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3.jpg" ContentType="image/jpeg"/>
  <Override PartName="/ppt/media/image4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309" r:id="rId2"/>
    <p:sldId id="259" r:id="rId3"/>
    <p:sldId id="260" r:id="rId4"/>
    <p:sldId id="303" r:id="rId5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C2A"/>
    <a:srgbClr val="0076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720" y="-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724" y="152400"/>
            <a:ext cx="12180275" cy="6705597"/>
          </a:xfrm>
          <a:prstGeom prst="rect">
            <a:avLst/>
          </a:prstGeom>
        </p:spPr>
      </p:pic>
      <p:pic>
        <p:nvPicPr>
          <p:cNvPr id="18" name="bg object 18"/>
          <p:cNvPicPr/>
          <p:nvPr/>
        </p:nvPicPr>
        <p:blipFill>
          <a:blip cstate="print"/>
          <a:stretch>
            <a:fillRect/>
          </a:stretch>
        </p:blipFill>
        <p:spPr>
          <a:xfrm>
            <a:off x="0" y="0"/>
            <a:ext cx="12192000" cy="6857998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65505" y="1339977"/>
            <a:ext cx="2605405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25214" y="1593088"/>
            <a:ext cx="7914005" cy="1838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11/23/2024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21983" y="1532889"/>
            <a:ext cx="3564254" cy="5325111"/>
          </a:xfrm>
          <a:custGeom>
            <a:avLst/>
            <a:gdLst/>
            <a:ahLst/>
            <a:cxnLst/>
            <a:rect l="l" t="t" r="r" b="b"/>
            <a:pathLst>
              <a:path w="3564254" h="4803775">
                <a:moveTo>
                  <a:pt x="3564254" y="0"/>
                </a:moveTo>
                <a:lnTo>
                  <a:pt x="0" y="0"/>
                </a:lnTo>
                <a:lnTo>
                  <a:pt x="0" y="4803521"/>
                </a:lnTo>
                <a:lnTo>
                  <a:pt x="3564254" y="4803521"/>
                </a:lnTo>
                <a:lnTo>
                  <a:pt x="3564254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321983" y="1532889"/>
            <a:ext cx="3564254" cy="4803775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86995" marR="945515">
              <a:lnSpc>
                <a:spcPct val="100000"/>
              </a:lnSpc>
              <a:spcBef>
                <a:spcPts val="155"/>
              </a:spcBef>
            </a:pPr>
            <a:r>
              <a:rPr sz="1800" b="1" dirty="0">
                <a:latin typeface="Times New Roman"/>
                <a:cs typeface="Times New Roman"/>
              </a:rPr>
              <a:t>Student</a:t>
            </a:r>
            <a:r>
              <a:rPr sz="1800" b="1" spc="-2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Name:</a:t>
            </a:r>
            <a:r>
              <a:rPr sz="1800" b="1" spc="41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BOSANI </a:t>
            </a:r>
            <a:r>
              <a:rPr sz="1800" b="1" spc="-25" dirty="0">
                <a:latin typeface="Times New Roman"/>
                <a:cs typeface="Times New Roman"/>
              </a:rPr>
              <a:t>LOKESHWARA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REDDY</a:t>
            </a:r>
            <a:endParaRPr sz="1800" dirty="0">
              <a:latin typeface="Times New Roman"/>
              <a:cs typeface="Times New Roman"/>
            </a:endParaRPr>
          </a:p>
          <a:p>
            <a:pPr marL="86995">
              <a:lnSpc>
                <a:spcPct val="100000"/>
              </a:lnSpc>
              <a:tabLst>
                <a:tab pos="1517650" algn="l"/>
              </a:tabLst>
            </a:pPr>
            <a:r>
              <a:rPr sz="1800" b="1" dirty="0">
                <a:latin typeface="Times New Roman"/>
                <a:cs typeface="Times New Roman"/>
              </a:rPr>
              <a:t>Register</a:t>
            </a:r>
            <a:r>
              <a:rPr sz="1800" b="1" spc="-100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No</a:t>
            </a:r>
            <a:r>
              <a:rPr sz="1800" b="1" dirty="0">
                <a:latin typeface="Times New Roman"/>
                <a:cs typeface="Times New Roman"/>
              </a:rPr>
              <a:t>	:</a:t>
            </a:r>
            <a:r>
              <a:rPr sz="1800" b="1" spc="-10" dirty="0">
                <a:latin typeface="Times New Roman"/>
                <a:cs typeface="Times New Roman"/>
              </a:rPr>
              <a:t> 192311076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86995" marR="497205">
              <a:lnSpc>
                <a:spcPct val="100000"/>
              </a:lnSpc>
              <a:tabLst>
                <a:tab pos="1496695" algn="l"/>
              </a:tabLst>
            </a:pPr>
            <a:r>
              <a:rPr sz="1800" b="1" dirty="0">
                <a:latin typeface="Times New Roman"/>
                <a:cs typeface="Times New Roman"/>
              </a:rPr>
              <a:t>Mentor</a:t>
            </a:r>
            <a:r>
              <a:rPr sz="1800" b="1" spc="-9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Name: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spc="-10" dirty="0">
                <a:latin typeface="Times New Roman"/>
                <a:cs typeface="Times New Roman"/>
              </a:rPr>
              <a:t>Dr.R.Jeena Department</a:t>
            </a:r>
            <a:r>
              <a:rPr sz="1800" b="1" dirty="0">
                <a:latin typeface="Times New Roman"/>
                <a:cs typeface="Times New Roman"/>
              </a:rPr>
              <a:t>	:</a:t>
            </a:r>
            <a:r>
              <a:rPr sz="1800" b="1" spc="-40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Department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25" dirty="0">
                <a:latin typeface="Times New Roman"/>
                <a:cs typeface="Times New Roman"/>
              </a:rPr>
              <a:t>of</a:t>
            </a:r>
            <a:endParaRPr sz="1800" dirty="0">
              <a:latin typeface="Times New Roman"/>
              <a:cs typeface="Times New Roman"/>
            </a:endParaRPr>
          </a:p>
          <a:p>
            <a:pPr marL="1745614">
              <a:lnSpc>
                <a:spcPct val="100000"/>
              </a:lnSpc>
            </a:pPr>
            <a:r>
              <a:rPr sz="1800" b="1" spc="-10" dirty="0">
                <a:latin typeface="Times New Roman"/>
                <a:cs typeface="Times New Roman"/>
              </a:rPr>
              <a:t>LogicNet</a:t>
            </a:r>
            <a:endParaRPr sz="1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800" dirty="0">
              <a:latin typeface="Times New Roman"/>
              <a:cs typeface="Times New Roman"/>
            </a:endParaRPr>
          </a:p>
          <a:p>
            <a:pPr marL="931544">
              <a:lnSpc>
                <a:spcPct val="100000"/>
              </a:lnSpc>
            </a:pPr>
            <a:r>
              <a:rPr sz="1200" b="1" dirty="0">
                <a:solidFill>
                  <a:srgbClr val="1E1C11"/>
                </a:solidFill>
                <a:latin typeface="Arial"/>
                <a:cs typeface="Arial"/>
              </a:rPr>
              <a:t>Mentee</a:t>
            </a:r>
            <a:r>
              <a:rPr sz="1200" b="1" spc="-35" dirty="0">
                <a:solidFill>
                  <a:srgbClr val="1E1C1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C11"/>
                </a:solidFill>
                <a:latin typeface="Arial"/>
                <a:cs typeface="Arial"/>
              </a:rPr>
              <a:t>&amp;</a:t>
            </a:r>
            <a:r>
              <a:rPr sz="1200" b="1" spc="-20" dirty="0">
                <a:solidFill>
                  <a:srgbClr val="1E1C11"/>
                </a:solidFill>
                <a:latin typeface="Arial"/>
                <a:cs typeface="Arial"/>
              </a:rPr>
              <a:t> </a:t>
            </a:r>
            <a:r>
              <a:rPr sz="1200" b="1" dirty="0">
                <a:solidFill>
                  <a:srgbClr val="1E1C11"/>
                </a:solidFill>
                <a:latin typeface="Arial"/>
                <a:cs typeface="Arial"/>
              </a:rPr>
              <a:t>Mentor</a:t>
            </a:r>
            <a:r>
              <a:rPr sz="1200" b="1" spc="-20" dirty="0">
                <a:solidFill>
                  <a:srgbClr val="1E1C11"/>
                </a:solidFill>
                <a:latin typeface="Arial"/>
                <a:cs typeface="Arial"/>
              </a:rPr>
              <a:t> </a:t>
            </a:r>
            <a:r>
              <a:rPr sz="1200" b="1" spc="-10" dirty="0">
                <a:solidFill>
                  <a:srgbClr val="1E1C11"/>
                </a:solidFill>
                <a:latin typeface="Arial"/>
                <a:cs typeface="Arial"/>
              </a:rPr>
              <a:t>Photo</a:t>
            </a:r>
            <a:endParaRPr sz="1200" dirty="0">
              <a:latin typeface="Arial"/>
              <a:cs typeface="Arial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5472786"/>
              </p:ext>
            </p:extLst>
          </p:nvPr>
        </p:nvGraphicFramePr>
        <p:xfrm>
          <a:off x="4287139" y="2048129"/>
          <a:ext cx="7755253" cy="218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051685"/>
                <a:gridCol w="1651635"/>
                <a:gridCol w="1863089"/>
                <a:gridCol w="2188844"/>
              </a:tblGrid>
              <a:tr h="713740">
                <a:tc gridSpan="4">
                  <a:txBody>
                    <a:bodyPr/>
                    <a:lstStyle/>
                    <a:p>
                      <a:pPr marL="2780665" marR="189230" indent="-2579370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Course</a:t>
                      </a:r>
                      <a:r>
                        <a:rPr sz="2000" spc="-60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Code/Name:</a:t>
                      </a:r>
                      <a:r>
                        <a:rPr sz="2000" spc="-5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CSA05/DATABASE MANAGEMENT SYSTEMS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43815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694055">
                <a:tc>
                  <a:txBody>
                    <a:bodyPr/>
                    <a:lstStyle/>
                    <a:p>
                      <a:pPr marR="18542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Times New Roman" pitchFamily="18" charset="0"/>
                          <a:cs typeface="Times New Roman" pitchFamily="18" charset="0"/>
                        </a:rPr>
                        <a:t>Slot</a:t>
                      </a:r>
                      <a:r>
                        <a:rPr sz="2000" spc="-25" dirty="0"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sz="2000" spc="-50" dirty="0">
                          <a:latin typeface="Times New Roman" pitchFamily="18" charset="0"/>
                          <a:cs typeface="Times New Roman" pitchFamily="18" charset="0"/>
                        </a:rPr>
                        <a:t>B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461645" marR="531495" indent="654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Times New Roman" pitchFamily="18" charset="0"/>
                          <a:cs typeface="Times New Roman" pitchFamily="18" charset="0"/>
                        </a:rPr>
                        <a:t>Total </a:t>
                      </a: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Marks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539115" marR="382270" indent="141605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10" dirty="0">
                          <a:latin typeface="Times New Roman" pitchFamily="18" charset="0"/>
                          <a:cs typeface="Times New Roman" pitchFamily="18" charset="0"/>
                        </a:rPr>
                        <a:t>Marks Obtained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/>
                </a:tc>
                <a:tc>
                  <a:txBody>
                    <a:bodyPr/>
                    <a:lstStyle/>
                    <a:p>
                      <a:pPr marL="836294" marR="346710" indent="-447040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lang="en-US" sz="2000" spc="-10" dirty="0" smtClean="0">
                          <a:latin typeface="Times New Roman" pitchFamily="18" charset="0"/>
                          <a:cs typeface="Times New Roman" pitchFamily="18" charset="0"/>
                        </a:rPr>
                        <a:t>STATUS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31115" marB="0"/>
                </a:tc>
              </a:tr>
              <a:tr h="700405">
                <a:tc>
                  <a:txBody>
                    <a:bodyPr/>
                    <a:lstStyle/>
                    <a:p>
                      <a:pPr marR="18351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lang="en-US" sz="2000" dirty="0" smtClean="0">
                          <a:latin typeface="Times New Roman" pitchFamily="18" charset="0"/>
                          <a:cs typeface="Times New Roman" pitchFamily="18" charset="0"/>
                        </a:rPr>
                        <a:t>Java </a:t>
                      </a:r>
                      <a:r>
                        <a:rPr lang="en-US" sz="20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Certification Exam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R="70485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sz="2000" spc="-25" dirty="0" smtClean="0">
                          <a:latin typeface="Times New Roman" pitchFamily="18" charset="0"/>
                          <a:cs typeface="Times New Roman" pitchFamily="18" charset="0"/>
                        </a:rPr>
                        <a:t>100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151130" algn="ctr">
                        <a:lnSpc>
                          <a:spcPct val="100000"/>
                        </a:lnSpc>
                        <a:spcBef>
                          <a:spcPts val="1355"/>
                        </a:spcBef>
                      </a:pPr>
                      <a:r>
                        <a:rPr lang="en-US" sz="2000" spc="-25" dirty="0" smtClean="0">
                          <a:latin typeface="Times New Roman" pitchFamily="18" charset="0"/>
                          <a:cs typeface="Times New Roman" pitchFamily="18" charset="0"/>
                        </a:rPr>
                        <a:t>74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72085" marB="0"/>
                </a:tc>
                <a:tc>
                  <a:txBody>
                    <a:bodyPr/>
                    <a:lstStyle/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endParaRPr lang="en-US" sz="2000" spc="-25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marL="3619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2000" spc="-25" dirty="0" smtClean="0">
                          <a:latin typeface="Times New Roman" pitchFamily="18" charset="0"/>
                          <a:cs typeface="Times New Roman" pitchFamily="18" charset="0"/>
                        </a:rPr>
                        <a:t>PASS</a:t>
                      </a:r>
                      <a:endParaRPr sz="20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marL="0" marR="0" marT="19685" marB="0"/>
                </a:tc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427" y="3493140"/>
            <a:ext cx="2491173" cy="33352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95451" y="1223517"/>
            <a:ext cx="11037570" cy="5634990"/>
          </a:xfrm>
          <a:custGeom>
            <a:avLst/>
            <a:gdLst/>
            <a:ahLst/>
            <a:cxnLst/>
            <a:rect l="l" t="t" r="r" b="b"/>
            <a:pathLst>
              <a:path w="11037570" h="5634990">
                <a:moveTo>
                  <a:pt x="11037189" y="0"/>
                </a:moveTo>
                <a:lnTo>
                  <a:pt x="0" y="0"/>
                </a:lnTo>
                <a:lnTo>
                  <a:pt x="0" y="5634482"/>
                </a:lnTo>
                <a:lnTo>
                  <a:pt x="11037189" y="5634482"/>
                </a:lnTo>
                <a:lnTo>
                  <a:pt x="11037189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733755" y="1602333"/>
            <a:ext cx="10967720" cy="509113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9556115" algn="just">
              <a:lnSpc>
                <a:spcPct val="150100"/>
              </a:lnSpc>
              <a:spcBef>
                <a:spcPts val="100"/>
              </a:spcBef>
            </a:pPr>
            <a:r>
              <a:rPr sz="2000" b="1" dirty="0">
                <a:latin typeface="Times New Roman"/>
                <a:cs typeface="Times New Roman"/>
              </a:rPr>
              <a:t>Dear</a:t>
            </a:r>
            <a:r>
              <a:rPr sz="2000" b="1" spc="-4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Parent, Greetings!</a:t>
            </a:r>
            <a:endParaRPr sz="2000" dirty="0">
              <a:latin typeface="Times New Roman"/>
              <a:cs typeface="Times New Roman"/>
            </a:endParaRPr>
          </a:p>
          <a:p>
            <a:pPr marL="12700" marR="5080" algn="just">
              <a:lnSpc>
                <a:spcPct val="150000"/>
              </a:lnSpc>
            </a:pPr>
            <a:r>
              <a:rPr sz="2000" b="1" dirty="0">
                <a:latin typeface="Times New Roman"/>
                <a:cs typeface="Times New Roman"/>
              </a:rPr>
              <a:t>Your</a:t>
            </a:r>
            <a:r>
              <a:rPr sz="2000" b="1" spc="4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ward</a:t>
            </a:r>
            <a:r>
              <a:rPr sz="2000" b="1" spc="47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currently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enrolled</a:t>
            </a:r>
            <a:r>
              <a:rPr sz="2000" b="1" spc="4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46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480" dirty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course</a:t>
            </a:r>
            <a:r>
              <a:rPr lang="en-US" sz="2000" b="1" dirty="0" smtClean="0">
                <a:latin typeface="Times New Roman"/>
                <a:cs typeface="Times New Roman"/>
              </a:rPr>
              <a:t> Software Engineering and Operating System</a:t>
            </a:r>
            <a:r>
              <a:rPr lang="en-US" sz="2000" b="1" spc="484" dirty="0" smtClean="0">
                <a:latin typeface="Times New Roman"/>
                <a:cs typeface="Times New Roman"/>
              </a:rPr>
              <a:t>.</a:t>
            </a:r>
            <a:r>
              <a:rPr sz="2000" b="1" spc="45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</a:t>
            </a:r>
            <a:r>
              <a:rPr sz="2000" b="1" spc="4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performed</a:t>
            </a:r>
            <a:r>
              <a:rPr sz="2000" b="1" spc="6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well</a:t>
            </a:r>
            <a:r>
              <a:rPr sz="2000" b="1" spc="4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4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the</a:t>
            </a:r>
            <a:r>
              <a:rPr sz="2000" b="1" spc="50" dirty="0">
                <a:latin typeface="Times New Roman"/>
                <a:cs typeface="Times New Roman"/>
              </a:rPr>
              <a:t>  </a:t>
            </a:r>
            <a:r>
              <a:rPr lang="en-US" sz="2000" b="1" spc="50" dirty="0" smtClean="0">
                <a:latin typeface="Times New Roman"/>
                <a:cs typeface="Times New Roman"/>
              </a:rPr>
              <a:t>Java certification exam </a:t>
            </a:r>
            <a:r>
              <a:rPr sz="2000" b="1" dirty="0" smtClean="0">
                <a:latin typeface="Times New Roman"/>
                <a:cs typeface="Times New Roman"/>
              </a:rPr>
              <a:t>conducted</a:t>
            </a:r>
            <a:r>
              <a:rPr sz="2000" b="1" spc="60" dirty="0" smtClean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last</a:t>
            </a:r>
            <a:r>
              <a:rPr sz="2000" b="1" spc="5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week.</a:t>
            </a:r>
            <a:r>
              <a:rPr sz="2000" b="1" spc="40" dirty="0">
                <a:latin typeface="Times New Roman"/>
                <a:cs typeface="Times New Roman"/>
              </a:rPr>
              <a:t>  </a:t>
            </a:r>
            <a:r>
              <a:rPr sz="2000" b="1" spc="-25" dirty="0">
                <a:latin typeface="Times New Roman"/>
                <a:cs typeface="Times New Roman"/>
              </a:rPr>
              <a:t>His </a:t>
            </a:r>
            <a:r>
              <a:rPr sz="2000" b="1" dirty="0">
                <a:latin typeface="Times New Roman"/>
                <a:cs typeface="Times New Roman"/>
              </a:rPr>
              <a:t>attendance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1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commendable,</a:t>
            </a:r>
            <a:r>
              <a:rPr sz="2000" b="1" spc="1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with</a:t>
            </a:r>
            <a:r>
              <a:rPr sz="2000" b="1" spc="135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100</a:t>
            </a:r>
            <a:r>
              <a:rPr sz="2000" b="1" dirty="0" smtClean="0">
                <a:latin typeface="Times New Roman"/>
                <a:cs typeface="Times New Roman"/>
              </a:rPr>
              <a:t>%</a:t>
            </a:r>
            <a:r>
              <a:rPr sz="2000" b="1" spc="114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105" dirty="0">
                <a:latin typeface="Times New Roman"/>
                <a:cs typeface="Times New Roman"/>
              </a:rPr>
              <a:t> </a:t>
            </a:r>
            <a:r>
              <a:rPr lang="en-US" sz="2000" b="1" dirty="0" smtClean="0">
                <a:latin typeface="Times New Roman"/>
                <a:cs typeface="Times New Roman"/>
              </a:rPr>
              <a:t>Software Engineering and 100% for Operating System.</a:t>
            </a:r>
            <a:r>
              <a:rPr sz="2000" b="1" spc="140" dirty="0" smtClean="0">
                <a:latin typeface="Times New Roman"/>
                <a:cs typeface="Times New Roman"/>
              </a:rPr>
              <a:t> </a:t>
            </a:r>
            <a:r>
              <a:rPr sz="2000" b="1" dirty="0" smtClean="0">
                <a:latin typeface="Times New Roman"/>
                <a:cs typeface="Times New Roman"/>
              </a:rPr>
              <a:t>We</a:t>
            </a:r>
            <a:r>
              <a:rPr sz="2000" b="1" spc="5" dirty="0" smtClean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are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pleased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see that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has</a:t>
            </a:r>
            <a:r>
              <a:rPr sz="2000" b="1" spc="-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been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regularly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attending</a:t>
            </a:r>
            <a:r>
              <a:rPr sz="2000" b="1" spc="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classes,</a:t>
            </a:r>
            <a:r>
              <a:rPr sz="2000" b="1" spc="1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which </a:t>
            </a:r>
            <a:r>
              <a:rPr sz="2000" b="1" dirty="0">
                <a:latin typeface="Times New Roman"/>
                <a:cs typeface="Times New Roman"/>
              </a:rPr>
              <a:t>is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vital</a:t>
            </a:r>
            <a:r>
              <a:rPr sz="2000" b="1" spc="2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for</a:t>
            </a:r>
            <a:r>
              <a:rPr sz="2000" b="1" spc="2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his</a:t>
            </a:r>
            <a:r>
              <a:rPr sz="2000" b="1" spc="2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academic</a:t>
            </a:r>
            <a:r>
              <a:rPr sz="2000" b="1" spc="24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progress.</a:t>
            </a:r>
            <a:r>
              <a:rPr sz="2000" b="1" spc="2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We</a:t>
            </a:r>
            <a:r>
              <a:rPr sz="2000" b="1" spc="2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recommend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that</a:t>
            </a:r>
            <a:r>
              <a:rPr sz="2000" b="1" spc="2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also</a:t>
            </a:r>
            <a:r>
              <a:rPr sz="2000" b="1" spc="2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explore</a:t>
            </a:r>
            <a:r>
              <a:rPr sz="2000" b="1" spc="2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NPTEL</a:t>
            </a:r>
            <a:r>
              <a:rPr sz="2000" b="1" spc="1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courses</a:t>
            </a:r>
            <a:r>
              <a:rPr sz="2000" b="1" spc="22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to</a:t>
            </a:r>
            <a:r>
              <a:rPr sz="2000" b="1" spc="23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further </a:t>
            </a:r>
            <a:r>
              <a:rPr sz="2000" b="1" dirty="0">
                <a:latin typeface="Times New Roman"/>
                <a:cs typeface="Times New Roman"/>
              </a:rPr>
              <a:t>enhance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his</a:t>
            </a:r>
            <a:r>
              <a:rPr sz="2000" b="1" spc="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knowledge.</a:t>
            </a:r>
            <a:r>
              <a:rPr sz="2000" b="1" spc="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Participating</a:t>
            </a:r>
            <a:r>
              <a:rPr sz="2000" b="1" spc="19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</a:t>
            </a:r>
            <a:r>
              <a:rPr sz="2000" b="1" spc="17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extracurricular</a:t>
            </a:r>
            <a:r>
              <a:rPr sz="2000" b="1" spc="14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activities</a:t>
            </a:r>
            <a:r>
              <a:rPr sz="2000" b="1" spc="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such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as</a:t>
            </a:r>
            <a:r>
              <a:rPr sz="2000" b="1" spc="18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symposiums,</a:t>
            </a:r>
            <a:r>
              <a:rPr sz="2000" b="1" spc="18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workshops,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40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technical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events</a:t>
            </a:r>
            <a:r>
              <a:rPr sz="2000" b="1" spc="4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at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other</a:t>
            </a:r>
            <a:r>
              <a:rPr sz="2000" b="1" spc="39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institutions</a:t>
            </a:r>
            <a:r>
              <a:rPr sz="2000" b="1" spc="43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can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help</a:t>
            </a:r>
            <a:r>
              <a:rPr sz="2000" b="1" spc="409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him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develop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important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</a:t>
            </a:r>
            <a:r>
              <a:rPr sz="2000" b="1" spc="42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like</a:t>
            </a:r>
            <a:r>
              <a:rPr sz="2000" b="1" spc="415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leadership, </a:t>
            </a:r>
            <a:r>
              <a:rPr sz="2000" b="1" dirty="0">
                <a:latin typeface="Times New Roman"/>
                <a:cs typeface="Times New Roman"/>
              </a:rPr>
              <a:t>teamwork,</a:t>
            </a:r>
            <a:r>
              <a:rPr sz="2000" b="1" spc="17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time</a:t>
            </a:r>
            <a:r>
              <a:rPr sz="2000" b="1" spc="17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management,</a:t>
            </a:r>
            <a:r>
              <a:rPr sz="2000" b="1" spc="18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and</a:t>
            </a:r>
            <a:r>
              <a:rPr sz="2000" b="1" spc="170" dirty="0">
                <a:latin typeface="Times New Roman"/>
                <a:cs typeface="Times New Roman"/>
              </a:rPr>
              <a:t>  </a:t>
            </a:r>
            <a:r>
              <a:rPr sz="2000" b="1" spc="-10" dirty="0">
                <a:latin typeface="Times New Roman"/>
                <a:cs typeface="Times New Roman"/>
              </a:rPr>
              <a:t>problem-</a:t>
            </a:r>
            <a:r>
              <a:rPr sz="2000" b="1" dirty="0">
                <a:latin typeface="Times New Roman"/>
                <a:cs typeface="Times New Roman"/>
              </a:rPr>
              <a:t>solving.</a:t>
            </a:r>
            <a:r>
              <a:rPr sz="2000" b="1" spc="18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Additionally,</a:t>
            </a:r>
            <a:r>
              <a:rPr sz="2000" b="1" spc="18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focusing</a:t>
            </a:r>
            <a:r>
              <a:rPr sz="2000" b="1" spc="175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on</a:t>
            </a:r>
            <a:r>
              <a:rPr sz="2000" b="1" spc="180" dirty="0">
                <a:latin typeface="Times New Roman"/>
                <a:cs typeface="Times New Roman"/>
              </a:rPr>
              <a:t>  </a:t>
            </a:r>
            <a:r>
              <a:rPr sz="2000" b="1" dirty="0">
                <a:latin typeface="Times New Roman"/>
                <a:cs typeface="Times New Roman"/>
              </a:rPr>
              <a:t>improving</a:t>
            </a:r>
            <a:r>
              <a:rPr sz="2000" b="1" spc="175" dirty="0">
                <a:latin typeface="Times New Roman"/>
                <a:cs typeface="Times New Roman"/>
              </a:rPr>
              <a:t>  </a:t>
            </a:r>
            <a:r>
              <a:rPr sz="2000" b="1" spc="-25" dirty="0">
                <a:latin typeface="Times New Roman"/>
                <a:cs typeface="Times New Roman"/>
              </a:rPr>
              <a:t>his </a:t>
            </a:r>
            <a:r>
              <a:rPr sz="2000" b="1" dirty="0">
                <a:latin typeface="Times New Roman"/>
                <a:cs typeface="Times New Roman"/>
              </a:rPr>
              <a:t>communication</a:t>
            </a:r>
            <a:r>
              <a:rPr sz="2000" b="1" spc="-50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skills</a:t>
            </a:r>
            <a:r>
              <a:rPr sz="2000" b="1" spc="-3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would</a:t>
            </a:r>
            <a:r>
              <a:rPr sz="2000" b="1" spc="-25" dirty="0">
                <a:latin typeface="Times New Roman"/>
                <a:cs typeface="Times New Roman"/>
              </a:rPr>
              <a:t> </a:t>
            </a:r>
            <a:r>
              <a:rPr sz="2000" b="1" dirty="0">
                <a:latin typeface="Times New Roman"/>
                <a:cs typeface="Times New Roman"/>
              </a:rPr>
              <a:t>be</a:t>
            </a:r>
            <a:r>
              <a:rPr sz="2000" b="1" spc="-20" dirty="0">
                <a:latin typeface="Times New Roman"/>
                <a:cs typeface="Times New Roman"/>
              </a:rPr>
              <a:t> </a:t>
            </a:r>
            <a:r>
              <a:rPr sz="2000" b="1" spc="-10" dirty="0">
                <a:latin typeface="Times New Roman"/>
                <a:cs typeface="Times New Roman"/>
              </a:rPr>
              <a:t>beneficial.</a:t>
            </a:r>
            <a:endParaRPr sz="2000" dirty="0">
              <a:latin typeface="Times New Roman"/>
              <a:cs typeface="Times New Roman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" y="0"/>
            <a:ext cx="12188952" cy="6858000"/>
          </a:xfrm>
          <a:prstGeom prst="rect">
            <a:avLst/>
          </a:prstGeom>
        </p:spPr>
      </p:pic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80922" y="1333842"/>
            <a:ext cx="4698365" cy="94424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2570" rIns="0" bIns="0" rtlCol="0">
            <a:spAutoFit/>
          </a:bodyPr>
          <a:lstStyle/>
          <a:p>
            <a:pPr marR="19050" algn="ctr">
              <a:lnSpc>
                <a:spcPct val="100000"/>
              </a:lnSpc>
              <a:spcBef>
                <a:spcPts val="1910"/>
              </a:spcBef>
            </a:pPr>
            <a:r>
              <a:rPr sz="2500" dirty="0">
                <a:latin typeface="Arial"/>
                <a:cs typeface="Arial"/>
              </a:rPr>
              <a:t>MENTEE</a:t>
            </a:r>
            <a:r>
              <a:rPr sz="2500" spc="-5" dirty="0">
                <a:latin typeface="Arial"/>
                <a:cs typeface="Arial"/>
              </a:rPr>
              <a:t> </a:t>
            </a:r>
            <a:r>
              <a:rPr sz="2500" spc="-10" dirty="0">
                <a:latin typeface="Arial"/>
                <a:cs typeface="Arial"/>
              </a:rPr>
              <a:t>RESPONSE</a:t>
            </a:r>
            <a:endParaRPr sz="2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80922" y="2330132"/>
            <a:ext cx="4698365" cy="3702685"/>
          </a:xfrm>
          <a:custGeom>
            <a:avLst/>
            <a:gdLst/>
            <a:ahLst/>
            <a:cxnLst/>
            <a:rect l="l" t="t" r="r" b="b"/>
            <a:pathLst>
              <a:path w="4698365" h="3702685">
                <a:moveTo>
                  <a:pt x="4697857" y="0"/>
                </a:moveTo>
                <a:lnTo>
                  <a:pt x="0" y="0"/>
                </a:lnTo>
                <a:lnTo>
                  <a:pt x="0" y="3702177"/>
                </a:lnTo>
                <a:lnTo>
                  <a:pt x="4697857" y="3702177"/>
                </a:lnTo>
                <a:lnTo>
                  <a:pt x="46978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03346" y="4009390"/>
            <a:ext cx="4660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1E1C1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6413753" y="2330132"/>
            <a:ext cx="4698365" cy="3702685"/>
          </a:xfrm>
          <a:custGeom>
            <a:avLst/>
            <a:gdLst/>
            <a:ahLst/>
            <a:cxnLst/>
            <a:rect l="l" t="t" r="r" b="b"/>
            <a:pathLst>
              <a:path w="4698365" h="3702685">
                <a:moveTo>
                  <a:pt x="4697857" y="0"/>
                </a:moveTo>
                <a:lnTo>
                  <a:pt x="0" y="0"/>
                </a:lnTo>
                <a:lnTo>
                  <a:pt x="0" y="3702177"/>
                </a:lnTo>
                <a:lnTo>
                  <a:pt x="4697857" y="3702177"/>
                </a:lnTo>
                <a:lnTo>
                  <a:pt x="4697857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36813" y="4009390"/>
            <a:ext cx="46799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solidFill>
                  <a:srgbClr val="1E1C11"/>
                </a:solidFill>
                <a:latin typeface="Arial"/>
                <a:cs typeface="Arial"/>
              </a:rPr>
              <a:t>text</a:t>
            </a:r>
            <a:endParaRPr sz="2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13753" y="1333842"/>
            <a:ext cx="4698365" cy="944244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42570" rIns="0" bIns="0" rtlCol="0">
            <a:spAutoFit/>
          </a:bodyPr>
          <a:lstStyle/>
          <a:p>
            <a:pPr marR="15240" algn="ctr">
              <a:lnSpc>
                <a:spcPct val="100000"/>
              </a:lnSpc>
              <a:spcBef>
                <a:spcPts val="1910"/>
              </a:spcBef>
            </a:pPr>
            <a:r>
              <a:rPr sz="2500" b="1" spc="-10" dirty="0">
                <a:latin typeface="Arial"/>
                <a:cs typeface="Arial"/>
              </a:rPr>
              <a:t>PARENT’S</a:t>
            </a:r>
            <a:r>
              <a:rPr sz="2500" b="1" spc="-114" dirty="0">
                <a:latin typeface="Arial"/>
                <a:cs typeface="Arial"/>
              </a:rPr>
              <a:t> </a:t>
            </a:r>
            <a:r>
              <a:rPr sz="2500" b="1" spc="-10" dirty="0">
                <a:latin typeface="Arial"/>
                <a:cs typeface="Arial"/>
              </a:rPr>
              <a:t>RESPONSE</a:t>
            </a:r>
            <a:endParaRPr sz="2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1493</TotalTime>
  <Words>162</Words>
  <Application>Microsoft Office PowerPoint</Application>
  <PresentationFormat>Custom</PresentationFormat>
  <Paragraphs>23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MENTEE RESPONSE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Welcome</dc:creator>
  <cp:lastModifiedBy>user</cp:lastModifiedBy>
  <cp:revision>183</cp:revision>
  <dcterms:created xsi:type="dcterms:W3CDTF">2024-09-27T04:40:40Z</dcterms:created>
  <dcterms:modified xsi:type="dcterms:W3CDTF">2024-11-23T03:42:47Z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2024-09-21T00:00:00Z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2024-09-27T00:00:00Z</vt:filetime>
  </property>
  <property fmtid="{D5CDD505-2E9C-101B-9397-08002B2CF9AE}" pid="5" name="Producer">
    <vt:lpwstr>Microsoft® PowerPoint® 2010</vt:lpwstr>
  </property>
</Properties>
</file>