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2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70" r:id="rId6"/>
    <p:sldId id="268" r:id="rId7"/>
    <p:sldId id="272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2249A-E72B-4751-90EA-4D366DDCDF4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5CF91-2DEB-4FEA-99FD-EADE592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C931AEE-0F73-4075-9EDC-321B51340BDC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047C-BCA5-4EA7-A1B0-1274126F86F1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67A9-3671-4AD0-A8DE-B34FCF52EDEF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3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EA49-DE63-4970-9426-42FD9E4F6A7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260-5C52-4150-8A19-D7FEE18E7B2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1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31F6-0D62-4DEE-9D67-827551F4AC5B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41D-F3D5-4494-8F65-D5A90CBF5BEB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13A7013-97D6-4CFF-8786-F29BA4A1876A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0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C4C3EC-9144-45E2-8A8F-75D8123AE29B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4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155C-B7D2-4240-8F4F-36455A0240E1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05A5-2E95-429D-AA94-D1A699037707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67A-4944-4249-A25F-255479CCBCC4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DACF-28AD-4003-9604-B9794D4204F7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BD95-F7FD-4091-B5E0-D107658B2242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466-3493-4C62-B6CC-6881BFDAE137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0F82-6256-496C-A44F-5A2899BEE80C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AA54-3A2E-4B92-B947-5DDEDAEEDBB4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43BA115-49DB-4F18-990A-484F55F9D45A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2B010-F86A-4D0A-A771-CA5DBDBE8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291926" cy="16223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cap="non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br>
              <a:rPr lang="en-US" sz="6000" cap="non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6000" cap="non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ED6D3D9C-74AD-4048-B6D0-011BB64D9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818" b="-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BB95F-C519-4BE8-8E82-D4EFADD8F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Lokesh KATURI 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Sreekanth Reddy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VASAVI VEERLA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E59D-34A3-4FEB-9F0A-53E0F18E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9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8A6B-CE4C-4A56-B581-C8ED4276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EB6A-B38C-4BF9-957B-185B3D56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27" y="2468032"/>
            <a:ext cx="10778899" cy="34163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10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understand the trend in the movies and recommend movies based on the similar user experience.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5316F-8071-4D83-BE41-B10FCF56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Movie Recommendation: Green Book - Heart of Longmont">
            <a:extLst>
              <a:ext uri="{FF2B5EF4-FFF2-40B4-BE49-F238E27FC236}">
                <a16:creationId xmlns:a16="http://schemas.microsoft.com/office/drawing/2014/main" id="{32F35F6E-6737-7A1D-2260-74B9AA62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47" y="2982611"/>
            <a:ext cx="6079397" cy="341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08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9407-59EE-1642-90A2-FB24E6F9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done in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D1D6-25C9-AD4E-4475-212A6586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17" y="2322763"/>
            <a:ext cx="9970246" cy="4390858"/>
          </a:xfrm>
        </p:spPr>
        <p:txBody>
          <a:bodyPr/>
          <a:lstStyle/>
          <a:p>
            <a:r>
              <a:rPr lang="en-US" dirty="0"/>
              <a:t>Loading raw data from the data source.</a:t>
            </a:r>
          </a:p>
          <a:p>
            <a:r>
              <a:rPr lang="en-US" dirty="0"/>
              <a:t>Extract-Load-Transform – Handled Missing Values, Column Datatype Update,  Dropped Duplicate Values, </a:t>
            </a:r>
            <a:r>
              <a:rPr lang="en-US" dirty="0" err="1"/>
              <a:t>Json</a:t>
            </a:r>
            <a:r>
              <a:rPr lang="en-US" dirty="0"/>
              <a:t> Column Parsing.</a:t>
            </a:r>
          </a:p>
          <a:p>
            <a:r>
              <a:rPr lang="en-US" dirty="0"/>
              <a:t>Exploratory Data Analysis- Descriptive Statistics, Profits/Loss correlation with other attributes, Top 10 voted movies, Top 10 movies by budget vs revenue, Top 10 flop movies, Word cloud for movie genre, Movie cast &amp; Director, Director Genre relation, Movies in which Leonardo DiCaprio.</a:t>
            </a:r>
          </a:p>
          <a:p>
            <a:r>
              <a:rPr lang="en-US" dirty="0"/>
              <a:t>Recommended movies and users using Collaborative Filtering using Alternating Least Squares(ALS).</a:t>
            </a:r>
          </a:p>
          <a:p>
            <a:r>
              <a:rPr lang="en-US" dirty="0"/>
              <a:t> Built a Tableau dashboard using Transformed Data and Recommended movies and users by Machine Learning.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29940-1ED1-5A29-BC38-2273CF7C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12CB-2673-66BA-846E-ED94AA48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Open Sans" panose="020B0606030504020204" pitchFamily="34" charset="0"/>
              </a:rPr>
              <a:t>O</a:t>
            </a:r>
            <a:r>
              <a:rPr lang="en-IN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riginal defence proposal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8089-D069-82BF-A707-1CE5BA31C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Predicting movie revenue and movie success based on a certain metric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movies got higher vote counts and vote averages on TMDB?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Content Based and Collaborative Filtering Based Recommendation Engines.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83B7A-44AB-D5C2-8DE4-4A61924943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used the revenue to rate the success of a particular movie.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have used TMDB vote counts to know the highest success based on TMDB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have implemented items similarity and collaborative filtering-based recommendations using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sparkMLib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22136-8A46-7AF3-F698-8D766777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7049-C8D1-4CCB-488D-6281C03D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data using Tableau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AA836-2BD9-81C8-463E-FEEA2B7E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3E328-7F75-6716-5FD0-CB7D9FAF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3" y="1844842"/>
            <a:ext cx="11229474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8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025325-3D17-5D5E-700B-15F9BA95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65E522-CECE-9319-DEEB-755FD271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16"/>
            <a:ext cx="10352540" cy="66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CC98-1847-516F-AC27-3127E9CF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383" y="1279139"/>
            <a:ext cx="4941046" cy="742837"/>
          </a:xfrm>
        </p:spPr>
        <p:txBody>
          <a:bodyPr/>
          <a:lstStyle/>
          <a:p>
            <a:r>
              <a:rPr lang="en-US" sz="2400" dirty="0"/>
              <a:t>User Recommended for Movies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67939-F5DA-13CC-DF35-42477CFD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7B14CF-274D-825D-FD31-EA839734BE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877458"/>
            <a:ext cx="4824413" cy="286838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934612-2CF4-76F2-17CF-83EB898E78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811092"/>
            <a:ext cx="4824412" cy="3001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FA9EE-DF33-369B-24F3-79D77D1A4326}"/>
              </a:ext>
            </a:extLst>
          </p:cNvPr>
          <p:cNvSpPr txBox="1"/>
          <p:nvPr/>
        </p:nvSpPr>
        <p:spPr>
          <a:xfrm>
            <a:off x="6308810" y="1419726"/>
            <a:ext cx="48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Movie Recommended for Users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E2CC4-660E-4F3E-4657-7B728E522AC4}"/>
              </a:ext>
            </a:extLst>
          </p:cNvPr>
          <p:cNvSpPr txBox="1"/>
          <p:nvPr/>
        </p:nvSpPr>
        <p:spPr>
          <a:xfrm>
            <a:off x="1155700" y="2318916"/>
            <a:ext cx="752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ML: Collaborative Filtering ( Alternating Least Square) </a:t>
            </a:r>
          </a:p>
        </p:txBody>
      </p:sp>
    </p:spTree>
    <p:extLst>
      <p:ext uri="{BB962C8B-B14F-4D97-AF65-F5344CB8AC3E}">
        <p14:creationId xmlns:p14="http://schemas.microsoft.com/office/powerpoint/2010/main" val="103722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2A7E-84DC-9C3E-EC6C-5A6F5B60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89FB-BCBD-FC9E-E219-B38C0509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we learned how to do analysis and transform data using </a:t>
            </a:r>
            <a:r>
              <a:rPr lang="en-US" dirty="0" err="1"/>
              <a:t>PySpark</a:t>
            </a:r>
            <a:r>
              <a:rPr lang="en-US" dirty="0"/>
              <a:t> .</a:t>
            </a:r>
          </a:p>
          <a:p>
            <a:r>
              <a:rPr lang="en-US" dirty="0"/>
              <a:t>We Implemented Collaborative filtering using </a:t>
            </a:r>
            <a:r>
              <a:rPr lang="en-US" dirty="0" err="1"/>
              <a:t>SparkMLib</a:t>
            </a:r>
            <a:r>
              <a:rPr lang="en-US" dirty="0"/>
              <a:t> and recommended movies to the users.</a:t>
            </a:r>
          </a:p>
          <a:p>
            <a:r>
              <a:rPr lang="en-IN" dirty="0"/>
              <a:t>We understood how to do configuration between database and BI tools </a:t>
            </a:r>
          </a:p>
          <a:p>
            <a:r>
              <a:rPr lang="en-IN" dirty="0"/>
              <a:t>After completing this project, we understood how to work in Bigdata ecosystem.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D50B6-E059-36AF-5CFE-0F65C98F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0029F-1952-4E19-AE48-6E14269B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sz="5400" b="0" i="0" kern="12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AB58A-520D-48AD-B1AA-941383D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2" name="Graphic 21" descr="Handshake">
            <a:extLst>
              <a:ext uri="{FF2B5EF4-FFF2-40B4-BE49-F238E27FC236}">
                <a16:creationId xmlns:a16="http://schemas.microsoft.com/office/drawing/2014/main" id="{093B9072-6EB6-40D3-9125-67DE83036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502</TotalTime>
  <Words>310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Open Sans</vt:lpstr>
      <vt:lpstr>Wingdings 3</vt:lpstr>
      <vt:lpstr>Ion Boardroom</vt:lpstr>
      <vt:lpstr>Movie Recommendations</vt:lpstr>
      <vt:lpstr>Problem Statement</vt:lpstr>
      <vt:lpstr>Implementation done in Project</vt:lpstr>
      <vt:lpstr>Original defence proposal</vt:lpstr>
      <vt:lpstr>Interpretation of data using Tableau</vt:lpstr>
      <vt:lpstr>PowerPoint Presentation</vt:lpstr>
      <vt:lpstr>User Recommended for Movies</vt:lpstr>
      <vt:lpstr>Conclusion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Dataset</dc:title>
  <dc:creator>Suresh Ganta</dc:creator>
  <cp:lastModifiedBy>Lokesh Katuri</cp:lastModifiedBy>
  <cp:revision>43</cp:revision>
  <dcterms:created xsi:type="dcterms:W3CDTF">2022-02-27T23:55:42Z</dcterms:created>
  <dcterms:modified xsi:type="dcterms:W3CDTF">2022-12-12T20:22:28Z</dcterms:modified>
</cp:coreProperties>
</file>