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LMyYOhlgQNyYRUmlxh685sC/R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8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1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8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8" name="Google Shape;58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64" name="Google Shape;64;p2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65" name="Google Shape;65;p2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2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8" name="Google Shape;68;p2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2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72" name="Google Shape;72;p2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" name="Google Shape;76;p2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7" name="Google Shape;77;p2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8" name="Google Shape;78;p2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2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81" name="Google Shape;81;p2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2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85" name="Google Shape;85;p2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2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90" name="Google Shape;90;p2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" name="Google Shape;95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9" name="Google Shape;9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4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24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4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" y="2"/>
            <a:ext cx="91439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"/>
          <p:cNvSpPr txBox="1"/>
          <p:nvPr>
            <p:ph type="ctrTitle"/>
          </p:nvPr>
        </p:nvSpPr>
        <p:spPr>
          <a:xfrm>
            <a:off x="413850" y="2323238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000000"/>
                </a:solidFill>
              </a:rPr>
              <a:t>Coronavirus &amp; Air pollution in Italy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9" name="Google Shape;279;p1"/>
          <p:cNvSpPr txBox="1"/>
          <p:nvPr>
            <p:ph idx="1" type="subTitle"/>
          </p:nvPr>
        </p:nvSpPr>
        <p:spPr>
          <a:xfrm>
            <a:off x="557975" y="42725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2100">
                <a:solidFill>
                  <a:srgbClr val="000000"/>
                </a:solidFill>
              </a:rPr>
              <a:t>Semester Project Group D</a:t>
            </a:r>
            <a:endParaRPr b="1" sz="2100">
              <a:solidFill>
                <a:srgbClr val="000000"/>
              </a:solidFill>
            </a:endParaRPr>
          </a:p>
        </p:txBody>
      </p:sp>
      <p:sp>
        <p:nvSpPr>
          <p:cNvPr id="280" name="Google Shape;280;p1"/>
          <p:cNvSpPr txBox="1"/>
          <p:nvPr/>
        </p:nvSpPr>
        <p:spPr>
          <a:xfrm>
            <a:off x="6063575" y="3092750"/>
            <a:ext cx="30000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Agnihotri, Lokesh L.K.</a:t>
            </a:r>
            <a:endParaRPr b="1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Amelsfoort, Britt B.S</a:t>
            </a:r>
            <a:endParaRPr b="1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Baciu, Alina A.</a:t>
            </a:r>
            <a:endParaRPr b="1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Haruna, Faith F.I.</a:t>
            </a:r>
            <a:endParaRPr b="1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Nowak Janssen, Daniel D.</a:t>
            </a:r>
            <a:endParaRPr b="1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/>
              <a:t>Deaths due to Coronavirus in Italy </a:t>
            </a:r>
            <a:endParaRPr b="0"/>
          </a:p>
        </p:txBody>
      </p:sp>
      <p:pic>
        <p:nvPicPr>
          <p:cNvPr id="341" name="Google Shape;3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275" y="1397588"/>
            <a:ext cx="5484677" cy="33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1"/>
          <p:cNvSpPr txBox="1"/>
          <p:nvPr/>
        </p:nvSpPr>
        <p:spPr>
          <a:xfrm>
            <a:off x="6625225" y="1445275"/>
            <a:ext cx="23016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Deaths have increased exponentially.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February was the month with least number of deaths.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Approx. 30,000 premature deaths due to Coronavirus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225" y="540475"/>
            <a:ext cx="6107776" cy="41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2"/>
          <p:cNvSpPr txBox="1"/>
          <p:nvPr/>
        </p:nvSpPr>
        <p:spPr>
          <a:xfrm>
            <a:off x="6959200" y="1080925"/>
            <a:ext cx="20040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January saw a lot of premature deaths in 2019 and 2020.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With the lockdown there was a steep decrease in 2020.</a:t>
            </a:r>
            <a:endParaRPr sz="11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can see a continuous decrease in premature deaths probably due to less pollution.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7025" y="561575"/>
            <a:ext cx="3797800" cy="40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950" y="1112475"/>
            <a:ext cx="2067175" cy="34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3"/>
          <p:cNvSpPr txBox="1"/>
          <p:nvPr/>
        </p:nvSpPr>
        <p:spPr>
          <a:xfrm>
            <a:off x="6783125" y="1215650"/>
            <a:ext cx="21375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Yellow line shows premature deaths avoided due to less Air pollution.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Till April about 28 thousand premature deaths were recorded due to coronavirus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Till April about 2100 lives were saved due to less pollution level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7323575" y="807650"/>
            <a:ext cx="3497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/>
              <a:t>Conclusion</a:t>
            </a:r>
            <a:endParaRPr b="0"/>
          </a:p>
        </p:txBody>
      </p:sp>
      <p:sp>
        <p:nvSpPr>
          <p:cNvPr id="362" name="Google Shape;362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 did end up taking more lives than it saved.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it also showed us that we needed a global pandemic to see the impact of our emission, we need to tackle both covid-19 and air pollution before it's too late.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5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"/>
          <p:cNvSpPr txBox="1"/>
          <p:nvPr>
            <p:ph idx="1" type="body"/>
          </p:nvPr>
        </p:nvSpPr>
        <p:spPr>
          <a:xfrm>
            <a:off x="0" y="20454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Why coronavirus?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Why Italy?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Why air pollution in Italy?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Correlation between Corona and Air pollution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76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"/>
          <p:cNvSpPr txBox="1"/>
          <p:nvPr>
            <p:ph type="title"/>
          </p:nvPr>
        </p:nvSpPr>
        <p:spPr>
          <a:xfrm>
            <a:off x="1066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Main question</a:t>
            </a:r>
            <a:endParaRPr/>
          </a:p>
        </p:txBody>
      </p:sp>
      <p:sp>
        <p:nvSpPr>
          <p:cNvPr id="293" name="Google Shape;293;p3"/>
          <p:cNvSpPr txBox="1"/>
          <p:nvPr>
            <p:ph idx="1" type="body"/>
          </p:nvPr>
        </p:nvSpPr>
        <p:spPr>
          <a:xfrm>
            <a:off x="106600" y="1707800"/>
            <a:ext cx="7030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Will the number of deaths caused by pollution </a:t>
            </a:r>
            <a:endParaRPr b="1"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 reduced because of corona?</a:t>
            </a:r>
            <a:endParaRPr b="1"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>
              <a:solidFill>
                <a:srgbClr val="E31C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" y="-88675"/>
            <a:ext cx="9244974" cy="52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Why Italy?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4"/>
          <p:cNvSpPr txBox="1"/>
          <p:nvPr>
            <p:ph idx="1" type="body"/>
          </p:nvPr>
        </p:nvSpPr>
        <p:spPr>
          <a:xfrm>
            <a:off x="1170775" y="19346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100">
                <a:solidFill>
                  <a:srgbClr val="FFFFFF"/>
                </a:solidFill>
              </a:rPr>
              <a:t>Most numbers of deaths.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305" name="Google Shape;3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75" y="1533300"/>
            <a:ext cx="7677774" cy="20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310" name="Google Shape;3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597" y="171450"/>
            <a:ext cx="6450806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6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vel restictions" id="316" name="Google Shape;3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725" y="379350"/>
            <a:ext cx="6850549" cy="4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/>
              <a:t>Covid-19 Deaths By Race</a:t>
            </a:r>
            <a:endParaRPr b="0"/>
          </a:p>
        </p:txBody>
      </p:sp>
      <p:sp>
        <p:nvSpPr>
          <p:cNvPr id="322" name="Google Shape;322;p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23" name="Google Shape;3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25" y="1221575"/>
            <a:ext cx="8029575" cy="33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8"/>
          <p:cNvSpPr txBox="1"/>
          <p:nvPr/>
        </p:nvSpPr>
        <p:spPr>
          <a:xfrm>
            <a:off x="2437800" y="4262125"/>
            <a:ext cx="33111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COVID-19 DEATHS PER 100,000 PEOPLE OF EACH GROUP, THROUGH JUNE 9, 2020</a:t>
            </a:r>
            <a:endParaRPr b="0" i="0" sz="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"/>
          <p:cNvSpPr txBox="1"/>
          <p:nvPr>
            <p:ph type="title"/>
          </p:nvPr>
        </p:nvSpPr>
        <p:spPr>
          <a:xfrm>
            <a:off x="1888625" y="231050"/>
            <a:ext cx="47016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/>
              <a:t>Air Pollution </a:t>
            </a:r>
            <a:r>
              <a:rPr b="0" lang="en"/>
              <a:t>2020 vs 2019</a:t>
            </a:r>
            <a:endParaRPr b="0"/>
          </a:p>
        </p:txBody>
      </p:sp>
      <p:pic>
        <p:nvPicPr>
          <p:cNvPr id="330" name="Google Shape;3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50" y="1214101"/>
            <a:ext cx="4284400" cy="2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5100" y="1133600"/>
            <a:ext cx="2982310" cy="2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"/>
          <p:cNvSpPr txBox="1"/>
          <p:nvPr/>
        </p:nvSpPr>
        <p:spPr>
          <a:xfrm flipH="1">
            <a:off x="2706094" y="3806150"/>
            <a:ext cx="2379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2020 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shows a drop of</a:t>
            </a:r>
            <a:r>
              <a:rPr b="1" i="0" lang="en" sz="13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1.2 %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unhealthy Air pollution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1489275" y="1430425"/>
            <a:ext cx="460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4.2%</a:t>
            </a:r>
            <a:endParaRPr b="1" i="0" sz="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0"/>
          <p:cNvSpPr txBox="1"/>
          <p:nvPr/>
        </p:nvSpPr>
        <p:spPr>
          <a:xfrm>
            <a:off x="1382325" y="721100"/>
            <a:ext cx="942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2020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5993425" y="791025"/>
            <a:ext cx="942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2019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Lokesh Agnihotri</dc:creator>
</cp:coreProperties>
</file>