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14"/>
  </p:notesMasterIdLst>
  <p:sldIdLst>
    <p:sldId id="256" r:id="rId5"/>
    <p:sldId id="257" r:id="rId6"/>
    <p:sldId id="263" r:id="rId7"/>
    <p:sldId id="264" r:id="rId8"/>
    <p:sldId id="258" r:id="rId9"/>
    <p:sldId id="259" r:id="rId10"/>
    <p:sldId id="260" r:id="rId11"/>
    <p:sldId id="26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BC3A8-3648-45E6-8275-39DA47632079}" v="251" dt="2021-01-13T12:33:17.919"/>
    <p1510:client id="{2232C924-A5B9-E4CE-C79A-596839D68716}" v="1" dt="2021-01-14T08:48:17.029"/>
    <p1510:client id="{AED51224-9C51-42C3-AA33-82FE2295F4EA}" v="1286" dt="2021-01-14T08:10:09.031"/>
    <p1510:client id="{E074CB37-D6D1-4761-BE57-756D40A99092}" v="1429" dt="2021-01-14T08:57:28.974"/>
    <p1510:client id="{EB300B8C-EBB5-6321-10DA-0653D4F612CF}" v="15" dt="2021-01-14T08:49:23.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ijker,Jim J.J." userId="22b2e755-3917-4c1c-a4ab-8f515e8979e4" providerId="ADAL" clId="{E074CB37-D6D1-4761-BE57-756D40A99092}"/>
    <pc:docChg chg="undo custSel mod addSld delSld modSld">
      <pc:chgData name="Spijker,Jim J.J." userId="22b2e755-3917-4c1c-a4ab-8f515e8979e4" providerId="ADAL" clId="{E074CB37-D6D1-4761-BE57-756D40A99092}" dt="2021-01-14T08:57:28.974" v="2152" actId="478"/>
      <pc:docMkLst>
        <pc:docMk/>
      </pc:docMkLst>
      <pc:sldChg chg="addSp modSp mod modNotesTx">
        <pc:chgData name="Spijker,Jim J.J." userId="22b2e755-3917-4c1c-a4ab-8f515e8979e4" providerId="ADAL" clId="{E074CB37-D6D1-4761-BE57-756D40A99092}" dt="2021-01-13T13:09:01.912" v="2066" actId="20577"/>
        <pc:sldMkLst>
          <pc:docMk/>
          <pc:sldMk cId="3951067361" sldId="256"/>
        </pc:sldMkLst>
        <pc:spChg chg="mod">
          <ac:chgData name="Spijker,Jim J.J." userId="22b2e755-3917-4c1c-a4ab-8f515e8979e4" providerId="ADAL" clId="{E074CB37-D6D1-4761-BE57-756D40A99092}" dt="2021-01-13T11:55:58.209" v="353"/>
          <ac:spMkLst>
            <pc:docMk/>
            <pc:sldMk cId="3951067361" sldId="256"/>
            <ac:spMk id="2" creationId="{9810BFF8-9012-4258-9D10-FD26A2D8824B}"/>
          </ac:spMkLst>
        </pc:spChg>
        <pc:spChg chg="mod">
          <ac:chgData name="Spijker,Jim J.J." userId="22b2e755-3917-4c1c-a4ab-8f515e8979e4" providerId="ADAL" clId="{E074CB37-D6D1-4761-BE57-756D40A99092}" dt="2021-01-13T11:55:58.346" v="354" actId="27636"/>
          <ac:spMkLst>
            <pc:docMk/>
            <pc:sldMk cId="3951067361" sldId="256"/>
            <ac:spMk id="3" creationId="{1A86BE42-597D-4585-A3A3-804029B1818B}"/>
          </ac:spMkLst>
        </pc:spChg>
        <pc:picChg chg="add mod">
          <ac:chgData name="Spijker,Jim J.J." userId="22b2e755-3917-4c1c-a4ab-8f515e8979e4" providerId="ADAL" clId="{E074CB37-D6D1-4761-BE57-756D40A99092}" dt="2021-01-13T12:28:31.446" v="1484" actId="1076"/>
          <ac:picMkLst>
            <pc:docMk/>
            <pc:sldMk cId="3951067361" sldId="256"/>
            <ac:picMk id="1026" creationId="{CA387FBB-1F4B-4BBC-8558-EA23A8CA2DD8}"/>
          </ac:picMkLst>
        </pc:picChg>
        <pc:picChg chg="add mod">
          <ac:chgData name="Spijker,Jim J.J." userId="22b2e755-3917-4c1c-a4ab-8f515e8979e4" providerId="ADAL" clId="{E074CB37-D6D1-4761-BE57-756D40A99092}" dt="2021-01-13T12:28:31.446" v="1484" actId="1076"/>
          <ac:picMkLst>
            <pc:docMk/>
            <pc:sldMk cId="3951067361" sldId="256"/>
            <ac:picMk id="1028" creationId="{B4092EEA-F4C2-4E1A-8249-F19A2CD72E5F}"/>
          </ac:picMkLst>
        </pc:picChg>
      </pc:sldChg>
      <pc:sldChg chg="modSp new mod modTransition modNotesTx">
        <pc:chgData name="Spijker,Jim J.J." userId="22b2e755-3917-4c1c-a4ab-8f515e8979e4" providerId="ADAL" clId="{E074CB37-D6D1-4761-BE57-756D40A99092}" dt="2021-01-13T13:09:04.739" v="2069" actId="20577"/>
        <pc:sldMkLst>
          <pc:docMk/>
          <pc:sldMk cId="1671936419" sldId="257"/>
        </pc:sldMkLst>
        <pc:spChg chg="mod">
          <ac:chgData name="Spijker,Jim J.J." userId="22b2e755-3917-4c1c-a4ab-8f515e8979e4" providerId="ADAL" clId="{E074CB37-D6D1-4761-BE57-756D40A99092}" dt="2021-01-13T11:55:58.209" v="353"/>
          <ac:spMkLst>
            <pc:docMk/>
            <pc:sldMk cId="1671936419" sldId="257"/>
            <ac:spMk id="2" creationId="{B3A7728C-E563-4897-9CB5-410A28E12D43}"/>
          </ac:spMkLst>
        </pc:spChg>
        <pc:spChg chg="mod">
          <ac:chgData name="Spijker,Jim J.J." userId="22b2e755-3917-4c1c-a4ab-8f515e8979e4" providerId="ADAL" clId="{E074CB37-D6D1-4761-BE57-756D40A99092}" dt="2021-01-13T13:04:04.715" v="1543" actId="20577"/>
          <ac:spMkLst>
            <pc:docMk/>
            <pc:sldMk cId="1671936419" sldId="257"/>
            <ac:spMk id="3" creationId="{FC4C92D7-7B9C-430F-A43E-458873F3E8E7}"/>
          </ac:spMkLst>
        </pc:spChg>
      </pc:sldChg>
      <pc:sldChg chg="addSp delSp modSp new mod setBg modNotesTx">
        <pc:chgData name="Spijker,Jim J.J." userId="22b2e755-3917-4c1c-a4ab-8f515e8979e4" providerId="ADAL" clId="{E074CB37-D6D1-4761-BE57-756D40A99092}" dt="2021-01-14T08:49:03.793" v="2118" actId="732"/>
        <pc:sldMkLst>
          <pc:docMk/>
          <pc:sldMk cId="2089480349" sldId="258"/>
        </pc:sldMkLst>
        <pc:spChg chg="mod">
          <ac:chgData name="Spijker,Jim J.J." userId="22b2e755-3917-4c1c-a4ab-8f515e8979e4" providerId="ADAL" clId="{E074CB37-D6D1-4761-BE57-756D40A99092}" dt="2021-01-13T12:48:03.723" v="1489" actId="26606"/>
          <ac:spMkLst>
            <pc:docMk/>
            <pc:sldMk cId="2089480349" sldId="258"/>
            <ac:spMk id="2" creationId="{6810640B-9EF1-4293-85D5-BD43A65E9C0D}"/>
          </ac:spMkLst>
        </pc:spChg>
        <pc:spChg chg="mod ord">
          <ac:chgData name="Spijker,Jim J.J." userId="22b2e755-3917-4c1c-a4ab-8f515e8979e4" providerId="ADAL" clId="{E074CB37-D6D1-4761-BE57-756D40A99092}" dt="2021-01-13T12:48:14.982" v="1494" actId="14100"/>
          <ac:spMkLst>
            <pc:docMk/>
            <pc:sldMk cId="2089480349" sldId="258"/>
            <ac:spMk id="3" creationId="{6CCD8D62-257A-4A3E-8568-73A64EEBEE07}"/>
          </ac:spMkLst>
        </pc:spChg>
        <pc:spChg chg="add">
          <ac:chgData name="Spijker,Jim J.J." userId="22b2e755-3917-4c1c-a4ab-8f515e8979e4" providerId="ADAL" clId="{E074CB37-D6D1-4761-BE57-756D40A99092}" dt="2021-01-13T12:21:53.993" v="1467" actId="26606"/>
          <ac:spMkLst>
            <pc:docMk/>
            <pc:sldMk cId="2089480349" sldId="258"/>
            <ac:spMk id="14" creationId="{27E4CA8E-5CC0-4B96-8E67-040FB5673FA6}"/>
          </ac:spMkLst>
        </pc:spChg>
        <pc:spChg chg="add del">
          <ac:chgData name="Spijker,Jim J.J." userId="22b2e755-3917-4c1c-a4ab-8f515e8979e4" providerId="ADAL" clId="{E074CB37-D6D1-4761-BE57-756D40A99092}" dt="2021-01-13T12:48:03.712" v="1488" actId="26606"/>
          <ac:spMkLst>
            <pc:docMk/>
            <pc:sldMk cId="2089480349" sldId="258"/>
            <ac:spMk id="15" creationId="{E158B155-2870-4844-B295-BF04F38497F2}"/>
          </ac:spMkLst>
        </pc:spChg>
        <pc:spChg chg="add">
          <ac:chgData name="Spijker,Jim J.J." userId="22b2e755-3917-4c1c-a4ab-8f515e8979e4" providerId="ADAL" clId="{E074CB37-D6D1-4761-BE57-756D40A99092}" dt="2021-01-13T12:21:53.993" v="1467" actId="26606"/>
          <ac:spMkLst>
            <pc:docMk/>
            <pc:sldMk cId="2089480349" sldId="258"/>
            <ac:spMk id="16" creationId="{E9E16A42-F4F8-425E-9DA6-3237A0CBDC1D}"/>
          </ac:spMkLst>
        </pc:spChg>
        <pc:spChg chg="add del">
          <ac:chgData name="Spijker,Jim J.J." userId="22b2e755-3917-4c1c-a4ab-8f515e8979e4" providerId="ADAL" clId="{E074CB37-D6D1-4761-BE57-756D40A99092}" dt="2021-01-13T12:48:03.712" v="1488" actId="26606"/>
          <ac:spMkLst>
            <pc:docMk/>
            <pc:sldMk cId="2089480349" sldId="258"/>
            <ac:spMk id="17" creationId="{8EC6859F-6DE0-454C-AF7C-3CEC5E54120D}"/>
          </ac:spMkLst>
        </pc:spChg>
        <pc:spChg chg="add">
          <ac:chgData name="Spijker,Jim J.J." userId="22b2e755-3917-4c1c-a4ab-8f515e8979e4" providerId="ADAL" clId="{E074CB37-D6D1-4761-BE57-756D40A99092}" dt="2021-01-13T12:21:53.993" v="1467" actId="26606"/>
          <ac:spMkLst>
            <pc:docMk/>
            <pc:sldMk cId="2089480349" sldId="258"/>
            <ac:spMk id="18" creationId="{15285B77-8322-4381-BE3F-F6FE0271B955}"/>
          </ac:spMkLst>
        </pc:spChg>
        <pc:spChg chg="add del">
          <ac:chgData name="Spijker,Jim J.J." userId="22b2e755-3917-4c1c-a4ab-8f515e8979e4" providerId="ADAL" clId="{E074CB37-D6D1-4761-BE57-756D40A99092}" dt="2021-01-13T12:48:03.712" v="1488" actId="26606"/>
          <ac:spMkLst>
            <pc:docMk/>
            <pc:sldMk cId="2089480349" sldId="258"/>
            <ac:spMk id="19" creationId="{B54A185E-16AF-4E1A-9E7F-1414E2A34920}"/>
          </ac:spMkLst>
        </pc:spChg>
        <pc:picChg chg="add mod ord modCrop">
          <ac:chgData name="Spijker,Jim J.J." userId="22b2e755-3917-4c1c-a4ab-8f515e8979e4" providerId="ADAL" clId="{E074CB37-D6D1-4761-BE57-756D40A99092}" dt="2021-01-14T08:48:51.043" v="2117" actId="732"/>
          <ac:picMkLst>
            <pc:docMk/>
            <pc:sldMk cId="2089480349" sldId="258"/>
            <ac:picMk id="4" creationId="{131A0456-99EE-48E2-B915-E00F0606B9C6}"/>
          </ac:picMkLst>
        </pc:picChg>
        <pc:picChg chg="mod ord modCrop">
          <ac:chgData name="Spijker,Jim J.J." userId="22b2e755-3917-4c1c-a4ab-8f515e8979e4" providerId="ADAL" clId="{E074CB37-D6D1-4761-BE57-756D40A99092}" dt="2021-01-14T08:49:03.793" v="2118" actId="732"/>
          <ac:picMkLst>
            <pc:docMk/>
            <pc:sldMk cId="2089480349" sldId="258"/>
            <ac:picMk id="9" creationId="{6835F734-CB6E-4921-9863-1EC42F199A46}"/>
          </ac:picMkLst>
        </pc:picChg>
        <pc:picChg chg="mod ord">
          <ac:chgData name="Spijker,Jim J.J." userId="22b2e755-3917-4c1c-a4ab-8f515e8979e4" providerId="ADAL" clId="{E074CB37-D6D1-4761-BE57-756D40A99092}" dt="2021-01-13T12:48:40.807" v="1510" actId="1076"/>
          <ac:picMkLst>
            <pc:docMk/>
            <pc:sldMk cId="2089480349" sldId="258"/>
            <ac:picMk id="10" creationId="{3814502D-840C-4F51-888A-E77A8F9FBD82}"/>
          </ac:picMkLst>
        </pc:picChg>
      </pc:sldChg>
      <pc:sldChg chg="addSp delSp modSp new mod setBg modNotesTx">
        <pc:chgData name="Spijker,Jim J.J." userId="22b2e755-3917-4c1c-a4ab-8f515e8979e4" providerId="ADAL" clId="{E074CB37-D6D1-4761-BE57-756D40A99092}" dt="2021-01-13T13:09:16.425" v="2084" actId="20577"/>
        <pc:sldMkLst>
          <pc:docMk/>
          <pc:sldMk cId="2768884849" sldId="259"/>
        </pc:sldMkLst>
        <pc:spChg chg="mod">
          <ac:chgData name="Spijker,Jim J.J." userId="22b2e755-3917-4c1c-a4ab-8f515e8979e4" providerId="ADAL" clId="{E074CB37-D6D1-4761-BE57-756D40A99092}" dt="2021-01-13T12:13:38.631" v="1263" actId="26606"/>
          <ac:spMkLst>
            <pc:docMk/>
            <pc:sldMk cId="2768884849" sldId="259"/>
            <ac:spMk id="2" creationId="{CEAD10B8-09A0-49B8-8D80-307F24724287}"/>
          </ac:spMkLst>
        </pc:spChg>
        <pc:spChg chg="mod">
          <ac:chgData name="Spijker,Jim J.J." userId="22b2e755-3917-4c1c-a4ab-8f515e8979e4" providerId="ADAL" clId="{E074CB37-D6D1-4761-BE57-756D40A99092}" dt="2021-01-13T12:14:30.740" v="1314" actId="20577"/>
          <ac:spMkLst>
            <pc:docMk/>
            <pc:sldMk cId="2768884849" sldId="259"/>
            <ac:spMk id="3" creationId="{7AB6DB76-4C49-4CC3-A4F5-F0D939147DBC}"/>
          </ac:spMkLst>
        </pc:spChg>
        <pc:spChg chg="add del">
          <ac:chgData name="Spijker,Jim J.J." userId="22b2e755-3917-4c1c-a4ab-8f515e8979e4" providerId="ADAL" clId="{E074CB37-D6D1-4761-BE57-756D40A99092}" dt="2021-01-13T12:13:38.631" v="1263" actId="26606"/>
          <ac:spMkLst>
            <pc:docMk/>
            <pc:sldMk cId="2768884849" sldId="259"/>
            <ac:spMk id="8" creationId="{35C44DBB-AD7C-4682-B258-6367305D207B}"/>
          </ac:spMkLst>
        </pc:spChg>
        <pc:cxnChg chg="add del">
          <ac:chgData name="Spijker,Jim J.J." userId="22b2e755-3917-4c1c-a4ab-8f515e8979e4" providerId="ADAL" clId="{E074CB37-D6D1-4761-BE57-756D40A99092}" dt="2021-01-13T12:13:38.631" v="1263" actId="26606"/>
          <ac:cxnSpMkLst>
            <pc:docMk/>
            <pc:sldMk cId="2768884849" sldId="259"/>
            <ac:cxnSpMk id="10" creationId="{A1CED323-FAF0-4E0B-8717-FC1F468A28FE}"/>
          </ac:cxnSpMkLst>
        </pc:cxnChg>
      </pc:sldChg>
      <pc:sldChg chg="addSp delSp modSp new mod setBg modNotesTx">
        <pc:chgData name="Spijker,Jim J.J." userId="22b2e755-3917-4c1c-a4ab-8f515e8979e4" providerId="ADAL" clId="{E074CB37-D6D1-4761-BE57-756D40A99092}" dt="2021-01-13T13:09:25.725" v="2098" actId="20577"/>
        <pc:sldMkLst>
          <pc:docMk/>
          <pc:sldMk cId="242059040" sldId="260"/>
        </pc:sldMkLst>
        <pc:spChg chg="mod">
          <ac:chgData name="Spijker,Jim J.J." userId="22b2e755-3917-4c1c-a4ab-8f515e8979e4" providerId="ADAL" clId="{E074CB37-D6D1-4761-BE57-756D40A99092}" dt="2021-01-13T12:13:40.344" v="1265" actId="26606"/>
          <ac:spMkLst>
            <pc:docMk/>
            <pc:sldMk cId="242059040" sldId="260"/>
            <ac:spMk id="2" creationId="{7CAAE74F-4C74-4375-ABAB-FB2858584EA4}"/>
          </ac:spMkLst>
        </pc:spChg>
        <pc:spChg chg="mod">
          <ac:chgData name="Spijker,Jim J.J." userId="22b2e755-3917-4c1c-a4ab-8f515e8979e4" providerId="ADAL" clId="{E074CB37-D6D1-4761-BE57-756D40A99092}" dt="2021-01-13T12:18:16.536" v="1390" actId="20577"/>
          <ac:spMkLst>
            <pc:docMk/>
            <pc:sldMk cId="242059040" sldId="260"/>
            <ac:spMk id="3" creationId="{7D49B8A2-3CA4-4FC4-846D-2713B1D486D0}"/>
          </ac:spMkLst>
        </pc:spChg>
        <pc:spChg chg="add del">
          <ac:chgData name="Spijker,Jim J.J." userId="22b2e755-3917-4c1c-a4ab-8f515e8979e4" providerId="ADAL" clId="{E074CB37-D6D1-4761-BE57-756D40A99092}" dt="2021-01-13T12:13:40.344" v="1265" actId="26606"/>
          <ac:spMkLst>
            <pc:docMk/>
            <pc:sldMk cId="242059040" sldId="260"/>
            <ac:spMk id="8" creationId="{35C44DBB-AD7C-4682-B258-6367305D207B}"/>
          </ac:spMkLst>
        </pc:spChg>
        <pc:cxnChg chg="add del">
          <ac:chgData name="Spijker,Jim J.J." userId="22b2e755-3917-4c1c-a4ab-8f515e8979e4" providerId="ADAL" clId="{E074CB37-D6D1-4761-BE57-756D40A99092}" dt="2021-01-13T12:13:40.344" v="1265" actId="26606"/>
          <ac:cxnSpMkLst>
            <pc:docMk/>
            <pc:sldMk cId="242059040" sldId="260"/>
            <ac:cxnSpMk id="10" creationId="{A1CED323-FAF0-4E0B-8717-FC1F468A28FE}"/>
          </ac:cxnSpMkLst>
        </pc:cxnChg>
      </pc:sldChg>
      <pc:sldChg chg="addSp delSp modSp new mod setBg modNotesTx">
        <pc:chgData name="Spijker,Jim J.J." userId="22b2e755-3917-4c1c-a4ab-8f515e8979e4" providerId="ADAL" clId="{E074CB37-D6D1-4761-BE57-756D40A99092}" dt="2021-01-13T13:09:31.303" v="2110" actId="20577"/>
        <pc:sldMkLst>
          <pc:docMk/>
          <pc:sldMk cId="2120079056" sldId="261"/>
        </pc:sldMkLst>
        <pc:spChg chg="mod">
          <ac:chgData name="Spijker,Jim J.J." userId="22b2e755-3917-4c1c-a4ab-8f515e8979e4" providerId="ADAL" clId="{E074CB37-D6D1-4761-BE57-756D40A99092}" dt="2021-01-13T12:13:39.637" v="1264" actId="26606"/>
          <ac:spMkLst>
            <pc:docMk/>
            <pc:sldMk cId="2120079056" sldId="261"/>
            <ac:spMk id="2" creationId="{5D842C28-E36B-4291-81E6-F509A4A3E41F}"/>
          </ac:spMkLst>
        </pc:spChg>
        <pc:spChg chg="mod">
          <ac:chgData name="Spijker,Jim J.J." userId="22b2e755-3917-4c1c-a4ab-8f515e8979e4" providerId="ADAL" clId="{E074CB37-D6D1-4761-BE57-756D40A99092}" dt="2021-01-13T12:23:40.446" v="1469" actId="33524"/>
          <ac:spMkLst>
            <pc:docMk/>
            <pc:sldMk cId="2120079056" sldId="261"/>
            <ac:spMk id="3" creationId="{D53F6B80-02C0-400F-8869-DCA14754BFE9}"/>
          </ac:spMkLst>
        </pc:spChg>
        <pc:spChg chg="add del">
          <ac:chgData name="Spijker,Jim J.J." userId="22b2e755-3917-4c1c-a4ab-8f515e8979e4" providerId="ADAL" clId="{E074CB37-D6D1-4761-BE57-756D40A99092}" dt="2021-01-13T12:13:39.637" v="1264" actId="26606"/>
          <ac:spMkLst>
            <pc:docMk/>
            <pc:sldMk cId="2120079056" sldId="261"/>
            <ac:spMk id="8" creationId="{35C44DBB-AD7C-4682-B258-6367305D207B}"/>
          </ac:spMkLst>
        </pc:spChg>
        <pc:cxnChg chg="add del">
          <ac:chgData name="Spijker,Jim J.J." userId="22b2e755-3917-4c1c-a4ab-8f515e8979e4" providerId="ADAL" clId="{E074CB37-D6D1-4761-BE57-756D40A99092}" dt="2021-01-13T12:13:39.637" v="1264" actId="26606"/>
          <ac:cxnSpMkLst>
            <pc:docMk/>
            <pc:sldMk cId="2120079056" sldId="261"/>
            <ac:cxnSpMk id="10" creationId="{A1CED323-FAF0-4E0B-8717-FC1F468A28FE}"/>
          </ac:cxnSpMkLst>
        </pc:cxnChg>
      </pc:sldChg>
      <pc:sldChg chg="addSp delSp modSp new del mod setBg">
        <pc:chgData name="Spijker,Jim J.J." userId="22b2e755-3917-4c1c-a4ab-8f515e8979e4" providerId="ADAL" clId="{E074CB37-D6D1-4761-BE57-756D40A99092}" dt="2021-01-13T13:03:42.371" v="1513" actId="47"/>
        <pc:sldMkLst>
          <pc:docMk/>
          <pc:sldMk cId="1535922879" sldId="262"/>
        </pc:sldMkLst>
        <pc:spChg chg="mod">
          <ac:chgData name="Spijker,Jim J.J." userId="22b2e755-3917-4c1c-a4ab-8f515e8979e4" providerId="ADAL" clId="{E074CB37-D6D1-4761-BE57-756D40A99092}" dt="2021-01-13T12:23:14.653" v="1468" actId="26606"/>
          <ac:spMkLst>
            <pc:docMk/>
            <pc:sldMk cId="1535922879" sldId="262"/>
            <ac:spMk id="2" creationId="{BADBF81E-39A1-4694-92AF-C317777E171D}"/>
          </ac:spMkLst>
        </pc:spChg>
        <pc:spChg chg="del mod">
          <ac:chgData name="Spijker,Jim J.J." userId="22b2e755-3917-4c1c-a4ab-8f515e8979e4" providerId="ADAL" clId="{E074CB37-D6D1-4761-BE57-756D40A99092}" dt="2021-01-13T12:23:14.653" v="1468" actId="26606"/>
          <ac:spMkLst>
            <pc:docMk/>
            <pc:sldMk cId="1535922879" sldId="262"/>
            <ac:spMk id="3" creationId="{72CF184F-2A3A-4044-9E59-4D4D700AD790}"/>
          </ac:spMkLst>
        </pc:spChg>
        <pc:spChg chg="add">
          <ac:chgData name="Spijker,Jim J.J." userId="22b2e755-3917-4c1c-a4ab-8f515e8979e4" providerId="ADAL" clId="{E074CB37-D6D1-4761-BE57-756D40A99092}" dt="2021-01-13T12:23:14.653" v="1468" actId="26606"/>
          <ac:spMkLst>
            <pc:docMk/>
            <pc:sldMk cId="1535922879" sldId="262"/>
            <ac:spMk id="8" creationId="{8775F366-526C-4C42-8931-696FFE8AA517}"/>
          </ac:spMkLst>
        </pc:spChg>
        <pc:spChg chg="add">
          <ac:chgData name="Spijker,Jim J.J." userId="22b2e755-3917-4c1c-a4ab-8f515e8979e4" providerId="ADAL" clId="{E074CB37-D6D1-4761-BE57-756D40A99092}" dt="2021-01-13T12:23:14.653" v="1468" actId="26606"/>
          <ac:spMkLst>
            <pc:docMk/>
            <pc:sldMk cId="1535922879" sldId="262"/>
            <ac:spMk id="10" creationId="{2FE8DED1-24FF-4A79-873B-ECE3ABE73035}"/>
          </ac:spMkLst>
        </pc:spChg>
        <pc:spChg chg="add">
          <ac:chgData name="Spijker,Jim J.J." userId="22b2e755-3917-4c1c-a4ab-8f515e8979e4" providerId="ADAL" clId="{E074CB37-D6D1-4761-BE57-756D40A99092}" dt="2021-01-13T12:23:14.653" v="1468" actId="26606"/>
          <ac:spMkLst>
            <pc:docMk/>
            <pc:sldMk cId="1535922879" sldId="262"/>
            <ac:spMk id="12" creationId="{0AA6A048-501A-4387-906B-B8A8543E7B11}"/>
          </ac:spMkLst>
        </pc:spChg>
      </pc:sldChg>
      <pc:sldChg chg="addSp delSp modSp mod addAnim delAnim modAnim modNotesTx">
        <pc:chgData name="Spijker,Jim J.J." userId="22b2e755-3917-4c1c-a4ab-8f515e8979e4" providerId="ADAL" clId="{E074CB37-D6D1-4761-BE57-756D40A99092}" dt="2021-01-14T08:57:28.974" v="2152" actId="478"/>
        <pc:sldMkLst>
          <pc:docMk/>
          <pc:sldMk cId="4049248125" sldId="263"/>
        </pc:sldMkLst>
        <pc:grpChg chg="add del">
          <ac:chgData name="Spijker,Jim J.J." userId="22b2e755-3917-4c1c-a4ab-8f515e8979e4" providerId="ADAL" clId="{E074CB37-D6D1-4761-BE57-756D40A99092}" dt="2021-01-14T08:56:09.192" v="2135" actId="478"/>
          <ac:grpSpMkLst>
            <pc:docMk/>
            <pc:sldMk cId="4049248125" sldId="263"/>
            <ac:grpSpMk id="103" creationId="{D685678A-3C7A-48F9-A9C5-60AD42701003}"/>
          </ac:grpSpMkLst>
        </pc:grpChg>
        <pc:grpChg chg="add del">
          <ac:chgData name="Spijker,Jim J.J." userId="22b2e755-3917-4c1c-a4ab-8f515e8979e4" providerId="ADAL" clId="{E074CB37-D6D1-4761-BE57-756D40A99092}" dt="2021-01-14T08:56:15.510" v="2148" actId="478"/>
          <ac:grpSpMkLst>
            <pc:docMk/>
            <pc:sldMk cId="4049248125" sldId="263"/>
            <ac:grpSpMk id="108" creationId="{18ADCCFE-70D2-4013-8350-E9D2728B172D}"/>
          </ac:grpSpMkLst>
        </pc:grpChg>
        <pc:grpChg chg="add del">
          <ac:chgData name="Spijker,Jim J.J." userId="22b2e755-3917-4c1c-a4ab-8f515e8979e4" providerId="ADAL" clId="{E074CB37-D6D1-4761-BE57-756D40A99092}" dt="2021-01-14T08:56:11.597" v="2140" actId="478"/>
          <ac:grpSpMkLst>
            <pc:docMk/>
            <pc:sldMk cId="4049248125" sldId="263"/>
            <ac:grpSpMk id="111" creationId="{7D83FEC0-4E40-4DB9-A923-C0ABB605797E}"/>
          </ac:grpSpMkLst>
        </pc:grpChg>
        <pc:picChg chg="add del mod">
          <ac:chgData name="Spijker,Jim J.J." userId="22b2e755-3917-4c1c-a4ab-8f515e8979e4" providerId="ADAL" clId="{E074CB37-D6D1-4761-BE57-756D40A99092}" dt="2021-01-14T08:56:16.538" v="2150" actId="931"/>
          <ac:picMkLst>
            <pc:docMk/>
            <pc:sldMk cId="4049248125" sldId="263"/>
            <ac:picMk id="4" creationId="{5721A631-5684-474D-899C-72E7878FAE0B}"/>
          </ac:picMkLst>
        </pc:picChg>
        <pc:picChg chg="add del mod">
          <ac:chgData name="Spijker,Jim J.J." userId="22b2e755-3917-4c1c-a4ab-8f515e8979e4" providerId="ADAL" clId="{E074CB37-D6D1-4761-BE57-756D40A99092}" dt="2021-01-14T08:56:11.110" v="2139" actId="931"/>
          <ac:picMkLst>
            <pc:docMk/>
            <pc:sldMk cId="4049248125" sldId="263"/>
            <ac:picMk id="6" creationId="{F02758F3-95A5-43E5-9731-E1CF265F9DB7}"/>
          </ac:picMkLst>
        </pc:picChg>
        <pc:picChg chg="add del mod">
          <ac:chgData name="Spijker,Jim J.J." userId="22b2e755-3917-4c1c-a4ab-8f515e8979e4" providerId="ADAL" clId="{E074CB37-D6D1-4761-BE57-756D40A99092}" dt="2021-01-14T08:57:28.974" v="2152" actId="478"/>
          <ac:picMkLst>
            <pc:docMk/>
            <pc:sldMk cId="4049248125" sldId="263"/>
            <ac:picMk id="8" creationId="{56AFE4AC-2628-4608-9946-7193825DF10D}"/>
          </ac:picMkLst>
        </pc:picChg>
      </pc:sldChg>
      <pc:sldChg chg="modNotesTx">
        <pc:chgData name="Spijker,Jim J.J." userId="22b2e755-3917-4c1c-a4ab-8f515e8979e4" providerId="ADAL" clId="{E074CB37-D6D1-4761-BE57-756D40A99092}" dt="2021-01-13T13:09:10.141" v="2077" actId="20577"/>
        <pc:sldMkLst>
          <pc:docMk/>
          <pc:sldMk cId="3172089332" sldId="264"/>
        </pc:sldMkLst>
      </pc:sldChg>
      <pc:sldChg chg="modSp new mod modNotesTx">
        <pc:chgData name="Spijker,Jim J.J." userId="22b2e755-3917-4c1c-a4ab-8f515e8979e4" providerId="ADAL" clId="{E074CB37-D6D1-4761-BE57-756D40A99092}" dt="2021-01-13T13:09:33.892" v="2116" actId="20577"/>
        <pc:sldMkLst>
          <pc:docMk/>
          <pc:sldMk cId="1068283992" sldId="265"/>
        </pc:sldMkLst>
        <pc:spChg chg="mod">
          <ac:chgData name="Spijker,Jim J.J." userId="22b2e755-3917-4c1c-a4ab-8f515e8979e4" providerId="ADAL" clId="{E074CB37-D6D1-4761-BE57-756D40A99092}" dt="2021-01-13T13:04:16.802" v="1554" actId="20577"/>
          <ac:spMkLst>
            <pc:docMk/>
            <pc:sldMk cId="1068283992" sldId="265"/>
            <ac:spMk id="2" creationId="{6641E499-2C90-4314-B318-38981325C358}"/>
          </ac:spMkLst>
        </pc:spChg>
        <pc:spChg chg="mod">
          <ac:chgData name="Spijker,Jim J.J." userId="22b2e755-3917-4c1c-a4ab-8f515e8979e4" providerId="ADAL" clId="{E074CB37-D6D1-4761-BE57-756D40A99092}" dt="2021-01-13T13:07:03.868" v="2063" actId="20577"/>
          <ac:spMkLst>
            <pc:docMk/>
            <pc:sldMk cId="1068283992" sldId="265"/>
            <ac:spMk id="3" creationId="{EC96577A-CBD9-4A1B-A135-985B5CDC8AFC}"/>
          </ac:spMkLst>
        </pc:spChg>
      </pc:sldChg>
    </pc:docChg>
  </pc:docChgLst>
  <pc:docChgLst>
    <pc:chgData name="Kirilov,Martin M.K." userId="S::410821@student.fontys.nl::385f290a-9132-4b71-ac21-a80d7d81c637" providerId="AD" clId="Web-{192BC3A8-3648-45E6-8275-39DA47632079}"/>
    <pc:docChg chg="modSld">
      <pc:chgData name="Kirilov,Martin M.K." userId="S::410821@student.fontys.nl::385f290a-9132-4b71-ac21-a80d7d81c637" providerId="AD" clId="Web-{192BC3A8-3648-45E6-8275-39DA47632079}" dt="2021-01-13T12:33:17.919" v="167" actId="20577"/>
      <pc:docMkLst>
        <pc:docMk/>
      </pc:docMkLst>
      <pc:sldChg chg="modSp">
        <pc:chgData name="Kirilov,Martin M.K." userId="S::410821@student.fontys.nl::385f290a-9132-4b71-ac21-a80d7d81c637" providerId="AD" clId="Web-{192BC3A8-3648-45E6-8275-39DA47632079}" dt="2021-01-13T12:33:17.919" v="167" actId="20577"/>
        <pc:sldMkLst>
          <pc:docMk/>
          <pc:sldMk cId="3951067361" sldId="256"/>
        </pc:sldMkLst>
        <pc:spChg chg="mod">
          <ac:chgData name="Kirilov,Martin M.K." userId="S::410821@student.fontys.nl::385f290a-9132-4b71-ac21-a80d7d81c637" providerId="AD" clId="Web-{192BC3A8-3648-45E6-8275-39DA47632079}" dt="2021-01-13T12:33:17.919" v="167" actId="20577"/>
          <ac:spMkLst>
            <pc:docMk/>
            <pc:sldMk cId="3951067361" sldId="256"/>
            <ac:spMk id="3" creationId="{1A86BE42-597D-4585-A3A3-804029B1818B}"/>
          </ac:spMkLst>
        </pc:spChg>
      </pc:sldChg>
      <pc:sldChg chg="addSp delSp modSp">
        <pc:chgData name="Kirilov,Martin M.K." userId="S::410821@student.fontys.nl::385f290a-9132-4b71-ac21-a80d7d81c637" providerId="AD" clId="Web-{192BC3A8-3648-45E6-8275-39DA47632079}" dt="2021-01-13T12:27:51.900" v="164" actId="14100"/>
        <pc:sldMkLst>
          <pc:docMk/>
          <pc:sldMk cId="2089480349" sldId="258"/>
        </pc:sldMkLst>
        <pc:spChg chg="mod ord">
          <ac:chgData name="Kirilov,Martin M.K." userId="S::410821@student.fontys.nl::385f290a-9132-4b71-ac21-a80d7d81c637" providerId="AD" clId="Web-{192BC3A8-3648-45E6-8275-39DA47632079}" dt="2021-01-13T12:27:23.587" v="161"/>
          <ac:spMkLst>
            <pc:docMk/>
            <pc:sldMk cId="2089480349" sldId="258"/>
            <ac:spMk id="2" creationId="{6810640B-9EF1-4293-85D5-BD43A65E9C0D}"/>
          </ac:spMkLst>
        </pc:spChg>
        <pc:spChg chg="mod ord">
          <ac:chgData name="Kirilov,Martin M.K." userId="S::410821@student.fontys.nl::385f290a-9132-4b71-ac21-a80d7d81c637" providerId="AD" clId="Web-{192BC3A8-3648-45E6-8275-39DA47632079}" dt="2021-01-13T12:27:23.587" v="161"/>
          <ac:spMkLst>
            <pc:docMk/>
            <pc:sldMk cId="2089480349" sldId="258"/>
            <ac:spMk id="3" creationId="{6CCD8D62-257A-4A3E-8568-73A64EEBEE07}"/>
          </ac:spMkLst>
        </pc:spChg>
        <pc:spChg chg="del">
          <ac:chgData name="Kirilov,Martin M.K." userId="S::410821@student.fontys.nl::385f290a-9132-4b71-ac21-a80d7d81c637" providerId="AD" clId="Web-{192BC3A8-3648-45E6-8275-39DA47632079}" dt="2021-01-13T12:22:24.709" v="125"/>
          <ac:spMkLst>
            <pc:docMk/>
            <pc:sldMk cId="2089480349" sldId="258"/>
            <ac:spMk id="14" creationId="{27E4CA8E-5CC0-4B96-8E67-040FB5673FA6}"/>
          </ac:spMkLst>
        </pc:spChg>
        <pc:spChg chg="del">
          <ac:chgData name="Kirilov,Martin M.K." userId="S::410821@student.fontys.nl::385f290a-9132-4b71-ac21-a80d7d81c637" providerId="AD" clId="Web-{192BC3A8-3648-45E6-8275-39DA47632079}" dt="2021-01-13T12:22:24.709" v="125"/>
          <ac:spMkLst>
            <pc:docMk/>
            <pc:sldMk cId="2089480349" sldId="258"/>
            <ac:spMk id="16" creationId="{E9E16A42-F4F8-425E-9DA6-3237A0CBDC1D}"/>
          </ac:spMkLst>
        </pc:spChg>
        <pc:spChg chg="del">
          <ac:chgData name="Kirilov,Martin M.K." userId="S::410821@student.fontys.nl::385f290a-9132-4b71-ac21-a80d7d81c637" providerId="AD" clId="Web-{192BC3A8-3648-45E6-8275-39DA47632079}" dt="2021-01-13T12:22:24.709" v="125"/>
          <ac:spMkLst>
            <pc:docMk/>
            <pc:sldMk cId="2089480349" sldId="258"/>
            <ac:spMk id="18" creationId="{15285B77-8322-4381-BE3F-F6FE0271B955}"/>
          </ac:spMkLst>
        </pc:spChg>
        <pc:spChg chg="add del">
          <ac:chgData name="Kirilov,Martin M.K." userId="S::410821@student.fontys.nl::385f290a-9132-4b71-ac21-a80d7d81c637" providerId="AD" clId="Web-{192BC3A8-3648-45E6-8275-39DA47632079}" dt="2021-01-13T12:27:23.587" v="161"/>
          <ac:spMkLst>
            <pc:docMk/>
            <pc:sldMk cId="2089480349" sldId="258"/>
            <ac:spMk id="23" creationId="{A1DFCBE5-52C1-48A9-89CF-E7D68CCA1620}"/>
          </ac:spMkLst>
        </pc:spChg>
        <pc:spChg chg="add del">
          <ac:chgData name="Kirilov,Martin M.K." userId="S::410821@student.fontys.nl::385f290a-9132-4b71-ac21-a80d7d81c637" providerId="AD" clId="Web-{192BC3A8-3648-45E6-8275-39DA47632079}" dt="2021-01-13T12:27:23.587" v="161"/>
          <ac:spMkLst>
            <pc:docMk/>
            <pc:sldMk cId="2089480349" sldId="258"/>
            <ac:spMk id="25" creationId="{06AB74CA-E76D-4922-91FE-A4AAF0487CE8}"/>
          </ac:spMkLst>
        </pc:spChg>
        <pc:spChg chg="add">
          <ac:chgData name="Kirilov,Martin M.K." userId="S::410821@student.fontys.nl::385f290a-9132-4b71-ac21-a80d7d81c637" providerId="AD" clId="Web-{192BC3A8-3648-45E6-8275-39DA47632079}" dt="2021-01-13T12:27:23.587" v="161"/>
          <ac:spMkLst>
            <pc:docMk/>
            <pc:sldMk cId="2089480349" sldId="258"/>
            <ac:spMk id="30" creationId="{2BDEF1B6-CABC-4FE5-BBB0-98BACFAB07E1}"/>
          </ac:spMkLst>
        </pc:spChg>
        <pc:spChg chg="add">
          <ac:chgData name="Kirilov,Martin M.K." userId="S::410821@student.fontys.nl::385f290a-9132-4b71-ac21-a80d7d81c637" providerId="AD" clId="Web-{192BC3A8-3648-45E6-8275-39DA47632079}" dt="2021-01-13T12:27:23.587" v="161"/>
          <ac:spMkLst>
            <pc:docMk/>
            <pc:sldMk cId="2089480349" sldId="258"/>
            <ac:spMk id="32" creationId="{B48BE8E5-C0F4-4C06-9B14-3DD8C03838B3}"/>
          </ac:spMkLst>
        </pc:spChg>
        <pc:picChg chg="mod ord">
          <ac:chgData name="Kirilov,Martin M.K." userId="S::410821@student.fontys.nl::385f290a-9132-4b71-ac21-a80d7d81c637" providerId="AD" clId="Web-{192BC3A8-3648-45E6-8275-39DA47632079}" dt="2021-01-13T12:27:23.587" v="161"/>
          <ac:picMkLst>
            <pc:docMk/>
            <pc:sldMk cId="2089480349" sldId="258"/>
            <ac:picMk id="4" creationId="{131A0456-99EE-48E2-B915-E00F0606B9C6}"/>
          </ac:picMkLst>
        </pc:picChg>
        <pc:picChg chg="add del mod">
          <ac:chgData name="Kirilov,Martin M.K." userId="S::410821@student.fontys.nl::385f290a-9132-4b71-ac21-a80d7d81c637" providerId="AD" clId="Web-{192BC3A8-3648-45E6-8275-39DA47632079}" dt="2021-01-13T12:19:36.160" v="73"/>
          <ac:picMkLst>
            <pc:docMk/>
            <pc:sldMk cId="2089480349" sldId="258"/>
            <ac:picMk id="5" creationId="{56F58F78-45D5-4D80-8FE6-ACF8AE628DD5}"/>
          </ac:picMkLst>
        </pc:picChg>
        <pc:picChg chg="add del mod">
          <ac:chgData name="Kirilov,Martin M.K." userId="S::410821@student.fontys.nl::385f290a-9132-4b71-ac21-a80d7d81c637" providerId="AD" clId="Web-{192BC3A8-3648-45E6-8275-39DA47632079}" dt="2021-01-13T12:19:36.160" v="72"/>
          <ac:picMkLst>
            <pc:docMk/>
            <pc:sldMk cId="2089480349" sldId="258"/>
            <ac:picMk id="6" creationId="{A008FC81-B88E-42A1-9489-DD1E8FFEE5AC}"/>
          </ac:picMkLst>
        </pc:picChg>
        <pc:picChg chg="add del mod">
          <ac:chgData name="Kirilov,Martin M.K." userId="S::410821@student.fontys.nl::385f290a-9132-4b71-ac21-a80d7d81c637" providerId="AD" clId="Web-{192BC3A8-3648-45E6-8275-39DA47632079}" dt="2021-01-13T12:19:58.145" v="93"/>
          <ac:picMkLst>
            <pc:docMk/>
            <pc:sldMk cId="2089480349" sldId="258"/>
            <ac:picMk id="7" creationId="{CBAC0C8D-A9AA-42A2-A558-C17377F281E9}"/>
          </ac:picMkLst>
        </pc:picChg>
        <pc:picChg chg="add del mod">
          <ac:chgData name="Kirilov,Martin M.K." userId="S::410821@student.fontys.nl::385f290a-9132-4b71-ac21-a80d7d81c637" providerId="AD" clId="Web-{192BC3A8-3648-45E6-8275-39DA47632079}" dt="2021-01-13T12:19:58.145" v="92"/>
          <ac:picMkLst>
            <pc:docMk/>
            <pc:sldMk cId="2089480349" sldId="258"/>
            <ac:picMk id="8" creationId="{910B3B45-2AD1-4B9C-BC72-678614D5C7D6}"/>
          </ac:picMkLst>
        </pc:picChg>
        <pc:picChg chg="add mod">
          <ac:chgData name="Kirilov,Martin M.K." userId="S::410821@student.fontys.nl::385f290a-9132-4b71-ac21-a80d7d81c637" providerId="AD" clId="Web-{192BC3A8-3648-45E6-8275-39DA47632079}" dt="2021-01-13T12:27:51.900" v="164" actId="14100"/>
          <ac:picMkLst>
            <pc:docMk/>
            <pc:sldMk cId="2089480349" sldId="258"/>
            <ac:picMk id="9" creationId="{6835F734-CB6E-4921-9863-1EC42F199A46}"/>
          </ac:picMkLst>
        </pc:picChg>
        <pc:picChg chg="add mod ord">
          <ac:chgData name="Kirilov,Martin M.K." userId="S::410821@student.fontys.nl::385f290a-9132-4b71-ac21-a80d7d81c637" providerId="AD" clId="Web-{192BC3A8-3648-45E6-8275-39DA47632079}" dt="2021-01-13T12:27:40.462" v="162" actId="14100"/>
          <ac:picMkLst>
            <pc:docMk/>
            <pc:sldMk cId="2089480349" sldId="258"/>
            <ac:picMk id="10" creationId="{3814502D-840C-4F51-888A-E77A8F9FBD82}"/>
          </ac:picMkLst>
        </pc:picChg>
      </pc:sldChg>
      <pc:sldChg chg="modSp">
        <pc:chgData name="Kirilov,Martin M.K." userId="S::410821@student.fontys.nl::385f290a-9132-4b71-ac21-a80d7d81c637" providerId="AD" clId="Web-{192BC3A8-3648-45E6-8275-39DA47632079}" dt="2021-01-13T12:17:50.190" v="63" actId="20577"/>
        <pc:sldMkLst>
          <pc:docMk/>
          <pc:sldMk cId="2768884849" sldId="259"/>
        </pc:sldMkLst>
        <pc:spChg chg="mod">
          <ac:chgData name="Kirilov,Martin M.K." userId="S::410821@student.fontys.nl::385f290a-9132-4b71-ac21-a80d7d81c637" providerId="AD" clId="Web-{192BC3A8-3648-45E6-8275-39DA47632079}" dt="2021-01-13T12:17:50.190" v="63" actId="20577"/>
          <ac:spMkLst>
            <pc:docMk/>
            <pc:sldMk cId="2768884849" sldId="259"/>
            <ac:spMk id="3" creationId="{7AB6DB76-4C49-4CC3-A4F5-F0D939147DBC}"/>
          </ac:spMkLst>
        </pc:spChg>
      </pc:sldChg>
    </pc:docChg>
  </pc:docChgLst>
  <pc:docChgLst>
    <pc:chgData name="Rafael Aditama Karno,Rafael R." userId="9f7737d9-3e6a-44fb-a06f-7f4f12edd4c7" providerId="ADAL" clId="{AED51224-9C51-42C3-AA33-82FE2295F4EA}"/>
    <pc:docChg chg="undo custSel addSld modSld">
      <pc:chgData name="Rafael Aditama Karno,Rafael R." userId="9f7737d9-3e6a-44fb-a06f-7f4f12edd4c7" providerId="ADAL" clId="{AED51224-9C51-42C3-AA33-82FE2295F4EA}" dt="2021-01-14T08:10:09.031" v="1284" actId="14100"/>
      <pc:docMkLst>
        <pc:docMk/>
      </pc:docMkLst>
      <pc:sldChg chg="modSp modTransition modAnim">
        <pc:chgData name="Rafael Aditama Karno,Rafael R." userId="9f7737d9-3e6a-44fb-a06f-7f4f12edd4c7" providerId="ADAL" clId="{AED51224-9C51-42C3-AA33-82FE2295F4EA}" dt="2021-01-13T12:39:13.451" v="1169"/>
        <pc:sldMkLst>
          <pc:docMk/>
          <pc:sldMk cId="3951067361" sldId="256"/>
        </pc:sldMkLst>
        <pc:spChg chg="mod">
          <ac:chgData name="Rafael Aditama Karno,Rafael R." userId="9f7737d9-3e6a-44fb-a06f-7f4f12edd4c7" providerId="ADAL" clId="{AED51224-9C51-42C3-AA33-82FE2295F4EA}" dt="2021-01-13T12:39:13.451" v="1169"/>
          <ac:spMkLst>
            <pc:docMk/>
            <pc:sldMk cId="3951067361" sldId="256"/>
            <ac:spMk id="2" creationId="{9810BFF8-9012-4258-9D10-FD26A2D8824B}"/>
          </ac:spMkLst>
        </pc:spChg>
        <pc:spChg chg="mod">
          <ac:chgData name="Rafael Aditama Karno,Rafael R." userId="9f7737d9-3e6a-44fb-a06f-7f4f12edd4c7" providerId="ADAL" clId="{AED51224-9C51-42C3-AA33-82FE2295F4EA}" dt="2021-01-13T12:39:13.451" v="1169"/>
          <ac:spMkLst>
            <pc:docMk/>
            <pc:sldMk cId="3951067361" sldId="256"/>
            <ac:spMk id="3" creationId="{1A86BE42-597D-4585-A3A3-804029B1818B}"/>
          </ac:spMkLst>
        </pc:spChg>
      </pc:sldChg>
      <pc:sldChg chg="modSp modTransition">
        <pc:chgData name="Rafael Aditama Karno,Rafael R." userId="9f7737d9-3e6a-44fb-a06f-7f4f12edd4c7" providerId="ADAL" clId="{AED51224-9C51-42C3-AA33-82FE2295F4EA}" dt="2021-01-13T12:39:13.451" v="1169"/>
        <pc:sldMkLst>
          <pc:docMk/>
          <pc:sldMk cId="1671936419" sldId="257"/>
        </pc:sldMkLst>
        <pc:spChg chg="mod">
          <ac:chgData name="Rafael Aditama Karno,Rafael R." userId="9f7737d9-3e6a-44fb-a06f-7f4f12edd4c7" providerId="ADAL" clId="{AED51224-9C51-42C3-AA33-82FE2295F4EA}" dt="2021-01-13T12:39:13.451" v="1169"/>
          <ac:spMkLst>
            <pc:docMk/>
            <pc:sldMk cId="1671936419" sldId="257"/>
            <ac:spMk id="2" creationId="{B3A7728C-E563-4897-9CB5-410A28E12D43}"/>
          </ac:spMkLst>
        </pc:spChg>
        <pc:spChg chg="mod">
          <ac:chgData name="Rafael Aditama Karno,Rafael R." userId="9f7737d9-3e6a-44fb-a06f-7f4f12edd4c7" providerId="ADAL" clId="{AED51224-9C51-42C3-AA33-82FE2295F4EA}" dt="2021-01-13T12:39:13.451" v="1169"/>
          <ac:spMkLst>
            <pc:docMk/>
            <pc:sldMk cId="1671936419" sldId="257"/>
            <ac:spMk id="3" creationId="{FC4C92D7-7B9C-430F-A43E-458873F3E8E7}"/>
          </ac:spMkLst>
        </pc:spChg>
      </pc:sldChg>
      <pc:sldChg chg="delSp modSp mod modTransition modAnim delDesignElem">
        <pc:chgData name="Rafael Aditama Karno,Rafael R." userId="9f7737d9-3e6a-44fb-a06f-7f4f12edd4c7" providerId="ADAL" clId="{AED51224-9C51-42C3-AA33-82FE2295F4EA}" dt="2021-01-14T08:10:09.031" v="1284" actId="14100"/>
        <pc:sldMkLst>
          <pc:docMk/>
          <pc:sldMk cId="2089480349" sldId="258"/>
        </pc:sldMkLst>
        <pc:spChg chg="del">
          <ac:chgData name="Rafael Aditama Karno,Rafael R." userId="9f7737d9-3e6a-44fb-a06f-7f4f12edd4c7" providerId="ADAL" clId="{AED51224-9C51-42C3-AA33-82FE2295F4EA}" dt="2021-01-13T12:39:13.451" v="1169"/>
          <ac:spMkLst>
            <pc:docMk/>
            <pc:sldMk cId="2089480349" sldId="258"/>
            <ac:spMk id="30" creationId="{2BDEF1B6-CABC-4FE5-BBB0-98BACFAB07E1}"/>
          </ac:spMkLst>
        </pc:spChg>
        <pc:spChg chg="del">
          <ac:chgData name="Rafael Aditama Karno,Rafael R." userId="9f7737d9-3e6a-44fb-a06f-7f4f12edd4c7" providerId="ADAL" clId="{AED51224-9C51-42C3-AA33-82FE2295F4EA}" dt="2021-01-13T12:39:13.451" v="1169"/>
          <ac:spMkLst>
            <pc:docMk/>
            <pc:sldMk cId="2089480349" sldId="258"/>
            <ac:spMk id="32" creationId="{B48BE8E5-C0F4-4C06-9B14-3DD8C03838B3}"/>
          </ac:spMkLst>
        </pc:spChg>
        <pc:picChg chg="mod">
          <ac:chgData name="Rafael Aditama Karno,Rafael R." userId="9f7737d9-3e6a-44fb-a06f-7f4f12edd4c7" providerId="ADAL" clId="{AED51224-9C51-42C3-AA33-82FE2295F4EA}" dt="2021-01-14T08:10:09.031" v="1284" actId="14100"/>
          <ac:picMkLst>
            <pc:docMk/>
            <pc:sldMk cId="2089480349" sldId="258"/>
            <ac:picMk id="10" creationId="{3814502D-840C-4F51-888A-E77A8F9FBD82}"/>
          </ac:picMkLst>
        </pc:picChg>
      </pc:sldChg>
      <pc:sldChg chg="modSp modTransition modAnim">
        <pc:chgData name="Rafael Aditama Karno,Rafael R." userId="9f7737d9-3e6a-44fb-a06f-7f4f12edd4c7" providerId="ADAL" clId="{AED51224-9C51-42C3-AA33-82FE2295F4EA}" dt="2021-01-13T12:55:16.472" v="1228"/>
        <pc:sldMkLst>
          <pc:docMk/>
          <pc:sldMk cId="2768884849" sldId="259"/>
        </pc:sldMkLst>
        <pc:spChg chg="mod">
          <ac:chgData name="Rafael Aditama Karno,Rafael R." userId="9f7737d9-3e6a-44fb-a06f-7f4f12edd4c7" providerId="ADAL" clId="{AED51224-9C51-42C3-AA33-82FE2295F4EA}" dt="2021-01-13T12:39:13.451" v="1169"/>
          <ac:spMkLst>
            <pc:docMk/>
            <pc:sldMk cId="2768884849" sldId="259"/>
            <ac:spMk id="2" creationId="{CEAD10B8-09A0-49B8-8D80-307F24724287}"/>
          </ac:spMkLst>
        </pc:spChg>
        <pc:spChg chg="mod">
          <ac:chgData name="Rafael Aditama Karno,Rafael R." userId="9f7737d9-3e6a-44fb-a06f-7f4f12edd4c7" providerId="ADAL" clId="{AED51224-9C51-42C3-AA33-82FE2295F4EA}" dt="2021-01-13T12:39:13.451" v="1169"/>
          <ac:spMkLst>
            <pc:docMk/>
            <pc:sldMk cId="2768884849" sldId="259"/>
            <ac:spMk id="3" creationId="{7AB6DB76-4C49-4CC3-A4F5-F0D939147DBC}"/>
          </ac:spMkLst>
        </pc:spChg>
      </pc:sldChg>
      <pc:sldChg chg="modSp modAnim">
        <pc:chgData name="Rafael Aditama Karno,Rafael R." userId="9f7737d9-3e6a-44fb-a06f-7f4f12edd4c7" providerId="ADAL" clId="{AED51224-9C51-42C3-AA33-82FE2295F4EA}" dt="2021-01-13T13:08:35.839" v="1246"/>
        <pc:sldMkLst>
          <pc:docMk/>
          <pc:sldMk cId="242059040" sldId="260"/>
        </pc:sldMkLst>
        <pc:spChg chg="mod">
          <ac:chgData name="Rafael Aditama Karno,Rafael R." userId="9f7737d9-3e6a-44fb-a06f-7f4f12edd4c7" providerId="ADAL" clId="{AED51224-9C51-42C3-AA33-82FE2295F4EA}" dt="2021-01-13T12:39:13.451" v="1169"/>
          <ac:spMkLst>
            <pc:docMk/>
            <pc:sldMk cId="242059040" sldId="260"/>
            <ac:spMk id="2" creationId="{7CAAE74F-4C74-4375-ABAB-FB2858584EA4}"/>
          </ac:spMkLst>
        </pc:spChg>
        <pc:spChg chg="mod">
          <ac:chgData name="Rafael Aditama Karno,Rafael R." userId="9f7737d9-3e6a-44fb-a06f-7f4f12edd4c7" providerId="ADAL" clId="{AED51224-9C51-42C3-AA33-82FE2295F4EA}" dt="2021-01-13T12:39:13.451" v="1169"/>
          <ac:spMkLst>
            <pc:docMk/>
            <pc:sldMk cId="242059040" sldId="260"/>
            <ac:spMk id="3" creationId="{7D49B8A2-3CA4-4FC4-846D-2713B1D486D0}"/>
          </ac:spMkLst>
        </pc:spChg>
      </pc:sldChg>
      <pc:sldChg chg="modSp modAnim">
        <pc:chgData name="Rafael Aditama Karno,Rafael R." userId="9f7737d9-3e6a-44fb-a06f-7f4f12edd4c7" providerId="ADAL" clId="{AED51224-9C51-42C3-AA33-82FE2295F4EA}" dt="2021-01-13T13:11:16.599" v="1274"/>
        <pc:sldMkLst>
          <pc:docMk/>
          <pc:sldMk cId="2120079056" sldId="261"/>
        </pc:sldMkLst>
        <pc:spChg chg="mod">
          <ac:chgData name="Rafael Aditama Karno,Rafael R." userId="9f7737d9-3e6a-44fb-a06f-7f4f12edd4c7" providerId="ADAL" clId="{AED51224-9C51-42C3-AA33-82FE2295F4EA}" dt="2021-01-13T12:39:13.451" v="1169"/>
          <ac:spMkLst>
            <pc:docMk/>
            <pc:sldMk cId="2120079056" sldId="261"/>
            <ac:spMk id="2" creationId="{5D842C28-E36B-4291-81E6-F509A4A3E41F}"/>
          </ac:spMkLst>
        </pc:spChg>
        <pc:spChg chg="mod">
          <ac:chgData name="Rafael Aditama Karno,Rafael R." userId="9f7737d9-3e6a-44fb-a06f-7f4f12edd4c7" providerId="ADAL" clId="{AED51224-9C51-42C3-AA33-82FE2295F4EA}" dt="2021-01-13T12:39:13.451" v="1169"/>
          <ac:spMkLst>
            <pc:docMk/>
            <pc:sldMk cId="2120079056" sldId="261"/>
            <ac:spMk id="3" creationId="{D53F6B80-02C0-400F-8869-DCA14754BFE9}"/>
          </ac:spMkLst>
        </pc:spChg>
      </pc:sldChg>
      <pc:sldChg chg="delSp delDesignElem">
        <pc:chgData name="Rafael Aditama Karno,Rafael R." userId="9f7737d9-3e6a-44fb-a06f-7f4f12edd4c7" providerId="ADAL" clId="{AED51224-9C51-42C3-AA33-82FE2295F4EA}" dt="2021-01-13T12:39:13.451" v="1169"/>
        <pc:sldMkLst>
          <pc:docMk/>
          <pc:sldMk cId="1535922879" sldId="262"/>
        </pc:sldMkLst>
        <pc:spChg chg="del">
          <ac:chgData name="Rafael Aditama Karno,Rafael R." userId="9f7737d9-3e6a-44fb-a06f-7f4f12edd4c7" providerId="ADAL" clId="{AED51224-9C51-42C3-AA33-82FE2295F4EA}" dt="2021-01-13T12:39:13.451" v="1169"/>
          <ac:spMkLst>
            <pc:docMk/>
            <pc:sldMk cId="1535922879" sldId="262"/>
            <ac:spMk id="8" creationId="{8775F366-526C-4C42-8931-696FFE8AA517}"/>
          </ac:spMkLst>
        </pc:spChg>
        <pc:spChg chg="del">
          <ac:chgData name="Rafael Aditama Karno,Rafael R." userId="9f7737d9-3e6a-44fb-a06f-7f4f12edd4c7" providerId="ADAL" clId="{AED51224-9C51-42C3-AA33-82FE2295F4EA}" dt="2021-01-13T12:39:13.451" v="1169"/>
          <ac:spMkLst>
            <pc:docMk/>
            <pc:sldMk cId="1535922879" sldId="262"/>
            <ac:spMk id="10" creationId="{2FE8DED1-24FF-4A79-873B-ECE3ABE73035}"/>
          </ac:spMkLst>
        </pc:spChg>
        <pc:spChg chg="del">
          <ac:chgData name="Rafael Aditama Karno,Rafael R." userId="9f7737d9-3e6a-44fb-a06f-7f4f12edd4c7" providerId="ADAL" clId="{AED51224-9C51-42C3-AA33-82FE2295F4EA}" dt="2021-01-13T12:39:13.451" v="1169"/>
          <ac:spMkLst>
            <pc:docMk/>
            <pc:sldMk cId="1535922879" sldId="262"/>
            <ac:spMk id="12" creationId="{0AA6A048-501A-4387-906B-B8A8543E7B11}"/>
          </ac:spMkLst>
        </pc:spChg>
      </pc:sldChg>
      <pc:sldChg chg="addSp delSp modSp new mod modTransition modAnim">
        <pc:chgData name="Rafael Aditama Karno,Rafael R." userId="9f7737d9-3e6a-44fb-a06f-7f4f12edd4c7" providerId="ADAL" clId="{AED51224-9C51-42C3-AA33-82FE2295F4EA}" dt="2021-01-13T12:39:13.451" v="1169"/>
        <pc:sldMkLst>
          <pc:docMk/>
          <pc:sldMk cId="4049248125" sldId="263"/>
        </pc:sldMkLst>
        <pc:spChg chg="mod">
          <ac:chgData name="Rafael Aditama Karno,Rafael R." userId="9f7737d9-3e6a-44fb-a06f-7f4f12edd4c7" providerId="ADAL" clId="{AED51224-9C51-42C3-AA33-82FE2295F4EA}" dt="2021-01-13T12:39:13.451" v="1169"/>
          <ac:spMkLst>
            <pc:docMk/>
            <pc:sldMk cId="4049248125" sldId="263"/>
            <ac:spMk id="2" creationId="{10615679-34D2-4027-87A7-019BBC5F40DE}"/>
          </ac:spMkLst>
        </pc:spChg>
        <pc:spChg chg="del">
          <ac:chgData name="Rafael Aditama Karno,Rafael R." userId="9f7737d9-3e6a-44fb-a06f-7f4f12edd4c7" providerId="ADAL" clId="{AED51224-9C51-42C3-AA33-82FE2295F4EA}" dt="2021-01-13T12:14:26.892" v="14" actId="478"/>
          <ac:spMkLst>
            <pc:docMk/>
            <pc:sldMk cId="4049248125" sldId="263"/>
            <ac:spMk id="3" creationId="{362DA377-B608-443B-B5B9-D95C2632FE7F}"/>
          </ac:spMkLst>
        </pc:spChg>
        <pc:spChg chg="add del mod">
          <ac:chgData name="Rafael Aditama Karno,Rafael R." userId="9f7737d9-3e6a-44fb-a06f-7f4f12edd4c7" providerId="ADAL" clId="{AED51224-9C51-42C3-AA33-82FE2295F4EA}" dt="2021-01-13T12:14:43.159" v="17" actId="478"/>
          <ac:spMkLst>
            <pc:docMk/>
            <pc:sldMk cId="4049248125" sldId="263"/>
            <ac:spMk id="4" creationId="{E26E302D-095A-4361-9874-A1A31267EFCF}"/>
          </ac:spMkLst>
        </pc:spChg>
        <pc:spChg chg="add del mod">
          <ac:chgData name="Rafael Aditama Karno,Rafael R." userId="9f7737d9-3e6a-44fb-a06f-7f4f12edd4c7" providerId="ADAL" clId="{AED51224-9C51-42C3-AA33-82FE2295F4EA}" dt="2021-01-13T12:14:58.485" v="19" actId="478"/>
          <ac:spMkLst>
            <pc:docMk/>
            <pc:sldMk cId="4049248125" sldId="263"/>
            <ac:spMk id="5" creationId="{2B046D2B-8A1D-4A0D-B74C-FE78C28BEE71}"/>
          </ac:spMkLst>
        </pc:spChg>
        <pc:spChg chg="add del mod">
          <ac:chgData name="Rafael Aditama Karno,Rafael R." userId="9f7737d9-3e6a-44fb-a06f-7f4f12edd4c7" providerId="ADAL" clId="{AED51224-9C51-42C3-AA33-82FE2295F4EA}" dt="2021-01-13T12:14:58.485" v="19" actId="478"/>
          <ac:spMkLst>
            <pc:docMk/>
            <pc:sldMk cId="4049248125" sldId="263"/>
            <ac:spMk id="6" creationId="{24050039-8FA5-42A6-866A-655007EBC073}"/>
          </ac:spMkLst>
        </pc:spChg>
        <pc:spChg chg="add del mod">
          <ac:chgData name="Rafael Aditama Karno,Rafael R." userId="9f7737d9-3e6a-44fb-a06f-7f4f12edd4c7" providerId="ADAL" clId="{AED51224-9C51-42C3-AA33-82FE2295F4EA}" dt="2021-01-13T12:14:58.485" v="19" actId="478"/>
          <ac:spMkLst>
            <pc:docMk/>
            <pc:sldMk cId="4049248125" sldId="263"/>
            <ac:spMk id="7" creationId="{34FF691E-25BE-40DB-B77A-647558F6E4A3}"/>
          </ac:spMkLst>
        </pc:spChg>
        <pc:spChg chg="add del mod">
          <ac:chgData name="Rafael Aditama Karno,Rafael R." userId="9f7737d9-3e6a-44fb-a06f-7f4f12edd4c7" providerId="ADAL" clId="{AED51224-9C51-42C3-AA33-82FE2295F4EA}" dt="2021-01-13T12:14:58.485" v="19" actId="478"/>
          <ac:spMkLst>
            <pc:docMk/>
            <pc:sldMk cId="4049248125" sldId="263"/>
            <ac:spMk id="8" creationId="{30B9D631-FEBC-4184-9C7B-03EB2F4303DF}"/>
          </ac:spMkLst>
        </pc:spChg>
        <pc:spChg chg="add del mod">
          <ac:chgData name="Rafael Aditama Karno,Rafael R." userId="9f7737d9-3e6a-44fb-a06f-7f4f12edd4c7" providerId="ADAL" clId="{AED51224-9C51-42C3-AA33-82FE2295F4EA}" dt="2021-01-13T12:14:58.485" v="19" actId="478"/>
          <ac:spMkLst>
            <pc:docMk/>
            <pc:sldMk cId="4049248125" sldId="263"/>
            <ac:spMk id="9" creationId="{7968EA63-DA2F-4B3F-90E1-C5706424BB12}"/>
          </ac:spMkLst>
        </pc:spChg>
        <pc:spChg chg="add del mod">
          <ac:chgData name="Rafael Aditama Karno,Rafael R." userId="9f7737d9-3e6a-44fb-a06f-7f4f12edd4c7" providerId="ADAL" clId="{AED51224-9C51-42C3-AA33-82FE2295F4EA}" dt="2021-01-13T12:14:58.485" v="19" actId="478"/>
          <ac:spMkLst>
            <pc:docMk/>
            <pc:sldMk cId="4049248125" sldId="263"/>
            <ac:spMk id="11" creationId="{7135B731-430C-4901-B1B1-481DEE2BE3D4}"/>
          </ac:spMkLst>
        </pc:spChg>
        <pc:spChg chg="mod">
          <ac:chgData name="Rafael Aditama Karno,Rafael R." userId="9f7737d9-3e6a-44fb-a06f-7f4f12edd4c7" providerId="ADAL" clId="{AED51224-9C51-42C3-AA33-82FE2295F4EA}" dt="2021-01-13T12:14:44.296" v="18"/>
          <ac:spMkLst>
            <pc:docMk/>
            <pc:sldMk cId="4049248125" sldId="263"/>
            <ac:spMk id="13" creationId="{9717159D-575F-4004-B8B7-41B18411D413}"/>
          </ac:spMkLst>
        </pc:spChg>
        <pc:spChg chg="mod">
          <ac:chgData name="Rafael Aditama Karno,Rafael R." userId="9f7737d9-3e6a-44fb-a06f-7f4f12edd4c7" providerId="ADAL" clId="{AED51224-9C51-42C3-AA33-82FE2295F4EA}" dt="2021-01-13T12:14:44.296" v="18"/>
          <ac:spMkLst>
            <pc:docMk/>
            <pc:sldMk cId="4049248125" sldId="263"/>
            <ac:spMk id="14" creationId="{06893C21-D8EB-496D-84CE-6969FB279DE0}"/>
          </ac:spMkLst>
        </pc:spChg>
        <pc:spChg chg="mod">
          <ac:chgData name="Rafael Aditama Karno,Rafael R." userId="9f7737d9-3e6a-44fb-a06f-7f4f12edd4c7" providerId="ADAL" clId="{AED51224-9C51-42C3-AA33-82FE2295F4EA}" dt="2021-01-13T12:14:44.296" v="18"/>
          <ac:spMkLst>
            <pc:docMk/>
            <pc:sldMk cId="4049248125" sldId="263"/>
            <ac:spMk id="15" creationId="{F490F937-63B7-4DE2-8B00-75C6FBFE02C2}"/>
          </ac:spMkLst>
        </pc:spChg>
        <pc:spChg chg="mod">
          <ac:chgData name="Rafael Aditama Karno,Rafael R." userId="9f7737d9-3e6a-44fb-a06f-7f4f12edd4c7" providerId="ADAL" clId="{AED51224-9C51-42C3-AA33-82FE2295F4EA}" dt="2021-01-13T12:14:44.296" v="18"/>
          <ac:spMkLst>
            <pc:docMk/>
            <pc:sldMk cId="4049248125" sldId="263"/>
            <ac:spMk id="16" creationId="{1B53F25E-9975-40BC-8B08-D5BDED24E17A}"/>
          </ac:spMkLst>
        </pc:spChg>
        <pc:spChg chg="mod">
          <ac:chgData name="Rafael Aditama Karno,Rafael R." userId="9f7737d9-3e6a-44fb-a06f-7f4f12edd4c7" providerId="ADAL" clId="{AED51224-9C51-42C3-AA33-82FE2295F4EA}" dt="2021-01-13T12:14:44.296" v="18"/>
          <ac:spMkLst>
            <pc:docMk/>
            <pc:sldMk cId="4049248125" sldId="263"/>
            <ac:spMk id="17" creationId="{2184187F-8940-4987-AB99-F9201D546233}"/>
          </ac:spMkLst>
        </pc:spChg>
        <pc:spChg chg="add del mod">
          <ac:chgData name="Rafael Aditama Karno,Rafael R." userId="9f7737d9-3e6a-44fb-a06f-7f4f12edd4c7" providerId="ADAL" clId="{AED51224-9C51-42C3-AA33-82FE2295F4EA}" dt="2021-01-13T12:14:58.485" v="19" actId="478"/>
          <ac:spMkLst>
            <pc:docMk/>
            <pc:sldMk cId="4049248125" sldId="263"/>
            <ac:spMk id="19" creationId="{BE5CBEA9-646F-437A-A6E8-58BF7AB573FB}"/>
          </ac:spMkLst>
        </pc:spChg>
        <pc:spChg chg="add del mod">
          <ac:chgData name="Rafael Aditama Karno,Rafael R." userId="9f7737d9-3e6a-44fb-a06f-7f4f12edd4c7" providerId="ADAL" clId="{AED51224-9C51-42C3-AA33-82FE2295F4EA}" dt="2021-01-13T12:14:58.485" v="19" actId="478"/>
          <ac:spMkLst>
            <pc:docMk/>
            <pc:sldMk cId="4049248125" sldId="263"/>
            <ac:spMk id="20" creationId="{9145EC32-902C-464D-9719-716ABADE0F69}"/>
          </ac:spMkLst>
        </pc:spChg>
        <pc:spChg chg="add del mod">
          <ac:chgData name="Rafael Aditama Karno,Rafael R." userId="9f7737d9-3e6a-44fb-a06f-7f4f12edd4c7" providerId="ADAL" clId="{AED51224-9C51-42C3-AA33-82FE2295F4EA}" dt="2021-01-13T12:14:58.485" v="19" actId="478"/>
          <ac:spMkLst>
            <pc:docMk/>
            <pc:sldMk cId="4049248125" sldId="263"/>
            <ac:spMk id="21" creationId="{16E37295-1D67-4A37-976D-462981D33163}"/>
          </ac:spMkLst>
        </pc:spChg>
        <pc:spChg chg="mod">
          <ac:chgData name="Rafael Aditama Karno,Rafael R." userId="9f7737d9-3e6a-44fb-a06f-7f4f12edd4c7" providerId="ADAL" clId="{AED51224-9C51-42C3-AA33-82FE2295F4EA}" dt="2021-01-13T12:14:44.296" v="18"/>
          <ac:spMkLst>
            <pc:docMk/>
            <pc:sldMk cId="4049248125" sldId="263"/>
            <ac:spMk id="23" creationId="{1BC19538-AA52-44D5-914C-B2FAAA0DC59C}"/>
          </ac:spMkLst>
        </pc:spChg>
        <pc:spChg chg="mod">
          <ac:chgData name="Rafael Aditama Karno,Rafael R." userId="9f7737d9-3e6a-44fb-a06f-7f4f12edd4c7" providerId="ADAL" clId="{AED51224-9C51-42C3-AA33-82FE2295F4EA}" dt="2021-01-13T12:14:44.296" v="18"/>
          <ac:spMkLst>
            <pc:docMk/>
            <pc:sldMk cId="4049248125" sldId="263"/>
            <ac:spMk id="24" creationId="{DAA48127-C546-418A-87A5-D20F0F7B0A4F}"/>
          </ac:spMkLst>
        </pc:spChg>
        <pc:spChg chg="mod">
          <ac:chgData name="Rafael Aditama Karno,Rafael R." userId="9f7737d9-3e6a-44fb-a06f-7f4f12edd4c7" providerId="ADAL" clId="{AED51224-9C51-42C3-AA33-82FE2295F4EA}" dt="2021-01-13T12:14:44.296" v="18"/>
          <ac:spMkLst>
            <pc:docMk/>
            <pc:sldMk cId="4049248125" sldId="263"/>
            <ac:spMk id="25" creationId="{CA29CC9D-B9DB-4C25-841E-31A625E73FE3}"/>
          </ac:spMkLst>
        </pc:spChg>
        <pc:spChg chg="mod">
          <ac:chgData name="Rafael Aditama Karno,Rafael R." userId="9f7737d9-3e6a-44fb-a06f-7f4f12edd4c7" providerId="ADAL" clId="{AED51224-9C51-42C3-AA33-82FE2295F4EA}" dt="2021-01-13T12:14:44.296" v="18"/>
          <ac:spMkLst>
            <pc:docMk/>
            <pc:sldMk cId="4049248125" sldId="263"/>
            <ac:spMk id="26" creationId="{6BB493A8-FD1E-4C6E-A4DA-1C3A98AA409F}"/>
          </ac:spMkLst>
        </pc:spChg>
        <pc:spChg chg="mod">
          <ac:chgData name="Rafael Aditama Karno,Rafael R." userId="9f7737d9-3e6a-44fb-a06f-7f4f12edd4c7" providerId="ADAL" clId="{AED51224-9C51-42C3-AA33-82FE2295F4EA}" dt="2021-01-13T12:14:44.296" v="18"/>
          <ac:spMkLst>
            <pc:docMk/>
            <pc:sldMk cId="4049248125" sldId="263"/>
            <ac:spMk id="27" creationId="{56AAF963-D3AD-48F6-A189-4EFE0175B2F0}"/>
          </ac:spMkLst>
        </pc:spChg>
        <pc:spChg chg="mod">
          <ac:chgData name="Rafael Aditama Karno,Rafael R." userId="9f7737d9-3e6a-44fb-a06f-7f4f12edd4c7" providerId="ADAL" clId="{AED51224-9C51-42C3-AA33-82FE2295F4EA}" dt="2021-01-13T12:14:44.296" v="18"/>
          <ac:spMkLst>
            <pc:docMk/>
            <pc:sldMk cId="4049248125" sldId="263"/>
            <ac:spMk id="28" creationId="{91CB6B22-80DE-4A11-AC29-18D3E804B399}"/>
          </ac:spMkLst>
        </pc:spChg>
        <pc:spChg chg="mod">
          <ac:chgData name="Rafael Aditama Karno,Rafael R." userId="9f7737d9-3e6a-44fb-a06f-7f4f12edd4c7" providerId="ADAL" clId="{AED51224-9C51-42C3-AA33-82FE2295F4EA}" dt="2021-01-13T12:14:44.296" v="18"/>
          <ac:spMkLst>
            <pc:docMk/>
            <pc:sldMk cId="4049248125" sldId="263"/>
            <ac:spMk id="29" creationId="{D949C1AC-6249-40C7-8BD2-501CDBCF0E76}"/>
          </ac:spMkLst>
        </pc:spChg>
        <pc:spChg chg="mod">
          <ac:chgData name="Rafael Aditama Karno,Rafael R." userId="9f7737d9-3e6a-44fb-a06f-7f4f12edd4c7" providerId="ADAL" clId="{AED51224-9C51-42C3-AA33-82FE2295F4EA}" dt="2021-01-13T12:14:44.296" v="18"/>
          <ac:spMkLst>
            <pc:docMk/>
            <pc:sldMk cId="4049248125" sldId="263"/>
            <ac:spMk id="30" creationId="{F46C3AD9-CB48-48F5-87C7-D7FCB8DC0B55}"/>
          </ac:spMkLst>
        </pc:spChg>
        <pc:spChg chg="mod">
          <ac:chgData name="Rafael Aditama Karno,Rafael R." userId="9f7737d9-3e6a-44fb-a06f-7f4f12edd4c7" providerId="ADAL" clId="{AED51224-9C51-42C3-AA33-82FE2295F4EA}" dt="2021-01-13T12:14:44.296" v="18"/>
          <ac:spMkLst>
            <pc:docMk/>
            <pc:sldMk cId="4049248125" sldId="263"/>
            <ac:spMk id="31" creationId="{676B5051-E29D-40C1-883F-1B7B516CB881}"/>
          </ac:spMkLst>
        </pc:spChg>
        <pc:spChg chg="mod">
          <ac:chgData name="Rafael Aditama Karno,Rafael R." userId="9f7737d9-3e6a-44fb-a06f-7f4f12edd4c7" providerId="ADAL" clId="{AED51224-9C51-42C3-AA33-82FE2295F4EA}" dt="2021-01-13T12:14:44.296" v="18"/>
          <ac:spMkLst>
            <pc:docMk/>
            <pc:sldMk cId="4049248125" sldId="263"/>
            <ac:spMk id="32" creationId="{91CE4289-EF96-40D5-B3AE-F89EA20D2BEE}"/>
          </ac:spMkLst>
        </pc:spChg>
        <pc:spChg chg="mod">
          <ac:chgData name="Rafael Aditama Karno,Rafael R." userId="9f7737d9-3e6a-44fb-a06f-7f4f12edd4c7" providerId="ADAL" clId="{AED51224-9C51-42C3-AA33-82FE2295F4EA}" dt="2021-01-13T12:14:44.296" v="18"/>
          <ac:spMkLst>
            <pc:docMk/>
            <pc:sldMk cId="4049248125" sldId="263"/>
            <ac:spMk id="33" creationId="{0A71723B-87C4-42C4-A79E-CB0A4CFF455F}"/>
          </ac:spMkLst>
        </pc:spChg>
        <pc:spChg chg="mod">
          <ac:chgData name="Rafael Aditama Karno,Rafael R." userId="9f7737d9-3e6a-44fb-a06f-7f4f12edd4c7" providerId="ADAL" clId="{AED51224-9C51-42C3-AA33-82FE2295F4EA}" dt="2021-01-13T12:14:44.296" v="18"/>
          <ac:spMkLst>
            <pc:docMk/>
            <pc:sldMk cId="4049248125" sldId="263"/>
            <ac:spMk id="34" creationId="{B9DCE548-1E64-422E-A17E-6501CF77C4FE}"/>
          </ac:spMkLst>
        </pc:spChg>
        <pc:spChg chg="mod">
          <ac:chgData name="Rafael Aditama Karno,Rafael R." userId="9f7737d9-3e6a-44fb-a06f-7f4f12edd4c7" providerId="ADAL" clId="{AED51224-9C51-42C3-AA33-82FE2295F4EA}" dt="2021-01-13T12:14:44.296" v="18"/>
          <ac:spMkLst>
            <pc:docMk/>
            <pc:sldMk cId="4049248125" sldId="263"/>
            <ac:spMk id="35" creationId="{25E40E5A-9AAD-44CF-B6F9-9ACED502CB40}"/>
          </ac:spMkLst>
        </pc:spChg>
        <pc:spChg chg="add del mod">
          <ac:chgData name="Rafael Aditama Karno,Rafael R." userId="9f7737d9-3e6a-44fb-a06f-7f4f12edd4c7" providerId="ADAL" clId="{AED51224-9C51-42C3-AA33-82FE2295F4EA}" dt="2021-01-13T12:14:58.485" v="19" actId="478"/>
          <ac:spMkLst>
            <pc:docMk/>
            <pc:sldMk cId="4049248125" sldId="263"/>
            <ac:spMk id="37" creationId="{28995021-E351-48CC-AC60-E74A445627B2}"/>
          </ac:spMkLst>
        </pc:spChg>
        <pc:spChg chg="add del mod">
          <ac:chgData name="Rafael Aditama Karno,Rafael R." userId="9f7737d9-3e6a-44fb-a06f-7f4f12edd4c7" providerId="ADAL" clId="{AED51224-9C51-42C3-AA33-82FE2295F4EA}" dt="2021-01-13T12:14:58.485" v="19" actId="478"/>
          <ac:spMkLst>
            <pc:docMk/>
            <pc:sldMk cId="4049248125" sldId="263"/>
            <ac:spMk id="39" creationId="{6916DC48-74C2-4F35-B502-F36AB746544D}"/>
          </ac:spMkLst>
        </pc:spChg>
        <pc:spChg chg="add del mod">
          <ac:chgData name="Rafael Aditama Karno,Rafael R." userId="9f7737d9-3e6a-44fb-a06f-7f4f12edd4c7" providerId="ADAL" clId="{AED51224-9C51-42C3-AA33-82FE2295F4EA}" dt="2021-01-13T12:14:58.485" v="19" actId="478"/>
          <ac:spMkLst>
            <pc:docMk/>
            <pc:sldMk cId="4049248125" sldId="263"/>
            <ac:spMk id="40" creationId="{1D72B5E9-90F7-4E25-90F0-CC5F9465F937}"/>
          </ac:spMkLst>
        </pc:spChg>
        <pc:spChg chg="add del mod">
          <ac:chgData name="Rafael Aditama Karno,Rafael R." userId="9f7737d9-3e6a-44fb-a06f-7f4f12edd4c7" providerId="ADAL" clId="{AED51224-9C51-42C3-AA33-82FE2295F4EA}" dt="2021-01-13T12:14:58.485" v="19" actId="478"/>
          <ac:spMkLst>
            <pc:docMk/>
            <pc:sldMk cId="4049248125" sldId="263"/>
            <ac:spMk id="41" creationId="{C1AFFDF4-4142-4E9F-979C-2B7B45E40AE1}"/>
          </ac:spMkLst>
        </pc:spChg>
        <pc:spChg chg="add del mod">
          <ac:chgData name="Rafael Aditama Karno,Rafael R." userId="9f7737d9-3e6a-44fb-a06f-7f4f12edd4c7" providerId="ADAL" clId="{AED51224-9C51-42C3-AA33-82FE2295F4EA}" dt="2021-01-13T12:14:58.485" v="19" actId="478"/>
          <ac:spMkLst>
            <pc:docMk/>
            <pc:sldMk cId="4049248125" sldId="263"/>
            <ac:spMk id="43" creationId="{CA32A422-EA62-4160-8B08-91218BC3CCEE}"/>
          </ac:spMkLst>
        </pc:spChg>
        <pc:spChg chg="mod">
          <ac:chgData name="Rafael Aditama Karno,Rafael R." userId="9f7737d9-3e6a-44fb-a06f-7f4f12edd4c7" providerId="ADAL" clId="{AED51224-9C51-42C3-AA33-82FE2295F4EA}" dt="2021-01-13T12:14:44.296" v="18"/>
          <ac:spMkLst>
            <pc:docMk/>
            <pc:sldMk cId="4049248125" sldId="263"/>
            <ac:spMk id="45" creationId="{94048CC0-BCE3-402C-AEDC-D0DEE8C9E265}"/>
          </ac:spMkLst>
        </pc:spChg>
        <pc:spChg chg="mod">
          <ac:chgData name="Rafael Aditama Karno,Rafael R." userId="9f7737d9-3e6a-44fb-a06f-7f4f12edd4c7" providerId="ADAL" clId="{AED51224-9C51-42C3-AA33-82FE2295F4EA}" dt="2021-01-13T12:14:44.296" v="18"/>
          <ac:spMkLst>
            <pc:docMk/>
            <pc:sldMk cId="4049248125" sldId="263"/>
            <ac:spMk id="46" creationId="{AF23069A-4AD9-41A8-8547-F9C5F47D6911}"/>
          </ac:spMkLst>
        </pc:spChg>
        <pc:spChg chg="mod">
          <ac:chgData name="Rafael Aditama Karno,Rafael R." userId="9f7737d9-3e6a-44fb-a06f-7f4f12edd4c7" providerId="ADAL" clId="{AED51224-9C51-42C3-AA33-82FE2295F4EA}" dt="2021-01-13T12:14:44.296" v="18"/>
          <ac:spMkLst>
            <pc:docMk/>
            <pc:sldMk cId="4049248125" sldId="263"/>
            <ac:spMk id="47" creationId="{1FBB72FB-E87D-4F0C-ADEE-05BD6DCEC293}"/>
          </ac:spMkLst>
        </pc:spChg>
        <pc:spChg chg="mod">
          <ac:chgData name="Rafael Aditama Karno,Rafael R." userId="9f7737d9-3e6a-44fb-a06f-7f4f12edd4c7" providerId="ADAL" clId="{AED51224-9C51-42C3-AA33-82FE2295F4EA}" dt="2021-01-13T12:14:44.296" v="18"/>
          <ac:spMkLst>
            <pc:docMk/>
            <pc:sldMk cId="4049248125" sldId="263"/>
            <ac:spMk id="48" creationId="{1D3A4200-228F-4F24-A48F-F03ED31AB208}"/>
          </ac:spMkLst>
        </pc:spChg>
        <pc:spChg chg="mod">
          <ac:chgData name="Rafael Aditama Karno,Rafael R." userId="9f7737d9-3e6a-44fb-a06f-7f4f12edd4c7" providerId="ADAL" clId="{AED51224-9C51-42C3-AA33-82FE2295F4EA}" dt="2021-01-13T12:14:44.296" v="18"/>
          <ac:spMkLst>
            <pc:docMk/>
            <pc:sldMk cId="4049248125" sldId="263"/>
            <ac:spMk id="50" creationId="{24AB7E43-9E14-4997-882B-438E013A2BC3}"/>
          </ac:spMkLst>
        </pc:spChg>
        <pc:spChg chg="mod">
          <ac:chgData name="Rafael Aditama Karno,Rafael R." userId="9f7737d9-3e6a-44fb-a06f-7f4f12edd4c7" providerId="ADAL" clId="{AED51224-9C51-42C3-AA33-82FE2295F4EA}" dt="2021-01-13T12:14:44.296" v="18"/>
          <ac:spMkLst>
            <pc:docMk/>
            <pc:sldMk cId="4049248125" sldId="263"/>
            <ac:spMk id="51" creationId="{CB4A28B5-05D8-4811-934A-30376AA49B55}"/>
          </ac:spMkLst>
        </pc:spChg>
        <pc:spChg chg="mod">
          <ac:chgData name="Rafael Aditama Karno,Rafael R." userId="9f7737d9-3e6a-44fb-a06f-7f4f12edd4c7" providerId="ADAL" clId="{AED51224-9C51-42C3-AA33-82FE2295F4EA}" dt="2021-01-13T12:14:44.296" v="18"/>
          <ac:spMkLst>
            <pc:docMk/>
            <pc:sldMk cId="4049248125" sldId="263"/>
            <ac:spMk id="53" creationId="{2C799DD3-56FD-48A8-AA62-C0320403708E}"/>
          </ac:spMkLst>
        </pc:spChg>
        <pc:spChg chg="mod">
          <ac:chgData name="Rafael Aditama Karno,Rafael R." userId="9f7737d9-3e6a-44fb-a06f-7f4f12edd4c7" providerId="ADAL" clId="{AED51224-9C51-42C3-AA33-82FE2295F4EA}" dt="2021-01-13T12:14:44.296" v="18"/>
          <ac:spMkLst>
            <pc:docMk/>
            <pc:sldMk cId="4049248125" sldId="263"/>
            <ac:spMk id="54" creationId="{5B402FBF-0F50-419A-8E37-2932F79C80E5}"/>
          </ac:spMkLst>
        </pc:spChg>
        <pc:spChg chg="mod">
          <ac:chgData name="Rafael Aditama Karno,Rafael R." userId="9f7737d9-3e6a-44fb-a06f-7f4f12edd4c7" providerId="ADAL" clId="{AED51224-9C51-42C3-AA33-82FE2295F4EA}" dt="2021-01-13T12:14:44.296" v="18"/>
          <ac:spMkLst>
            <pc:docMk/>
            <pc:sldMk cId="4049248125" sldId="263"/>
            <ac:spMk id="55" creationId="{E54FE851-1C77-4CD5-9728-1CFD31B3B07F}"/>
          </ac:spMkLst>
        </pc:spChg>
        <pc:spChg chg="mod">
          <ac:chgData name="Rafael Aditama Karno,Rafael R." userId="9f7737d9-3e6a-44fb-a06f-7f4f12edd4c7" providerId="ADAL" clId="{AED51224-9C51-42C3-AA33-82FE2295F4EA}" dt="2021-01-13T12:14:44.296" v="18"/>
          <ac:spMkLst>
            <pc:docMk/>
            <pc:sldMk cId="4049248125" sldId="263"/>
            <ac:spMk id="56" creationId="{988CD307-EF9B-44B8-BDB7-B6686FE45938}"/>
          </ac:spMkLst>
        </pc:spChg>
        <pc:spChg chg="mod">
          <ac:chgData name="Rafael Aditama Karno,Rafael R." userId="9f7737d9-3e6a-44fb-a06f-7f4f12edd4c7" providerId="ADAL" clId="{AED51224-9C51-42C3-AA33-82FE2295F4EA}" dt="2021-01-13T12:14:44.296" v="18"/>
          <ac:spMkLst>
            <pc:docMk/>
            <pc:sldMk cId="4049248125" sldId="263"/>
            <ac:spMk id="57" creationId="{B56141E7-7CF4-4904-9866-3184634045E1}"/>
          </ac:spMkLst>
        </pc:spChg>
        <pc:spChg chg="add mod">
          <ac:chgData name="Rafael Aditama Karno,Rafael R." userId="9f7737d9-3e6a-44fb-a06f-7f4f12edd4c7" providerId="ADAL" clId="{AED51224-9C51-42C3-AA33-82FE2295F4EA}" dt="2021-01-13T12:15:04.503" v="21" actId="1076"/>
          <ac:spMkLst>
            <pc:docMk/>
            <pc:sldMk cId="4049248125" sldId="263"/>
            <ac:spMk id="58" creationId="{F1AD894D-E685-439E-8C90-DD6E86BAE37A}"/>
          </ac:spMkLst>
        </pc:spChg>
        <pc:spChg chg="add mod">
          <ac:chgData name="Rafael Aditama Karno,Rafael R." userId="9f7737d9-3e6a-44fb-a06f-7f4f12edd4c7" providerId="ADAL" clId="{AED51224-9C51-42C3-AA33-82FE2295F4EA}" dt="2021-01-13T12:15:04.503" v="21" actId="1076"/>
          <ac:spMkLst>
            <pc:docMk/>
            <pc:sldMk cId="4049248125" sldId="263"/>
            <ac:spMk id="59" creationId="{4AC887A1-EE4B-43A5-91C6-B743B7062B19}"/>
          </ac:spMkLst>
        </pc:spChg>
        <pc:spChg chg="add mod">
          <ac:chgData name="Rafael Aditama Karno,Rafael R." userId="9f7737d9-3e6a-44fb-a06f-7f4f12edd4c7" providerId="ADAL" clId="{AED51224-9C51-42C3-AA33-82FE2295F4EA}" dt="2021-01-13T12:15:04.503" v="21" actId="1076"/>
          <ac:spMkLst>
            <pc:docMk/>
            <pc:sldMk cId="4049248125" sldId="263"/>
            <ac:spMk id="60" creationId="{DE8E1F60-26E9-4764-8E6D-E4C2FB0643CD}"/>
          </ac:spMkLst>
        </pc:spChg>
        <pc:spChg chg="add mod">
          <ac:chgData name="Rafael Aditama Karno,Rafael R." userId="9f7737d9-3e6a-44fb-a06f-7f4f12edd4c7" providerId="ADAL" clId="{AED51224-9C51-42C3-AA33-82FE2295F4EA}" dt="2021-01-13T12:15:04.503" v="21" actId="1076"/>
          <ac:spMkLst>
            <pc:docMk/>
            <pc:sldMk cId="4049248125" sldId="263"/>
            <ac:spMk id="61" creationId="{AB353554-9638-4F64-9647-097BF6F924C2}"/>
          </ac:spMkLst>
        </pc:spChg>
        <pc:spChg chg="add mod">
          <ac:chgData name="Rafael Aditama Karno,Rafael R." userId="9f7737d9-3e6a-44fb-a06f-7f4f12edd4c7" providerId="ADAL" clId="{AED51224-9C51-42C3-AA33-82FE2295F4EA}" dt="2021-01-13T12:15:04.503" v="21" actId="1076"/>
          <ac:spMkLst>
            <pc:docMk/>
            <pc:sldMk cId="4049248125" sldId="263"/>
            <ac:spMk id="62" creationId="{344E55ED-019B-44BF-BBF6-3557CF9EBB93}"/>
          </ac:spMkLst>
        </pc:spChg>
        <pc:spChg chg="add mod">
          <ac:chgData name="Rafael Aditama Karno,Rafael R." userId="9f7737d9-3e6a-44fb-a06f-7f4f12edd4c7" providerId="ADAL" clId="{AED51224-9C51-42C3-AA33-82FE2295F4EA}" dt="2021-01-13T12:15:04.503" v="21" actId="1076"/>
          <ac:spMkLst>
            <pc:docMk/>
            <pc:sldMk cId="4049248125" sldId="263"/>
            <ac:spMk id="64" creationId="{391311E5-D2B9-4500-B915-FEF5BFB9E801}"/>
          </ac:spMkLst>
        </pc:spChg>
        <pc:spChg chg="add mod">
          <ac:chgData name="Rafael Aditama Karno,Rafael R." userId="9f7737d9-3e6a-44fb-a06f-7f4f12edd4c7" providerId="ADAL" clId="{AED51224-9C51-42C3-AA33-82FE2295F4EA}" dt="2021-01-13T12:15:15.165" v="32" actId="20577"/>
          <ac:spMkLst>
            <pc:docMk/>
            <pc:sldMk cId="4049248125" sldId="263"/>
            <ac:spMk id="65" creationId="{6DE758F4-7F86-45AE-9656-A47F247B3388}"/>
          </ac:spMkLst>
        </pc:spChg>
        <pc:spChg chg="add mod">
          <ac:chgData name="Rafael Aditama Karno,Rafael R." userId="9f7737d9-3e6a-44fb-a06f-7f4f12edd4c7" providerId="ADAL" clId="{AED51224-9C51-42C3-AA33-82FE2295F4EA}" dt="2021-01-13T12:17:25.272" v="148" actId="20577"/>
          <ac:spMkLst>
            <pc:docMk/>
            <pc:sldMk cId="4049248125" sldId="263"/>
            <ac:spMk id="66" creationId="{5ECDAF6A-3DB7-4A61-8A08-BC513A3BE4B8}"/>
          </ac:spMkLst>
        </pc:spChg>
        <pc:spChg chg="mod">
          <ac:chgData name="Rafael Aditama Karno,Rafael R." userId="9f7737d9-3e6a-44fb-a06f-7f4f12edd4c7" providerId="ADAL" clId="{AED51224-9C51-42C3-AA33-82FE2295F4EA}" dt="2021-01-13T12:15:04.503" v="21" actId="1076"/>
          <ac:spMkLst>
            <pc:docMk/>
            <pc:sldMk cId="4049248125" sldId="263"/>
            <ac:spMk id="68" creationId="{E005A2D4-DDD8-417D-BF36-2FB85779498E}"/>
          </ac:spMkLst>
        </pc:spChg>
        <pc:spChg chg="mod">
          <ac:chgData name="Rafael Aditama Karno,Rafael R." userId="9f7737d9-3e6a-44fb-a06f-7f4f12edd4c7" providerId="ADAL" clId="{AED51224-9C51-42C3-AA33-82FE2295F4EA}" dt="2021-01-13T12:15:04.503" v="21" actId="1076"/>
          <ac:spMkLst>
            <pc:docMk/>
            <pc:sldMk cId="4049248125" sldId="263"/>
            <ac:spMk id="69" creationId="{1AFF1E8B-32E6-49A3-BBAF-A6D760562D66}"/>
          </ac:spMkLst>
        </pc:spChg>
        <pc:spChg chg="mod">
          <ac:chgData name="Rafael Aditama Karno,Rafael R." userId="9f7737d9-3e6a-44fb-a06f-7f4f12edd4c7" providerId="ADAL" clId="{AED51224-9C51-42C3-AA33-82FE2295F4EA}" dt="2021-01-13T12:15:04.503" v="21" actId="1076"/>
          <ac:spMkLst>
            <pc:docMk/>
            <pc:sldMk cId="4049248125" sldId="263"/>
            <ac:spMk id="70" creationId="{6131F0E5-6754-4E69-923C-CF603BCBE5FB}"/>
          </ac:spMkLst>
        </pc:spChg>
        <pc:spChg chg="mod">
          <ac:chgData name="Rafael Aditama Karno,Rafael R." userId="9f7737d9-3e6a-44fb-a06f-7f4f12edd4c7" providerId="ADAL" clId="{AED51224-9C51-42C3-AA33-82FE2295F4EA}" dt="2021-01-13T12:15:04.503" v="21" actId="1076"/>
          <ac:spMkLst>
            <pc:docMk/>
            <pc:sldMk cId="4049248125" sldId="263"/>
            <ac:spMk id="71" creationId="{A64CE02E-C447-42D8-904E-B71F5D342A42}"/>
          </ac:spMkLst>
        </pc:spChg>
        <pc:spChg chg="mod">
          <ac:chgData name="Rafael Aditama Karno,Rafael R." userId="9f7737d9-3e6a-44fb-a06f-7f4f12edd4c7" providerId="ADAL" clId="{AED51224-9C51-42C3-AA33-82FE2295F4EA}" dt="2021-01-13T12:15:04.503" v="21" actId="1076"/>
          <ac:spMkLst>
            <pc:docMk/>
            <pc:sldMk cId="4049248125" sldId="263"/>
            <ac:spMk id="72" creationId="{11C80B65-146B-4912-B509-7F7CA667367C}"/>
          </ac:spMkLst>
        </pc:spChg>
        <pc:spChg chg="add mod">
          <ac:chgData name="Rafael Aditama Karno,Rafael R." userId="9f7737d9-3e6a-44fb-a06f-7f4f12edd4c7" providerId="ADAL" clId="{AED51224-9C51-42C3-AA33-82FE2295F4EA}" dt="2021-01-13T12:15:04.503" v="21" actId="1076"/>
          <ac:spMkLst>
            <pc:docMk/>
            <pc:sldMk cId="4049248125" sldId="263"/>
            <ac:spMk id="74" creationId="{1BA07E41-9ADC-44E3-BD12-6A864FE82A8B}"/>
          </ac:spMkLst>
        </pc:spChg>
        <pc:spChg chg="add mod">
          <ac:chgData name="Rafael Aditama Karno,Rafael R." userId="9f7737d9-3e6a-44fb-a06f-7f4f12edd4c7" providerId="ADAL" clId="{AED51224-9C51-42C3-AA33-82FE2295F4EA}" dt="2021-01-13T12:16:04.294" v="41" actId="20577"/>
          <ac:spMkLst>
            <pc:docMk/>
            <pc:sldMk cId="4049248125" sldId="263"/>
            <ac:spMk id="75" creationId="{04B0F4D5-519B-4BAE-80E4-F84B8C2A4B01}"/>
          </ac:spMkLst>
        </pc:spChg>
        <pc:spChg chg="add mod">
          <ac:chgData name="Rafael Aditama Karno,Rafael R." userId="9f7737d9-3e6a-44fb-a06f-7f4f12edd4c7" providerId="ADAL" clId="{AED51224-9C51-42C3-AA33-82FE2295F4EA}" dt="2021-01-13T12:16:43.960" v="96" actId="20577"/>
          <ac:spMkLst>
            <pc:docMk/>
            <pc:sldMk cId="4049248125" sldId="263"/>
            <ac:spMk id="76" creationId="{B7F99B0C-FC1C-4047-ACDE-CDFE7D643CE8}"/>
          </ac:spMkLst>
        </pc:spChg>
        <pc:spChg chg="mod">
          <ac:chgData name="Rafael Aditama Karno,Rafael R." userId="9f7737d9-3e6a-44fb-a06f-7f4f12edd4c7" providerId="ADAL" clId="{AED51224-9C51-42C3-AA33-82FE2295F4EA}" dt="2021-01-13T12:15:04.503" v="21" actId="1076"/>
          <ac:spMkLst>
            <pc:docMk/>
            <pc:sldMk cId="4049248125" sldId="263"/>
            <ac:spMk id="78" creationId="{F75CBCD0-BD15-48E3-8703-B3EBF5C7765E}"/>
          </ac:spMkLst>
        </pc:spChg>
        <pc:spChg chg="mod">
          <ac:chgData name="Rafael Aditama Karno,Rafael R." userId="9f7737d9-3e6a-44fb-a06f-7f4f12edd4c7" providerId="ADAL" clId="{AED51224-9C51-42C3-AA33-82FE2295F4EA}" dt="2021-01-13T12:15:04.503" v="21" actId="1076"/>
          <ac:spMkLst>
            <pc:docMk/>
            <pc:sldMk cId="4049248125" sldId="263"/>
            <ac:spMk id="79" creationId="{1D602DDA-1A58-42A9-AFB4-817992820770}"/>
          </ac:spMkLst>
        </pc:spChg>
        <pc:spChg chg="mod">
          <ac:chgData name="Rafael Aditama Karno,Rafael R." userId="9f7737d9-3e6a-44fb-a06f-7f4f12edd4c7" providerId="ADAL" clId="{AED51224-9C51-42C3-AA33-82FE2295F4EA}" dt="2021-01-13T12:15:04.503" v="21" actId="1076"/>
          <ac:spMkLst>
            <pc:docMk/>
            <pc:sldMk cId="4049248125" sldId="263"/>
            <ac:spMk id="80" creationId="{C9C09D9F-D052-4233-A607-0C76C3E05E02}"/>
          </ac:spMkLst>
        </pc:spChg>
        <pc:spChg chg="mod">
          <ac:chgData name="Rafael Aditama Karno,Rafael R." userId="9f7737d9-3e6a-44fb-a06f-7f4f12edd4c7" providerId="ADAL" clId="{AED51224-9C51-42C3-AA33-82FE2295F4EA}" dt="2021-01-13T12:15:04.503" v="21" actId="1076"/>
          <ac:spMkLst>
            <pc:docMk/>
            <pc:sldMk cId="4049248125" sldId="263"/>
            <ac:spMk id="81" creationId="{EF214530-76CC-42DA-AFE6-439E5B742A49}"/>
          </ac:spMkLst>
        </pc:spChg>
        <pc:spChg chg="mod">
          <ac:chgData name="Rafael Aditama Karno,Rafael R." userId="9f7737d9-3e6a-44fb-a06f-7f4f12edd4c7" providerId="ADAL" clId="{AED51224-9C51-42C3-AA33-82FE2295F4EA}" dt="2021-01-13T12:15:04.503" v="21" actId="1076"/>
          <ac:spMkLst>
            <pc:docMk/>
            <pc:sldMk cId="4049248125" sldId="263"/>
            <ac:spMk id="82" creationId="{0F4A3E41-854A-48F3-B5BC-4D9703D012C2}"/>
          </ac:spMkLst>
        </pc:spChg>
        <pc:spChg chg="mod">
          <ac:chgData name="Rafael Aditama Karno,Rafael R." userId="9f7737d9-3e6a-44fb-a06f-7f4f12edd4c7" providerId="ADAL" clId="{AED51224-9C51-42C3-AA33-82FE2295F4EA}" dt="2021-01-13T12:15:04.503" v="21" actId="1076"/>
          <ac:spMkLst>
            <pc:docMk/>
            <pc:sldMk cId="4049248125" sldId="263"/>
            <ac:spMk id="83" creationId="{962CABB4-E339-4B24-9854-89E708B6F4CA}"/>
          </ac:spMkLst>
        </pc:spChg>
        <pc:spChg chg="mod">
          <ac:chgData name="Rafael Aditama Karno,Rafael R." userId="9f7737d9-3e6a-44fb-a06f-7f4f12edd4c7" providerId="ADAL" clId="{AED51224-9C51-42C3-AA33-82FE2295F4EA}" dt="2021-01-13T12:15:04.503" v="21" actId="1076"/>
          <ac:spMkLst>
            <pc:docMk/>
            <pc:sldMk cId="4049248125" sldId="263"/>
            <ac:spMk id="84" creationId="{2F66C938-A150-4ED0-8BA5-8803EBAE4566}"/>
          </ac:spMkLst>
        </pc:spChg>
        <pc:spChg chg="mod">
          <ac:chgData name="Rafael Aditama Karno,Rafael R." userId="9f7737d9-3e6a-44fb-a06f-7f4f12edd4c7" providerId="ADAL" clId="{AED51224-9C51-42C3-AA33-82FE2295F4EA}" dt="2021-01-13T12:15:04.503" v="21" actId="1076"/>
          <ac:spMkLst>
            <pc:docMk/>
            <pc:sldMk cId="4049248125" sldId="263"/>
            <ac:spMk id="85" creationId="{96C78BC9-F14A-4A38-87DF-9DE0CC52265A}"/>
          </ac:spMkLst>
        </pc:spChg>
        <pc:spChg chg="mod">
          <ac:chgData name="Rafael Aditama Karno,Rafael R." userId="9f7737d9-3e6a-44fb-a06f-7f4f12edd4c7" providerId="ADAL" clId="{AED51224-9C51-42C3-AA33-82FE2295F4EA}" dt="2021-01-13T12:15:04.503" v="21" actId="1076"/>
          <ac:spMkLst>
            <pc:docMk/>
            <pc:sldMk cId="4049248125" sldId="263"/>
            <ac:spMk id="86" creationId="{1B3531EB-28C1-4D7D-B472-42A888FBACF6}"/>
          </ac:spMkLst>
        </pc:spChg>
        <pc:spChg chg="mod">
          <ac:chgData name="Rafael Aditama Karno,Rafael R." userId="9f7737d9-3e6a-44fb-a06f-7f4f12edd4c7" providerId="ADAL" clId="{AED51224-9C51-42C3-AA33-82FE2295F4EA}" dt="2021-01-13T12:15:04.503" v="21" actId="1076"/>
          <ac:spMkLst>
            <pc:docMk/>
            <pc:sldMk cId="4049248125" sldId="263"/>
            <ac:spMk id="87" creationId="{53C06255-B61A-4E90-88D7-82B831F9286A}"/>
          </ac:spMkLst>
        </pc:spChg>
        <pc:spChg chg="mod">
          <ac:chgData name="Rafael Aditama Karno,Rafael R." userId="9f7737d9-3e6a-44fb-a06f-7f4f12edd4c7" providerId="ADAL" clId="{AED51224-9C51-42C3-AA33-82FE2295F4EA}" dt="2021-01-13T12:15:04.503" v="21" actId="1076"/>
          <ac:spMkLst>
            <pc:docMk/>
            <pc:sldMk cId="4049248125" sldId="263"/>
            <ac:spMk id="88" creationId="{2EB6C9C3-BB3A-4814-8CC9-435538BEA1F0}"/>
          </ac:spMkLst>
        </pc:spChg>
        <pc:spChg chg="mod">
          <ac:chgData name="Rafael Aditama Karno,Rafael R." userId="9f7737d9-3e6a-44fb-a06f-7f4f12edd4c7" providerId="ADAL" clId="{AED51224-9C51-42C3-AA33-82FE2295F4EA}" dt="2021-01-13T12:15:04.503" v="21" actId="1076"/>
          <ac:spMkLst>
            <pc:docMk/>
            <pc:sldMk cId="4049248125" sldId="263"/>
            <ac:spMk id="89" creationId="{C8BA0DB7-493F-46E4-B971-FC739B34ED6F}"/>
          </ac:spMkLst>
        </pc:spChg>
        <pc:spChg chg="mod">
          <ac:chgData name="Rafael Aditama Karno,Rafael R." userId="9f7737d9-3e6a-44fb-a06f-7f4f12edd4c7" providerId="ADAL" clId="{AED51224-9C51-42C3-AA33-82FE2295F4EA}" dt="2021-01-13T12:15:04.503" v="21" actId="1076"/>
          <ac:spMkLst>
            <pc:docMk/>
            <pc:sldMk cId="4049248125" sldId="263"/>
            <ac:spMk id="90" creationId="{720AB037-E0B8-4280-84E1-8657453113DA}"/>
          </ac:spMkLst>
        </pc:spChg>
        <pc:spChg chg="add mod">
          <ac:chgData name="Rafael Aditama Karno,Rafael R." userId="9f7737d9-3e6a-44fb-a06f-7f4f12edd4c7" providerId="ADAL" clId="{AED51224-9C51-42C3-AA33-82FE2295F4EA}" dt="2021-01-13T12:15:04.503" v="21" actId="1076"/>
          <ac:spMkLst>
            <pc:docMk/>
            <pc:sldMk cId="4049248125" sldId="263"/>
            <ac:spMk id="92" creationId="{85978021-20F2-41E8-852A-7DA6AEC1558A}"/>
          </ac:spMkLst>
        </pc:spChg>
        <pc:spChg chg="add mod">
          <ac:chgData name="Rafael Aditama Karno,Rafael R." userId="9f7737d9-3e6a-44fb-a06f-7f4f12edd4c7" providerId="ADAL" clId="{AED51224-9C51-42C3-AA33-82FE2295F4EA}" dt="2021-01-13T12:19:15.636" v="319" actId="1076"/>
          <ac:spMkLst>
            <pc:docMk/>
            <pc:sldMk cId="4049248125" sldId="263"/>
            <ac:spMk id="93" creationId="{F283FBB3-2603-4463-8262-585BEF6CF5DE}"/>
          </ac:spMkLst>
        </pc:spChg>
        <pc:spChg chg="add mod">
          <ac:chgData name="Rafael Aditama Karno,Rafael R." userId="9f7737d9-3e6a-44fb-a06f-7f4f12edd4c7" providerId="ADAL" clId="{AED51224-9C51-42C3-AA33-82FE2295F4EA}" dt="2021-01-13T12:19:09.974" v="318" actId="255"/>
          <ac:spMkLst>
            <pc:docMk/>
            <pc:sldMk cId="4049248125" sldId="263"/>
            <ac:spMk id="94" creationId="{718FF325-C6A5-437D-8AEF-1EFAC5AA5DDF}"/>
          </ac:spMkLst>
        </pc:spChg>
        <pc:spChg chg="add mod">
          <ac:chgData name="Rafael Aditama Karno,Rafael R." userId="9f7737d9-3e6a-44fb-a06f-7f4f12edd4c7" providerId="ADAL" clId="{AED51224-9C51-42C3-AA33-82FE2295F4EA}" dt="2021-01-13T12:15:04.503" v="21" actId="1076"/>
          <ac:spMkLst>
            <pc:docMk/>
            <pc:sldMk cId="4049248125" sldId="263"/>
            <ac:spMk id="96" creationId="{98A3223E-5E5E-41B3-A502-40B5ECD17349}"/>
          </ac:spMkLst>
        </pc:spChg>
        <pc:spChg chg="add mod">
          <ac:chgData name="Rafael Aditama Karno,Rafael R." userId="9f7737d9-3e6a-44fb-a06f-7f4f12edd4c7" providerId="ADAL" clId="{AED51224-9C51-42C3-AA33-82FE2295F4EA}" dt="2021-01-13T12:16:13.439" v="57" actId="20577"/>
          <ac:spMkLst>
            <pc:docMk/>
            <pc:sldMk cId="4049248125" sldId="263"/>
            <ac:spMk id="97" creationId="{ECC7F129-2400-4F7E-95C0-FED1D915BEE5}"/>
          </ac:spMkLst>
        </pc:spChg>
        <pc:spChg chg="add mod">
          <ac:chgData name="Rafael Aditama Karno,Rafael R." userId="9f7737d9-3e6a-44fb-a06f-7f4f12edd4c7" providerId="ADAL" clId="{AED51224-9C51-42C3-AA33-82FE2295F4EA}" dt="2021-01-13T12:21:19.899" v="387"/>
          <ac:spMkLst>
            <pc:docMk/>
            <pc:sldMk cId="4049248125" sldId="263"/>
            <ac:spMk id="98" creationId="{458BA5CD-1C6E-4B71-B2B5-904C55B1A3A2}"/>
          </ac:spMkLst>
        </pc:spChg>
        <pc:spChg chg="add mod">
          <ac:chgData name="Rafael Aditama Karno,Rafael R." userId="9f7737d9-3e6a-44fb-a06f-7f4f12edd4c7" providerId="ADAL" clId="{AED51224-9C51-42C3-AA33-82FE2295F4EA}" dt="2021-01-13T12:15:04.503" v="21" actId="1076"/>
          <ac:spMkLst>
            <pc:docMk/>
            <pc:sldMk cId="4049248125" sldId="263"/>
            <ac:spMk id="100" creationId="{35ED51CE-D5BC-47D6-B4BD-9C2A95BC30C6}"/>
          </ac:spMkLst>
        </pc:spChg>
        <pc:spChg chg="add mod">
          <ac:chgData name="Rafael Aditama Karno,Rafael R." userId="9f7737d9-3e6a-44fb-a06f-7f4f12edd4c7" providerId="ADAL" clId="{AED51224-9C51-42C3-AA33-82FE2295F4EA}" dt="2021-01-13T12:16:19.043" v="68" actId="20577"/>
          <ac:spMkLst>
            <pc:docMk/>
            <pc:sldMk cId="4049248125" sldId="263"/>
            <ac:spMk id="101" creationId="{0466BD0A-E0BB-4271-9A0D-E6EBA3BA993D}"/>
          </ac:spMkLst>
        </pc:spChg>
        <pc:spChg chg="add mod">
          <ac:chgData name="Rafael Aditama Karno,Rafael R." userId="9f7737d9-3e6a-44fb-a06f-7f4f12edd4c7" providerId="ADAL" clId="{AED51224-9C51-42C3-AA33-82FE2295F4EA}" dt="2021-01-13T12:20:46.670" v="375"/>
          <ac:spMkLst>
            <pc:docMk/>
            <pc:sldMk cId="4049248125" sldId="263"/>
            <ac:spMk id="102" creationId="{8FBED009-2B35-41DA-BC2F-E26E401AE0E0}"/>
          </ac:spMkLst>
        </pc:spChg>
        <pc:spChg chg="mod">
          <ac:chgData name="Rafael Aditama Karno,Rafael R." userId="9f7737d9-3e6a-44fb-a06f-7f4f12edd4c7" providerId="ADAL" clId="{AED51224-9C51-42C3-AA33-82FE2295F4EA}" dt="2021-01-13T12:15:04.503" v="21" actId="1076"/>
          <ac:spMkLst>
            <pc:docMk/>
            <pc:sldMk cId="4049248125" sldId="263"/>
            <ac:spMk id="104" creationId="{0C2010D7-A284-4BA1-B26A-F3027CB6F3D1}"/>
          </ac:spMkLst>
        </pc:spChg>
        <pc:spChg chg="mod">
          <ac:chgData name="Rafael Aditama Karno,Rafael R." userId="9f7737d9-3e6a-44fb-a06f-7f4f12edd4c7" providerId="ADAL" clId="{AED51224-9C51-42C3-AA33-82FE2295F4EA}" dt="2021-01-13T12:15:04.503" v="21" actId="1076"/>
          <ac:spMkLst>
            <pc:docMk/>
            <pc:sldMk cId="4049248125" sldId="263"/>
            <ac:spMk id="105" creationId="{E6D99B9E-783C-4E69-950D-F6FCD6430379}"/>
          </ac:spMkLst>
        </pc:spChg>
        <pc:spChg chg="mod">
          <ac:chgData name="Rafael Aditama Karno,Rafael R." userId="9f7737d9-3e6a-44fb-a06f-7f4f12edd4c7" providerId="ADAL" clId="{AED51224-9C51-42C3-AA33-82FE2295F4EA}" dt="2021-01-13T12:15:04.503" v="21" actId="1076"/>
          <ac:spMkLst>
            <pc:docMk/>
            <pc:sldMk cId="4049248125" sldId="263"/>
            <ac:spMk id="106" creationId="{BD8B69C9-6D31-4FF7-9C50-F7B0DFEC6FC5}"/>
          </ac:spMkLst>
        </pc:spChg>
        <pc:spChg chg="mod">
          <ac:chgData name="Rafael Aditama Karno,Rafael R." userId="9f7737d9-3e6a-44fb-a06f-7f4f12edd4c7" providerId="ADAL" clId="{AED51224-9C51-42C3-AA33-82FE2295F4EA}" dt="2021-01-13T12:15:04.503" v="21" actId="1076"/>
          <ac:spMkLst>
            <pc:docMk/>
            <pc:sldMk cId="4049248125" sldId="263"/>
            <ac:spMk id="107" creationId="{BE71B97F-57B5-4B9B-BECA-20D71E822670}"/>
          </ac:spMkLst>
        </pc:spChg>
        <pc:spChg chg="mod">
          <ac:chgData name="Rafael Aditama Karno,Rafael R." userId="9f7737d9-3e6a-44fb-a06f-7f4f12edd4c7" providerId="ADAL" clId="{AED51224-9C51-42C3-AA33-82FE2295F4EA}" dt="2021-01-13T12:15:04.503" v="21" actId="1076"/>
          <ac:spMkLst>
            <pc:docMk/>
            <pc:sldMk cId="4049248125" sldId="263"/>
            <ac:spMk id="109" creationId="{0301A17E-F06A-45D2-B686-CAB85ADDBA4C}"/>
          </ac:spMkLst>
        </pc:spChg>
        <pc:spChg chg="mod">
          <ac:chgData name="Rafael Aditama Karno,Rafael R." userId="9f7737d9-3e6a-44fb-a06f-7f4f12edd4c7" providerId="ADAL" clId="{AED51224-9C51-42C3-AA33-82FE2295F4EA}" dt="2021-01-13T12:15:04.503" v="21" actId="1076"/>
          <ac:spMkLst>
            <pc:docMk/>
            <pc:sldMk cId="4049248125" sldId="263"/>
            <ac:spMk id="110" creationId="{D1FB3EB2-6C28-4C63-926B-3A619BC2E604}"/>
          </ac:spMkLst>
        </pc:spChg>
        <pc:spChg chg="mod">
          <ac:chgData name="Rafael Aditama Karno,Rafael R." userId="9f7737d9-3e6a-44fb-a06f-7f4f12edd4c7" providerId="ADAL" clId="{AED51224-9C51-42C3-AA33-82FE2295F4EA}" dt="2021-01-13T12:15:04.503" v="21" actId="1076"/>
          <ac:spMkLst>
            <pc:docMk/>
            <pc:sldMk cId="4049248125" sldId="263"/>
            <ac:spMk id="112" creationId="{5F168F7D-4CFF-42BD-83F5-29551C2319D8}"/>
          </ac:spMkLst>
        </pc:spChg>
        <pc:spChg chg="mod">
          <ac:chgData name="Rafael Aditama Karno,Rafael R." userId="9f7737d9-3e6a-44fb-a06f-7f4f12edd4c7" providerId="ADAL" clId="{AED51224-9C51-42C3-AA33-82FE2295F4EA}" dt="2021-01-13T12:15:04.503" v="21" actId="1076"/>
          <ac:spMkLst>
            <pc:docMk/>
            <pc:sldMk cId="4049248125" sldId="263"/>
            <ac:spMk id="113" creationId="{8DF679B5-C54B-4F26-A673-91924F9E38D1}"/>
          </ac:spMkLst>
        </pc:spChg>
        <pc:spChg chg="mod">
          <ac:chgData name="Rafael Aditama Karno,Rafael R." userId="9f7737d9-3e6a-44fb-a06f-7f4f12edd4c7" providerId="ADAL" clId="{AED51224-9C51-42C3-AA33-82FE2295F4EA}" dt="2021-01-13T12:15:04.503" v="21" actId="1076"/>
          <ac:spMkLst>
            <pc:docMk/>
            <pc:sldMk cId="4049248125" sldId="263"/>
            <ac:spMk id="114" creationId="{7EE93AB5-0288-4FD3-80D6-D24B8F063F68}"/>
          </ac:spMkLst>
        </pc:spChg>
        <pc:spChg chg="mod">
          <ac:chgData name="Rafael Aditama Karno,Rafael R." userId="9f7737d9-3e6a-44fb-a06f-7f4f12edd4c7" providerId="ADAL" clId="{AED51224-9C51-42C3-AA33-82FE2295F4EA}" dt="2021-01-13T12:15:04.503" v="21" actId="1076"/>
          <ac:spMkLst>
            <pc:docMk/>
            <pc:sldMk cId="4049248125" sldId="263"/>
            <ac:spMk id="115" creationId="{5E60F2F7-82E6-4D79-8039-F3A577543501}"/>
          </ac:spMkLst>
        </pc:spChg>
        <pc:spChg chg="mod">
          <ac:chgData name="Rafael Aditama Karno,Rafael R." userId="9f7737d9-3e6a-44fb-a06f-7f4f12edd4c7" providerId="ADAL" clId="{AED51224-9C51-42C3-AA33-82FE2295F4EA}" dt="2021-01-13T12:15:04.503" v="21" actId="1076"/>
          <ac:spMkLst>
            <pc:docMk/>
            <pc:sldMk cId="4049248125" sldId="263"/>
            <ac:spMk id="116" creationId="{3CDCD092-E403-4F90-BBE8-5B29F9982C82}"/>
          </ac:spMkLst>
        </pc:spChg>
        <pc:grpChg chg="add del mod">
          <ac:chgData name="Rafael Aditama Karno,Rafael R." userId="9f7737d9-3e6a-44fb-a06f-7f4f12edd4c7" providerId="ADAL" clId="{AED51224-9C51-42C3-AA33-82FE2295F4EA}" dt="2021-01-13T12:14:58.485" v="19" actId="478"/>
          <ac:grpSpMkLst>
            <pc:docMk/>
            <pc:sldMk cId="4049248125" sldId="263"/>
            <ac:grpSpMk id="12" creationId="{5B14077E-BE00-4E20-B6ED-1444DF4A85F8}"/>
          </ac:grpSpMkLst>
        </pc:grpChg>
        <pc:grpChg chg="add del mod">
          <ac:chgData name="Rafael Aditama Karno,Rafael R." userId="9f7737d9-3e6a-44fb-a06f-7f4f12edd4c7" providerId="ADAL" clId="{AED51224-9C51-42C3-AA33-82FE2295F4EA}" dt="2021-01-13T12:14:58.485" v="19" actId="478"/>
          <ac:grpSpMkLst>
            <pc:docMk/>
            <pc:sldMk cId="4049248125" sldId="263"/>
            <ac:grpSpMk id="22" creationId="{D2AC5D76-6DC7-40B2-A2B0-5B06364C679F}"/>
          </ac:grpSpMkLst>
        </pc:grpChg>
        <pc:grpChg chg="add del mod">
          <ac:chgData name="Rafael Aditama Karno,Rafael R." userId="9f7737d9-3e6a-44fb-a06f-7f4f12edd4c7" providerId="ADAL" clId="{AED51224-9C51-42C3-AA33-82FE2295F4EA}" dt="2021-01-13T12:14:58.485" v="19" actId="478"/>
          <ac:grpSpMkLst>
            <pc:docMk/>
            <pc:sldMk cId="4049248125" sldId="263"/>
            <ac:grpSpMk id="44" creationId="{67C08940-BAA5-429A-87AA-36A91349EF87}"/>
          </ac:grpSpMkLst>
        </pc:grpChg>
        <pc:grpChg chg="add del mod">
          <ac:chgData name="Rafael Aditama Karno,Rafael R." userId="9f7737d9-3e6a-44fb-a06f-7f4f12edd4c7" providerId="ADAL" clId="{AED51224-9C51-42C3-AA33-82FE2295F4EA}" dt="2021-01-13T12:14:58.485" v="19" actId="478"/>
          <ac:grpSpMkLst>
            <pc:docMk/>
            <pc:sldMk cId="4049248125" sldId="263"/>
            <ac:grpSpMk id="49" creationId="{6B8BB47D-C1AE-451E-9765-2652ABA0F3CF}"/>
          </ac:grpSpMkLst>
        </pc:grpChg>
        <pc:grpChg chg="add del mod">
          <ac:chgData name="Rafael Aditama Karno,Rafael R." userId="9f7737d9-3e6a-44fb-a06f-7f4f12edd4c7" providerId="ADAL" clId="{AED51224-9C51-42C3-AA33-82FE2295F4EA}" dt="2021-01-13T12:14:58.485" v="19" actId="478"/>
          <ac:grpSpMkLst>
            <pc:docMk/>
            <pc:sldMk cId="4049248125" sldId="263"/>
            <ac:grpSpMk id="52" creationId="{3415AED0-8CF6-4238-85E2-395851E35755}"/>
          </ac:grpSpMkLst>
        </pc:grpChg>
        <pc:grpChg chg="add mod">
          <ac:chgData name="Rafael Aditama Karno,Rafael R." userId="9f7737d9-3e6a-44fb-a06f-7f4f12edd4c7" providerId="ADAL" clId="{AED51224-9C51-42C3-AA33-82FE2295F4EA}" dt="2021-01-13T12:15:04.503" v="21" actId="1076"/>
          <ac:grpSpMkLst>
            <pc:docMk/>
            <pc:sldMk cId="4049248125" sldId="263"/>
            <ac:grpSpMk id="67" creationId="{B2E24E8C-8C98-4469-9FE5-6C74BBC6072C}"/>
          </ac:grpSpMkLst>
        </pc:grpChg>
        <pc:grpChg chg="add mod">
          <ac:chgData name="Rafael Aditama Karno,Rafael R." userId="9f7737d9-3e6a-44fb-a06f-7f4f12edd4c7" providerId="ADAL" clId="{AED51224-9C51-42C3-AA33-82FE2295F4EA}" dt="2021-01-13T12:15:04.503" v="21" actId="1076"/>
          <ac:grpSpMkLst>
            <pc:docMk/>
            <pc:sldMk cId="4049248125" sldId="263"/>
            <ac:grpSpMk id="77" creationId="{72332707-FCBA-452E-9BDE-3281EBA2F406}"/>
          </ac:grpSpMkLst>
        </pc:grpChg>
        <pc:grpChg chg="add mod">
          <ac:chgData name="Rafael Aditama Karno,Rafael R." userId="9f7737d9-3e6a-44fb-a06f-7f4f12edd4c7" providerId="ADAL" clId="{AED51224-9C51-42C3-AA33-82FE2295F4EA}" dt="2021-01-13T12:15:04.503" v="21" actId="1076"/>
          <ac:grpSpMkLst>
            <pc:docMk/>
            <pc:sldMk cId="4049248125" sldId="263"/>
            <ac:grpSpMk id="103" creationId="{D685678A-3C7A-48F9-A9C5-60AD42701003}"/>
          </ac:grpSpMkLst>
        </pc:grpChg>
        <pc:grpChg chg="add mod">
          <ac:chgData name="Rafael Aditama Karno,Rafael R." userId="9f7737d9-3e6a-44fb-a06f-7f4f12edd4c7" providerId="ADAL" clId="{AED51224-9C51-42C3-AA33-82FE2295F4EA}" dt="2021-01-13T12:15:04.503" v="21" actId="1076"/>
          <ac:grpSpMkLst>
            <pc:docMk/>
            <pc:sldMk cId="4049248125" sldId="263"/>
            <ac:grpSpMk id="108" creationId="{18ADCCFE-70D2-4013-8350-E9D2728B172D}"/>
          </ac:grpSpMkLst>
        </pc:grpChg>
        <pc:grpChg chg="add mod">
          <ac:chgData name="Rafael Aditama Karno,Rafael R." userId="9f7737d9-3e6a-44fb-a06f-7f4f12edd4c7" providerId="ADAL" clId="{AED51224-9C51-42C3-AA33-82FE2295F4EA}" dt="2021-01-13T12:15:04.503" v="21" actId="1076"/>
          <ac:grpSpMkLst>
            <pc:docMk/>
            <pc:sldMk cId="4049248125" sldId="263"/>
            <ac:grpSpMk id="111" creationId="{7D83FEC0-4E40-4DB9-A923-C0ABB605797E}"/>
          </ac:grpSpMkLst>
        </pc:grpChg>
        <pc:cxnChg chg="add del mod">
          <ac:chgData name="Rafael Aditama Karno,Rafael R." userId="9f7737d9-3e6a-44fb-a06f-7f4f12edd4c7" providerId="ADAL" clId="{AED51224-9C51-42C3-AA33-82FE2295F4EA}" dt="2021-01-13T12:14:58.485" v="19" actId="478"/>
          <ac:cxnSpMkLst>
            <pc:docMk/>
            <pc:sldMk cId="4049248125" sldId="263"/>
            <ac:cxnSpMk id="10" creationId="{4509E6FD-9939-49F1-9852-1526212F0EA0}"/>
          </ac:cxnSpMkLst>
        </pc:cxnChg>
        <pc:cxnChg chg="add del mod">
          <ac:chgData name="Rafael Aditama Karno,Rafael R." userId="9f7737d9-3e6a-44fb-a06f-7f4f12edd4c7" providerId="ADAL" clId="{AED51224-9C51-42C3-AA33-82FE2295F4EA}" dt="2021-01-13T12:14:58.485" v="19" actId="478"/>
          <ac:cxnSpMkLst>
            <pc:docMk/>
            <pc:sldMk cId="4049248125" sldId="263"/>
            <ac:cxnSpMk id="18" creationId="{8AB44947-FCFC-4CE6-A33D-5BEC5D1F5775}"/>
          </ac:cxnSpMkLst>
        </pc:cxnChg>
        <pc:cxnChg chg="add del mod">
          <ac:chgData name="Rafael Aditama Karno,Rafael R." userId="9f7737d9-3e6a-44fb-a06f-7f4f12edd4c7" providerId="ADAL" clId="{AED51224-9C51-42C3-AA33-82FE2295F4EA}" dt="2021-01-13T12:14:58.485" v="19" actId="478"/>
          <ac:cxnSpMkLst>
            <pc:docMk/>
            <pc:sldMk cId="4049248125" sldId="263"/>
            <ac:cxnSpMk id="36" creationId="{ED77575F-1BEC-4A4E-A63C-3860C5DECA69}"/>
          </ac:cxnSpMkLst>
        </pc:cxnChg>
        <pc:cxnChg chg="add del mod">
          <ac:chgData name="Rafael Aditama Karno,Rafael R." userId="9f7737d9-3e6a-44fb-a06f-7f4f12edd4c7" providerId="ADAL" clId="{AED51224-9C51-42C3-AA33-82FE2295F4EA}" dt="2021-01-13T12:14:58.485" v="19" actId="478"/>
          <ac:cxnSpMkLst>
            <pc:docMk/>
            <pc:sldMk cId="4049248125" sldId="263"/>
            <ac:cxnSpMk id="38" creationId="{EE3B8FAF-8F23-4296-85DB-1DD398044C25}"/>
          </ac:cxnSpMkLst>
        </pc:cxnChg>
        <pc:cxnChg chg="add del mod">
          <ac:chgData name="Rafael Aditama Karno,Rafael R." userId="9f7737d9-3e6a-44fb-a06f-7f4f12edd4c7" providerId="ADAL" clId="{AED51224-9C51-42C3-AA33-82FE2295F4EA}" dt="2021-01-13T12:14:58.485" v="19" actId="478"/>
          <ac:cxnSpMkLst>
            <pc:docMk/>
            <pc:sldMk cId="4049248125" sldId="263"/>
            <ac:cxnSpMk id="42" creationId="{E2BA0B78-725E-4729-8681-839751AE64F5}"/>
          </ac:cxnSpMkLst>
        </pc:cxnChg>
        <pc:cxnChg chg="add mod">
          <ac:chgData name="Rafael Aditama Karno,Rafael R." userId="9f7737d9-3e6a-44fb-a06f-7f4f12edd4c7" providerId="ADAL" clId="{AED51224-9C51-42C3-AA33-82FE2295F4EA}" dt="2021-01-13T12:15:04.503" v="21" actId="1076"/>
          <ac:cxnSpMkLst>
            <pc:docMk/>
            <pc:sldMk cId="4049248125" sldId="263"/>
            <ac:cxnSpMk id="63" creationId="{E3D577DA-F068-40AC-BA21-63264A506B7D}"/>
          </ac:cxnSpMkLst>
        </pc:cxnChg>
        <pc:cxnChg chg="add mod">
          <ac:chgData name="Rafael Aditama Karno,Rafael R." userId="9f7737d9-3e6a-44fb-a06f-7f4f12edd4c7" providerId="ADAL" clId="{AED51224-9C51-42C3-AA33-82FE2295F4EA}" dt="2021-01-13T12:15:04.503" v="21" actId="1076"/>
          <ac:cxnSpMkLst>
            <pc:docMk/>
            <pc:sldMk cId="4049248125" sldId="263"/>
            <ac:cxnSpMk id="73" creationId="{0D5E05DB-E1FE-4641-9CC4-F6BCD6E074C8}"/>
          </ac:cxnSpMkLst>
        </pc:cxnChg>
        <pc:cxnChg chg="add mod">
          <ac:chgData name="Rafael Aditama Karno,Rafael R." userId="9f7737d9-3e6a-44fb-a06f-7f4f12edd4c7" providerId="ADAL" clId="{AED51224-9C51-42C3-AA33-82FE2295F4EA}" dt="2021-01-13T12:15:04.503" v="21" actId="1076"/>
          <ac:cxnSpMkLst>
            <pc:docMk/>
            <pc:sldMk cId="4049248125" sldId="263"/>
            <ac:cxnSpMk id="91" creationId="{B674E8AD-BB31-4A13-BC5F-EDBF0850BE17}"/>
          </ac:cxnSpMkLst>
        </pc:cxnChg>
        <pc:cxnChg chg="add mod">
          <ac:chgData name="Rafael Aditama Karno,Rafael R." userId="9f7737d9-3e6a-44fb-a06f-7f4f12edd4c7" providerId="ADAL" clId="{AED51224-9C51-42C3-AA33-82FE2295F4EA}" dt="2021-01-13T12:15:04.503" v="21" actId="1076"/>
          <ac:cxnSpMkLst>
            <pc:docMk/>
            <pc:sldMk cId="4049248125" sldId="263"/>
            <ac:cxnSpMk id="95" creationId="{E3E20A55-20ED-419F-87D4-BC1584DDD999}"/>
          </ac:cxnSpMkLst>
        </pc:cxnChg>
        <pc:cxnChg chg="add mod">
          <ac:chgData name="Rafael Aditama Karno,Rafael R." userId="9f7737d9-3e6a-44fb-a06f-7f4f12edd4c7" providerId="ADAL" clId="{AED51224-9C51-42C3-AA33-82FE2295F4EA}" dt="2021-01-13T12:15:04.503" v="21" actId="1076"/>
          <ac:cxnSpMkLst>
            <pc:docMk/>
            <pc:sldMk cId="4049248125" sldId="263"/>
            <ac:cxnSpMk id="99" creationId="{AC99ADDB-614E-4249-94BA-B1B860948D91}"/>
          </ac:cxnSpMkLst>
        </pc:cxnChg>
      </pc:sldChg>
      <pc:sldChg chg="addSp delSp modSp new mod modTransition modClrScheme modAnim chgLayout">
        <pc:chgData name="Rafael Aditama Karno,Rafael R." userId="9f7737d9-3e6a-44fb-a06f-7f4f12edd4c7" providerId="ADAL" clId="{AED51224-9C51-42C3-AA33-82FE2295F4EA}" dt="2021-01-13T12:48:44.942" v="1200"/>
        <pc:sldMkLst>
          <pc:docMk/>
          <pc:sldMk cId="3172089332" sldId="264"/>
        </pc:sldMkLst>
        <pc:spChg chg="mod ord">
          <ac:chgData name="Rafael Aditama Karno,Rafael R." userId="9f7737d9-3e6a-44fb-a06f-7f4f12edd4c7" providerId="ADAL" clId="{AED51224-9C51-42C3-AA33-82FE2295F4EA}" dt="2021-01-13T12:39:13.451" v="1169"/>
          <ac:spMkLst>
            <pc:docMk/>
            <pc:sldMk cId="3172089332" sldId="264"/>
            <ac:spMk id="2" creationId="{8164B3D7-076E-4ADD-8AD8-18CE92E80487}"/>
          </ac:spMkLst>
        </pc:spChg>
        <pc:spChg chg="del mod ord">
          <ac:chgData name="Rafael Aditama Karno,Rafael R." userId="9f7737d9-3e6a-44fb-a06f-7f4f12edd4c7" providerId="ADAL" clId="{AED51224-9C51-42C3-AA33-82FE2295F4EA}" dt="2021-01-13T12:24:27.927" v="402" actId="700"/>
          <ac:spMkLst>
            <pc:docMk/>
            <pc:sldMk cId="3172089332" sldId="264"/>
            <ac:spMk id="3" creationId="{D3231EEE-8268-487E-9D76-48A35A1472C1}"/>
          </ac:spMkLst>
        </pc:spChg>
        <pc:spChg chg="add del mod ord">
          <ac:chgData name="Rafael Aditama Karno,Rafael R." userId="9f7737d9-3e6a-44fb-a06f-7f4f12edd4c7" providerId="ADAL" clId="{AED51224-9C51-42C3-AA33-82FE2295F4EA}" dt="2021-01-13T12:24:34.436" v="403" actId="700"/>
          <ac:spMkLst>
            <pc:docMk/>
            <pc:sldMk cId="3172089332" sldId="264"/>
            <ac:spMk id="4" creationId="{E4107270-F0C0-42D1-BF01-1B68C878D715}"/>
          </ac:spMkLst>
        </pc:spChg>
        <pc:spChg chg="add del mod ord">
          <ac:chgData name="Rafael Aditama Karno,Rafael R." userId="9f7737d9-3e6a-44fb-a06f-7f4f12edd4c7" providerId="ADAL" clId="{AED51224-9C51-42C3-AA33-82FE2295F4EA}" dt="2021-01-13T12:24:34.436" v="403" actId="700"/>
          <ac:spMkLst>
            <pc:docMk/>
            <pc:sldMk cId="3172089332" sldId="264"/>
            <ac:spMk id="5" creationId="{9ACB17A4-3474-4D07-B317-B1412C17E015}"/>
          </ac:spMkLst>
        </pc:spChg>
        <pc:spChg chg="add del mod ord">
          <ac:chgData name="Rafael Aditama Karno,Rafael R." userId="9f7737d9-3e6a-44fb-a06f-7f4f12edd4c7" providerId="ADAL" clId="{AED51224-9C51-42C3-AA33-82FE2295F4EA}" dt="2021-01-13T12:24:34.436" v="403" actId="700"/>
          <ac:spMkLst>
            <pc:docMk/>
            <pc:sldMk cId="3172089332" sldId="264"/>
            <ac:spMk id="6" creationId="{E0D881F5-EF70-457A-B7CF-DE789588479A}"/>
          </ac:spMkLst>
        </pc:spChg>
        <pc:spChg chg="add del mod ord">
          <ac:chgData name="Rafael Aditama Karno,Rafael R." userId="9f7737d9-3e6a-44fb-a06f-7f4f12edd4c7" providerId="ADAL" clId="{AED51224-9C51-42C3-AA33-82FE2295F4EA}" dt="2021-01-13T12:24:34.436" v="403" actId="700"/>
          <ac:spMkLst>
            <pc:docMk/>
            <pc:sldMk cId="3172089332" sldId="264"/>
            <ac:spMk id="7" creationId="{24D9B5E3-E2DC-466D-8D8B-7A354BD63FB8}"/>
          </ac:spMkLst>
        </pc:spChg>
        <pc:spChg chg="add del mod ord">
          <ac:chgData name="Rafael Aditama Karno,Rafael R." userId="9f7737d9-3e6a-44fb-a06f-7f4f12edd4c7" providerId="ADAL" clId="{AED51224-9C51-42C3-AA33-82FE2295F4EA}" dt="2021-01-13T12:24:42.662" v="404" actId="700"/>
          <ac:spMkLst>
            <pc:docMk/>
            <pc:sldMk cId="3172089332" sldId="264"/>
            <ac:spMk id="8" creationId="{4696E871-725F-4399-97D9-D88FDDA8DC7D}"/>
          </ac:spMkLst>
        </pc:spChg>
        <pc:spChg chg="add del mod ord">
          <ac:chgData name="Rafael Aditama Karno,Rafael R." userId="9f7737d9-3e6a-44fb-a06f-7f4f12edd4c7" providerId="ADAL" clId="{AED51224-9C51-42C3-AA33-82FE2295F4EA}" dt="2021-01-13T12:24:42.662" v="404" actId="700"/>
          <ac:spMkLst>
            <pc:docMk/>
            <pc:sldMk cId="3172089332" sldId="264"/>
            <ac:spMk id="9" creationId="{B982123C-26E2-4F8D-828C-619A8F052B84}"/>
          </ac:spMkLst>
        </pc:spChg>
        <pc:spChg chg="add mod ord">
          <ac:chgData name="Rafael Aditama Karno,Rafael R." userId="9f7737d9-3e6a-44fb-a06f-7f4f12edd4c7" providerId="ADAL" clId="{AED51224-9C51-42C3-AA33-82FE2295F4EA}" dt="2021-01-13T12:39:13.451" v="1169"/>
          <ac:spMkLst>
            <pc:docMk/>
            <pc:sldMk cId="3172089332" sldId="264"/>
            <ac:spMk id="10" creationId="{163DF3CE-888D-4CA6-A186-F61D0FAEF38F}"/>
          </ac:spMkLst>
        </pc:spChg>
        <pc:spChg chg="add mod ord">
          <ac:chgData name="Rafael Aditama Karno,Rafael R." userId="9f7737d9-3e6a-44fb-a06f-7f4f12edd4c7" providerId="ADAL" clId="{AED51224-9C51-42C3-AA33-82FE2295F4EA}" dt="2021-01-13T12:43:58.710" v="1178" actId="13926"/>
          <ac:spMkLst>
            <pc:docMk/>
            <pc:sldMk cId="3172089332" sldId="264"/>
            <ac:spMk id="11" creationId="{23EAC29E-4E35-4C49-BAFA-0F3C9BFEF014}"/>
          </ac:spMkLst>
        </pc:spChg>
        <pc:spChg chg="add mod ord">
          <ac:chgData name="Rafael Aditama Karno,Rafael R." userId="9f7737d9-3e6a-44fb-a06f-7f4f12edd4c7" providerId="ADAL" clId="{AED51224-9C51-42C3-AA33-82FE2295F4EA}" dt="2021-01-13T12:39:13.451" v="1169"/>
          <ac:spMkLst>
            <pc:docMk/>
            <pc:sldMk cId="3172089332" sldId="264"/>
            <ac:spMk id="12" creationId="{3C98E994-F711-4896-95C5-6D474989350A}"/>
          </ac:spMkLst>
        </pc:spChg>
        <pc:spChg chg="add mod ord">
          <ac:chgData name="Rafael Aditama Karno,Rafael R." userId="9f7737d9-3e6a-44fb-a06f-7f4f12edd4c7" providerId="ADAL" clId="{AED51224-9C51-42C3-AA33-82FE2295F4EA}" dt="2021-01-13T12:39:13.451" v="1169"/>
          <ac:spMkLst>
            <pc:docMk/>
            <pc:sldMk cId="3172089332" sldId="264"/>
            <ac:spMk id="13" creationId="{D0E5A15D-36E1-46FB-803B-F48B080F175F}"/>
          </ac:spMkLst>
        </pc:spChg>
      </pc:sldChg>
      <pc:sldChg chg="modAnim">
        <pc:chgData name="Rafael Aditama Karno,Rafael R." userId="9f7737d9-3e6a-44fb-a06f-7f4f12edd4c7" providerId="ADAL" clId="{AED51224-9C51-42C3-AA33-82FE2295F4EA}" dt="2021-01-13T13:12:02.887" v="1280"/>
        <pc:sldMkLst>
          <pc:docMk/>
          <pc:sldMk cId="1068283992" sldId="265"/>
        </pc:sldMkLst>
      </pc:sldChg>
    </pc:docChg>
  </pc:docChgLst>
  <pc:docChgLst>
    <pc:chgData name="Agnihotri,Lokesh L.K." userId="S::394616@student.fontys.nl::67189b54-7b82-4603-a506-182de33606f0" providerId="AD" clId="Web-{2232C924-A5B9-E4CE-C79A-596839D68716}"/>
    <pc:docChg chg="modSld">
      <pc:chgData name="Agnihotri,Lokesh L.K." userId="S::394616@student.fontys.nl::67189b54-7b82-4603-a506-182de33606f0" providerId="AD" clId="Web-{2232C924-A5B9-E4CE-C79A-596839D68716}" dt="2021-01-14T08:48:17.029" v="0"/>
      <pc:docMkLst>
        <pc:docMk/>
      </pc:docMkLst>
      <pc:sldChg chg="delSp delAnim">
        <pc:chgData name="Agnihotri,Lokesh L.K." userId="S::394616@student.fontys.nl::67189b54-7b82-4603-a506-182de33606f0" providerId="AD" clId="Web-{2232C924-A5B9-E4CE-C79A-596839D68716}" dt="2021-01-14T08:48:17.029" v="0"/>
        <pc:sldMkLst>
          <pc:docMk/>
          <pc:sldMk cId="2089480349" sldId="258"/>
        </pc:sldMkLst>
        <pc:picChg chg="del">
          <ac:chgData name="Agnihotri,Lokesh L.K." userId="S::394616@student.fontys.nl::67189b54-7b82-4603-a506-182de33606f0" providerId="AD" clId="Web-{2232C924-A5B9-E4CE-C79A-596839D68716}" dt="2021-01-14T08:48:17.029" v="0"/>
          <ac:picMkLst>
            <pc:docMk/>
            <pc:sldMk cId="2089480349" sldId="258"/>
            <ac:picMk id="10" creationId="{3814502D-840C-4F51-888A-E77A8F9FBD82}"/>
          </ac:picMkLst>
        </pc:picChg>
      </pc:sldChg>
    </pc:docChg>
  </pc:docChgLst>
  <pc:docChgLst>
    <pc:chgData name="Kirilov,Martin M.K." userId="S::410821@student.fontys.nl::385f290a-9132-4b71-ac21-a80d7d81c637" providerId="AD" clId="Web-{EB300B8C-EBB5-6321-10DA-0653D4F612CF}"/>
    <pc:docChg chg="modSld">
      <pc:chgData name="Kirilov,Martin M.K." userId="S::410821@student.fontys.nl::385f290a-9132-4b71-ac21-a80d7d81c637" providerId="AD" clId="Web-{EB300B8C-EBB5-6321-10DA-0653D4F612CF}" dt="2021-01-14T08:49:23.327" v="14" actId="1076"/>
      <pc:docMkLst>
        <pc:docMk/>
      </pc:docMkLst>
      <pc:sldChg chg="modSp">
        <pc:chgData name="Kirilov,Martin M.K." userId="S::410821@student.fontys.nl::385f290a-9132-4b71-ac21-a80d7d81c637" providerId="AD" clId="Web-{EB300B8C-EBB5-6321-10DA-0653D4F612CF}" dt="2021-01-14T08:49:23.327" v="14" actId="1076"/>
        <pc:sldMkLst>
          <pc:docMk/>
          <pc:sldMk cId="2089480349" sldId="258"/>
        </pc:sldMkLst>
        <pc:spChg chg="mod">
          <ac:chgData name="Kirilov,Martin M.K." userId="S::410821@student.fontys.nl::385f290a-9132-4b71-ac21-a80d7d81c637" providerId="AD" clId="Web-{EB300B8C-EBB5-6321-10DA-0653D4F612CF}" dt="2021-01-14T08:49:15.421" v="10" actId="1076"/>
          <ac:spMkLst>
            <pc:docMk/>
            <pc:sldMk cId="2089480349" sldId="258"/>
            <ac:spMk id="3" creationId="{6CCD8D62-257A-4A3E-8568-73A64EEBEE07}"/>
          </ac:spMkLst>
        </pc:spChg>
        <pc:picChg chg="mod">
          <ac:chgData name="Kirilov,Martin M.K." userId="S::410821@student.fontys.nl::385f290a-9132-4b71-ac21-a80d7d81c637" providerId="AD" clId="Web-{EB300B8C-EBB5-6321-10DA-0653D4F612CF}" dt="2021-01-14T08:49:20.937" v="13" actId="1076"/>
          <ac:picMkLst>
            <pc:docMk/>
            <pc:sldMk cId="2089480349" sldId="258"/>
            <ac:picMk id="4" creationId="{131A0456-99EE-48E2-B915-E00F0606B9C6}"/>
          </ac:picMkLst>
        </pc:picChg>
        <pc:picChg chg="mod">
          <ac:chgData name="Kirilov,Martin M.K." userId="S::410821@student.fontys.nl::385f290a-9132-4b71-ac21-a80d7d81c637" providerId="AD" clId="Web-{EB300B8C-EBB5-6321-10DA-0653D4F612CF}" dt="2021-01-14T08:49:23.327" v="14" actId="1076"/>
          <ac:picMkLst>
            <pc:docMk/>
            <pc:sldMk cId="2089480349" sldId="258"/>
            <ac:picMk id="9" creationId="{6835F734-CB6E-4921-9863-1EC42F199A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4748B-24AF-4BD5-BBD2-A1CB8EBA2CD4}" type="datetimeFigureOut">
              <a:rPr lang="en-US" smtClean="0"/>
              <a:t>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0DFAF-04AB-485C-BADA-E5136FB8D84F}" type="slidenum">
              <a:rPr lang="en-US" smtClean="0"/>
              <a:t>‹#›</a:t>
            </a:fld>
            <a:endParaRPr lang="en-US"/>
          </a:p>
        </p:txBody>
      </p:sp>
    </p:spTree>
    <p:extLst>
      <p:ext uri="{BB962C8B-B14F-4D97-AF65-F5344CB8AC3E}">
        <p14:creationId xmlns:p14="http://schemas.microsoft.com/office/powerpoint/2010/main" val="21998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Jim</a:t>
            </a:r>
            <a:endParaRPr lang="en-US"/>
          </a:p>
        </p:txBody>
      </p:sp>
      <p:sp>
        <p:nvSpPr>
          <p:cNvPr id="4" name="Slide Number Placeholder 3"/>
          <p:cNvSpPr>
            <a:spLocks noGrp="1"/>
          </p:cNvSpPr>
          <p:nvPr>
            <p:ph type="sldNum" sz="quarter" idx="5"/>
          </p:nvPr>
        </p:nvSpPr>
        <p:spPr/>
        <p:txBody>
          <a:bodyPr/>
          <a:lstStyle/>
          <a:p>
            <a:fld id="{E7D0DFAF-04AB-485C-BADA-E5136FB8D84F}" type="slidenum">
              <a:rPr lang="en-US" smtClean="0"/>
              <a:t>1</a:t>
            </a:fld>
            <a:endParaRPr lang="en-US"/>
          </a:p>
        </p:txBody>
      </p:sp>
    </p:spTree>
    <p:extLst>
      <p:ext uri="{BB962C8B-B14F-4D97-AF65-F5344CB8AC3E}">
        <p14:creationId xmlns:p14="http://schemas.microsoft.com/office/powerpoint/2010/main" val="172807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Jim</a:t>
            </a:r>
            <a:endParaRPr lang="en-US"/>
          </a:p>
        </p:txBody>
      </p:sp>
      <p:sp>
        <p:nvSpPr>
          <p:cNvPr id="4" name="Tijdelijke aanduiding voor dianummer 3"/>
          <p:cNvSpPr>
            <a:spLocks noGrp="1"/>
          </p:cNvSpPr>
          <p:nvPr>
            <p:ph type="sldNum" sz="quarter" idx="5"/>
          </p:nvPr>
        </p:nvSpPr>
        <p:spPr/>
        <p:txBody>
          <a:bodyPr/>
          <a:lstStyle/>
          <a:p>
            <a:fld id="{E7D0DFAF-04AB-485C-BADA-E5136FB8D84F}" type="slidenum">
              <a:rPr lang="en-US" smtClean="0"/>
              <a:t>2</a:t>
            </a:fld>
            <a:endParaRPr lang="en-US"/>
          </a:p>
        </p:txBody>
      </p:sp>
    </p:spTree>
    <p:extLst>
      <p:ext uri="{BB962C8B-B14F-4D97-AF65-F5344CB8AC3E}">
        <p14:creationId xmlns:p14="http://schemas.microsoft.com/office/powerpoint/2010/main" val="339245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Jim</a:t>
            </a:r>
            <a:endParaRPr lang="en-US"/>
          </a:p>
        </p:txBody>
      </p:sp>
      <p:sp>
        <p:nvSpPr>
          <p:cNvPr id="4" name="Tijdelijke aanduiding voor dianummer 3"/>
          <p:cNvSpPr>
            <a:spLocks noGrp="1"/>
          </p:cNvSpPr>
          <p:nvPr>
            <p:ph type="sldNum" sz="quarter" idx="5"/>
          </p:nvPr>
        </p:nvSpPr>
        <p:spPr/>
        <p:txBody>
          <a:bodyPr/>
          <a:lstStyle/>
          <a:p>
            <a:fld id="{E7D0DFAF-04AB-485C-BADA-E5136FB8D84F}" type="slidenum">
              <a:rPr lang="en-US" smtClean="0"/>
              <a:t>3</a:t>
            </a:fld>
            <a:endParaRPr lang="en-US"/>
          </a:p>
        </p:txBody>
      </p:sp>
    </p:spTree>
    <p:extLst>
      <p:ext uri="{BB962C8B-B14F-4D97-AF65-F5344CB8AC3E}">
        <p14:creationId xmlns:p14="http://schemas.microsoft.com/office/powerpoint/2010/main" val="79813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Martin</a:t>
            </a:r>
            <a:endParaRPr lang="en-US"/>
          </a:p>
        </p:txBody>
      </p:sp>
      <p:sp>
        <p:nvSpPr>
          <p:cNvPr id="4" name="Tijdelijke aanduiding voor dianummer 3"/>
          <p:cNvSpPr>
            <a:spLocks noGrp="1"/>
          </p:cNvSpPr>
          <p:nvPr>
            <p:ph type="sldNum" sz="quarter" idx="5"/>
          </p:nvPr>
        </p:nvSpPr>
        <p:spPr/>
        <p:txBody>
          <a:bodyPr/>
          <a:lstStyle/>
          <a:p>
            <a:fld id="{E7D0DFAF-04AB-485C-BADA-E5136FB8D84F}" type="slidenum">
              <a:rPr lang="en-US" smtClean="0"/>
              <a:t>4</a:t>
            </a:fld>
            <a:endParaRPr lang="en-US"/>
          </a:p>
        </p:txBody>
      </p:sp>
    </p:spTree>
    <p:extLst>
      <p:ext uri="{BB962C8B-B14F-4D97-AF65-F5344CB8AC3E}">
        <p14:creationId xmlns:p14="http://schemas.microsoft.com/office/powerpoint/2010/main" val="156231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Martin</a:t>
            </a:r>
            <a:endParaRPr lang="en-US"/>
          </a:p>
        </p:txBody>
      </p:sp>
      <p:sp>
        <p:nvSpPr>
          <p:cNvPr id="4" name="Tijdelijke aanduiding voor dianummer 3"/>
          <p:cNvSpPr>
            <a:spLocks noGrp="1"/>
          </p:cNvSpPr>
          <p:nvPr>
            <p:ph type="sldNum" sz="quarter" idx="5"/>
          </p:nvPr>
        </p:nvSpPr>
        <p:spPr/>
        <p:txBody>
          <a:bodyPr/>
          <a:lstStyle/>
          <a:p>
            <a:fld id="{E7D0DFAF-04AB-485C-BADA-E5136FB8D84F}" type="slidenum">
              <a:rPr lang="en-US" smtClean="0"/>
              <a:t>5</a:t>
            </a:fld>
            <a:endParaRPr lang="en-US"/>
          </a:p>
        </p:txBody>
      </p:sp>
    </p:spTree>
    <p:extLst>
      <p:ext uri="{BB962C8B-B14F-4D97-AF65-F5344CB8AC3E}">
        <p14:creationId xmlns:p14="http://schemas.microsoft.com/office/powerpoint/2010/main" val="402347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Lokesh</a:t>
            </a:r>
            <a:endParaRPr lang="en-US"/>
          </a:p>
        </p:txBody>
      </p:sp>
      <p:sp>
        <p:nvSpPr>
          <p:cNvPr id="4" name="Tijdelijke aanduiding voor dianummer 3"/>
          <p:cNvSpPr>
            <a:spLocks noGrp="1"/>
          </p:cNvSpPr>
          <p:nvPr>
            <p:ph type="sldNum" sz="quarter" idx="5"/>
          </p:nvPr>
        </p:nvSpPr>
        <p:spPr/>
        <p:txBody>
          <a:bodyPr/>
          <a:lstStyle/>
          <a:p>
            <a:fld id="{E7D0DFAF-04AB-485C-BADA-E5136FB8D84F}" type="slidenum">
              <a:rPr lang="en-US" smtClean="0"/>
              <a:t>6</a:t>
            </a:fld>
            <a:endParaRPr lang="en-US"/>
          </a:p>
        </p:txBody>
      </p:sp>
    </p:spTree>
    <p:extLst>
      <p:ext uri="{BB962C8B-B14F-4D97-AF65-F5344CB8AC3E}">
        <p14:creationId xmlns:p14="http://schemas.microsoft.com/office/powerpoint/2010/main" val="3988033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Lokesh</a:t>
            </a:r>
            <a:endParaRPr lang="en-US"/>
          </a:p>
        </p:txBody>
      </p:sp>
      <p:sp>
        <p:nvSpPr>
          <p:cNvPr id="4" name="Tijdelijke aanduiding voor dianummer 3"/>
          <p:cNvSpPr>
            <a:spLocks noGrp="1"/>
          </p:cNvSpPr>
          <p:nvPr>
            <p:ph type="sldNum" sz="quarter" idx="5"/>
          </p:nvPr>
        </p:nvSpPr>
        <p:spPr/>
        <p:txBody>
          <a:bodyPr/>
          <a:lstStyle/>
          <a:p>
            <a:fld id="{E7D0DFAF-04AB-485C-BADA-E5136FB8D84F}" type="slidenum">
              <a:rPr lang="en-US" smtClean="0"/>
              <a:t>7</a:t>
            </a:fld>
            <a:endParaRPr lang="en-US"/>
          </a:p>
        </p:txBody>
      </p:sp>
    </p:spTree>
    <p:extLst>
      <p:ext uri="{BB962C8B-B14F-4D97-AF65-F5344CB8AC3E}">
        <p14:creationId xmlns:p14="http://schemas.microsoft.com/office/powerpoint/2010/main" val="6004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Rafael</a:t>
            </a:r>
            <a:endParaRPr lang="en-US"/>
          </a:p>
        </p:txBody>
      </p:sp>
      <p:sp>
        <p:nvSpPr>
          <p:cNvPr id="4" name="Tijdelijke aanduiding voor dianummer 3"/>
          <p:cNvSpPr>
            <a:spLocks noGrp="1"/>
          </p:cNvSpPr>
          <p:nvPr>
            <p:ph type="sldNum" sz="quarter" idx="5"/>
          </p:nvPr>
        </p:nvSpPr>
        <p:spPr/>
        <p:txBody>
          <a:bodyPr/>
          <a:lstStyle/>
          <a:p>
            <a:fld id="{E7D0DFAF-04AB-485C-BADA-E5136FB8D84F}" type="slidenum">
              <a:rPr lang="en-US" smtClean="0"/>
              <a:t>8</a:t>
            </a:fld>
            <a:endParaRPr lang="en-US"/>
          </a:p>
        </p:txBody>
      </p:sp>
    </p:spTree>
    <p:extLst>
      <p:ext uri="{BB962C8B-B14F-4D97-AF65-F5344CB8AC3E}">
        <p14:creationId xmlns:p14="http://schemas.microsoft.com/office/powerpoint/2010/main" val="236858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Rafael</a:t>
            </a:r>
            <a:endParaRPr lang="en-US"/>
          </a:p>
        </p:txBody>
      </p:sp>
      <p:sp>
        <p:nvSpPr>
          <p:cNvPr id="4" name="Tijdelijke aanduiding voor dianummer 3"/>
          <p:cNvSpPr>
            <a:spLocks noGrp="1"/>
          </p:cNvSpPr>
          <p:nvPr>
            <p:ph type="sldNum" sz="quarter" idx="5"/>
          </p:nvPr>
        </p:nvSpPr>
        <p:spPr/>
        <p:txBody>
          <a:bodyPr/>
          <a:lstStyle/>
          <a:p>
            <a:fld id="{E7D0DFAF-04AB-485C-BADA-E5136FB8D84F}" type="slidenum">
              <a:rPr lang="en-US" smtClean="0"/>
              <a:t>9</a:t>
            </a:fld>
            <a:endParaRPr lang="en-US"/>
          </a:p>
        </p:txBody>
      </p:sp>
    </p:spTree>
    <p:extLst>
      <p:ext uri="{BB962C8B-B14F-4D97-AF65-F5344CB8AC3E}">
        <p14:creationId xmlns:p14="http://schemas.microsoft.com/office/powerpoint/2010/main" val="142505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CF0886-03F2-496E-9589-FD6C3861D172}"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11960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F0886-03F2-496E-9589-FD6C3861D172}"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84252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2CF0886-03F2-496E-9589-FD6C3861D172}"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86977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2CF0886-03F2-496E-9589-FD6C3861D172}"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302469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F0886-03F2-496E-9589-FD6C3861D172}"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1730851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F0886-03F2-496E-9589-FD6C3861D172}"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422469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F0886-03F2-496E-9589-FD6C3861D172}"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63647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F0886-03F2-496E-9589-FD6C3861D172}"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59113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F0886-03F2-496E-9589-FD6C3861D172}"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96885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CF0886-03F2-496E-9589-FD6C3861D172}"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16711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CF0886-03F2-496E-9589-FD6C3861D172}"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412869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F0886-03F2-496E-9589-FD6C3861D172}"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233813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F0886-03F2-496E-9589-FD6C3861D172}"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102198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2CF0886-03F2-496E-9589-FD6C3861D172}" type="datetimeFigureOut">
              <a:rPr lang="en-US" smtClean="0"/>
              <a:t>1/3/2022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E442BF3F-6860-4ABB-BCE8-5833559E996B}" type="slidenum">
              <a:rPr lang="en-US" smtClean="0"/>
              <a:t>‹#›</a:t>
            </a:fld>
            <a:endParaRPr lang="en-US"/>
          </a:p>
        </p:txBody>
      </p:sp>
    </p:spTree>
    <p:extLst>
      <p:ext uri="{BB962C8B-B14F-4D97-AF65-F5344CB8AC3E}">
        <p14:creationId xmlns:p14="http://schemas.microsoft.com/office/powerpoint/2010/main" val="262139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2CF0886-03F2-496E-9589-FD6C3861D172}" type="datetimeFigureOut">
              <a:rPr lang="en-US" smtClean="0"/>
              <a:t>1/3/2022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442BF3F-6860-4ABB-BCE8-5833559E996B}" type="slidenum">
              <a:rPr lang="en-US" smtClean="0"/>
              <a:t>‹#›</a:t>
            </a:fld>
            <a:endParaRPr lang="en-US"/>
          </a:p>
        </p:txBody>
      </p:sp>
    </p:spTree>
    <p:extLst>
      <p:ext uri="{BB962C8B-B14F-4D97-AF65-F5344CB8AC3E}">
        <p14:creationId xmlns:p14="http://schemas.microsoft.com/office/powerpoint/2010/main" val="1925233734"/>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0BFF8-9012-4258-9D10-FD26A2D8824B}"/>
              </a:ext>
            </a:extLst>
          </p:cNvPr>
          <p:cNvSpPr>
            <a:spLocks noGrp="1"/>
          </p:cNvSpPr>
          <p:nvPr>
            <p:ph type="ctrTitle"/>
          </p:nvPr>
        </p:nvSpPr>
        <p:spPr/>
        <p:txBody>
          <a:bodyPr/>
          <a:lstStyle/>
          <a:p>
            <a:r>
              <a:rPr lang="nl-NL"/>
              <a:t>Final Presentation</a:t>
            </a:r>
            <a:endParaRPr lang="en-US"/>
          </a:p>
        </p:txBody>
      </p:sp>
      <p:pic>
        <p:nvPicPr>
          <p:cNvPr id="1026" name="Picture 2" descr="Informa">
            <a:extLst>
              <a:ext uri="{FF2B5EF4-FFF2-40B4-BE49-F238E27FC236}">
                <a16:creationId xmlns:a16="http://schemas.microsoft.com/office/drawing/2014/main" id="{CA387FBB-1F4B-4BBC-8558-EA23A8CA2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24" y="1142179"/>
            <a:ext cx="170497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udent+ FHICT | Home">
            <a:extLst>
              <a:ext uri="{FF2B5EF4-FFF2-40B4-BE49-F238E27FC236}">
                <a16:creationId xmlns:a16="http://schemas.microsoft.com/office/drawing/2014/main" id="{B4092EEA-F4C2-4E1A-8249-F19A2CD72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24" y="217207"/>
            <a:ext cx="3142481" cy="92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06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A7728C-E563-4897-9CB5-410A28E12D43}"/>
              </a:ext>
            </a:extLst>
          </p:cNvPr>
          <p:cNvSpPr>
            <a:spLocks noGrp="1"/>
          </p:cNvSpPr>
          <p:nvPr>
            <p:ph type="title"/>
          </p:nvPr>
        </p:nvSpPr>
        <p:spPr/>
        <p:txBody>
          <a:bodyPr/>
          <a:lstStyle/>
          <a:p>
            <a:r>
              <a:rPr lang="nl-NL"/>
              <a:t>Contents</a:t>
            </a:r>
            <a:endParaRPr lang="en-US"/>
          </a:p>
        </p:txBody>
      </p:sp>
      <p:sp>
        <p:nvSpPr>
          <p:cNvPr id="3" name="Tijdelijke aanduiding voor inhoud 2">
            <a:extLst>
              <a:ext uri="{FF2B5EF4-FFF2-40B4-BE49-F238E27FC236}">
                <a16:creationId xmlns:a16="http://schemas.microsoft.com/office/drawing/2014/main" id="{FC4C92D7-7B9C-430F-A43E-458873F3E8E7}"/>
              </a:ext>
            </a:extLst>
          </p:cNvPr>
          <p:cNvSpPr>
            <a:spLocks noGrp="1"/>
          </p:cNvSpPr>
          <p:nvPr>
            <p:ph idx="1"/>
          </p:nvPr>
        </p:nvSpPr>
        <p:spPr/>
        <p:txBody>
          <a:bodyPr/>
          <a:lstStyle/>
          <a:p>
            <a:r>
              <a:rPr lang="nl-NL"/>
              <a:t>Timeline</a:t>
            </a:r>
          </a:p>
          <a:p>
            <a:r>
              <a:rPr lang="nl-NL" err="1"/>
              <a:t>Exploratory</a:t>
            </a:r>
            <a:r>
              <a:rPr lang="nl-NL"/>
              <a:t> Data Analysis</a:t>
            </a:r>
          </a:p>
          <a:p>
            <a:r>
              <a:rPr lang="nl-NL"/>
              <a:t>Business </a:t>
            </a:r>
            <a:r>
              <a:rPr lang="nl-NL" err="1"/>
              <a:t>Proposal</a:t>
            </a:r>
            <a:endParaRPr lang="nl-NL"/>
          </a:p>
          <a:p>
            <a:r>
              <a:rPr lang="nl-NL"/>
              <a:t>Data Analysis First Iteration</a:t>
            </a:r>
          </a:p>
          <a:p>
            <a:r>
              <a:rPr lang="nl-NL"/>
              <a:t>Data Analysis Second Iteration</a:t>
            </a:r>
          </a:p>
          <a:p>
            <a:r>
              <a:rPr lang="nl-NL" err="1"/>
              <a:t>Conclusion</a:t>
            </a:r>
            <a:endParaRPr lang="nl-NL"/>
          </a:p>
          <a:p>
            <a:endParaRPr lang="en-US"/>
          </a:p>
        </p:txBody>
      </p:sp>
    </p:spTree>
    <p:extLst>
      <p:ext uri="{BB962C8B-B14F-4D97-AF65-F5344CB8AC3E}">
        <p14:creationId xmlns:p14="http://schemas.microsoft.com/office/powerpoint/2010/main" val="167193641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5679-34D2-4027-87A7-019BBC5F40DE}"/>
              </a:ext>
            </a:extLst>
          </p:cNvPr>
          <p:cNvSpPr>
            <a:spLocks noGrp="1"/>
          </p:cNvSpPr>
          <p:nvPr>
            <p:ph type="title"/>
          </p:nvPr>
        </p:nvSpPr>
        <p:spPr/>
        <p:txBody>
          <a:bodyPr/>
          <a:lstStyle/>
          <a:p>
            <a:r>
              <a:rPr lang="en-US"/>
              <a:t>Timeline</a:t>
            </a:r>
          </a:p>
        </p:txBody>
      </p:sp>
      <p:sp>
        <p:nvSpPr>
          <p:cNvPr id="58" name="Rounded Rectangle 18">
            <a:extLst>
              <a:ext uri="{FF2B5EF4-FFF2-40B4-BE49-F238E27FC236}">
                <a16:creationId xmlns:a16="http://schemas.microsoft.com/office/drawing/2014/main" id="{F1AD894D-E685-439E-8C90-DD6E86BAE37A}"/>
              </a:ext>
            </a:extLst>
          </p:cNvPr>
          <p:cNvSpPr/>
          <p:nvPr/>
        </p:nvSpPr>
        <p:spPr>
          <a:xfrm rot="10800000" flipV="1">
            <a:off x="810000" y="6290232"/>
            <a:ext cx="2087882" cy="120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endParaRPr lang="en-US" sz="1200" b="1">
              <a:solidFill>
                <a:schemeClr val="bg2"/>
              </a:solidFill>
            </a:endParaRPr>
          </a:p>
        </p:txBody>
      </p:sp>
      <p:sp>
        <p:nvSpPr>
          <p:cNvPr id="59" name="Rounded Rectangle 18">
            <a:extLst>
              <a:ext uri="{FF2B5EF4-FFF2-40B4-BE49-F238E27FC236}">
                <a16:creationId xmlns:a16="http://schemas.microsoft.com/office/drawing/2014/main" id="{4AC887A1-EE4B-43A5-91C6-B743B7062B19}"/>
              </a:ext>
            </a:extLst>
          </p:cNvPr>
          <p:cNvSpPr/>
          <p:nvPr/>
        </p:nvSpPr>
        <p:spPr>
          <a:xfrm rot="10800000" flipV="1">
            <a:off x="2897882" y="6290232"/>
            <a:ext cx="2087882" cy="120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endParaRPr lang="en-US" sz="1200" b="1">
              <a:solidFill>
                <a:schemeClr val="bg2"/>
              </a:solidFill>
            </a:endParaRPr>
          </a:p>
        </p:txBody>
      </p:sp>
      <p:sp>
        <p:nvSpPr>
          <p:cNvPr id="60" name="Rounded Rectangle 18">
            <a:extLst>
              <a:ext uri="{FF2B5EF4-FFF2-40B4-BE49-F238E27FC236}">
                <a16:creationId xmlns:a16="http://schemas.microsoft.com/office/drawing/2014/main" id="{DE8E1F60-26E9-4764-8E6D-E4C2FB0643CD}"/>
              </a:ext>
            </a:extLst>
          </p:cNvPr>
          <p:cNvSpPr/>
          <p:nvPr/>
        </p:nvSpPr>
        <p:spPr>
          <a:xfrm rot="10800000" flipV="1">
            <a:off x="4985758" y="6290232"/>
            <a:ext cx="2087882" cy="12058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endParaRPr lang="en-US" sz="1200" b="1">
              <a:solidFill>
                <a:schemeClr val="bg2"/>
              </a:solidFill>
            </a:endParaRPr>
          </a:p>
        </p:txBody>
      </p:sp>
      <p:sp>
        <p:nvSpPr>
          <p:cNvPr id="61" name="Rounded Rectangle 18">
            <a:extLst>
              <a:ext uri="{FF2B5EF4-FFF2-40B4-BE49-F238E27FC236}">
                <a16:creationId xmlns:a16="http://schemas.microsoft.com/office/drawing/2014/main" id="{AB353554-9638-4F64-9647-097BF6F924C2}"/>
              </a:ext>
            </a:extLst>
          </p:cNvPr>
          <p:cNvSpPr/>
          <p:nvPr/>
        </p:nvSpPr>
        <p:spPr>
          <a:xfrm rot="10800000" flipV="1">
            <a:off x="7073641" y="6290232"/>
            <a:ext cx="2087882" cy="120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endParaRPr lang="en-US" sz="1200" b="1">
              <a:solidFill>
                <a:schemeClr val="bg2"/>
              </a:solidFill>
            </a:endParaRPr>
          </a:p>
        </p:txBody>
      </p:sp>
      <p:sp>
        <p:nvSpPr>
          <p:cNvPr id="62" name="Rounded Rectangle 18">
            <a:extLst>
              <a:ext uri="{FF2B5EF4-FFF2-40B4-BE49-F238E27FC236}">
                <a16:creationId xmlns:a16="http://schemas.microsoft.com/office/drawing/2014/main" id="{344E55ED-019B-44BF-BBF6-3557CF9EBB93}"/>
              </a:ext>
            </a:extLst>
          </p:cNvPr>
          <p:cNvSpPr/>
          <p:nvPr/>
        </p:nvSpPr>
        <p:spPr>
          <a:xfrm rot="10800000" flipV="1">
            <a:off x="9161517" y="6290232"/>
            <a:ext cx="2087882" cy="12058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endParaRPr lang="en-US" sz="1200" b="1">
              <a:solidFill>
                <a:schemeClr val="bg2"/>
              </a:solidFill>
            </a:endParaRPr>
          </a:p>
        </p:txBody>
      </p:sp>
      <p:cxnSp>
        <p:nvCxnSpPr>
          <p:cNvPr id="63" name="Straight Connector 62">
            <a:extLst>
              <a:ext uri="{FF2B5EF4-FFF2-40B4-BE49-F238E27FC236}">
                <a16:creationId xmlns:a16="http://schemas.microsoft.com/office/drawing/2014/main" id="{E3D577DA-F068-40AC-BA21-63264A506B7D}"/>
              </a:ext>
            </a:extLst>
          </p:cNvPr>
          <p:cNvCxnSpPr>
            <a:cxnSpLocks/>
            <a:stCxn id="58" idx="0"/>
            <a:endCxn id="64" idx="2"/>
          </p:cNvCxnSpPr>
          <p:nvPr/>
        </p:nvCxnSpPr>
        <p:spPr>
          <a:xfrm flipV="1">
            <a:off x="1853941" y="4303130"/>
            <a:ext cx="7446" cy="198710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91311E5-D2B9-4500-B915-FEF5BFB9E801}"/>
              </a:ext>
            </a:extLst>
          </p:cNvPr>
          <p:cNvSpPr/>
          <p:nvPr/>
        </p:nvSpPr>
        <p:spPr>
          <a:xfrm>
            <a:off x="1501387" y="3583130"/>
            <a:ext cx="72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6DE758F4-7F86-45AE-9656-A47F247B3388}"/>
              </a:ext>
            </a:extLst>
          </p:cNvPr>
          <p:cNvSpPr txBox="1"/>
          <p:nvPr/>
        </p:nvSpPr>
        <p:spPr>
          <a:xfrm>
            <a:off x="1222431" y="2198134"/>
            <a:ext cx="1277915" cy="338554"/>
          </a:xfrm>
          <a:prstGeom prst="rect">
            <a:avLst/>
          </a:prstGeom>
          <a:noFill/>
        </p:spPr>
        <p:txBody>
          <a:bodyPr wrap="none" rtlCol="0">
            <a:spAutoFit/>
          </a:bodyPr>
          <a:lstStyle/>
          <a:p>
            <a:pPr algn="ctr"/>
            <a:r>
              <a:rPr lang="en-US" sz="1600" b="1">
                <a:latin typeface="+mj-lt"/>
              </a:rPr>
              <a:t>September</a:t>
            </a:r>
          </a:p>
        </p:txBody>
      </p:sp>
      <p:sp>
        <p:nvSpPr>
          <p:cNvPr id="66" name="TextBox 65">
            <a:extLst>
              <a:ext uri="{FF2B5EF4-FFF2-40B4-BE49-F238E27FC236}">
                <a16:creationId xmlns:a16="http://schemas.microsoft.com/office/drawing/2014/main" id="{5ECDAF6A-3DB7-4A61-8A08-BC513A3BE4B8}"/>
              </a:ext>
            </a:extLst>
          </p:cNvPr>
          <p:cNvSpPr txBox="1"/>
          <p:nvPr/>
        </p:nvSpPr>
        <p:spPr>
          <a:xfrm>
            <a:off x="817446" y="2497475"/>
            <a:ext cx="2087882" cy="1020857"/>
          </a:xfrm>
          <a:prstGeom prst="rect">
            <a:avLst/>
          </a:prstGeom>
          <a:noFill/>
        </p:spPr>
        <p:txBody>
          <a:bodyPr wrap="square" rtlCol="0" anchor="ctr">
            <a:spAutoFit/>
          </a:bodyPr>
          <a:lstStyle/>
          <a:p>
            <a:pPr algn="ctr">
              <a:lnSpc>
                <a:spcPct val="150000"/>
              </a:lnSpc>
            </a:pPr>
            <a:r>
              <a:rPr lang="nl-NL" sz="1400">
                <a:latin typeface="+mj-lt"/>
                <a:ea typeface="Roboto" pitchFamily="2" charset="0"/>
              </a:rPr>
              <a:t>Data Cleaning, </a:t>
            </a:r>
            <a:r>
              <a:rPr lang="nl-NL" sz="1400" err="1">
                <a:latin typeface="+mj-lt"/>
                <a:ea typeface="Roboto" pitchFamily="2" charset="0"/>
              </a:rPr>
              <a:t>Exploratory</a:t>
            </a:r>
            <a:r>
              <a:rPr lang="nl-NL" sz="1400">
                <a:latin typeface="+mj-lt"/>
                <a:ea typeface="Roboto" pitchFamily="2" charset="0"/>
              </a:rPr>
              <a:t> data analysis</a:t>
            </a:r>
          </a:p>
        </p:txBody>
      </p:sp>
      <p:grpSp>
        <p:nvGrpSpPr>
          <p:cNvPr id="67" name="Group 66">
            <a:extLst>
              <a:ext uri="{FF2B5EF4-FFF2-40B4-BE49-F238E27FC236}">
                <a16:creationId xmlns:a16="http://schemas.microsoft.com/office/drawing/2014/main" id="{B2E24E8C-8C98-4469-9FE5-6C74BBC6072C}"/>
              </a:ext>
            </a:extLst>
          </p:cNvPr>
          <p:cNvGrpSpPr/>
          <p:nvPr/>
        </p:nvGrpSpPr>
        <p:grpSpPr>
          <a:xfrm>
            <a:off x="1658210" y="3741290"/>
            <a:ext cx="406355" cy="403681"/>
            <a:chOff x="2611438" y="6434138"/>
            <a:chExt cx="241301" cy="239713"/>
          </a:xfrm>
          <a:solidFill>
            <a:schemeClr val="bg2"/>
          </a:solidFill>
        </p:grpSpPr>
        <p:sp>
          <p:nvSpPr>
            <p:cNvPr id="68" name="Freeform 240">
              <a:extLst>
                <a:ext uri="{FF2B5EF4-FFF2-40B4-BE49-F238E27FC236}">
                  <a16:creationId xmlns:a16="http://schemas.microsoft.com/office/drawing/2014/main" id="{E005A2D4-DDD8-417D-BF36-2FB85779498E}"/>
                </a:ext>
              </a:extLst>
            </p:cNvPr>
            <p:cNvSpPr>
              <a:spLocks noEditPoints="1"/>
            </p:cNvSpPr>
            <p:nvPr/>
          </p:nvSpPr>
          <p:spPr bwMode="auto">
            <a:xfrm>
              <a:off x="2682876" y="6434138"/>
              <a:ext cx="169863" cy="168275"/>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241">
              <a:extLst>
                <a:ext uri="{FF2B5EF4-FFF2-40B4-BE49-F238E27FC236}">
                  <a16:creationId xmlns:a16="http://schemas.microsoft.com/office/drawing/2014/main" id="{1AFF1E8B-32E6-49A3-BBAF-A6D760562D66}"/>
                </a:ext>
              </a:extLst>
            </p:cNvPr>
            <p:cNvSpPr>
              <a:spLocks/>
            </p:cNvSpPr>
            <p:nvPr/>
          </p:nvSpPr>
          <p:spPr bwMode="auto">
            <a:xfrm>
              <a:off x="2619376" y="6500813"/>
              <a:ext cx="79375" cy="71438"/>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242">
              <a:extLst>
                <a:ext uri="{FF2B5EF4-FFF2-40B4-BE49-F238E27FC236}">
                  <a16:creationId xmlns:a16="http://schemas.microsoft.com/office/drawing/2014/main" id="{6131F0E5-6754-4E69-923C-CF603BCBE5FB}"/>
                </a:ext>
              </a:extLst>
            </p:cNvPr>
            <p:cNvSpPr>
              <a:spLocks/>
            </p:cNvSpPr>
            <p:nvPr/>
          </p:nvSpPr>
          <p:spPr bwMode="auto">
            <a:xfrm>
              <a:off x="2713038" y="6588126"/>
              <a:ext cx="71438" cy="77788"/>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243">
              <a:extLst>
                <a:ext uri="{FF2B5EF4-FFF2-40B4-BE49-F238E27FC236}">
                  <a16:creationId xmlns:a16="http://schemas.microsoft.com/office/drawing/2014/main" id="{A64CE02E-C447-42D8-904E-B71F5D342A42}"/>
                </a:ext>
              </a:extLst>
            </p:cNvPr>
            <p:cNvSpPr>
              <a:spLocks/>
            </p:cNvSpPr>
            <p:nvPr/>
          </p:nvSpPr>
          <p:spPr bwMode="auto">
            <a:xfrm>
              <a:off x="2668588" y="6577013"/>
              <a:ext cx="41275" cy="41275"/>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244">
              <a:extLst>
                <a:ext uri="{FF2B5EF4-FFF2-40B4-BE49-F238E27FC236}">
                  <a16:creationId xmlns:a16="http://schemas.microsoft.com/office/drawing/2014/main" id="{11C80B65-146B-4912-B509-7F7CA667367C}"/>
                </a:ext>
              </a:extLst>
            </p:cNvPr>
            <p:cNvSpPr>
              <a:spLocks/>
            </p:cNvSpPr>
            <p:nvPr/>
          </p:nvSpPr>
          <p:spPr bwMode="auto">
            <a:xfrm>
              <a:off x="2611438" y="6599238"/>
              <a:ext cx="76200" cy="74613"/>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73" name="Straight Connector 72">
            <a:extLst>
              <a:ext uri="{FF2B5EF4-FFF2-40B4-BE49-F238E27FC236}">
                <a16:creationId xmlns:a16="http://schemas.microsoft.com/office/drawing/2014/main" id="{0D5E05DB-E1FE-4641-9CC4-F6BCD6E074C8}"/>
              </a:ext>
            </a:extLst>
          </p:cNvPr>
          <p:cNvCxnSpPr>
            <a:stCxn id="59" idx="0"/>
            <a:endCxn id="74" idx="2"/>
          </p:cNvCxnSpPr>
          <p:nvPr/>
        </p:nvCxnSpPr>
        <p:spPr>
          <a:xfrm flipH="1" flipV="1">
            <a:off x="3939059" y="5562921"/>
            <a:ext cx="2764" cy="7273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1BA07E41-9ADC-44E3-BD12-6A864FE82A8B}"/>
              </a:ext>
            </a:extLst>
          </p:cNvPr>
          <p:cNvSpPr/>
          <p:nvPr/>
        </p:nvSpPr>
        <p:spPr>
          <a:xfrm>
            <a:off x="3579059" y="4842921"/>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04B0F4D5-519B-4BAE-80E4-F84B8C2A4B01}"/>
              </a:ext>
            </a:extLst>
          </p:cNvPr>
          <p:cNvSpPr txBox="1"/>
          <p:nvPr/>
        </p:nvSpPr>
        <p:spPr>
          <a:xfrm>
            <a:off x="3431552" y="3429789"/>
            <a:ext cx="1015021" cy="338554"/>
          </a:xfrm>
          <a:prstGeom prst="rect">
            <a:avLst/>
          </a:prstGeom>
          <a:noFill/>
        </p:spPr>
        <p:txBody>
          <a:bodyPr wrap="none" rtlCol="0">
            <a:spAutoFit/>
          </a:bodyPr>
          <a:lstStyle/>
          <a:p>
            <a:pPr algn="ctr"/>
            <a:r>
              <a:rPr lang="en-US" sz="1600" b="1">
                <a:latin typeface="+mj-lt"/>
              </a:rPr>
              <a:t>October</a:t>
            </a:r>
          </a:p>
        </p:txBody>
      </p:sp>
      <p:sp>
        <p:nvSpPr>
          <p:cNvPr id="76" name="TextBox 75">
            <a:extLst>
              <a:ext uri="{FF2B5EF4-FFF2-40B4-BE49-F238E27FC236}">
                <a16:creationId xmlns:a16="http://schemas.microsoft.com/office/drawing/2014/main" id="{B7F99B0C-FC1C-4047-ACDE-CDFE7D643CE8}"/>
              </a:ext>
            </a:extLst>
          </p:cNvPr>
          <p:cNvSpPr txBox="1"/>
          <p:nvPr/>
        </p:nvSpPr>
        <p:spPr>
          <a:xfrm>
            <a:off x="2895118" y="4080431"/>
            <a:ext cx="2087882" cy="374526"/>
          </a:xfrm>
          <a:prstGeom prst="rect">
            <a:avLst/>
          </a:prstGeom>
          <a:noFill/>
        </p:spPr>
        <p:txBody>
          <a:bodyPr wrap="square" rtlCol="0" anchor="ctr">
            <a:spAutoFit/>
          </a:bodyPr>
          <a:lstStyle/>
          <a:p>
            <a:pPr algn="ctr">
              <a:lnSpc>
                <a:spcPct val="150000"/>
              </a:lnSpc>
            </a:pPr>
            <a:r>
              <a:rPr lang="en-US" sz="1400">
                <a:latin typeface="+mj-lt"/>
                <a:ea typeface="Roboto" pitchFamily="2" charset="0"/>
              </a:rPr>
              <a:t>Business Proposal</a:t>
            </a:r>
            <a:endParaRPr lang="en-GB" sz="1400">
              <a:latin typeface="+mj-lt"/>
              <a:ea typeface="Roboto" pitchFamily="2" charset="0"/>
            </a:endParaRPr>
          </a:p>
        </p:txBody>
      </p:sp>
      <p:grpSp>
        <p:nvGrpSpPr>
          <p:cNvPr id="77" name="Group 76">
            <a:extLst>
              <a:ext uri="{FF2B5EF4-FFF2-40B4-BE49-F238E27FC236}">
                <a16:creationId xmlns:a16="http://schemas.microsoft.com/office/drawing/2014/main" id="{72332707-FCBA-452E-9BDE-3281EBA2F406}"/>
              </a:ext>
            </a:extLst>
          </p:cNvPr>
          <p:cNvGrpSpPr/>
          <p:nvPr/>
        </p:nvGrpSpPr>
        <p:grpSpPr>
          <a:xfrm>
            <a:off x="3752796" y="5014156"/>
            <a:ext cx="377530" cy="377530"/>
            <a:chOff x="837205" y="3542332"/>
            <a:chExt cx="400024" cy="400024"/>
          </a:xfrm>
          <a:solidFill>
            <a:schemeClr val="bg2"/>
          </a:solidFill>
        </p:grpSpPr>
        <p:sp>
          <p:nvSpPr>
            <p:cNvPr id="78" name="Freeform 85">
              <a:extLst>
                <a:ext uri="{FF2B5EF4-FFF2-40B4-BE49-F238E27FC236}">
                  <a16:creationId xmlns:a16="http://schemas.microsoft.com/office/drawing/2014/main" id="{F75CBCD0-BD15-48E3-8703-B3EBF5C7765E}"/>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86">
              <a:extLst>
                <a:ext uri="{FF2B5EF4-FFF2-40B4-BE49-F238E27FC236}">
                  <a16:creationId xmlns:a16="http://schemas.microsoft.com/office/drawing/2014/main" id="{1D602DDA-1A58-42A9-AFB4-817992820770}"/>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87">
              <a:extLst>
                <a:ext uri="{FF2B5EF4-FFF2-40B4-BE49-F238E27FC236}">
                  <a16:creationId xmlns:a16="http://schemas.microsoft.com/office/drawing/2014/main" id="{C9C09D9F-D052-4233-A607-0C76C3E05E02}"/>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88">
              <a:extLst>
                <a:ext uri="{FF2B5EF4-FFF2-40B4-BE49-F238E27FC236}">
                  <a16:creationId xmlns:a16="http://schemas.microsoft.com/office/drawing/2014/main" id="{EF214530-76CC-42DA-AFE6-439E5B742A49}"/>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89">
              <a:extLst>
                <a:ext uri="{FF2B5EF4-FFF2-40B4-BE49-F238E27FC236}">
                  <a16:creationId xmlns:a16="http://schemas.microsoft.com/office/drawing/2014/main" id="{0F4A3E41-854A-48F3-B5BC-4D9703D012C2}"/>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90">
              <a:extLst>
                <a:ext uri="{FF2B5EF4-FFF2-40B4-BE49-F238E27FC236}">
                  <a16:creationId xmlns:a16="http://schemas.microsoft.com/office/drawing/2014/main" id="{962CABB4-E339-4B24-9854-89E708B6F4CA}"/>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91">
              <a:extLst>
                <a:ext uri="{FF2B5EF4-FFF2-40B4-BE49-F238E27FC236}">
                  <a16:creationId xmlns:a16="http://schemas.microsoft.com/office/drawing/2014/main" id="{2F66C938-A150-4ED0-8BA5-8803EBAE4566}"/>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92">
              <a:extLst>
                <a:ext uri="{FF2B5EF4-FFF2-40B4-BE49-F238E27FC236}">
                  <a16:creationId xmlns:a16="http://schemas.microsoft.com/office/drawing/2014/main" id="{96C78BC9-F14A-4A38-87DF-9DE0CC52265A}"/>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93">
              <a:extLst>
                <a:ext uri="{FF2B5EF4-FFF2-40B4-BE49-F238E27FC236}">
                  <a16:creationId xmlns:a16="http://schemas.microsoft.com/office/drawing/2014/main" id="{1B3531EB-28C1-4D7D-B472-42A888FBACF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94">
              <a:extLst>
                <a:ext uri="{FF2B5EF4-FFF2-40B4-BE49-F238E27FC236}">
                  <a16:creationId xmlns:a16="http://schemas.microsoft.com/office/drawing/2014/main" id="{53C06255-B61A-4E90-88D7-82B831F9286A}"/>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5">
              <a:extLst>
                <a:ext uri="{FF2B5EF4-FFF2-40B4-BE49-F238E27FC236}">
                  <a16:creationId xmlns:a16="http://schemas.microsoft.com/office/drawing/2014/main" id="{2EB6C9C3-BB3A-4814-8CC9-435538BEA1F0}"/>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6">
              <a:extLst>
                <a:ext uri="{FF2B5EF4-FFF2-40B4-BE49-F238E27FC236}">
                  <a16:creationId xmlns:a16="http://schemas.microsoft.com/office/drawing/2014/main" id="{C8BA0DB7-493F-46E4-B971-FC739B34ED6F}"/>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7">
              <a:extLst>
                <a:ext uri="{FF2B5EF4-FFF2-40B4-BE49-F238E27FC236}">
                  <a16:creationId xmlns:a16="http://schemas.microsoft.com/office/drawing/2014/main" id="{720AB037-E0B8-4280-84E1-8657453113DA}"/>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1" name="Straight Connector 90">
            <a:extLst>
              <a:ext uri="{FF2B5EF4-FFF2-40B4-BE49-F238E27FC236}">
                <a16:creationId xmlns:a16="http://schemas.microsoft.com/office/drawing/2014/main" id="{B674E8AD-BB31-4A13-BC5F-EDBF0850BE17}"/>
              </a:ext>
            </a:extLst>
          </p:cNvPr>
          <p:cNvCxnSpPr>
            <a:cxnSpLocks/>
            <a:stCxn id="60" idx="0"/>
            <a:endCxn id="92" idx="2"/>
          </p:cNvCxnSpPr>
          <p:nvPr/>
        </p:nvCxnSpPr>
        <p:spPr>
          <a:xfrm flipV="1">
            <a:off x="6029699" y="4303130"/>
            <a:ext cx="1" cy="198710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85978021-20F2-41E8-852A-7DA6AEC1558A}"/>
              </a:ext>
            </a:extLst>
          </p:cNvPr>
          <p:cNvSpPr/>
          <p:nvPr/>
        </p:nvSpPr>
        <p:spPr>
          <a:xfrm>
            <a:off x="5669700" y="3583130"/>
            <a:ext cx="720000" cy="7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F283FBB3-2603-4463-8262-585BEF6CF5DE}"/>
              </a:ext>
            </a:extLst>
          </p:cNvPr>
          <p:cNvSpPr txBox="1"/>
          <p:nvPr/>
        </p:nvSpPr>
        <p:spPr>
          <a:xfrm>
            <a:off x="5408176" y="2198134"/>
            <a:ext cx="1241045" cy="338554"/>
          </a:xfrm>
          <a:prstGeom prst="rect">
            <a:avLst/>
          </a:prstGeom>
          <a:noFill/>
        </p:spPr>
        <p:txBody>
          <a:bodyPr wrap="none" rtlCol="0">
            <a:spAutoFit/>
          </a:bodyPr>
          <a:lstStyle/>
          <a:p>
            <a:pPr algn="ctr"/>
            <a:r>
              <a:rPr lang="en-US" sz="1600" b="1">
                <a:latin typeface="+mj-lt"/>
              </a:rPr>
              <a:t>November</a:t>
            </a:r>
          </a:p>
        </p:txBody>
      </p:sp>
      <p:sp>
        <p:nvSpPr>
          <p:cNvPr id="94" name="TextBox 93">
            <a:extLst>
              <a:ext uri="{FF2B5EF4-FFF2-40B4-BE49-F238E27FC236}">
                <a16:creationId xmlns:a16="http://schemas.microsoft.com/office/drawing/2014/main" id="{718FF325-C6A5-437D-8AEF-1EFAC5AA5DDF}"/>
              </a:ext>
            </a:extLst>
          </p:cNvPr>
          <p:cNvSpPr txBox="1"/>
          <p:nvPr/>
        </p:nvSpPr>
        <p:spPr>
          <a:xfrm>
            <a:off x="4985759" y="2530626"/>
            <a:ext cx="2099456" cy="954557"/>
          </a:xfrm>
          <a:prstGeom prst="rect">
            <a:avLst/>
          </a:prstGeom>
          <a:noFill/>
        </p:spPr>
        <p:txBody>
          <a:bodyPr wrap="square" rtlCol="0" anchor="ctr">
            <a:spAutoFit/>
          </a:bodyPr>
          <a:lstStyle/>
          <a:p>
            <a:pPr algn="ctr">
              <a:lnSpc>
                <a:spcPct val="150000"/>
              </a:lnSpc>
            </a:pPr>
            <a:r>
              <a:rPr lang="en-US" sz="1300">
                <a:latin typeface="+mj-lt"/>
                <a:ea typeface="Roboto" pitchFamily="2" charset="0"/>
              </a:rPr>
              <a:t>Finding related data with existing dataset,</a:t>
            </a:r>
          </a:p>
          <a:p>
            <a:pPr algn="ctr">
              <a:lnSpc>
                <a:spcPct val="150000"/>
              </a:lnSpc>
            </a:pPr>
            <a:r>
              <a:rPr lang="en-US" sz="1300">
                <a:latin typeface="+mj-lt"/>
                <a:ea typeface="Roboto" pitchFamily="2" charset="0"/>
              </a:rPr>
              <a:t>1</a:t>
            </a:r>
            <a:r>
              <a:rPr lang="en-US" sz="1300" baseline="30000">
                <a:latin typeface="+mj-lt"/>
                <a:ea typeface="Roboto" pitchFamily="2" charset="0"/>
              </a:rPr>
              <a:t>st</a:t>
            </a:r>
            <a:r>
              <a:rPr lang="en-US" sz="1300">
                <a:latin typeface="+mj-lt"/>
                <a:ea typeface="Roboto" pitchFamily="2" charset="0"/>
              </a:rPr>
              <a:t> Data Analysis Report</a:t>
            </a:r>
            <a:endParaRPr lang="id-ID" sz="1300">
              <a:latin typeface="+mj-lt"/>
              <a:ea typeface="Roboto" pitchFamily="2" charset="0"/>
            </a:endParaRPr>
          </a:p>
        </p:txBody>
      </p:sp>
      <p:cxnSp>
        <p:nvCxnSpPr>
          <p:cNvPr id="95" name="Straight Connector 94">
            <a:extLst>
              <a:ext uri="{FF2B5EF4-FFF2-40B4-BE49-F238E27FC236}">
                <a16:creationId xmlns:a16="http://schemas.microsoft.com/office/drawing/2014/main" id="{E3E20A55-20ED-419F-87D4-BC1584DDD999}"/>
              </a:ext>
            </a:extLst>
          </p:cNvPr>
          <p:cNvCxnSpPr>
            <a:stCxn id="61" idx="0"/>
            <a:endCxn id="96" idx="2"/>
          </p:cNvCxnSpPr>
          <p:nvPr/>
        </p:nvCxnSpPr>
        <p:spPr>
          <a:xfrm flipV="1">
            <a:off x="8117582" y="5562921"/>
            <a:ext cx="11574" cy="72731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98A3223E-5E5E-41B3-A502-40B5ECD17349}"/>
              </a:ext>
            </a:extLst>
          </p:cNvPr>
          <p:cNvSpPr/>
          <p:nvPr/>
        </p:nvSpPr>
        <p:spPr>
          <a:xfrm>
            <a:off x="7769156" y="4842921"/>
            <a:ext cx="720000" cy="72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CC7F129-2400-4F7E-95C0-FED1D915BEE5}"/>
              </a:ext>
            </a:extLst>
          </p:cNvPr>
          <p:cNvSpPr txBox="1"/>
          <p:nvPr/>
        </p:nvSpPr>
        <p:spPr>
          <a:xfrm>
            <a:off x="7504629" y="3429789"/>
            <a:ext cx="1249061" cy="338554"/>
          </a:xfrm>
          <a:prstGeom prst="rect">
            <a:avLst/>
          </a:prstGeom>
          <a:noFill/>
        </p:spPr>
        <p:txBody>
          <a:bodyPr wrap="none" rtlCol="0">
            <a:spAutoFit/>
          </a:bodyPr>
          <a:lstStyle/>
          <a:p>
            <a:pPr algn="ctr"/>
            <a:r>
              <a:rPr lang="en-US" sz="1600" b="1">
                <a:latin typeface="+mj-lt"/>
              </a:rPr>
              <a:t>December</a:t>
            </a:r>
          </a:p>
        </p:txBody>
      </p:sp>
      <p:sp>
        <p:nvSpPr>
          <p:cNvPr id="98" name="TextBox 97">
            <a:extLst>
              <a:ext uri="{FF2B5EF4-FFF2-40B4-BE49-F238E27FC236}">
                <a16:creationId xmlns:a16="http://schemas.microsoft.com/office/drawing/2014/main" id="{458BA5CD-1C6E-4B71-B2B5-904C55B1A3A2}"/>
              </a:ext>
            </a:extLst>
          </p:cNvPr>
          <p:cNvSpPr txBox="1"/>
          <p:nvPr/>
        </p:nvSpPr>
        <p:spPr>
          <a:xfrm>
            <a:off x="7085215" y="3918848"/>
            <a:ext cx="2087882" cy="697692"/>
          </a:xfrm>
          <a:prstGeom prst="rect">
            <a:avLst/>
          </a:prstGeom>
          <a:noFill/>
        </p:spPr>
        <p:txBody>
          <a:bodyPr wrap="square" rtlCol="0" anchor="ctr">
            <a:spAutoFit/>
          </a:bodyPr>
          <a:lstStyle/>
          <a:p>
            <a:pPr algn="ctr">
              <a:lnSpc>
                <a:spcPct val="150000"/>
              </a:lnSpc>
            </a:pPr>
            <a:r>
              <a:rPr lang="en-US" sz="1400">
                <a:latin typeface="+mj-lt"/>
                <a:ea typeface="Roboto" pitchFamily="2" charset="0"/>
              </a:rPr>
              <a:t>Making model to better fit our goals</a:t>
            </a:r>
            <a:endParaRPr lang="id-ID" sz="1400">
              <a:latin typeface="+mj-lt"/>
              <a:ea typeface="Roboto" pitchFamily="2" charset="0"/>
            </a:endParaRPr>
          </a:p>
        </p:txBody>
      </p:sp>
      <p:cxnSp>
        <p:nvCxnSpPr>
          <p:cNvPr id="99" name="Straight Connector 98">
            <a:extLst>
              <a:ext uri="{FF2B5EF4-FFF2-40B4-BE49-F238E27FC236}">
                <a16:creationId xmlns:a16="http://schemas.microsoft.com/office/drawing/2014/main" id="{AC99ADDB-614E-4249-94BA-B1B860948D91}"/>
              </a:ext>
            </a:extLst>
          </p:cNvPr>
          <p:cNvCxnSpPr>
            <a:cxnSpLocks/>
            <a:stCxn id="62" idx="0"/>
            <a:endCxn id="100" idx="2"/>
          </p:cNvCxnSpPr>
          <p:nvPr/>
        </p:nvCxnSpPr>
        <p:spPr>
          <a:xfrm flipV="1">
            <a:off x="10205458" y="4303130"/>
            <a:ext cx="0" cy="198710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35ED51CE-D5BC-47D6-B4BD-9C2A95BC30C6}"/>
              </a:ext>
            </a:extLst>
          </p:cNvPr>
          <p:cNvSpPr/>
          <p:nvPr/>
        </p:nvSpPr>
        <p:spPr>
          <a:xfrm>
            <a:off x="9845458" y="3583130"/>
            <a:ext cx="720000" cy="72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0466BD0A-E0BB-4271-9A0D-E6EBA3BA993D}"/>
              </a:ext>
            </a:extLst>
          </p:cNvPr>
          <p:cNvSpPr txBox="1"/>
          <p:nvPr/>
        </p:nvSpPr>
        <p:spPr>
          <a:xfrm>
            <a:off x="9712375" y="2198134"/>
            <a:ext cx="986167" cy="338554"/>
          </a:xfrm>
          <a:prstGeom prst="rect">
            <a:avLst/>
          </a:prstGeom>
          <a:noFill/>
        </p:spPr>
        <p:txBody>
          <a:bodyPr wrap="none" rtlCol="0">
            <a:spAutoFit/>
          </a:bodyPr>
          <a:lstStyle/>
          <a:p>
            <a:pPr algn="ctr"/>
            <a:r>
              <a:rPr lang="en-US" sz="1600" b="1">
                <a:latin typeface="+mj-lt"/>
              </a:rPr>
              <a:t>January</a:t>
            </a:r>
          </a:p>
        </p:txBody>
      </p:sp>
      <p:sp>
        <p:nvSpPr>
          <p:cNvPr id="102" name="TextBox 101">
            <a:extLst>
              <a:ext uri="{FF2B5EF4-FFF2-40B4-BE49-F238E27FC236}">
                <a16:creationId xmlns:a16="http://schemas.microsoft.com/office/drawing/2014/main" id="{8FBED009-2B35-41DA-BC2F-E26E401AE0E0}"/>
              </a:ext>
            </a:extLst>
          </p:cNvPr>
          <p:cNvSpPr txBox="1"/>
          <p:nvPr/>
        </p:nvSpPr>
        <p:spPr>
          <a:xfrm>
            <a:off x="9161517" y="2497481"/>
            <a:ext cx="2087882" cy="1020857"/>
          </a:xfrm>
          <a:prstGeom prst="rect">
            <a:avLst/>
          </a:prstGeom>
          <a:noFill/>
        </p:spPr>
        <p:txBody>
          <a:bodyPr wrap="square" rtlCol="0" anchor="ctr">
            <a:spAutoFit/>
          </a:bodyPr>
          <a:lstStyle/>
          <a:p>
            <a:pPr algn="ctr">
              <a:lnSpc>
                <a:spcPct val="150000"/>
              </a:lnSpc>
            </a:pPr>
            <a:r>
              <a:rPr lang="nl-NL" sz="1400" err="1">
                <a:latin typeface="+mj-lt"/>
                <a:ea typeface="Roboto" pitchFamily="2" charset="0"/>
              </a:rPr>
              <a:t>Final</a:t>
            </a:r>
            <a:r>
              <a:rPr lang="nl-NL" sz="1400">
                <a:latin typeface="+mj-lt"/>
                <a:ea typeface="Roboto" pitchFamily="2" charset="0"/>
              </a:rPr>
              <a:t> data analysis report, </a:t>
            </a:r>
          </a:p>
          <a:p>
            <a:pPr algn="ctr">
              <a:lnSpc>
                <a:spcPct val="150000"/>
              </a:lnSpc>
            </a:pPr>
            <a:r>
              <a:rPr lang="nl-NL" sz="1400">
                <a:latin typeface="+mj-lt"/>
                <a:ea typeface="Roboto" pitchFamily="2" charset="0"/>
              </a:rPr>
              <a:t>The </a:t>
            </a:r>
            <a:r>
              <a:rPr lang="en-GB" sz="1400">
                <a:latin typeface="+mj-lt"/>
                <a:ea typeface="Roboto" pitchFamily="2" charset="0"/>
              </a:rPr>
              <a:t>final</a:t>
            </a:r>
            <a:r>
              <a:rPr lang="nl-NL" sz="1400">
                <a:latin typeface="+mj-lt"/>
                <a:ea typeface="Roboto" pitchFamily="2" charset="0"/>
              </a:rPr>
              <a:t> </a:t>
            </a:r>
            <a:r>
              <a:rPr lang="en-GB" sz="1400">
                <a:latin typeface="+mj-lt"/>
                <a:ea typeface="Roboto" pitchFamily="2" charset="0"/>
              </a:rPr>
              <a:t>presentation</a:t>
            </a:r>
          </a:p>
        </p:txBody>
      </p:sp>
      <p:grpSp>
        <p:nvGrpSpPr>
          <p:cNvPr id="103" name="Group 102">
            <a:extLst>
              <a:ext uri="{FF2B5EF4-FFF2-40B4-BE49-F238E27FC236}">
                <a16:creationId xmlns:a16="http://schemas.microsoft.com/office/drawing/2014/main" id="{D685678A-3C7A-48F9-A9C5-60AD42701003}"/>
              </a:ext>
            </a:extLst>
          </p:cNvPr>
          <p:cNvGrpSpPr/>
          <p:nvPr/>
        </p:nvGrpSpPr>
        <p:grpSpPr>
          <a:xfrm flipH="1">
            <a:off x="5852383" y="3702687"/>
            <a:ext cx="347187" cy="422071"/>
            <a:chOff x="10004425" y="2801938"/>
            <a:chExt cx="404813" cy="492126"/>
          </a:xfrm>
          <a:solidFill>
            <a:schemeClr val="bg2"/>
          </a:solidFill>
        </p:grpSpPr>
        <p:sp>
          <p:nvSpPr>
            <p:cNvPr id="104" name="Freeform 5">
              <a:extLst>
                <a:ext uri="{FF2B5EF4-FFF2-40B4-BE49-F238E27FC236}">
                  <a16:creationId xmlns:a16="http://schemas.microsoft.com/office/drawing/2014/main" id="{0C2010D7-A284-4BA1-B26A-F3027CB6F3D1}"/>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105" name="Freeform 6">
              <a:extLst>
                <a:ext uri="{FF2B5EF4-FFF2-40B4-BE49-F238E27FC236}">
                  <a16:creationId xmlns:a16="http://schemas.microsoft.com/office/drawing/2014/main" id="{E6D99B9E-783C-4E69-950D-F6FCD6430379}"/>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106" name="Freeform 7">
              <a:extLst>
                <a:ext uri="{FF2B5EF4-FFF2-40B4-BE49-F238E27FC236}">
                  <a16:creationId xmlns:a16="http://schemas.microsoft.com/office/drawing/2014/main" id="{BD8B69C9-6D31-4FF7-9C50-F7B0DFEC6FC5}"/>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107" name="Freeform 8">
              <a:extLst>
                <a:ext uri="{FF2B5EF4-FFF2-40B4-BE49-F238E27FC236}">
                  <a16:creationId xmlns:a16="http://schemas.microsoft.com/office/drawing/2014/main" id="{BE71B97F-57B5-4B9B-BECA-20D71E822670}"/>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grpSp>
        <p:nvGrpSpPr>
          <p:cNvPr id="108" name="Group 107">
            <a:extLst>
              <a:ext uri="{FF2B5EF4-FFF2-40B4-BE49-F238E27FC236}">
                <a16:creationId xmlns:a16="http://schemas.microsoft.com/office/drawing/2014/main" id="{18ADCCFE-70D2-4013-8350-E9D2728B172D}"/>
              </a:ext>
            </a:extLst>
          </p:cNvPr>
          <p:cNvGrpSpPr/>
          <p:nvPr/>
        </p:nvGrpSpPr>
        <p:grpSpPr>
          <a:xfrm>
            <a:off x="7917570" y="5036880"/>
            <a:ext cx="400024" cy="324772"/>
            <a:chOff x="4037394" y="5979440"/>
            <a:chExt cx="400024" cy="324772"/>
          </a:xfrm>
          <a:solidFill>
            <a:schemeClr val="bg2"/>
          </a:solidFill>
        </p:grpSpPr>
        <p:sp>
          <p:nvSpPr>
            <p:cNvPr id="109" name="Freeform 6">
              <a:extLst>
                <a:ext uri="{FF2B5EF4-FFF2-40B4-BE49-F238E27FC236}">
                  <a16:creationId xmlns:a16="http://schemas.microsoft.com/office/drawing/2014/main" id="{0301A17E-F06A-45D2-B686-CAB85ADDBA4C}"/>
                </a:ext>
              </a:extLst>
            </p:cNvPr>
            <p:cNvSpPr>
              <a:spLocks noEditPoints="1"/>
            </p:cNvSpPr>
            <p:nvPr/>
          </p:nvSpPr>
          <p:spPr bwMode="auto">
            <a:xfrm>
              <a:off x="4311998" y="6078455"/>
              <a:ext cx="75252" cy="100336"/>
            </a:xfrm>
            <a:custGeom>
              <a:avLst/>
              <a:gdLst>
                <a:gd name="T0" fmla="*/ 11 w 24"/>
                <a:gd name="T1" fmla="*/ 2 h 32"/>
                <a:gd name="T2" fmla="*/ 8 w 24"/>
                <a:gd name="T3" fmla="*/ 0 h 32"/>
                <a:gd name="T4" fmla="*/ 4 w 24"/>
                <a:gd name="T5" fmla="*/ 0 h 32"/>
                <a:gd name="T6" fmla="*/ 0 w 24"/>
                <a:gd name="T7" fmla="*/ 4 h 32"/>
                <a:gd name="T8" fmla="*/ 0 w 24"/>
                <a:gd name="T9" fmla="*/ 28 h 32"/>
                <a:gd name="T10" fmla="*/ 4 w 24"/>
                <a:gd name="T11" fmla="*/ 32 h 32"/>
                <a:gd name="T12" fmla="*/ 20 w 24"/>
                <a:gd name="T13" fmla="*/ 32 h 32"/>
                <a:gd name="T14" fmla="*/ 24 w 24"/>
                <a:gd name="T15" fmla="*/ 28 h 32"/>
                <a:gd name="T16" fmla="*/ 24 w 24"/>
                <a:gd name="T17" fmla="*/ 22 h 32"/>
                <a:gd name="T18" fmla="*/ 23 w 24"/>
                <a:gd name="T19" fmla="*/ 20 h 32"/>
                <a:gd name="T20" fmla="*/ 11 w 24"/>
                <a:gd name="T21" fmla="*/ 2 h 32"/>
                <a:gd name="T22" fmla="*/ 20 w 24"/>
                <a:gd name="T23" fmla="*/ 28 h 32"/>
                <a:gd name="T24" fmla="*/ 4 w 24"/>
                <a:gd name="T25" fmla="*/ 28 h 32"/>
                <a:gd name="T26" fmla="*/ 4 w 24"/>
                <a:gd name="T27" fmla="*/ 4 h 32"/>
                <a:gd name="T28" fmla="*/ 8 w 24"/>
                <a:gd name="T29" fmla="*/ 4 h 32"/>
                <a:gd name="T30" fmla="*/ 20 w 24"/>
                <a:gd name="T31" fmla="*/ 22 h 32"/>
                <a:gd name="T32" fmla="*/ 20 w 24"/>
                <a:gd name="T33"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1" y="2"/>
                  </a:moveTo>
                  <a:cubicBezTo>
                    <a:pt x="11" y="1"/>
                    <a:pt x="9" y="0"/>
                    <a:pt x="8" y="0"/>
                  </a:cubicBezTo>
                  <a:cubicBezTo>
                    <a:pt x="4" y="0"/>
                    <a:pt x="4" y="0"/>
                    <a:pt x="4" y="0"/>
                  </a:cubicBezTo>
                  <a:cubicBezTo>
                    <a:pt x="2" y="0"/>
                    <a:pt x="0" y="2"/>
                    <a:pt x="0" y="4"/>
                  </a:cubicBezTo>
                  <a:cubicBezTo>
                    <a:pt x="0" y="28"/>
                    <a:pt x="0" y="28"/>
                    <a:pt x="0" y="28"/>
                  </a:cubicBezTo>
                  <a:cubicBezTo>
                    <a:pt x="0" y="30"/>
                    <a:pt x="2" y="32"/>
                    <a:pt x="4" y="32"/>
                  </a:cubicBezTo>
                  <a:cubicBezTo>
                    <a:pt x="20" y="32"/>
                    <a:pt x="20" y="32"/>
                    <a:pt x="20" y="32"/>
                  </a:cubicBezTo>
                  <a:cubicBezTo>
                    <a:pt x="22" y="32"/>
                    <a:pt x="24" y="30"/>
                    <a:pt x="24" y="28"/>
                  </a:cubicBezTo>
                  <a:cubicBezTo>
                    <a:pt x="24" y="22"/>
                    <a:pt x="24" y="22"/>
                    <a:pt x="24" y="22"/>
                  </a:cubicBezTo>
                  <a:cubicBezTo>
                    <a:pt x="24" y="21"/>
                    <a:pt x="24" y="20"/>
                    <a:pt x="23" y="20"/>
                  </a:cubicBezTo>
                  <a:lnTo>
                    <a:pt x="11" y="2"/>
                  </a:lnTo>
                  <a:close/>
                  <a:moveTo>
                    <a:pt x="20" y="28"/>
                  </a:moveTo>
                  <a:cubicBezTo>
                    <a:pt x="4" y="28"/>
                    <a:pt x="4" y="28"/>
                    <a:pt x="4" y="28"/>
                  </a:cubicBezTo>
                  <a:cubicBezTo>
                    <a:pt x="4" y="4"/>
                    <a:pt x="4" y="4"/>
                    <a:pt x="4" y="4"/>
                  </a:cubicBezTo>
                  <a:cubicBezTo>
                    <a:pt x="8" y="4"/>
                    <a:pt x="8" y="4"/>
                    <a:pt x="8" y="4"/>
                  </a:cubicBezTo>
                  <a:cubicBezTo>
                    <a:pt x="20" y="22"/>
                    <a:pt x="20" y="22"/>
                    <a:pt x="20" y="22"/>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7">
              <a:extLst>
                <a:ext uri="{FF2B5EF4-FFF2-40B4-BE49-F238E27FC236}">
                  <a16:creationId xmlns:a16="http://schemas.microsoft.com/office/drawing/2014/main" id="{D1FB3EB2-6C28-4C63-926B-3A619BC2E604}"/>
                </a:ext>
              </a:extLst>
            </p:cNvPr>
            <p:cNvSpPr>
              <a:spLocks noEditPoints="1"/>
            </p:cNvSpPr>
            <p:nvPr/>
          </p:nvSpPr>
          <p:spPr bwMode="auto">
            <a:xfrm>
              <a:off x="4037394" y="5979440"/>
              <a:ext cx="400024" cy="324772"/>
            </a:xfrm>
            <a:custGeom>
              <a:avLst/>
              <a:gdLst>
                <a:gd name="T0" fmla="*/ 126 w 128"/>
                <a:gd name="T1" fmla="*/ 49 h 104"/>
                <a:gd name="T2" fmla="*/ 110 w 128"/>
                <a:gd name="T3" fmla="*/ 25 h 104"/>
                <a:gd name="T4" fmla="*/ 100 w 128"/>
                <a:gd name="T5" fmla="*/ 20 h 104"/>
                <a:gd name="T6" fmla="*/ 84 w 128"/>
                <a:gd name="T7" fmla="*/ 20 h 104"/>
                <a:gd name="T8" fmla="*/ 84 w 128"/>
                <a:gd name="T9" fmla="*/ 12 h 104"/>
                <a:gd name="T10" fmla="*/ 72 w 128"/>
                <a:gd name="T11" fmla="*/ 0 h 104"/>
                <a:gd name="T12" fmla="*/ 12 w 128"/>
                <a:gd name="T13" fmla="*/ 0 h 104"/>
                <a:gd name="T14" fmla="*/ 0 w 128"/>
                <a:gd name="T15" fmla="*/ 12 h 104"/>
                <a:gd name="T16" fmla="*/ 0 w 128"/>
                <a:gd name="T17" fmla="*/ 56 h 104"/>
                <a:gd name="T18" fmla="*/ 12 w 128"/>
                <a:gd name="T19" fmla="*/ 68 h 104"/>
                <a:gd name="T20" fmla="*/ 12 w 128"/>
                <a:gd name="T21" fmla="*/ 68 h 104"/>
                <a:gd name="T22" fmla="*/ 12 w 128"/>
                <a:gd name="T23" fmla="*/ 80 h 104"/>
                <a:gd name="T24" fmla="*/ 24 w 128"/>
                <a:gd name="T25" fmla="*/ 92 h 104"/>
                <a:gd name="T26" fmla="*/ 29 w 128"/>
                <a:gd name="T27" fmla="*/ 92 h 104"/>
                <a:gd name="T28" fmla="*/ 44 w 128"/>
                <a:gd name="T29" fmla="*/ 104 h 104"/>
                <a:gd name="T30" fmla="*/ 59 w 128"/>
                <a:gd name="T31" fmla="*/ 92 h 104"/>
                <a:gd name="T32" fmla="*/ 81 w 128"/>
                <a:gd name="T33" fmla="*/ 92 h 104"/>
                <a:gd name="T34" fmla="*/ 96 w 128"/>
                <a:gd name="T35" fmla="*/ 104 h 104"/>
                <a:gd name="T36" fmla="*/ 111 w 128"/>
                <a:gd name="T37" fmla="*/ 92 h 104"/>
                <a:gd name="T38" fmla="*/ 116 w 128"/>
                <a:gd name="T39" fmla="*/ 92 h 104"/>
                <a:gd name="T40" fmla="*/ 128 w 128"/>
                <a:gd name="T41" fmla="*/ 80 h 104"/>
                <a:gd name="T42" fmla="*/ 128 w 128"/>
                <a:gd name="T43" fmla="*/ 56 h 104"/>
                <a:gd name="T44" fmla="*/ 126 w 128"/>
                <a:gd name="T45" fmla="*/ 49 h 104"/>
                <a:gd name="T46" fmla="*/ 12 w 128"/>
                <a:gd name="T47" fmla="*/ 60 h 104"/>
                <a:gd name="T48" fmla="*/ 8 w 128"/>
                <a:gd name="T49" fmla="*/ 56 h 104"/>
                <a:gd name="T50" fmla="*/ 8 w 128"/>
                <a:gd name="T51" fmla="*/ 12 h 104"/>
                <a:gd name="T52" fmla="*/ 12 w 128"/>
                <a:gd name="T53" fmla="*/ 8 h 104"/>
                <a:gd name="T54" fmla="*/ 72 w 128"/>
                <a:gd name="T55" fmla="*/ 8 h 104"/>
                <a:gd name="T56" fmla="*/ 76 w 128"/>
                <a:gd name="T57" fmla="*/ 12 h 104"/>
                <a:gd name="T58" fmla="*/ 76 w 128"/>
                <a:gd name="T59" fmla="*/ 20 h 104"/>
                <a:gd name="T60" fmla="*/ 76 w 128"/>
                <a:gd name="T61" fmla="*/ 28 h 104"/>
                <a:gd name="T62" fmla="*/ 76 w 128"/>
                <a:gd name="T63" fmla="*/ 56 h 104"/>
                <a:gd name="T64" fmla="*/ 72 w 128"/>
                <a:gd name="T65" fmla="*/ 60 h 104"/>
                <a:gd name="T66" fmla="*/ 12 w 128"/>
                <a:gd name="T67" fmla="*/ 60 h 104"/>
                <a:gd name="T68" fmla="*/ 44 w 128"/>
                <a:gd name="T69" fmla="*/ 96 h 104"/>
                <a:gd name="T70" fmla="*/ 36 w 128"/>
                <a:gd name="T71" fmla="*/ 88 h 104"/>
                <a:gd name="T72" fmla="*/ 44 w 128"/>
                <a:gd name="T73" fmla="*/ 80 h 104"/>
                <a:gd name="T74" fmla="*/ 52 w 128"/>
                <a:gd name="T75" fmla="*/ 88 h 104"/>
                <a:gd name="T76" fmla="*/ 44 w 128"/>
                <a:gd name="T77" fmla="*/ 96 h 104"/>
                <a:gd name="T78" fmla="*/ 96 w 128"/>
                <a:gd name="T79" fmla="*/ 96 h 104"/>
                <a:gd name="T80" fmla="*/ 88 w 128"/>
                <a:gd name="T81" fmla="*/ 88 h 104"/>
                <a:gd name="T82" fmla="*/ 96 w 128"/>
                <a:gd name="T83" fmla="*/ 80 h 104"/>
                <a:gd name="T84" fmla="*/ 104 w 128"/>
                <a:gd name="T85" fmla="*/ 88 h 104"/>
                <a:gd name="T86" fmla="*/ 96 w 128"/>
                <a:gd name="T87" fmla="*/ 96 h 104"/>
                <a:gd name="T88" fmla="*/ 120 w 128"/>
                <a:gd name="T89" fmla="*/ 80 h 104"/>
                <a:gd name="T90" fmla="*/ 116 w 128"/>
                <a:gd name="T91" fmla="*/ 84 h 104"/>
                <a:gd name="T92" fmla="*/ 111 w 128"/>
                <a:gd name="T93" fmla="*/ 84 h 104"/>
                <a:gd name="T94" fmla="*/ 96 w 128"/>
                <a:gd name="T95" fmla="*/ 72 h 104"/>
                <a:gd name="T96" fmla="*/ 81 w 128"/>
                <a:gd name="T97" fmla="*/ 84 h 104"/>
                <a:gd name="T98" fmla="*/ 59 w 128"/>
                <a:gd name="T99" fmla="*/ 84 h 104"/>
                <a:gd name="T100" fmla="*/ 44 w 128"/>
                <a:gd name="T101" fmla="*/ 72 h 104"/>
                <a:gd name="T102" fmla="*/ 29 w 128"/>
                <a:gd name="T103" fmla="*/ 84 h 104"/>
                <a:gd name="T104" fmla="*/ 24 w 128"/>
                <a:gd name="T105" fmla="*/ 84 h 104"/>
                <a:gd name="T106" fmla="*/ 20 w 128"/>
                <a:gd name="T107" fmla="*/ 80 h 104"/>
                <a:gd name="T108" fmla="*/ 20 w 128"/>
                <a:gd name="T109" fmla="*/ 68 h 104"/>
                <a:gd name="T110" fmla="*/ 72 w 128"/>
                <a:gd name="T111" fmla="*/ 68 h 104"/>
                <a:gd name="T112" fmla="*/ 84 w 128"/>
                <a:gd name="T113" fmla="*/ 56 h 104"/>
                <a:gd name="T114" fmla="*/ 84 w 128"/>
                <a:gd name="T115" fmla="*/ 28 h 104"/>
                <a:gd name="T116" fmla="*/ 100 w 128"/>
                <a:gd name="T117" fmla="*/ 28 h 104"/>
                <a:gd name="T118" fmla="*/ 103 w 128"/>
                <a:gd name="T119" fmla="*/ 30 h 104"/>
                <a:gd name="T120" fmla="*/ 119 w 128"/>
                <a:gd name="T121" fmla="*/ 54 h 104"/>
                <a:gd name="T122" fmla="*/ 120 w 128"/>
                <a:gd name="T123" fmla="*/ 56 h 104"/>
                <a:gd name="T124" fmla="*/ 120 w 128"/>
                <a:gd name="T125"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 h="104">
                  <a:moveTo>
                    <a:pt x="126" y="49"/>
                  </a:moveTo>
                  <a:cubicBezTo>
                    <a:pt x="110" y="25"/>
                    <a:pt x="110" y="25"/>
                    <a:pt x="110" y="25"/>
                  </a:cubicBezTo>
                  <a:cubicBezTo>
                    <a:pt x="108" y="22"/>
                    <a:pt x="104" y="20"/>
                    <a:pt x="100" y="20"/>
                  </a:cubicBezTo>
                  <a:cubicBezTo>
                    <a:pt x="84" y="20"/>
                    <a:pt x="84" y="20"/>
                    <a:pt x="84" y="20"/>
                  </a:cubicBezTo>
                  <a:cubicBezTo>
                    <a:pt x="84" y="12"/>
                    <a:pt x="84" y="12"/>
                    <a:pt x="84" y="12"/>
                  </a:cubicBezTo>
                  <a:cubicBezTo>
                    <a:pt x="84" y="5"/>
                    <a:pt x="79" y="0"/>
                    <a:pt x="72" y="0"/>
                  </a:cubicBezTo>
                  <a:cubicBezTo>
                    <a:pt x="12" y="0"/>
                    <a:pt x="12" y="0"/>
                    <a:pt x="12" y="0"/>
                  </a:cubicBezTo>
                  <a:cubicBezTo>
                    <a:pt x="5" y="0"/>
                    <a:pt x="0" y="5"/>
                    <a:pt x="0" y="12"/>
                  </a:cubicBezTo>
                  <a:cubicBezTo>
                    <a:pt x="0" y="56"/>
                    <a:pt x="0" y="56"/>
                    <a:pt x="0" y="56"/>
                  </a:cubicBezTo>
                  <a:cubicBezTo>
                    <a:pt x="0" y="63"/>
                    <a:pt x="5" y="68"/>
                    <a:pt x="12" y="68"/>
                  </a:cubicBezTo>
                  <a:cubicBezTo>
                    <a:pt x="12" y="68"/>
                    <a:pt x="12" y="68"/>
                    <a:pt x="12" y="68"/>
                  </a:cubicBezTo>
                  <a:cubicBezTo>
                    <a:pt x="12" y="80"/>
                    <a:pt x="12" y="80"/>
                    <a:pt x="12" y="80"/>
                  </a:cubicBezTo>
                  <a:cubicBezTo>
                    <a:pt x="12" y="87"/>
                    <a:pt x="17" y="92"/>
                    <a:pt x="24" y="92"/>
                  </a:cubicBezTo>
                  <a:cubicBezTo>
                    <a:pt x="29" y="92"/>
                    <a:pt x="29" y="92"/>
                    <a:pt x="29" y="92"/>
                  </a:cubicBezTo>
                  <a:cubicBezTo>
                    <a:pt x="30" y="99"/>
                    <a:pt x="37" y="104"/>
                    <a:pt x="44" y="104"/>
                  </a:cubicBezTo>
                  <a:cubicBezTo>
                    <a:pt x="51" y="104"/>
                    <a:pt x="58" y="99"/>
                    <a:pt x="59" y="92"/>
                  </a:cubicBezTo>
                  <a:cubicBezTo>
                    <a:pt x="81" y="92"/>
                    <a:pt x="81" y="92"/>
                    <a:pt x="81" y="92"/>
                  </a:cubicBezTo>
                  <a:cubicBezTo>
                    <a:pt x="82" y="99"/>
                    <a:pt x="89" y="104"/>
                    <a:pt x="96" y="104"/>
                  </a:cubicBezTo>
                  <a:cubicBezTo>
                    <a:pt x="103" y="104"/>
                    <a:pt x="110" y="99"/>
                    <a:pt x="111" y="92"/>
                  </a:cubicBezTo>
                  <a:cubicBezTo>
                    <a:pt x="116" y="92"/>
                    <a:pt x="116" y="92"/>
                    <a:pt x="116" y="92"/>
                  </a:cubicBezTo>
                  <a:cubicBezTo>
                    <a:pt x="123" y="92"/>
                    <a:pt x="128" y="87"/>
                    <a:pt x="128" y="80"/>
                  </a:cubicBezTo>
                  <a:cubicBezTo>
                    <a:pt x="128" y="56"/>
                    <a:pt x="128" y="56"/>
                    <a:pt x="128" y="56"/>
                  </a:cubicBezTo>
                  <a:cubicBezTo>
                    <a:pt x="128" y="54"/>
                    <a:pt x="127" y="51"/>
                    <a:pt x="126" y="49"/>
                  </a:cubicBezTo>
                  <a:close/>
                  <a:moveTo>
                    <a:pt x="12" y="60"/>
                  </a:moveTo>
                  <a:cubicBezTo>
                    <a:pt x="10" y="60"/>
                    <a:pt x="8" y="58"/>
                    <a:pt x="8" y="56"/>
                  </a:cubicBezTo>
                  <a:cubicBezTo>
                    <a:pt x="8" y="12"/>
                    <a:pt x="8" y="12"/>
                    <a:pt x="8" y="12"/>
                  </a:cubicBezTo>
                  <a:cubicBezTo>
                    <a:pt x="8" y="10"/>
                    <a:pt x="10" y="8"/>
                    <a:pt x="12" y="8"/>
                  </a:cubicBezTo>
                  <a:cubicBezTo>
                    <a:pt x="72" y="8"/>
                    <a:pt x="72" y="8"/>
                    <a:pt x="72" y="8"/>
                  </a:cubicBezTo>
                  <a:cubicBezTo>
                    <a:pt x="74" y="8"/>
                    <a:pt x="76" y="10"/>
                    <a:pt x="76" y="12"/>
                  </a:cubicBezTo>
                  <a:cubicBezTo>
                    <a:pt x="76" y="20"/>
                    <a:pt x="76" y="20"/>
                    <a:pt x="76" y="20"/>
                  </a:cubicBezTo>
                  <a:cubicBezTo>
                    <a:pt x="76" y="28"/>
                    <a:pt x="76" y="28"/>
                    <a:pt x="76" y="28"/>
                  </a:cubicBezTo>
                  <a:cubicBezTo>
                    <a:pt x="76" y="56"/>
                    <a:pt x="76" y="56"/>
                    <a:pt x="76" y="56"/>
                  </a:cubicBezTo>
                  <a:cubicBezTo>
                    <a:pt x="76" y="58"/>
                    <a:pt x="74" y="60"/>
                    <a:pt x="72" y="60"/>
                  </a:cubicBezTo>
                  <a:lnTo>
                    <a:pt x="12" y="60"/>
                  </a:lnTo>
                  <a:close/>
                  <a:moveTo>
                    <a:pt x="44" y="96"/>
                  </a:moveTo>
                  <a:cubicBezTo>
                    <a:pt x="40" y="96"/>
                    <a:pt x="36" y="92"/>
                    <a:pt x="36" y="88"/>
                  </a:cubicBezTo>
                  <a:cubicBezTo>
                    <a:pt x="36" y="84"/>
                    <a:pt x="40" y="80"/>
                    <a:pt x="44" y="80"/>
                  </a:cubicBezTo>
                  <a:cubicBezTo>
                    <a:pt x="48" y="80"/>
                    <a:pt x="52" y="84"/>
                    <a:pt x="52" y="88"/>
                  </a:cubicBezTo>
                  <a:cubicBezTo>
                    <a:pt x="52" y="92"/>
                    <a:pt x="48" y="96"/>
                    <a:pt x="44" y="96"/>
                  </a:cubicBezTo>
                  <a:close/>
                  <a:moveTo>
                    <a:pt x="96" y="96"/>
                  </a:moveTo>
                  <a:cubicBezTo>
                    <a:pt x="92" y="96"/>
                    <a:pt x="88" y="92"/>
                    <a:pt x="88" y="88"/>
                  </a:cubicBezTo>
                  <a:cubicBezTo>
                    <a:pt x="88" y="84"/>
                    <a:pt x="92" y="80"/>
                    <a:pt x="96" y="80"/>
                  </a:cubicBezTo>
                  <a:cubicBezTo>
                    <a:pt x="100" y="80"/>
                    <a:pt x="104" y="84"/>
                    <a:pt x="104" y="88"/>
                  </a:cubicBezTo>
                  <a:cubicBezTo>
                    <a:pt x="104" y="92"/>
                    <a:pt x="100" y="96"/>
                    <a:pt x="96" y="96"/>
                  </a:cubicBezTo>
                  <a:close/>
                  <a:moveTo>
                    <a:pt x="120" y="80"/>
                  </a:moveTo>
                  <a:cubicBezTo>
                    <a:pt x="120" y="82"/>
                    <a:pt x="118" y="84"/>
                    <a:pt x="116" y="84"/>
                  </a:cubicBezTo>
                  <a:cubicBezTo>
                    <a:pt x="111" y="84"/>
                    <a:pt x="111" y="84"/>
                    <a:pt x="111" y="84"/>
                  </a:cubicBezTo>
                  <a:cubicBezTo>
                    <a:pt x="110" y="77"/>
                    <a:pt x="103" y="72"/>
                    <a:pt x="96" y="72"/>
                  </a:cubicBezTo>
                  <a:cubicBezTo>
                    <a:pt x="89" y="72"/>
                    <a:pt x="82" y="77"/>
                    <a:pt x="81" y="84"/>
                  </a:cubicBezTo>
                  <a:cubicBezTo>
                    <a:pt x="59" y="84"/>
                    <a:pt x="59" y="84"/>
                    <a:pt x="59" y="84"/>
                  </a:cubicBezTo>
                  <a:cubicBezTo>
                    <a:pt x="58" y="77"/>
                    <a:pt x="51" y="72"/>
                    <a:pt x="44" y="72"/>
                  </a:cubicBezTo>
                  <a:cubicBezTo>
                    <a:pt x="37" y="72"/>
                    <a:pt x="30" y="77"/>
                    <a:pt x="29" y="84"/>
                  </a:cubicBezTo>
                  <a:cubicBezTo>
                    <a:pt x="24" y="84"/>
                    <a:pt x="24" y="84"/>
                    <a:pt x="24" y="84"/>
                  </a:cubicBezTo>
                  <a:cubicBezTo>
                    <a:pt x="22" y="84"/>
                    <a:pt x="20" y="82"/>
                    <a:pt x="20" y="80"/>
                  </a:cubicBezTo>
                  <a:cubicBezTo>
                    <a:pt x="20" y="68"/>
                    <a:pt x="20" y="68"/>
                    <a:pt x="20" y="68"/>
                  </a:cubicBezTo>
                  <a:cubicBezTo>
                    <a:pt x="72" y="68"/>
                    <a:pt x="72" y="68"/>
                    <a:pt x="72" y="68"/>
                  </a:cubicBezTo>
                  <a:cubicBezTo>
                    <a:pt x="79" y="68"/>
                    <a:pt x="84" y="63"/>
                    <a:pt x="84" y="56"/>
                  </a:cubicBezTo>
                  <a:cubicBezTo>
                    <a:pt x="84" y="28"/>
                    <a:pt x="84" y="28"/>
                    <a:pt x="84" y="28"/>
                  </a:cubicBezTo>
                  <a:cubicBezTo>
                    <a:pt x="100" y="28"/>
                    <a:pt x="100" y="28"/>
                    <a:pt x="100" y="28"/>
                  </a:cubicBezTo>
                  <a:cubicBezTo>
                    <a:pt x="101" y="28"/>
                    <a:pt x="103" y="29"/>
                    <a:pt x="103" y="30"/>
                  </a:cubicBezTo>
                  <a:cubicBezTo>
                    <a:pt x="119" y="54"/>
                    <a:pt x="119" y="54"/>
                    <a:pt x="119" y="54"/>
                  </a:cubicBezTo>
                  <a:cubicBezTo>
                    <a:pt x="120" y="54"/>
                    <a:pt x="120" y="55"/>
                    <a:pt x="120" y="56"/>
                  </a:cubicBezTo>
                  <a:lnTo>
                    <a:pt x="12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1" name="Group 110">
            <a:extLst>
              <a:ext uri="{FF2B5EF4-FFF2-40B4-BE49-F238E27FC236}">
                <a16:creationId xmlns:a16="http://schemas.microsoft.com/office/drawing/2014/main" id="{7D83FEC0-4E40-4DB9-A923-C0ABB605797E}"/>
              </a:ext>
            </a:extLst>
          </p:cNvPr>
          <p:cNvGrpSpPr/>
          <p:nvPr/>
        </p:nvGrpSpPr>
        <p:grpSpPr>
          <a:xfrm>
            <a:off x="10027219" y="3791587"/>
            <a:ext cx="356477" cy="310253"/>
            <a:chOff x="6009735" y="4805391"/>
            <a:chExt cx="356477" cy="310253"/>
          </a:xfrm>
          <a:solidFill>
            <a:schemeClr val="bg2"/>
          </a:solidFill>
        </p:grpSpPr>
        <p:sp>
          <p:nvSpPr>
            <p:cNvPr id="112" name="Freeform 98">
              <a:extLst>
                <a:ext uri="{FF2B5EF4-FFF2-40B4-BE49-F238E27FC236}">
                  <a16:creationId xmlns:a16="http://schemas.microsoft.com/office/drawing/2014/main" id="{5F168F7D-4CFF-42BD-83F5-29551C2319D8}"/>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13" name="Freeform 99">
              <a:extLst>
                <a:ext uri="{FF2B5EF4-FFF2-40B4-BE49-F238E27FC236}">
                  <a16:creationId xmlns:a16="http://schemas.microsoft.com/office/drawing/2014/main" id="{8DF679B5-C54B-4F26-A673-91924F9E38D1}"/>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14" name="Freeform 100">
              <a:extLst>
                <a:ext uri="{FF2B5EF4-FFF2-40B4-BE49-F238E27FC236}">
                  <a16:creationId xmlns:a16="http://schemas.microsoft.com/office/drawing/2014/main" id="{7EE93AB5-0288-4FD3-80D6-D24B8F063F68}"/>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15" name="Freeform 101">
              <a:extLst>
                <a:ext uri="{FF2B5EF4-FFF2-40B4-BE49-F238E27FC236}">
                  <a16:creationId xmlns:a16="http://schemas.microsoft.com/office/drawing/2014/main" id="{5E60F2F7-82E6-4D79-8039-F3A577543501}"/>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16" name="Freeform 102">
              <a:extLst>
                <a:ext uri="{FF2B5EF4-FFF2-40B4-BE49-F238E27FC236}">
                  <a16:creationId xmlns:a16="http://schemas.microsoft.com/office/drawing/2014/main" id="{3CDCD092-E403-4F90-BBE8-5B29F9982C82}"/>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40492481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down)">
                                      <p:cBhvr>
                                        <p:cTn id="11" dur="500"/>
                                        <p:tgtEl>
                                          <p:spTgt spid="6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down)">
                                      <p:cBhvr>
                                        <p:cTn id="15" dur="500"/>
                                        <p:tgtEl>
                                          <p:spTgt spid="64"/>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500"/>
                                        <p:tgtEl>
                                          <p:spTgt spid="59"/>
                                        </p:tgtEl>
                                      </p:cBhvr>
                                    </p:animEffect>
                                  </p:childTnLst>
                                </p:cTn>
                              </p:par>
                            </p:childTnLst>
                          </p:cTn>
                        </p:par>
                        <p:par>
                          <p:cTn id="34" fill="hold">
                            <p:stCondLst>
                              <p:cond delay="3500"/>
                            </p:stCondLst>
                            <p:childTnLst>
                              <p:par>
                                <p:cTn id="35" presetID="22" presetClass="entr" presetSubtype="4"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down)">
                                      <p:cBhvr>
                                        <p:cTn id="37" dur="500"/>
                                        <p:tgtEl>
                                          <p:spTgt spid="73"/>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down)">
                                      <p:cBhvr>
                                        <p:cTn id="41" dur="500"/>
                                        <p:tgtEl>
                                          <p:spTgt spid="7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77"/>
                                        </p:tgtEl>
                                        <p:attrNameLst>
                                          <p:attrName>style.visibility</p:attrName>
                                        </p:attrNameLst>
                                      </p:cBhvr>
                                      <p:to>
                                        <p:strVal val="visible"/>
                                      </p:to>
                                    </p:set>
                                    <p:anim calcmode="lin" valueType="num">
                                      <p:cBhvr>
                                        <p:cTn id="45" dur="500" fill="hold"/>
                                        <p:tgtEl>
                                          <p:spTgt spid="77"/>
                                        </p:tgtEl>
                                        <p:attrNameLst>
                                          <p:attrName>ppt_w</p:attrName>
                                        </p:attrNameLst>
                                      </p:cBhvr>
                                      <p:tavLst>
                                        <p:tav tm="0">
                                          <p:val>
                                            <p:fltVal val="0"/>
                                          </p:val>
                                        </p:tav>
                                        <p:tav tm="100000">
                                          <p:val>
                                            <p:strVal val="#ppt_w"/>
                                          </p:val>
                                        </p:tav>
                                      </p:tavLst>
                                    </p:anim>
                                    <p:anim calcmode="lin" valueType="num">
                                      <p:cBhvr>
                                        <p:cTn id="46" dur="500" fill="hold"/>
                                        <p:tgtEl>
                                          <p:spTgt spid="77"/>
                                        </p:tgtEl>
                                        <p:attrNameLst>
                                          <p:attrName>ppt_h</p:attrName>
                                        </p:attrNameLst>
                                      </p:cBhvr>
                                      <p:tavLst>
                                        <p:tav tm="0">
                                          <p:val>
                                            <p:fltVal val="0"/>
                                          </p:val>
                                        </p:tav>
                                        <p:tav tm="100000">
                                          <p:val>
                                            <p:strVal val="#ppt_h"/>
                                          </p:val>
                                        </p:tav>
                                      </p:tavLst>
                                    </p:anim>
                                    <p:animEffect transition="in" filter="fade">
                                      <p:cBhvr>
                                        <p:cTn id="47" dur="500"/>
                                        <p:tgtEl>
                                          <p:spTgt spid="77"/>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fade">
                                      <p:cBhvr>
                                        <p:cTn id="51" dur="500"/>
                                        <p:tgtEl>
                                          <p:spTgt spid="75"/>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wipe(left)">
                                      <p:cBhvr>
                                        <p:cTn id="59" dur="500"/>
                                        <p:tgtEl>
                                          <p:spTgt spid="60"/>
                                        </p:tgtEl>
                                      </p:cBhvr>
                                    </p:animEffect>
                                  </p:childTnLst>
                                </p:cTn>
                              </p:par>
                            </p:childTnLst>
                          </p:cTn>
                        </p:par>
                        <p:par>
                          <p:cTn id="60" fill="hold">
                            <p:stCondLst>
                              <p:cond delay="6500"/>
                            </p:stCondLst>
                            <p:childTnLst>
                              <p:par>
                                <p:cTn id="61" presetID="22" presetClass="entr" presetSubtype="4" fill="hold"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wipe(down)">
                                      <p:cBhvr>
                                        <p:cTn id="63" dur="500"/>
                                        <p:tgtEl>
                                          <p:spTgt spid="91"/>
                                        </p:tgtEl>
                                      </p:cBhvr>
                                    </p:animEffect>
                                  </p:childTnLst>
                                </p:cTn>
                              </p:par>
                            </p:childTnLst>
                          </p:cTn>
                        </p:par>
                        <p:par>
                          <p:cTn id="64" fill="hold">
                            <p:stCondLst>
                              <p:cond delay="7000"/>
                            </p:stCondLst>
                            <p:childTnLst>
                              <p:par>
                                <p:cTn id="65" presetID="22" presetClass="entr" presetSubtype="4" fill="hold" grpId="0"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down)">
                                      <p:cBhvr>
                                        <p:cTn id="67" dur="500"/>
                                        <p:tgtEl>
                                          <p:spTgt spid="92"/>
                                        </p:tgtEl>
                                      </p:cBhvr>
                                    </p:animEffect>
                                  </p:childTnLst>
                                </p:cTn>
                              </p:par>
                            </p:childTnLst>
                          </p:cTn>
                        </p:par>
                        <p:par>
                          <p:cTn id="68" fill="hold">
                            <p:stCondLst>
                              <p:cond delay="7500"/>
                            </p:stCondLst>
                            <p:childTnLst>
                              <p:par>
                                <p:cTn id="69" presetID="53" presetClass="entr" presetSubtype="16" fill="hold" nodeType="afterEffect">
                                  <p:stCondLst>
                                    <p:cond delay="0"/>
                                  </p:stCondLst>
                                  <p:childTnLst>
                                    <p:set>
                                      <p:cBhvr>
                                        <p:cTn id="70" dur="1" fill="hold">
                                          <p:stCondLst>
                                            <p:cond delay="0"/>
                                          </p:stCondLst>
                                        </p:cTn>
                                        <p:tgtEl>
                                          <p:spTgt spid="103"/>
                                        </p:tgtEl>
                                        <p:attrNameLst>
                                          <p:attrName>style.visibility</p:attrName>
                                        </p:attrNameLst>
                                      </p:cBhvr>
                                      <p:to>
                                        <p:strVal val="visible"/>
                                      </p:to>
                                    </p:set>
                                    <p:anim calcmode="lin" valueType="num">
                                      <p:cBhvr>
                                        <p:cTn id="71" dur="500" fill="hold"/>
                                        <p:tgtEl>
                                          <p:spTgt spid="103"/>
                                        </p:tgtEl>
                                        <p:attrNameLst>
                                          <p:attrName>ppt_w</p:attrName>
                                        </p:attrNameLst>
                                      </p:cBhvr>
                                      <p:tavLst>
                                        <p:tav tm="0">
                                          <p:val>
                                            <p:fltVal val="0"/>
                                          </p:val>
                                        </p:tav>
                                        <p:tav tm="100000">
                                          <p:val>
                                            <p:strVal val="#ppt_w"/>
                                          </p:val>
                                        </p:tav>
                                      </p:tavLst>
                                    </p:anim>
                                    <p:anim calcmode="lin" valueType="num">
                                      <p:cBhvr>
                                        <p:cTn id="72" dur="500" fill="hold"/>
                                        <p:tgtEl>
                                          <p:spTgt spid="103"/>
                                        </p:tgtEl>
                                        <p:attrNameLst>
                                          <p:attrName>ppt_h</p:attrName>
                                        </p:attrNameLst>
                                      </p:cBhvr>
                                      <p:tavLst>
                                        <p:tav tm="0">
                                          <p:val>
                                            <p:fltVal val="0"/>
                                          </p:val>
                                        </p:tav>
                                        <p:tav tm="100000">
                                          <p:val>
                                            <p:strVal val="#ppt_h"/>
                                          </p:val>
                                        </p:tav>
                                      </p:tavLst>
                                    </p:anim>
                                    <p:animEffect transition="in" filter="fade">
                                      <p:cBhvr>
                                        <p:cTn id="73" dur="500"/>
                                        <p:tgtEl>
                                          <p:spTgt spid="103"/>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fade">
                                      <p:cBhvr>
                                        <p:cTn id="77" dur="500"/>
                                        <p:tgtEl>
                                          <p:spTgt spid="93"/>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94"/>
                                        </p:tgtEl>
                                        <p:attrNameLst>
                                          <p:attrName>style.visibility</p:attrName>
                                        </p:attrNameLst>
                                      </p:cBhvr>
                                      <p:to>
                                        <p:strVal val="visible"/>
                                      </p:to>
                                    </p:set>
                                    <p:animEffect transition="in" filter="fade">
                                      <p:cBhvr>
                                        <p:cTn id="81" dur="500"/>
                                        <p:tgtEl>
                                          <p:spTgt spid="94"/>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wipe(left)">
                                      <p:cBhvr>
                                        <p:cTn id="85" dur="500"/>
                                        <p:tgtEl>
                                          <p:spTgt spid="61"/>
                                        </p:tgtEl>
                                      </p:cBhvr>
                                    </p:animEffect>
                                  </p:childTnLst>
                                </p:cTn>
                              </p:par>
                            </p:childTnLst>
                          </p:cTn>
                        </p:par>
                        <p:par>
                          <p:cTn id="86" fill="hold">
                            <p:stCondLst>
                              <p:cond delay="9500"/>
                            </p:stCondLst>
                            <p:childTnLst>
                              <p:par>
                                <p:cTn id="87" presetID="22" presetClass="entr" presetSubtype="4" fill="hold" nodeType="after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down)">
                                      <p:cBhvr>
                                        <p:cTn id="89" dur="500"/>
                                        <p:tgtEl>
                                          <p:spTgt spid="95"/>
                                        </p:tgtEl>
                                      </p:cBhvr>
                                    </p:animEffect>
                                  </p:childTnLst>
                                </p:cTn>
                              </p:par>
                            </p:childTnLst>
                          </p:cTn>
                        </p:par>
                        <p:par>
                          <p:cTn id="90" fill="hold">
                            <p:stCondLst>
                              <p:cond delay="10000"/>
                            </p:stCondLst>
                            <p:childTnLst>
                              <p:par>
                                <p:cTn id="91" presetID="22" presetClass="entr" presetSubtype="4" fill="hold" grpId="0" nodeType="afterEffect">
                                  <p:stCondLst>
                                    <p:cond delay="0"/>
                                  </p:stCondLst>
                                  <p:childTnLst>
                                    <p:set>
                                      <p:cBhvr>
                                        <p:cTn id="92" dur="1" fill="hold">
                                          <p:stCondLst>
                                            <p:cond delay="0"/>
                                          </p:stCondLst>
                                        </p:cTn>
                                        <p:tgtEl>
                                          <p:spTgt spid="96"/>
                                        </p:tgtEl>
                                        <p:attrNameLst>
                                          <p:attrName>style.visibility</p:attrName>
                                        </p:attrNameLst>
                                      </p:cBhvr>
                                      <p:to>
                                        <p:strVal val="visible"/>
                                      </p:to>
                                    </p:set>
                                    <p:animEffect transition="in" filter="wipe(down)">
                                      <p:cBhvr>
                                        <p:cTn id="93" dur="500"/>
                                        <p:tgtEl>
                                          <p:spTgt spid="96"/>
                                        </p:tgtEl>
                                      </p:cBhvr>
                                    </p:animEffect>
                                  </p:childTnLst>
                                </p:cTn>
                              </p:par>
                            </p:childTnLst>
                          </p:cTn>
                        </p:par>
                        <p:par>
                          <p:cTn id="94" fill="hold">
                            <p:stCondLst>
                              <p:cond delay="10500"/>
                            </p:stCondLst>
                            <p:childTnLst>
                              <p:par>
                                <p:cTn id="95" presetID="53" presetClass="entr" presetSubtype="16" fill="hold" nodeType="afterEffect">
                                  <p:stCondLst>
                                    <p:cond delay="0"/>
                                  </p:stCondLst>
                                  <p:childTnLst>
                                    <p:set>
                                      <p:cBhvr>
                                        <p:cTn id="96" dur="1" fill="hold">
                                          <p:stCondLst>
                                            <p:cond delay="0"/>
                                          </p:stCondLst>
                                        </p:cTn>
                                        <p:tgtEl>
                                          <p:spTgt spid="108"/>
                                        </p:tgtEl>
                                        <p:attrNameLst>
                                          <p:attrName>style.visibility</p:attrName>
                                        </p:attrNameLst>
                                      </p:cBhvr>
                                      <p:to>
                                        <p:strVal val="visible"/>
                                      </p:to>
                                    </p:set>
                                    <p:anim calcmode="lin" valueType="num">
                                      <p:cBhvr>
                                        <p:cTn id="97" dur="500" fill="hold"/>
                                        <p:tgtEl>
                                          <p:spTgt spid="108"/>
                                        </p:tgtEl>
                                        <p:attrNameLst>
                                          <p:attrName>ppt_w</p:attrName>
                                        </p:attrNameLst>
                                      </p:cBhvr>
                                      <p:tavLst>
                                        <p:tav tm="0">
                                          <p:val>
                                            <p:fltVal val="0"/>
                                          </p:val>
                                        </p:tav>
                                        <p:tav tm="100000">
                                          <p:val>
                                            <p:strVal val="#ppt_w"/>
                                          </p:val>
                                        </p:tav>
                                      </p:tavLst>
                                    </p:anim>
                                    <p:anim calcmode="lin" valueType="num">
                                      <p:cBhvr>
                                        <p:cTn id="98" dur="500" fill="hold"/>
                                        <p:tgtEl>
                                          <p:spTgt spid="108"/>
                                        </p:tgtEl>
                                        <p:attrNameLst>
                                          <p:attrName>ppt_h</p:attrName>
                                        </p:attrNameLst>
                                      </p:cBhvr>
                                      <p:tavLst>
                                        <p:tav tm="0">
                                          <p:val>
                                            <p:fltVal val="0"/>
                                          </p:val>
                                        </p:tav>
                                        <p:tav tm="100000">
                                          <p:val>
                                            <p:strVal val="#ppt_h"/>
                                          </p:val>
                                        </p:tav>
                                      </p:tavLst>
                                    </p:anim>
                                    <p:animEffect transition="in" filter="fade">
                                      <p:cBhvr>
                                        <p:cTn id="99" dur="500"/>
                                        <p:tgtEl>
                                          <p:spTgt spid="108"/>
                                        </p:tgtEl>
                                      </p:cBhvr>
                                    </p:animEffect>
                                  </p:childTnLst>
                                </p:cTn>
                              </p:par>
                            </p:childTnLst>
                          </p:cTn>
                        </p:par>
                        <p:par>
                          <p:cTn id="100" fill="hold">
                            <p:stCondLst>
                              <p:cond delay="11000"/>
                            </p:stCondLst>
                            <p:childTnLst>
                              <p:par>
                                <p:cTn id="101" presetID="10" presetClass="entr" presetSubtype="0" fill="hold" grpId="0" nodeType="afterEffect">
                                  <p:stCondLst>
                                    <p:cond delay="0"/>
                                  </p:stCondLst>
                                  <p:childTnLst>
                                    <p:set>
                                      <p:cBhvr>
                                        <p:cTn id="102" dur="1" fill="hold">
                                          <p:stCondLst>
                                            <p:cond delay="0"/>
                                          </p:stCondLst>
                                        </p:cTn>
                                        <p:tgtEl>
                                          <p:spTgt spid="97"/>
                                        </p:tgtEl>
                                        <p:attrNameLst>
                                          <p:attrName>style.visibility</p:attrName>
                                        </p:attrNameLst>
                                      </p:cBhvr>
                                      <p:to>
                                        <p:strVal val="visible"/>
                                      </p:to>
                                    </p:set>
                                    <p:animEffect transition="in" filter="fade">
                                      <p:cBhvr>
                                        <p:cTn id="103" dur="500"/>
                                        <p:tgtEl>
                                          <p:spTgt spid="97"/>
                                        </p:tgtEl>
                                      </p:cBhvr>
                                    </p:animEffect>
                                  </p:childTnLst>
                                </p:cTn>
                              </p:par>
                            </p:childTnLst>
                          </p:cTn>
                        </p:par>
                        <p:par>
                          <p:cTn id="104" fill="hold">
                            <p:stCondLst>
                              <p:cond delay="11500"/>
                            </p:stCondLst>
                            <p:childTnLst>
                              <p:par>
                                <p:cTn id="105" presetID="10" presetClass="entr" presetSubtype="0" fill="hold" grpId="0" nodeType="afterEffect">
                                  <p:stCondLst>
                                    <p:cond delay="0"/>
                                  </p:stCondLst>
                                  <p:childTnLst>
                                    <p:set>
                                      <p:cBhvr>
                                        <p:cTn id="106" dur="1" fill="hold">
                                          <p:stCondLst>
                                            <p:cond delay="0"/>
                                          </p:stCondLst>
                                        </p:cTn>
                                        <p:tgtEl>
                                          <p:spTgt spid="98"/>
                                        </p:tgtEl>
                                        <p:attrNameLst>
                                          <p:attrName>style.visibility</p:attrName>
                                        </p:attrNameLst>
                                      </p:cBhvr>
                                      <p:to>
                                        <p:strVal val="visible"/>
                                      </p:to>
                                    </p:set>
                                    <p:animEffect transition="in" filter="fade">
                                      <p:cBhvr>
                                        <p:cTn id="107" dur="500"/>
                                        <p:tgtEl>
                                          <p:spTgt spid="98"/>
                                        </p:tgtEl>
                                      </p:cBhvr>
                                    </p:animEffect>
                                  </p:childTnLst>
                                </p:cTn>
                              </p:par>
                            </p:childTnLst>
                          </p:cTn>
                        </p:par>
                        <p:par>
                          <p:cTn id="108" fill="hold">
                            <p:stCondLst>
                              <p:cond delay="12000"/>
                            </p:stCondLst>
                            <p:childTnLst>
                              <p:par>
                                <p:cTn id="109" presetID="22" presetClass="entr" presetSubtype="8" fill="hold" grpId="0" nodeType="after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wipe(left)">
                                      <p:cBhvr>
                                        <p:cTn id="111" dur="500"/>
                                        <p:tgtEl>
                                          <p:spTgt spid="62"/>
                                        </p:tgtEl>
                                      </p:cBhvr>
                                    </p:animEffect>
                                  </p:childTnLst>
                                </p:cTn>
                              </p:par>
                            </p:childTnLst>
                          </p:cTn>
                        </p:par>
                        <p:par>
                          <p:cTn id="112" fill="hold">
                            <p:stCondLst>
                              <p:cond delay="12500"/>
                            </p:stCondLst>
                            <p:childTnLst>
                              <p:par>
                                <p:cTn id="113" presetID="22" presetClass="entr" presetSubtype="4" fill="hold" nodeType="afterEffect">
                                  <p:stCondLst>
                                    <p:cond delay="0"/>
                                  </p:stCondLst>
                                  <p:childTnLst>
                                    <p:set>
                                      <p:cBhvr>
                                        <p:cTn id="114" dur="1" fill="hold">
                                          <p:stCondLst>
                                            <p:cond delay="0"/>
                                          </p:stCondLst>
                                        </p:cTn>
                                        <p:tgtEl>
                                          <p:spTgt spid="99"/>
                                        </p:tgtEl>
                                        <p:attrNameLst>
                                          <p:attrName>style.visibility</p:attrName>
                                        </p:attrNameLst>
                                      </p:cBhvr>
                                      <p:to>
                                        <p:strVal val="visible"/>
                                      </p:to>
                                    </p:set>
                                    <p:animEffect transition="in" filter="wipe(down)">
                                      <p:cBhvr>
                                        <p:cTn id="115" dur="500"/>
                                        <p:tgtEl>
                                          <p:spTgt spid="99"/>
                                        </p:tgtEl>
                                      </p:cBhvr>
                                    </p:animEffect>
                                  </p:childTnLst>
                                </p:cTn>
                              </p:par>
                            </p:childTnLst>
                          </p:cTn>
                        </p:par>
                        <p:par>
                          <p:cTn id="116" fill="hold">
                            <p:stCondLst>
                              <p:cond delay="13000"/>
                            </p:stCondLst>
                            <p:childTnLst>
                              <p:par>
                                <p:cTn id="117" presetID="22" presetClass="entr" presetSubtype="4" fill="hold" grpId="0" nodeType="afterEffect">
                                  <p:stCondLst>
                                    <p:cond delay="0"/>
                                  </p:stCondLst>
                                  <p:childTnLst>
                                    <p:set>
                                      <p:cBhvr>
                                        <p:cTn id="118" dur="1" fill="hold">
                                          <p:stCondLst>
                                            <p:cond delay="0"/>
                                          </p:stCondLst>
                                        </p:cTn>
                                        <p:tgtEl>
                                          <p:spTgt spid="100"/>
                                        </p:tgtEl>
                                        <p:attrNameLst>
                                          <p:attrName>style.visibility</p:attrName>
                                        </p:attrNameLst>
                                      </p:cBhvr>
                                      <p:to>
                                        <p:strVal val="visible"/>
                                      </p:to>
                                    </p:set>
                                    <p:animEffect transition="in" filter="wipe(down)">
                                      <p:cBhvr>
                                        <p:cTn id="119" dur="500"/>
                                        <p:tgtEl>
                                          <p:spTgt spid="100"/>
                                        </p:tgtEl>
                                      </p:cBhvr>
                                    </p:animEffect>
                                  </p:childTnLst>
                                </p:cTn>
                              </p:par>
                            </p:childTnLst>
                          </p:cTn>
                        </p:par>
                        <p:par>
                          <p:cTn id="120" fill="hold">
                            <p:stCondLst>
                              <p:cond delay="13000"/>
                            </p:stCondLst>
                            <p:childTnLst>
                              <p:par>
                                <p:cTn id="121" presetID="53" presetClass="entr" presetSubtype="16" fill="hold" nodeType="afterEffect">
                                  <p:stCondLst>
                                    <p:cond delay="0"/>
                                  </p:stCondLst>
                                  <p:childTnLst>
                                    <p:set>
                                      <p:cBhvr>
                                        <p:cTn id="122" dur="1" fill="hold">
                                          <p:stCondLst>
                                            <p:cond delay="0"/>
                                          </p:stCondLst>
                                        </p:cTn>
                                        <p:tgtEl>
                                          <p:spTgt spid="111"/>
                                        </p:tgtEl>
                                        <p:attrNameLst>
                                          <p:attrName>style.visibility</p:attrName>
                                        </p:attrNameLst>
                                      </p:cBhvr>
                                      <p:to>
                                        <p:strVal val="visible"/>
                                      </p:to>
                                    </p:set>
                                    <p:anim calcmode="lin" valueType="num">
                                      <p:cBhvr>
                                        <p:cTn id="123" dur="500" fill="hold"/>
                                        <p:tgtEl>
                                          <p:spTgt spid="111"/>
                                        </p:tgtEl>
                                        <p:attrNameLst>
                                          <p:attrName>ppt_w</p:attrName>
                                        </p:attrNameLst>
                                      </p:cBhvr>
                                      <p:tavLst>
                                        <p:tav tm="0">
                                          <p:val>
                                            <p:fltVal val="0"/>
                                          </p:val>
                                        </p:tav>
                                        <p:tav tm="100000">
                                          <p:val>
                                            <p:strVal val="#ppt_w"/>
                                          </p:val>
                                        </p:tav>
                                      </p:tavLst>
                                    </p:anim>
                                    <p:anim calcmode="lin" valueType="num">
                                      <p:cBhvr>
                                        <p:cTn id="124" dur="500" fill="hold"/>
                                        <p:tgtEl>
                                          <p:spTgt spid="111"/>
                                        </p:tgtEl>
                                        <p:attrNameLst>
                                          <p:attrName>ppt_h</p:attrName>
                                        </p:attrNameLst>
                                      </p:cBhvr>
                                      <p:tavLst>
                                        <p:tav tm="0">
                                          <p:val>
                                            <p:fltVal val="0"/>
                                          </p:val>
                                        </p:tav>
                                        <p:tav tm="100000">
                                          <p:val>
                                            <p:strVal val="#ppt_h"/>
                                          </p:val>
                                        </p:tav>
                                      </p:tavLst>
                                    </p:anim>
                                    <p:animEffect transition="in" filter="fade">
                                      <p:cBhvr>
                                        <p:cTn id="125" dur="500"/>
                                        <p:tgtEl>
                                          <p:spTgt spid="111"/>
                                        </p:tgtEl>
                                      </p:cBhvr>
                                    </p:animEffect>
                                  </p:childTnLst>
                                </p:cTn>
                              </p:par>
                            </p:childTnLst>
                          </p:cTn>
                        </p:par>
                        <p:par>
                          <p:cTn id="126" fill="hold">
                            <p:stCondLst>
                              <p:cond delay="13500"/>
                            </p:stCondLst>
                            <p:childTnLst>
                              <p:par>
                                <p:cTn id="127" presetID="10" presetClass="entr" presetSubtype="0" fill="hold" grpId="0" nodeType="afterEffect">
                                  <p:stCondLst>
                                    <p:cond delay="0"/>
                                  </p:stCondLst>
                                  <p:childTnLst>
                                    <p:set>
                                      <p:cBhvr>
                                        <p:cTn id="128" dur="1" fill="hold">
                                          <p:stCondLst>
                                            <p:cond delay="0"/>
                                          </p:stCondLst>
                                        </p:cTn>
                                        <p:tgtEl>
                                          <p:spTgt spid="101"/>
                                        </p:tgtEl>
                                        <p:attrNameLst>
                                          <p:attrName>style.visibility</p:attrName>
                                        </p:attrNameLst>
                                      </p:cBhvr>
                                      <p:to>
                                        <p:strVal val="visible"/>
                                      </p:to>
                                    </p:set>
                                    <p:animEffect transition="in" filter="fade">
                                      <p:cBhvr>
                                        <p:cTn id="129" dur="500"/>
                                        <p:tgtEl>
                                          <p:spTgt spid="101"/>
                                        </p:tgtEl>
                                      </p:cBhvr>
                                    </p:animEffect>
                                  </p:childTnLst>
                                </p:cTn>
                              </p:par>
                            </p:childTnLst>
                          </p:cTn>
                        </p:par>
                        <p:par>
                          <p:cTn id="130" fill="hold">
                            <p:stCondLst>
                              <p:cond delay="14000"/>
                            </p:stCondLst>
                            <p:childTnLst>
                              <p:par>
                                <p:cTn id="131" presetID="10" presetClass="entr" presetSubtype="0" fill="hold" grpId="0" nodeType="afterEffect">
                                  <p:stCondLst>
                                    <p:cond delay="0"/>
                                  </p:stCondLst>
                                  <p:childTnLst>
                                    <p:set>
                                      <p:cBhvr>
                                        <p:cTn id="132" dur="1" fill="hold">
                                          <p:stCondLst>
                                            <p:cond delay="0"/>
                                          </p:stCondLst>
                                        </p:cTn>
                                        <p:tgtEl>
                                          <p:spTgt spid="102"/>
                                        </p:tgtEl>
                                        <p:attrNameLst>
                                          <p:attrName>style.visibility</p:attrName>
                                        </p:attrNameLst>
                                      </p:cBhvr>
                                      <p:to>
                                        <p:strVal val="visible"/>
                                      </p:to>
                                    </p:set>
                                    <p:animEffect transition="in" filter="fade">
                                      <p:cBhvr>
                                        <p:cTn id="13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4" grpId="0" animBg="1"/>
      <p:bldP spid="65" grpId="0"/>
      <p:bldP spid="66" grpId="0"/>
      <p:bldP spid="74" grpId="0" animBg="1"/>
      <p:bldP spid="75" grpId="0"/>
      <p:bldP spid="76" grpId="0"/>
      <p:bldP spid="92" grpId="0" animBg="1"/>
      <p:bldP spid="93" grpId="0"/>
      <p:bldP spid="94" grpId="0"/>
      <p:bldP spid="96" grpId="0" animBg="1"/>
      <p:bldP spid="97" grpId="0"/>
      <p:bldP spid="98" grpId="0"/>
      <p:bldP spid="100" grpId="0" animBg="1"/>
      <p:bldP spid="101" grpId="0"/>
      <p:bldP spid="1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B3D7-076E-4ADD-8AD8-18CE92E80487}"/>
              </a:ext>
            </a:extLst>
          </p:cNvPr>
          <p:cNvSpPr>
            <a:spLocks noGrp="1"/>
          </p:cNvSpPr>
          <p:nvPr>
            <p:ph type="title"/>
          </p:nvPr>
        </p:nvSpPr>
        <p:spPr/>
        <p:txBody>
          <a:bodyPr/>
          <a:lstStyle/>
          <a:p>
            <a:r>
              <a:rPr lang="en-US"/>
              <a:t>Datasets used</a:t>
            </a:r>
          </a:p>
        </p:txBody>
      </p:sp>
      <p:sp>
        <p:nvSpPr>
          <p:cNvPr id="10" name="Text Placeholder 9">
            <a:extLst>
              <a:ext uri="{FF2B5EF4-FFF2-40B4-BE49-F238E27FC236}">
                <a16:creationId xmlns:a16="http://schemas.microsoft.com/office/drawing/2014/main" id="{163DF3CE-888D-4CA6-A186-F61D0FAEF38F}"/>
              </a:ext>
            </a:extLst>
          </p:cNvPr>
          <p:cNvSpPr>
            <a:spLocks noGrp="1"/>
          </p:cNvSpPr>
          <p:nvPr>
            <p:ph type="body" idx="1"/>
          </p:nvPr>
        </p:nvSpPr>
        <p:spPr/>
        <p:txBody>
          <a:bodyPr/>
          <a:lstStyle/>
          <a:p>
            <a:r>
              <a:rPr lang="en-US"/>
              <a:t>Pharmacy Dataset from Informa</a:t>
            </a:r>
          </a:p>
        </p:txBody>
      </p:sp>
      <p:sp>
        <p:nvSpPr>
          <p:cNvPr id="11" name="Content Placeholder 10">
            <a:extLst>
              <a:ext uri="{FF2B5EF4-FFF2-40B4-BE49-F238E27FC236}">
                <a16:creationId xmlns:a16="http://schemas.microsoft.com/office/drawing/2014/main" id="{23EAC29E-4E35-4C49-BAFA-0F3C9BFEF014}"/>
              </a:ext>
            </a:extLst>
          </p:cNvPr>
          <p:cNvSpPr>
            <a:spLocks noGrp="1"/>
          </p:cNvSpPr>
          <p:nvPr>
            <p:ph sz="half" idx="2"/>
          </p:nvPr>
        </p:nvSpPr>
        <p:spPr/>
        <p:txBody>
          <a:bodyPr/>
          <a:lstStyle/>
          <a:p>
            <a:r>
              <a:rPr lang="en-US"/>
              <a:t>Containing a massive amount of pharmacy sales data on Belgium pharmacy from the year of 2017 until July 2020. This dataset also has been extended to gain more detail using the information from postcode to determine where its located and ATC code to determine what type of medicine being sold. </a:t>
            </a:r>
          </a:p>
        </p:txBody>
      </p:sp>
      <p:sp>
        <p:nvSpPr>
          <p:cNvPr id="12" name="Text Placeholder 11">
            <a:extLst>
              <a:ext uri="{FF2B5EF4-FFF2-40B4-BE49-F238E27FC236}">
                <a16:creationId xmlns:a16="http://schemas.microsoft.com/office/drawing/2014/main" id="{3C98E994-F711-4896-95C5-6D474989350A}"/>
              </a:ext>
            </a:extLst>
          </p:cNvPr>
          <p:cNvSpPr>
            <a:spLocks noGrp="1"/>
          </p:cNvSpPr>
          <p:nvPr>
            <p:ph type="body" sz="quarter" idx="3"/>
          </p:nvPr>
        </p:nvSpPr>
        <p:spPr/>
        <p:txBody>
          <a:bodyPr/>
          <a:lstStyle/>
          <a:p>
            <a:r>
              <a:rPr lang="en-US"/>
              <a:t>Belgium Open Data (</a:t>
            </a:r>
            <a:r>
              <a:rPr lang="en-US" err="1"/>
              <a:t>Statbel</a:t>
            </a:r>
            <a:r>
              <a:rPr lang="en-US"/>
              <a:t>)</a:t>
            </a:r>
          </a:p>
        </p:txBody>
      </p:sp>
      <p:sp>
        <p:nvSpPr>
          <p:cNvPr id="13" name="Content Placeholder 12">
            <a:extLst>
              <a:ext uri="{FF2B5EF4-FFF2-40B4-BE49-F238E27FC236}">
                <a16:creationId xmlns:a16="http://schemas.microsoft.com/office/drawing/2014/main" id="{D0E5A15D-36E1-46FB-803B-F48B080F175F}"/>
              </a:ext>
            </a:extLst>
          </p:cNvPr>
          <p:cNvSpPr>
            <a:spLocks noGrp="1"/>
          </p:cNvSpPr>
          <p:nvPr>
            <p:ph sz="quarter" idx="4"/>
          </p:nvPr>
        </p:nvSpPr>
        <p:spPr/>
        <p:txBody>
          <a:bodyPr/>
          <a:lstStyle/>
          <a:p>
            <a:r>
              <a:rPr lang="en-US"/>
              <a:t>Containing a lot of data about Belgium but we are focusing on getting the population data on each province of Belgium to add more information to our model.</a:t>
            </a:r>
          </a:p>
        </p:txBody>
      </p:sp>
    </p:spTree>
    <p:extLst>
      <p:ext uri="{BB962C8B-B14F-4D97-AF65-F5344CB8AC3E}">
        <p14:creationId xmlns:p14="http://schemas.microsoft.com/office/powerpoint/2010/main" val="31720893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left)">
                                      <p:cBhvr>
                                        <p:cTn id="11" dur="500"/>
                                        <p:tgtEl>
                                          <p:spTgt spid="11">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wipe(left)">
                                      <p:cBhvr>
                                        <p:cTn id="15" dur="500"/>
                                        <p:tgtEl>
                                          <p:spTgt spid="13">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left)">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0640B-9EF1-4293-85D5-BD43A65E9C0D}"/>
              </a:ext>
            </a:extLst>
          </p:cNvPr>
          <p:cNvSpPr>
            <a:spLocks noGrp="1"/>
          </p:cNvSpPr>
          <p:nvPr>
            <p:ph type="title"/>
          </p:nvPr>
        </p:nvSpPr>
        <p:spPr>
          <a:xfrm>
            <a:off x="810000" y="447188"/>
            <a:ext cx="10571998" cy="970450"/>
          </a:xfrm>
        </p:spPr>
        <p:txBody>
          <a:bodyPr>
            <a:normAutofit/>
          </a:bodyPr>
          <a:lstStyle/>
          <a:p>
            <a:r>
              <a:rPr lang="nl-NL"/>
              <a:t>Exploratory Data Analysis</a:t>
            </a:r>
            <a:endParaRPr lang="en-US"/>
          </a:p>
        </p:txBody>
      </p:sp>
      <p:sp>
        <p:nvSpPr>
          <p:cNvPr id="3" name="Tijdelijke aanduiding voor inhoud 2">
            <a:extLst>
              <a:ext uri="{FF2B5EF4-FFF2-40B4-BE49-F238E27FC236}">
                <a16:creationId xmlns:a16="http://schemas.microsoft.com/office/drawing/2014/main" id="{6CCD8D62-257A-4A3E-8568-73A64EEBEE07}"/>
              </a:ext>
            </a:extLst>
          </p:cNvPr>
          <p:cNvSpPr>
            <a:spLocks noGrp="1"/>
          </p:cNvSpPr>
          <p:nvPr>
            <p:ph idx="1"/>
          </p:nvPr>
        </p:nvSpPr>
        <p:spPr>
          <a:xfrm>
            <a:off x="488208" y="2385458"/>
            <a:ext cx="3962008" cy="3632200"/>
          </a:xfrm>
        </p:spPr>
        <p:txBody>
          <a:bodyPr>
            <a:normAutofit/>
          </a:bodyPr>
          <a:lstStyle/>
          <a:p>
            <a:r>
              <a:rPr lang="en-US"/>
              <a:t>Antwerp residence order the most medicine compared to any other province combined.</a:t>
            </a:r>
            <a:endParaRPr lang="nl-NL"/>
          </a:p>
          <a:p>
            <a:r>
              <a:rPr lang="nl-NL"/>
              <a:t>The more people, the more orders.</a:t>
            </a:r>
          </a:p>
          <a:p>
            <a:r>
              <a:rPr lang="nl-NL"/>
              <a:t>Some medication types have a strong correlation with age.</a:t>
            </a:r>
          </a:p>
          <a:p>
            <a:endParaRPr lang="en-US"/>
          </a:p>
        </p:txBody>
      </p:sp>
      <p:pic>
        <p:nvPicPr>
          <p:cNvPr id="4" name="Afbeelding 3">
            <a:extLst>
              <a:ext uri="{FF2B5EF4-FFF2-40B4-BE49-F238E27FC236}">
                <a16:creationId xmlns:a16="http://schemas.microsoft.com/office/drawing/2014/main" id="{131A0456-99EE-48E2-B915-E00F0606B9C6}"/>
              </a:ext>
            </a:extLst>
          </p:cNvPr>
          <p:cNvPicPr/>
          <p:nvPr/>
        </p:nvPicPr>
        <p:blipFill rotWithShape="1">
          <a:blip r:embed="rId3">
            <a:extLst>
              <a:ext uri="{28A0092B-C50C-407E-A947-70E740481C1C}">
                <a14:useLocalDpi xmlns:a14="http://schemas.microsoft.com/office/drawing/2010/main" val="0"/>
              </a:ext>
            </a:extLst>
          </a:blip>
          <a:srcRect t="1" r="-6" b="98"/>
          <a:stretch/>
        </p:blipFill>
        <p:spPr>
          <a:xfrm>
            <a:off x="4665851" y="2519925"/>
            <a:ext cx="3237240" cy="3283571"/>
          </a:xfrm>
          <a:prstGeom prst="roundRect">
            <a:avLst>
              <a:gd name="adj" fmla="val 3876"/>
            </a:avLst>
          </a:prstGeom>
          <a:ln>
            <a:solidFill>
              <a:schemeClr val="accent1"/>
            </a:solidFill>
          </a:ln>
          <a:effectLst/>
        </p:spPr>
      </p:pic>
      <p:pic>
        <p:nvPicPr>
          <p:cNvPr id="9" name="Picture 9" descr="Map&#10;&#10;Description automatically generated">
            <a:extLst>
              <a:ext uri="{FF2B5EF4-FFF2-40B4-BE49-F238E27FC236}">
                <a16:creationId xmlns:a16="http://schemas.microsoft.com/office/drawing/2014/main" id="{6835F734-CB6E-4921-9863-1EC42F199A46}"/>
              </a:ext>
            </a:extLst>
          </p:cNvPr>
          <p:cNvPicPr>
            <a:picLocks noChangeAspect="1"/>
          </p:cNvPicPr>
          <p:nvPr/>
        </p:nvPicPr>
        <p:blipFill rotWithShape="1">
          <a:blip r:embed="rId4"/>
          <a:srcRect l="2871" r="26666"/>
          <a:stretch/>
        </p:blipFill>
        <p:spPr>
          <a:xfrm>
            <a:off x="8237319" y="2523384"/>
            <a:ext cx="3813657" cy="315624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894803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AD10B8-09A0-49B8-8D80-307F24724287}"/>
              </a:ext>
            </a:extLst>
          </p:cNvPr>
          <p:cNvSpPr>
            <a:spLocks noGrp="1"/>
          </p:cNvSpPr>
          <p:nvPr>
            <p:ph type="title"/>
          </p:nvPr>
        </p:nvSpPr>
        <p:spPr/>
        <p:txBody>
          <a:bodyPr/>
          <a:lstStyle/>
          <a:p>
            <a:r>
              <a:rPr lang="nl-NL"/>
              <a:t>Business Proposal</a:t>
            </a:r>
            <a:endParaRPr lang="en-US"/>
          </a:p>
        </p:txBody>
      </p:sp>
      <p:sp>
        <p:nvSpPr>
          <p:cNvPr id="3" name="Tijdelijke aanduiding voor inhoud 2">
            <a:extLst>
              <a:ext uri="{FF2B5EF4-FFF2-40B4-BE49-F238E27FC236}">
                <a16:creationId xmlns:a16="http://schemas.microsoft.com/office/drawing/2014/main" id="{7AB6DB76-4C49-4CC3-A4F5-F0D939147DBC}"/>
              </a:ext>
            </a:extLst>
          </p:cNvPr>
          <p:cNvSpPr>
            <a:spLocks noGrp="1"/>
          </p:cNvSpPr>
          <p:nvPr>
            <p:ph idx="1"/>
          </p:nvPr>
        </p:nvSpPr>
        <p:spPr/>
        <p:txBody>
          <a:bodyPr/>
          <a:lstStyle/>
          <a:p>
            <a:pPr marL="0" indent="0">
              <a:buNone/>
            </a:pPr>
            <a:endParaRPr lang="nl-NL"/>
          </a:p>
          <a:p>
            <a:r>
              <a:rPr lang="nl-NL"/>
              <a:t>The trend in the amount of medicine order increases by age.</a:t>
            </a:r>
          </a:p>
          <a:p>
            <a:r>
              <a:rPr lang="nl-NL"/>
              <a:t>Predict the amount of medicine ordered per medicine type.</a:t>
            </a:r>
          </a:p>
          <a:p>
            <a:r>
              <a:rPr lang="nl-NL"/>
              <a:t>By using belgium’s population.</a:t>
            </a:r>
          </a:p>
          <a:p>
            <a:r>
              <a:rPr lang="nl-NL"/>
              <a:t>To improve stock management.</a:t>
            </a:r>
            <a:endParaRPr lang="en-US"/>
          </a:p>
        </p:txBody>
      </p:sp>
    </p:spTree>
    <p:extLst>
      <p:ext uri="{BB962C8B-B14F-4D97-AF65-F5344CB8AC3E}">
        <p14:creationId xmlns:p14="http://schemas.microsoft.com/office/powerpoint/2010/main" val="27688848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AAE74F-4C74-4375-ABAB-FB2858584EA4}"/>
              </a:ext>
            </a:extLst>
          </p:cNvPr>
          <p:cNvSpPr>
            <a:spLocks noGrp="1"/>
          </p:cNvSpPr>
          <p:nvPr>
            <p:ph type="title"/>
          </p:nvPr>
        </p:nvSpPr>
        <p:spPr/>
        <p:txBody>
          <a:bodyPr/>
          <a:lstStyle/>
          <a:p>
            <a:r>
              <a:rPr lang="nl-NL"/>
              <a:t>Data Analysis First Iteration</a:t>
            </a:r>
            <a:endParaRPr lang="en-US"/>
          </a:p>
        </p:txBody>
      </p:sp>
      <p:sp>
        <p:nvSpPr>
          <p:cNvPr id="3" name="Tijdelijke aanduiding voor inhoud 2">
            <a:extLst>
              <a:ext uri="{FF2B5EF4-FFF2-40B4-BE49-F238E27FC236}">
                <a16:creationId xmlns:a16="http://schemas.microsoft.com/office/drawing/2014/main" id="{7D49B8A2-3CA4-4FC4-846D-2713B1D486D0}"/>
              </a:ext>
            </a:extLst>
          </p:cNvPr>
          <p:cNvSpPr>
            <a:spLocks noGrp="1"/>
          </p:cNvSpPr>
          <p:nvPr>
            <p:ph idx="1"/>
          </p:nvPr>
        </p:nvSpPr>
        <p:spPr/>
        <p:txBody>
          <a:bodyPr/>
          <a:lstStyle/>
          <a:p>
            <a:r>
              <a:rPr lang="nl-NL"/>
              <a:t>Added a dataset of Belgium’s population by age group.</a:t>
            </a:r>
          </a:p>
          <a:p>
            <a:r>
              <a:rPr lang="nl-NL"/>
              <a:t>Tried out 4 algorithms.</a:t>
            </a:r>
          </a:p>
          <a:p>
            <a:r>
              <a:rPr lang="nl-NL"/>
              <a:t>Tried out different features.</a:t>
            </a:r>
          </a:p>
          <a:p>
            <a:r>
              <a:rPr lang="nl-NL"/>
              <a:t>Population and age.</a:t>
            </a:r>
          </a:p>
          <a:p>
            <a:r>
              <a:rPr lang="nl-NL"/>
              <a:t>Very accurate, we’ll come back to that later.</a:t>
            </a:r>
          </a:p>
          <a:p>
            <a:r>
              <a:rPr lang="nl-NL"/>
              <a:t>Next -&gt; Make it more specific by including provinces.</a:t>
            </a:r>
            <a:endParaRPr lang="en-US"/>
          </a:p>
        </p:txBody>
      </p:sp>
    </p:spTree>
    <p:extLst>
      <p:ext uri="{BB962C8B-B14F-4D97-AF65-F5344CB8AC3E}">
        <p14:creationId xmlns:p14="http://schemas.microsoft.com/office/powerpoint/2010/main" val="2420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842C28-E36B-4291-81E6-F509A4A3E41F}"/>
              </a:ext>
            </a:extLst>
          </p:cNvPr>
          <p:cNvSpPr>
            <a:spLocks noGrp="1"/>
          </p:cNvSpPr>
          <p:nvPr>
            <p:ph type="title"/>
          </p:nvPr>
        </p:nvSpPr>
        <p:spPr/>
        <p:txBody>
          <a:bodyPr/>
          <a:lstStyle/>
          <a:p>
            <a:r>
              <a:rPr lang="nl-NL"/>
              <a:t>Data Analysis Second Iteration</a:t>
            </a:r>
            <a:endParaRPr lang="en-US"/>
          </a:p>
        </p:txBody>
      </p:sp>
      <p:sp>
        <p:nvSpPr>
          <p:cNvPr id="3" name="Tijdelijke aanduiding voor inhoud 2">
            <a:extLst>
              <a:ext uri="{FF2B5EF4-FFF2-40B4-BE49-F238E27FC236}">
                <a16:creationId xmlns:a16="http://schemas.microsoft.com/office/drawing/2014/main" id="{D53F6B80-02C0-400F-8869-DCA14754BFE9}"/>
              </a:ext>
            </a:extLst>
          </p:cNvPr>
          <p:cNvSpPr>
            <a:spLocks noGrp="1"/>
          </p:cNvSpPr>
          <p:nvPr>
            <p:ph idx="1"/>
          </p:nvPr>
        </p:nvSpPr>
        <p:spPr/>
        <p:txBody>
          <a:bodyPr/>
          <a:lstStyle/>
          <a:p>
            <a:r>
              <a:rPr lang="nl-NL"/>
              <a:t>Added a new dataset of Belgium’s population by age group and province.</a:t>
            </a:r>
          </a:p>
          <a:p>
            <a:r>
              <a:rPr lang="nl-NL"/>
              <a:t>Tried out 4 algorithms.</a:t>
            </a:r>
          </a:p>
          <a:p>
            <a:r>
              <a:rPr lang="nl-NL"/>
              <a:t>Made sure that it was not overfitted.</a:t>
            </a:r>
          </a:p>
          <a:p>
            <a:r>
              <a:rPr lang="nl-NL"/>
              <a:t>Now -&gt; We can predict the units ordered based on population and age.</a:t>
            </a:r>
          </a:p>
          <a:p>
            <a:r>
              <a:rPr lang="nl-NL"/>
              <a:t>Accuracy -&gt; Model does not work well for all medication types!</a:t>
            </a:r>
          </a:p>
          <a:p>
            <a:r>
              <a:rPr lang="nl-NL"/>
              <a:t>It depends strongly on the correlation between age and the units ordered for the type.</a:t>
            </a:r>
          </a:p>
          <a:p>
            <a:r>
              <a:rPr lang="nl-NL"/>
              <a:t>E.g., wouldn’t work that well for vitamins</a:t>
            </a:r>
          </a:p>
          <a:p>
            <a:endParaRPr lang="en-US"/>
          </a:p>
        </p:txBody>
      </p:sp>
    </p:spTree>
    <p:extLst>
      <p:ext uri="{BB962C8B-B14F-4D97-AF65-F5344CB8AC3E}">
        <p14:creationId xmlns:p14="http://schemas.microsoft.com/office/powerpoint/2010/main" val="212007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41E499-2C90-4314-B318-38981325C358}"/>
              </a:ext>
            </a:extLst>
          </p:cNvPr>
          <p:cNvSpPr>
            <a:spLocks noGrp="1"/>
          </p:cNvSpPr>
          <p:nvPr>
            <p:ph type="title"/>
          </p:nvPr>
        </p:nvSpPr>
        <p:spPr/>
        <p:txBody>
          <a:bodyPr/>
          <a:lstStyle/>
          <a:p>
            <a:r>
              <a:rPr lang="nl-NL"/>
              <a:t>Conclusion</a:t>
            </a:r>
            <a:endParaRPr lang="en-US"/>
          </a:p>
        </p:txBody>
      </p:sp>
      <p:sp>
        <p:nvSpPr>
          <p:cNvPr id="3" name="Tijdelijke aanduiding voor inhoud 2">
            <a:extLst>
              <a:ext uri="{FF2B5EF4-FFF2-40B4-BE49-F238E27FC236}">
                <a16:creationId xmlns:a16="http://schemas.microsoft.com/office/drawing/2014/main" id="{EC96577A-CBD9-4A1B-A135-985B5CDC8AFC}"/>
              </a:ext>
            </a:extLst>
          </p:cNvPr>
          <p:cNvSpPr>
            <a:spLocks noGrp="1"/>
          </p:cNvSpPr>
          <p:nvPr>
            <p:ph idx="1"/>
          </p:nvPr>
        </p:nvSpPr>
        <p:spPr/>
        <p:txBody>
          <a:bodyPr/>
          <a:lstStyle/>
          <a:p>
            <a:r>
              <a:rPr lang="nl-NL"/>
              <a:t>We can use data of Belgium’s population to predict the ordered units per province</a:t>
            </a:r>
          </a:p>
          <a:p>
            <a:r>
              <a:rPr lang="nl-NL"/>
              <a:t>This is helpful for stock management and medicine distribution</a:t>
            </a:r>
          </a:p>
          <a:p>
            <a:r>
              <a:rPr lang="nl-NL"/>
              <a:t>It doesn’t work as well for all medicine types because it strongly depends on the correlation between age and the units ordered</a:t>
            </a:r>
          </a:p>
          <a:p>
            <a:r>
              <a:rPr lang="nl-NL"/>
              <a:t>E.g., it works well for anti depressants, only people between ages 55-75 take these.</a:t>
            </a:r>
          </a:p>
          <a:p>
            <a:r>
              <a:rPr lang="nl-NL"/>
              <a:t>Doesn’t work well on vitamins, almost everyone takes these.</a:t>
            </a:r>
            <a:endParaRPr lang="en-US"/>
          </a:p>
        </p:txBody>
      </p:sp>
    </p:spTree>
    <p:extLst>
      <p:ext uri="{BB962C8B-B14F-4D97-AF65-F5344CB8AC3E}">
        <p14:creationId xmlns:p14="http://schemas.microsoft.com/office/powerpoint/2010/main" val="106828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3543AA0F70B645ACC098C8A43CB47B" ma:contentTypeVersion="12" ma:contentTypeDescription="Een nieuw document maken." ma:contentTypeScope="" ma:versionID="0368fd3638db49fb7f50c7ebca6fb6a4">
  <xsd:schema xmlns:xsd="http://www.w3.org/2001/XMLSchema" xmlns:xs="http://www.w3.org/2001/XMLSchema" xmlns:p="http://schemas.microsoft.com/office/2006/metadata/properties" xmlns:ns3="5aa1924c-4367-4829-a891-eeae675dc5eb" xmlns:ns4="5d32230c-43e6-4e71-8d9b-984d99bb7f94" targetNamespace="http://schemas.microsoft.com/office/2006/metadata/properties" ma:root="true" ma:fieldsID="a6f0d2645830f1a7da5ed16ad326381d" ns3:_="" ns4:_="">
    <xsd:import namespace="5aa1924c-4367-4829-a891-eeae675dc5eb"/>
    <xsd:import namespace="5d32230c-43e6-4e71-8d9b-984d99bb7f9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a1924c-4367-4829-a891-eeae675dc5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32230c-43e6-4e71-8d9b-984d99bb7f94"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SharingHintHash" ma:index="12"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5BC1B2-B30B-4541-B747-F91BEBA2B38B}">
  <ds:schemaRefs>
    <ds:schemaRef ds:uri="http://schemas.microsoft.com/sharepoint/v3/contenttype/forms"/>
  </ds:schemaRefs>
</ds:datastoreItem>
</file>

<file path=customXml/itemProps2.xml><?xml version="1.0" encoding="utf-8"?>
<ds:datastoreItem xmlns:ds="http://schemas.openxmlformats.org/officeDocument/2006/customXml" ds:itemID="{180E5FA2-FA33-432F-B60E-9EBBAE321EC0}">
  <ds:schemaRefs>
    <ds:schemaRef ds:uri="5aa1924c-4367-4829-a891-eeae675dc5eb"/>
    <ds:schemaRef ds:uri="5d32230c-43e6-4e71-8d9b-984d99bb7f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8BEEC2-1A18-46B5-A93A-FFDAB3115E9A}">
  <ds:schemaRefs>
    <ds:schemaRef ds:uri="5aa1924c-4367-4829-a891-eeae675dc5eb"/>
    <ds:schemaRef ds:uri="5d32230c-43e6-4e71-8d9b-984d99bb7f9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443</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2</vt:lpstr>
      <vt:lpstr>Quotable</vt:lpstr>
      <vt:lpstr>Final Presentation</vt:lpstr>
      <vt:lpstr>Contents</vt:lpstr>
      <vt:lpstr>Timeline</vt:lpstr>
      <vt:lpstr>Datasets used</vt:lpstr>
      <vt:lpstr>Exploratory Data Analysis</vt:lpstr>
      <vt:lpstr>Business Proposal</vt:lpstr>
      <vt:lpstr>Data Analysis First Iteration</vt:lpstr>
      <vt:lpstr>Data Analysis Second Iteration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Jim Spijker</dc:creator>
  <cp:lastModifiedBy>Agnihotri,Lokesh L.K.</cp:lastModifiedBy>
  <cp:revision>2</cp:revision>
  <dcterms:created xsi:type="dcterms:W3CDTF">2021-01-13T12:48:03Z</dcterms:created>
  <dcterms:modified xsi:type="dcterms:W3CDTF">2022-01-03T11:39:20Z</dcterms:modified>
</cp:coreProperties>
</file>