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08" r:id="rId7"/>
    <p:sldId id="309" r:id="rId8"/>
    <p:sldId id="310" r:id="rId9"/>
    <p:sldId id="313" r:id="rId10"/>
    <p:sldId id="303" r:id="rId11"/>
    <p:sldId id="304" r:id="rId12"/>
    <p:sldId id="305" r:id="rId13"/>
    <p:sldId id="311" r:id="rId14"/>
    <p:sldId id="314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Lokesh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Developer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Martijn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Coach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Erdinc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Stakeholder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5</a:t>
          </a:r>
          <a:r>
            <a:rPr lang="en-US" baseline="30000" dirty="0"/>
            <a:t>th</a:t>
          </a:r>
          <a:r>
            <a:rPr lang="en-US" dirty="0"/>
            <a:t> May 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Project assigned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Advice and Analyze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dirty="0"/>
            <a:t>Worked</a:t>
          </a:r>
          <a:r>
            <a:rPr lang="en-US" baseline="0" dirty="0"/>
            <a:t> on Analyzing the requirement and creating an advice on how it should be done 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Design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dirty="0"/>
            <a:t>Creating</a:t>
          </a:r>
          <a:r>
            <a:rPr lang="en-US" baseline="0" dirty="0"/>
            <a:t> a design for system that can work together with all the technologies chosen to deliver the result 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Realize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Creating the designed application and fixing the bugs. 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7</a:t>
          </a:r>
          <a:r>
            <a:rPr lang="en-US" baseline="30000" dirty="0"/>
            <a:t>th</a:t>
          </a:r>
          <a:r>
            <a:rPr lang="en-US" dirty="0"/>
            <a:t> July 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Presentation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FF763-DC3D-4660-B391-E44449036C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FDE75D-4298-4D29-B154-55BC1DD12461}">
      <dgm:prSet/>
      <dgm:spPr/>
      <dgm:t>
        <a:bodyPr/>
        <a:lstStyle/>
        <a:p>
          <a:pPr>
            <a:defRPr cap="all"/>
          </a:pPr>
          <a:r>
            <a:rPr lang="en-US"/>
            <a:t>Scrum with each sprint of 3 days.</a:t>
          </a:r>
        </a:p>
      </dgm:t>
    </dgm:pt>
    <dgm:pt modelId="{3ABD44D6-9602-4F0F-AE05-F3DD7F44DB39}" type="parTrans" cxnId="{5E798E74-D5A9-4480-A871-04C35ED399F4}">
      <dgm:prSet/>
      <dgm:spPr/>
      <dgm:t>
        <a:bodyPr/>
        <a:lstStyle/>
        <a:p>
          <a:endParaRPr lang="en-US"/>
        </a:p>
      </dgm:t>
    </dgm:pt>
    <dgm:pt modelId="{1F1FBA49-62C4-4FA2-A7EA-6B830062F166}" type="sibTrans" cxnId="{5E798E74-D5A9-4480-A871-04C35ED399F4}">
      <dgm:prSet/>
      <dgm:spPr/>
      <dgm:t>
        <a:bodyPr/>
        <a:lstStyle/>
        <a:p>
          <a:endParaRPr lang="en-US"/>
        </a:p>
      </dgm:t>
    </dgm:pt>
    <dgm:pt modelId="{0B54421C-6E92-414E-A0CA-0F477779F953}">
      <dgm:prSet/>
      <dgm:spPr/>
      <dgm:t>
        <a:bodyPr/>
        <a:lstStyle/>
        <a:p>
          <a:pPr>
            <a:defRPr cap="all"/>
          </a:pPr>
          <a:r>
            <a:rPr lang="en-US"/>
            <a:t>After every sprint an hour for retrospection. </a:t>
          </a:r>
        </a:p>
      </dgm:t>
    </dgm:pt>
    <dgm:pt modelId="{1B4B755E-0D28-4F0C-8E9D-9925B67D945B}" type="parTrans" cxnId="{7E67DCAD-DECE-4E55-90E1-6277B1169D00}">
      <dgm:prSet/>
      <dgm:spPr/>
      <dgm:t>
        <a:bodyPr/>
        <a:lstStyle/>
        <a:p>
          <a:endParaRPr lang="en-US"/>
        </a:p>
      </dgm:t>
    </dgm:pt>
    <dgm:pt modelId="{2E64DDA2-E8AB-445A-BD00-3C38BA2E519B}" type="sibTrans" cxnId="{7E67DCAD-DECE-4E55-90E1-6277B1169D00}">
      <dgm:prSet/>
      <dgm:spPr/>
      <dgm:t>
        <a:bodyPr/>
        <a:lstStyle/>
        <a:p>
          <a:endParaRPr lang="en-US"/>
        </a:p>
      </dgm:t>
    </dgm:pt>
    <dgm:pt modelId="{34959923-7D58-49C8-9D63-6A98249EA4BF}">
      <dgm:prSet/>
      <dgm:spPr/>
      <dgm:t>
        <a:bodyPr/>
        <a:lstStyle/>
        <a:p>
          <a:pPr>
            <a:defRPr cap="all"/>
          </a:pPr>
          <a:r>
            <a:rPr lang="en-US"/>
            <a:t>Regular feedbacks via meetings/emails/teams.</a:t>
          </a:r>
        </a:p>
      </dgm:t>
    </dgm:pt>
    <dgm:pt modelId="{C88ADBB5-8CE8-45B9-8AB0-6ACE58F9995E}" type="parTrans" cxnId="{EBEEF884-2D96-4709-A442-253116D1E82E}">
      <dgm:prSet/>
      <dgm:spPr/>
      <dgm:t>
        <a:bodyPr/>
        <a:lstStyle/>
        <a:p>
          <a:endParaRPr lang="en-US"/>
        </a:p>
      </dgm:t>
    </dgm:pt>
    <dgm:pt modelId="{0095C4FF-44F6-4C26-A98B-202E241C591E}" type="sibTrans" cxnId="{EBEEF884-2D96-4709-A442-253116D1E82E}">
      <dgm:prSet/>
      <dgm:spPr/>
      <dgm:t>
        <a:bodyPr/>
        <a:lstStyle/>
        <a:p>
          <a:endParaRPr lang="en-US"/>
        </a:p>
      </dgm:t>
    </dgm:pt>
    <dgm:pt modelId="{6CC0BB37-B739-4C73-9B08-ED12E3E86D97}">
      <dgm:prSet/>
      <dgm:spPr/>
      <dgm:t>
        <a:bodyPr/>
        <a:lstStyle/>
        <a:p>
          <a:pPr>
            <a:defRPr cap="all"/>
          </a:pPr>
          <a:r>
            <a:rPr lang="en-US"/>
            <a:t>Peer feedback</a:t>
          </a:r>
        </a:p>
      </dgm:t>
    </dgm:pt>
    <dgm:pt modelId="{FC3418ED-C23D-4302-A39E-55B9BB0412CC}" type="parTrans" cxnId="{8AA4C64E-33D9-49CC-AEAD-C212F89FDEAE}">
      <dgm:prSet/>
      <dgm:spPr/>
      <dgm:t>
        <a:bodyPr/>
        <a:lstStyle/>
        <a:p>
          <a:endParaRPr lang="en-US"/>
        </a:p>
      </dgm:t>
    </dgm:pt>
    <dgm:pt modelId="{1842AA31-E081-47A4-9DD6-EB55F7DC06BA}" type="sibTrans" cxnId="{8AA4C64E-33D9-49CC-AEAD-C212F89FDEAE}">
      <dgm:prSet/>
      <dgm:spPr/>
      <dgm:t>
        <a:bodyPr/>
        <a:lstStyle/>
        <a:p>
          <a:endParaRPr lang="en-US"/>
        </a:p>
      </dgm:t>
    </dgm:pt>
    <dgm:pt modelId="{89B2D5F4-4166-4542-88A8-8FCEF741BA13}">
      <dgm:prSet/>
      <dgm:spPr/>
      <dgm:t>
        <a:bodyPr/>
        <a:lstStyle/>
        <a:p>
          <a:pPr>
            <a:defRPr cap="all"/>
          </a:pPr>
          <a:r>
            <a:rPr lang="en-US"/>
            <a:t>Unit tests</a:t>
          </a:r>
        </a:p>
      </dgm:t>
    </dgm:pt>
    <dgm:pt modelId="{81606477-1DEE-4BE7-9A47-109C3D7002F7}" type="parTrans" cxnId="{F49E2880-2A87-4A21-92AE-D47455DE8CA2}">
      <dgm:prSet/>
      <dgm:spPr/>
      <dgm:t>
        <a:bodyPr/>
        <a:lstStyle/>
        <a:p>
          <a:endParaRPr lang="en-US"/>
        </a:p>
      </dgm:t>
    </dgm:pt>
    <dgm:pt modelId="{3BEBDB9E-4723-478E-9339-4849DEE8CE23}" type="sibTrans" cxnId="{F49E2880-2A87-4A21-92AE-D47455DE8CA2}">
      <dgm:prSet/>
      <dgm:spPr/>
      <dgm:t>
        <a:bodyPr/>
        <a:lstStyle/>
        <a:p>
          <a:endParaRPr lang="en-US"/>
        </a:p>
      </dgm:t>
    </dgm:pt>
    <dgm:pt modelId="{E012A668-F595-47A9-B8C9-5221D1A327E6}">
      <dgm:prSet/>
      <dgm:spPr/>
      <dgm:t>
        <a:bodyPr/>
        <a:lstStyle/>
        <a:p>
          <a:pPr>
            <a:defRPr cap="all"/>
          </a:pPr>
          <a:r>
            <a:rPr lang="en-US" dirty="0"/>
            <a:t>GitHub FOR MANAGE AND control</a:t>
          </a:r>
        </a:p>
      </dgm:t>
    </dgm:pt>
    <dgm:pt modelId="{17DBB0D8-1AB8-4C21-9C42-C0F09212631A}" type="parTrans" cxnId="{BF4DEAC4-FA1A-4DF5-BA71-1DCFC9258A9D}">
      <dgm:prSet/>
      <dgm:spPr/>
      <dgm:t>
        <a:bodyPr/>
        <a:lstStyle/>
        <a:p>
          <a:endParaRPr lang="en-US"/>
        </a:p>
      </dgm:t>
    </dgm:pt>
    <dgm:pt modelId="{624F3303-C661-4688-AE97-CD3E18E66F40}" type="sibTrans" cxnId="{BF4DEAC4-FA1A-4DF5-BA71-1DCFC9258A9D}">
      <dgm:prSet/>
      <dgm:spPr/>
      <dgm:t>
        <a:bodyPr/>
        <a:lstStyle/>
        <a:p>
          <a:endParaRPr lang="en-US"/>
        </a:p>
      </dgm:t>
    </dgm:pt>
    <dgm:pt modelId="{B0C5A221-C0E9-438F-88EC-2799D4286925}" type="pres">
      <dgm:prSet presAssocID="{093FF763-DC3D-4660-B391-E44449036CCE}" presName="root" presStyleCnt="0">
        <dgm:presLayoutVars>
          <dgm:dir/>
          <dgm:resizeHandles val="exact"/>
        </dgm:presLayoutVars>
      </dgm:prSet>
      <dgm:spPr/>
    </dgm:pt>
    <dgm:pt modelId="{9BBEDE89-1ADF-4F9E-A1D0-F79CA89A3CE8}" type="pres">
      <dgm:prSet presAssocID="{D6FDE75D-4298-4D29-B154-55BC1DD12461}" presName="compNode" presStyleCnt="0"/>
      <dgm:spPr/>
    </dgm:pt>
    <dgm:pt modelId="{FE987424-02A4-4FCC-8F45-73A3AA1115AF}" type="pres">
      <dgm:prSet presAssocID="{D6FDE75D-4298-4D29-B154-55BC1DD12461}" presName="iconBgRect" presStyleLbl="bgShp" presStyleIdx="0" presStyleCnt="6"/>
      <dgm:spPr/>
    </dgm:pt>
    <dgm:pt modelId="{B2EDD374-8B7C-40AB-ACBB-7E6686B0EB69}" type="pres">
      <dgm:prSet presAssocID="{D6FDE75D-4298-4D29-B154-55BC1DD124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5C1C23-0328-4F95-99DB-224712F27FA2}" type="pres">
      <dgm:prSet presAssocID="{D6FDE75D-4298-4D29-B154-55BC1DD12461}" presName="spaceRect" presStyleCnt="0"/>
      <dgm:spPr/>
    </dgm:pt>
    <dgm:pt modelId="{1ABC6842-8575-477B-910C-BF66028FB752}" type="pres">
      <dgm:prSet presAssocID="{D6FDE75D-4298-4D29-B154-55BC1DD12461}" presName="textRect" presStyleLbl="revTx" presStyleIdx="0" presStyleCnt="6">
        <dgm:presLayoutVars>
          <dgm:chMax val="1"/>
          <dgm:chPref val="1"/>
        </dgm:presLayoutVars>
      </dgm:prSet>
      <dgm:spPr/>
    </dgm:pt>
    <dgm:pt modelId="{DCC7916F-13CF-4F22-8B4E-BB943ABE982A}" type="pres">
      <dgm:prSet presAssocID="{1F1FBA49-62C4-4FA2-A7EA-6B830062F166}" presName="sibTrans" presStyleCnt="0"/>
      <dgm:spPr/>
    </dgm:pt>
    <dgm:pt modelId="{107CCD54-FDF6-47D2-8A65-041CBACE1573}" type="pres">
      <dgm:prSet presAssocID="{0B54421C-6E92-414E-A0CA-0F477779F953}" presName="compNode" presStyleCnt="0"/>
      <dgm:spPr/>
    </dgm:pt>
    <dgm:pt modelId="{786CA53D-6C6C-49CE-A9FE-9D5FA33AC1AA}" type="pres">
      <dgm:prSet presAssocID="{0B54421C-6E92-414E-A0CA-0F477779F953}" presName="iconBgRect" presStyleLbl="bgShp" presStyleIdx="1" presStyleCnt="6"/>
      <dgm:spPr/>
    </dgm:pt>
    <dgm:pt modelId="{3E586A0C-6E9D-4DBD-83E6-C2FD7D6854AF}" type="pres">
      <dgm:prSet presAssocID="{0B54421C-6E92-414E-A0CA-0F477779F9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07C47A-8E47-48CF-B9F8-11FB8DAF3983}" type="pres">
      <dgm:prSet presAssocID="{0B54421C-6E92-414E-A0CA-0F477779F953}" presName="spaceRect" presStyleCnt="0"/>
      <dgm:spPr/>
    </dgm:pt>
    <dgm:pt modelId="{6B42DBCC-2A8A-49D3-9EC8-259693197A60}" type="pres">
      <dgm:prSet presAssocID="{0B54421C-6E92-414E-A0CA-0F477779F953}" presName="textRect" presStyleLbl="revTx" presStyleIdx="1" presStyleCnt="6">
        <dgm:presLayoutVars>
          <dgm:chMax val="1"/>
          <dgm:chPref val="1"/>
        </dgm:presLayoutVars>
      </dgm:prSet>
      <dgm:spPr/>
    </dgm:pt>
    <dgm:pt modelId="{C6D65BAE-E179-45FE-A918-F29359E78241}" type="pres">
      <dgm:prSet presAssocID="{2E64DDA2-E8AB-445A-BD00-3C38BA2E519B}" presName="sibTrans" presStyleCnt="0"/>
      <dgm:spPr/>
    </dgm:pt>
    <dgm:pt modelId="{E4A07C38-AFDB-49E9-8618-590F86435468}" type="pres">
      <dgm:prSet presAssocID="{34959923-7D58-49C8-9D63-6A98249EA4BF}" presName="compNode" presStyleCnt="0"/>
      <dgm:spPr/>
    </dgm:pt>
    <dgm:pt modelId="{CAFCC2A4-CE7F-4825-8D22-C8705222BECA}" type="pres">
      <dgm:prSet presAssocID="{34959923-7D58-49C8-9D63-6A98249EA4BF}" presName="iconBgRect" presStyleLbl="bgShp" presStyleIdx="2" presStyleCnt="6"/>
      <dgm:spPr/>
    </dgm:pt>
    <dgm:pt modelId="{3483B027-FEFA-4EF5-904B-8AF439091746}" type="pres">
      <dgm:prSet presAssocID="{34959923-7D58-49C8-9D63-6A98249EA4B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129B45D-A37D-4493-87F3-BB06A19F587F}" type="pres">
      <dgm:prSet presAssocID="{34959923-7D58-49C8-9D63-6A98249EA4BF}" presName="spaceRect" presStyleCnt="0"/>
      <dgm:spPr/>
    </dgm:pt>
    <dgm:pt modelId="{736149CC-453A-4455-B312-4268AC63458D}" type="pres">
      <dgm:prSet presAssocID="{34959923-7D58-49C8-9D63-6A98249EA4BF}" presName="textRect" presStyleLbl="revTx" presStyleIdx="2" presStyleCnt="6">
        <dgm:presLayoutVars>
          <dgm:chMax val="1"/>
          <dgm:chPref val="1"/>
        </dgm:presLayoutVars>
      </dgm:prSet>
      <dgm:spPr/>
    </dgm:pt>
    <dgm:pt modelId="{A63242DC-03B1-4182-A719-EF896030C3BD}" type="pres">
      <dgm:prSet presAssocID="{0095C4FF-44F6-4C26-A98B-202E241C591E}" presName="sibTrans" presStyleCnt="0"/>
      <dgm:spPr/>
    </dgm:pt>
    <dgm:pt modelId="{BABAF0FA-D5B8-4E82-AF73-3BACDBF5CBAD}" type="pres">
      <dgm:prSet presAssocID="{6CC0BB37-B739-4C73-9B08-ED12E3E86D97}" presName="compNode" presStyleCnt="0"/>
      <dgm:spPr/>
    </dgm:pt>
    <dgm:pt modelId="{7221AE4E-D422-4AD9-8704-5ABACF682AA5}" type="pres">
      <dgm:prSet presAssocID="{6CC0BB37-B739-4C73-9B08-ED12E3E86D97}" presName="iconBgRect" presStyleLbl="bgShp" presStyleIdx="3" presStyleCnt="6"/>
      <dgm:spPr/>
    </dgm:pt>
    <dgm:pt modelId="{13212F65-FFCE-4B45-8365-7434EAC528BF}" type="pres">
      <dgm:prSet presAssocID="{6CC0BB37-B739-4C73-9B08-ED12E3E86D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05F96E-CB1F-4404-8EEF-7AF216CD6335}" type="pres">
      <dgm:prSet presAssocID="{6CC0BB37-B739-4C73-9B08-ED12E3E86D97}" presName="spaceRect" presStyleCnt="0"/>
      <dgm:spPr/>
    </dgm:pt>
    <dgm:pt modelId="{D2670A3E-AE8C-42D4-BCE6-B4AF007CD630}" type="pres">
      <dgm:prSet presAssocID="{6CC0BB37-B739-4C73-9B08-ED12E3E86D97}" presName="textRect" presStyleLbl="revTx" presStyleIdx="3" presStyleCnt="6">
        <dgm:presLayoutVars>
          <dgm:chMax val="1"/>
          <dgm:chPref val="1"/>
        </dgm:presLayoutVars>
      </dgm:prSet>
      <dgm:spPr/>
    </dgm:pt>
    <dgm:pt modelId="{1819C7AC-ED50-41E6-AB41-AF83EF5A30CC}" type="pres">
      <dgm:prSet presAssocID="{1842AA31-E081-47A4-9DD6-EB55F7DC06BA}" presName="sibTrans" presStyleCnt="0"/>
      <dgm:spPr/>
    </dgm:pt>
    <dgm:pt modelId="{DD0E2A24-DA96-4B30-BE4E-1028E4FC56C0}" type="pres">
      <dgm:prSet presAssocID="{89B2D5F4-4166-4542-88A8-8FCEF741BA13}" presName="compNode" presStyleCnt="0"/>
      <dgm:spPr/>
    </dgm:pt>
    <dgm:pt modelId="{9BE4A1AB-86D1-4950-97DD-A22C9B87326B}" type="pres">
      <dgm:prSet presAssocID="{89B2D5F4-4166-4542-88A8-8FCEF741BA13}" presName="iconBgRect" presStyleLbl="bgShp" presStyleIdx="4" presStyleCnt="6"/>
      <dgm:spPr/>
    </dgm:pt>
    <dgm:pt modelId="{1F8D1BC2-5E00-4D8E-91A1-D33F88F688E7}" type="pres">
      <dgm:prSet presAssocID="{89B2D5F4-4166-4542-88A8-8FCEF741BA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C8A73B-632C-43CA-A183-50249A496C95}" type="pres">
      <dgm:prSet presAssocID="{89B2D5F4-4166-4542-88A8-8FCEF741BA13}" presName="spaceRect" presStyleCnt="0"/>
      <dgm:spPr/>
    </dgm:pt>
    <dgm:pt modelId="{14AF7DC9-2A52-46B5-B37D-B3B7B3C7CFBF}" type="pres">
      <dgm:prSet presAssocID="{89B2D5F4-4166-4542-88A8-8FCEF741BA13}" presName="textRect" presStyleLbl="revTx" presStyleIdx="4" presStyleCnt="6">
        <dgm:presLayoutVars>
          <dgm:chMax val="1"/>
          <dgm:chPref val="1"/>
        </dgm:presLayoutVars>
      </dgm:prSet>
      <dgm:spPr/>
    </dgm:pt>
    <dgm:pt modelId="{43C5F222-1A8B-478E-9E1A-795F8406647F}" type="pres">
      <dgm:prSet presAssocID="{3BEBDB9E-4723-478E-9339-4849DEE8CE23}" presName="sibTrans" presStyleCnt="0"/>
      <dgm:spPr/>
    </dgm:pt>
    <dgm:pt modelId="{5A0692C7-AE9B-45EA-B94E-40056AD2D8FA}" type="pres">
      <dgm:prSet presAssocID="{E012A668-F595-47A9-B8C9-5221D1A327E6}" presName="compNode" presStyleCnt="0"/>
      <dgm:spPr/>
    </dgm:pt>
    <dgm:pt modelId="{9564987E-29EF-48BB-8AFB-C18A2C25825A}" type="pres">
      <dgm:prSet presAssocID="{E012A668-F595-47A9-B8C9-5221D1A327E6}" presName="iconBgRect" presStyleLbl="bgShp" presStyleIdx="5" presStyleCnt="6"/>
      <dgm:spPr/>
    </dgm:pt>
    <dgm:pt modelId="{F370AA0E-0043-4506-865D-7DCE24C36BDC}" type="pres">
      <dgm:prSet presAssocID="{E012A668-F595-47A9-B8C9-5221D1A327E6}" presName="iconRect" presStyleLbl="node1" presStyleIdx="5" presStyleCnt="6"/>
      <dgm:spPr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  <a:ln>
          <a:noFill/>
        </a:ln>
      </dgm:spPr>
    </dgm:pt>
    <dgm:pt modelId="{8B401F67-A023-464E-AE4E-F880137B4878}" type="pres">
      <dgm:prSet presAssocID="{E012A668-F595-47A9-B8C9-5221D1A327E6}" presName="spaceRect" presStyleCnt="0"/>
      <dgm:spPr/>
    </dgm:pt>
    <dgm:pt modelId="{868AFD3D-A64A-460B-A7A5-B923345FF590}" type="pres">
      <dgm:prSet presAssocID="{E012A668-F595-47A9-B8C9-5221D1A327E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A4C64E-33D9-49CC-AEAD-C212F89FDEAE}" srcId="{093FF763-DC3D-4660-B391-E44449036CCE}" destId="{6CC0BB37-B739-4C73-9B08-ED12E3E86D97}" srcOrd="3" destOrd="0" parTransId="{FC3418ED-C23D-4302-A39E-55B9BB0412CC}" sibTransId="{1842AA31-E081-47A4-9DD6-EB55F7DC06BA}"/>
    <dgm:cxn modelId="{610CDC51-A460-49DC-9F10-E29812788CFE}" type="presOf" srcId="{093FF763-DC3D-4660-B391-E44449036CCE}" destId="{B0C5A221-C0E9-438F-88EC-2799D4286925}" srcOrd="0" destOrd="0" presId="urn:microsoft.com/office/officeart/2018/5/layout/IconCircleLabelList"/>
    <dgm:cxn modelId="{5E798E74-D5A9-4480-A871-04C35ED399F4}" srcId="{093FF763-DC3D-4660-B391-E44449036CCE}" destId="{D6FDE75D-4298-4D29-B154-55BC1DD12461}" srcOrd="0" destOrd="0" parTransId="{3ABD44D6-9602-4F0F-AE05-F3DD7F44DB39}" sibTransId="{1F1FBA49-62C4-4FA2-A7EA-6B830062F166}"/>
    <dgm:cxn modelId="{6E496276-5206-43A3-8921-50D66ABD344F}" type="presOf" srcId="{E012A668-F595-47A9-B8C9-5221D1A327E6}" destId="{868AFD3D-A64A-460B-A7A5-B923345FF590}" srcOrd="0" destOrd="0" presId="urn:microsoft.com/office/officeart/2018/5/layout/IconCircleLabelList"/>
    <dgm:cxn modelId="{F49E2880-2A87-4A21-92AE-D47455DE8CA2}" srcId="{093FF763-DC3D-4660-B391-E44449036CCE}" destId="{89B2D5F4-4166-4542-88A8-8FCEF741BA13}" srcOrd="4" destOrd="0" parTransId="{81606477-1DEE-4BE7-9A47-109C3D7002F7}" sibTransId="{3BEBDB9E-4723-478E-9339-4849DEE8CE23}"/>
    <dgm:cxn modelId="{EBEEF884-2D96-4709-A442-253116D1E82E}" srcId="{093FF763-DC3D-4660-B391-E44449036CCE}" destId="{34959923-7D58-49C8-9D63-6A98249EA4BF}" srcOrd="2" destOrd="0" parTransId="{C88ADBB5-8CE8-45B9-8AB0-6ACE58F9995E}" sibTransId="{0095C4FF-44F6-4C26-A98B-202E241C591E}"/>
    <dgm:cxn modelId="{C484E091-5B6F-4DC3-BC22-DA4715BDD643}" type="presOf" srcId="{89B2D5F4-4166-4542-88A8-8FCEF741BA13}" destId="{14AF7DC9-2A52-46B5-B37D-B3B7B3C7CFBF}" srcOrd="0" destOrd="0" presId="urn:microsoft.com/office/officeart/2018/5/layout/IconCircleLabelList"/>
    <dgm:cxn modelId="{197D0C93-584D-4E48-AD6B-DD6CD77B6F44}" type="presOf" srcId="{6CC0BB37-B739-4C73-9B08-ED12E3E86D97}" destId="{D2670A3E-AE8C-42D4-BCE6-B4AF007CD630}" srcOrd="0" destOrd="0" presId="urn:microsoft.com/office/officeart/2018/5/layout/IconCircleLabelList"/>
    <dgm:cxn modelId="{BC9AE096-3681-4089-935A-7D3321925BA5}" type="presOf" srcId="{0B54421C-6E92-414E-A0CA-0F477779F953}" destId="{6B42DBCC-2A8A-49D3-9EC8-259693197A60}" srcOrd="0" destOrd="0" presId="urn:microsoft.com/office/officeart/2018/5/layout/IconCircleLabelList"/>
    <dgm:cxn modelId="{2486DFA1-5951-45FC-B841-D1269C77B1D4}" type="presOf" srcId="{D6FDE75D-4298-4D29-B154-55BC1DD12461}" destId="{1ABC6842-8575-477B-910C-BF66028FB752}" srcOrd="0" destOrd="0" presId="urn:microsoft.com/office/officeart/2018/5/layout/IconCircleLabelList"/>
    <dgm:cxn modelId="{7E67DCAD-DECE-4E55-90E1-6277B1169D00}" srcId="{093FF763-DC3D-4660-B391-E44449036CCE}" destId="{0B54421C-6E92-414E-A0CA-0F477779F953}" srcOrd="1" destOrd="0" parTransId="{1B4B755E-0D28-4F0C-8E9D-9925B67D945B}" sibTransId="{2E64DDA2-E8AB-445A-BD00-3C38BA2E519B}"/>
    <dgm:cxn modelId="{952E6AC3-B9CD-4CFF-99FA-376ADBE344AB}" type="presOf" srcId="{34959923-7D58-49C8-9D63-6A98249EA4BF}" destId="{736149CC-453A-4455-B312-4268AC63458D}" srcOrd="0" destOrd="0" presId="urn:microsoft.com/office/officeart/2018/5/layout/IconCircleLabelList"/>
    <dgm:cxn modelId="{BF4DEAC4-FA1A-4DF5-BA71-1DCFC9258A9D}" srcId="{093FF763-DC3D-4660-B391-E44449036CCE}" destId="{E012A668-F595-47A9-B8C9-5221D1A327E6}" srcOrd="5" destOrd="0" parTransId="{17DBB0D8-1AB8-4C21-9C42-C0F09212631A}" sibTransId="{624F3303-C661-4688-AE97-CD3E18E66F40}"/>
    <dgm:cxn modelId="{8BABAB0B-3946-4C8F-B52A-993F8FB59F03}" type="presParOf" srcId="{B0C5A221-C0E9-438F-88EC-2799D4286925}" destId="{9BBEDE89-1ADF-4F9E-A1D0-F79CA89A3CE8}" srcOrd="0" destOrd="0" presId="urn:microsoft.com/office/officeart/2018/5/layout/IconCircleLabelList"/>
    <dgm:cxn modelId="{C01BF672-E31E-4C85-94DD-381C334C78FB}" type="presParOf" srcId="{9BBEDE89-1ADF-4F9E-A1D0-F79CA89A3CE8}" destId="{FE987424-02A4-4FCC-8F45-73A3AA1115AF}" srcOrd="0" destOrd="0" presId="urn:microsoft.com/office/officeart/2018/5/layout/IconCircleLabelList"/>
    <dgm:cxn modelId="{5E10B327-9857-444F-B2D2-56238A63CA50}" type="presParOf" srcId="{9BBEDE89-1ADF-4F9E-A1D0-F79CA89A3CE8}" destId="{B2EDD374-8B7C-40AB-ACBB-7E6686B0EB69}" srcOrd="1" destOrd="0" presId="urn:microsoft.com/office/officeart/2018/5/layout/IconCircleLabelList"/>
    <dgm:cxn modelId="{BB30DA99-F9C7-402F-86CE-2D881C7A6807}" type="presParOf" srcId="{9BBEDE89-1ADF-4F9E-A1D0-F79CA89A3CE8}" destId="{895C1C23-0328-4F95-99DB-224712F27FA2}" srcOrd="2" destOrd="0" presId="urn:microsoft.com/office/officeart/2018/5/layout/IconCircleLabelList"/>
    <dgm:cxn modelId="{D892CB4C-1A6E-46E0-9B70-A7E581EC77B6}" type="presParOf" srcId="{9BBEDE89-1ADF-4F9E-A1D0-F79CA89A3CE8}" destId="{1ABC6842-8575-477B-910C-BF66028FB752}" srcOrd="3" destOrd="0" presId="urn:microsoft.com/office/officeart/2018/5/layout/IconCircleLabelList"/>
    <dgm:cxn modelId="{667173B4-B0F5-4AE8-B0F2-E9F678E88E46}" type="presParOf" srcId="{B0C5A221-C0E9-438F-88EC-2799D4286925}" destId="{DCC7916F-13CF-4F22-8B4E-BB943ABE982A}" srcOrd="1" destOrd="0" presId="urn:microsoft.com/office/officeart/2018/5/layout/IconCircleLabelList"/>
    <dgm:cxn modelId="{61CD1D62-A4AC-4035-92F6-87D36AE96DFB}" type="presParOf" srcId="{B0C5A221-C0E9-438F-88EC-2799D4286925}" destId="{107CCD54-FDF6-47D2-8A65-041CBACE1573}" srcOrd="2" destOrd="0" presId="urn:microsoft.com/office/officeart/2018/5/layout/IconCircleLabelList"/>
    <dgm:cxn modelId="{45D7864A-E656-479C-B998-599C61C6703E}" type="presParOf" srcId="{107CCD54-FDF6-47D2-8A65-041CBACE1573}" destId="{786CA53D-6C6C-49CE-A9FE-9D5FA33AC1AA}" srcOrd="0" destOrd="0" presId="urn:microsoft.com/office/officeart/2018/5/layout/IconCircleLabelList"/>
    <dgm:cxn modelId="{09D601AD-9766-4ABC-979D-05A6E1F96135}" type="presParOf" srcId="{107CCD54-FDF6-47D2-8A65-041CBACE1573}" destId="{3E586A0C-6E9D-4DBD-83E6-C2FD7D6854AF}" srcOrd="1" destOrd="0" presId="urn:microsoft.com/office/officeart/2018/5/layout/IconCircleLabelList"/>
    <dgm:cxn modelId="{CFE074E3-B3D5-4A84-9741-49C5BDD60889}" type="presParOf" srcId="{107CCD54-FDF6-47D2-8A65-041CBACE1573}" destId="{0C07C47A-8E47-48CF-B9F8-11FB8DAF3983}" srcOrd="2" destOrd="0" presId="urn:microsoft.com/office/officeart/2018/5/layout/IconCircleLabelList"/>
    <dgm:cxn modelId="{CEDE16FD-2C51-4DEE-88FA-2E87FAE1B351}" type="presParOf" srcId="{107CCD54-FDF6-47D2-8A65-041CBACE1573}" destId="{6B42DBCC-2A8A-49D3-9EC8-259693197A60}" srcOrd="3" destOrd="0" presId="urn:microsoft.com/office/officeart/2018/5/layout/IconCircleLabelList"/>
    <dgm:cxn modelId="{2AFABEFE-89D0-468B-B7AB-5160E0A4D401}" type="presParOf" srcId="{B0C5A221-C0E9-438F-88EC-2799D4286925}" destId="{C6D65BAE-E179-45FE-A918-F29359E78241}" srcOrd="3" destOrd="0" presId="urn:microsoft.com/office/officeart/2018/5/layout/IconCircleLabelList"/>
    <dgm:cxn modelId="{221D0C98-AA00-4C19-8DFC-2722247015C6}" type="presParOf" srcId="{B0C5A221-C0E9-438F-88EC-2799D4286925}" destId="{E4A07C38-AFDB-49E9-8618-590F86435468}" srcOrd="4" destOrd="0" presId="urn:microsoft.com/office/officeart/2018/5/layout/IconCircleLabelList"/>
    <dgm:cxn modelId="{DA2404BF-3A70-4F4B-AB3D-C1BD851138EB}" type="presParOf" srcId="{E4A07C38-AFDB-49E9-8618-590F86435468}" destId="{CAFCC2A4-CE7F-4825-8D22-C8705222BECA}" srcOrd="0" destOrd="0" presId="urn:microsoft.com/office/officeart/2018/5/layout/IconCircleLabelList"/>
    <dgm:cxn modelId="{A342AD68-632C-40FC-81EE-1E82290E152E}" type="presParOf" srcId="{E4A07C38-AFDB-49E9-8618-590F86435468}" destId="{3483B027-FEFA-4EF5-904B-8AF439091746}" srcOrd="1" destOrd="0" presId="urn:microsoft.com/office/officeart/2018/5/layout/IconCircleLabelList"/>
    <dgm:cxn modelId="{73CE13BB-7F1A-4BEA-873F-557507B87B33}" type="presParOf" srcId="{E4A07C38-AFDB-49E9-8618-590F86435468}" destId="{D129B45D-A37D-4493-87F3-BB06A19F587F}" srcOrd="2" destOrd="0" presId="urn:microsoft.com/office/officeart/2018/5/layout/IconCircleLabelList"/>
    <dgm:cxn modelId="{098DB048-D65A-4B20-968A-F3FAB8850D6B}" type="presParOf" srcId="{E4A07C38-AFDB-49E9-8618-590F86435468}" destId="{736149CC-453A-4455-B312-4268AC63458D}" srcOrd="3" destOrd="0" presId="urn:microsoft.com/office/officeart/2018/5/layout/IconCircleLabelList"/>
    <dgm:cxn modelId="{04082131-1E51-438B-8809-47480829508D}" type="presParOf" srcId="{B0C5A221-C0E9-438F-88EC-2799D4286925}" destId="{A63242DC-03B1-4182-A719-EF896030C3BD}" srcOrd="5" destOrd="0" presId="urn:microsoft.com/office/officeart/2018/5/layout/IconCircleLabelList"/>
    <dgm:cxn modelId="{9ECFD72E-E7D0-4D0F-B43C-C8608B7965A5}" type="presParOf" srcId="{B0C5A221-C0E9-438F-88EC-2799D4286925}" destId="{BABAF0FA-D5B8-4E82-AF73-3BACDBF5CBAD}" srcOrd="6" destOrd="0" presId="urn:microsoft.com/office/officeart/2018/5/layout/IconCircleLabelList"/>
    <dgm:cxn modelId="{D605D3F5-15CA-4D61-9993-CEE66ACE495C}" type="presParOf" srcId="{BABAF0FA-D5B8-4E82-AF73-3BACDBF5CBAD}" destId="{7221AE4E-D422-4AD9-8704-5ABACF682AA5}" srcOrd="0" destOrd="0" presId="urn:microsoft.com/office/officeart/2018/5/layout/IconCircleLabelList"/>
    <dgm:cxn modelId="{AEDF794F-CCBC-4ABD-B253-F5DC5C09DBA3}" type="presParOf" srcId="{BABAF0FA-D5B8-4E82-AF73-3BACDBF5CBAD}" destId="{13212F65-FFCE-4B45-8365-7434EAC528BF}" srcOrd="1" destOrd="0" presId="urn:microsoft.com/office/officeart/2018/5/layout/IconCircleLabelList"/>
    <dgm:cxn modelId="{B97FEBAF-C84C-4FF0-82B6-FA09DBDD54A3}" type="presParOf" srcId="{BABAF0FA-D5B8-4E82-AF73-3BACDBF5CBAD}" destId="{8F05F96E-CB1F-4404-8EEF-7AF216CD6335}" srcOrd="2" destOrd="0" presId="urn:microsoft.com/office/officeart/2018/5/layout/IconCircleLabelList"/>
    <dgm:cxn modelId="{A1B69114-7F90-4646-8FC8-2F74F67E5E9F}" type="presParOf" srcId="{BABAF0FA-D5B8-4E82-AF73-3BACDBF5CBAD}" destId="{D2670A3E-AE8C-42D4-BCE6-B4AF007CD630}" srcOrd="3" destOrd="0" presId="urn:microsoft.com/office/officeart/2018/5/layout/IconCircleLabelList"/>
    <dgm:cxn modelId="{F7AAFE66-CA91-4036-9AD2-D331F645EDCD}" type="presParOf" srcId="{B0C5A221-C0E9-438F-88EC-2799D4286925}" destId="{1819C7AC-ED50-41E6-AB41-AF83EF5A30CC}" srcOrd="7" destOrd="0" presId="urn:microsoft.com/office/officeart/2018/5/layout/IconCircleLabelList"/>
    <dgm:cxn modelId="{A0B4BEAF-7F1C-454C-B6BA-1381201DCBB2}" type="presParOf" srcId="{B0C5A221-C0E9-438F-88EC-2799D4286925}" destId="{DD0E2A24-DA96-4B30-BE4E-1028E4FC56C0}" srcOrd="8" destOrd="0" presId="urn:microsoft.com/office/officeart/2018/5/layout/IconCircleLabelList"/>
    <dgm:cxn modelId="{3D64BC68-E045-4C54-AF3B-3A32B6133257}" type="presParOf" srcId="{DD0E2A24-DA96-4B30-BE4E-1028E4FC56C0}" destId="{9BE4A1AB-86D1-4950-97DD-A22C9B87326B}" srcOrd="0" destOrd="0" presId="urn:microsoft.com/office/officeart/2018/5/layout/IconCircleLabelList"/>
    <dgm:cxn modelId="{373EB20D-C997-46A3-AD3F-602ED6BF4CE6}" type="presParOf" srcId="{DD0E2A24-DA96-4B30-BE4E-1028E4FC56C0}" destId="{1F8D1BC2-5E00-4D8E-91A1-D33F88F688E7}" srcOrd="1" destOrd="0" presId="urn:microsoft.com/office/officeart/2018/5/layout/IconCircleLabelList"/>
    <dgm:cxn modelId="{2339291B-CB26-4460-A12F-5F7A6ECA1AEF}" type="presParOf" srcId="{DD0E2A24-DA96-4B30-BE4E-1028E4FC56C0}" destId="{CBC8A73B-632C-43CA-A183-50249A496C95}" srcOrd="2" destOrd="0" presId="urn:microsoft.com/office/officeart/2018/5/layout/IconCircleLabelList"/>
    <dgm:cxn modelId="{5898744F-D2E5-4BA6-8FDF-E4F103F44FAA}" type="presParOf" srcId="{DD0E2A24-DA96-4B30-BE4E-1028E4FC56C0}" destId="{14AF7DC9-2A52-46B5-B37D-B3B7B3C7CFBF}" srcOrd="3" destOrd="0" presId="urn:microsoft.com/office/officeart/2018/5/layout/IconCircleLabelList"/>
    <dgm:cxn modelId="{42D8AB10-ECD3-4272-84B5-A76CAC374CCB}" type="presParOf" srcId="{B0C5A221-C0E9-438F-88EC-2799D4286925}" destId="{43C5F222-1A8B-478E-9E1A-795F8406647F}" srcOrd="9" destOrd="0" presId="urn:microsoft.com/office/officeart/2018/5/layout/IconCircleLabelList"/>
    <dgm:cxn modelId="{603725AE-2946-4E70-BF63-D2C9D09496B2}" type="presParOf" srcId="{B0C5A221-C0E9-438F-88EC-2799D4286925}" destId="{5A0692C7-AE9B-45EA-B94E-40056AD2D8FA}" srcOrd="10" destOrd="0" presId="urn:microsoft.com/office/officeart/2018/5/layout/IconCircleLabelList"/>
    <dgm:cxn modelId="{DBB3E0CF-8648-4B44-9C1D-FB4162BC6107}" type="presParOf" srcId="{5A0692C7-AE9B-45EA-B94E-40056AD2D8FA}" destId="{9564987E-29EF-48BB-8AFB-C18A2C25825A}" srcOrd="0" destOrd="0" presId="urn:microsoft.com/office/officeart/2018/5/layout/IconCircleLabelList"/>
    <dgm:cxn modelId="{E88332B5-4F5B-4AE7-B2F8-D42F162A2F73}" type="presParOf" srcId="{5A0692C7-AE9B-45EA-B94E-40056AD2D8FA}" destId="{F370AA0E-0043-4506-865D-7DCE24C36BDC}" srcOrd="1" destOrd="0" presId="urn:microsoft.com/office/officeart/2018/5/layout/IconCircleLabelList"/>
    <dgm:cxn modelId="{460187EE-FD15-49AB-BB67-55545E524B31}" type="presParOf" srcId="{5A0692C7-AE9B-45EA-B94E-40056AD2D8FA}" destId="{8B401F67-A023-464E-AE4E-F880137B4878}" srcOrd="2" destOrd="0" presId="urn:microsoft.com/office/officeart/2018/5/layout/IconCircleLabelList"/>
    <dgm:cxn modelId="{F1D711C7-D133-4113-A9C8-DCF224F57B31}" type="presParOf" srcId="{5A0692C7-AE9B-45EA-B94E-40056AD2D8FA}" destId="{868AFD3D-A64A-460B-A7A5-B923345FF5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476261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37692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Lokesh 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Developer</a:t>
          </a:r>
        </a:p>
      </dsp:txBody>
      <dsp:txXfrm>
        <a:off x="1376923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137692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188975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Martijn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Coach</a:t>
          </a:r>
        </a:p>
      </dsp:txBody>
      <dsp:txXfrm>
        <a:off x="4188975" y="3081438"/>
        <a:ext cx="2393235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100365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00102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 err="1">
              <a:solidFill>
                <a:schemeClr val="bg1"/>
              </a:solidFill>
            </a:rPr>
            <a:t>Erdinc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Stakeholder</a:t>
          </a:r>
        </a:p>
      </dsp:txBody>
      <dsp:txXfrm>
        <a:off x="7001027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00102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en-US" sz="1300" kern="1200" baseline="30000" dirty="0"/>
            <a:t>th</a:t>
          </a:r>
          <a:r>
            <a:rPr lang="en-US" sz="1300" kern="1200" dirty="0"/>
            <a:t> May 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Project assigned</a:t>
          </a:r>
          <a:endParaRPr lang="en-US" sz="1300" kern="120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Advice and Analyze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Worked</a:t>
          </a:r>
          <a:r>
            <a:rPr lang="en-US" sz="1300" kern="1200" baseline="0" dirty="0"/>
            <a:t> on Analyzing the requirement and creating an advice on how it should be done </a:t>
          </a:r>
          <a:endParaRPr lang="en-US" sz="1300" kern="120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Creating</a:t>
          </a:r>
          <a:r>
            <a:rPr lang="en-US" sz="1300" kern="1200" baseline="0" dirty="0"/>
            <a:t> a design for system that can work together with all the technologies chosen to deliver the result </a:t>
          </a:r>
          <a:endParaRPr lang="en-US" sz="1300" kern="120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Realize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Creating the designed application and fixing the bugs. </a:t>
          </a:r>
          <a:endParaRPr lang="en-US" sz="1300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en-US" sz="1300" kern="1200" baseline="30000" dirty="0"/>
            <a:t>th</a:t>
          </a:r>
          <a:r>
            <a:rPr lang="en-US" sz="1300" kern="1200" dirty="0"/>
            <a:t> July 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Presentation</a:t>
          </a:r>
          <a:endParaRPr lang="en-US" sz="1300" kern="120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87424-02A4-4FCC-8F45-73A3AA1115AF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D374-8B7C-40AB-ACBB-7E6686B0EB6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6842-8575-477B-910C-BF66028FB752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Scrum with each sprint of 3 days.</a:t>
          </a:r>
        </a:p>
      </dsp:txBody>
      <dsp:txXfrm>
        <a:off x="578678" y="1313725"/>
        <a:ext cx="1641796" cy="656718"/>
      </dsp:txXfrm>
    </dsp:sp>
    <dsp:sp modelId="{786CA53D-6C6C-49CE-A9FE-9D5FA33AC1AA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86A0C-6E9D-4DBD-83E6-C2FD7D6854AF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2DBCC-2A8A-49D3-9EC8-259693197A60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After every sprint an hour for retrospection. </a:t>
          </a:r>
        </a:p>
      </dsp:txBody>
      <dsp:txXfrm>
        <a:off x="2507790" y="1313725"/>
        <a:ext cx="1641796" cy="656718"/>
      </dsp:txXfrm>
    </dsp:sp>
    <dsp:sp modelId="{CAFCC2A4-CE7F-4825-8D22-C8705222BEC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B027-FEFA-4EF5-904B-8AF439091746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149CC-453A-4455-B312-4268AC63458D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Regular feedbacks via meetings/emails/teams.</a:t>
          </a:r>
        </a:p>
      </dsp:txBody>
      <dsp:txXfrm>
        <a:off x="4436901" y="1313725"/>
        <a:ext cx="1641796" cy="656718"/>
      </dsp:txXfrm>
    </dsp:sp>
    <dsp:sp modelId="{7221AE4E-D422-4AD9-8704-5ABACF682AA5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12F65-FFCE-4B45-8365-7434EAC528BF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70A3E-AE8C-42D4-BCE6-B4AF007CD63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Peer feedback</a:t>
          </a:r>
        </a:p>
      </dsp:txBody>
      <dsp:txXfrm>
        <a:off x="6366012" y="1313725"/>
        <a:ext cx="1641796" cy="656718"/>
      </dsp:txXfrm>
    </dsp:sp>
    <dsp:sp modelId="{9BE4A1AB-86D1-4950-97DD-A22C9B87326B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D1BC2-5E00-4D8E-91A1-D33F88F688E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7DC9-2A52-46B5-B37D-B3B7B3C7CFB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Unit tests</a:t>
          </a:r>
        </a:p>
      </dsp:txBody>
      <dsp:txXfrm>
        <a:off x="8295124" y="1313725"/>
        <a:ext cx="1641796" cy="656718"/>
      </dsp:txXfrm>
    </dsp:sp>
    <dsp:sp modelId="{9564987E-29EF-48BB-8AFB-C18A2C25825A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0AA0E-0043-4506-865D-7DCE24C36BD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AFD3D-A64A-460B-A7A5-B923345FF590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GitHub FOR MANAGE AND control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app/form/64968a4a7f1b470dd0cbac69/result/statistic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7F9F3-7F8F-BC0B-3F2C-33442427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spc="400" dirty="0">
                <a:solidFill>
                  <a:srgbClr val="FFFFFF"/>
                </a:solidFill>
              </a:rPr>
              <a:t>Pronunciation Trainer 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Lokesh Agnihotri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8F45A-A81F-6801-8371-0FF423985425}"/>
              </a:ext>
            </a:extLst>
          </p:cNvPr>
          <p:cNvSpPr txBox="1"/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Play">
            <a:extLst>
              <a:ext uri="{FF2B5EF4-FFF2-40B4-BE49-F238E27FC236}">
                <a16:creationId xmlns:a16="http://schemas.microsoft.com/office/drawing/2014/main" id="{E5200BC3-38D3-410D-E16B-F1B0FA6C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ECF9-D527-23AA-8293-5DB491203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11" y="257174"/>
            <a:ext cx="5141949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latin typeface="+mn-lt"/>
                <a:ea typeface="+mn-ea"/>
                <a:cs typeface="+mn-cs"/>
              </a:rPr>
              <a:t>User Test Results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endParaRPr lang="en-US" kern="1200" dirty="0">
              <a:latin typeface="+mn-lt"/>
              <a:ea typeface="+mn-ea"/>
              <a:cs typeface="+mn-cs"/>
            </a:endParaRPr>
          </a:p>
          <a:p>
            <a:pPr algn="l"/>
            <a:endParaRPr lang="en-US" kern="1200" dirty="0">
              <a:latin typeface="+mn-lt"/>
              <a:ea typeface="+mn-ea"/>
              <a:cs typeface="+mn-cs"/>
            </a:endParaRPr>
          </a:p>
          <a:p>
            <a:pPr algn="l"/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AC596-8A1C-20E3-03F0-D0EE4E32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0"/>
            <a:ext cx="4711700" cy="24618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E3F-23D0-C4D9-879E-51BB2016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32" y="3505200"/>
            <a:ext cx="4546168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6B7C6-6392-E9BF-1A87-F95D3B072DDE}"/>
              </a:ext>
            </a:extLst>
          </p:cNvPr>
          <p:cNvSpPr txBox="1"/>
          <p:nvPr/>
        </p:nvSpPr>
        <p:spPr>
          <a:xfrm>
            <a:off x="962025" y="311872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Form Result | </a:t>
            </a:r>
            <a:r>
              <a:rPr lang="en-US" dirty="0" err="1">
                <a:hlinkClick r:id="rId4"/>
              </a:rPr>
              <a:t>forms.app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0643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Lokesh Agnihotri</a:t>
            </a:r>
          </a:p>
          <a:p>
            <a:r>
              <a:rPr lang="en-US" dirty="0"/>
              <a:t>Lokesh.Agnihotri@outlook.com</a:t>
            </a:r>
          </a:p>
          <a:p>
            <a:r>
              <a:rPr lang="en-US" dirty="0"/>
              <a:t>https://pronunciationtrainer.azurewebsites.net/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927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b="1" kern="1200" cap="all" spc="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1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Objective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Methodology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Result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833" r="39443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600" b="0" i="0" dirty="0">
                <a:solidFill>
                  <a:srgbClr val="2D3B45"/>
                </a:solidFill>
                <a:effectLst/>
                <a:latin typeface="Lato Extended"/>
              </a:rPr>
              <a:t>Practoraat Interactieve Technologie van ROC Tilburg, wants a tool to help them in teaching English and it’s correct pronounciation to the MBO students.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 tool that can help them: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To listen to correct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Practice the correct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Get feedback on their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Improve by practice.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4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6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927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an application to help improving the pronunciation with continuous feedback and option to practice and  improve.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967250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14489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93FC570D-0215-7114-B47E-08EADF7886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564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271" y="2691172"/>
            <a:ext cx="3298628" cy="3060291"/>
          </a:xfrm>
        </p:spPr>
        <p:txBody>
          <a:bodyPr>
            <a:normAutofit/>
          </a:bodyPr>
          <a:lstStyle/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Speaks correct pronunciation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user to record and practice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Feedback 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  and Improve 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1616272" y="1794430"/>
            <a:ext cx="3565326" cy="522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76072">
              <a:spcBef>
                <a:spcPts val="630"/>
              </a:spcBef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Pronunciation Trainer </a:t>
            </a:r>
            <a:endParaRPr lang="en-US" sz="3200" dirty="0"/>
          </a:p>
        </p:txBody>
      </p: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47662D9-2C0A-97A9-4F0E-CD68FBA2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93" y="14001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{EE0E9340-054A-40F7-94EE-63120964A2A6}tf89338750_win32</Template>
  <TotalTime>56</TotalTime>
  <Words>233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 Extended</vt:lpstr>
      <vt:lpstr>Univers</vt:lpstr>
      <vt:lpstr>GradientUnivers</vt:lpstr>
      <vt:lpstr>Pronunciation Trainer </vt:lpstr>
      <vt:lpstr>Agenda</vt:lpstr>
      <vt:lpstr>Introduction</vt:lpstr>
      <vt:lpstr>Objective</vt:lpstr>
      <vt:lpstr>Create an application to help improving the pronunciation with continuous feedback and option to practice and  improve.</vt:lpstr>
      <vt:lpstr>Team</vt:lpstr>
      <vt:lpstr>Timeline</vt:lpstr>
      <vt:lpstr>Methodology</vt:lpstr>
      <vt:lpstr>Results 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Trainer </dc:title>
  <dc:creator>Lokesh Agnihotri</dc:creator>
  <cp:lastModifiedBy>Lokesh Agnihotri</cp:lastModifiedBy>
  <cp:revision>3</cp:revision>
  <dcterms:created xsi:type="dcterms:W3CDTF">2023-06-24T07:01:23Z</dcterms:created>
  <dcterms:modified xsi:type="dcterms:W3CDTF">2023-06-28T14:26:39Z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