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8"/>
  </p:notesMasterIdLst>
  <p:sldIdLst>
    <p:sldId id="306" r:id="rId5"/>
    <p:sldId id="307" r:id="rId6"/>
    <p:sldId id="308" r:id="rId7"/>
    <p:sldId id="309" r:id="rId8"/>
    <p:sldId id="310" r:id="rId9"/>
    <p:sldId id="313" r:id="rId10"/>
    <p:sldId id="303" r:id="rId11"/>
    <p:sldId id="304" r:id="rId12"/>
    <p:sldId id="305" r:id="rId13"/>
    <p:sldId id="311" r:id="rId14"/>
    <p:sldId id="314" r:id="rId15"/>
    <p:sldId id="315" r:id="rId16"/>
    <p:sldId id="31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" loCatId="profi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CA95F9-8BCF-40C1-B842-BCFFD43632F6}">
      <dgm:prSet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dirty="0">
              <a:solidFill>
                <a:schemeClr val="bg1"/>
              </a:solidFill>
            </a:rPr>
            <a:t>Lokesh 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Developer</a:t>
          </a:r>
        </a:p>
      </dgm:t>
    </dgm:pt>
    <dgm:pt modelId="{FC4F4986-5DCD-4DC2-B7FD-2C5FABEF9979}" type="parTrans" cxnId="{E6EDE7CF-5B3F-4E2C-99EE-D5462F0EC9CE}">
      <dgm:prSet/>
      <dgm:spPr/>
      <dgm:t>
        <a:bodyPr/>
        <a:lstStyle/>
        <a:p>
          <a:endParaRPr lang="en-US"/>
        </a:p>
      </dgm:t>
    </dgm:pt>
    <dgm:pt modelId="{D868EA7F-D868-4231-86D5-66D9B2DF2F62}" type="sibTrans" cxnId="{E6EDE7CF-5B3F-4E2C-99EE-D5462F0EC9CE}">
      <dgm:prSet/>
      <dgm:spPr/>
      <dgm:t>
        <a:bodyPr/>
        <a:lstStyle/>
        <a:p>
          <a:endParaRPr lang="en-US"/>
        </a:p>
      </dgm:t>
    </dgm:pt>
    <dgm:pt modelId="{1E293C9C-50F7-4DF0-A45F-EF6AA41E15B2}">
      <dgm:prSet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dirty="0">
              <a:solidFill>
                <a:schemeClr val="bg1"/>
              </a:solidFill>
            </a:rPr>
            <a:t>Martijn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Coach</a:t>
          </a:r>
        </a:p>
      </dgm:t>
    </dgm:pt>
    <dgm:pt modelId="{04936CC5-1B2F-4620-ABDF-F195956C3F4A}" type="parTrans" cxnId="{A7E7000F-0D10-4D88-844F-C9CB2A6A39DA}">
      <dgm:prSet/>
      <dgm:spPr/>
      <dgm:t>
        <a:bodyPr/>
        <a:lstStyle/>
        <a:p>
          <a:endParaRPr lang="en-US"/>
        </a:p>
      </dgm:t>
    </dgm:pt>
    <dgm:pt modelId="{E019F05B-61F4-4915-9D10-5D6F328EA591}" type="sibTrans" cxnId="{A7E7000F-0D10-4D88-844F-C9CB2A6A39DA}">
      <dgm:prSet/>
      <dgm:spPr/>
      <dgm:t>
        <a:bodyPr/>
        <a:lstStyle/>
        <a:p>
          <a:endParaRPr lang="en-US"/>
        </a:p>
      </dgm:t>
    </dgm:pt>
    <dgm:pt modelId="{DA3F2F2F-B5A8-4CFD-ABCE-1BC48CD913AF}">
      <dgm:prSet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dirty="0" err="1">
              <a:solidFill>
                <a:schemeClr val="bg1"/>
              </a:solidFill>
            </a:rPr>
            <a:t>Erdinc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Stakeholder</a:t>
          </a:r>
        </a:p>
      </dgm:t>
    </dgm:pt>
    <dgm:pt modelId="{D4AFA5E0-6624-49A6-B10B-4FFA7483C001}" type="parTrans" cxnId="{307321D6-32A9-4F29-A35B-8328C6417311}">
      <dgm:prSet/>
      <dgm:spPr/>
      <dgm:t>
        <a:bodyPr/>
        <a:lstStyle/>
        <a:p>
          <a:endParaRPr lang="en-US"/>
        </a:p>
      </dgm:t>
    </dgm:pt>
    <dgm:pt modelId="{038FE749-6004-418E-86C7-7C1B1D7930F4}" type="sibTrans" cxnId="{307321D6-32A9-4F29-A35B-8328C6417311}">
      <dgm:prSet/>
      <dgm:spPr/>
      <dgm:t>
        <a:bodyPr/>
        <a:lstStyle/>
        <a:p>
          <a:endParaRPr lang="en-US"/>
        </a:p>
      </dgm:t>
    </dgm:pt>
    <dgm:pt modelId="{BF30E86D-EAFC-44CE-B56C-D7C5EC7742F3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34A89649-B4A9-4A6F-8793-5A3DB37DDDA6}" type="pres">
      <dgm:prSet presAssocID="{23CA95F9-8BCF-40C1-B842-BCFFD43632F6}" presName="compNode" presStyleCnt="0"/>
      <dgm:spPr/>
    </dgm:pt>
    <dgm:pt modelId="{FFB9F511-6797-4909-9D3B-89EBC96F25A8}" type="pres">
      <dgm:prSet presAssocID="{23CA95F9-8BCF-40C1-B842-BCFFD43632F6}" presName="topSpace" presStyleCnt="0"/>
      <dgm:spPr/>
    </dgm:pt>
    <dgm:pt modelId="{73073D5B-7ADA-4F8B-AD34-0BE114905A44}" type="pres">
      <dgm:prSet presAssocID="{23CA95F9-8BCF-40C1-B842-BCFFD43632F6}" presName="photoElip" presStyleLbl="node1" presStyleIdx="0" presStyleCnt="3" custScaleX="130326" custScaleY="146617"/>
      <dgm:spPr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 member head shot"/>
        </a:ext>
      </dgm:extLst>
    </dgm:pt>
    <dgm:pt modelId="{EE33220B-2292-4F19-BD6E-B7F529CD8414}" type="pres">
      <dgm:prSet presAssocID="{23CA95F9-8BCF-40C1-B842-BCFFD43632F6}" presName="iconSpace" presStyleCnt="0"/>
      <dgm:spPr/>
    </dgm:pt>
    <dgm:pt modelId="{FDFAF16A-4FD0-49F4-8593-32E9A31A4FF7}" type="pres">
      <dgm:prSet presAssocID="{23CA95F9-8BCF-40C1-B842-BCFFD43632F6}" presName="nameTx" presStyleLbl="revTx" presStyleIdx="0" presStyleCnt="6" custLinFactNeighborY="44680">
        <dgm:presLayoutVars>
          <dgm:chMax val="0"/>
          <dgm:chPref val="0"/>
        </dgm:presLayoutVars>
      </dgm:prSet>
      <dgm:spPr/>
    </dgm:pt>
    <dgm:pt modelId="{EEB88C88-E325-43D0-B163-BFD87C897361}" type="pres">
      <dgm:prSet presAssocID="{23CA95F9-8BCF-40C1-B842-BCFFD43632F6}" presName="txSpace" presStyleCnt="0"/>
      <dgm:spPr/>
    </dgm:pt>
    <dgm:pt modelId="{7D166BBB-55AF-452C-B9A0-94A1EE55FF4F}" type="pres">
      <dgm:prSet presAssocID="{23CA95F9-8BCF-40C1-B842-BCFFD43632F6}" presName="desTx" presStyleLbl="revTx" presStyleIdx="1" presStyleCnt="6">
        <dgm:presLayoutVars/>
      </dgm:prSet>
      <dgm:spPr/>
    </dgm:pt>
    <dgm:pt modelId="{860D3358-284A-4827-88CC-2F74FF5A1E56}" type="pres">
      <dgm:prSet presAssocID="{23CA95F9-8BCF-40C1-B842-BCFFD43632F6}" presName="bottSpace" presStyleCnt="0"/>
      <dgm:spPr/>
    </dgm:pt>
    <dgm:pt modelId="{0D4A0804-490F-47AA-B7FA-08C890B0D841}" type="pres">
      <dgm:prSet presAssocID="{D868EA7F-D868-4231-86D5-66D9B2DF2F62}" presName="sibTrans" presStyleCnt="0"/>
      <dgm:spPr/>
    </dgm:pt>
    <dgm:pt modelId="{E40BB94D-AE1C-4F05-8AA5-E9FA9A8CCCDE}" type="pres">
      <dgm:prSet presAssocID="{1E293C9C-50F7-4DF0-A45F-EF6AA41E15B2}" presName="compNode" presStyleCnt="0"/>
      <dgm:spPr/>
    </dgm:pt>
    <dgm:pt modelId="{1BC7C3C6-BE78-4F0A-9E69-54742F1AA0F3}" type="pres">
      <dgm:prSet presAssocID="{1E293C9C-50F7-4DF0-A45F-EF6AA41E15B2}" presName="topSpace" presStyleCnt="0"/>
      <dgm:spPr/>
    </dgm:pt>
    <dgm:pt modelId="{25238F18-07B8-41D8-8BD9-9F8514E8F9C4}" type="pres">
      <dgm:prSet presAssocID="{1E293C9C-50F7-4DF0-A45F-EF6AA41E15B2}" presName="photoElip" presStyleLbl="node1" presStyleIdx="1" presStyleCnt="3" custScaleX="130326" custScaleY="146617"/>
      <dgm:spPr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 member head shot"/>
        </a:ext>
      </dgm:extLst>
    </dgm:pt>
    <dgm:pt modelId="{6FFE343B-847F-4D3F-A2F9-B95E826EC656}" type="pres">
      <dgm:prSet presAssocID="{1E293C9C-50F7-4DF0-A45F-EF6AA41E15B2}" presName="iconSpace" presStyleCnt="0"/>
      <dgm:spPr/>
    </dgm:pt>
    <dgm:pt modelId="{866F95BB-E9D9-40E2-AB9F-99D5F69BA82A}" type="pres">
      <dgm:prSet presAssocID="{1E293C9C-50F7-4DF0-A45F-EF6AA41E15B2}" presName="nameTx" presStyleLbl="revTx" presStyleIdx="2" presStyleCnt="6" custLinFactNeighborY="44680">
        <dgm:presLayoutVars>
          <dgm:chMax val="0"/>
          <dgm:chPref val="0"/>
        </dgm:presLayoutVars>
      </dgm:prSet>
      <dgm:spPr/>
    </dgm:pt>
    <dgm:pt modelId="{B22197FE-7BF1-485D-9B2D-0AD12CF41435}" type="pres">
      <dgm:prSet presAssocID="{1E293C9C-50F7-4DF0-A45F-EF6AA41E15B2}" presName="txSpace" presStyleCnt="0"/>
      <dgm:spPr/>
    </dgm:pt>
    <dgm:pt modelId="{1223E777-77CB-4A9A-BF21-12B513842696}" type="pres">
      <dgm:prSet presAssocID="{1E293C9C-50F7-4DF0-A45F-EF6AA41E15B2}" presName="desTx" presStyleLbl="revTx" presStyleIdx="3" presStyleCnt="6">
        <dgm:presLayoutVars/>
      </dgm:prSet>
      <dgm:spPr/>
    </dgm:pt>
    <dgm:pt modelId="{48A93FE3-F550-4840-B560-2DB8553BED7D}" type="pres">
      <dgm:prSet presAssocID="{1E293C9C-50F7-4DF0-A45F-EF6AA41E15B2}" presName="bottSpace" presStyleCnt="0"/>
      <dgm:spPr/>
    </dgm:pt>
    <dgm:pt modelId="{DCDF700C-8587-4AD0-95CF-A8CEBB3AD30B}" type="pres">
      <dgm:prSet presAssocID="{E019F05B-61F4-4915-9D10-5D6F328EA591}" presName="sibTrans" presStyleCnt="0"/>
      <dgm:spPr/>
    </dgm:pt>
    <dgm:pt modelId="{D5C9CF54-A3DB-4262-A188-C006BBF08A29}" type="pres">
      <dgm:prSet presAssocID="{DA3F2F2F-B5A8-4CFD-ABCE-1BC48CD913AF}" presName="compNode" presStyleCnt="0"/>
      <dgm:spPr/>
    </dgm:pt>
    <dgm:pt modelId="{EB21A753-DAF6-4914-9F97-D017DE4534D0}" type="pres">
      <dgm:prSet presAssocID="{DA3F2F2F-B5A8-4CFD-ABCE-1BC48CD913AF}" presName="topSpace" presStyleCnt="0"/>
      <dgm:spPr/>
    </dgm:pt>
    <dgm:pt modelId="{418E44D8-60E4-4008-9F09-1A652C62E8A6}" type="pres">
      <dgm:prSet presAssocID="{DA3F2F2F-B5A8-4CFD-ABCE-1BC48CD913AF}" presName="photoElip" presStyleLbl="node1" presStyleIdx="2" presStyleCnt="3" custScaleX="130326" custScaleY="146617"/>
      <dgm:spPr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 member head shot"/>
        </a:ext>
      </dgm:extLst>
    </dgm:pt>
    <dgm:pt modelId="{51349271-76B0-4CC0-A678-325A9A4D3475}" type="pres">
      <dgm:prSet presAssocID="{DA3F2F2F-B5A8-4CFD-ABCE-1BC48CD913AF}" presName="iconSpace" presStyleCnt="0"/>
      <dgm:spPr/>
    </dgm:pt>
    <dgm:pt modelId="{9B5C14B8-8D61-4009-9F8C-194486F530FA}" type="pres">
      <dgm:prSet presAssocID="{DA3F2F2F-B5A8-4CFD-ABCE-1BC48CD913AF}" presName="nameTx" presStyleLbl="revTx" presStyleIdx="4" presStyleCnt="6" custLinFactNeighborY="44680">
        <dgm:presLayoutVars>
          <dgm:chMax val="0"/>
          <dgm:chPref val="0"/>
        </dgm:presLayoutVars>
      </dgm:prSet>
      <dgm:spPr/>
    </dgm:pt>
    <dgm:pt modelId="{7C23080D-6185-431F-BAF8-5277AA3C0E29}" type="pres">
      <dgm:prSet presAssocID="{DA3F2F2F-B5A8-4CFD-ABCE-1BC48CD913AF}" presName="txSpace" presStyleCnt="0"/>
      <dgm:spPr/>
    </dgm:pt>
    <dgm:pt modelId="{EE420F84-477D-4635-BEF8-66426E9A259D}" type="pres">
      <dgm:prSet presAssocID="{DA3F2F2F-B5A8-4CFD-ABCE-1BC48CD913AF}" presName="desTx" presStyleLbl="revTx" presStyleIdx="5" presStyleCnt="6">
        <dgm:presLayoutVars/>
      </dgm:prSet>
      <dgm:spPr/>
    </dgm:pt>
    <dgm:pt modelId="{DB61A93F-5AE0-4A97-AFE4-E1EA7F61D044}" type="pres">
      <dgm:prSet presAssocID="{DA3F2F2F-B5A8-4CFD-ABCE-1BC48CD913AF}" presName="bottSpace" presStyleCnt="0"/>
      <dgm:spPr/>
    </dgm:pt>
  </dgm:ptLst>
  <dgm:cxnLst>
    <dgm:cxn modelId="{A7E7000F-0D10-4D88-844F-C9CB2A6A39DA}" srcId="{5C72703F-EB58-4B0C-8B2A-EDF2A51B2C6C}" destId="{1E293C9C-50F7-4DF0-A45F-EF6AA41E15B2}" srcOrd="1" destOrd="0" parTransId="{04936CC5-1B2F-4620-ABDF-F195956C3F4A}" sibTransId="{E019F05B-61F4-4915-9D10-5D6F328EA591}"/>
    <dgm:cxn modelId="{540FED75-CB4E-4EAD-804F-81226869B095}" type="presOf" srcId="{1E293C9C-50F7-4DF0-A45F-EF6AA41E15B2}" destId="{866F95BB-E9D9-40E2-AB9F-99D5F69BA82A}" srcOrd="0" destOrd="0" presId="urn:microsoft.com/office/officeart/2019/1/layout/PeoplePortraitsList"/>
    <dgm:cxn modelId="{103DE3A3-70BD-4C08-B354-5518A18B954E}" type="presOf" srcId="{DA3F2F2F-B5A8-4CFD-ABCE-1BC48CD913AF}" destId="{9B5C14B8-8D61-4009-9F8C-194486F530FA}" srcOrd="0" destOrd="0" presId="urn:microsoft.com/office/officeart/2019/1/layout/PeoplePortraitsList"/>
    <dgm:cxn modelId="{E6EDE7CF-5B3F-4E2C-99EE-D5462F0EC9CE}" srcId="{5C72703F-EB58-4B0C-8B2A-EDF2A51B2C6C}" destId="{23CA95F9-8BCF-40C1-B842-BCFFD43632F6}" srcOrd="0" destOrd="0" parTransId="{FC4F4986-5DCD-4DC2-B7FD-2C5FABEF9979}" sibTransId="{D868EA7F-D868-4231-86D5-66D9B2DF2F62}"/>
    <dgm:cxn modelId="{307321D6-32A9-4F29-A35B-8328C6417311}" srcId="{5C72703F-EB58-4B0C-8B2A-EDF2A51B2C6C}" destId="{DA3F2F2F-B5A8-4CFD-ABCE-1BC48CD913AF}" srcOrd="2" destOrd="0" parTransId="{D4AFA5E0-6624-49A6-B10B-4FFA7483C001}" sibTransId="{038FE749-6004-418E-86C7-7C1B1D7930F4}"/>
    <dgm:cxn modelId="{DE44E4D8-C5CF-4438-860F-3C376D4D64F5}" type="presOf" srcId="{23CA95F9-8BCF-40C1-B842-BCFFD43632F6}" destId="{FDFAF16A-4FD0-49F4-8593-32E9A31A4FF7}" srcOrd="0" destOrd="0" presId="urn:microsoft.com/office/officeart/2019/1/layout/PeoplePortraitsList"/>
    <dgm:cxn modelId="{74A68EEE-876E-4134-B088-DC53246E11FE}" type="presOf" srcId="{5C72703F-EB58-4B0C-8B2A-EDF2A51B2C6C}" destId="{BF30E86D-EAFC-44CE-B56C-D7C5EC7742F3}" srcOrd="0" destOrd="0" presId="urn:microsoft.com/office/officeart/2019/1/layout/PeoplePortraitsList"/>
    <dgm:cxn modelId="{3D9D2C87-FAC6-440F-8296-405914DA77FA}" type="presParOf" srcId="{BF30E86D-EAFC-44CE-B56C-D7C5EC7742F3}" destId="{34A89649-B4A9-4A6F-8793-5A3DB37DDDA6}" srcOrd="0" destOrd="0" presId="urn:microsoft.com/office/officeart/2019/1/layout/PeoplePortraitsList"/>
    <dgm:cxn modelId="{10208EBB-3996-40BD-88FB-7743A0FCFC0C}" type="presParOf" srcId="{34A89649-B4A9-4A6F-8793-5A3DB37DDDA6}" destId="{FFB9F511-6797-4909-9D3B-89EBC96F25A8}" srcOrd="0" destOrd="0" presId="urn:microsoft.com/office/officeart/2019/1/layout/PeoplePortraitsList"/>
    <dgm:cxn modelId="{680FCFE1-C0D6-41B7-81EE-34F07569A758}" type="presParOf" srcId="{34A89649-B4A9-4A6F-8793-5A3DB37DDDA6}" destId="{73073D5B-7ADA-4F8B-AD34-0BE114905A44}" srcOrd="1" destOrd="0" presId="urn:microsoft.com/office/officeart/2019/1/layout/PeoplePortraitsList"/>
    <dgm:cxn modelId="{84E22014-947A-4B8C-A1FF-A1E4AAD40AF2}" type="presParOf" srcId="{34A89649-B4A9-4A6F-8793-5A3DB37DDDA6}" destId="{EE33220B-2292-4F19-BD6E-B7F529CD8414}" srcOrd="2" destOrd="0" presId="urn:microsoft.com/office/officeart/2019/1/layout/PeoplePortraitsList"/>
    <dgm:cxn modelId="{6B5D3C86-47CA-4D7E-A443-7DF8A6130E63}" type="presParOf" srcId="{34A89649-B4A9-4A6F-8793-5A3DB37DDDA6}" destId="{FDFAF16A-4FD0-49F4-8593-32E9A31A4FF7}" srcOrd="3" destOrd="0" presId="urn:microsoft.com/office/officeart/2019/1/layout/PeoplePortraitsList"/>
    <dgm:cxn modelId="{119527D7-3755-4E3D-BC66-7A27143BBB8B}" type="presParOf" srcId="{34A89649-B4A9-4A6F-8793-5A3DB37DDDA6}" destId="{EEB88C88-E325-43D0-B163-BFD87C897361}" srcOrd="4" destOrd="0" presId="urn:microsoft.com/office/officeart/2019/1/layout/PeoplePortraitsList"/>
    <dgm:cxn modelId="{8B410EAE-BFFA-4BD7-B4BA-16AABEF1EAA9}" type="presParOf" srcId="{34A89649-B4A9-4A6F-8793-5A3DB37DDDA6}" destId="{7D166BBB-55AF-452C-B9A0-94A1EE55FF4F}" srcOrd="5" destOrd="0" presId="urn:microsoft.com/office/officeart/2019/1/layout/PeoplePortraitsList"/>
    <dgm:cxn modelId="{02A3AE73-815E-459E-B530-44D4C95EF771}" type="presParOf" srcId="{34A89649-B4A9-4A6F-8793-5A3DB37DDDA6}" destId="{860D3358-284A-4827-88CC-2F74FF5A1E56}" srcOrd="6" destOrd="0" presId="urn:microsoft.com/office/officeart/2019/1/layout/PeoplePortraitsList"/>
    <dgm:cxn modelId="{6C30D5CD-53EE-463E-B6E2-B237F041E4C3}" type="presParOf" srcId="{BF30E86D-EAFC-44CE-B56C-D7C5EC7742F3}" destId="{0D4A0804-490F-47AA-B7FA-08C890B0D841}" srcOrd="1" destOrd="0" presId="urn:microsoft.com/office/officeart/2019/1/layout/PeoplePortraitsList"/>
    <dgm:cxn modelId="{E4C40201-6BC4-420D-A8E7-A3465911B5D7}" type="presParOf" srcId="{BF30E86D-EAFC-44CE-B56C-D7C5EC7742F3}" destId="{E40BB94D-AE1C-4F05-8AA5-E9FA9A8CCCDE}" srcOrd="2" destOrd="0" presId="urn:microsoft.com/office/officeart/2019/1/layout/PeoplePortraitsList"/>
    <dgm:cxn modelId="{DF091FE9-5356-4A17-932D-C2EAD2530E8C}" type="presParOf" srcId="{E40BB94D-AE1C-4F05-8AA5-E9FA9A8CCCDE}" destId="{1BC7C3C6-BE78-4F0A-9E69-54742F1AA0F3}" srcOrd="0" destOrd="0" presId="urn:microsoft.com/office/officeart/2019/1/layout/PeoplePortraitsList"/>
    <dgm:cxn modelId="{43A6DAE1-8229-474F-B737-E5233B5044F7}" type="presParOf" srcId="{E40BB94D-AE1C-4F05-8AA5-E9FA9A8CCCDE}" destId="{25238F18-07B8-41D8-8BD9-9F8514E8F9C4}" srcOrd="1" destOrd="0" presId="urn:microsoft.com/office/officeart/2019/1/layout/PeoplePortraitsList"/>
    <dgm:cxn modelId="{811B328F-D513-4A25-BB09-9EDD8689ED34}" type="presParOf" srcId="{E40BB94D-AE1C-4F05-8AA5-E9FA9A8CCCDE}" destId="{6FFE343B-847F-4D3F-A2F9-B95E826EC656}" srcOrd="2" destOrd="0" presId="urn:microsoft.com/office/officeart/2019/1/layout/PeoplePortraitsList"/>
    <dgm:cxn modelId="{B86088D4-B825-4152-895F-72CD7428D68F}" type="presParOf" srcId="{E40BB94D-AE1C-4F05-8AA5-E9FA9A8CCCDE}" destId="{866F95BB-E9D9-40E2-AB9F-99D5F69BA82A}" srcOrd="3" destOrd="0" presId="urn:microsoft.com/office/officeart/2019/1/layout/PeoplePortraitsList"/>
    <dgm:cxn modelId="{9DF4ADBA-E8BF-45F3-B4C1-57BC4E46838A}" type="presParOf" srcId="{E40BB94D-AE1C-4F05-8AA5-E9FA9A8CCCDE}" destId="{B22197FE-7BF1-485D-9B2D-0AD12CF41435}" srcOrd="4" destOrd="0" presId="urn:microsoft.com/office/officeart/2019/1/layout/PeoplePortraitsList"/>
    <dgm:cxn modelId="{AE599A69-85C5-4380-827C-D751478A667D}" type="presParOf" srcId="{E40BB94D-AE1C-4F05-8AA5-E9FA9A8CCCDE}" destId="{1223E777-77CB-4A9A-BF21-12B513842696}" srcOrd="5" destOrd="0" presId="urn:microsoft.com/office/officeart/2019/1/layout/PeoplePortraitsList"/>
    <dgm:cxn modelId="{F8E06700-DE35-4D59-8FE6-04C15FF36365}" type="presParOf" srcId="{E40BB94D-AE1C-4F05-8AA5-E9FA9A8CCCDE}" destId="{48A93FE3-F550-4840-B560-2DB8553BED7D}" srcOrd="6" destOrd="0" presId="urn:microsoft.com/office/officeart/2019/1/layout/PeoplePortraitsList"/>
    <dgm:cxn modelId="{B3BC6484-B724-49D7-B0A5-B96774D6C5A7}" type="presParOf" srcId="{BF30E86D-EAFC-44CE-B56C-D7C5EC7742F3}" destId="{DCDF700C-8587-4AD0-95CF-A8CEBB3AD30B}" srcOrd="3" destOrd="0" presId="urn:microsoft.com/office/officeart/2019/1/layout/PeoplePortraitsList"/>
    <dgm:cxn modelId="{123A582B-C4F8-4519-967F-856EBB9F6F06}" type="presParOf" srcId="{BF30E86D-EAFC-44CE-B56C-D7C5EC7742F3}" destId="{D5C9CF54-A3DB-4262-A188-C006BBF08A29}" srcOrd="4" destOrd="0" presId="urn:microsoft.com/office/officeart/2019/1/layout/PeoplePortraitsList"/>
    <dgm:cxn modelId="{0A329E61-D0BD-4638-AFBB-ECC1E1BB2FE5}" type="presParOf" srcId="{D5C9CF54-A3DB-4262-A188-C006BBF08A29}" destId="{EB21A753-DAF6-4914-9F97-D017DE4534D0}" srcOrd="0" destOrd="0" presId="urn:microsoft.com/office/officeart/2019/1/layout/PeoplePortraitsList"/>
    <dgm:cxn modelId="{4E8CFC80-611A-4174-A442-0AFBB471F58A}" type="presParOf" srcId="{D5C9CF54-A3DB-4262-A188-C006BBF08A29}" destId="{418E44D8-60E4-4008-9F09-1A652C62E8A6}" srcOrd="1" destOrd="0" presId="urn:microsoft.com/office/officeart/2019/1/layout/PeoplePortraitsList"/>
    <dgm:cxn modelId="{D991B0D3-565F-44D9-A83F-197781E114D0}" type="presParOf" srcId="{D5C9CF54-A3DB-4262-A188-C006BBF08A29}" destId="{51349271-76B0-4CC0-A678-325A9A4D3475}" srcOrd="2" destOrd="0" presId="urn:microsoft.com/office/officeart/2019/1/layout/PeoplePortraitsList"/>
    <dgm:cxn modelId="{7FC54EBB-A416-48DA-AADE-209AE477B46E}" type="presParOf" srcId="{D5C9CF54-A3DB-4262-A188-C006BBF08A29}" destId="{9B5C14B8-8D61-4009-9F8C-194486F530FA}" srcOrd="3" destOrd="0" presId="urn:microsoft.com/office/officeart/2019/1/layout/PeoplePortraitsList"/>
    <dgm:cxn modelId="{2DCC0C79-D17C-4625-A51E-8C6146272B0A}" type="presParOf" srcId="{D5C9CF54-A3DB-4262-A188-C006BBF08A29}" destId="{7C23080D-6185-431F-BAF8-5277AA3C0E29}" srcOrd="4" destOrd="0" presId="urn:microsoft.com/office/officeart/2019/1/layout/PeoplePortraitsList"/>
    <dgm:cxn modelId="{A2D210FF-C687-4AED-82B0-395AAD28B698}" type="presParOf" srcId="{D5C9CF54-A3DB-4262-A188-C006BBF08A29}" destId="{EE420F84-477D-4635-BEF8-66426E9A259D}" srcOrd="5" destOrd="0" presId="urn:microsoft.com/office/officeart/2019/1/layout/PeoplePortraitsList"/>
    <dgm:cxn modelId="{948ADD0E-8022-4129-AB57-AF1F16DEEC20}" type="presParOf" srcId="{D5C9CF54-A3DB-4262-A188-C006BBF08A29}" destId="{DB61A93F-5AE0-4A97-AFE4-E1EA7F61D044}" srcOrd="6" destOrd="0" presId="urn:microsoft.com/office/officeart/2019/1/layout/PeoplePortraits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dirty="0"/>
            <a:t>5</a:t>
          </a:r>
          <a:r>
            <a:rPr lang="en-US" baseline="30000" dirty="0"/>
            <a:t>th</a:t>
          </a:r>
          <a:r>
            <a:rPr lang="en-US" dirty="0"/>
            <a:t> May 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/>
        </a:p>
      </dgm:t>
    </dgm:pt>
    <dgm:pt modelId="{349299C9-846E-4827-813A-349CCCE20782}">
      <dgm:prSet phldrT="[Text]"/>
      <dgm:spPr/>
      <dgm:t>
        <a:bodyPr/>
        <a:lstStyle/>
        <a:p>
          <a:r>
            <a:rPr lang="en-US" b="0" i="0" u="none" dirty="0"/>
            <a:t>Project assigned</a:t>
          </a:r>
          <a:endParaRPr lang="en-US" dirty="0"/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/>
        </a:p>
      </dgm:t>
    </dgm:pt>
    <dgm:pt modelId="{D07AD3FD-84FF-467E-9693-752776549C61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Advice and Analyze</a:t>
          </a:r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/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/>
        </a:p>
      </dgm:t>
    </dgm:pt>
    <dgm:pt modelId="{5D70EFF5-8B31-4A1F-AE44-51E4CF0013EB}">
      <dgm:prSet phldrT="[Text]"/>
      <dgm:spPr/>
      <dgm:t>
        <a:bodyPr/>
        <a:lstStyle/>
        <a:p>
          <a:r>
            <a:rPr lang="en-US" dirty="0"/>
            <a:t>Worked</a:t>
          </a:r>
          <a:r>
            <a:rPr lang="en-US" baseline="0" dirty="0"/>
            <a:t> on Analyzing the requirement and creating an advice on how it should be done </a:t>
          </a:r>
          <a:endParaRPr lang="en-US" dirty="0"/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/>
        </a:p>
      </dgm:t>
    </dgm:pt>
    <dgm:pt modelId="{D71FC021-6A65-44D1-95B9-0E6C89079866}">
      <dgm:prSet phldrT="[Text]"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en-US" dirty="0"/>
            <a:t>Design</a:t>
          </a: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/>
        </a:p>
      </dgm:t>
    </dgm:pt>
    <dgm:pt modelId="{4A6BB192-9983-4F48-BBC5-6E384EED7EC5}">
      <dgm:prSet phldrT="[Text]"/>
      <dgm:spPr/>
      <dgm:t>
        <a:bodyPr/>
        <a:lstStyle/>
        <a:p>
          <a:r>
            <a:rPr lang="en-US" dirty="0"/>
            <a:t>Creating</a:t>
          </a:r>
          <a:r>
            <a:rPr lang="en-US" baseline="0" dirty="0"/>
            <a:t> a design for system that can work together with all the technologies chosen to deliver the result </a:t>
          </a:r>
          <a:endParaRPr lang="en-US" dirty="0"/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endParaRPr lang="en-US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endParaRPr lang="en-US"/>
        </a:p>
      </dgm:t>
    </dgm:pt>
    <dgm:pt modelId="{5EDA317F-AB2E-47DE-BA46-16FA60C3C561}">
      <dgm:prSet phldrT="[Text]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/>
            <a:t>Realize</a:t>
          </a:r>
        </a:p>
      </dgm:t>
    </dgm:pt>
    <dgm:pt modelId="{775EBB35-E8CF-4A14-B0A8-45A53D65E711}" type="parTrans" cxnId="{7B8F902E-4BA3-41AA-9991-54805A6B93DE}">
      <dgm:prSet/>
      <dgm:spPr/>
      <dgm:t>
        <a:bodyPr/>
        <a:lstStyle/>
        <a:p>
          <a:endParaRPr lang="en-US"/>
        </a:p>
      </dgm:t>
    </dgm:pt>
    <dgm:pt modelId="{A75B061E-69EA-487C-8330-1430DA0F139D}" type="sibTrans" cxnId="{7B8F902E-4BA3-41AA-9991-54805A6B93DE}">
      <dgm:prSet/>
      <dgm:spPr/>
      <dgm:t>
        <a:bodyPr/>
        <a:lstStyle/>
        <a:p>
          <a:endParaRPr lang="en-US"/>
        </a:p>
      </dgm:t>
    </dgm:pt>
    <dgm:pt modelId="{F757DBC8-3670-4122-937A-47DB91C0F3FE}">
      <dgm:prSet phldrT="[Text]"/>
      <dgm:spPr/>
      <dgm:t>
        <a:bodyPr/>
        <a:lstStyle/>
        <a:p>
          <a:r>
            <a:rPr lang="en-US" b="0" i="0" u="none" dirty="0"/>
            <a:t>Creating the designed application and fixing the bugs. </a:t>
          </a:r>
          <a:endParaRPr lang="en-US" dirty="0"/>
        </a:p>
      </dgm:t>
    </dgm:pt>
    <dgm:pt modelId="{8F483F27-8D97-48E5-9210-1B448F1CE277}" type="parTrans" cxnId="{8A3D4B73-3658-4A4C-9DFE-F59E22A79482}">
      <dgm:prSet/>
      <dgm:spPr/>
      <dgm:t>
        <a:bodyPr/>
        <a:lstStyle/>
        <a:p>
          <a:endParaRPr lang="en-US"/>
        </a:p>
      </dgm:t>
    </dgm:pt>
    <dgm:pt modelId="{A46A41DD-2CA4-4800-8F85-546ABB24ED07}" type="sibTrans" cxnId="{8A3D4B73-3658-4A4C-9DFE-F59E22A79482}">
      <dgm:prSet/>
      <dgm:spPr/>
      <dgm:t>
        <a:bodyPr/>
        <a:lstStyle/>
        <a:p>
          <a:endParaRPr lang="en-US"/>
        </a:p>
      </dgm:t>
    </dgm:pt>
    <dgm:pt modelId="{7B2FF309-5120-45E2-ACC8-F8FAA9DBDA55}">
      <dgm:prSet phldrT="[Text]"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dirty="0"/>
            <a:t>7</a:t>
          </a:r>
          <a:r>
            <a:rPr lang="en-US" baseline="30000" dirty="0"/>
            <a:t>th</a:t>
          </a:r>
          <a:r>
            <a:rPr lang="en-US" dirty="0"/>
            <a:t> July </a:t>
          </a:r>
        </a:p>
      </dgm:t>
    </dgm:pt>
    <dgm:pt modelId="{2CF5AF8A-5687-489A-9838-EDDBB760D421}" type="parTrans" cxnId="{D35DB9DA-961B-46CD-BB14-44CD766D8CB7}">
      <dgm:prSet/>
      <dgm:spPr/>
      <dgm:t>
        <a:bodyPr/>
        <a:lstStyle/>
        <a:p>
          <a:endParaRPr lang="en-US"/>
        </a:p>
      </dgm:t>
    </dgm:pt>
    <dgm:pt modelId="{D5CAA101-B828-45D7-965B-F77CD6FBA109}" type="sibTrans" cxnId="{D35DB9DA-961B-46CD-BB14-44CD766D8CB7}">
      <dgm:prSet/>
      <dgm:spPr/>
      <dgm:t>
        <a:bodyPr/>
        <a:lstStyle/>
        <a:p>
          <a:endParaRPr lang="en-US"/>
        </a:p>
      </dgm:t>
    </dgm:pt>
    <dgm:pt modelId="{EE155DB2-6788-4019-961C-F8B89C275CE8}">
      <dgm:prSet phldrT="[Text]"/>
      <dgm:spPr/>
      <dgm:t>
        <a:bodyPr/>
        <a:lstStyle/>
        <a:p>
          <a:r>
            <a:rPr lang="en-US" b="0" i="0" u="none" dirty="0"/>
            <a:t>Presentation</a:t>
          </a:r>
          <a:endParaRPr lang="en-US" dirty="0"/>
        </a:p>
      </dgm:t>
    </dgm:pt>
    <dgm:pt modelId="{8395B9D5-FF39-4045-8569-9C13F11FB1E5}" type="parTrans" cxnId="{E3D274C7-DB39-45B8-B18F-742495FE5026}">
      <dgm:prSet/>
      <dgm:spPr/>
      <dgm:t>
        <a:bodyPr/>
        <a:lstStyle/>
        <a:p>
          <a:endParaRPr lang="en-US"/>
        </a:p>
      </dgm:t>
    </dgm:pt>
    <dgm:pt modelId="{F94C628D-62C1-4AF5-B102-2A2AA7FD22DE}" type="sibTrans" cxnId="{E3D274C7-DB39-45B8-B18F-742495FE5026}">
      <dgm:prSet/>
      <dgm:spPr/>
      <dgm:t>
        <a:bodyPr/>
        <a:lstStyle/>
        <a:p>
          <a:endParaRPr lang="en-US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69ED255C-64AC-4764-BC2C-7679ECCC9FE9}" type="pres">
      <dgm:prSet presAssocID="{5EDA317F-AB2E-47DE-BA46-16FA60C3C56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F1B09A6-DA7E-41D1-B8A6-E3B6E775E5C1}" type="pres">
      <dgm:prSet presAssocID="{5EDA317F-AB2E-47DE-BA46-16FA60C3C561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9DACDC6-8676-47A4-A430-164754F46172}" type="pres">
      <dgm:prSet presAssocID="{5EDA317F-AB2E-47DE-BA46-16FA60C3C561}" presName="EmptyPlaceHolder" presStyleCnt="0"/>
      <dgm:spPr/>
    </dgm:pt>
    <dgm:pt modelId="{38A6C30B-D5BF-4A1A-A273-D265DC00F2EC}" type="pres">
      <dgm:prSet presAssocID="{A75B061E-69EA-487C-8330-1430DA0F139D}" presName="space" presStyleCnt="0"/>
      <dgm:spPr/>
    </dgm:pt>
    <dgm:pt modelId="{761684DA-3DB5-4618-9A30-6E2731CDFCA3}" type="pres">
      <dgm:prSet presAssocID="{7B2FF309-5120-45E2-ACC8-F8FAA9DBDA55}" presName="composite" presStyleCnt="0"/>
      <dgm:spPr/>
    </dgm:pt>
    <dgm:pt modelId="{E2C584B7-5B6E-4F6E-A7B8-E679FEF7BC4D}" type="pres">
      <dgm:prSet presAssocID="{7B2FF309-5120-45E2-ACC8-F8FAA9DBDA55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9F8758-DA9D-4018-859A-710084D7ABF3}" type="pres">
      <dgm:prSet presAssocID="{7B2FF309-5120-45E2-ACC8-F8FAA9DBDA5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73D2BBA-574C-491E-A31C-8B6EA5CC871A}" type="pres">
      <dgm:prSet presAssocID="{7B2FF309-5120-45E2-ACC8-F8FAA9DBDA55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C9D8E0A-674F-4E74-BF10-5C0EF64E638E}" type="pres">
      <dgm:prSet presAssocID="{7B2FF309-5120-45E2-ACC8-F8FAA9DBDA55}" presName="EmptyPlaceHolder" presStyleCnt="0"/>
      <dgm:spPr/>
    </dgm:pt>
  </dgm:ptLst>
  <dgm:cxnLst>
    <dgm:cxn modelId="{A903DE1B-AC8A-4C77-850B-32A9F4D87BCB}" type="presOf" srcId="{5EDA317F-AB2E-47DE-BA46-16FA60C3C561}" destId="{69ED255C-64AC-4764-BC2C-7679ECCC9FE9}" srcOrd="0" destOrd="0" presId="urn:microsoft.com/office/officeart/2016/7/layout/AccentHomeChevronProcess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7B8F902E-4BA3-41AA-9991-54805A6B93DE}" srcId="{55C0B14E-AEA6-48D3-A387-ED4A3A3BF840}" destId="{5EDA317F-AB2E-47DE-BA46-16FA60C3C561}" srcOrd="3" destOrd="0" parTransId="{775EBB35-E8CF-4A14-B0A8-45A53D65E711}" sibTransId="{A75B061E-69EA-487C-8330-1430DA0F139D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F5A7A062-FA53-4976-B49E-235CE658F38A}" type="presOf" srcId="{EE155DB2-6788-4019-961C-F8B89C275CE8}" destId="{B73D2BBA-574C-491E-A31C-8B6EA5CC871A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00A52954-B4C4-4ECD-B0D0-AE5EF5CDC4E1}" type="presOf" srcId="{7B2FF309-5120-45E2-ACC8-F8FAA9DBDA55}" destId="{B89F8758-DA9D-4018-859A-710084D7ABF3}" srcOrd="0" destOrd="0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D8B51958-63B3-49F6-A150-9B1A638B15CE}" type="presOf" srcId="{F757DBC8-3670-4122-937A-47DB91C0F3FE}" destId="{1F1B09A6-DA7E-41D1-B8A6-E3B6E775E5C1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E3D274C7-DB39-45B8-B18F-742495FE5026}" srcId="{7B2FF309-5120-45E2-ACC8-F8FAA9DBDA55}" destId="{EE155DB2-6788-4019-961C-F8B89C275CE8}" srcOrd="0" destOrd="0" parTransId="{8395B9D5-FF39-4045-8569-9C13F11FB1E5}" sibTransId="{F94C628D-62C1-4AF5-B102-2A2AA7FD22DE}"/>
    <dgm:cxn modelId="{D35DB9DA-961B-46CD-BB14-44CD766D8CB7}" srcId="{55C0B14E-AEA6-48D3-A387-ED4A3A3BF840}" destId="{7B2FF309-5120-45E2-ACC8-F8FAA9DBDA55}" srcOrd="4" destOrd="0" parTransId="{2CF5AF8A-5687-489A-9838-EDDBB760D421}" sibTransId="{D5CAA101-B828-45D7-965B-F77CD6FBA109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505D5263-214F-48F5-9678-AA87C7C04F54}" type="presParOf" srcId="{594BF422-752C-42F3-A230-3D0E6AE9A886}" destId="{0B65942F-B336-42B6-A72B-DA6B6B07B79B}" srcOrd="5" destOrd="0" presId="urn:microsoft.com/office/officeart/2016/7/layout/AccentHomeChevronProcess"/>
    <dgm:cxn modelId="{F0861DFD-F2E8-400C-9B5C-4AA4849B2BE4}" type="presParOf" srcId="{594BF422-752C-42F3-A230-3D0E6AE9A886}" destId="{1D5539F6-8B97-4801-8139-D49EE44FFF3E}" srcOrd="6" destOrd="0" presId="urn:microsoft.com/office/officeart/2016/7/layout/AccentHomeChevronProcess"/>
    <dgm:cxn modelId="{D22CB840-CF4F-404F-97C0-0629311A5E51}" type="presParOf" srcId="{1D5539F6-8B97-4801-8139-D49EE44FFF3E}" destId="{2377F551-4CF6-4656-B644-60A7FC1B0F64}" srcOrd="0" destOrd="0" presId="urn:microsoft.com/office/officeart/2016/7/layout/AccentHomeChevronProcess"/>
    <dgm:cxn modelId="{6FFE5C0B-250C-4EEB-9BDD-E47B6B414225}" type="presParOf" srcId="{1D5539F6-8B97-4801-8139-D49EE44FFF3E}" destId="{69ED255C-64AC-4764-BC2C-7679ECCC9FE9}" srcOrd="1" destOrd="0" presId="urn:microsoft.com/office/officeart/2016/7/layout/AccentHomeChevronProcess"/>
    <dgm:cxn modelId="{EB2B0AEE-0679-4C51-B5D9-13C0989C2DC6}" type="presParOf" srcId="{1D5539F6-8B97-4801-8139-D49EE44FFF3E}" destId="{1F1B09A6-DA7E-41D1-B8A6-E3B6E775E5C1}" srcOrd="2" destOrd="0" presId="urn:microsoft.com/office/officeart/2016/7/layout/AccentHomeChevronProcess"/>
    <dgm:cxn modelId="{21A6189F-60BA-4472-B858-99323388D0B0}" type="presParOf" srcId="{1D5539F6-8B97-4801-8139-D49EE44FFF3E}" destId="{89DACDC6-8676-47A4-A430-164754F46172}" srcOrd="3" destOrd="0" presId="urn:microsoft.com/office/officeart/2016/7/layout/AccentHomeChevronProcess"/>
    <dgm:cxn modelId="{7D7FFE7B-0A37-4D36-9728-C99051BA3C40}" type="presParOf" srcId="{594BF422-752C-42F3-A230-3D0E6AE9A886}" destId="{38A6C30B-D5BF-4A1A-A273-D265DC00F2EC}" srcOrd="7" destOrd="0" presId="urn:microsoft.com/office/officeart/2016/7/layout/AccentHomeChevronProcess"/>
    <dgm:cxn modelId="{626D4800-17BB-462C-BE7D-935B963B6EC7}" type="presParOf" srcId="{594BF422-752C-42F3-A230-3D0E6AE9A886}" destId="{761684DA-3DB5-4618-9A30-6E2731CDFCA3}" srcOrd="8" destOrd="0" presId="urn:microsoft.com/office/officeart/2016/7/layout/AccentHomeChevronProcess"/>
    <dgm:cxn modelId="{2B2ED8B7-5577-4410-8D8A-61A1D71B9F15}" type="presParOf" srcId="{761684DA-3DB5-4618-9A30-6E2731CDFCA3}" destId="{E2C584B7-5B6E-4F6E-A7B8-E679FEF7BC4D}" srcOrd="0" destOrd="0" presId="urn:microsoft.com/office/officeart/2016/7/layout/AccentHomeChevronProcess"/>
    <dgm:cxn modelId="{CFB7BBCC-4189-422A-9163-265E17C16D21}" type="presParOf" srcId="{761684DA-3DB5-4618-9A30-6E2731CDFCA3}" destId="{B89F8758-DA9D-4018-859A-710084D7ABF3}" srcOrd="1" destOrd="0" presId="urn:microsoft.com/office/officeart/2016/7/layout/AccentHomeChevronProcess"/>
    <dgm:cxn modelId="{72C8C8DD-71B0-4E2B-BE4F-7AF4AF3DD218}" type="presParOf" srcId="{761684DA-3DB5-4618-9A30-6E2731CDFCA3}" destId="{B73D2BBA-574C-491E-A31C-8B6EA5CC871A}" srcOrd="2" destOrd="0" presId="urn:microsoft.com/office/officeart/2016/7/layout/AccentHomeChevronProcess"/>
    <dgm:cxn modelId="{34912DD7-C0FC-4C18-ABAB-DA8DF69C4254}" type="presParOf" srcId="{761684DA-3DB5-4618-9A30-6E2731CDFCA3}" destId="{DC9D8E0A-674F-4E74-BF10-5C0EF64E638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3FF763-DC3D-4660-B391-E44449036CC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6FDE75D-4298-4D29-B154-55BC1DD12461}">
      <dgm:prSet/>
      <dgm:spPr/>
      <dgm:t>
        <a:bodyPr/>
        <a:lstStyle/>
        <a:p>
          <a:pPr>
            <a:defRPr cap="all"/>
          </a:pPr>
          <a:r>
            <a:rPr lang="en-US"/>
            <a:t>Scrum with each sprint of 3 days.</a:t>
          </a:r>
        </a:p>
      </dgm:t>
    </dgm:pt>
    <dgm:pt modelId="{3ABD44D6-9602-4F0F-AE05-F3DD7F44DB39}" type="parTrans" cxnId="{5E798E74-D5A9-4480-A871-04C35ED399F4}">
      <dgm:prSet/>
      <dgm:spPr/>
      <dgm:t>
        <a:bodyPr/>
        <a:lstStyle/>
        <a:p>
          <a:endParaRPr lang="en-US"/>
        </a:p>
      </dgm:t>
    </dgm:pt>
    <dgm:pt modelId="{1F1FBA49-62C4-4FA2-A7EA-6B830062F166}" type="sibTrans" cxnId="{5E798E74-D5A9-4480-A871-04C35ED399F4}">
      <dgm:prSet/>
      <dgm:spPr/>
      <dgm:t>
        <a:bodyPr/>
        <a:lstStyle/>
        <a:p>
          <a:endParaRPr lang="en-US"/>
        </a:p>
      </dgm:t>
    </dgm:pt>
    <dgm:pt modelId="{0B54421C-6E92-414E-A0CA-0F477779F953}">
      <dgm:prSet/>
      <dgm:spPr/>
      <dgm:t>
        <a:bodyPr/>
        <a:lstStyle/>
        <a:p>
          <a:pPr>
            <a:defRPr cap="all"/>
          </a:pPr>
          <a:r>
            <a:rPr lang="en-US"/>
            <a:t>After every sprint an hour for retrospection. </a:t>
          </a:r>
        </a:p>
      </dgm:t>
    </dgm:pt>
    <dgm:pt modelId="{1B4B755E-0D28-4F0C-8E9D-9925B67D945B}" type="parTrans" cxnId="{7E67DCAD-DECE-4E55-90E1-6277B1169D00}">
      <dgm:prSet/>
      <dgm:spPr/>
      <dgm:t>
        <a:bodyPr/>
        <a:lstStyle/>
        <a:p>
          <a:endParaRPr lang="en-US"/>
        </a:p>
      </dgm:t>
    </dgm:pt>
    <dgm:pt modelId="{2E64DDA2-E8AB-445A-BD00-3C38BA2E519B}" type="sibTrans" cxnId="{7E67DCAD-DECE-4E55-90E1-6277B1169D00}">
      <dgm:prSet/>
      <dgm:spPr/>
      <dgm:t>
        <a:bodyPr/>
        <a:lstStyle/>
        <a:p>
          <a:endParaRPr lang="en-US"/>
        </a:p>
      </dgm:t>
    </dgm:pt>
    <dgm:pt modelId="{34959923-7D58-49C8-9D63-6A98249EA4BF}">
      <dgm:prSet/>
      <dgm:spPr/>
      <dgm:t>
        <a:bodyPr/>
        <a:lstStyle/>
        <a:p>
          <a:pPr>
            <a:defRPr cap="all"/>
          </a:pPr>
          <a:r>
            <a:rPr lang="en-US"/>
            <a:t>Regular feedbacks via meetings/emails/teams.</a:t>
          </a:r>
        </a:p>
      </dgm:t>
    </dgm:pt>
    <dgm:pt modelId="{C88ADBB5-8CE8-45B9-8AB0-6ACE58F9995E}" type="parTrans" cxnId="{EBEEF884-2D96-4709-A442-253116D1E82E}">
      <dgm:prSet/>
      <dgm:spPr/>
      <dgm:t>
        <a:bodyPr/>
        <a:lstStyle/>
        <a:p>
          <a:endParaRPr lang="en-US"/>
        </a:p>
      </dgm:t>
    </dgm:pt>
    <dgm:pt modelId="{0095C4FF-44F6-4C26-A98B-202E241C591E}" type="sibTrans" cxnId="{EBEEF884-2D96-4709-A442-253116D1E82E}">
      <dgm:prSet/>
      <dgm:spPr/>
      <dgm:t>
        <a:bodyPr/>
        <a:lstStyle/>
        <a:p>
          <a:endParaRPr lang="en-US"/>
        </a:p>
      </dgm:t>
    </dgm:pt>
    <dgm:pt modelId="{6CC0BB37-B739-4C73-9B08-ED12E3E86D97}">
      <dgm:prSet/>
      <dgm:spPr/>
      <dgm:t>
        <a:bodyPr/>
        <a:lstStyle/>
        <a:p>
          <a:pPr>
            <a:defRPr cap="all"/>
          </a:pPr>
          <a:r>
            <a:rPr lang="en-US"/>
            <a:t>Peer feedback</a:t>
          </a:r>
        </a:p>
      </dgm:t>
    </dgm:pt>
    <dgm:pt modelId="{FC3418ED-C23D-4302-A39E-55B9BB0412CC}" type="parTrans" cxnId="{8AA4C64E-33D9-49CC-AEAD-C212F89FDEAE}">
      <dgm:prSet/>
      <dgm:spPr/>
      <dgm:t>
        <a:bodyPr/>
        <a:lstStyle/>
        <a:p>
          <a:endParaRPr lang="en-US"/>
        </a:p>
      </dgm:t>
    </dgm:pt>
    <dgm:pt modelId="{1842AA31-E081-47A4-9DD6-EB55F7DC06BA}" type="sibTrans" cxnId="{8AA4C64E-33D9-49CC-AEAD-C212F89FDEAE}">
      <dgm:prSet/>
      <dgm:spPr/>
      <dgm:t>
        <a:bodyPr/>
        <a:lstStyle/>
        <a:p>
          <a:endParaRPr lang="en-US"/>
        </a:p>
      </dgm:t>
    </dgm:pt>
    <dgm:pt modelId="{89B2D5F4-4166-4542-88A8-8FCEF741BA13}">
      <dgm:prSet/>
      <dgm:spPr/>
      <dgm:t>
        <a:bodyPr/>
        <a:lstStyle/>
        <a:p>
          <a:pPr>
            <a:defRPr cap="all"/>
          </a:pPr>
          <a:r>
            <a:rPr lang="en-US"/>
            <a:t>Unit tests</a:t>
          </a:r>
        </a:p>
      </dgm:t>
    </dgm:pt>
    <dgm:pt modelId="{81606477-1DEE-4BE7-9A47-109C3D7002F7}" type="parTrans" cxnId="{F49E2880-2A87-4A21-92AE-D47455DE8CA2}">
      <dgm:prSet/>
      <dgm:spPr/>
      <dgm:t>
        <a:bodyPr/>
        <a:lstStyle/>
        <a:p>
          <a:endParaRPr lang="en-US"/>
        </a:p>
      </dgm:t>
    </dgm:pt>
    <dgm:pt modelId="{3BEBDB9E-4723-478E-9339-4849DEE8CE23}" type="sibTrans" cxnId="{F49E2880-2A87-4A21-92AE-D47455DE8CA2}">
      <dgm:prSet/>
      <dgm:spPr/>
      <dgm:t>
        <a:bodyPr/>
        <a:lstStyle/>
        <a:p>
          <a:endParaRPr lang="en-US"/>
        </a:p>
      </dgm:t>
    </dgm:pt>
    <dgm:pt modelId="{E012A668-F595-47A9-B8C9-5221D1A327E6}">
      <dgm:prSet/>
      <dgm:spPr/>
      <dgm:t>
        <a:bodyPr/>
        <a:lstStyle/>
        <a:p>
          <a:pPr>
            <a:defRPr cap="all"/>
          </a:pPr>
          <a:r>
            <a:rPr lang="en-US" dirty="0"/>
            <a:t>GitHub FOR MANAGE AND control</a:t>
          </a:r>
        </a:p>
      </dgm:t>
    </dgm:pt>
    <dgm:pt modelId="{17DBB0D8-1AB8-4C21-9C42-C0F09212631A}" type="parTrans" cxnId="{BF4DEAC4-FA1A-4DF5-BA71-1DCFC9258A9D}">
      <dgm:prSet/>
      <dgm:spPr/>
      <dgm:t>
        <a:bodyPr/>
        <a:lstStyle/>
        <a:p>
          <a:endParaRPr lang="en-US"/>
        </a:p>
      </dgm:t>
    </dgm:pt>
    <dgm:pt modelId="{624F3303-C661-4688-AE97-CD3E18E66F40}" type="sibTrans" cxnId="{BF4DEAC4-FA1A-4DF5-BA71-1DCFC9258A9D}">
      <dgm:prSet/>
      <dgm:spPr/>
      <dgm:t>
        <a:bodyPr/>
        <a:lstStyle/>
        <a:p>
          <a:endParaRPr lang="en-US"/>
        </a:p>
      </dgm:t>
    </dgm:pt>
    <dgm:pt modelId="{B0C5A221-C0E9-438F-88EC-2799D4286925}" type="pres">
      <dgm:prSet presAssocID="{093FF763-DC3D-4660-B391-E44449036CCE}" presName="root" presStyleCnt="0">
        <dgm:presLayoutVars>
          <dgm:dir/>
          <dgm:resizeHandles val="exact"/>
        </dgm:presLayoutVars>
      </dgm:prSet>
      <dgm:spPr/>
    </dgm:pt>
    <dgm:pt modelId="{9BBEDE89-1ADF-4F9E-A1D0-F79CA89A3CE8}" type="pres">
      <dgm:prSet presAssocID="{D6FDE75D-4298-4D29-B154-55BC1DD12461}" presName="compNode" presStyleCnt="0"/>
      <dgm:spPr/>
    </dgm:pt>
    <dgm:pt modelId="{FE987424-02A4-4FCC-8F45-73A3AA1115AF}" type="pres">
      <dgm:prSet presAssocID="{D6FDE75D-4298-4D29-B154-55BC1DD12461}" presName="iconBgRect" presStyleLbl="bgShp" presStyleIdx="0" presStyleCnt="6"/>
      <dgm:spPr/>
    </dgm:pt>
    <dgm:pt modelId="{B2EDD374-8B7C-40AB-ACBB-7E6686B0EB69}" type="pres">
      <dgm:prSet presAssocID="{D6FDE75D-4298-4D29-B154-55BC1DD1246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895C1C23-0328-4F95-99DB-224712F27FA2}" type="pres">
      <dgm:prSet presAssocID="{D6FDE75D-4298-4D29-B154-55BC1DD12461}" presName="spaceRect" presStyleCnt="0"/>
      <dgm:spPr/>
    </dgm:pt>
    <dgm:pt modelId="{1ABC6842-8575-477B-910C-BF66028FB752}" type="pres">
      <dgm:prSet presAssocID="{D6FDE75D-4298-4D29-B154-55BC1DD12461}" presName="textRect" presStyleLbl="revTx" presStyleIdx="0" presStyleCnt="6">
        <dgm:presLayoutVars>
          <dgm:chMax val="1"/>
          <dgm:chPref val="1"/>
        </dgm:presLayoutVars>
      </dgm:prSet>
      <dgm:spPr/>
    </dgm:pt>
    <dgm:pt modelId="{DCC7916F-13CF-4F22-8B4E-BB943ABE982A}" type="pres">
      <dgm:prSet presAssocID="{1F1FBA49-62C4-4FA2-A7EA-6B830062F166}" presName="sibTrans" presStyleCnt="0"/>
      <dgm:spPr/>
    </dgm:pt>
    <dgm:pt modelId="{107CCD54-FDF6-47D2-8A65-041CBACE1573}" type="pres">
      <dgm:prSet presAssocID="{0B54421C-6E92-414E-A0CA-0F477779F953}" presName="compNode" presStyleCnt="0"/>
      <dgm:spPr/>
    </dgm:pt>
    <dgm:pt modelId="{786CA53D-6C6C-49CE-A9FE-9D5FA33AC1AA}" type="pres">
      <dgm:prSet presAssocID="{0B54421C-6E92-414E-A0CA-0F477779F953}" presName="iconBgRect" presStyleLbl="bgShp" presStyleIdx="1" presStyleCnt="6"/>
      <dgm:spPr/>
    </dgm:pt>
    <dgm:pt modelId="{3E586A0C-6E9D-4DBD-83E6-C2FD7D6854AF}" type="pres">
      <dgm:prSet presAssocID="{0B54421C-6E92-414E-A0CA-0F477779F95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C07C47A-8E47-48CF-B9F8-11FB8DAF3983}" type="pres">
      <dgm:prSet presAssocID="{0B54421C-6E92-414E-A0CA-0F477779F953}" presName="spaceRect" presStyleCnt="0"/>
      <dgm:spPr/>
    </dgm:pt>
    <dgm:pt modelId="{6B42DBCC-2A8A-49D3-9EC8-259693197A60}" type="pres">
      <dgm:prSet presAssocID="{0B54421C-6E92-414E-A0CA-0F477779F953}" presName="textRect" presStyleLbl="revTx" presStyleIdx="1" presStyleCnt="6">
        <dgm:presLayoutVars>
          <dgm:chMax val="1"/>
          <dgm:chPref val="1"/>
        </dgm:presLayoutVars>
      </dgm:prSet>
      <dgm:spPr/>
    </dgm:pt>
    <dgm:pt modelId="{C6D65BAE-E179-45FE-A918-F29359E78241}" type="pres">
      <dgm:prSet presAssocID="{2E64DDA2-E8AB-445A-BD00-3C38BA2E519B}" presName="sibTrans" presStyleCnt="0"/>
      <dgm:spPr/>
    </dgm:pt>
    <dgm:pt modelId="{E4A07C38-AFDB-49E9-8618-590F86435468}" type="pres">
      <dgm:prSet presAssocID="{34959923-7D58-49C8-9D63-6A98249EA4BF}" presName="compNode" presStyleCnt="0"/>
      <dgm:spPr/>
    </dgm:pt>
    <dgm:pt modelId="{CAFCC2A4-CE7F-4825-8D22-C8705222BECA}" type="pres">
      <dgm:prSet presAssocID="{34959923-7D58-49C8-9D63-6A98249EA4BF}" presName="iconBgRect" presStyleLbl="bgShp" presStyleIdx="2" presStyleCnt="6"/>
      <dgm:spPr/>
    </dgm:pt>
    <dgm:pt modelId="{3483B027-FEFA-4EF5-904B-8AF439091746}" type="pres">
      <dgm:prSet presAssocID="{34959923-7D58-49C8-9D63-6A98249EA4B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D129B45D-A37D-4493-87F3-BB06A19F587F}" type="pres">
      <dgm:prSet presAssocID="{34959923-7D58-49C8-9D63-6A98249EA4BF}" presName="spaceRect" presStyleCnt="0"/>
      <dgm:spPr/>
    </dgm:pt>
    <dgm:pt modelId="{736149CC-453A-4455-B312-4268AC63458D}" type="pres">
      <dgm:prSet presAssocID="{34959923-7D58-49C8-9D63-6A98249EA4BF}" presName="textRect" presStyleLbl="revTx" presStyleIdx="2" presStyleCnt="6">
        <dgm:presLayoutVars>
          <dgm:chMax val="1"/>
          <dgm:chPref val="1"/>
        </dgm:presLayoutVars>
      </dgm:prSet>
      <dgm:spPr/>
    </dgm:pt>
    <dgm:pt modelId="{A63242DC-03B1-4182-A719-EF896030C3BD}" type="pres">
      <dgm:prSet presAssocID="{0095C4FF-44F6-4C26-A98B-202E241C591E}" presName="sibTrans" presStyleCnt="0"/>
      <dgm:spPr/>
    </dgm:pt>
    <dgm:pt modelId="{BABAF0FA-D5B8-4E82-AF73-3BACDBF5CBAD}" type="pres">
      <dgm:prSet presAssocID="{6CC0BB37-B739-4C73-9B08-ED12E3E86D97}" presName="compNode" presStyleCnt="0"/>
      <dgm:spPr/>
    </dgm:pt>
    <dgm:pt modelId="{7221AE4E-D422-4AD9-8704-5ABACF682AA5}" type="pres">
      <dgm:prSet presAssocID="{6CC0BB37-B739-4C73-9B08-ED12E3E86D97}" presName="iconBgRect" presStyleLbl="bgShp" presStyleIdx="3" presStyleCnt="6"/>
      <dgm:spPr/>
    </dgm:pt>
    <dgm:pt modelId="{13212F65-FFCE-4B45-8365-7434EAC528BF}" type="pres">
      <dgm:prSet presAssocID="{6CC0BB37-B739-4C73-9B08-ED12E3E86D9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8F05F96E-CB1F-4404-8EEF-7AF216CD6335}" type="pres">
      <dgm:prSet presAssocID="{6CC0BB37-B739-4C73-9B08-ED12E3E86D97}" presName="spaceRect" presStyleCnt="0"/>
      <dgm:spPr/>
    </dgm:pt>
    <dgm:pt modelId="{D2670A3E-AE8C-42D4-BCE6-B4AF007CD630}" type="pres">
      <dgm:prSet presAssocID="{6CC0BB37-B739-4C73-9B08-ED12E3E86D97}" presName="textRect" presStyleLbl="revTx" presStyleIdx="3" presStyleCnt="6">
        <dgm:presLayoutVars>
          <dgm:chMax val="1"/>
          <dgm:chPref val="1"/>
        </dgm:presLayoutVars>
      </dgm:prSet>
      <dgm:spPr/>
    </dgm:pt>
    <dgm:pt modelId="{1819C7AC-ED50-41E6-AB41-AF83EF5A30CC}" type="pres">
      <dgm:prSet presAssocID="{1842AA31-E081-47A4-9DD6-EB55F7DC06BA}" presName="sibTrans" presStyleCnt="0"/>
      <dgm:spPr/>
    </dgm:pt>
    <dgm:pt modelId="{DD0E2A24-DA96-4B30-BE4E-1028E4FC56C0}" type="pres">
      <dgm:prSet presAssocID="{89B2D5F4-4166-4542-88A8-8FCEF741BA13}" presName="compNode" presStyleCnt="0"/>
      <dgm:spPr/>
    </dgm:pt>
    <dgm:pt modelId="{9BE4A1AB-86D1-4950-97DD-A22C9B87326B}" type="pres">
      <dgm:prSet presAssocID="{89B2D5F4-4166-4542-88A8-8FCEF741BA13}" presName="iconBgRect" presStyleLbl="bgShp" presStyleIdx="4" presStyleCnt="6"/>
      <dgm:spPr/>
    </dgm:pt>
    <dgm:pt modelId="{1F8D1BC2-5E00-4D8E-91A1-D33F88F688E7}" type="pres">
      <dgm:prSet presAssocID="{89B2D5F4-4166-4542-88A8-8FCEF741BA1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BC8A73B-632C-43CA-A183-50249A496C95}" type="pres">
      <dgm:prSet presAssocID="{89B2D5F4-4166-4542-88A8-8FCEF741BA13}" presName="spaceRect" presStyleCnt="0"/>
      <dgm:spPr/>
    </dgm:pt>
    <dgm:pt modelId="{14AF7DC9-2A52-46B5-B37D-B3B7B3C7CFBF}" type="pres">
      <dgm:prSet presAssocID="{89B2D5F4-4166-4542-88A8-8FCEF741BA13}" presName="textRect" presStyleLbl="revTx" presStyleIdx="4" presStyleCnt="6">
        <dgm:presLayoutVars>
          <dgm:chMax val="1"/>
          <dgm:chPref val="1"/>
        </dgm:presLayoutVars>
      </dgm:prSet>
      <dgm:spPr/>
    </dgm:pt>
    <dgm:pt modelId="{43C5F222-1A8B-478E-9E1A-795F8406647F}" type="pres">
      <dgm:prSet presAssocID="{3BEBDB9E-4723-478E-9339-4849DEE8CE23}" presName="sibTrans" presStyleCnt="0"/>
      <dgm:spPr/>
    </dgm:pt>
    <dgm:pt modelId="{5A0692C7-AE9B-45EA-B94E-40056AD2D8FA}" type="pres">
      <dgm:prSet presAssocID="{E012A668-F595-47A9-B8C9-5221D1A327E6}" presName="compNode" presStyleCnt="0"/>
      <dgm:spPr/>
    </dgm:pt>
    <dgm:pt modelId="{9564987E-29EF-48BB-8AFB-C18A2C25825A}" type="pres">
      <dgm:prSet presAssocID="{E012A668-F595-47A9-B8C9-5221D1A327E6}" presName="iconBgRect" presStyleLbl="bgShp" presStyleIdx="5" presStyleCnt="6"/>
      <dgm:spPr/>
    </dgm:pt>
    <dgm:pt modelId="{F370AA0E-0043-4506-865D-7DCE24C36BDC}" type="pres">
      <dgm:prSet presAssocID="{E012A668-F595-47A9-B8C9-5221D1A327E6}" presName="iconRect" presStyleLbl="node1" presStyleIdx="5" presStyleCnt="6"/>
      <dgm:spPr>
        <a:blipFill>
          <a:blip xmlns:r="http://schemas.openxmlformats.org/officeDocument/2006/relationships" r:embed="rId11"/>
          <a:srcRect/>
          <a:stretch>
            <a:fillRect l="-25000" r="-25000"/>
          </a:stretch>
        </a:blipFill>
        <a:ln>
          <a:noFill/>
        </a:ln>
      </dgm:spPr>
    </dgm:pt>
    <dgm:pt modelId="{8B401F67-A023-464E-AE4E-F880137B4878}" type="pres">
      <dgm:prSet presAssocID="{E012A668-F595-47A9-B8C9-5221D1A327E6}" presName="spaceRect" presStyleCnt="0"/>
      <dgm:spPr/>
    </dgm:pt>
    <dgm:pt modelId="{868AFD3D-A64A-460B-A7A5-B923345FF590}" type="pres">
      <dgm:prSet presAssocID="{E012A668-F595-47A9-B8C9-5221D1A327E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AA4C64E-33D9-49CC-AEAD-C212F89FDEAE}" srcId="{093FF763-DC3D-4660-B391-E44449036CCE}" destId="{6CC0BB37-B739-4C73-9B08-ED12E3E86D97}" srcOrd="3" destOrd="0" parTransId="{FC3418ED-C23D-4302-A39E-55B9BB0412CC}" sibTransId="{1842AA31-E081-47A4-9DD6-EB55F7DC06BA}"/>
    <dgm:cxn modelId="{610CDC51-A460-49DC-9F10-E29812788CFE}" type="presOf" srcId="{093FF763-DC3D-4660-B391-E44449036CCE}" destId="{B0C5A221-C0E9-438F-88EC-2799D4286925}" srcOrd="0" destOrd="0" presId="urn:microsoft.com/office/officeart/2018/5/layout/IconCircleLabelList"/>
    <dgm:cxn modelId="{5E798E74-D5A9-4480-A871-04C35ED399F4}" srcId="{093FF763-DC3D-4660-B391-E44449036CCE}" destId="{D6FDE75D-4298-4D29-B154-55BC1DD12461}" srcOrd="0" destOrd="0" parTransId="{3ABD44D6-9602-4F0F-AE05-F3DD7F44DB39}" sibTransId="{1F1FBA49-62C4-4FA2-A7EA-6B830062F166}"/>
    <dgm:cxn modelId="{6E496276-5206-43A3-8921-50D66ABD344F}" type="presOf" srcId="{E012A668-F595-47A9-B8C9-5221D1A327E6}" destId="{868AFD3D-A64A-460B-A7A5-B923345FF590}" srcOrd="0" destOrd="0" presId="urn:microsoft.com/office/officeart/2018/5/layout/IconCircleLabelList"/>
    <dgm:cxn modelId="{F49E2880-2A87-4A21-92AE-D47455DE8CA2}" srcId="{093FF763-DC3D-4660-B391-E44449036CCE}" destId="{89B2D5F4-4166-4542-88A8-8FCEF741BA13}" srcOrd="4" destOrd="0" parTransId="{81606477-1DEE-4BE7-9A47-109C3D7002F7}" sibTransId="{3BEBDB9E-4723-478E-9339-4849DEE8CE23}"/>
    <dgm:cxn modelId="{EBEEF884-2D96-4709-A442-253116D1E82E}" srcId="{093FF763-DC3D-4660-B391-E44449036CCE}" destId="{34959923-7D58-49C8-9D63-6A98249EA4BF}" srcOrd="2" destOrd="0" parTransId="{C88ADBB5-8CE8-45B9-8AB0-6ACE58F9995E}" sibTransId="{0095C4FF-44F6-4C26-A98B-202E241C591E}"/>
    <dgm:cxn modelId="{C484E091-5B6F-4DC3-BC22-DA4715BDD643}" type="presOf" srcId="{89B2D5F4-4166-4542-88A8-8FCEF741BA13}" destId="{14AF7DC9-2A52-46B5-B37D-B3B7B3C7CFBF}" srcOrd="0" destOrd="0" presId="urn:microsoft.com/office/officeart/2018/5/layout/IconCircleLabelList"/>
    <dgm:cxn modelId="{197D0C93-584D-4E48-AD6B-DD6CD77B6F44}" type="presOf" srcId="{6CC0BB37-B739-4C73-9B08-ED12E3E86D97}" destId="{D2670A3E-AE8C-42D4-BCE6-B4AF007CD630}" srcOrd="0" destOrd="0" presId="urn:microsoft.com/office/officeart/2018/5/layout/IconCircleLabelList"/>
    <dgm:cxn modelId="{BC9AE096-3681-4089-935A-7D3321925BA5}" type="presOf" srcId="{0B54421C-6E92-414E-A0CA-0F477779F953}" destId="{6B42DBCC-2A8A-49D3-9EC8-259693197A60}" srcOrd="0" destOrd="0" presId="urn:microsoft.com/office/officeart/2018/5/layout/IconCircleLabelList"/>
    <dgm:cxn modelId="{2486DFA1-5951-45FC-B841-D1269C77B1D4}" type="presOf" srcId="{D6FDE75D-4298-4D29-B154-55BC1DD12461}" destId="{1ABC6842-8575-477B-910C-BF66028FB752}" srcOrd="0" destOrd="0" presId="urn:microsoft.com/office/officeart/2018/5/layout/IconCircleLabelList"/>
    <dgm:cxn modelId="{7E67DCAD-DECE-4E55-90E1-6277B1169D00}" srcId="{093FF763-DC3D-4660-B391-E44449036CCE}" destId="{0B54421C-6E92-414E-A0CA-0F477779F953}" srcOrd="1" destOrd="0" parTransId="{1B4B755E-0D28-4F0C-8E9D-9925B67D945B}" sibTransId="{2E64DDA2-E8AB-445A-BD00-3C38BA2E519B}"/>
    <dgm:cxn modelId="{952E6AC3-B9CD-4CFF-99FA-376ADBE344AB}" type="presOf" srcId="{34959923-7D58-49C8-9D63-6A98249EA4BF}" destId="{736149CC-453A-4455-B312-4268AC63458D}" srcOrd="0" destOrd="0" presId="urn:microsoft.com/office/officeart/2018/5/layout/IconCircleLabelList"/>
    <dgm:cxn modelId="{BF4DEAC4-FA1A-4DF5-BA71-1DCFC9258A9D}" srcId="{093FF763-DC3D-4660-B391-E44449036CCE}" destId="{E012A668-F595-47A9-B8C9-5221D1A327E6}" srcOrd="5" destOrd="0" parTransId="{17DBB0D8-1AB8-4C21-9C42-C0F09212631A}" sibTransId="{624F3303-C661-4688-AE97-CD3E18E66F40}"/>
    <dgm:cxn modelId="{8BABAB0B-3946-4C8F-B52A-993F8FB59F03}" type="presParOf" srcId="{B0C5A221-C0E9-438F-88EC-2799D4286925}" destId="{9BBEDE89-1ADF-4F9E-A1D0-F79CA89A3CE8}" srcOrd="0" destOrd="0" presId="urn:microsoft.com/office/officeart/2018/5/layout/IconCircleLabelList"/>
    <dgm:cxn modelId="{C01BF672-E31E-4C85-94DD-381C334C78FB}" type="presParOf" srcId="{9BBEDE89-1ADF-4F9E-A1D0-F79CA89A3CE8}" destId="{FE987424-02A4-4FCC-8F45-73A3AA1115AF}" srcOrd="0" destOrd="0" presId="urn:microsoft.com/office/officeart/2018/5/layout/IconCircleLabelList"/>
    <dgm:cxn modelId="{5E10B327-9857-444F-B2D2-56238A63CA50}" type="presParOf" srcId="{9BBEDE89-1ADF-4F9E-A1D0-F79CA89A3CE8}" destId="{B2EDD374-8B7C-40AB-ACBB-7E6686B0EB69}" srcOrd="1" destOrd="0" presId="urn:microsoft.com/office/officeart/2018/5/layout/IconCircleLabelList"/>
    <dgm:cxn modelId="{BB30DA99-F9C7-402F-86CE-2D881C7A6807}" type="presParOf" srcId="{9BBEDE89-1ADF-4F9E-A1D0-F79CA89A3CE8}" destId="{895C1C23-0328-4F95-99DB-224712F27FA2}" srcOrd="2" destOrd="0" presId="urn:microsoft.com/office/officeart/2018/5/layout/IconCircleLabelList"/>
    <dgm:cxn modelId="{D892CB4C-1A6E-46E0-9B70-A7E581EC77B6}" type="presParOf" srcId="{9BBEDE89-1ADF-4F9E-A1D0-F79CA89A3CE8}" destId="{1ABC6842-8575-477B-910C-BF66028FB752}" srcOrd="3" destOrd="0" presId="urn:microsoft.com/office/officeart/2018/5/layout/IconCircleLabelList"/>
    <dgm:cxn modelId="{667173B4-B0F5-4AE8-B0F2-E9F678E88E46}" type="presParOf" srcId="{B0C5A221-C0E9-438F-88EC-2799D4286925}" destId="{DCC7916F-13CF-4F22-8B4E-BB943ABE982A}" srcOrd="1" destOrd="0" presId="urn:microsoft.com/office/officeart/2018/5/layout/IconCircleLabelList"/>
    <dgm:cxn modelId="{61CD1D62-A4AC-4035-92F6-87D36AE96DFB}" type="presParOf" srcId="{B0C5A221-C0E9-438F-88EC-2799D4286925}" destId="{107CCD54-FDF6-47D2-8A65-041CBACE1573}" srcOrd="2" destOrd="0" presId="urn:microsoft.com/office/officeart/2018/5/layout/IconCircleLabelList"/>
    <dgm:cxn modelId="{45D7864A-E656-479C-B998-599C61C6703E}" type="presParOf" srcId="{107CCD54-FDF6-47D2-8A65-041CBACE1573}" destId="{786CA53D-6C6C-49CE-A9FE-9D5FA33AC1AA}" srcOrd="0" destOrd="0" presId="urn:microsoft.com/office/officeart/2018/5/layout/IconCircleLabelList"/>
    <dgm:cxn modelId="{09D601AD-9766-4ABC-979D-05A6E1F96135}" type="presParOf" srcId="{107CCD54-FDF6-47D2-8A65-041CBACE1573}" destId="{3E586A0C-6E9D-4DBD-83E6-C2FD7D6854AF}" srcOrd="1" destOrd="0" presId="urn:microsoft.com/office/officeart/2018/5/layout/IconCircleLabelList"/>
    <dgm:cxn modelId="{CFE074E3-B3D5-4A84-9741-49C5BDD60889}" type="presParOf" srcId="{107CCD54-FDF6-47D2-8A65-041CBACE1573}" destId="{0C07C47A-8E47-48CF-B9F8-11FB8DAF3983}" srcOrd="2" destOrd="0" presId="urn:microsoft.com/office/officeart/2018/5/layout/IconCircleLabelList"/>
    <dgm:cxn modelId="{CEDE16FD-2C51-4DEE-88FA-2E87FAE1B351}" type="presParOf" srcId="{107CCD54-FDF6-47D2-8A65-041CBACE1573}" destId="{6B42DBCC-2A8A-49D3-9EC8-259693197A60}" srcOrd="3" destOrd="0" presId="urn:microsoft.com/office/officeart/2018/5/layout/IconCircleLabelList"/>
    <dgm:cxn modelId="{2AFABEFE-89D0-468B-B7AB-5160E0A4D401}" type="presParOf" srcId="{B0C5A221-C0E9-438F-88EC-2799D4286925}" destId="{C6D65BAE-E179-45FE-A918-F29359E78241}" srcOrd="3" destOrd="0" presId="urn:microsoft.com/office/officeart/2018/5/layout/IconCircleLabelList"/>
    <dgm:cxn modelId="{221D0C98-AA00-4C19-8DFC-2722247015C6}" type="presParOf" srcId="{B0C5A221-C0E9-438F-88EC-2799D4286925}" destId="{E4A07C38-AFDB-49E9-8618-590F86435468}" srcOrd="4" destOrd="0" presId="urn:microsoft.com/office/officeart/2018/5/layout/IconCircleLabelList"/>
    <dgm:cxn modelId="{DA2404BF-3A70-4F4B-AB3D-C1BD851138EB}" type="presParOf" srcId="{E4A07C38-AFDB-49E9-8618-590F86435468}" destId="{CAFCC2A4-CE7F-4825-8D22-C8705222BECA}" srcOrd="0" destOrd="0" presId="urn:microsoft.com/office/officeart/2018/5/layout/IconCircleLabelList"/>
    <dgm:cxn modelId="{A342AD68-632C-40FC-81EE-1E82290E152E}" type="presParOf" srcId="{E4A07C38-AFDB-49E9-8618-590F86435468}" destId="{3483B027-FEFA-4EF5-904B-8AF439091746}" srcOrd="1" destOrd="0" presId="urn:microsoft.com/office/officeart/2018/5/layout/IconCircleLabelList"/>
    <dgm:cxn modelId="{73CE13BB-7F1A-4BEA-873F-557507B87B33}" type="presParOf" srcId="{E4A07C38-AFDB-49E9-8618-590F86435468}" destId="{D129B45D-A37D-4493-87F3-BB06A19F587F}" srcOrd="2" destOrd="0" presId="urn:microsoft.com/office/officeart/2018/5/layout/IconCircleLabelList"/>
    <dgm:cxn modelId="{098DB048-D65A-4B20-968A-F3FAB8850D6B}" type="presParOf" srcId="{E4A07C38-AFDB-49E9-8618-590F86435468}" destId="{736149CC-453A-4455-B312-4268AC63458D}" srcOrd="3" destOrd="0" presId="urn:microsoft.com/office/officeart/2018/5/layout/IconCircleLabelList"/>
    <dgm:cxn modelId="{04082131-1E51-438B-8809-47480829508D}" type="presParOf" srcId="{B0C5A221-C0E9-438F-88EC-2799D4286925}" destId="{A63242DC-03B1-4182-A719-EF896030C3BD}" srcOrd="5" destOrd="0" presId="urn:microsoft.com/office/officeart/2018/5/layout/IconCircleLabelList"/>
    <dgm:cxn modelId="{9ECFD72E-E7D0-4D0F-B43C-C8608B7965A5}" type="presParOf" srcId="{B0C5A221-C0E9-438F-88EC-2799D4286925}" destId="{BABAF0FA-D5B8-4E82-AF73-3BACDBF5CBAD}" srcOrd="6" destOrd="0" presId="urn:microsoft.com/office/officeart/2018/5/layout/IconCircleLabelList"/>
    <dgm:cxn modelId="{D605D3F5-15CA-4D61-9993-CEE66ACE495C}" type="presParOf" srcId="{BABAF0FA-D5B8-4E82-AF73-3BACDBF5CBAD}" destId="{7221AE4E-D422-4AD9-8704-5ABACF682AA5}" srcOrd="0" destOrd="0" presId="urn:microsoft.com/office/officeart/2018/5/layout/IconCircleLabelList"/>
    <dgm:cxn modelId="{AEDF794F-CCBC-4ABD-B253-F5DC5C09DBA3}" type="presParOf" srcId="{BABAF0FA-D5B8-4E82-AF73-3BACDBF5CBAD}" destId="{13212F65-FFCE-4B45-8365-7434EAC528BF}" srcOrd="1" destOrd="0" presId="urn:microsoft.com/office/officeart/2018/5/layout/IconCircleLabelList"/>
    <dgm:cxn modelId="{B97FEBAF-C84C-4FF0-82B6-FA09DBDD54A3}" type="presParOf" srcId="{BABAF0FA-D5B8-4E82-AF73-3BACDBF5CBAD}" destId="{8F05F96E-CB1F-4404-8EEF-7AF216CD6335}" srcOrd="2" destOrd="0" presId="urn:microsoft.com/office/officeart/2018/5/layout/IconCircleLabelList"/>
    <dgm:cxn modelId="{A1B69114-7F90-4646-8FC8-2F74F67E5E9F}" type="presParOf" srcId="{BABAF0FA-D5B8-4E82-AF73-3BACDBF5CBAD}" destId="{D2670A3E-AE8C-42D4-BCE6-B4AF007CD630}" srcOrd="3" destOrd="0" presId="urn:microsoft.com/office/officeart/2018/5/layout/IconCircleLabelList"/>
    <dgm:cxn modelId="{F7AAFE66-CA91-4036-9AD2-D331F645EDCD}" type="presParOf" srcId="{B0C5A221-C0E9-438F-88EC-2799D4286925}" destId="{1819C7AC-ED50-41E6-AB41-AF83EF5A30CC}" srcOrd="7" destOrd="0" presId="urn:microsoft.com/office/officeart/2018/5/layout/IconCircleLabelList"/>
    <dgm:cxn modelId="{A0B4BEAF-7F1C-454C-B6BA-1381201DCBB2}" type="presParOf" srcId="{B0C5A221-C0E9-438F-88EC-2799D4286925}" destId="{DD0E2A24-DA96-4B30-BE4E-1028E4FC56C0}" srcOrd="8" destOrd="0" presId="urn:microsoft.com/office/officeart/2018/5/layout/IconCircleLabelList"/>
    <dgm:cxn modelId="{3D64BC68-E045-4C54-AF3B-3A32B6133257}" type="presParOf" srcId="{DD0E2A24-DA96-4B30-BE4E-1028E4FC56C0}" destId="{9BE4A1AB-86D1-4950-97DD-A22C9B87326B}" srcOrd="0" destOrd="0" presId="urn:microsoft.com/office/officeart/2018/5/layout/IconCircleLabelList"/>
    <dgm:cxn modelId="{373EB20D-C997-46A3-AD3F-602ED6BF4CE6}" type="presParOf" srcId="{DD0E2A24-DA96-4B30-BE4E-1028E4FC56C0}" destId="{1F8D1BC2-5E00-4D8E-91A1-D33F88F688E7}" srcOrd="1" destOrd="0" presId="urn:microsoft.com/office/officeart/2018/5/layout/IconCircleLabelList"/>
    <dgm:cxn modelId="{2339291B-CB26-4460-A12F-5F7A6ECA1AEF}" type="presParOf" srcId="{DD0E2A24-DA96-4B30-BE4E-1028E4FC56C0}" destId="{CBC8A73B-632C-43CA-A183-50249A496C95}" srcOrd="2" destOrd="0" presId="urn:microsoft.com/office/officeart/2018/5/layout/IconCircleLabelList"/>
    <dgm:cxn modelId="{5898744F-D2E5-4BA6-8FDF-E4F103F44FAA}" type="presParOf" srcId="{DD0E2A24-DA96-4B30-BE4E-1028E4FC56C0}" destId="{14AF7DC9-2A52-46B5-B37D-B3B7B3C7CFBF}" srcOrd="3" destOrd="0" presId="urn:microsoft.com/office/officeart/2018/5/layout/IconCircleLabelList"/>
    <dgm:cxn modelId="{42D8AB10-ECD3-4272-84B5-A76CAC374CCB}" type="presParOf" srcId="{B0C5A221-C0E9-438F-88EC-2799D4286925}" destId="{43C5F222-1A8B-478E-9E1A-795F8406647F}" srcOrd="9" destOrd="0" presId="urn:microsoft.com/office/officeart/2018/5/layout/IconCircleLabelList"/>
    <dgm:cxn modelId="{603725AE-2946-4E70-BF63-D2C9D09496B2}" type="presParOf" srcId="{B0C5A221-C0E9-438F-88EC-2799D4286925}" destId="{5A0692C7-AE9B-45EA-B94E-40056AD2D8FA}" srcOrd="10" destOrd="0" presId="urn:microsoft.com/office/officeart/2018/5/layout/IconCircleLabelList"/>
    <dgm:cxn modelId="{DBB3E0CF-8648-4B44-9C1D-FB4162BC6107}" type="presParOf" srcId="{5A0692C7-AE9B-45EA-B94E-40056AD2D8FA}" destId="{9564987E-29EF-48BB-8AFB-C18A2C25825A}" srcOrd="0" destOrd="0" presId="urn:microsoft.com/office/officeart/2018/5/layout/IconCircleLabelList"/>
    <dgm:cxn modelId="{E88332B5-4F5B-4AE7-B2F8-D42F162A2F73}" type="presParOf" srcId="{5A0692C7-AE9B-45EA-B94E-40056AD2D8FA}" destId="{F370AA0E-0043-4506-865D-7DCE24C36BDC}" srcOrd="1" destOrd="0" presId="urn:microsoft.com/office/officeart/2018/5/layout/IconCircleLabelList"/>
    <dgm:cxn modelId="{460187EE-FD15-49AB-BB67-55545E524B31}" type="presParOf" srcId="{5A0692C7-AE9B-45EA-B94E-40056AD2D8FA}" destId="{8B401F67-A023-464E-AE4E-F880137B4878}" srcOrd="2" destOrd="0" presId="urn:microsoft.com/office/officeart/2018/5/layout/IconCircleLabelList"/>
    <dgm:cxn modelId="{F1D711C7-D133-4113-A9C8-DCF224F57B31}" type="presParOf" srcId="{5A0692C7-AE9B-45EA-B94E-40056AD2D8FA}" destId="{868AFD3D-A64A-460B-A7A5-B923345FF59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73D5B-7ADA-4F8B-AD34-0BE114905A44}">
      <dsp:nvSpPr>
        <dsp:cNvPr id="0" name=""/>
        <dsp:cNvSpPr/>
      </dsp:nvSpPr>
      <dsp:spPr>
        <a:xfrm>
          <a:off x="1476261" y="460948"/>
          <a:ext cx="2194559" cy="2468883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AF16A-4FD0-49F4-8593-32E9A31A4FF7}">
      <dsp:nvSpPr>
        <dsp:cNvPr id="0" name=""/>
        <dsp:cNvSpPr/>
      </dsp:nvSpPr>
      <dsp:spPr>
        <a:xfrm>
          <a:off x="1376923" y="3081438"/>
          <a:ext cx="239323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1500" kern="1200" dirty="0">
              <a:solidFill>
                <a:schemeClr val="bg1"/>
              </a:solidFill>
            </a:rPr>
            <a:t>Lokesh </a:t>
          </a:r>
          <a:br>
            <a:rPr lang="en-US" sz="1500" kern="1200" dirty="0">
              <a:solidFill>
                <a:schemeClr val="bg1"/>
              </a:solidFill>
            </a:rPr>
          </a:br>
          <a:r>
            <a:rPr lang="en-US" sz="1500" kern="1200" dirty="0">
              <a:solidFill>
                <a:schemeClr val="bg1"/>
              </a:solidFill>
            </a:rPr>
            <a:t>Developer</a:t>
          </a:r>
        </a:p>
      </dsp:txBody>
      <dsp:txXfrm>
        <a:off x="1376923" y="3081438"/>
        <a:ext cx="2393235" cy="487349"/>
      </dsp:txXfrm>
    </dsp:sp>
    <dsp:sp modelId="{7D166BBB-55AF-452C-B9A0-94A1EE55FF4F}">
      <dsp:nvSpPr>
        <dsp:cNvPr id="0" name=""/>
        <dsp:cNvSpPr/>
      </dsp:nvSpPr>
      <dsp:spPr>
        <a:xfrm>
          <a:off x="1376923" y="3416310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38F18-07B8-41D8-8BD9-9F8514E8F9C4}">
      <dsp:nvSpPr>
        <dsp:cNvPr id="0" name=""/>
        <dsp:cNvSpPr/>
      </dsp:nvSpPr>
      <dsp:spPr>
        <a:xfrm>
          <a:off x="4288313" y="460948"/>
          <a:ext cx="2194559" cy="2468883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F95BB-E9D9-40E2-AB9F-99D5F69BA82A}">
      <dsp:nvSpPr>
        <dsp:cNvPr id="0" name=""/>
        <dsp:cNvSpPr/>
      </dsp:nvSpPr>
      <dsp:spPr>
        <a:xfrm>
          <a:off x="4188975" y="3081438"/>
          <a:ext cx="239323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1500" kern="1200" dirty="0">
              <a:solidFill>
                <a:schemeClr val="bg1"/>
              </a:solidFill>
            </a:rPr>
            <a:t>Martijn</a:t>
          </a:r>
          <a:br>
            <a:rPr lang="en-US" sz="1500" kern="1200" dirty="0">
              <a:solidFill>
                <a:schemeClr val="bg1"/>
              </a:solidFill>
            </a:rPr>
          </a:br>
          <a:r>
            <a:rPr lang="en-US" sz="1500" kern="1200" dirty="0">
              <a:solidFill>
                <a:schemeClr val="bg1"/>
              </a:solidFill>
            </a:rPr>
            <a:t>Coach</a:t>
          </a:r>
        </a:p>
      </dsp:txBody>
      <dsp:txXfrm>
        <a:off x="4188975" y="3081438"/>
        <a:ext cx="2393235" cy="487349"/>
      </dsp:txXfrm>
    </dsp:sp>
    <dsp:sp modelId="{1223E777-77CB-4A9A-BF21-12B513842696}">
      <dsp:nvSpPr>
        <dsp:cNvPr id="0" name=""/>
        <dsp:cNvSpPr/>
      </dsp:nvSpPr>
      <dsp:spPr>
        <a:xfrm>
          <a:off x="4188975" y="3416310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E44D8-60E4-4008-9F09-1A652C62E8A6}">
      <dsp:nvSpPr>
        <dsp:cNvPr id="0" name=""/>
        <dsp:cNvSpPr/>
      </dsp:nvSpPr>
      <dsp:spPr>
        <a:xfrm>
          <a:off x="7100365" y="460948"/>
          <a:ext cx="2194559" cy="2468883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C14B8-8D61-4009-9F8C-194486F530FA}">
      <dsp:nvSpPr>
        <dsp:cNvPr id="0" name=""/>
        <dsp:cNvSpPr/>
      </dsp:nvSpPr>
      <dsp:spPr>
        <a:xfrm>
          <a:off x="7001027" y="3081438"/>
          <a:ext cx="239323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1500" kern="1200" dirty="0" err="1">
              <a:solidFill>
                <a:schemeClr val="bg1"/>
              </a:solidFill>
            </a:rPr>
            <a:t>Erdinc</a:t>
          </a:r>
          <a:br>
            <a:rPr lang="en-US" sz="1500" kern="1200" dirty="0">
              <a:solidFill>
                <a:schemeClr val="bg1"/>
              </a:solidFill>
            </a:rPr>
          </a:br>
          <a:r>
            <a:rPr lang="en-US" sz="1500" kern="1200" dirty="0">
              <a:solidFill>
                <a:schemeClr val="bg1"/>
              </a:solidFill>
            </a:rPr>
            <a:t>Stakeholder</a:t>
          </a:r>
        </a:p>
      </dsp:txBody>
      <dsp:txXfrm>
        <a:off x="7001027" y="3081438"/>
        <a:ext cx="2393235" cy="487349"/>
      </dsp:txXfrm>
    </dsp:sp>
    <dsp:sp modelId="{EE420F84-477D-4635-BEF8-66426E9A259D}">
      <dsp:nvSpPr>
        <dsp:cNvPr id="0" name=""/>
        <dsp:cNvSpPr/>
      </dsp:nvSpPr>
      <dsp:spPr>
        <a:xfrm>
          <a:off x="7001027" y="3416310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909957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1934" y="2872740"/>
          <a:ext cx="2062943" cy="662940"/>
        </a:xfrm>
        <a:prstGeom prst="homePlate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5</a:t>
          </a:r>
          <a:r>
            <a:rPr lang="en-US" sz="1300" kern="1200" baseline="30000" dirty="0"/>
            <a:t>th</a:t>
          </a:r>
          <a:r>
            <a:rPr lang="en-US" sz="1300" kern="1200" dirty="0"/>
            <a:t> May </a:t>
          </a:r>
        </a:p>
      </dsp:txBody>
      <dsp:txXfrm>
        <a:off x="1934" y="2872740"/>
        <a:ext cx="1980076" cy="662940"/>
      </dsp:txXfrm>
    </dsp:sp>
    <dsp:sp modelId="{810D7AA7-A541-4507-BE7F-36CCF210089F}">
      <dsp:nvSpPr>
        <dsp:cNvPr id="0" name=""/>
        <dsp:cNvSpPr/>
      </dsp:nvSpPr>
      <dsp:spPr>
        <a:xfrm>
          <a:off x="166970" y="982941"/>
          <a:ext cx="1675110" cy="1790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kern="1200" dirty="0"/>
            <a:t>Project assigned</a:t>
          </a:r>
          <a:endParaRPr lang="en-US" sz="1300" kern="1200" dirty="0"/>
        </a:p>
      </dsp:txBody>
      <dsp:txXfrm>
        <a:off x="166970" y="982941"/>
        <a:ext cx="1675110" cy="1790777"/>
      </dsp:txXfrm>
    </dsp:sp>
    <dsp:sp modelId="{E41E7729-FD3F-426D-804C-45BD60BD762D}">
      <dsp:nvSpPr>
        <dsp:cNvPr id="0" name=""/>
        <dsp:cNvSpPr/>
      </dsp:nvSpPr>
      <dsp:spPr>
        <a:xfrm rot="5400000">
          <a:off x="104983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196173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Advice and Analyze</a:t>
          </a:r>
        </a:p>
      </dsp:txBody>
      <dsp:txXfrm>
        <a:off x="2127466" y="2872740"/>
        <a:ext cx="1731473" cy="662940"/>
      </dsp:txXfrm>
    </dsp:sp>
    <dsp:sp modelId="{5E07F9E4-149C-4A89-848F-4ABDD305F0C5}">
      <dsp:nvSpPr>
        <dsp:cNvPr id="0" name=""/>
        <dsp:cNvSpPr/>
      </dsp:nvSpPr>
      <dsp:spPr>
        <a:xfrm>
          <a:off x="212676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Worked</a:t>
          </a:r>
          <a:r>
            <a:rPr lang="en-US" sz="1300" kern="1200" baseline="0" dirty="0"/>
            <a:t> on Analyzing the requirement and creating an advice on how it should be done </a:t>
          </a:r>
          <a:endParaRPr lang="en-US" sz="1300" kern="1200" dirty="0"/>
        </a:p>
      </dsp:txBody>
      <dsp:txXfrm>
        <a:off x="2126766" y="982941"/>
        <a:ext cx="1675110" cy="1414310"/>
      </dsp:txXfrm>
    </dsp:sp>
    <dsp:sp modelId="{473F2067-7126-4D56-A328-5A8CFD3D8D52}">
      <dsp:nvSpPr>
        <dsp:cNvPr id="0" name=""/>
        <dsp:cNvSpPr/>
      </dsp:nvSpPr>
      <dsp:spPr>
        <a:xfrm rot="5400000">
          <a:off x="3009635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3921528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Design</a:t>
          </a:r>
        </a:p>
      </dsp:txBody>
      <dsp:txXfrm>
        <a:off x="4087263" y="2872740"/>
        <a:ext cx="1731473" cy="662940"/>
      </dsp:txXfrm>
    </dsp:sp>
    <dsp:sp modelId="{FD7B29F2-0D66-4B4B-BC8A-82DA23575305}">
      <dsp:nvSpPr>
        <dsp:cNvPr id="0" name=""/>
        <dsp:cNvSpPr/>
      </dsp:nvSpPr>
      <dsp:spPr>
        <a:xfrm>
          <a:off x="4086563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Creating</a:t>
          </a:r>
          <a:r>
            <a:rPr lang="en-US" sz="1300" kern="1200" baseline="0" dirty="0"/>
            <a:t> a design for system that can work together with all the technologies chosen to deliver the result </a:t>
          </a:r>
          <a:endParaRPr lang="en-US" sz="1300" kern="1200" dirty="0"/>
        </a:p>
      </dsp:txBody>
      <dsp:txXfrm>
        <a:off x="4086563" y="982941"/>
        <a:ext cx="1675110" cy="1414310"/>
      </dsp:txXfrm>
    </dsp:sp>
    <dsp:sp modelId="{2377F551-4CF6-4656-B644-60A7FC1B0F64}">
      <dsp:nvSpPr>
        <dsp:cNvPr id="0" name=""/>
        <dsp:cNvSpPr/>
      </dsp:nvSpPr>
      <dsp:spPr>
        <a:xfrm rot="5400000">
          <a:off x="4969432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>
        <a:xfrm>
          <a:off x="5881324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Realize</a:t>
          </a:r>
        </a:p>
      </dsp:txBody>
      <dsp:txXfrm>
        <a:off x="6047059" y="2872740"/>
        <a:ext cx="1731473" cy="662940"/>
      </dsp:txXfrm>
    </dsp:sp>
    <dsp:sp modelId="{1F1B09A6-DA7E-41D1-B8A6-E3B6E775E5C1}">
      <dsp:nvSpPr>
        <dsp:cNvPr id="0" name=""/>
        <dsp:cNvSpPr/>
      </dsp:nvSpPr>
      <dsp:spPr>
        <a:xfrm>
          <a:off x="604636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kern="1200" dirty="0"/>
            <a:t>Creating the designed application and fixing the bugs. </a:t>
          </a:r>
          <a:endParaRPr lang="en-US" sz="1300" kern="1200" dirty="0"/>
        </a:p>
      </dsp:txBody>
      <dsp:txXfrm>
        <a:off x="6046360" y="982941"/>
        <a:ext cx="1675110" cy="1414310"/>
      </dsp:txXfrm>
    </dsp:sp>
    <dsp:sp modelId="{E2C584B7-5B6E-4F6E-A7B8-E679FEF7BC4D}">
      <dsp:nvSpPr>
        <dsp:cNvPr id="0" name=""/>
        <dsp:cNvSpPr/>
      </dsp:nvSpPr>
      <dsp:spPr>
        <a:xfrm rot="5400000">
          <a:off x="692922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F8758-DA9D-4018-859A-710084D7ABF3}">
      <dsp:nvSpPr>
        <dsp:cNvPr id="0" name=""/>
        <dsp:cNvSpPr/>
      </dsp:nvSpPr>
      <dsp:spPr>
        <a:xfrm>
          <a:off x="784112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7</a:t>
          </a:r>
          <a:r>
            <a:rPr lang="en-US" sz="1300" kern="1200" baseline="30000" dirty="0"/>
            <a:t>th</a:t>
          </a:r>
          <a:r>
            <a:rPr lang="en-US" sz="1300" kern="1200" dirty="0"/>
            <a:t> July </a:t>
          </a:r>
        </a:p>
      </dsp:txBody>
      <dsp:txXfrm>
        <a:off x="8006856" y="2872740"/>
        <a:ext cx="1731473" cy="662940"/>
      </dsp:txXfrm>
    </dsp:sp>
    <dsp:sp modelId="{B73D2BBA-574C-491E-A31C-8B6EA5CC871A}">
      <dsp:nvSpPr>
        <dsp:cNvPr id="0" name=""/>
        <dsp:cNvSpPr/>
      </dsp:nvSpPr>
      <dsp:spPr>
        <a:xfrm>
          <a:off x="800615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kern="1200" dirty="0"/>
            <a:t>Presentation</a:t>
          </a:r>
          <a:endParaRPr lang="en-US" sz="1300" kern="1200" dirty="0"/>
        </a:p>
      </dsp:txBody>
      <dsp:txXfrm>
        <a:off x="8006156" y="982941"/>
        <a:ext cx="1675110" cy="1414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87424-02A4-4FCC-8F45-73A3AA1115AF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EDD374-8B7C-40AB-ACBB-7E6686B0EB69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C6842-8575-477B-910C-BF66028FB752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Scrum with each sprint of 3 days.</a:t>
          </a:r>
        </a:p>
      </dsp:txBody>
      <dsp:txXfrm>
        <a:off x="578678" y="1313725"/>
        <a:ext cx="1641796" cy="656718"/>
      </dsp:txXfrm>
    </dsp:sp>
    <dsp:sp modelId="{786CA53D-6C6C-49CE-A9FE-9D5FA33AC1AA}">
      <dsp:nvSpPr>
        <dsp:cNvPr id="0" name=""/>
        <dsp:cNvSpPr/>
      </dsp:nvSpPr>
      <dsp:spPr>
        <a:xfrm>
          <a:off x="2827940" y="288"/>
          <a:ext cx="1001496" cy="10014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586A0C-6E9D-4DBD-83E6-C2FD7D6854AF}">
      <dsp:nvSpPr>
        <dsp:cNvPr id="0" name=""/>
        <dsp:cNvSpPr/>
      </dsp:nvSpPr>
      <dsp:spPr>
        <a:xfrm>
          <a:off x="3041374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2DBCC-2A8A-49D3-9EC8-259693197A60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After every sprint an hour for retrospection. </a:t>
          </a:r>
        </a:p>
      </dsp:txBody>
      <dsp:txXfrm>
        <a:off x="2507790" y="1313725"/>
        <a:ext cx="1641796" cy="656718"/>
      </dsp:txXfrm>
    </dsp:sp>
    <dsp:sp modelId="{CAFCC2A4-CE7F-4825-8D22-C8705222BECA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83B027-FEFA-4EF5-904B-8AF439091746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149CC-453A-4455-B312-4268AC63458D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Regular feedbacks via meetings/emails/teams.</a:t>
          </a:r>
        </a:p>
      </dsp:txBody>
      <dsp:txXfrm>
        <a:off x="4436901" y="1313725"/>
        <a:ext cx="1641796" cy="656718"/>
      </dsp:txXfrm>
    </dsp:sp>
    <dsp:sp modelId="{7221AE4E-D422-4AD9-8704-5ABACF682AA5}">
      <dsp:nvSpPr>
        <dsp:cNvPr id="0" name=""/>
        <dsp:cNvSpPr/>
      </dsp:nvSpPr>
      <dsp:spPr>
        <a:xfrm>
          <a:off x="6686163" y="288"/>
          <a:ext cx="1001496" cy="10014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212F65-FFCE-4B45-8365-7434EAC528BF}">
      <dsp:nvSpPr>
        <dsp:cNvPr id="0" name=""/>
        <dsp:cNvSpPr/>
      </dsp:nvSpPr>
      <dsp:spPr>
        <a:xfrm>
          <a:off x="6899596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70A3E-AE8C-42D4-BCE6-B4AF007CD630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Peer feedback</a:t>
          </a:r>
        </a:p>
      </dsp:txBody>
      <dsp:txXfrm>
        <a:off x="6366012" y="1313725"/>
        <a:ext cx="1641796" cy="656718"/>
      </dsp:txXfrm>
    </dsp:sp>
    <dsp:sp modelId="{9BE4A1AB-86D1-4950-97DD-A22C9B87326B}">
      <dsp:nvSpPr>
        <dsp:cNvPr id="0" name=""/>
        <dsp:cNvSpPr/>
      </dsp:nvSpPr>
      <dsp:spPr>
        <a:xfrm>
          <a:off x="8615274" y="288"/>
          <a:ext cx="1001496" cy="10014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8D1BC2-5E00-4D8E-91A1-D33F88F688E7}">
      <dsp:nvSpPr>
        <dsp:cNvPr id="0" name=""/>
        <dsp:cNvSpPr/>
      </dsp:nvSpPr>
      <dsp:spPr>
        <a:xfrm>
          <a:off x="882870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F7DC9-2A52-46B5-B37D-B3B7B3C7CFBF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Unit tests</a:t>
          </a:r>
        </a:p>
      </dsp:txBody>
      <dsp:txXfrm>
        <a:off x="8295124" y="1313725"/>
        <a:ext cx="1641796" cy="656718"/>
      </dsp:txXfrm>
    </dsp:sp>
    <dsp:sp modelId="{9564987E-29EF-48BB-8AFB-C18A2C25825A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70AA0E-0043-4506-865D-7DCE24C36BDC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/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AFD3D-A64A-460B-A7A5-B923345FF590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GitHub FOR MANAGE AND control</a:t>
          </a:r>
        </a:p>
      </dsp:txBody>
      <dsp:txXfrm>
        <a:off x="4436901" y="3694331"/>
        <a:ext cx="1641796" cy="656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9/1/layout/PeoplePortraitsList">
  <dgm:title val="People Portrait List"/>
  <dgm:desc val="People Portrait List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7/2/2023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s.app/form/64968a4a7f1b470dd0cbac69/result/statistic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C7F9F3-7F8F-BC0B-3F2C-33442427E8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86"/>
          <a:stretch/>
        </p:blipFill>
        <p:spPr>
          <a:xfrm>
            <a:off x="0" y="-129299"/>
            <a:ext cx="12191980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4023360" cy="2802219"/>
          </a:xfrm>
        </p:spPr>
        <p:txBody>
          <a:bodyPr anchor="b">
            <a:normAutofit/>
          </a:bodyPr>
          <a:lstStyle/>
          <a:p>
            <a:r>
              <a:rPr lang="en-US" sz="2600" spc="400"/>
              <a:t>Pronunciation Trainer </a:t>
            </a:r>
            <a:endParaRPr lang="en-US" sz="2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065146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/>
              <a:t>Lokesh Agnihotri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8F45A-A81F-6801-8371-0FF423985425}"/>
              </a:ext>
            </a:extLst>
          </p:cNvPr>
          <p:cNvSpPr txBox="1"/>
          <p:nvPr/>
        </p:nvSpPr>
        <p:spPr>
          <a:xfrm>
            <a:off x="457200" y="1598246"/>
            <a:ext cx="4412419" cy="3626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2493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Play">
            <a:extLst>
              <a:ext uri="{FF2B5EF4-FFF2-40B4-BE49-F238E27FC236}">
                <a16:creationId xmlns:a16="http://schemas.microsoft.com/office/drawing/2014/main" id="{E5200BC3-38D3-410D-E16B-F1B0FA6CA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0106" y="1598246"/>
            <a:ext cx="4783504" cy="4783504"/>
          </a:xfrm>
          <a:prstGeom prst="rect">
            <a:avLst/>
          </a:prstGeom>
        </p:spPr>
      </p:pic>
      <p:sp>
        <p:nvSpPr>
          <p:cNvPr id="39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7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0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8ECF9-D527-23AA-8293-5DB491203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11" y="257174"/>
            <a:ext cx="5141949" cy="119812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kern="1200" dirty="0">
                <a:latin typeface="+mn-lt"/>
                <a:ea typeface="+mn-ea"/>
                <a:cs typeface="+mn-cs"/>
              </a:rPr>
              <a:t>User Test Results</a:t>
            </a:r>
            <a:br>
              <a:rPr lang="en-US" kern="1200" dirty="0">
                <a:latin typeface="+mn-lt"/>
                <a:ea typeface="+mn-ea"/>
                <a:cs typeface="+mn-cs"/>
              </a:rPr>
            </a:br>
            <a:endParaRPr lang="en-US" kern="1200" dirty="0">
              <a:latin typeface="+mn-lt"/>
              <a:ea typeface="+mn-ea"/>
              <a:cs typeface="+mn-cs"/>
            </a:endParaRPr>
          </a:p>
          <a:p>
            <a:pPr algn="l"/>
            <a:endParaRPr lang="en-US" kern="1200" dirty="0">
              <a:latin typeface="+mn-lt"/>
              <a:ea typeface="+mn-ea"/>
              <a:cs typeface="+mn-cs"/>
            </a:endParaRPr>
          </a:p>
          <a:p>
            <a:pPr algn="l"/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7334" y="19317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16112" y="214158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1794" y="23854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CAC596-8A1C-20E3-03F0-D0EE4E327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300" y="0"/>
            <a:ext cx="4711700" cy="2461863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5145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D4AFE3F-23D0-C4D9-879E-51BB20162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832" y="3505200"/>
            <a:ext cx="4546168" cy="3352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16B7C6-6392-E9BF-1A87-F95D3B072DDE}"/>
              </a:ext>
            </a:extLst>
          </p:cNvPr>
          <p:cNvSpPr txBox="1"/>
          <p:nvPr/>
        </p:nvSpPr>
        <p:spPr>
          <a:xfrm>
            <a:off x="962025" y="3118724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hlinkClick r:id="rId4"/>
              </a:rPr>
              <a:t>Form Result | </a:t>
            </a:r>
            <a:r>
              <a:rPr lang="en-US" dirty="0" err="1">
                <a:hlinkClick r:id="rId4"/>
              </a:rPr>
              <a:t>forms.app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06437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7DF6BB-EADF-4BE6-B8A3-E5E4194BC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8BE9DA-DFE9-E262-AF71-EBAACE170D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0213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921B63-B7E9-5170-696E-C330E82A1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30" y="1598246"/>
            <a:ext cx="4554659" cy="5034817"/>
          </a:xfrm>
        </p:spPr>
        <p:txBody>
          <a:bodyPr anchor="t">
            <a:normAutofit/>
          </a:bodyPr>
          <a:lstStyle/>
          <a:p>
            <a:r>
              <a:rPr lang="en-US" sz="6200" dirty="0">
                <a:solidFill>
                  <a:srgbClr val="FFFFFF"/>
                </a:solidFill>
              </a:rPr>
              <a:t>Learning 	</a:t>
            </a:r>
            <a:endParaRPr lang="en-NL" sz="6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2699C-55EB-F44D-D6C5-D18F9F5BD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2994" y="1590840"/>
            <a:ext cx="5010506" cy="5007531"/>
          </a:xfrm>
        </p:spPr>
        <p:txBody>
          <a:bodyPr>
            <a:normAutofit/>
          </a:bodyPr>
          <a:lstStyle/>
          <a:p>
            <a:pPr algn="l"/>
            <a:r>
              <a:rPr lang="en-US" sz="3700" dirty="0">
                <a:solidFill>
                  <a:srgbClr val="FFFFFF"/>
                </a:solidFill>
              </a:rPr>
              <a:t>Process</a:t>
            </a:r>
          </a:p>
          <a:p>
            <a:pPr algn="l"/>
            <a:r>
              <a:rPr lang="en-US" sz="3700" dirty="0">
                <a:solidFill>
                  <a:srgbClr val="FFFFFF"/>
                </a:solidFill>
              </a:rPr>
              <a:t>Taking responsibility</a:t>
            </a:r>
          </a:p>
          <a:p>
            <a:pPr algn="l"/>
            <a:r>
              <a:rPr lang="en-US" sz="3700" dirty="0">
                <a:solidFill>
                  <a:srgbClr val="FFFFFF"/>
                </a:solidFill>
              </a:rPr>
              <a:t>Problem solving</a:t>
            </a:r>
          </a:p>
          <a:p>
            <a:pPr algn="l"/>
            <a:r>
              <a:rPr lang="en-US" sz="3700" dirty="0">
                <a:solidFill>
                  <a:srgbClr val="FFFFFF"/>
                </a:solidFill>
              </a:rPr>
              <a:t>Taking and applying feedback  </a:t>
            </a:r>
          </a:p>
          <a:p>
            <a:pPr algn="l"/>
            <a:r>
              <a:rPr lang="en-US" sz="3700" dirty="0">
                <a:solidFill>
                  <a:srgbClr val="FFFFFF"/>
                </a:solidFill>
              </a:rPr>
              <a:t>Continuous learning and improvement </a:t>
            </a:r>
            <a:endParaRPr lang="en-NL" sz="37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7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2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2324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28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3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2" y="501651"/>
            <a:ext cx="4434721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43" name="Rectangle 3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l="12414" r="22456" b="1"/>
          <a:stretch/>
        </p:blipFill>
        <p:spPr>
          <a:xfrm>
            <a:off x="279143" y="299508"/>
            <a:ext cx="2456683" cy="2772397"/>
          </a:xfrm>
          <a:prstGeom prst="rect">
            <a:avLst/>
          </a:prstGeom>
        </p:spPr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8251" r="3136" b="-1"/>
          <a:stretch/>
        </p:blipFill>
        <p:spPr>
          <a:xfrm>
            <a:off x="3044085" y="299508"/>
            <a:ext cx="2456683" cy="2772397"/>
          </a:xfrm>
          <a:prstGeom prst="rect">
            <a:avLst/>
          </a:prstGeom>
        </p:spPr>
      </p:pic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l="11059" r="11861" b="4"/>
          <a:stretch/>
        </p:blipFill>
        <p:spPr>
          <a:xfrm>
            <a:off x="279143" y="3371412"/>
            <a:ext cx="2456683" cy="3187078"/>
          </a:xfrm>
          <a:prstGeom prst="rect">
            <a:avLst/>
          </a:prstGeom>
        </p:spPr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r="39107" b="3"/>
          <a:stretch/>
        </p:blipFill>
        <p:spPr>
          <a:xfrm>
            <a:off x="3044085" y="3371416"/>
            <a:ext cx="2456683" cy="3187077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Lokesh Agnihotri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Lokesh.Agnihotri@outlook.com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https://pronunciationtrainer.azurewebsites.net/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44" name="Straight Connector 3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5CF0CC2-658D-4A87-9D2E-154B0ABE1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!!Rectangle">
            <a:extLst>
              <a:ext uri="{FF2B5EF4-FFF2-40B4-BE49-F238E27FC236}">
                <a16:creationId xmlns:a16="http://schemas.microsoft.com/office/drawing/2014/main" id="{796C2CE2-29C3-4EBD-A8BB-82C6CC069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b="9274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6617" y="381935"/>
            <a:ext cx="5366040" cy="23448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7200" b="1" kern="1200" cap="all" spc="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Agenda</a:t>
            </a:r>
            <a:endParaRPr lang="en-US" sz="7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960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6116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2748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31" name="Straight Connector">
            <a:extLst>
              <a:ext uri="{FF2B5EF4-FFF2-40B4-BE49-F238E27FC236}">
                <a16:creationId xmlns:a16="http://schemas.microsoft.com/office/drawing/2014/main" id="{BF76EB78-6E9D-49A9-ADC5-7BCCD6F1F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46617" y="3175552"/>
            <a:ext cx="5366041" cy="28091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Objective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Methodology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Result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3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3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14848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45" name="Rectangle 3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8833" r="39443" b="1"/>
          <a:stretch/>
        </p:blipFill>
        <p:spPr>
          <a:xfrm>
            <a:off x="279143" y="299509"/>
            <a:ext cx="5221625" cy="625898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nl-NL" sz="1600" b="0" i="0" dirty="0">
                <a:solidFill>
                  <a:srgbClr val="2D3B45"/>
                </a:solidFill>
                <a:effectLst/>
                <a:latin typeface="Lato Extended"/>
              </a:rPr>
              <a:t>Practoraat Interactieve Technologie van ROC Tilburg, wants a tool to help them in teaching English and it’s correct pronounciation to the MBO students. 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A tool that can help them: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800" dirty="0"/>
              <a:t>To listen to correct pronunciation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800" dirty="0"/>
              <a:t>Practice the correct pronunciation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800" dirty="0"/>
              <a:t>Get feedback on their pronunciation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800" dirty="0"/>
              <a:t>Improve by practice.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cxnSp>
        <p:nvCxnSpPr>
          <p:cNvPr id="46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Objective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14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16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DD372BB-220C-48D2-B19A-562BE88C21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b="9274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b="1" i="0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Create an application to help improving the pronunciation with continuous feedback and option to practice and  improve.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4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6041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prstClr val="white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87FE-1EFA-4C15-BFDD-1EE3F2D3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graphicFrame>
        <p:nvGraphicFramePr>
          <p:cNvPr id="7" name="Content Placeholder 2" descr="Team SmartArt graphic">
            <a:extLst>
              <a:ext uri="{FF2B5EF4-FFF2-40B4-BE49-F238E27FC236}">
                <a16:creationId xmlns:a16="http://schemas.microsoft.com/office/drawing/2014/main" id="{03C6056F-38E4-47B4-87B7-F1F7D129B6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967250"/>
              </p:ext>
            </p:extLst>
          </p:nvPr>
        </p:nvGraphicFramePr>
        <p:xfrm>
          <a:off x="576263" y="1825625"/>
          <a:ext cx="107711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31DF2-0419-4016-924C-21929AC1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28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Timeline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Content Placeholder 6" descr="timeline SmartArt Graphic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8144896"/>
              </p:ext>
            </p:extLst>
          </p:nvPr>
        </p:nvGraphicFramePr>
        <p:xfrm>
          <a:off x="1447800" y="1325880"/>
          <a:ext cx="9906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38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027906"/>
            <a:ext cx="340878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9" name="Content Placeholder 3">
            <a:extLst>
              <a:ext uri="{FF2B5EF4-FFF2-40B4-BE49-F238E27FC236}">
                <a16:creationId xmlns:a16="http://schemas.microsoft.com/office/drawing/2014/main" id="{93FC570D-0215-7114-B47E-08EADF7886F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465647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0491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 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6271" y="2691172"/>
            <a:ext cx="3298628" cy="3060291"/>
          </a:xfrm>
        </p:spPr>
        <p:txBody>
          <a:bodyPr>
            <a:normAutofit/>
          </a:bodyPr>
          <a:lstStyle/>
          <a:p>
            <a:pPr marL="144018" indent="-144018" defTabSz="576072">
              <a:spcBef>
                <a:spcPts val="630"/>
              </a:spcBef>
            </a:pP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Speaks correct pronunciation</a:t>
            </a:r>
          </a:p>
          <a:p>
            <a:pPr marL="144018" indent="-144018" defTabSz="576072">
              <a:spcBef>
                <a:spcPts val="630"/>
              </a:spcBef>
            </a:pP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Allows user to record and practice</a:t>
            </a:r>
          </a:p>
          <a:p>
            <a:pPr marL="144018" indent="-144018" defTabSz="576072">
              <a:spcBef>
                <a:spcPts val="630"/>
              </a:spcBef>
            </a:pP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 Feedback </a:t>
            </a:r>
          </a:p>
          <a:p>
            <a:pPr marL="144018" indent="-144018" defTabSz="576072">
              <a:spcBef>
                <a:spcPts val="630"/>
              </a:spcBef>
            </a:pP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Practice  and Improve </a:t>
            </a:r>
          </a:p>
          <a:p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E6B5B72-43F9-4438-A504-FD3C083AB96D}"/>
              </a:ext>
            </a:extLst>
          </p:cNvPr>
          <p:cNvSpPr txBox="1">
            <a:spLocks/>
          </p:cNvSpPr>
          <p:nvPr/>
        </p:nvSpPr>
        <p:spPr>
          <a:xfrm>
            <a:off x="1616272" y="1794430"/>
            <a:ext cx="3565326" cy="5227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76072">
              <a:spcBef>
                <a:spcPts val="630"/>
              </a:spcBef>
            </a:pPr>
            <a:r>
              <a: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Pronunciation Trainer </a:t>
            </a:r>
            <a:endParaRPr lang="en-US" sz="3200" dirty="0"/>
          </a:p>
        </p:txBody>
      </p:sp>
      <p:pic>
        <p:nvPicPr>
          <p:cNvPr id="18" name="Picture 17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B47662D9-2C0A-97A9-4F0E-CD68FBA29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793" y="14001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5525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{EE0E9340-054A-40F7-94EE-63120964A2A6}tf89338750_win32</Template>
  <TotalTime>59</TotalTime>
  <Words>248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Lato Extended</vt:lpstr>
      <vt:lpstr>Univers</vt:lpstr>
      <vt:lpstr>GradientUnivers</vt:lpstr>
      <vt:lpstr>Pronunciation Trainer </vt:lpstr>
      <vt:lpstr>Agenda</vt:lpstr>
      <vt:lpstr>Introduction</vt:lpstr>
      <vt:lpstr>Objective</vt:lpstr>
      <vt:lpstr>Create an application to help improving the pronunciation with continuous feedback and option to practice and  improve.</vt:lpstr>
      <vt:lpstr>Team</vt:lpstr>
      <vt:lpstr>Timeline</vt:lpstr>
      <vt:lpstr>Methodology</vt:lpstr>
      <vt:lpstr>Results  </vt:lpstr>
      <vt:lpstr>PowerPoint Presentation</vt:lpstr>
      <vt:lpstr>PowerPoint Presentation</vt:lpstr>
      <vt:lpstr>Learning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Pronunciation Trainer </dc:title>
  <dc:creator>Lokesh Agnihotri</dc:creator>
  <cp:lastModifiedBy>Lokesh Agnihotri</cp:lastModifiedBy>
  <cp:revision>4</cp:revision>
  <dcterms:created xsi:type="dcterms:W3CDTF">2023-06-24T07:01:23Z</dcterms:created>
  <dcterms:modified xsi:type="dcterms:W3CDTF">2023-07-02T10:27:06Z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