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9CF7E-185E-400A-9C65-6CE230678025}" v="29" dt="2025-03-03T11:25:54.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D819CF7E-185E-400A-9C65-6CE230678025}"/>
    <pc:docChg chg="undo custSel addSld modSld sldOrd">
      <pc:chgData name="Bachu, Lokesh" userId="9c31840a-16a8-4b13-a969-cfe956679ff7" providerId="ADAL" clId="{D819CF7E-185E-400A-9C65-6CE230678025}" dt="2025-03-03T11:44:29.238" v="325" actId="207"/>
      <pc:docMkLst>
        <pc:docMk/>
      </pc:docMkLst>
      <pc:sldChg chg="addSp modSp mod">
        <pc:chgData name="Bachu, Lokesh" userId="9c31840a-16a8-4b13-a969-cfe956679ff7" providerId="ADAL" clId="{D819CF7E-185E-400A-9C65-6CE230678025}" dt="2025-03-03T10:33:52.483" v="8" actId="14100"/>
        <pc:sldMkLst>
          <pc:docMk/>
          <pc:sldMk cId="3919500202" sldId="256"/>
        </pc:sldMkLst>
        <pc:spChg chg="add mod">
          <ac:chgData name="Bachu, Lokesh" userId="9c31840a-16a8-4b13-a969-cfe956679ff7" providerId="ADAL" clId="{D819CF7E-185E-400A-9C65-6CE230678025}" dt="2025-03-03T10:33:52.483" v="8" actId="14100"/>
          <ac:spMkLst>
            <pc:docMk/>
            <pc:sldMk cId="3919500202" sldId="256"/>
            <ac:spMk id="5" creationId="{ABEA8653-C3C7-3C4F-06B8-64FB3518A635}"/>
          </ac:spMkLst>
        </pc:spChg>
      </pc:sldChg>
      <pc:sldChg chg="addSp modSp mod">
        <pc:chgData name="Bachu, Lokesh" userId="9c31840a-16a8-4b13-a969-cfe956679ff7" providerId="ADAL" clId="{D819CF7E-185E-400A-9C65-6CE230678025}" dt="2025-03-03T10:34:38.288" v="18" actId="20577"/>
        <pc:sldMkLst>
          <pc:docMk/>
          <pc:sldMk cId="982117731" sldId="257"/>
        </pc:sldMkLst>
        <pc:spChg chg="add mod">
          <ac:chgData name="Bachu, Lokesh" userId="9c31840a-16a8-4b13-a969-cfe956679ff7" providerId="ADAL" clId="{D819CF7E-185E-400A-9C65-6CE230678025}" dt="2025-03-03T10:34:38.288" v="18" actId="20577"/>
          <ac:spMkLst>
            <pc:docMk/>
            <pc:sldMk cId="982117731" sldId="257"/>
            <ac:spMk id="3" creationId="{5B941BD8-76EC-C04E-4465-929C4E2A5054}"/>
          </ac:spMkLst>
        </pc:spChg>
      </pc:sldChg>
      <pc:sldChg chg="addSp modSp mod">
        <pc:chgData name="Bachu, Lokesh" userId="9c31840a-16a8-4b13-a969-cfe956679ff7" providerId="ADAL" clId="{D819CF7E-185E-400A-9C65-6CE230678025}" dt="2025-03-03T10:35:15.359" v="25" actId="20577"/>
        <pc:sldMkLst>
          <pc:docMk/>
          <pc:sldMk cId="2664988947" sldId="258"/>
        </pc:sldMkLst>
        <pc:spChg chg="add mod">
          <ac:chgData name="Bachu, Lokesh" userId="9c31840a-16a8-4b13-a969-cfe956679ff7" providerId="ADAL" clId="{D819CF7E-185E-400A-9C65-6CE230678025}" dt="2025-03-03T10:35:15.359" v="25" actId="20577"/>
          <ac:spMkLst>
            <pc:docMk/>
            <pc:sldMk cId="2664988947" sldId="258"/>
            <ac:spMk id="3" creationId="{B4299899-E1AB-5C58-C22C-FDBB651AC422}"/>
          </ac:spMkLst>
        </pc:spChg>
      </pc:sldChg>
      <pc:sldChg chg="addSp modSp mod">
        <pc:chgData name="Bachu, Lokesh" userId="9c31840a-16a8-4b13-a969-cfe956679ff7" providerId="ADAL" clId="{D819CF7E-185E-400A-9C65-6CE230678025}" dt="2025-03-03T10:36:17.216" v="42" actId="207"/>
        <pc:sldMkLst>
          <pc:docMk/>
          <pc:sldMk cId="615079162" sldId="259"/>
        </pc:sldMkLst>
        <pc:spChg chg="add mod">
          <ac:chgData name="Bachu, Lokesh" userId="9c31840a-16a8-4b13-a969-cfe956679ff7" providerId="ADAL" clId="{D819CF7E-185E-400A-9C65-6CE230678025}" dt="2025-03-03T10:36:17.216" v="42" actId="207"/>
          <ac:spMkLst>
            <pc:docMk/>
            <pc:sldMk cId="615079162" sldId="259"/>
            <ac:spMk id="3" creationId="{3B2D98E0-4BF9-B205-46C1-D8B410AFC1DF}"/>
          </ac:spMkLst>
        </pc:spChg>
      </pc:sldChg>
      <pc:sldChg chg="addSp modSp mod">
        <pc:chgData name="Bachu, Lokesh" userId="9c31840a-16a8-4b13-a969-cfe956679ff7" providerId="ADAL" clId="{D819CF7E-185E-400A-9C65-6CE230678025}" dt="2025-03-03T10:37:25.861" v="63" actId="207"/>
        <pc:sldMkLst>
          <pc:docMk/>
          <pc:sldMk cId="2616809989" sldId="260"/>
        </pc:sldMkLst>
        <pc:spChg chg="add mod">
          <ac:chgData name="Bachu, Lokesh" userId="9c31840a-16a8-4b13-a969-cfe956679ff7" providerId="ADAL" clId="{D819CF7E-185E-400A-9C65-6CE230678025}" dt="2025-03-03T10:37:25.861" v="63" actId="207"/>
          <ac:spMkLst>
            <pc:docMk/>
            <pc:sldMk cId="2616809989" sldId="260"/>
            <ac:spMk id="3" creationId="{530FB2BF-2242-D7BF-9D76-28DF0DC3AFB4}"/>
          </ac:spMkLst>
        </pc:spChg>
      </pc:sldChg>
      <pc:sldChg chg="addSp modSp mod">
        <pc:chgData name="Bachu, Lokesh" userId="9c31840a-16a8-4b13-a969-cfe956679ff7" providerId="ADAL" clId="{D819CF7E-185E-400A-9C65-6CE230678025}" dt="2025-03-03T10:39:17.070" v="77" actId="207"/>
        <pc:sldMkLst>
          <pc:docMk/>
          <pc:sldMk cId="2521400601" sldId="261"/>
        </pc:sldMkLst>
        <pc:spChg chg="add mod">
          <ac:chgData name="Bachu, Lokesh" userId="9c31840a-16a8-4b13-a969-cfe956679ff7" providerId="ADAL" clId="{D819CF7E-185E-400A-9C65-6CE230678025}" dt="2025-03-03T10:39:01.474" v="75" actId="207"/>
          <ac:spMkLst>
            <pc:docMk/>
            <pc:sldMk cId="2521400601" sldId="261"/>
            <ac:spMk id="3" creationId="{EB5E3C1B-F6D3-3B20-A446-B7048C3B2029}"/>
          </ac:spMkLst>
        </pc:spChg>
        <pc:spChg chg="add mod">
          <ac:chgData name="Bachu, Lokesh" userId="9c31840a-16a8-4b13-a969-cfe956679ff7" providerId="ADAL" clId="{D819CF7E-185E-400A-9C65-6CE230678025}" dt="2025-03-03T10:39:17.070" v="77" actId="207"/>
          <ac:spMkLst>
            <pc:docMk/>
            <pc:sldMk cId="2521400601" sldId="261"/>
            <ac:spMk id="5" creationId="{196EE8C3-E1A3-7455-9B82-2FEACE242DE8}"/>
          </ac:spMkLst>
        </pc:spChg>
      </pc:sldChg>
      <pc:sldChg chg="addSp modSp mod">
        <pc:chgData name="Bachu, Lokesh" userId="9c31840a-16a8-4b13-a969-cfe956679ff7" providerId="ADAL" clId="{D819CF7E-185E-400A-9C65-6CE230678025}" dt="2025-03-03T10:40:40.377" v="88" actId="20577"/>
        <pc:sldMkLst>
          <pc:docMk/>
          <pc:sldMk cId="1162600326" sldId="262"/>
        </pc:sldMkLst>
        <pc:spChg chg="add mod">
          <ac:chgData name="Bachu, Lokesh" userId="9c31840a-16a8-4b13-a969-cfe956679ff7" providerId="ADAL" clId="{D819CF7E-185E-400A-9C65-6CE230678025}" dt="2025-03-03T10:40:40.377" v="88" actId="20577"/>
          <ac:spMkLst>
            <pc:docMk/>
            <pc:sldMk cId="1162600326" sldId="262"/>
            <ac:spMk id="3" creationId="{C637FCF0-544C-FF8C-D26F-80EA89A0CE0D}"/>
          </ac:spMkLst>
        </pc:spChg>
      </pc:sldChg>
      <pc:sldChg chg="addSp modSp mod">
        <pc:chgData name="Bachu, Lokesh" userId="9c31840a-16a8-4b13-a969-cfe956679ff7" providerId="ADAL" clId="{D819CF7E-185E-400A-9C65-6CE230678025}" dt="2025-03-03T10:41:42.798" v="98" actId="1076"/>
        <pc:sldMkLst>
          <pc:docMk/>
          <pc:sldMk cId="3051382155" sldId="263"/>
        </pc:sldMkLst>
        <pc:spChg chg="add mod">
          <ac:chgData name="Bachu, Lokesh" userId="9c31840a-16a8-4b13-a969-cfe956679ff7" providerId="ADAL" clId="{D819CF7E-185E-400A-9C65-6CE230678025}" dt="2025-03-03T10:41:06.287" v="94" actId="255"/>
          <ac:spMkLst>
            <pc:docMk/>
            <pc:sldMk cId="3051382155" sldId="263"/>
            <ac:spMk id="3" creationId="{EB6D61F7-E780-F719-93CF-C005DB0C33BD}"/>
          </ac:spMkLst>
        </pc:spChg>
        <pc:picChg chg="add mod">
          <ac:chgData name="Bachu, Lokesh" userId="9c31840a-16a8-4b13-a969-cfe956679ff7" providerId="ADAL" clId="{D819CF7E-185E-400A-9C65-6CE230678025}" dt="2025-03-03T10:41:42.798" v="98" actId="1076"/>
          <ac:picMkLst>
            <pc:docMk/>
            <pc:sldMk cId="3051382155" sldId="263"/>
            <ac:picMk id="5" creationId="{3EC4EE22-B01F-6039-CE7D-DD60A4FA8C84}"/>
          </ac:picMkLst>
        </pc:picChg>
      </pc:sldChg>
      <pc:sldChg chg="addSp modSp mod">
        <pc:chgData name="Bachu, Lokesh" userId="9c31840a-16a8-4b13-a969-cfe956679ff7" providerId="ADAL" clId="{D819CF7E-185E-400A-9C65-6CE230678025}" dt="2025-03-03T10:43:08.936" v="109" actId="207"/>
        <pc:sldMkLst>
          <pc:docMk/>
          <pc:sldMk cId="3645433980" sldId="264"/>
        </pc:sldMkLst>
        <pc:spChg chg="add">
          <ac:chgData name="Bachu, Lokesh" userId="9c31840a-16a8-4b13-a969-cfe956679ff7" providerId="ADAL" clId="{D819CF7E-185E-400A-9C65-6CE230678025}" dt="2025-03-03T10:42:16.853" v="99"/>
          <ac:spMkLst>
            <pc:docMk/>
            <pc:sldMk cId="3645433980" sldId="264"/>
            <ac:spMk id="2" creationId="{E97837B6-CE82-C4B2-AE38-9C91CBE7DEC6}"/>
          </ac:spMkLst>
        </pc:spChg>
        <pc:spChg chg="add mod">
          <ac:chgData name="Bachu, Lokesh" userId="9c31840a-16a8-4b13-a969-cfe956679ff7" providerId="ADAL" clId="{D819CF7E-185E-400A-9C65-6CE230678025}" dt="2025-03-03T10:43:08.936" v="109" actId="207"/>
          <ac:spMkLst>
            <pc:docMk/>
            <pc:sldMk cId="3645433980" sldId="264"/>
            <ac:spMk id="4" creationId="{FEFAA9BC-EBE9-79EA-2D1D-63B8DE6720F8}"/>
          </ac:spMkLst>
        </pc:spChg>
      </pc:sldChg>
      <pc:sldChg chg="addSp modSp mod setBg">
        <pc:chgData name="Bachu, Lokesh" userId="9c31840a-16a8-4b13-a969-cfe956679ff7" providerId="ADAL" clId="{D819CF7E-185E-400A-9C65-6CE230678025}" dt="2025-03-03T10:44:04.202" v="115" actId="14100"/>
        <pc:sldMkLst>
          <pc:docMk/>
          <pc:sldMk cId="3843437974" sldId="265"/>
        </pc:sldMkLst>
        <pc:spChg chg="add">
          <ac:chgData name="Bachu, Lokesh" userId="9c31840a-16a8-4b13-a969-cfe956679ff7" providerId="ADAL" clId="{D819CF7E-185E-400A-9C65-6CE230678025}" dt="2025-03-03T10:43:56.889" v="113" actId="26606"/>
          <ac:spMkLst>
            <pc:docMk/>
            <pc:sldMk cId="3843437974" sldId="265"/>
            <ac:spMk id="8" creationId="{86FF76B9-219D-4469-AF87-0236D29032F1}"/>
          </ac:spMkLst>
        </pc:spChg>
        <pc:spChg chg="add">
          <ac:chgData name="Bachu, Lokesh" userId="9c31840a-16a8-4b13-a969-cfe956679ff7" providerId="ADAL" clId="{D819CF7E-185E-400A-9C65-6CE230678025}" dt="2025-03-03T10:43:56.889" v="113" actId="26606"/>
          <ac:spMkLst>
            <pc:docMk/>
            <pc:sldMk cId="3843437974" sldId="265"/>
            <ac:spMk id="14" creationId="{2E80C965-DB6D-4F81-9E9E-B027384D0BD6}"/>
          </ac:spMkLst>
        </pc:spChg>
        <pc:spChg chg="add">
          <ac:chgData name="Bachu, Lokesh" userId="9c31840a-16a8-4b13-a969-cfe956679ff7" providerId="ADAL" clId="{D819CF7E-185E-400A-9C65-6CE230678025}" dt="2025-03-03T10:43:56.889" v="113" actId="26606"/>
          <ac:spMkLst>
            <pc:docMk/>
            <pc:sldMk cId="3843437974" sldId="265"/>
            <ac:spMk id="16" creationId="{633C5E46-DAC5-4661-9C87-22B08E2A512F}"/>
          </ac:spMkLst>
        </pc:spChg>
        <pc:grpChg chg="add">
          <ac:chgData name="Bachu, Lokesh" userId="9c31840a-16a8-4b13-a969-cfe956679ff7" providerId="ADAL" clId="{D819CF7E-185E-400A-9C65-6CE230678025}" dt="2025-03-03T10:43:56.889" v="113" actId="26606"/>
          <ac:grpSpMkLst>
            <pc:docMk/>
            <pc:sldMk cId="3843437974" sldId="265"/>
            <ac:grpSpMk id="10" creationId="{DB88BD78-87E1-424D-B479-C37D8E41B12E}"/>
          </ac:grpSpMkLst>
        </pc:grpChg>
        <pc:picChg chg="add mod">
          <ac:chgData name="Bachu, Lokesh" userId="9c31840a-16a8-4b13-a969-cfe956679ff7" providerId="ADAL" clId="{D819CF7E-185E-400A-9C65-6CE230678025}" dt="2025-03-03T10:44:04.202" v="115" actId="14100"/>
          <ac:picMkLst>
            <pc:docMk/>
            <pc:sldMk cId="3843437974" sldId="265"/>
            <ac:picMk id="3" creationId="{41457815-7883-094F-8796-C497FBAAF224}"/>
          </ac:picMkLst>
        </pc:picChg>
      </pc:sldChg>
      <pc:sldChg chg="addSp modSp mod">
        <pc:chgData name="Bachu, Lokesh" userId="9c31840a-16a8-4b13-a969-cfe956679ff7" providerId="ADAL" clId="{D819CF7E-185E-400A-9C65-6CE230678025}" dt="2025-03-03T11:00:28.528" v="123" actId="20577"/>
        <pc:sldMkLst>
          <pc:docMk/>
          <pc:sldMk cId="4224177702" sldId="266"/>
        </pc:sldMkLst>
        <pc:spChg chg="add mod">
          <ac:chgData name="Bachu, Lokesh" userId="9c31840a-16a8-4b13-a969-cfe956679ff7" providerId="ADAL" clId="{D819CF7E-185E-400A-9C65-6CE230678025}" dt="2025-03-03T11:00:28.528" v="123" actId="20577"/>
          <ac:spMkLst>
            <pc:docMk/>
            <pc:sldMk cId="4224177702" sldId="266"/>
            <ac:spMk id="3" creationId="{E90B1587-73AB-89E4-D072-208C54EEB6BA}"/>
          </ac:spMkLst>
        </pc:spChg>
      </pc:sldChg>
      <pc:sldChg chg="addSp modSp mod">
        <pc:chgData name="Bachu, Lokesh" userId="9c31840a-16a8-4b13-a969-cfe956679ff7" providerId="ADAL" clId="{D819CF7E-185E-400A-9C65-6CE230678025}" dt="2025-03-03T11:01:57.286" v="127" actId="14100"/>
        <pc:sldMkLst>
          <pc:docMk/>
          <pc:sldMk cId="673033772" sldId="267"/>
        </pc:sldMkLst>
        <pc:picChg chg="add mod">
          <ac:chgData name="Bachu, Lokesh" userId="9c31840a-16a8-4b13-a969-cfe956679ff7" providerId="ADAL" clId="{D819CF7E-185E-400A-9C65-6CE230678025}" dt="2025-03-03T11:01:57.286" v="127" actId="14100"/>
          <ac:picMkLst>
            <pc:docMk/>
            <pc:sldMk cId="673033772" sldId="267"/>
            <ac:picMk id="3" creationId="{5257AE20-AE2C-9CC5-78AB-A40E7B549F22}"/>
          </ac:picMkLst>
        </pc:picChg>
      </pc:sldChg>
      <pc:sldChg chg="addSp modSp mod">
        <pc:chgData name="Bachu, Lokesh" userId="9c31840a-16a8-4b13-a969-cfe956679ff7" providerId="ADAL" clId="{D819CF7E-185E-400A-9C65-6CE230678025}" dt="2025-03-03T11:03:15.071" v="136" actId="207"/>
        <pc:sldMkLst>
          <pc:docMk/>
          <pc:sldMk cId="2243921541" sldId="268"/>
        </pc:sldMkLst>
        <pc:spChg chg="add mod">
          <ac:chgData name="Bachu, Lokesh" userId="9c31840a-16a8-4b13-a969-cfe956679ff7" providerId="ADAL" clId="{D819CF7E-185E-400A-9C65-6CE230678025}" dt="2025-03-03T11:03:15.071" v="136" actId="207"/>
          <ac:spMkLst>
            <pc:docMk/>
            <pc:sldMk cId="2243921541" sldId="268"/>
            <ac:spMk id="3" creationId="{F24E8846-0D17-CBC8-BB19-D7CA8929C61D}"/>
          </ac:spMkLst>
        </pc:spChg>
      </pc:sldChg>
      <pc:sldChg chg="addSp modSp mod setBg">
        <pc:chgData name="Bachu, Lokesh" userId="9c31840a-16a8-4b13-a969-cfe956679ff7" providerId="ADAL" clId="{D819CF7E-185E-400A-9C65-6CE230678025}" dt="2025-03-03T11:09:53.502" v="141" actId="14100"/>
        <pc:sldMkLst>
          <pc:docMk/>
          <pc:sldMk cId="658479124" sldId="269"/>
        </pc:sldMkLst>
        <pc:spChg chg="add">
          <ac:chgData name="Bachu, Lokesh" userId="9c31840a-16a8-4b13-a969-cfe956679ff7" providerId="ADAL" clId="{D819CF7E-185E-400A-9C65-6CE230678025}" dt="2025-03-03T11:09:45.752" v="138" actId="26606"/>
          <ac:spMkLst>
            <pc:docMk/>
            <pc:sldMk cId="658479124" sldId="269"/>
            <ac:spMk id="8" creationId="{86FF76B9-219D-4469-AF87-0236D29032F1}"/>
          </ac:spMkLst>
        </pc:spChg>
        <pc:spChg chg="add">
          <ac:chgData name="Bachu, Lokesh" userId="9c31840a-16a8-4b13-a969-cfe956679ff7" providerId="ADAL" clId="{D819CF7E-185E-400A-9C65-6CE230678025}" dt="2025-03-03T11:09:45.752" v="138" actId="26606"/>
          <ac:spMkLst>
            <pc:docMk/>
            <pc:sldMk cId="658479124" sldId="269"/>
            <ac:spMk id="14" creationId="{2E80C965-DB6D-4F81-9E9E-B027384D0BD6}"/>
          </ac:spMkLst>
        </pc:spChg>
        <pc:spChg chg="add">
          <ac:chgData name="Bachu, Lokesh" userId="9c31840a-16a8-4b13-a969-cfe956679ff7" providerId="ADAL" clId="{D819CF7E-185E-400A-9C65-6CE230678025}" dt="2025-03-03T11:09:45.752" v="138" actId="26606"/>
          <ac:spMkLst>
            <pc:docMk/>
            <pc:sldMk cId="658479124" sldId="269"/>
            <ac:spMk id="16" creationId="{633C5E46-DAC5-4661-9C87-22B08E2A512F}"/>
          </ac:spMkLst>
        </pc:spChg>
        <pc:grpChg chg="add">
          <ac:chgData name="Bachu, Lokesh" userId="9c31840a-16a8-4b13-a969-cfe956679ff7" providerId="ADAL" clId="{D819CF7E-185E-400A-9C65-6CE230678025}" dt="2025-03-03T11:09:45.752" v="138" actId="26606"/>
          <ac:grpSpMkLst>
            <pc:docMk/>
            <pc:sldMk cId="658479124" sldId="269"/>
            <ac:grpSpMk id="10" creationId="{DB88BD78-87E1-424D-B479-C37D8E41B12E}"/>
          </ac:grpSpMkLst>
        </pc:grpChg>
        <pc:picChg chg="add mod">
          <ac:chgData name="Bachu, Lokesh" userId="9c31840a-16a8-4b13-a969-cfe956679ff7" providerId="ADAL" clId="{D819CF7E-185E-400A-9C65-6CE230678025}" dt="2025-03-03T11:09:53.502" v="141" actId="14100"/>
          <ac:picMkLst>
            <pc:docMk/>
            <pc:sldMk cId="658479124" sldId="269"/>
            <ac:picMk id="3" creationId="{FE423714-DC96-2816-FDFD-742C9E8748B0}"/>
          </ac:picMkLst>
        </pc:picChg>
      </pc:sldChg>
      <pc:sldChg chg="addSp modSp mod">
        <pc:chgData name="Bachu, Lokesh" userId="9c31840a-16a8-4b13-a969-cfe956679ff7" providerId="ADAL" clId="{D819CF7E-185E-400A-9C65-6CE230678025}" dt="2025-03-03T11:11:05.038" v="151" actId="12"/>
        <pc:sldMkLst>
          <pc:docMk/>
          <pc:sldMk cId="4128902104" sldId="270"/>
        </pc:sldMkLst>
        <pc:spChg chg="add mod">
          <ac:chgData name="Bachu, Lokesh" userId="9c31840a-16a8-4b13-a969-cfe956679ff7" providerId="ADAL" clId="{D819CF7E-185E-400A-9C65-6CE230678025}" dt="2025-03-03T11:11:05.038" v="151" actId="12"/>
          <ac:spMkLst>
            <pc:docMk/>
            <pc:sldMk cId="4128902104" sldId="270"/>
            <ac:spMk id="3" creationId="{CB7F55BF-86CF-708B-D9AC-CF1EF2A7FB92}"/>
          </ac:spMkLst>
        </pc:spChg>
      </pc:sldChg>
      <pc:sldChg chg="addSp modSp mod setBg">
        <pc:chgData name="Bachu, Lokesh" userId="9c31840a-16a8-4b13-a969-cfe956679ff7" providerId="ADAL" clId="{D819CF7E-185E-400A-9C65-6CE230678025}" dt="2025-03-03T11:11:29.327" v="153" actId="26606"/>
        <pc:sldMkLst>
          <pc:docMk/>
          <pc:sldMk cId="2613141004" sldId="271"/>
        </pc:sldMkLst>
        <pc:spChg chg="add">
          <ac:chgData name="Bachu, Lokesh" userId="9c31840a-16a8-4b13-a969-cfe956679ff7" providerId="ADAL" clId="{D819CF7E-185E-400A-9C65-6CE230678025}" dt="2025-03-03T11:11:29.327" v="153" actId="26606"/>
          <ac:spMkLst>
            <pc:docMk/>
            <pc:sldMk cId="2613141004" sldId="271"/>
            <ac:spMk id="8" creationId="{86FF76B9-219D-4469-AF87-0236D29032F1}"/>
          </ac:spMkLst>
        </pc:spChg>
        <pc:spChg chg="add">
          <ac:chgData name="Bachu, Lokesh" userId="9c31840a-16a8-4b13-a969-cfe956679ff7" providerId="ADAL" clId="{D819CF7E-185E-400A-9C65-6CE230678025}" dt="2025-03-03T11:11:29.327" v="153" actId="26606"/>
          <ac:spMkLst>
            <pc:docMk/>
            <pc:sldMk cId="2613141004" sldId="271"/>
            <ac:spMk id="14" creationId="{2E80C965-DB6D-4F81-9E9E-B027384D0BD6}"/>
          </ac:spMkLst>
        </pc:spChg>
        <pc:spChg chg="add">
          <ac:chgData name="Bachu, Lokesh" userId="9c31840a-16a8-4b13-a969-cfe956679ff7" providerId="ADAL" clId="{D819CF7E-185E-400A-9C65-6CE230678025}" dt="2025-03-03T11:11:29.327" v="153" actId="26606"/>
          <ac:spMkLst>
            <pc:docMk/>
            <pc:sldMk cId="2613141004" sldId="271"/>
            <ac:spMk id="16" creationId="{633C5E46-DAC5-4661-9C87-22B08E2A512F}"/>
          </ac:spMkLst>
        </pc:spChg>
        <pc:grpChg chg="add">
          <ac:chgData name="Bachu, Lokesh" userId="9c31840a-16a8-4b13-a969-cfe956679ff7" providerId="ADAL" clId="{D819CF7E-185E-400A-9C65-6CE230678025}" dt="2025-03-03T11:11:29.327" v="153" actId="26606"/>
          <ac:grpSpMkLst>
            <pc:docMk/>
            <pc:sldMk cId="2613141004" sldId="271"/>
            <ac:grpSpMk id="10" creationId="{DB88BD78-87E1-424D-B479-C37D8E41B12E}"/>
          </ac:grpSpMkLst>
        </pc:grpChg>
        <pc:picChg chg="add mod">
          <ac:chgData name="Bachu, Lokesh" userId="9c31840a-16a8-4b13-a969-cfe956679ff7" providerId="ADAL" clId="{D819CF7E-185E-400A-9C65-6CE230678025}" dt="2025-03-03T11:11:29.327" v="153" actId="26606"/>
          <ac:picMkLst>
            <pc:docMk/>
            <pc:sldMk cId="2613141004" sldId="271"/>
            <ac:picMk id="3" creationId="{28E99ABE-0BEB-6AF6-A095-24479C19E00F}"/>
          </ac:picMkLst>
        </pc:picChg>
      </pc:sldChg>
      <pc:sldChg chg="addSp modSp mod">
        <pc:chgData name="Bachu, Lokesh" userId="9c31840a-16a8-4b13-a969-cfe956679ff7" providerId="ADAL" clId="{D819CF7E-185E-400A-9C65-6CE230678025}" dt="2025-03-03T11:13:51.393" v="162" actId="207"/>
        <pc:sldMkLst>
          <pc:docMk/>
          <pc:sldMk cId="2891225889" sldId="272"/>
        </pc:sldMkLst>
        <pc:spChg chg="add mod">
          <ac:chgData name="Bachu, Lokesh" userId="9c31840a-16a8-4b13-a969-cfe956679ff7" providerId="ADAL" clId="{D819CF7E-185E-400A-9C65-6CE230678025}" dt="2025-03-03T11:13:51.393" v="162" actId="207"/>
          <ac:spMkLst>
            <pc:docMk/>
            <pc:sldMk cId="2891225889" sldId="272"/>
            <ac:spMk id="3" creationId="{482361AA-9BFF-E746-AD61-B048B42EE5C5}"/>
          </ac:spMkLst>
        </pc:spChg>
      </pc:sldChg>
      <pc:sldChg chg="addSp modSp mod setBg">
        <pc:chgData name="Bachu, Lokesh" userId="9c31840a-16a8-4b13-a969-cfe956679ff7" providerId="ADAL" clId="{D819CF7E-185E-400A-9C65-6CE230678025}" dt="2025-03-03T11:14:28.836" v="167" actId="14100"/>
        <pc:sldMkLst>
          <pc:docMk/>
          <pc:sldMk cId="2582621041" sldId="273"/>
        </pc:sldMkLst>
        <pc:spChg chg="add">
          <ac:chgData name="Bachu, Lokesh" userId="9c31840a-16a8-4b13-a969-cfe956679ff7" providerId="ADAL" clId="{D819CF7E-185E-400A-9C65-6CE230678025}" dt="2025-03-03T11:14:20.482" v="164" actId="26606"/>
          <ac:spMkLst>
            <pc:docMk/>
            <pc:sldMk cId="2582621041" sldId="273"/>
            <ac:spMk id="8" creationId="{F3060C83-F051-4F0E-ABAD-AA0DFC48B218}"/>
          </ac:spMkLst>
        </pc:spChg>
        <pc:spChg chg="add">
          <ac:chgData name="Bachu, Lokesh" userId="9c31840a-16a8-4b13-a969-cfe956679ff7" providerId="ADAL" clId="{D819CF7E-185E-400A-9C65-6CE230678025}" dt="2025-03-03T11:14:20.482" v="164" actId="26606"/>
          <ac:spMkLst>
            <pc:docMk/>
            <pc:sldMk cId="2582621041" sldId="273"/>
            <ac:spMk id="10" creationId="{83C98ABE-055B-441F-B07E-44F97F083C39}"/>
          </ac:spMkLst>
        </pc:spChg>
        <pc:spChg chg="add">
          <ac:chgData name="Bachu, Lokesh" userId="9c31840a-16a8-4b13-a969-cfe956679ff7" providerId="ADAL" clId="{D819CF7E-185E-400A-9C65-6CE230678025}" dt="2025-03-03T11:14:20.482" v="164" actId="26606"/>
          <ac:spMkLst>
            <pc:docMk/>
            <pc:sldMk cId="2582621041" sldId="273"/>
            <ac:spMk id="12" creationId="{29FDB030-9B49-4CED-8CCD-4D99382388AC}"/>
          </ac:spMkLst>
        </pc:spChg>
        <pc:spChg chg="add">
          <ac:chgData name="Bachu, Lokesh" userId="9c31840a-16a8-4b13-a969-cfe956679ff7" providerId="ADAL" clId="{D819CF7E-185E-400A-9C65-6CE230678025}" dt="2025-03-03T11:14:20.482" v="164" actId="26606"/>
          <ac:spMkLst>
            <pc:docMk/>
            <pc:sldMk cId="2582621041" sldId="273"/>
            <ac:spMk id="14" creationId="{3783CA14-24A1-485C-8B30-D6A5D87987AD}"/>
          </ac:spMkLst>
        </pc:spChg>
        <pc:spChg chg="add">
          <ac:chgData name="Bachu, Lokesh" userId="9c31840a-16a8-4b13-a969-cfe956679ff7" providerId="ADAL" clId="{D819CF7E-185E-400A-9C65-6CE230678025}" dt="2025-03-03T11:14:20.482" v="164" actId="26606"/>
          <ac:spMkLst>
            <pc:docMk/>
            <pc:sldMk cId="2582621041" sldId="273"/>
            <ac:spMk id="16" creationId="{9A97C86A-04D6-40F7-AE84-31AB43E6A846}"/>
          </ac:spMkLst>
        </pc:spChg>
        <pc:spChg chg="add">
          <ac:chgData name="Bachu, Lokesh" userId="9c31840a-16a8-4b13-a969-cfe956679ff7" providerId="ADAL" clId="{D819CF7E-185E-400A-9C65-6CE230678025}" dt="2025-03-03T11:14:20.482" v="164" actId="26606"/>
          <ac:spMkLst>
            <pc:docMk/>
            <pc:sldMk cId="2582621041" sldId="273"/>
            <ac:spMk id="18" creationId="{FF9F2414-84E8-453E-B1F3-389FDE8192D9}"/>
          </ac:spMkLst>
        </pc:spChg>
        <pc:spChg chg="add">
          <ac:chgData name="Bachu, Lokesh" userId="9c31840a-16a8-4b13-a969-cfe956679ff7" providerId="ADAL" clId="{D819CF7E-185E-400A-9C65-6CE230678025}" dt="2025-03-03T11:14:20.482" v="164" actId="26606"/>
          <ac:spMkLst>
            <pc:docMk/>
            <pc:sldMk cId="2582621041" sldId="273"/>
            <ac:spMk id="20" creationId="{3ECA69A1-7536-43AC-85EF-C7106179F5ED}"/>
          </ac:spMkLst>
        </pc:spChg>
        <pc:picChg chg="add mod">
          <ac:chgData name="Bachu, Lokesh" userId="9c31840a-16a8-4b13-a969-cfe956679ff7" providerId="ADAL" clId="{D819CF7E-185E-400A-9C65-6CE230678025}" dt="2025-03-03T11:14:28.836" v="167" actId="14100"/>
          <ac:picMkLst>
            <pc:docMk/>
            <pc:sldMk cId="2582621041" sldId="273"/>
            <ac:picMk id="3" creationId="{4E01F599-7536-1627-A45F-CD547019B78E}"/>
          </ac:picMkLst>
        </pc:picChg>
      </pc:sldChg>
      <pc:sldChg chg="addSp modSp mod">
        <pc:chgData name="Bachu, Lokesh" userId="9c31840a-16a8-4b13-a969-cfe956679ff7" providerId="ADAL" clId="{D819CF7E-185E-400A-9C65-6CE230678025}" dt="2025-03-03T11:15:59.828" v="183" actId="207"/>
        <pc:sldMkLst>
          <pc:docMk/>
          <pc:sldMk cId="2380890563" sldId="274"/>
        </pc:sldMkLst>
        <pc:spChg chg="add mod">
          <ac:chgData name="Bachu, Lokesh" userId="9c31840a-16a8-4b13-a969-cfe956679ff7" providerId="ADAL" clId="{D819CF7E-185E-400A-9C65-6CE230678025}" dt="2025-03-03T11:15:59.828" v="183" actId="207"/>
          <ac:spMkLst>
            <pc:docMk/>
            <pc:sldMk cId="2380890563" sldId="274"/>
            <ac:spMk id="3" creationId="{3D6F4373-1594-4B85-A81C-67FC078C6193}"/>
          </ac:spMkLst>
        </pc:spChg>
      </pc:sldChg>
      <pc:sldChg chg="addSp modSp mod">
        <pc:chgData name="Bachu, Lokesh" userId="9c31840a-16a8-4b13-a969-cfe956679ff7" providerId="ADAL" clId="{D819CF7E-185E-400A-9C65-6CE230678025}" dt="2025-03-03T11:18:49.480" v="201" actId="14100"/>
        <pc:sldMkLst>
          <pc:docMk/>
          <pc:sldMk cId="3580433392" sldId="275"/>
        </pc:sldMkLst>
        <pc:spChg chg="add mod">
          <ac:chgData name="Bachu, Lokesh" userId="9c31840a-16a8-4b13-a969-cfe956679ff7" providerId="ADAL" clId="{D819CF7E-185E-400A-9C65-6CE230678025}" dt="2025-03-03T11:18:49.480" v="201" actId="14100"/>
          <ac:spMkLst>
            <pc:docMk/>
            <pc:sldMk cId="3580433392" sldId="275"/>
            <ac:spMk id="3" creationId="{E73BD5C9-0420-CB21-DBAF-DA0E5A0255D0}"/>
          </ac:spMkLst>
        </pc:spChg>
      </pc:sldChg>
      <pc:sldChg chg="addSp modSp mod setBg">
        <pc:chgData name="Bachu, Lokesh" userId="9c31840a-16a8-4b13-a969-cfe956679ff7" providerId="ADAL" clId="{D819CF7E-185E-400A-9C65-6CE230678025}" dt="2025-03-03T11:19:39.940" v="206" actId="14100"/>
        <pc:sldMkLst>
          <pc:docMk/>
          <pc:sldMk cId="1638529774" sldId="276"/>
        </pc:sldMkLst>
        <pc:spChg chg="add">
          <ac:chgData name="Bachu, Lokesh" userId="9c31840a-16a8-4b13-a969-cfe956679ff7" providerId="ADAL" clId="{D819CF7E-185E-400A-9C65-6CE230678025}" dt="2025-03-03T11:19:35.182" v="205" actId="26606"/>
          <ac:spMkLst>
            <pc:docMk/>
            <pc:sldMk cId="1638529774" sldId="276"/>
            <ac:spMk id="8" creationId="{86FF76B9-219D-4469-AF87-0236D29032F1}"/>
          </ac:spMkLst>
        </pc:spChg>
        <pc:spChg chg="add">
          <ac:chgData name="Bachu, Lokesh" userId="9c31840a-16a8-4b13-a969-cfe956679ff7" providerId="ADAL" clId="{D819CF7E-185E-400A-9C65-6CE230678025}" dt="2025-03-03T11:19:35.182" v="205" actId="26606"/>
          <ac:spMkLst>
            <pc:docMk/>
            <pc:sldMk cId="1638529774" sldId="276"/>
            <ac:spMk id="14" creationId="{2E80C965-DB6D-4F81-9E9E-B027384D0BD6}"/>
          </ac:spMkLst>
        </pc:spChg>
        <pc:spChg chg="add">
          <ac:chgData name="Bachu, Lokesh" userId="9c31840a-16a8-4b13-a969-cfe956679ff7" providerId="ADAL" clId="{D819CF7E-185E-400A-9C65-6CE230678025}" dt="2025-03-03T11:19:35.182" v="205" actId="26606"/>
          <ac:spMkLst>
            <pc:docMk/>
            <pc:sldMk cId="1638529774" sldId="276"/>
            <ac:spMk id="16" creationId="{633C5E46-DAC5-4661-9C87-22B08E2A512F}"/>
          </ac:spMkLst>
        </pc:spChg>
        <pc:grpChg chg="add">
          <ac:chgData name="Bachu, Lokesh" userId="9c31840a-16a8-4b13-a969-cfe956679ff7" providerId="ADAL" clId="{D819CF7E-185E-400A-9C65-6CE230678025}" dt="2025-03-03T11:19:35.182" v="205" actId="26606"/>
          <ac:grpSpMkLst>
            <pc:docMk/>
            <pc:sldMk cId="1638529774" sldId="276"/>
            <ac:grpSpMk id="10" creationId="{DB88BD78-87E1-424D-B479-C37D8E41B12E}"/>
          </ac:grpSpMkLst>
        </pc:grpChg>
        <pc:picChg chg="add mod">
          <ac:chgData name="Bachu, Lokesh" userId="9c31840a-16a8-4b13-a969-cfe956679ff7" providerId="ADAL" clId="{D819CF7E-185E-400A-9C65-6CE230678025}" dt="2025-03-03T11:19:39.940" v="206" actId="14100"/>
          <ac:picMkLst>
            <pc:docMk/>
            <pc:sldMk cId="1638529774" sldId="276"/>
            <ac:picMk id="3" creationId="{F2CA7DB2-B7C5-030C-A4FD-28F1745D4F1C}"/>
          </ac:picMkLst>
        </pc:picChg>
      </pc:sldChg>
      <pc:sldChg chg="addSp modSp mod setBg">
        <pc:chgData name="Bachu, Lokesh" userId="9c31840a-16a8-4b13-a969-cfe956679ff7" providerId="ADAL" clId="{D819CF7E-185E-400A-9C65-6CE230678025}" dt="2025-03-03T11:20:13.483" v="210" actId="14100"/>
        <pc:sldMkLst>
          <pc:docMk/>
          <pc:sldMk cId="1712269981" sldId="277"/>
        </pc:sldMkLst>
        <pc:spChg chg="add">
          <ac:chgData name="Bachu, Lokesh" userId="9c31840a-16a8-4b13-a969-cfe956679ff7" providerId="ADAL" clId="{D819CF7E-185E-400A-9C65-6CE230678025}" dt="2025-03-03T11:20:07.609" v="208" actId="26606"/>
          <ac:spMkLst>
            <pc:docMk/>
            <pc:sldMk cId="1712269981" sldId="277"/>
            <ac:spMk id="8" creationId="{86FF76B9-219D-4469-AF87-0236D29032F1}"/>
          </ac:spMkLst>
        </pc:spChg>
        <pc:spChg chg="add">
          <ac:chgData name="Bachu, Lokesh" userId="9c31840a-16a8-4b13-a969-cfe956679ff7" providerId="ADAL" clId="{D819CF7E-185E-400A-9C65-6CE230678025}" dt="2025-03-03T11:20:07.609" v="208" actId="26606"/>
          <ac:spMkLst>
            <pc:docMk/>
            <pc:sldMk cId="1712269981" sldId="277"/>
            <ac:spMk id="14" creationId="{2E80C965-DB6D-4F81-9E9E-B027384D0BD6}"/>
          </ac:spMkLst>
        </pc:spChg>
        <pc:spChg chg="add">
          <ac:chgData name="Bachu, Lokesh" userId="9c31840a-16a8-4b13-a969-cfe956679ff7" providerId="ADAL" clId="{D819CF7E-185E-400A-9C65-6CE230678025}" dt="2025-03-03T11:20:07.609" v="208" actId="26606"/>
          <ac:spMkLst>
            <pc:docMk/>
            <pc:sldMk cId="1712269981" sldId="277"/>
            <ac:spMk id="16" creationId="{633C5E46-DAC5-4661-9C87-22B08E2A512F}"/>
          </ac:spMkLst>
        </pc:spChg>
        <pc:grpChg chg="add">
          <ac:chgData name="Bachu, Lokesh" userId="9c31840a-16a8-4b13-a969-cfe956679ff7" providerId="ADAL" clId="{D819CF7E-185E-400A-9C65-6CE230678025}" dt="2025-03-03T11:20:07.609" v="208" actId="26606"/>
          <ac:grpSpMkLst>
            <pc:docMk/>
            <pc:sldMk cId="1712269981" sldId="277"/>
            <ac:grpSpMk id="10" creationId="{DB88BD78-87E1-424D-B479-C37D8E41B12E}"/>
          </ac:grpSpMkLst>
        </pc:grpChg>
        <pc:picChg chg="add mod">
          <ac:chgData name="Bachu, Lokesh" userId="9c31840a-16a8-4b13-a969-cfe956679ff7" providerId="ADAL" clId="{D819CF7E-185E-400A-9C65-6CE230678025}" dt="2025-03-03T11:20:13.483" v="210" actId="14100"/>
          <ac:picMkLst>
            <pc:docMk/>
            <pc:sldMk cId="1712269981" sldId="277"/>
            <ac:picMk id="3" creationId="{ADFBE89B-D9B5-F0F2-7D8C-62AC5B89E7E8}"/>
          </ac:picMkLst>
        </pc:picChg>
      </pc:sldChg>
      <pc:sldChg chg="addSp modSp mod setBg">
        <pc:chgData name="Bachu, Lokesh" userId="9c31840a-16a8-4b13-a969-cfe956679ff7" providerId="ADAL" clId="{D819CF7E-185E-400A-9C65-6CE230678025}" dt="2025-03-03T11:21:00.180" v="214" actId="14100"/>
        <pc:sldMkLst>
          <pc:docMk/>
          <pc:sldMk cId="1407496229" sldId="278"/>
        </pc:sldMkLst>
        <pc:spChg chg="add">
          <ac:chgData name="Bachu, Lokesh" userId="9c31840a-16a8-4b13-a969-cfe956679ff7" providerId="ADAL" clId="{D819CF7E-185E-400A-9C65-6CE230678025}" dt="2025-03-03T11:20:55.052" v="212" actId="26606"/>
          <ac:spMkLst>
            <pc:docMk/>
            <pc:sldMk cId="1407496229" sldId="278"/>
            <ac:spMk id="8" creationId="{86FF76B9-219D-4469-AF87-0236D29032F1}"/>
          </ac:spMkLst>
        </pc:spChg>
        <pc:spChg chg="add">
          <ac:chgData name="Bachu, Lokesh" userId="9c31840a-16a8-4b13-a969-cfe956679ff7" providerId="ADAL" clId="{D819CF7E-185E-400A-9C65-6CE230678025}" dt="2025-03-03T11:20:55.052" v="212" actId="26606"/>
          <ac:spMkLst>
            <pc:docMk/>
            <pc:sldMk cId="1407496229" sldId="278"/>
            <ac:spMk id="14" creationId="{2E80C965-DB6D-4F81-9E9E-B027384D0BD6}"/>
          </ac:spMkLst>
        </pc:spChg>
        <pc:spChg chg="add">
          <ac:chgData name="Bachu, Lokesh" userId="9c31840a-16a8-4b13-a969-cfe956679ff7" providerId="ADAL" clId="{D819CF7E-185E-400A-9C65-6CE230678025}" dt="2025-03-03T11:20:55.052" v="212" actId="26606"/>
          <ac:spMkLst>
            <pc:docMk/>
            <pc:sldMk cId="1407496229" sldId="278"/>
            <ac:spMk id="16" creationId="{633C5E46-DAC5-4661-9C87-22B08E2A512F}"/>
          </ac:spMkLst>
        </pc:spChg>
        <pc:grpChg chg="add">
          <ac:chgData name="Bachu, Lokesh" userId="9c31840a-16a8-4b13-a969-cfe956679ff7" providerId="ADAL" clId="{D819CF7E-185E-400A-9C65-6CE230678025}" dt="2025-03-03T11:20:55.052" v="212" actId="26606"/>
          <ac:grpSpMkLst>
            <pc:docMk/>
            <pc:sldMk cId="1407496229" sldId="278"/>
            <ac:grpSpMk id="10" creationId="{DB88BD78-87E1-424D-B479-C37D8E41B12E}"/>
          </ac:grpSpMkLst>
        </pc:grpChg>
        <pc:picChg chg="add mod">
          <ac:chgData name="Bachu, Lokesh" userId="9c31840a-16a8-4b13-a969-cfe956679ff7" providerId="ADAL" clId="{D819CF7E-185E-400A-9C65-6CE230678025}" dt="2025-03-03T11:21:00.180" v="214" actId="14100"/>
          <ac:picMkLst>
            <pc:docMk/>
            <pc:sldMk cId="1407496229" sldId="278"/>
            <ac:picMk id="3" creationId="{4C24AACB-EDBB-E284-A6E8-DA66263BCD26}"/>
          </ac:picMkLst>
        </pc:picChg>
      </pc:sldChg>
      <pc:sldChg chg="addSp modSp mod setBg">
        <pc:chgData name="Bachu, Lokesh" userId="9c31840a-16a8-4b13-a969-cfe956679ff7" providerId="ADAL" clId="{D819CF7E-185E-400A-9C65-6CE230678025}" dt="2025-03-03T11:21:49.843" v="223" actId="14100"/>
        <pc:sldMkLst>
          <pc:docMk/>
          <pc:sldMk cId="1134311650" sldId="279"/>
        </pc:sldMkLst>
        <pc:spChg chg="add">
          <ac:chgData name="Bachu, Lokesh" userId="9c31840a-16a8-4b13-a969-cfe956679ff7" providerId="ADAL" clId="{D819CF7E-185E-400A-9C65-6CE230678025}" dt="2025-03-03T11:21:45.255" v="221" actId="26606"/>
          <ac:spMkLst>
            <pc:docMk/>
            <pc:sldMk cId="1134311650" sldId="279"/>
            <ac:spMk id="8" creationId="{86FF76B9-219D-4469-AF87-0236D29032F1}"/>
          </ac:spMkLst>
        </pc:spChg>
        <pc:spChg chg="add">
          <ac:chgData name="Bachu, Lokesh" userId="9c31840a-16a8-4b13-a969-cfe956679ff7" providerId="ADAL" clId="{D819CF7E-185E-400A-9C65-6CE230678025}" dt="2025-03-03T11:21:45.255" v="221" actId="26606"/>
          <ac:spMkLst>
            <pc:docMk/>
            <pc:sldMk cId="1134311650" sldId="279"/>
            <ac:spMk id="14" creationId="{2E80C965-DB6D-4F81-9E9E-B027384D0BD6}"/>
          </ac:spMkLst>
        </pc:spChg>
        <pc:spChg chg="add">
          <ac:chgData name="Bachu, Lokesh" userId="9c31840a-16a8-4b13-a969-cfe956679ff7" providerId="ADAL" clId="{D819CF7E-185E-400A-9C65-6CE230678025}" dt="2025-03-03T11:21:45.255" v="221" actId="26606"/>
          <ac:spMkLst>
            <pc:docMk/>
            <pc:sldMk cId="1134311650" sldId="279"/>
            <ac:spMk id="16" creationId="{633C5E46-DAC5-4661-9C87-22B08E2A512F}"/>
          </ac:spMkLst>
        </pc:spChg>
        <pc:grpChg chg="add">
          <ac:chgData name="Bachu, Lokesh" userId="9c31840a-16a8-4b13-a969-cfe956679ff7" providerId="ADAL" clId="{D819CF7E-185E-400A-9C65-6CE230678025}" dt="2025-03-03T11:21:45.255" v="221" actId="26606"/>
          <ac:grpSpMkLst>
            <pc:docMk/>
            <pc:sldMk cId="1134311650" sldId="279"/>
            <ac:grpSpMk id="10" creationId="{DB88BD78-87E1-424D-B479-C37D8E41B12E}"/>
          </ac:grpSpMkLst>
        </pc:grpChg>
        <pc:picChg chg="add mod">
          <ac:chgData name="Bachu, Lokesh" userId="9c31840a-16a8-4b13-a969-cfe956679ff7" providerId="ADAL" clId="{D819CF7E-185E-400A-9C65-6CE230678025}" dt="2025-03-03T11:21:49.843" v="223" actId="14100"/>
          <ac:picMkLst>
            <pc:docMk/>
            <pc:sldMk cId="1134311650" sldId="279"/>
            <ac:picMk id="3" creationId="{74183F78-ADB3-AB6D-14FD-36BC0EF739B4}"/>
          </ac:picMkLst>
        </pc:picChg>
      </pc:sldChg>
      <pc:sldChg chg="ord">
        <pc:chgData name="Bachu, Lokesh" userId="9c31840a-16a8-4b13-a969-cfe956679ff7" providerId="ADAL" clId="{D819CF7E-185E-400A-9C65-6CE230678025}" dt="2025-03-03T10:32:41.982" v="1"/>
        <pc:sldMkLst>
          <pc:docMk/>
          <pc:sldMk cId="3744065575" sldId="280"/>
        </pc:sldMkLst>
      </pc:sldChg>
      <pc:sldChg chg="addSp modSp add mod setBg">
        <pc:chgData name="Bachu, Lokesh" userId="9c31840a-16a8-4b13-a969-cfe956679ff7" providerId="ADAL" clId="{D819CF7E-185E-400A-9C65-6CE230678025}" dt="2025-03-03T11:22:21.475" v="227" actId="14100"/>
        <pc:sldMkLst>
          <pc:docMk/>
          <pc:sldMk cId="1730986244" sldId="281"/>
        </pc:sldMkLst>
        <pc:spChg chg="add">
          <ac:chgData name="Bachu, Lokesh" userId="9c31840a-16a8-4b13-a969-cfe956679ff7" providerId="ADAL" clId="{D819CF7E-185E-400A-9C65-6CE230678025}" dt="2025-03-03T11:22:16.373" v="225" actId="26606"/>
          <ac:spMkLst>
            <pc:docMk/>
            <pc:sldMk cId="1730986244" sldId="281"/>
            <ac:spMk id="8" creationId="{86FF76B9-219D-4469-AF87-0236D29032F1}"/>
          </ac:spMkLst>
        </pc:spChg>
        <pc:spChg chg="add">
          <ac:chgData name="Bachu, Lokesh" userId="9c31840a-16a8-4b13-a969-cfe956679ff7" providerId="ADAL" clId="{D819CF7E-185E-400A-9C65-6CE230678025}" dt="2025-03-03T11:22:16.373" v="225" actId="26606"/>
          <ac:spMkLst>
            <pc:docMk/>
            <pc:sldMk cId="1730986244" sldId="281"/>
            <ac:spMk id="14" creationId="{2E80C965-DB6D-4F81-9E9E-B027384D0BD6}"/>
          </ac:spMkLst>
        </pc:spChg>
        <pc:spChg chg="add">
          <ac:chgData name="Bachu, Lokesh" userId="9c31840a-16a8-4b13-a969-cfe956679ff7" providerId="ADAL" clId="{D819CF7E-185E-400A-9C65-6CE230678025}" dt="2025-03-03T11:22:16.373" v="225" actId="26606"/>
          <ac:spMkLst>
            <pc:docMk/>
            <pc:sldMk cId="1730986244" sldId="281"/>
            <ac:spMk id="16" creationId="{633C5E46-DAC5-4661-9C87-22B08E2A512F}"/>
          </ac:spMkLst>
        </pc:spChg>
        <pc:grpChg chg="add">
          <ac:chgData name="Bachu, Lokesh" userId="9c31840a-16a8-4b13-a969-cfe956679ff7" providerId="ADAL" clId="{D819CF7E-185E-400A-9C65-6CE230678025}" dt="2025-03-03T11:22:16.373" v="225" actId="26606"/>
          <ac:grpSpMkLst>
            <pc:docMk/>
            <pc:sldMk cId="1730986244" sldId="281"/>
            <ac:grpSpMk id="10" creationId="{DB88BD78-87E1-424D-B479-C37D8E41B12E}"/>
          </ac:grpSpMkLst>
        </pc:grpChg>
        <pc:picChg chg="add mod">
          <ac:chgData name="Bachu, Lokesh" userId="9c31840a-16a8-4b13-a969-cfe956679ff7" providerId="ADAL" clId="{D819CF7E-185E-400A-9C65-6CE230678025}" dt="2025-03-03T11:22:21.475" v="227" actId="14100"/>
          <ac:picMkLst>
            <pc:docMk/>
            <pc:sldMk cId="1730986244" sldId="281"/>
            <ac:picMk id="3" creationId="{F6763765-EED4-918C-B329-368BE347DACA}"/>
          </ac:picMkLst>
        </pc:picChg>
      </pc:sldChg>
      <pc:sldChg chg="addSp modSp add mod setBg">
        <pc:chgData name="Bachu, Lokesh" userId="9c31840a-16a8-4b13-a969-cfe956679ff7" providerId="ADAL" clId="{D819CF7E-185E-400A-9C65-6CE230678025}" dt="2025-03-03T11:22:53.729" v="229" actId="26606"/>
        <pc:sldMkLst>
          <pc:docMk/>
          <pc:sldMk cId="2789215691" sldId="282"/>
        </pc:sldMkLst>
        <pc:spChg chg="add">
          <ac:chgData name="Bachu, Lokesh" userId="9c31840a-16a8-4b13-a969-cfe956679ff7" providerId="ADAL" clId="{D819CF7E-185E-400A-9C65-6CE230678025}" dt="2025-03-03T11:22:53.729" v="229" actId="26606"/>
          <ac:spMkLst>
            <pc:docMk/>
            <pc:sldMk cId="2789215691" sldId="282"/>
            <ac:spMk id="8" creationId="{86FF76B9-219D-4469-AF87-0236D29032F1}"/>
          </ac:spMkLst>
        </pc:spChg>
        <pc:spChg chg="add">
          <ac:chgData name="Bachu, Lokesh" userId="9c31840a-16a8-4b13-a969-cfe956679ff7" providerId="ADAL" clId="{D819CF7E-185E-400A-9C65-6CE230678025}" dt="2025-03-03T11:22:53.729" v="229" actId="26606"/>
          <ac:spMkLst>
            <pc:docMk/>
            <pc:sldMk cId="2789215691" sldId="282"/>
            <ac:spMk id="14" creationId="{2E80C965-DB6D-4F81-9E9E-B027384D0BD6}"/>
          </ac:spMkLst>
        </pc:spChg>
        <pc:spChg chg="add">
          <ac:chgData name="Bachu, Lokesh" userId="9c31840a-16a8-4b13-a969-cfe956679ff7" providerId="ADAL" clId="{D819CF7E-185E-400A-9C65-6CE230678025}" dt="2025-03-03T11:22:53.729" v="229" actId="26606"/>
          <ac:spMkLst>
            <pc:docMk/>
            <pc:sldMk cId="2789215691" sldId="282"/>
            <ac:spMk id="16" creationId="{633C5E46-DAC5-4661-9C87-22B08E2A512F}"/>
          </ac:spMkLst>
        </pc:spChg>
        <pc:grpChg chg="add">
          <ac:chgData name="Bachu, Lokesh" userId="9c31840a-16a8-4b13-a969-cfe956679ff7" providerId="ADAL" clId="{D819CF7E-185E-400A-9C65-6CE230678025}" dt="2025-03-03T11:22:53.729" v="229" actId="26606"/>
          <ac:grpSpMkLst>
            <pc:docMk/>
            <pc:sldMk cId="2789215691" sldId="282"/>
            <ac:grpSpMk id="10" creationId="{DB88BD78-87E1-424D-B479-C37D8E41B12E}"/>
          </ac:grpSpMkLst>
        </pc:grpChg>
        <pc:picChg chg="add mod">
          <ac:chgData name="Bachu, Lokesh" userId="9c31840a-16a8-4b13-a969-cfe956679ff7" providerId="ADAL" clId="{D819CF7E-185E-400A-9C65-6CE230678025}" dt="2025-03-03T11:22:53.729" v="229" actId="26606"/>
          <ac:picMkLst>
            <pc:docMk/>
            <pc:sldMk cId="2789215691" sldId="282"/>
            <ac:picMk id="3" creationId="{EE895F53-46A5-671A-CD24-A5E3349E3005}"/>
          </ac:picMkLst>
        </pc:picChg>
      </pc:sldChg>
      <pc:sldChg chg="addSp modSp add mod">
        <pc:chgData name="Bachu, Lokesh" userId="9c31840a-16a8-4b13-a969-cfe956679ff7" providerId="ADAL" clId="{D819CF7E-185E-400A-9C65-6CE230678025}" dt="2025-03-03T11:25:23.110" v="231"/>
        <pc:sldMkLst>
          <pc:docMk/>
          <pc:sldMk cId="1010975487" sldId="283"/>
        </pc:sldMkLst>
        <pc:spChg chg="add mod">
          <ac:chgData name="Bachu, Lokesh" userId="9c31840a-16a8-4b13-a969-cfe956679ff7" providerId="ADAL" clId="{D819CF7E-185E-400A-9C65-6CE230678025}" dt="2025-03-03T11:25:23.110" v="231"/>
          <ac:spMkLst>
            <pc:docMk/>
            <pc:sldMk cId="1010975487" sldId="283"/>
            <ac:spMk id="2" creationId="{90B72AAA-101D-BA6C-CC98-28E07D41AAE9}"/>
          </ac:spMkLst>
        </pc:spChg>
      </pc:sldChg>
      <pc:sldChg chg="addSp modSp add mod">
        <pc:chgData name="Bachu, Lokesh" userId="9c31840a-16a8-4b13-a969-cfe956679ff7" providerId="ADAL" clId="{D819CF7E-185E-400A-9C65-6CE230678025}" dt="2025-03-03T11:25:46.416" v="236" actId="12"/>
        <pc:sldMkLst>
          <pc:docMk/>
          <pc:sldMk cId="4028030459" sldId="284"/>
        </pc:sldMkLst>
        <pc:spChg chg="add mod">
          <ac:chgData name="Bachu, Lokesh" userId="9c31840a-16a8-4b13-a969-cfe956679ff7" providerId="ADAL" clId="{D819CF7E-185E-400A-9C65-6CE230678025}" dt="2025-03-03T11:25:46.416" v="236" actId="12"/>
          <ac:spMkLst>
            <pc:docMk/>
            <pc:sldMk cId="4028030459" sldId="284"/>
            <ac:spMk id="3" creationId="{29FC7099-28CA-A2D4-70D0-38E2EB0C9A73}"/>
          </ac:spMkLst>
        </pc:spChg>
      </pc:sldChg>
      <pc:sldChg chg="addSp modSp add mod">
        <pc:chgData name="Bachu, Lokesh" userId="9c31840a-16a8-4b13-a969-cfe956679ff7" providerId="ADAL" clId="{D819CF7E-185E-400A-9C65-6CE230678025}" dt="2025-03-03T11:26:44.520" v="272" actId="12"/>
        <pc:sldMkLst>
          <pc:docMk/>
          <pc:sldMk cId="2994845995" sldId="285"/>
        </pc:sldMkLst>
        <pc:spChg chg="add mod">
          <ac:chgData name="Bachu, Lokesh" userId="9c31840a-16a8-4b13-a969-cfe956679ff7" providerId="ADAL" clId="{D819CF7E-185E-400A-9C65-6CE230678025}" dt="2025-03-03T11:26:44.520" v="272" actId="12"/>
          <ac:spMkLst>
            <pc:docMk/>
            <pc:sldMk cId="2994845995" sldId="285"/>
            <ac:spMk id="3" creationId="{DA69E481-B0D5-FBE8-7163-8238B79B7811}"/>
          </ac:spMkLst>
        </pc:spChg>
      </pc:sldChg>
      <pc:sldChg chg="addSp modSp add mod">
        <pc:chgData name="Bachu, Lokesh" userId="9c31840a-16a8-4b13-a969-cfe956679ff7" providerId="ADAL" clId="{D819CF7E-185E-400A-9C65-6CE230678025}" dt="2025-03-03T11:27:24.625" v="282" actId="207"/>
        <pc:sldMkLst>
          <pc:docMk/>
          <pc:sldMk cId="503270977" sldId="286"/>
        </pc:sldMkLst>
        <pc:spChg chg="add mod">
          <ac:chgData name="Bachu, Lokesh" userId="9c31840a-16a8-4b13-a969-cfe956679ff7" providerId="ADAL" clId="{D819CF7E-185E-400A-9C65-6CE230678025}" dt="2025-03-03T11:27:24.625" v="282" actId="207"/>
          <ac:spMkLst>
            <pc:docMk/>
            <pc:sldMk cId="503270977" sldId="286"/>
            <ac:spMk id="3" creationId="{DCAF74FF-9763-1E94-7C0C-DED5D5C5A320}"/>
          </ac:spMkLst>
        </pc:spChg>
      </pc:sldChg>
      <pc:sldChg chg="addSp modSp add mod">
        <pc:chgData name="Bachu, Lokesh" userId="9c31840a-16a8-4b13-a969-cfe956679ff7" providerId="ADAL" clId="{D819CF7E-185E-400A-9C65-6CE230678025}" dt="2025-03-03T11:28:22.180" v="297" actId="207"/>
        <pc:sldMkLst>
          <pc:docMk/>
          <pc:sldMk cId="3032846166" sldId="287"/>
        </pc:sldMkLst>
        <pc:spChg chg="add mod">
          <ac:chgData name="Bachu, Lokesh" userId="9c31840a-16a8-4b13-a969-cfe956679ff7" providerId="ADAL" clId="{D819CF7E-185E-400A-9C65-6CE230678025}" dt="2025-03-03T11:28:22.180" v="297" actId="207"/>
          <ac:spMkLst>
            <pc:docMk/>
            <pc:sldMk cId="3032846166" sldId="287"/>
            <ac:spMk id="3" creationId="{9A0CE3F7-B5B4-0F53-0279-E5C58552325B}"/>
          </ac:spMkLst>
        </pc:spChg>
      </pc:sldChg>
      <pc:sldChg chg="addSp delSp modSp add mod setBg">
        <pc:chgData name="Bachu, Lokesh" userId="9c31840a-16a8-4b13-a969-cfe956679ff7" providerId="ADAL" clId="{D819CF7E-185E-400A-9C65-6CE230678025}" dt="2025-03-03T11:39:47.387" v="304" actId="14100"/>
        <pc:sldMkLst>
          <pc:docMk/>
          <pc:sldMk cId="773051498" sldId="288"/>
        </pc:sldMkLst>
        <pc:spChg chg="add del">
          <ac:chgData name="Bachu, Lokesh" userId="9c31840a-16a8-4b13-a969-cfe956679ff7" providerId="ADAL" clId="{D819CF7E-185E-400A-9C65-6CE230678025}" dt="2025-03-03T11:39:42.405" v="301" actId="26606"/>
          <ac:spMkLst>
            <pc:docMk/>
            <pc:sldMk cId="773051498" sldId="288"/>
            <ac:spMk id="8" creationId="{F3060C83-F051-4F0E-ABAD-AA0DFC48B218}"/>
          </ac:spMkLst>
        </pc:spChg>
        <pc:spChg chg="add del">
          <ac:chgData name="Bachu, Lokesh" userId="9c31840a-16a8-4b13-a969-cfe956679ff7" providerId="ADAL" clId="{D819CF7E-185E-400A-9C65-6CE230678025}" dt="2025-03-03T11:39:42.405" v="301" actId="26606"/>
          <ac:spMkLst>
            <pc:docMk/>
            <pc:sldMk cId="773051498" sldId="288"/>
            <ac:spMk id="10" creationId="{83C98ABE-055B-441F-B07E-44F97F083C39}"/>
          </ac:spMkLst>
        </pc:spChg>
        <pc:spChg chg="add del">
          <ac:chgData name="Bachu, Lokesh" userId="9c31840a-16a8-4b13-a969-cfe956679ff7" providerId="ADAL" clId="{D819CF7E-185E-400A-9C65-6CE230678025}" dt="2025-03-03T11:39:42.405" v="301" actId="26606"/>
          <ac:spMkLst>
            <pc:docMk/>
            <pc:sldMk cId="773051498" sldId="288"/>
            <ac:spMk id="12" creationId="{29FDB030-9B49-4CED-8CCD-4D99382388AC}"/>
          </ac:spMkLst>
        </pc:spChg>
        <pc:spChg chg="add del">
          <ac:chgData name="Bachu, Lokesh" userId="9c31840a-16a8-4b13-a969-cfe956679ff7" providerId="ADAL" clId="{D819CF7E-185E-400A-9C65-6CE230678025}" dt="2025-03-03T11:39:42.405" v="301" actId="26606"/>
          <ac:spMkLst>
            <pc:docMk/>
            <pc:sldMk cId="773051498" sldId="288"/>
            <ac:spMk id="14" creationId="{3783CA14-24A1-485C-8B30-D6A5D87987AD}"/>
          </ac:spMkLst>
        </pc:spChg>
        <pc:spChg chg="add del">
          <ac:chgData name="Bachu, Lokesh" userId="9c31840a-16a8-4b13-a969-cfe956679ff7" providerId="ADAL" clId="{D819CF7E-185E-400A-9C65-6CE230678025}" dt="2025-03-03T11:39:42.405" v="301" actId="26606"/>
          <ac:spMkLst>
            <pc:docMk/>
            <pc:sldMk cId="773051498" sldId="288"/>
            <ac:spMk id="16" creationId="{9A97C86A-04D6-40F7-AE84-31AB43E6A846}"/>
          </ac:spMkLst>
        </pc:spChg>
        <pc:spChg chg="add del">
          <ac:chgData name="Bachu, Lokesh" userId="9c31840a-16a8-4b13-a969-cfe956679ff7" providerId="ADAL" clId="{D819CF7E-185E-400A-9C65-6CE230678025}" dt="2025-03-03T11:39:42.405" v="301" actId="26606"/>
          <ac:spMkLst>
            <pc:docMk/>
            <pc:sldMk cId="773051498" sldId="288"/>
            <ac:spMk id="18" creationId="{FF9F2414-84E8-453E-B1F3-389FDE8192D9}"/>
          </ac:spMkLst>
        </pc:spChg>
        <pc:spChg chg="add del">
          <ac:chgData name="Bachu, Lokesh" userId="9c31840a-16a8-4b13-a969-cfe956679ff7" providerId="ADAL" clId="{D819CF7E-185E-400A-9C65-6CE230678025}" dt="2025-03-03T11:39:42.405" v="301" actId="26606"/>
          <ac:spMkLst>
            <pc:docMk/>
            <pc:sldMk cId="773051498" sldId="288"/>
            <ac:spMk id="20" creationId="{3ECA69A1-7536-43AC-85EF-C7106179F5ED}"/>
          </ac:spMkLst>
        </pc:spChg>
        <pc:spChg chg="add">
          <ac:chgData name="Bachu, Lokesh" userId="9c31840a-16a8-4b13-a969-cfe956679ff7" providerId="ADAL" clId="{D819CF7E-185E-400A-9C65-6CE230678025}" dt="2025-03-03T11:39:42.415" v="302" actId="26606"/>
          <ac:spMkLst>
            <pc:docMk/>
            <pc:sldMk cId="773051498" sldId="288"/>
            <ac:spMk id="22" creationId="{86FF76B9-219D-4469-AF87-0236D29032F1}"/>
          </ac:spMkLst>
        </pc:spChg>
        <pc:spChg chg="add">
          <ac:chgData name="Bachu, Lokesh" userId="9c31840a-16a8-4b13-a969-cfe956679ff7" providerId="ADAL" clId="{D819CF7E-185E-400A-9C65-6CE230678025}" dt="2025-03-03T11:39:42.415" v="302" actId="26606"/>
          <ac:spMkLst>
            <pc:docMk/>
            <pc:sldMk cId="773051498" sldId="288"/>
            <ac:spMk id="25" creationId="{2E80C965-DB6D-4F81-9E9E-B027384D0BD6}"/>
          </ac:spMkLst>
        </pc:spChg>
        <pc:spChg chg="add">
          <ac:chgData name="Bachu, Lokesh" userId="9c31840a-16a8-4b13-a969-cfe956679ff7" providerId="ADAL" clId="{D819CF7E-185E-400A-9C65-6CE230678025}" dt="2025-03-03T11:39:42.415" v="302" actId="26606"/>
          <ac:spMkLst>
            <pc:docMk/>
            <pc:sldMk cId="773051498" sldId="288"/>
            <ac:spMk id="26" creationId="{633C5E46-DAC5-4661-9C87-22B08E2A512F}"/>
          </ac:spMkLst>
        </pc:spChg>
        <pc:grpChg chg="add">
          <ac:chgData name="Bachu, Lokesh" userId="9c31840a-16a8-4b13-a969-cfe956679ff7" providerId="ADAL" clId="{D819CF7E-185E-400A-9C65-6CE230678025}" dt="2025-03-03T11:39:42.415" v="302" actId="26606"/>
          <ac:grpSpMkLst>
            <pc:docMk/>
            <pc:sldMk cId="773051498" sldId="288"/>
            <ac:grpSpMk id="23" creationId="{DB88BD78-87E1-424D-B479-C37D8E41B12E}"/>
          </ac:grpSpMkLst>
        </pc:grpChg>
        <pc:picChg chg="add mod">
          <ac:chgData name="Bachu, Lokesh" userId="9c31840a-16a8-4b13-a969-cfe956679ff7" providerId="ADAL" clId="{D819CF7E-185E-400A-9C65-6CE230678025}" dt="2025-03-03T11:39:47.387" v="304" actId="14100"/>
          <ac:picMkLst>
            <pc:docMk/>
            <pc:sldMk cId="773051498" sldId="288"/>
            <ac:picMk id="3" creationId="{88A70665-6D91-994D-29FE-20719A305E06}"/>
          </ac:picMkLst>
        </pc:picChg>
      </pc:sldChg>
      <pc:sldChg chg="addSp modSp add mod">
        <pc:chgData name="Bachu, Lokesh" userId="9c31840a-16a8-4b13-a969-cfe956679ff7" providerId="ADAL" clId="{D819CF7E-185E-400A-9C65-6CE230678025}" dt="2025-03-03T11:40:41.632" v="311" actId="12"/>
        <pc:sldMkLst>
          <pc:docMk/>
          <pc:sldMk cId="2567345521" sldId="289"/>
        </pc:sldMkLst>
        <pc:spChg chg="add mod">
          <ac:chgData name="Bachu, Lokesh" userId="9c31840a-16a8-4b13-a969-cfe956679ff7" providerId="ADAL" clId="{D819CF7E-185E-400A-9C65-6CE230678025}" dt="2025-03-03T11:40:41.632" v="311" actId="12"/>
          <ac:spMkLst>
            <pc:docMk/>
            <pc:sldMk cId="2567345521" sldId="289"/>
            <ac:spMk id="3" creationId="{C6C2666F-A802-92ED-D468-01A839130BF3}"/>
          </ac:spMkLst>
        </pc:spChg>
      </pc:sldChg>
      <pc:sldChg chg="addSp modSp add mod setBg">
        <pc:chgData name="Bachu, Lokesh" userId="9c31840a-16a8-4b13-a969-cfe956679ff7" providerId="ADAL" clId="{D819CF7E-185E-400A-9C65-6CE230678025}" dt="2025-03-03T11:42:07.687" v="316" actId="14100"/>
        <pc:sldMkLst>
          <pc:docMk/>
          <pc:sldMk cId="1329536926" sldId="290"/>
        </pc:sldMkLst>
        <pc:spChg chg="add">
          <ac:chgData name="Bachu, Lokesh" userId="9c31840a-16a8-4b13-a969-cfe956679ff7" providerId="ADAL" clId="{D819CF7E-185E-400A-9C65-6CE230678025}" dt="2025-03-03T11:41:06.927" v="315" actId="26606"/>
          <ac:spMkLst>
            <pc:docMk/>
            <pc:sldMk cId="1329536926" sldId="290"/>
            <ac:spMk id="8" creationId="{86FF76B9-219D-4469-AF87-0236D29032F1}"/>
          </ac:spMkLst>
        </pc:spChg>
        <pc:spChg chg="add">
          <ac:chgData name="Bachu, Lokesh" userId="9c31840a-16a8-4b13-a969-cfe956679ff7" providerId="ADAL" clId="{D819CF7E-185E-400A-9C65-6CE230678025}" dt="2025-03-03T11:41:06.927" v="315" actId="26606"/>
          <ac:spMkLst>
            <pc:docMk/>
            <pc:sldMk cId="1329536926" sldId="290"/>
            <ac:spMk id="14" creationId="{2E80C965-DB6D-4F81-9E9E-B027384D0BD6}"/>
          </ac:spMkLst>
        </pc:spChg>
        <pc:spChg chg="add">
          <ac:chgData name="Bachu, Lokesh" userId="9c31840a-16a8-4b13-a969-cfe956679ff7" providerId="ADAL" clId="{D819CF7E-185E-400A-9C65-6CE230678025}" dt="2025-03-03T11:41:06.927" v="315" actId="26606"/>
          <ac:spMkLst>
            <pc:docMk/>
            <pc:sldMk cId="1329536926" sldId="290"/>
            <ac:spMk id="16" creationId="{633C5E46-DAC5-4661-9C87-22B08E2A512F}"/>
          </ac:spMkLst>
        </pc:spChg>
        <pc:grpChg chg="add">
          <ac:chgData name="Bachu, Lokesh" userId="9c31840a-16a8-4b13-a969-cfe956679ff7" providerId="ADAL" clId="{D819CF7E-185E-400A-9C65-6CE230678025}" dt="2025-03-03T11:41:06.927" v="315" actId="26606"/>
          <ac:grpSpMkLst>
            <pc:docMk/>
            <pc:sldMk cId="1329536926" sldId="290"/>
            <ac:grpSpMk id="10" creationId="{DB88BD78-87E1-424D-B479-C37D8E41B12E}"/>
          </ac:grpSpMkLst>
        </pc:grpChg>
        <pc:picChg chg="add mod">
          <ac:chgData name="Bachu, Lokesh" userId="9c31840a-16a8-4b13-a969-cfe956679ff7" providerId="ADAL" clId="{D819CF7E-185E-400A-9C65-6CE230678025}" dt="2025-03-03T11:42:07.687" v="316" actId="14100"/>
          <ac:picMkLst>
            <pc:docMk/>
            <pc:sldMk cId="1329536926" sldId="290"/>
            <ac:picMk id="3" creationId="{7B10A538-3540-576D-E912-9258BDC3641A}"/>
          </ac:picMkLst>
        </pc:picChg>
      </pc:sldChg>
      <pc:sldChg chg="addSp modSp add mod">
        <pc:chgData name="Bachu, Lokesh" userId="9c31840a-16a8-4b13-a969-cfe956679ff7" providerId="ADAL" clId="{D819CF7E-185E-400A-9C65-6CE230678025}" dt="2025-03-03T11:44:29.238" v="325" actId="207"/>
        <pc:sldMkLst>
          <pc:docMk/>
          <pc:sldMk cId="1156046911" sldId="291"/>
        </pc:sldMkLst>
        <pc:spChg chg="add mod">
          <ac:chgData name="Bachu, Lokesh" userId="9c31840a-16a8-4b13-a969-cfe956679ff7" providerId="ADAL" clId="{D819CF7E-185E-400A-9C65-6CE230678025}" dt="2025-03-03T11:44:29.238" v="325" actId="207"/>
          <ac:spMkLst>
            <pc:docMk/>
            <pc:sldMk cId="1156046911" sldId="291"/>
            <ac:spMk id="3" creationId="{EA86BDA3-D020-8C8F-1B91-E8AED7D2B2EA}"/>
          </ac:spMkLst>
        </pc:spChg>
      </pc:sldChg>
      <pc:sldChg chg="add">
        <pc:chgData name="Bachu, Lokesh" userId="9c31840a-16a8-4b13-a969-cfe956679ff7" providerId="ADAL" clId="{D819CF7E-185E-400A-9C65-6CE230678025}" dt="2025-03-03T11:25:51.858" v="243"/>
        <pc:sldMkLst>
          <pc:docMk/>
          <pc:sldMk cId="1610546385" sldId="292"/>
        </pc:sldMkLst>
      </pc:sldChg>
      <pc:sldChg chg="add">
        <pc:chgData name="Bachu, Lokesh" userId="9c31840a-16a8-4b13-a969-cfe956679ff7" providerId="ADAL" clId="{D819CF7E-185E-400A-9C65-6CE230678025}" dt="2025-03-03T11:25:52.025" v="244"/>
        <pc:sldMkLst>
          <pc:docMk/>
          <pc:sldMk cId="1107695367" sldId="293"/>
        </pc:sldMkLst>
      </pc:sldChg>
      <pc:sldChg chg="add">
        <pc:chgData name="Bachu, Lokesh" userId="9c31840a-16a8-4b13-a969-cfe956679ff7" providerId="ADAL" clId="{D819CF7E-185E-400A-9C65-6CE230678025}" dt="2025-03-03T11:25:52.151" v="245"/>
        <pc:sldMkLst>
          <pc:docMk/>
          <pc:sldMk cId="3838240688" sldId="294"/>
        </pc:sldMkLst>
      </pc:sldChg>
      <pc:sldChg chg="add">
        <pc:chgData name="Bachu, Lokesh" userId="9c31840a-16a8-4b13-a969-cfe956679ff7" providerId="ADAL" clId="{D819CF7E-185E-400A-9C65-6CE230678025}" dt="2025-03-03T11:25:52.330" v="246"/>
        <pc:sldMkLst>
          <pc:docMk/>
          <pc:sldMk cId="1185273320" sldId="295"/>
        </pc:sldMkLst>
      </pc:sldChg>
      <pc:sldChg chg="add">
        <pc:chgData name="Bachu, Lokesh" userId="9c31840a-16a8-4b13-a969-cfe956679ff7" providerId="ADAL" clId="{D819CF7E-185E-400A-9C65-6CE230678025}" dt="2025-03-03T11:25:52.468" v="247"/>
        <pc:sldMkLst>
          <pc:docMk/>
          <pc:sldMk cId="1987978939" sldId="296"/>
        </pc:sldMkLst>
      </pc:sldChg>
      <pc:sldChg chg="add">
        <pc:chgData name="Bachu, Lokesh" userId="9c31840a-16a8-4b13-a969-cfe956679ff7" providerId="ADAL" clId="{D819CF7E-185E-400A-9C65-6CE230678025}" dt="2025-03-03T11:25:52.631" v="248"/>
        <pc:sldMkLst>
          <pc:docMk/>
          <pc:sldMk cId="1366545100" sldId="297"/>
        </pc:sldMkLst>
      </pc:sldChg>
      <pc:sldChg chg="add">
        <pc:chgData name="Bachu, Lokesh" userId="9c31840a-16a8-4b13-a969-cfe956679ff7" providerId="ADAL" clId="{D819CF7E-185E-400A-9C65-6CE230678025}" dt="2025-03-03T11:25:52.770" v="249"/>
        <pc:sldMkLst>
          <pc:docMk/>
          <pc:sldMk cId="654936710" sldId="298"/>
        </pc:sldMkLst>
      </pc:sldChg>
      <pc:sldChg chg="add">
        <pc:chgData name="Bachu, Lokesh" userId="9c31840a-16a8-4b13-a969-cfe956679ff7" providerId="ADAL" clId="{D819CF7E-185E-400A-9C65-6CE230678025}" dt="2025-03-03T11:25:52.962" v="250"/>
        <pc:sldMkLst>
          <pc:docMk/>
          <pc:sldMk cId="2166698218" sldId="299"/>
        </pc:sldMkLst>
      </pc:sldChg>
      <pc:sldChg chg="add">
        <pc:chgData name="Bachu, Lokesh" userId="9c31840a-16a8-4b13-a969-cfe956679ff7" providerId="ADAL" clId="{D819CF7E-185E-400A-9C65-6CE230678025}" dt="2025-03-03T11:25:53.212" v="251"/>
        <pc:sldMkLst>
          <pc:docMk/>
          <pc:sldMk cId="3987590408" sldId="300"/>
        </pc:sldMkLst>
      </pc:sldChg>
      <pc:sldChg chg="add">
        <pc:chgData name="Bachu, Lokesh" userId="9c31840a-16a8-4b13-a969-cfe956679ff7" providerId="ADAL" clId="{D819CF7E-185E-400A-9C65-6CE230678025}" dt="2025-03-03T11:25:53.381" v="252"/>
        <pc:sldMkLst>
          <pc:docMk/>
          <pc:sldMk cId="3473283241" sldId="301"/>
        </pc:sldMkLst>
      </pc:sldChg>
      <pc:sldChg chg="add">
        <pc:chgData name="Bachu, Lokesh" userId="9c31840a-16a8-4b13-a969-cfe956679ff7" providerId="ADAL" clId="{D819CF7E-185E-400A-9C65-6CE230678025}" dt="2025-03-03T11:25:53.573" v="253"/>
        <pc:sldMkLst>
          <pc:docMk/>
          <pc:sldMk cId="1530832328" sldId="302"/>
        </pc:sldMkLst>
      </pc:sldChg>
      <pc:sldChg chg="add">
        <pc:chgData name="Bachu, Lokesh" userId="9c31840a-16a8-4b13-a969-cfe956679ff7" providerId="ADAL" clId="{D819CF7E-185E-400A-9C65-6CE230678025}" dt="2025-03-03T11:25:53.801" v="254"/>
        <pc:sldMkLst>
          <pc:docMk/>
          <pc:sldMk cId="1963005081" sldId="303"/>
        </pc:sldMkLst>
      </pc:sldChg>
      <pc:sldChg chg="add">
        <pc:chgData name="Bachu, Lokesh" userId="9c31840a-16a8-4b13-a969-cfe956679ff7" providerId="ADAL" clId="{D819CF7E-185E-400A-9C65-6CE230678025}" dt="2025-03-03T11:25:53.956" v="255"/>
        <pc:sldMkLst>
          <pc:docMk/>
          <pc:sldMk cId="3890340353" sldId="304"/>
        </pc:sldMkLst>
      </pc:sldChg>
      <pc:sldChg chg="add">
        <pc:chgData name="Bachu, Lokesh" userId="9c31840a-16a8-4b13-a969-cfe956679ff7" providerId="ADAL" clId="{D819CF7E-185E-400A-9C65-6CE230678025}" dt="2025-03-03T11:25:54.208" v="256"/>
        <pc:sldMkLst>
          <pc:docMk/>
          <pc:sldMk cId="2272668810" sldId="305"/>
        </pc:sldMkLst>
      </pc:sldChg>
      <pc:sldChg chg="add">
        <pc:chgData name="Bachu, Lokesh" userId="9c31840a-16a8-4b13-a969-cfe956679ff7" providerId="ADAL" clId="{D819CF7E-185E-400A-9C65-6CE230678025}" dt="2025-03-03T11:25:54.644" v="257"/>
        <pc:sldMkLst>
          <pc:docMk/>
          <pc:sldMk cId="3323613329" sldId="30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2568-1164-F6DE-3091-A27233176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C655995-7B52-DDC2-3084-086FAABD9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B1CC93-89BF-44F1-9D3F-981EB8704409}"/>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455A22A2-7A81-4605-8046-89DFA1BA72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9C797B-79DC-0151-8ECB-77862A6AA035}"/>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198184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09DB-2944-02CC-68D2-8ECDC071C28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CB270E-E3D1-0CA1-0297-BD59B4B9A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3FAE0E-73C8-A6D6-05FD-0AFD98D84CCB}"/>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EE4F27F2-8678-4FF6-94D7-4E31C25723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28552-DB21-0ECB-7881-7E434C1005C1}"/>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83126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05C8E-2CF8-3D31-1F0F-C72DB9F939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10A812-497E-C9BF-318B-7D0087682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3349E5-855A-083C-D9CC-D7F1D2B614FA}"/>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D81C22F6-6C73-B60B-6A48-2B11A37771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2FB25B-2480-3B6D-FA25-065498503544}"/>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244938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A6AF-6BB4-A3FC-7F28-E881FAC3BB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5F2484-2145-78D9-A71A-C32C9179A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4B076F-8112-C68C-F1DF-69452EE2D4A1}"/>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F9D02158-D924-D034-9FDF-E402EA7F43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2255C-7052-2867-24B8-0E89E759946E}"/>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216815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7AFC-F9A9-6687-CF6E-22DD8EDF0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D82024-01C0-88AC-F822-A6BDE37EBE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5A7C8-F34C-A608-25FC-59DBFBE13C96}"/>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18E6588F-1ED2-CF86-CA1F-287013425B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31CC80-025A-FD61-4D4E-F910E5DAD20C}"/>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360873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A1F7-AAD3-C4E5-1D00-3F932D195E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007E84-3190-AF4F-9A7C-07A57661D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EB0749-C2CD-17BF-D061-837684187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C93CA4-8CD2-43BE-5E78-7DB96FA6B956}"/>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6" name="Footer Placeholder 5">
            <a:extLst>
              <a:ext uri="{FF2B5EF4-FFF2-40B4-BE49-F238E27FC236}">
                <a16:creationId xmlns:a16="http://schemas.microsoft.com/office/drawing/2014/main" id="{219C786C-5380-1ABA-F2E4-E826640FA1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D23143-4390-F150-2ACB-1B249C3384EC}"/>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355803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EEFB-C99F-32A4-3EDB-E6A01F687B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B24FB3-D70B-9A0C-07C8-BC55EEB2D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5342B-11D2-C64D-CB40-4EA2FEDF4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1748EE-AEF8-9CEA-BF04-0A8E9F98B8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D6F57-1C1D-33EB-50F9-D91076F3C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FDE4BB-7015-0CE8-903E-9DCCE1757461}"/>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8" name="Footer Placeholder 7">
            <a:extLst>
              <a:ext uri="{FF2B5EF4-FFF2-40B4-BE49-F238E27FC236}">
                <a16:creationId xmlns:a16="http://schemas.microsoft.com/office/drawing/2014/main" id="{4CCD1447-6B7D-0AC9-E9E4-FDB7AB0007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32B65A-377C-CB08-53D1-AF4FF7D3905D}"/>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290757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3677-4E32-EC1D-DD85-6AAD8A52EA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178DCA-817D-8E67-DEC6-7F4A63BF4F38}"/>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4" name="Footer Placeholder 3">
            <a:extLst>
              <a:ext uri="{FF2B5EF4-FFF2-40B4-BE49-F238E27FC236}">
                <a16:creationId xmlns:a16="http://schemas.microsoft.com/office/drawing/2014/main" id="{468F8889-8C4C-DE62-80D8-FB15FA51DF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C91A0E-5823-C60E-292B-28F0C7EE82BE}"/>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164353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A2D32-D464-8EDB-D6E2-B2195D991E07}"/>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3" name="Footer Placeholder 2">
            <a:extLst>
              <a:ext uri="{FF2B5EF4-FFF2-40B4-BE49-F238E27FC236}">
                <a16:creationId xmlns:a16="http://schemas.microsoft.com/office/drawing/2014/main" id="{97A53037-8A23-30A5-893A-42F92C066D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C0A68F-DC38-E0D6-F007-724F8D8EB9EA}"/>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136921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F8A2-4299-A0A0-FA9E-96BF0B8ED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357969-83DB-6E88-B946-EAB3B0E73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B708ED-05B2-762C-DBDB-1BC321400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79D06-237C-7CFB-92C3-AB0F5EDA0C4C}"/>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6" name="Footer Placeholder 5">
            <a:extLst>
              <a:ext uri="{FF2B5EF4-FFF2-40B4-BE49-F238E27FC236}">
                <a16:creationId xmlns:a16="http://schemas.microsoft.com/office/drawing/2014/main" id="{14628BD0-3BAF-0AB7-3DD9-233352925C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F28DB5-9B89-7F6D-EAA6-A383AE15FD2E}"/>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78579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D739-7EF8-C8A0-B044-1D4D76139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24F270-E74B-19B7-F87C-B2B86FAEB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9CCC02-C706-E0D2-479B-7BF9F0220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15D53-2F34-DE85-D9DA-9871CFEED2A5}"/>
              </a:ext>
            </a:extLst>
          </p:cNvPr>
          <p:cNvSpPr>
            <a:spLocks noGrp="1"/>
          </p:cNvSpPr>
          <p:nvPr>
            <p:ph type="dt" sz="half" idx="10"/>
          </p:nvPr>
        </p:nvSpPr>
        <p:spPr/>
        <p:txBody>
          <a:bodyPr/>
          <a:lstStyle/>
          <a:p>
            <a:fld id="{584ABB7D-8B52-4F22-916C-A1465F3BA312}" type="datetimeFigureOut">
              <a:rPr lang="en-GB" smtClean="0"/>
              <a:t>03/03/2025</a:t>
            </a:fld>
            <a:endParaRPr lang="en-GB"/>
          </a:p>
        </p:txBody>
      </p:sp>
      <p:sp>
        <p:nvSpPr>
          <p:cNvPr id="6" name="Footer Placeholder 5">
            <a:extLst>
              <a:ext uri="{FF2B5EF4-FFF2-40B4-BE49-F238E27FC236}">
                <a16:creationId xmlns:a16="http://schemas.microsoft.com/office/drawing/2014/main" id="{842CA94C-63B6-0F51-F6C1-9590980733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26E2FE-3274-DA9D-3779-1D2A48D7BE92}"/>
              </a:ext>
            </a:extLst>
          </p:cNvPr>
          <p:cNvSpPr>
            <a:spLocks noGrp="1"/>
          </p:cNvSpPr>
          <p:nvPr>
            <p:ph type="sldNum" sz="quarter" idx="12"/>
          </p:nvPr>
        </p:nvSpPr>
        <p:spPr/>
        <p:txBody>
          <a:bodyPr/>
          <a:lstStyle/>
          <a:p>
            <a:fld id="{205C1513-2AD6-43BB-8014-20C730324445}" type="slidenum">
              <a:rPr lang="en-GB" smtClean="0"/>
              <a:t>‹#›</a:t>
            </a:fld>
            <a:endParaRPr lang="en-GB"/>
          </a:p>
        </p:txBody>
      </p:sp>
    </p:spTree>
    <p:extLst>
      <p:ext uri="{BB962C8B-B14F-4D97-AF65-F5344CB8AC3E}">
        <p14:creationId xmlns:p14="http://schemas.microsoft.com/office/powerpoint/2010/main" val="126016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BDEBC-C783-86BC-A5C0-47CC63FF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EF3983-7FB3-11C2-BB7F-979EA4EF8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D294A9-CC33-A2B7-9665-95A8F5EDF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4ABB7D-8B52-4F22-916C-A1465F3BA312}" type="datetimeFigureOut">
              <a:rPr lang="en-GB" smtClean="0"/>
              <a:t>03/03/2025</a:t>
            </a:fld>
            <a:endParaRPr lang="en-GB"/>
          </a:p>
        </p:txBody>
      </p:sp>
      <p:sp>
        <p:nvSpPr>
          <p:cNvPr id="5" name="Footer Placeholder 4">
            <a:extLst>
              <a:ext uri="{FF2B5EF4-FFF2-40B4-BE49-F238E27FC236}">
                <a16:creationId xmlns:a16="http://schemas.microsoft.com/office/drawing/2014/main" id="{1AE3A4C5-971F-EEF4-5673-4E59204FC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6885AA6-8FC6-A874-9D19-046232C75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5C1513-2AD6-43BB-8014-20C730324445}" type="slidenum">
              <a:rPr lang="en-GB" smtClean="0"/>
              <a:t>‹#›</a:t>
            </a:fld>
            <a:endParaRPr lang="en-GB"/>
          </a:p>
        </p:txBody>
      </p:sp>
    </p:spTree>
    <p:extLst>
      <p:ext uri="{BB962C8B-B14F-4D97-AF65-F5344CB8AC3E}">
        <p14:creationId xmlns:p14="http://schemas.microsoft.com/office/powerpoint/2010/main" val="129019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6B81-9350-15F4-E014-E2070E862EE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DA460D2-25C8-41C9-0172-0692CC316DEB}"/>
              </a:ext>
            </a:extLst>
          </p:cNvPr>
          <p:cNvSpPr/>
          <p:nvPr/>
        </p:nvSpPr>
        <p:spPr>
          <a:xfrm>
            <a:off x="1669570" y="2967335"/>
            <a:ext cx="885287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Python Exception Handling:</a:t>
            </a:r>
          </a:p>
        </p:txBody>
      </p:sp>
    </p:spTree>
    <p:extLst>
      <p:ext uri="{BB962C8B-B14F-4D97-AF65-F5344CB8AC3E}">
        <p14:creationId xmlns:p14="http://schemas.microsoft.com/office/powerpoint/2010/main" val="374406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DE31-0AAB-EF77-B578-7427ECF89E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EFAA9BC-EBE9-79EA-2D1D-63B8DE6720F8}"/>
              </a:ext>
            </a:extLst>
          </p:cNvPr>
          <p:cNvSpPr txBox="1"/>
          <p:nvPr/>
        </p:nvSpPr>
        <p:spPr>
          <a:xfrm>
            <a:off x="210879" y="121814"/>
            <a:ext cx="11770242" cy="6186309"/>
          </a:xfrm>
          <a:prstGeom prst="rect">
            <a:avLst/>
          </a:prstGeom>
          <a:noFill/>
        </p:spPr>
        <p:txBody>
          <a:bodyPr wrap="square">
            <a:spAutoFit/>
          </a:bodyPr>
          <a:lstStyle/>
          <a:p>
            <a:r>
              <a:rPr lang="en-GB" b="1" dirty="0">
                <a:solidFill>
                  <a:srgbClr val="FF0000"/>
                </a:solidFill>
              </a:rPr>
              <a:t>Catching Specific Exceptions in Python:</a:t>
            </a:r>
          </a:p>
          <a:p>
            <a:r>
              <a:rPr lang="en-GB" dirty="0"/>
              <a:t>We can use the try and except statements to identify specific exceptions. We can have zero or more except blocks for a try statement. With multiple except blocks, we can handle each exception differently based on its type. The argument type of every except block shows the exception type that it can handle. </a:t>
            </a:r>
          </a:p>
          <a:p>
            <a:endParaRPr lang="en-GB" dirty="0"/>
          </a:p>
          <a:p>
            <a:r>
              <a:rPr lang="en-GB" b="1" i="1" dirty="0">
                <a:solidFill>
                  <a:srgbClr val="FF0000"/>
                </a:solidFill>
              </a:rPr>
              <a:t>Syntax</a:t>
            </a:r>
          </a:p>
          <a:p>
            <a:r>
              <a:rPr lang="en-GB" dirty="0"/>
              <a:t>try:</a:t>
            </a:r>
          </a:p>
          <a:p>
            <a:r>
              <a:rPr lang="en-GB" dirty="0"/>
              <a:t>    # statement(s)</a:t>
            </a:r>
          </a:p>
          <a:p>
            <a:r>
              <a:rPr lang="en-GB" dirty="0"/>
              <a:t>except </a:t>
            </a:r>
            <a:r>
              <a:rPr lang="en-GB" dirty="0" err="1"/>
              <a:t>IndexError</a:t>
            </a:r>
            <a:r>
              <a:rPr lang="en-GB" dirty="0"/>
              <a:t>:</a:t>
            </a:r>
          </a:p>
          <a:p>
            <a:r>
              <a:rPr lang="en-GB" dirty="0"/>
              <a:t>    # statement(s)</a:t>
            </a:r>
          </a:p>
          <a:p>
            <a:r>
              <a:rPr lang="en-GB" dirty="0"/>
              <a:t>except </a:t>
            </a:r>
            <a:r>
              <a:rPr lang="en-GB" dirty="0" err="1"/>
              <a:t>ValueError</a:t>
            </a:r>
            <a:r>
              <a:rPr lang="en-GB" dirty="0"/>
              <a:t>:</a:t>
            </a:r>
          </a:p>
          <a:p>
            <a:r>
              <a:rPr lang="en-GB" dirty="0"/>
              <a:t>    # statement(s)	</a:t>
            </a:r>
          </a:p>
          <a:p>
            <a:endParaRPr lang="en-GB" dirty="0"/>
          </a:p>
          <a:p>
            <a:r>
              <a:rPr lang="en-GB" dirty="0"/>
              <a:t>In the given syntax, </a:t>
            </a:r>
          </a:p>
          <a:p>
            <a:endParaRPr lang="en-GB" dirty="0"/>
          </a:p>
          <a:p>
            <a:r>
              <a:rPr lang="en-GB" dirty="0"/>
              <a:t>try block is used to anticipate an exception that may occur.</a:t>
            </a:r>
          </a:p>
          <a:p>
            <a:endParaRPr lang="en-GB" dirty="0"/>
          </a:p>
          <a:p>
            <a:r>
              <a:rPr lang="en-GB" dirty="0"/>
              <a:t>except is executed when a specific type of error occurs. The except block may also include the type of exception to catch. </a:t>
            </a:r>
          </a:p>
          <a:p>
            <a:endParaRPr lang="en-GB" dirty="0"/>
          </a:p>
          <a:p>
            <a:r>
              <a:rPr lang="en-GB" dirty="0"/>
              <a:t>The try and except blocks must be written together to handle exceptions gracefully and efficiently. If we write either the try block or the except block, it will raise an error. </a:t>
            </a:r>
          </a:p>
        </p:txBody>
      </p:sp>
    </p:spTree>
    <p:extLst>
      <p:ext uri="{BB962C8B-B14F-4D97-AF65-F5344CB8AC3E}">
        <p14:creationId xmlns:p14="http://schemas.microsoft.com/office/powerpoint/2010/main" val="364543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76D296-8A91-0CE7-395F-434748B7277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1457815-7883-094F-8796-C497FBAAF224}"/>
              </a:ext>
            </a:extLst>
          </p:cNvPr>
          <p:cNvPicPr>
            <a:picLocks noChangeAspect="1"/>
          </p:cNvPicPr>
          <p:nvPr/>
        </p:nvPicPr>
        <p:blipFill>
          <a:blip r:embed="rId2"/>
          <a:stretch>
            <a:fillRect/>
          </a:stretch>
        </p:blipFill>
        <p:spPr>
          <a:xfrm>
            <a:off x="2329543" y="103841"/>
            <a:ext cx="6519849" cy="6595956"/>
          </a:xfrm>
          <a:prstGeom prst="rect">
            <a:avLst/>
          </a:prstGeom>
          <a:ln>
            <a:noFill/>
          </a:ln>
        </p:spPr>
      </p:pic>
    </p:spTree>
    <p:extLst>
      <p:ext uri="{BB962C8B-B14F-4D97-AF65-F5344CB8AC3E}">
        <p14:creationId xmlns:p14="http://schemas.microsoft.com/office/powerpoint/2010/main" val="384343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10D64-90EB-DCEF-0088-FA6076270B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0B1587-73AB-89E4-D072-208C54EEB6BA}"/>
              </a:ext>
            </a:extLst>
          </p:cNvPr>
          <p:cNvSpPr txBox="1"/>
          <p:nvPr/>
        </p:nvSpPr>
        <p:spPr>
          <a:xfrm>
            <a:off x="287079" y="265814"/>
            <a:ext cx="11546958" cy="3693319"/>
          </a:xfrm>
          <a:prstGeom prst="rect">
            <a:avLst/>
          </a:prstGeom>
          <a:noFill/>
        </p:spPr>
        <p:txBody>
          <a:bodyPr wrap="square">
            <a:spAutoFit/>
          </a:bodyPr>
          <a:lstStyle/>
          <a:p>
            <a:r>
              <a:rPr lang="en-GB" b="1" dirty="0">
                <a:solidFill>
                  <a:srgbClr val="FF0000"/>
                </a:solidFill>
              </a:rPr>
              <a:t>Try with Else Clause</a:t>
            </a:r>
          </a:p>
          <a:p>
            <a:endParaRPr lang="en-GB" b="1" dirty="0">
              <a:solidFill>
                <a:srgbClr val="FF0000"/>
              </a:solidFill>
            </a:endParaRPr>
          </a:p>
          <a:p>
            <a:r>
              <a:rPr lang="en-GB" dirty="0"/>
              <a:t>If the code block within the try block runs without errors, we can run a certain code block in a few situations. We use the else clause in such cases with the try and except statements. The code in the else block is executed only when no exception occurs in the try block. </a:t>
            </a:r>
          </a:p>
          <a:p>
            <a:endParaRPr lang="en-GB" dirty="0"/>
          </a:p>
          <a:p>
            <a:r>
              <a:rPr lang="en-GB" b="1" dirty="0">
                <a:solidFill>
                  <a:srgbClr val="FF0000"/>
                </a:solidFill>
              </a:rPr>
              <a:t>Syntax</a:t>
            </a:r>
          </a:p>
          <a:p>
            <a:r>
              <a:rPr lang="en-GB" dirty="0"/>
              <a:t>try:</a:t>
            </a:r>
          </a:p>
          <a:p>
            <a:r>
              <a:rPr lang="en-GB" dirty="0"/>
              <a:t>    # Code that can raise an exception</a:t>
            </a:r>
          </a:p>
          <a:p>
            <a:r>
              <a:rPr lang="en-GB" dirty="0"/>
              <a:t>except </a:t>
            </a:r>
            <a:r>
              <a:rPr lang="en-GB" dirty="0" err="1"/>
              <a:t>ExceptionType</a:t>
            </a:r>
            <a:r>
              <a:rPr lang="en-GB" dirty="0"/>
              <a:t>:</a:t>
            </a:r>
          </a:p>
          <a:p>
            <a:r>
              <a:rPr lang="en-GB" dirty="0"/>
              <a:t>    # Code to handle exception</a:t>
            </a:r>
          </a:p>
          <a:p>
            <a:r>
              <a:rPr lang="en-GB" dirty="0"/>
              <a:t>else:</a:t>
            </a:r>
          </a:p>
          <a:p>
            <a:r>
              <a:rPr lang="en-GB" dirty="0"/>
              <a:t>    # Code to execute when no exception occurs</a:t>
            </a:r>
          </a:p>
        </p:txBody>
      </p:sp>
    </p:spTree>
    <p:extLst>
      <p:ext uri="{BB962C8B-B14F-4D97-AF65-F5344CB8AC3E}">
        <p14:creationId xmlns:p14="http://schemas.microsoft.com/office/powerpoint/2010/main" val="4224177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A68A-1F22-B65B-0EA0-027BAE6871B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57AE20-AE2C-9CC5-78AB-A40E7B549F22}"/>
              </a:ext>
            </a:extLst>
          </p:cNvPr>
          <p:cNvPicPr>
            <a:picLocks noChangeAspect="1"/>
          </p:cNvPicPr>
          <p:nvPr/>
        </p:nvPicPr>
        <p:blipFill>
          <a:blip r:embed="rId2"/>
          <a:stretch>
            <a:fillRect/>
          </a:stretch>
        </p:blipFill>
        <p:spPr>
          <a:xfrm>
            <a:off x="1222360" y="119743"/>
            <a:ext cx="6997715" cy="6259286"/>
          </a:xfrm>
          <a:prstGeom prst="rect">
            <a:avLst/>
          </a:prstGeom>
        </p:spPr>
      </p:pic>
    </p:spTree>
    <p:extLst>
      <p:ext uri="{BB962C8B-B14F-4D97-AF65-F5344CB8AC3E}">
        <p14:creationId xmlns:p14="http://schemas.microsoft.com/office/powerpoint/2010/main" val="67303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38D0B-A585-A2A4-A14F-F78EF1815A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4E8846-0D17-CBC8-BB19-D7CA8929C61D}"/>
              </a:ext>
            </a:extLst>
          </p:cNvPr>
          <p:cNvSpPr txBox="1"/>
          <p:nvPr/>
        </p:nvSpPr>
        <p:spPr>
          <a:xfrm>
            <a:off x="287079" y="287080"/>
            <a:ext cx="11748977" cy="3693319"/>
          </a:xfrm>
          <a:prstGeom prst="rect">
            <a:avLst/>
          </a:prstGeom>
          <a:noFill/>
        </p:spPr>
        <p:txBody>
          <a:bodyPr wrap="square">
            <a:spAutoFit/>
          </a:bodyPr>
          <a:lstStyle/>
          <a:p>
            <a:r>
              <a:rPr lang="en-GB" b="1" dirty="0">
                <a:solidFill>
                  <a:srgbClr val="FF0000"/>
                </a:solidFill>
              </a:rPr>
              <a:t>Finally Keyword in Python:</a:t>
            </a:r>
          </a:p>
          <a:p>
            <a:endParaRPr lang="en-GB" dirty="0"/>
          </a:p>
          <a:p>
            <a:r>
              <a:rPr lang="en-GB" dirty="0"/>
              <a:t>In Python, we use the finally keyword with try and except when we have code that is executed regardless of whether try raises an exception. The code within finally runs after try and except blocks. It is useful for tasks like resource cleanup.</a:t>
            </a:r>
          </a:p>
          <a:p>
            <a:endParaRPr lang="en-GB" dirty="0"/>
          </a:p>
          <a:p>
            <a:r>
              <a:rPr lang="en-GB" b="1" dirty="0">
                <a:solidFill>
                  <a:srgbClr val="FF0000"/>
                </a:solidFill>
              </a:rPr>
              <a:t>Syntax</a:t>
            </a:r>
          </a:p>
          <a:p>
            <a:r>
              <a:rPr lang="en-GB" dirty="0"/>
              <a:t>try:</a:t>
            </a:r>
          </a:p>
          <a:p>
            <a:r>
              <a:rPr lang="en-GB" dirty="0"/>
              <a:t>    # Code that may raise an exception</a:t>
            </a:r>
          </a:p>
          <a:p>
            <a:r>
              <a:rPr lang="en-GB" dirty="0"/>
              <a:t>except:</a:t>
            </a:r>
          </a:p>
          <a:p>
            <a:r>
              <a:rPr lang="en-GB" dirty="0"/>
              <a:t>    # optional block</a:t>
            </a:r>
          </a:p>
          <a:p>
            <a:r>
              <a:rPr lang="en-GB" dirty="0"/>
              <a:t>    # Code to handle the exception (if required)</a:t>
            </a:r>
          </a:p>
          <a:p>
            <a:r>
              <a:rPr lang="en-GB" dirty="0"/>
              <a:t>finally:</a:t>
            </a:r>
          </a:p>
          <a:p>
            <a:r>
              <a:rPr lang="en-GB" dirty="0"/>
              <a:t>    # Code that always executes, regardless of exceptions	</a:t>
            </a:r>
          </a:p>
        </p:txBody>
      </p:sp>
    </p:spTree>
    <p:extLst>
      <p:ext uri="{BB962C8B-B14F-4D97-AF65-F5344CB8AC3E}">
        <p14:creationId xmlns:p14="http://schemas.microsoft.com/office/powerpoint/2010/main" val="224392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862C58-C38B-5085-2456-680A8CF82BF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E423714-DC96-2816-FDFD-742C9E8748B0}"/>
              </a:ext>
            </a:extLst>
          </p:cNvPr>
          <p:cNvPicPr>
            <a:picLocks noChangeAspect="1"/>
          </p:cNvPicPr>
          <p:nvPr/>
        </p:nvPicPr>
        <p:blipFill>
          <a:blip r:embed="rId2"/>
          <a:stretch>
            <a:fillRect/>
          </a:stretch>
        </p:blipFill>
        <p:spPr>
          <a:xfrm>
            <a:off x="2889067" y="643467"/>
            <a:ext cx="6820990" cy="5571065"/>
          </a:xfrm>
          <a:prstGeom prst="rect">
            <a:avLst/>
          </a:prstGeom>
          <a:ln>
            <a:noFill/>
          </a:ln>
        </p:spPr>
      </p:pic>
    </p:spTree>
    <p:extLst>
      <p:ext uri="{BB962C8B-B14F-4D97-AF65-F5344CB8AC3E}">
        <p14:creationId xmlns:p14="http://schemas.microsoft.com/office/powerpoint/2010/main" val="65847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1A43E-61B0-2771-951D-D8410975CA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B7F55BF-86CF-708B-D9AC-CF1EF2A7FB92}"/>
              </a:ext>
            </a:extLst>
          </p:cNvPr>
          <p:cNvSpPr txBox="1"/>
          <p:nvPr/>
        </p:nvSpPr>
        <p:spPr>
          <a:xfrm>
            <a:off x="414670" y="903767"/>
            <a:ext cx="10366744" cy="3693319"/>
          </a:xfrm>
          <a:prstGeom prst="rect">
            <a:avLst/>
          </a:prstGeom>
          <a:noFill/>
        </p:spPr>
        <p:txBody>
          <a:bodyPr wrap="square">
            <a:spAutoFit/>
          </a:bodyPr>
          <a:lstStyle/>
          <a:p>
            <a:r>
              <a:rPr lang="en-GB" b="1" dirty="0">
                <a:solidFill>
                  <a:srgbClr val="FF0000"/>
                </a:solidFill>
              </a:rPr>
              <a:t>Raising an Exception </a:t>
            </a:r>
          </a:p>
          <a:p>
            <a:r>
              <a:rPr lang="en-GB" dirty="0"/>
              <a:t>We use the raise statement when we forcefully want a specific exception to occur. It helps us raise an exception manually and explicitly signal an error condition. The sole argument in the raise statement shows the exception we want to raise, which can be an exception instance or exception class. </a:t>
            </a:r>
          </a:p>
          <a:p>
            <a:endParaRPr lang="en-GB" dirty="0"/>
          </a:p>
          <a:p>
            <a:r>
              <a:rPr lang="en-GB" b="1" dirty="0">
                <a:solidFill>
                  <a:srgbClr val="FF0000"/>
                </a:solidFill>
              </a:rPr>
              <a:t>Syntax</a:t>
            </a:r>
          </a:p>
          <a:p>
            <a:r>
              <a:rPr lang="en-GB" dirty="0"/>
              <a:t>raise </a:t>
            </a:r>
            <a:r>
              <a:rPr lang="en-GB" dirty="0" err="1"/>
              <a:t>ExceptionType</a:t>
            </a:r>
            <a:r>
              <a:rPr lang="en-GB" dirty="0"/>
              <a:t>("Optional error message")</a:t>
            </a:r>
          </a:p>
          <a:p>
            <a:endParaRPr lang="en-GB" dirty="0"/>
          </a:p>
          <a:p>
            <a:r>
              <a:rPr lang="en-GB" b="1" dirty="0">
                <a:solidFill>
                  <a:srgbClr val="FF0000"/>
                </a:solidFill>
              </a:rPr>
              <a:t>In the given syntax,</a:t>
            </a:r>
          </a:p>
          <a:p>
            <a:endParaRPr lang="en-GB" dirty="0"/>
          </a:p>
          <a:p>
            <a:pPr marL="285750" indent="-285750">
              <a:buFont typeface="Wingdings" panose="05000000000000000000" pitchFamily="2" charset="2"/>
              <a:buChar char="q"/>
            </a:pPr>
            <a:r>
              <a:rPr lang="en-GB" dirty="0"/>
              <a:t>raise is the </a:t>
            </a:r>
            <a:r>
              <a:rPr lang="en-GB" dirty="0" err="1"/>
              <a:t>keword</a:t>
            </a:r>
            <a:r>
              <a:rPr lang="en-GB" dirty="0"/>
              <a:t> to raise an exception. </a:t>
            </a:r>
          </a:p>
          <a:p>
            <a:pPr marL="285750" indent="-285750">
              <a:buFont typeface="Wingdings" panose="05000000000000000000" pitchFamily="2" charset="2"/>
              <a:buChar char="q"/>
            </a:pPr>
            <a:r>
              <a:rPr lang="en-GB" dirty="0" err="1"/>
              <a:t>ExceptionType</a:t>
            </a:r>
            <a:r>
              <a:rPr lang="en-GB" dirty="0"/>
              <a:t> mentions the type of exception to raise.</a:t>
            </a:r>
          </a:p>
          <a:p>
            <a:pPr marL="285750" indent="-285750">
              <a:buFont typeface="Wingdings" panose="05000000000000000000" pitchFamily="2" charset="2"/>
              <a:buChar char="q"/>
            </a:pPr>
            <a:r>
              <a:rPr lang="en-GB" dirty="0"/>
              <a:t>Optional error message provides additional information regarding the exception. </a:t>
            </a:r>
          </a:p>
        </p:txBody>
      </p:sp>
    </p:spTree>
    <p:extLst>
      <p:ext uri="{BB962C8B-B14F-4D97-AF65-F5344CB8AC3E}">
        <p14:creationId xmlns:p14="http://schemas.microsoft.com/office/powerpoint/2010/main" val="412890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1DF4B8-A307-8B2B-6E60-06F4A83DD15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E99ABE-0BEB-6AF6-A095-24479C19E00F}"/>
              </a:ext>
            </a:extLst>
          </p:cNvPr>
          <p:cNvPicPr>
            <a:picLocks noChangeAspect="1"/>
          </p:cNvPicPr>
          <p:nvPr/>
        </p:nvPicPr>
        <p:blipFill>
          <a:blip r:embed="rId2"/>
          <a:stretch>
            <a:fillRect/>
          </a:stretch>
        </p:blipFill>
        <p:spPr>
          <a:xfrm>
            <a:off x="3008808" y="643467"/>
            <a:ext cx="6174383" cy="5571065"/>
          </a:xfrm>
          <a:prstGeom prst="rect">
            <a:avLst/>
          </a:prstGeom>
          <a:ln>
            <a:noFill/>
          </a:ln>
        </p:spPr>
      </p:pic>
    </p:spTree>
    <p:extLst>
      <p:ext uri="{BB962C8B-B14F-4D97-AF65-F5344CB8AC3E}">
        <p14:creationId xmlns:p14="http://schemas.microsoft.com/office/powerpoint/2010/main" val="26131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B0B26-D3DD-9CAE-36F4-8F33A803FE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82361AA-9BFF-E746-AD61-B048B42EE5C5}"/>
              </a:ext>
            </a:extLst>
          </p:cNvPr>
          <p:cNvSpPr txBox="1"/>
          <p:nvPr/>
        </p:nvSpPr>
        <p:spPr>
          <a:xfrm>
            <a:off x="382772" y="329610"/>
            <a:ext cx="11355572" cy="3416320"/>
          </a:xfrm>
          <a:prstGeom prst="rect">
            <a:avLst/>
          </a:prstGeom>
          <a:noFill/>
        </p:spPr>
        <p:txBody>
          <a:bodyPr wrap="square">
            <a:spAutoFit/>
          </a:bodyPr>
          <a:lstStyle/>
          <a:p>
            <a:r>
              <a:rPr lang="en-GB" b="1" dirty="0">
                <a:solidFill>
                  <a:srgbClr val="FF0000"/>
                </a:solidFill>
              </a:rPr>
              <a:t>Assert Statement in Python</a:t>
            </a:r>
          </a:p>
          <a:p>
            <a:r>
              <a:rPr lang="en-GB" dirty="0"/>
              <a:t>We use the assert statement for debugging and testing. It helps us check if the condition is true. If it’s not, it raises an exception. </a:t>
            </a:r>
          </a:p>
          <a:p>
            <a:endParaRPr lang="en-GB" dirty="0"/>
          </a:p>
          <a:p>
            <a:r>
              <a:rPr lang="en-GB" b="1" dirty="0">
                <a:solidFill>
                  <a:srgbClr val="FF0000"/>
                </a:solidFill>
              </a:rPr>
              <a:t>Syntax</a:t>
            </a:r>
          </a:p>
          <a:p>
            <a:r>
              <a:rPr lang="en-GB" dirty="0"/>
              <a:t>assert condition, "Optional error message"</a:t>
            </a:r>
          </a:p>
          <a:p>
            <a:endParaRPr lang="en-GB" dirty="0"/>
          </a:p>
          <a:p>
            <a:r>
              <a:rPr lang="en-GB" b="1" dirty="0">
                <a:solidFill>
                  <a:srgbClr val="FF0000"/>
                </a:solidFill>
              </a:rPr>
              <a:t>In the given syntax,</a:t>
            </a:r>
          </a:p>
          <a:p>
            <a:endParaRPr lang="en-GB" dirty="0"/>
          </a:p>
          <a:p>
            <a:r>
              <a:rPr lang="en-GB" dirty="0"/>
              <a:t>The keyword assert performs an assertion check.</a:t>
            </a:r>
          </a:p>
          <a:p>
            <a:r>
              <a:rPr lang="en-GB" dirty="0"/>
              <a:t>condition specifies the expression to be tested if it’s true or not.</a:t>
            </a:r>
          </a:p>
          <a:p>
            <a:r>
              <a:rPr lang="en-GB" dirty="0"/>
              <a:t>Optional error message is displayed if the condition is false. 	</a:t>
            </a:r>
          </a:p>
        </p:txBody>
      </p:sp>
    </p:spTree>
    <p:extLst>
      <p:ext uri="{BB962C8B-B14F-4D97-AF65-F5344CB8AC3E}">
        <p14:creationId xmlns:p14="http://schemas.microsoft.com/office/powerpoint/2010/main" val="289122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ACD42A-5C7A-A667-F344-DBA1999C158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E01F599-7536-1627-A45F-CD547019B78E}"/>
              </a:ext>
            </a:extLst>
          </p:cNvPr>
          <p:cNvPicPr>
            <a:picLocks noChangeAspect="1"/>
          </p:cNvPicPr>
          <p:nvPr/>
        </p:nvPicPr>
        <p:blipFill>
          <a:blip r:embed="rId2"/>
          <a:stretch>
            <a:fillRect/>
          </a:stretch>
        </p:blipFill>
        <p:spPr>
          <a:xfrm>
            <a:off x="2721144" y="391887"/>
            <a:ext cx="5443114" cy="616131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62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EA8653-C3C7-3C4F-06B8-64FB3518A635}"/>
              </a:ext>
            </a:extLst>
          </p:cNvPr>
          <p:cNvSpPr txBox="1"/>
          <p:nvPr/>
        </p:nvSpPr>
        <p:spPr>
          <a:xfrm>
            <a:off x="914400" y="2041451"/>
            <a:ext cx="8229600" cy="3046988"/>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What Are Exceptions in Python?</a:t>
            </a:r>
          </a:p>
          <a:p>
            <a:pPr marL="342900" indent="-342900">
              <a:buFont typeface="Wingdings" panose="05000000000000000000" pitchFamily="2" charset="2"/>
              <a:buChar char="q"/>
            </a:pPr>
            <a:r>
              <a:rPr lang="en-GB" sz="2400" b="1" dirty="0">
                <a:solidFill>
                  <a:srgbClr val="FF0000"/>
                </a:solidFill>
              </a:rPr>
              <a:t>Types of Exceptions in Python</a:t>
            </a:r>
          </a:p>
          <a:p>
            <a:pPr marL="342900" indent="-342900">
              <a:buFont typeface="Wingdings" panose="05000000000000000000" pitchFamily="2" charset="2"/>
              <a:buChar char="q"/>
            </a:pPr>
            <a:r>
              <a:rPr lang="en-GB" sz="2400" b="1" dirty="0">
                <a:solidFill>
                  <a:srgbClr val="FF0000"/>
                </a:solidFill>
              </a:rPr>
              <a:t>Difference between Syntax Error and Exceptions</a:t>
            </a:r>
          </a:p>
          <a:p>
            <a:pPr marL="342900" indent="-342900">
              <a:buFont typeface="Wingdings" panose="05000000000000000000" pitchFamily="2" charset="2"/>
              <a:buChar char="q"/>
            </a:pPr>
            <a:r>
              <a:rPr lang="en-GB" sz="2400" b="1" dirty="0">
                <a:solidFill>
                  <a:srgbClr val="FF0000"/>
                </a:solidFill>
              </a:rPr>
              <a:t>What Is Exception Handling in Python?</a:t>
            </a:r>
          </a:p>
          <a:p>
            <a:pPr marL="342900" indent="-342900">
              <a:buFont typeface="Wingdings" panose="05000000000000000000" pitchFamily="2" charset="2"/>
              <a:buChar char="q"/>
            </a:pPr>
            <a:r>
              <a:rPr lang="en-GB" sz="2400" b="1" dirty="0">
                <a:solidFill>
                  <a:srgbClr val="FF0000"/>
                </a:solidFill>
              </a:rPr>
              <a:t>Advantages of Exception Handling</a:t>
            </a:r>
          </a:p>
          <a:p>
            <a:pPr marL="342900" indent="-342900">
              <a:buFont typeface="Wingdings" panose="05000000000000000000" pitchFamily="2" charset="2"/>
              <a:buChar char="q"/>
            </a:pPr>
            <a:r>
              <a:rPr lang="en-GB" sz="2400" b="1" dirty="0">
                <a:solidFill>
                  <a:srgbClr val="FF0000"/>
                </a:solidFill>
              </a:rPr>
              <a:t>Disadvantages of Exception Handling</a:t>
            </a:r>
          </a:p>
          <a:p>
            <a:pPr marL="342900" indent="-342900">
              <a:buFont typeface="Wingdings" panose="05000000000000000000" pitchFamily="2" charset="2"/>
              <a:buChar char="q"/>
            </a:pPr>
            <a:r>
              <a:rPr lang="en-GB" sz="2400" b="1" dirty="0">
                <a:solidFill>
                  <a:srgbClr val="FF0000"/>
                </a:solidFill>
              </a:rPr>
              <a:t>Common Exceptions in Python</a:t>
            </a:r>
          </a:p>
        </p:txBody>
      </p:sp>
    </p:spTree>
    <p:extLst>
      <p:ext uri="{BB962C8B-B14F-4D97-AF65-F5344CB8AC3E}">
        <p14:creationId xmlns:p14="http://schemas.microsoft.com/office/powerpoint/2010/main" val="3919500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2CF4D-A9D1-C800-9120-AEE0C97524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D6F4373-1594-4B85-A81C-67FC078C6193}"/>
              </a:ext>
            </a:extLst>
          </p:cNvPr>
          <p:cNvSpPr txBox="1"/>
          <p:nvPr/>
        </p:nvSpPr>
        <p:spPr>
          <a:xfrm>
            <a:off x="244549" y="287079"/>
            <a:ext cx="11610753" cy="4093428"/>
          </a:xfrm>
          <a:prstGeom prst="rect">
            <a:avLst/>
          </a:prstGeom>
          <a:noFill/>
        </p:spPr>
        <p:txBody>
          <a:bodyPr wrap="square">
            <a:spAutoFit/>
          </a:bodyPr>
          <a:lstStyle/>
          <a:p>
            <a:r>
              <a:rPr lang="en-GB" sz="2000" b="1" dirty="0">
                <a:solidFill>
                  <a:srgbClr val="FF0000"/>
                </a:solidFill>
              </a:rPr>
              <a:t>Advantages of Exception Handling:</a:t>
            </a:r>
            <a:br>
              <a:rPr lang="en-GB" sz="2000" dirty="0"/>
            </a:br>
            <a:endParaRPr lang="en-GB" sz="2000" dirty="0"/>
          </a:p>
          <a:p>
            <a:r>
              <a:rPr lang="en-GB" sz="2000" b="1" dirty="0">
                <a:solidFill>
                  <a:srgbClr val="FF0000"/>
                </a:solidFill>
              </a:rPr>
              <a:t>Cleaner Code- </a:t>
            </a:r>
            <a:r>
              <a:rPr lang="en-GB" sz="2000" dirty="0"/>
              <a:t>Exception handling helps you avoid complex conditional statements when finding errors, making the code cleaner and more readable.</a:t>
            </a:r>
          </a:p>
          <a:p>
            <a:endParaRPr lang="en-GB" sz="2000" dirty="0"/>
          </a:p>
          <a:p>
            <a:r>
              <a:rPr lang="en-GB" sz="2000" b="1" dirty="0">
                <a:solidFill>
                  <a:srgbClr val="FF0000"/>
                </a:solidFill>
              </a:rPr>
              <a:t>Code Reliability- </a:t>
            </a:r>
            <a:r>
              <a:rPr lang="en-GB" sz="2000" dirty="0"/>
              <a:t>Exception handling mitigates the chances of incorrect results or any other hampering caused due to unexpected errors. </a:t>
            </a:r>
          </a:p>
          <a:p>
            <a:endParaRPr lang="en-GB" sz="2000" dirty="0"/>
          </a:p>
          <a:p>
            <a:r>
              <a:rPr lang="en-GB" sz="2000" b="1" dirty="0">
                <a:solidFill>
                  <a:srgbClr val="FF0000"/>
                </a:solidFill>
              </a:rPr>
              <a:t>Easier Debugging- </a:t>
            </a:r>
            <a:r>
              <a:rPr lang="en-GB" sz="2000" dirty="0"/>
              <a:t>The Python interpreter prints a traceback in case of an exception, indicating the exact location of the exception, which makes it easier to debug the code.</a:t>
            </a:r>
          </a:p>
          <a:p>
            <a:endParaRPr lang="en-GB" sz="2000" dirty="0"/>
          </a:p>
          <a:p>
            <a:r>
              <a:rPr lang="en-GB" sz="2000" b="1" dirty="0">
                <a:solidFill>
                  <a:srgbClr val="FF0000"/>
                </a:solidFill>
              </a:rPr>
              <a:t>Simpler Error Handling- </a:t>
            </a:r>
            <a:r>
              <a:rPr lang="en-GB" sz="2000" dirty="0"/>
              <a:t>With exception handling, you can separate error-handling code from regular program logic, which enhances code maintainability and readability.</a:t>
            </a:r>
          </a:p>
        </p:txBody>
      </p:sp>
    </p:spTree>
    <p:extLst>
      <p:ext uri="{BB962C8B-B14F-4D97-AF65-F5344CB8AC3E}">
        <p14:creationId xmlns:p14="http://schemas.microsoft.com/office/powerpoint/2010/main" val="238089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90D7-8E26-B213-CC2D-6B22F17A08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3BD5C9-0420-CB21-DBAF-DA0E5A0255D0}"/>
              </a:ext>
            </a:extLst>
          </p:cNvPr>
          <p:cNvSpPr txBox="1"/>
          <p:nvPr/>
        </p:nvSpPr>
        <p:spPr>
          <a:xfrm>
            <a:off x="255181" y="808075"/>
            <a:ext cx="11717079" cy="3785652"/>
          </a:xfrm>
          <a:prstGeom prst="rect">
            <a:avLst/>
          </a:prstGeom>
          <a:noFill/>
        </p:spPr>
        <p:txBody>
          <a:bodyPr wrap="square">
            <a:spAutoFit/>
          </a:bodyPr>
          <a:lstStyle/>
          <a:p>
            <a:r>
              <a:rPr lang="en-GB" sz="2000" b="1" dirty="0">
                <a:solidFill>
                  <a:srgbClr val="FF0000"/>
                </a:solidFill>
              </a:rPr>
              <a:t>Disadvantages of Exception Handling:</a:t>
            </a:r>
          </a:p>
          <a:p>
            <a:endParaRPr lang="en-GB" sz="2000" b="1" dirty="0">
              <a:solidFill>
                <a:srgbClr val="FF0000"/>
              </a:solidFill>
            </a:endParaRPr>
          </a:p>
          <a:p>
            <a:r>
              <a:rPr lang="en-GB" sz="2000" b="1" dirty="0">
                <a:solidFill>
                  <a:srgbClr val="FF0000"/>
                </a:solidFill>
              </a:rPr>
              <a:t>Hidden Bugs- </a:t>
            </a:r>
            <a:r>
              <a:rPr lang="en-GB" sz="2000" dirty="0"/>
              <a:t>If you handle bugs improperly, it can hide a few bugs and make them more difficult to find. </a:t>
            </a:r>
          </a:p>
          <a:p>
            <a:endParaRPr lang="en-GB" sz="2000" dirty="0"/>
          </a:p>
          <a:p>
            <a:r>
              <a:rPr lang="en-GB" sz="2000" b="1" dirty="0">
                <a:solidFill>
                  <a:srgbClr val="FF0000"/>
                </a:solidFill>
              </a:rPr>
              <a:t>Code Complexity- </a:t>
            </a:r>
            <a:r>
              <a:rPr lang="en-GB" sz="2000" dirty="0"/>
              <a:t>Exception handling can increase code complexity, especially in the case of handling different types of exceptions or applying complex error handling logic.</a:t>
            </a:r>
          </a:p>
          <a:p>
            <a:endParaRPr lang="en-GB" sz="2000" dirty="0"/>
          </a:p>
          <a:p>
            <a:r>
              <a:rPr lang="en-GB" sz="2000" b="1" dirty="0">
                <a:solidFill>
                  <a:srgbClr val="FF0000"/>
                </a:solidFill>
              </a:rPr>
              <a:t>Security Risks- </a:t>
            </a:r>
            <a:r>
              <a:rPr lang="en-GB" sz="2000" dirty="0"/>
              <a:t>If you fail to handle exceptions efficiently, it can potentially reveal sensitive information and lead to security vulnerabilities in the code. Hence, it is crucial to handle exceptions meticulously.</a:t>
            </a:r>
          </a:p>
          <a:p>
            <a:endParaRPr lang="en-GB" sz="2000" dirty="0"/>
          </a:p>
          <a:p>
            <a:r>
              <a:rPr lang="en-GB" sz="2000" b="1" dirty="0">
                <a:solidFill>
                  <a:srgbClr val="FF0000"/>
                </a:solidFill>
              </a:rPr>
              <a:t>Performance Overhead- </a:t>
            </a:r>
            <a:r>
              <a:rPr lang="en-GB" sz="2000" dirty="0"/>
              <a:t>Exception handling is slower than using conditional statements to detect errors because the interpreter has to find and handle exceptions, which adds to its work. </a:t>
            </a:r>
          </a:p>
        </p:txBody>
      </p:sp>
    </p:spTree>
    <p:extLst>
      <p:ext uri="{BB962C8B-B14F-4D97-AF65-F5344CB8AC3E}">
        <p14:creationId xmlns:p14="http://schemas.microsoft.com/office/powerpoint/2010/main" val="358043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1B9417-7BDD-B07F-AFC6-6DE64A87805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CA7DB2-B7C5-030C-A4FD-28F1745D4F1C}"/>
              </a:ext>
            </a:extLst>
          </p:cNvPr>
          <p:cNvPicPr>
            <a:picLocks noChangeAspect="1"/>
          </p:cNvPicPr>
          <p:nvPr/>
        </p:nvPicPr>
        <p:blipFill>
          <a:blip r:embed="rId2"/>
          <a:stretch>
            <a:fillRect/>
          </a:stretch>
        </p:blipFill>
        <p:spPr>
          <a:xfrm>
            <a:off x="3209438" y="193547"/>
            <a:ext cx="6239362" cy="6020985"/>
          </a:xfrm>
          <a:prstGeom prst="rect">
            <a:avLst/>
          </a:prstGeom>
          <a:ln>
            <a:noFill/>
          </a:ln>
        </p:spPr>
      </p:pic>
    </p:spTree>
    <p:extLst>
      <p:ext uri="{BB962C8B-B14F-4D97-AF65-F5344CB8AC3E}">
        <p14:creationId xmlns:p14="http://schemas.microsoft.com/office/powerpoint/2010/main" val="163852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6AE88A-8E40-7FD9-181D-1C96BDD0A60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FBE89B-D9B5-F0F2-7D8C-62AC5B89E7E8}"/>
              </a:ext>
            </a:extLst>
          </p:cNvPr>
          <p:cNvPicPr>
            <a:picLocks noChangeAspect="1"/>
          </p:cNvPicPr>
          <p:nvPr/>
        </p:nvPicPr>
        <p:blipFill>
          <a:blip r:embed="rId2"/>
          <a:stretch>
            <a:fillRect/>
          </a:stretch>
        </p:blipFill>
        <p:spPr>
          <a:xfrm>
            <a:off x="2808514" y="355201"/>
            <a:ext cx="7249886" cy="5859332"/>
          </a:xfrm>
          <a:prstGeom prst="rect">
            <a:avLst/>
          </a:prstGeom>
          <a:ln>
            <a:noFill/>
          </a:ln>
        </p:spPr>
      </p:pic>
    </p:spTree>
    <p:extLst>
      <p:ext uri="{BB962C8B-B14F-4D97-AF65-F5344CB8AC3E}">
        <p14:creationId xmlns:p14="http://schemas.microsoft.com/office/powerpoint/2010/main" val="171226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61BFA4-1491-9AB9-6096-A71BDCBFD1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24AACB-EDBB-E284-A6E8-DA66263BCD26}"/>
              </a:ext>
            </a:extLst>
          </p:cNvPr>
          <p:cNvPicPr>
            <a:picLocks noChangeAspect="1"/>
          </p:cNvPicPr>
          <p:nvPr/>
        </p:nvPicPr>
        <p:blipFill>
          <a:blip r:embed="rId2"/>
          <a:stretch>
            <a:fillRect/>
          </a:stretch>
        </p:blipFill>
        <p:spPr>
          <a:xfrm>
            <a:off x="3102429" y="363933"/>
            <a:ext cx="6977742" cy="5850600"/>
          </a:xfrm>
          <a:prstGeom prst="rect">
            <a:avLst/>
          </a:prstGeom>
          <a:ln>
            <a:noFill/>
          </a:ln>
        </p:spPr>
      </p:pic>
    </p:spTree>
    <p:extLst>
      <p:ext uri="{BB962C8B-B14F-4D97-AF65-F5344CB8AC3E}">
        <p14:creationId xmlns:p14="http://schemas.microsoft.com/office/powerpoint/2010/main" val="140749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60AA9-C4B9-C538-96B5-2B91FB496CE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4183F78-ADB3-AB6D-14FD-36BC0EF739B4}"/>
              </a:ext>
            </a:extLst>
          </p:cNvPr>
          <p:cNvPicPr>
            <a:picLocks noChangeAspect="1"/>
          </p:cNvPicPr>
          <p:nvPr/>
        </p:nvPicPr>
        <p:blipFill>
          <a:blip r:embed="rId2"/>
          <a:stretch>
            <a:fillRect/>
          </a:stretch>
        </p:blipFill>
        <p:spPr>
          <a:xfrm>
            <a:off x="3477599" y="286203"/>
            <a:ext cx="6110865" cy="5928330"/>
          </a:xfrm>
          <a:prstGeom prst="rect">
            <a:avLst/>
          </a:prstGeom>
          <a:ln>
            <a:noFill/>
          </a:ln>
        </p:spPr>
      </p:pic>
    </p:spTree>
    <p:extLst>
      <p:ext uri="{BB962C8B-B14F-4D97-AF65-F5344CB8AC3E}">
        <p14:creationId xmlns:p14="http://schemas.microsoft.com/office/powerpoint/2010/main" val="1134311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43BBBD-B052-C149-FA8D-91626814F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763765-EED4-918C-B329-368BE347DACA}"/>
              </a:ext>
            </a:extLst>
          </p:cNvPr>
          <p:cNvPicPr>
            <a:picLocks noChangeAspect="1"/>
          </p:cNvPicPr>
          <p:nvPr/>
        </p:nvPicPr>
        <p:blipFill>
          <a:blip r:embed="rId2"/>
          <a:stretch>
            <a:fillRect/>
          </a:stretch>
        </p:blipFill>
        <p:spPr>
          <a:xfrm>
            <a:off x="2603535" y="643467"/>
            <a:ext cx="6671094" cy="5571065"/>
          </a:xfrm>
          <a:prstGeom prst="rect">
            <a:avLst/>
          </a:prstGeom>
          <a:ln>
            <a:noFill/>
          </a:ln>
        </p:spPr>
      </p:pic>
    </p:spTree>
    <p:extLst>
      <p:ext uri="{BB962C8B-B14F-4D97-AF65-F5344CB8AC3E}">
        <p14:creationId xmlns:p14="http://schemas.microsoft.com/office/powerpoint/2010/main" val="173098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C86A43-C2F5-374D-DCBD-69C60530F36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E895F53-46A5-671A-CD24-A5E3349E3005}"/>
              </a:ext>
            </a:extLst>
          </p:cNvPr>
          <p:cNvPicPr>
            <a:picLocks noChangeAspect="1"/>
          </p:cNvPicPr>
          <p:nvPr/>
        </p:nvPicPr>
        <p:blipFill>
          <a:blip r:embed="rId2"/>
          <a:stretch>
            <a:fillRect/>
          </a:stretch>
        </p:blipFill>
        <p:spPr>
          <a:xfrm>
            <a:off x="643467" y="1384300"/>
            <a:ext cx="10905066" cy="4089398"/>
          </a:xfrm>
          <a:prstGeom prst="rect">
            <a:avLst/>
          </a:prstGeom>
          <a:ln>
            <a:noFill/>
          </a:ln>
        </p:spPr>
      </p:pic>
    </p:spTree>
    <p:extLst>
      <p:ext uri="{BB962C8B-B14F-4D97-AF65-F5344CB8AC3E}">
        <p14:creationId xmlns:p14="http://schemas.microsoft.com/office/powerpoint/2010/main" val="2789215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FA0E2-4F70-70A7-E66F-A61DE5A4BF8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B72AAA-101D-BA6C-CC98-28E07D41AAE9}"/>
              </a:ext>
            </a:extLst>
          </p:cNvPr>
          <p:cNvSpPr/>
          <p:nvPr/>
        </p:nvSpPr>
        <p:spPr>
          <a:xfrm>
            <a:off x="2858896" y="2967335"/>
            <a:ext cx="647420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Try Except in Python</a:t>
            </a:r>
          </a:p>
        </p:txBody>
      </p:sp>
    </p:spTree>
    <p:extLst>
      <p:ext uri="{BB962C8B-B14F-4D97-AF65-F5344CB8AC3E}">
        <p14:creationId xmlns:p14="http://schemas.microsoft.com/office/powerpoint/2010/main" val="101097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6D821-FD97-7DA1-A52A-09DF5B3716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FC7099-28CA-A2D4-70D0-38E2EB0C9A73}"/>
              </a:ext>
            </a:extLst>
          </p:cNvPr>
          <p:cNvSpPr txBox="1"/>
          <p:nvPr/>
        </p:nvSpPr>
        <p:spPr>
          <a:xfrm>
            <a:off x="3048886" y="2828836"/>
            <a:ext cx="6097772" cy="1569660"/>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What Is Try Except in Python?</a:t>
            </a:r>
          </a:p>
          <a:p>
            <a:pPr marL="342900" indent="-342900">
              <a:buFont typeface="Wingdings" panose="05000000000000000000" pitchFamily="2" charset="2"/>
              <a:buChar char="q"/>
            </a:pPr>
            <a:r>
              <a:rPr lang="en-GB" sz="2400" b="1" dirty="0">
                <a:solidFill>
                  <a:srgbClr val="FF0000"/>
                </a:solidFill>
              </a:rPr>
              <a:t>How does try() work?</a:t>
            </a:r>
          </a:p>
          <a:p>
            <a:pPr marL="342900" indent="-342900">
              <a:buFont typeface="Wingdings" panose="05000000000000000000" pitchFamily="2" charset="2"/>
              <a:buChar char="q"/>
            </a:pPr>
            <a:r>
              <a:rPr lang="en-GB" sz="2400" b="1" dirty="0">
                <a:solidFill>
                  <a:srgbClr val="FF0000"/>
                </a:solidFill>
              </a:rPr>
              <a:t>Else Clause in Python</a:t>
            </a:r>
          </a:p>
        </p:txBody>
      </p:sp>
    </p:spTree>
    <p:extLst>
      <p:ext uri="{BB962C8B-B14F-4D97-AF65-F5344CB8AC3E}">
        <p14:creationId xmlns:p14="http://schemas.microsoft.com/office/powerpoint/2010/main" val="402803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680F7-4C52-3340-06D5-0AA12C1514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941BD8-76EC-C04E-4465-929C4E2A5054}"/>
              </a:ext>
            </a:extLst>
          </p:cNvPr>
          <p:cNvSpPr txBox="1"/>
          <p:nvPr/>
        </p:nvSpPr>
        <p:spPr>
          <a:xfrm>
            <a:off x="510362" y="808076"/>
            <a:ext cx="11366205" cy="3785652"/>
          </a:xfrm>
          <a:prstGeom prst="rect">
            <a:avLst/>
          </a:prstGeom>
          <a:noFill/>
        </p:spPr>
        <p:txBody>
          <a:bodyPr wrap="square">
            <a:spAutoFit/>
          </a:bodyPr>
          <a:lstStyle/>
          <a:p>
            <a:r>
              <a:rPr lang="en-GB" sz="2000" b="1" dirty="0">
                <a:solidFill>
                  <a:srgbClr val="FF0000"/>
                </a:solidFill>
              </a:rPr>
              <a:t>Introduction:</a:t>
            </a:r>
          </a:p>
          <a:p>
            <a:endParaRPr lang="en-GB" sz="2000" b="1" dirty="0">
              <a:solidFill>
                <a:srgbClr val="FF0000"/>
              </a:solidFill>
            </a:endParaRPr>
          </a:p>
          <a:p>
            <a:r>
              <a:rPr lang="en-GB" sz="2000" dirty="0"/>
              <a:t>We all know that Python is considered a powerful programming language. However, do you know what makes it powerful? Yes, it is its endless capabilities, but it is also how the language equips programmers to handle unexpected situations, including errors and exceptions. </a:t>
            </a:r>
          </a:p>
          <a:p>
            <a:endParaRPr lang="en-GB" sz="2000" dirty="0"/>
          </a:p>
          <a:p>
            <a:r>
              <a:rPr lang="en-GB" sz="2000" dirty="0"/>
              <a:t>An exception in Python is an event that occurs during program execution and disrupts the normal flow of a program. Exception handling allows programmers to handle these unforeseen errors and ensures the program runs smoothly without hampering user experience. </a:t>
            </a:r>
          </a:p>
          <a:p>
            <a:endParaRPr lang="en-GB" sz="2000" dirty="0"/>
          </a:p>
          <a:p>
            <a:r>
              <a:rPr lang="en-GB" sz="2000" dirty="0"/>
              <a:t>This ppt will uncover different types of exceptions, ways to handle exceptions, the advantages and disadvantages of exception handling in Python, and more.</a:t>
            </a:r>
          </a:p>
        </p:txBody>
      </p:sp>
    </p:spTree>
    <p:extLst>
      <p:ext uri="{BB962C8B-B14F-4D97-AF65-F5344CB8AC3E}">
        <p14:creationId xmlns:p14="http://schemas.microsoft.com/office/powerpoint/2010/main" val="982117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734D9-C4EE-F84D-0848-3323CDDDEC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A69E481-B0D5-FBE8-7163-8238B79B7811}"/>
              </a:ext>
            </a:extLst>
          </p:cNvPr>
          <p:cNvSpPr txBox="1"/>
          <p:nvPr/>
        </p:nvSpPr>
        <p:spPr>
          <a:xfrm>
            <a:off x="361507" y="404038"/>
            <a:ext cx="11057860" cy="4247317"/>
          </a:xfrm>
          <a:prstGeom prst="rect">
            <a:avLst/>
          </a:prstGeom>
          <a:noFill/>
        </p:spPr>
        <p:txBody>
          <a:bodyPr wrap="square">
            <a:spAutoFit/>
          </a:bodyPr>
          <a:lstStyle/>
          <a:p>
            <a:r>
              <a:rPr lang="en-GB" b="1" dirty="0">
                <a:solidFill>
                  <a:srgbClr val="FF0000"/>
                </a:solidFill>
              </a:rPr>
              <a:t>Introduction:</a:t>
            </a:r>
          </a:p>
          <a:p>
            <a:endParaRPr lang="en-GB" b="1" dirty="0">
              <a:solidFill>
                <a:srgbClr val="FF0000"/>
              </a:solidFill>
            </a:endParaRPr>
          </a:p>
          <a:p>
            <a:r>
              <a:rPr lang="en-GB" dirty="0"/>
              <a:t>There are two types of errors in Python: Syntax Errors and Exceptions. Errors can cause severe issues in a program and result in its immediate termination. On the other hand, exceptions are internal events that change the normal flow of the program. An exception is a warning that something unexpected has occurred. A certain type of object represents a Python exception.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Some common types of exceptions are </a:t>
            </a:r>
            <a:r>
              <a:rPr lang="en-GB" dirty="0" err="1"/>
              <a:t>ValueError</a:t>
            </a:r>
            <a:r>
              <a:rPr lang="en-GB" dirty="0"/>
              <a:t> (when the built-in function gets a wrong argument)</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err="1"/>
              <a:t>IOError</a:t>
            </a:r>
            <a:r>
              <a:rPr lang="en-GB" dirty="0"/>
              <a:t> (when a file fails to open), </a:t>
            </a:r>
            <a:r>
              <a:rPr lang="en-GB" dirty="0" err="1"/>
              <a:t>ImportError</a:t>
            </a:r>
            <a:r>
              <a:rPr lang="en-GB" dirty="0"/>
              <a:t> (when you can’t find the module) and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err="1"/>
              <a:t>KeyboardInterrupt</a:t>
            </a:r>
            <a:r>
              <a:rPr lang="en-GB" dirty="0"/>
              <a:t> (when a user presses an unrequired key).</a:t>
            </a:r>
          </a:p>
          <a:p>
            <a:endParaRPr lang="en-GB" dirty="0"/>
          </a:p>
          <a:p>
            <a:r>
              <a:rPr lang="en-GB" dirty="0"/>
              <a:t>We use try and except in Python for exception handling. These statements allow us to address the issue and avoid any emergency effectively.</a:t>
            </a:r>
          </a:p>
        </p:txBody>
      </p:sp>
    </p:spTree>
    <p:extLst>
      <p:ext uri="{BB962C8B-B14F-4D97-AF65-F5344CB8AC3E}">
        <p14:creationId xmlns:p14="http://schemas.microsoft.com/office/powerpoint/2010/main" val="2994845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8F736-BC06-5A14-C084-6B0DB832A8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AF74FF-9763-1E94-7C0C-DED5D5C5A320}"/>
              </a:ext>
            </a:extLst>
          </p:cNvPr>
          <p:cNvSpPr txBox="1"/>
          <p:nvPr/>
        </p:nvSpPr>
        <p:spPr>
          <a:xfrm>
            <a:off x="216195" y="312648"/>
            <a:ext cx="11759609" cy="6186309"/>
          </a:xfrm>
          <a:prstGeom prst="rect">
            <a:avLst/>
          </a:prstGeom>
          <a:noFill/>
        </p:spPr>
        <p:txBody>
          <a:bodyPr wrap="square">
            <a:spAutoFit/>
          </a:bodyPr>
          <a:lstStyle/>
          <a:p>
            <a:r>
              <a:rPr lang="en-GB" b="1" dirty="0">
                <a:solidFill>
                  <a:srgbClr val="FF0000"/>
                </a:solidFill>
              </a:rPr>
              <a:t>What Is Try Except in Python?</a:t>
            </a:r>
          </a:p>
          <a:p>
            <a:r>
              <a:rPr lang="en-GB" dirty="0"/>
              <a:t>When any unexpected event occurs in Python, we can raise an exception, and Python will stop the execution of the program and look for an exception handler. Python try except is one such statement used to handle exceptions with the code. It gracefully handles exceptions so that it doesn’t lead to a serious error that can crash the program. </a:t>
            </a:r>
          </a:p>
          <a:p>
            <a:endParaRPr lang="en-GB" dirty="0"/>
          </a:p>
          <a:p>
            <a:r>
              <a:rPr lang="en-GB" dirty="0"/>
              <a:t>The try-except clause lets your program execute various actions in case of an error. The try block checks the code for errors and executes it if no error is found, whereas the except block executes when the program encounters an error in the preceding try block. </a:t>
            </a:r>
          </a:p>
          <a:p>
            <a:endParaRPr lang="en-GB" b="1" dirty="0">
              <a:solidFill>
                <a:srgbClr val="FF0000"/>
              </a:solidFill>
            </a:endParaRPr>
          </a:p>
          <a:p>
            <a:r>
              <a:rPr lang="en-GB" b="1" dirty="0">
                <a:solidFill>
                  <a:srgbClr val="FF0000"/>
                </a:solidFill>
              </a:rPr>
              <a:t>Below, we have explained how to construct a try-except statement:</a:t>
            </a:r>
          </a:p>
          <a:p>
            <a:endParaRPr lang="en-GB" dirty="0"/>
          </a:p>
          <a:p>
            <a:r>
              <a:rPr lang="en-GB" dirty="0"/>
              <a:t>try:</a:t>
            </a:r>
          </a:p>
          <a:p>
            <a:r>
              <a:rPr lang="en-GB" dirty="0"/>
              <a:t>    code block 1</a:t>
            </a:r>
          </a:p>
          <a:p>
            <a:r>
              <a:rPr lang="en-GB" dirty="0"/>
              <a:t>except </a:t>
            </a:r>
            <a:r>
              <a:rPr lang="en-GB" dirty="0" err="1"/>
              <a:t>ExceptionName</a:t>
            </a:r>
            <a:r>
              <a:rPr lang="en-GB" dirty="0"/>
              <a:t>:</a:t>
            </a:r>
          </a:p>
          <a:p>
            <a:r>
              <a:rPr lang="en-GB" dirty="0"/>
              <a:t>    code block 2</a:t>
            </a:r>
          </a:p>
          <a:p>
            <a:endParaRPr lang="en-GB" dirty="0"/>
          </a:p>
          <a:p>
            <a:r>
              <a:rPr lang="en-GB" dirty="0">
                <a:solidFill>
                  <a:srgbClr val="FF0000"/>
                </a:solidFill>
              </a:rPr>
              <a:t>Try-except in Python Syntax</a:t>
            </a:r>
          </a:p>
          <a:p>
            <a:r>
              <a:rPr lang="en-GB" dirty="0"/>
              <a:t>try:</a:t>
            </a:r>
          </a:p>
          <a:p>
            <a:r>
              <a:rPr lang="en-GB" dirty="0"/>
              <a:t>    # Some Code</a:t>
            </a:r>
          </a:p>
          <a:p>
            <a:r>
              <a:rPr lang="en-GB" dirty="0"/>
              <a:t>except:</a:t>
            </a:r>
          </a:p>
          <a:p>
            <a:r>
              <a:rPr lang="en-GB" dirty="0"/>
              <a:t>    # Executed if error in the</a:t>
            </a:r>
          </a:p>
          <a:p>
            <a:r>
              <a:rPr lang="en-GB" dirty="0"/>
              <a:t>    # try block </a:t>
            </a:r>
          </a:p>
        </p:txBody>
      </p:sp>
    </p:spTree>
    <p:extLst>
      <p:ext uri="{BB962C8B-B14F-4D97-AF65-F5344CB8AC3E}">
        <p14:creationId xmlns:p14="http://schemas.microsoft.com/office/powerpoint/2010/main" val="503270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F21E-A52C-DD32-FD6E-E7B6EB228E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0CE3F7-B5B4-0F53-0279-E5C58552325B}"/>
              </a:ext>
            </a:extLst>
          </p:cNvPr>
          <p:cNvSpPr txBox="1"/>
          <p:nvPr/>
        </p:nvSpPr>
        <p:spPr>
          <a:xfrm>
            <a:off x="106325" y="259208"/>
            <a:ext cx="11770242" cy="5909310"/>
          </a:xfrm>
          <a:prstGeom prst="rect">
            <a:avLst/>
          </a:prstGeom>
          <a:noFill/>
        </p:spPr>
        <p:txBody>
          <a:bodyPr wrap="square">
            <a:spAutoFit/>
          </a:bodyPr>
          <a:lstStyle/>
          <a:p>
            <a:r>
              <a:rPr lang="en-GB" dirty="0"/>
              <a:t>According to the given syntax, Python will try to run the try block. If there is no exception, it will complete the execution of the try statement, and the except block will not be executed. If there is an exception, Python will omit the remainder of the clause. If the mentioned exception type aligns with the exception defined after the exception keyword, the except statement will be executed. </a:t>
            </a:r>
          </a:p>
          <a:p>
            <a:endParaRPr lang="en-GB" dirty="0"/>
          </a:p>
          <a:p>
            <a:r>
              <a:rPr lang="en-GB" dirty="0"/>
              <a:t>If nothing stops the program, it will continue to run the remaining code after the try-except code blocks. If the exception doesn’t satisfy the defined exception name, it will be forwarded to the outer try in Python, and if there is no exception handler, it will terminate the program. </a:t>
            </a:r>
          </a:p>
          <a:p>
            <a:endParaRPr lang="en-GB" dirty="0"/>
          </a:p>
          <a:p>
            <a:r>
              <a:rPr lang="en-GB" b="1" dirty="0">
                <a:solidFill>
                  <a:srgbClr val="FF0000"/>
                </a:solidFill>
              </a:rPr>
              <a:t>Here is the principle of try-except in Python:</a:t>
            </a:r>
          </a:p>
          <a:p>
            <a:endParaRPr lang="en-GB" dirty="0"/>
          </a:p>
          <a:p>
            <a:r>
              <a:rPr lang="en-GB" b="1" dirty="0">
                <a:solidFill>
                  <a:srgbClr val="FF0000"/>
                </a:solidFill>
              </a:rPr>
              <a:t>Try- </a:t>
            </a:r>
            <a:r>
              <a:rPr lang="en-GB" dirty="0"/>
              <a:t>It contains the catch exception. If there is an exception, it immediately enters the except block.</a:t>
            </a:r>
          </a:p>
          <a:p>
            <a:endParaRPr lang="en-GB" dirty="0"/>
          </a:p>
          <a:p>
            <a:r>
              <a:rPr lang="en-GB" b="1" dirty="0">
                <a:solidFill>
                  <a:srgbClr val="FF0000"/>
                </a:solidFill>
              </a:rPr>
              <a:t>Except- </a:t>
            </a:r>
            <a:r>
              <a:rPr lang="en-GB" dirty="0"/>
              <a:t>If an exception is in the try block, the code within the except block will run. It is necessary even if we use try just as a pass statement.</a:t>
            </a:r>
          </a:p>
          <a:p>
            <a:endParaRPr lang="en-GB" dirty="0"/>
          </a:p>
          <a:p>
            <a:r>
              <a:rPr lang="en-GB" b="1" dirty="0"/>
              <a:t>We can combine it with the finally and else keywords:</a:t>
            </a:r>
          </a:p>
          <a:p>
            <a:endParaRPr lang="en-GB" dirty="0"/>
          </a:p>
          <a:p>
            <a:r>
              <a:rPr lang="en-GB" b="1" dirty="0">
                <a:solidFill>
                  <a:srgbClr val="FF0000"/>
                </a:solidFill>
              </a:rPr>
              <a:t>Else- </a:t>
            </a:r>
            <a:r>
              <a:rPr lang="en-GB" dirty="0"/>
              <a:t>If no exception is raised in the try block, the code within the else block is executed. </a:t>
            </a:r>
          </a:p>
          <a:p>
            <a:endParaRPr lang="en-GB" dirty="0"/>
          </a:p>
          <a:p>
            <a:r>
              <a:rPr lang="en-GB" b="1" dirty="0">
                <a:solidFill>
                  <a:srgbClr val="FF0000"/>
                </a:solidFill>
              </a:rPr>
              <a:t>Finally-</a:t>
            </a:r>
            <a:r>
              <a:rPr lang="en-GB" dirty="0"/>
              <a:t> The code in the finally block is always executed no matter if there is an exception or not. </a:t>
            </a:r>
          </a:p>
        </p:txBody>
      </p:sp>
    </p:spTree>
    <p:extLst>
      <p:ext uri="{BB962C8B-B14F-4D97-AF65-F5344CB8AC3E}">
        <p14:creationId xmlns:p14="http://schemas.microsoft.com/office/powerpoint/2010/main" val="303284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744B5E-8F3F-8728-2D1C-D5A6C83882A0}"/>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8A70665-6D91-994D-29FE-20719A305E06}"/>
              </a:ext>
            </a:extLst>
          </p:cNvPr>
          <p:cNvPicPr>
            <a:picLocks noChangeAspect="1"/>
          </p:cNvPicPr>
          <p:nvPr/>
        </p:nvPicPr>
        <p:blipFill>
          <a:blip r:embed="rId2"/>
          <a:stretch>
            <a:fillRect/>
          </a:stretch>
        </p:blipFill>
        <p:spPr>
          <a:xfrm>
            <a:off x="3189514" y="39511"/>
            <a:ext cx="5769429" cy="6175021"/>
          </a:xfrm>
          <a:prstGeom prst="rect">
            <a:avLst/>
          </a:prstGeom>
          <a:ln>
            <a:noFill/>
          </a:ln>
        </p:spPr>
      </p:pic>
    </p:spTree>
    <p:extLst>
      <p:ext uri="{BB962C8B-B14F-4D97-AF65-F5344CB8AC3E}">
        <p14:creationId xmlns:p14="http://schemas.microsoft.com/office/powerpoint/2010/main" val="773051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DF90-4A3D-181D-3D52-C01665EA82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C2666F-A802-92ED-D468-01A839130BF3}"/>
              </a:ext>
            </a:extLst>
          </p:cNvPr>
          <p:cNvSpPr txBox="1"/>
          <p:nvPr/>
        </p:nvSpPr>
        <p:spPr>
          <a:xfrm>
            <a:off x="435935" y="612845"/>
            <a:ext cx="11142921" cy="4801314"/>
          </a:xfrm>
          <a:prstGeom prst="rect">
            <a:avLst/>
          </a:prstGeom>
          <a:noFill/>
        </p:spPr>
        <p:txBody>
          <a:bodyPr wrap="square">
            <a:spAutoFit/>
          </a:bodyPr>
          <a:lstStyle/>
          <a:p>
            <a:r>
              <a:rPr lang="en-GB" b="1" dirty="0">
                <a:solidFill>
                  <a:srgbClr val="FF0000"/>
                </a:solidFill>
              </a:rPr>
              <a:t>How does try() work?</a:t>
            </a:r>
          </a:p>
          <a:p>
            <a:endParaRPr lang="en-GB" b="1" dirty="0">
              <a:solidFill>
                <a:srgbClr val="FF0000"/>
              </a:solidFill>
            </a:endParaRPr>
          </a:p>
          <a:p>
            <a:pPr marL="285750" indent="-285750">
              <a:buFont typeface="Wingdings" panose="05000000000000000000" pitchFamily="2" charset="2"/>
              <a:buChar char="q"/>
            </a:pPr>
            <a:r>
              <a:rPr lang="en-GB" dirty="0"/>
              <a:t>It starts by executing the try clause, the code between the try block.</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 case there is no exception, the try clause is executed, and the except clause is finished.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there is an exception, the try clause is skipped, and the except clause is executed.</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except clause within the code doesn’t handle the exception, it is passed on to the outer try statement.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If the exception is not handled, the execution will stop.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try statement can include more than one except clause.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When there is no exception, the try clause will run.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When there is an exception, the except clause will run.</a:t>
            </a:r>
          </a:p>
        </p:txBody>
      </p:sp>
    </p:spTree>
    <p:extLst>
      <p:ext uri="{BB962C8B-B14F-4D97-AF65-F5344CB8AC3E}">
        <p14:creationId xmlns:p14="http://schemas.microsoft.com/office/powerpoint/2010/main" val="256734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9417E-830B-65BE-EF2C-31B810056BA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B10A538-3540-576D-E912-9258BDC3641A}"/>
              </a:ext>
            </a:extLst>
          </p:cNvPr>
          <p:cNvPicPr>
            <a:picLocks noChangeAspect="1"/>
          </p:cNvPicPr>
          <p:nvPr/>
        </p:nvPicPr>
        <p:blipFill>
          <a:blip r:embed="rId2"/>
          <a:stretch>
            <a:fillRect/>
          </a:stretch>
        </p:blipFill>
        <p:spPr>
          <a:xfrm>
            <a:off x="3770080" y="643467"/>
            <a:ext cx="5515433" cy="5571065"/>
          </a:xfrm>
          <a:prstGeom prst="rect">
            <a:avLst/>
          </a:prstGeom>
          <a:ln>
            <a:noFill/>
          </a:ln>
        </p:spPr>
      </p:pic>
    </p:spTree>
    <p:extLst>
      <p:ext uri="{BB962C8B-B14F-4D97-AF65-F5344CB8AC3E}">
        <p14:creationId xmlns:p14="http://schemas.microsoft.com/office/powerpoint/2010/main" val="1329536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8F508-7FA0-0031-F861-DB598161D4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86BDA3-D020-8C8F-1B91-E8AED7D2B2EA}"/>
              </a:ext>
            </a:extLst>
          </p:cNvPr>
          <p:cNvSpPr txBox="1"/>
          <p:nvPr/>
        </p:nvSpPr>
        <p:spPr>
          <a:xfrm>
            <a:off x="404036" y="197346"/>
            <a:ext cx="11291777" cy="5909310"/>
          </a:xfrm>
          <a:prstGeom prst="rect">
            <a:avLst/>
          </a:prstGeom>
          <a:noFill/>
        </p:spPr>
        <p:txBody>
          <a:bodyPr wrap="square">
            <a:spAutoFit/>
          </a:bodyPr>
          <a:lstStyle/>
          <a:p>
            <a:r>
              <a:rPr lang="en-GB" b="1" dirty="0">
                <a:solidFill>
                  <a:srgbClr val="FF0000"/>
                </a:solidFill>
              </a:rPr>
              <a:t>Else Clause in Python</a:t>
            </a:r>
          </a:p>
          <a:p>
            <a:endParaRPr lang="en-GB" dirty="0"/>
          </a:p>
          <a:p>
            <a:r>
              <a:rPr lang="en-GB" dirty="0"/>
              <a:t>In life, we often encounter situations where we have to make a choice, and based on that decision, we must decide on the next action. In programming, we face similar situations that require us to make choices and run code blocks based on those choices. </a:t>
            </a:r>
          </a:p>
          <a:p>
            <a:endParaRPr lang="en-GB" dirty="0"/>
          </a:p>
          <a:p>
            <a:r>
              <a:rPr lang="en-GB" dirty="0"/>
              <a:t>In Python, we use decision-making statements (also known as conditional statements) to control the direction of execution of a program. We use the else clause with the try-except block in Python, which is present after all except clauses. The code enters the else block only when the try clause doesn’t encounter an exception. </a:t>
            </a:r>
          </a:p>
          <a:p>
            <a:endParaRPr lang="en-GB" dirty="0"/>
          </a:p>
          <a:p>
            <a:r>
              <a:rPr lang="en-GB" dirty="0"/>
              <a:t>The else keyword decides the next action when the condition is false. Using the else statement, we can tell the program to run a particular code block if no exception is found in the try clause.   </a:t>
            </a:r>
          </a:p>
          <a:p>
            <a:endParaRPr lang="en-GB" dirty="0"/>
          </a:p>
          <a:p>
            <a:r>
              <a:rPr lang="en-GB" b="1" dirty="0">
                <a:solidFill>
                  <a:srgbClr val="FF0000"/>
                </a:solidFill>
              </a:rPr>
              <a:t>Syntax</a:t>
            </a:r>
          </a:p>
          <a:p>
            <a:r>
              <a:rPr lang="en-GB" dirty="0"/>
              <a:t>try:</a:t>
            </a:r>
          </a:p>
          <a:p>
            <a:r>
              <a:rPr lang="en-GB" dirty="0"/>
              <a:t>    # Some Code</a:t>
            </a:r>
          </a:p>
          <a:p>
            <a:r>
              <a:rPr lang="en-GB" dirty="0"/>
              <a:t>except:</a:t>
            </a:r>
          </a:p>
          <a:p>
            <a:r>
              <a:rPr lang="en-GB" dirty="0"/>
              <a:t>    # Executed if error in the</a:t>
            </a:r>
          </a:p>
          <a:p>
            <a:r>
              <a:rPr lang="en-GB" dirty="0"/>
              <a:t>    # try block</a:t>
            </a:r>
          </a:p>
          <a:p>
            <a:r>
              <a:rPr lang="en-GB" dirty="0"/>
              <a:t>else:</a:t>
            </a:r>
          </a:p>
          <a:p>
            <a:r>
              <a:rPr lang="en-GB" dirty="0"/>
              <a:t>    # execute if no exception</a:t>
            </a:r>
          </a:p>
        </p:txBody>
      </p:sp>
    </p:spTree>
    <p:extLst>
      <p:ext uri="{BB962C8B-B14F-4D97-AF65-F5344CB8AC3E}">
        <p14:creationId xmlns:p14="http://schemas.microsoft.com/office/powerpoint/2010/main" val="115604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F0B1-E307-6D8D-DFA6-87B175405122}"/>
            </a:ext>
          </a:extLst>
        </p:cNvPr>
        <p:cNvGrpSpPr/>
        <p:nvPr/>
      </p:nvGrpSpPr>
      <p:grpSpPr>
        <a:xfrm>
          <a:off x="0" y="0"/>
          <a:ext cx="0" cy="0"/>
          <a:chOff x="0" y="0"/>
          <a:chExt cx="0" cy="0"/>
        </a:xfrm>
      </p:grpSpPr>
    </p:spTree>
    <p:extLst>
      <p:ext uri="{BB962C8B-B14F-4D97-AF65-F5344CB8AC3E}">
        <p14:creationId xmlns:p14="http://schemas.microsoft.com/office/powerpoint/2010/main" val="1610546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2533-B0CC-815C-BAC3-B3690FEE4C94}"/>
            </a:ext>
          </a:extLst>
        </p:cNvPr>
        <p:cNvGrpSpPr/>
        <p:nvPr/>
      </p:nvGrpSpPr>
      <p:grpSpPr>
        <a:xfrm>
          <a:off x="0" y="0"/>
          <a:ext cx="0" cy="0"/>
          <a:chOff x="0" y="0"/>
          <a:chExt cx="0" cy="0"/>
        </a:xfrm>
      </p:grpSpPr>
    </p:spTree>
    <p:extLst>
      <p:ext uri="{BB962C8B-B14F-4D97-AF65-F5344CB8AC3E}">
        <p14:creationId xmlns:p14="http://schemas.microsoft.com/office/powerpoint/2010/main" val="1107695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A23A-CAA5-C281-ABA2-131271D003E1}"/>
            </a:ext>
          </a:extLst>
        </p:cNvPr>
        <p:cNvGrpSpPr/>
        <p:nvPr/>
      </p:nvGrpSpPr>
      <p:grpSpPr>
        <a:xfrm>
          <a:off x="0" y="0"/>
          <a:ext cx="0" cy="0"/>
          <a:chOff x="0" y="0"/>
          <a:chExt cx="0" cy="0"/>
        </a:xfrm>
      </p:grpSpPr>
    </p:spTree>
    <p:extLst>
      <p:ext uri="{BB962C8B-B14F-4D97-AF65-F5344CB8AC3E}">
        <p14:creationId xmlns:p14="http://schemas.microsoft.com/office/powerpoint/2010/main" val="383824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F5EC5-F66C-4C41-4968-5783F551A5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299899-E1AB-5C58-C22C-FDBB651AC422}"/>
              </a:ext>
            </a:extLst>
          </p:cNvPr>
          <p:cNvSpPr txBox="1"/>
          <p:nvPr/>
        </p:nvSpPr>
        <p:spPr>
          <a:xfrm>
            <a:off x="361507" y="474345"/>
            <a:ext cx="11493795" cy="4708981"/>
          </a:xfrm>
          <a:prstGeom prst="rect">
            <a:avLst/>
          </a:prstGeom>
          <a:noFill/>
        </p:spPr>
        <p:txBody>
          <a:bodyPr wrap="square">
            <a:spAutoFit/>
          </a:bodyPr>
          <a:lstStyle/>
          <a:p>
            <a:r>
              <a:rPr lang="en-GB" sz="2000" b="1" dirty="0">
                <a:solidFill>
                  <a:srgbClr val="FF0000"/>
                </a:solidFill>
              </a:rPr>
              <a:t>What Are Exceptions in Python?</a:t>
            </a:r>
          </a:p>
          <a:p>
            <a:endParaRPr lang="en-GB" sz="2000" b="1" dirty="0">
              <a:solidFill>
                <a:srgbClr val="FF0000"/>
              </a:solidFill>
            </a:endParaRPr>
          </a:p>
          <a:p>
            <a:r>
              <a:rPr lang="en-GB" sz="2000" dirty="0"/>
              <a:t>Errors are inevitable in programming. Programmers can spare no effort to write meticulous code, but they may encounter errors that hamper their journey. Even a trivial error can cause major disruptions, demanding immediate action. Although Python is considered a simple and powerful programming language, there are still chances of errors and exceptions while writing code. </a:t>
            </a:r>
          </a:p>
          <a:p>
            <a:endParaRPr lang="en-GB" sz="2000" dirty="0"/>
          </a:p>
          <a:p>
            <a:r>
              <a:rPr lang="en-GB" sz="2000" dirty="0"/>
              <a:t>A Python exception is an event that occurs during the execution phase of a program and can potentially hamper the normal flow of execution. Such exceptions indicate that something unexpected has occurred while executing a program and can terminate the program abruptly, so they require immediate attention. </a:t>
            </a:r>
          </a:p>
          <a:p>
            <a:endParaRPr lang="en-GB" sz="2000" dirty="0"/>
          </a:p>
          <a:p>
            <a:r>
              <a:rPr lang="en-GB" sz="2000" dirty="0"/>
              <a:t>Exceptions, such as unexpected </a:t>
            </a:r>
            <a:r>
              <a:rPr lang="en-GB" sz="2000" dirty="0" err="1"/>
              <a:t>behavior</a:t>
            </a:r>
            <a:r>
              <a:rPr lang="en-GB" sz="2000" dirty="0"/>
              <a:t> and errors, create an exception object that contains all the details regarding the type of exception and its context. Therefore, developers can handle the situation efficiently, respond to the error, and prevent the program from crashing.</a:t>
            </a:r>
          </a:p>
        </p:txBody>
      </p:sp>
    </p:spTree>
    <p:extLst>
      <p:ext uri="{BB962C8B-B14F-4D97-AF65-F5344CB8AC3E}">
        <p14:creationId xmlns:p14="http://schemas.microsoft.com/office/powerpoint/2010/main" val="2664988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620D6-2766-64DE-093F-B4383ED8CB7B}"/>
            </a:ext>
          </a:extLst>
        </p:cNvPr>
        <p:cNvGrpSpPr/>
        <p:nvPr/>
      </p:nvGrpSpPr>
      <p:grpSpPr>
        <a:xfrm>
          <a:off x="0" y="0"/>
          <a:ext cx="0" cy="0"/>
          <a:chOff x="0" y="0"/>
          <a:chExt cx="0" cy="0"/>
        </a:xfrm>
      </p:grpSpPr>
    </p:spTree>
    <p:extLst>
      <p:ext uri="{BB962C8B-B14F-4D97-AF65-F5344CB8AC3E}">
        <p14:creationId xmlns:p14="http://schemas.microsoft.com/office/powerpoint/2010/main" val="1185273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AD7CF-CF47-6543-8357-600D4217FE28}"/>
            </a:ext>
          </a:extLst>
        </p:cNvPr>
        <p:cNvGrpSpPr/>
        <p:nvPr/>
      </p:nvGrpSpPr>
      <p:grpSpPr>
        <a:xfrm>
          <a:off x="0" y="0"/>
          <a:ext cx="0" cy="0"/>
          <a:chOff x="0" y="0"/>
          <a:chExt cx="0" cy="0"/>
        </a:xfrm>
      </p:grpSpPr>
    </p:spTree>
    <p:extLst>
      <p:ext uri="{BB962C8B-B14F-4D97-AF65-F5344CB8AC3E}">
        <p14:creationId xmlns:p14="http://schemas.microsoft.com/office/powerpoint/2010/main" val="1987978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CB62-DCB6-F697-7A4D-4F643DE5E558}"/>
            </a:ext>
          </a:extLst>
        </p:cNvPr>
        <p:cNvGrpSpPr/>
        <p:nvPr/>
      </p:nvGrpSpPr>
      <p:grpSpPr>
        <a:xfrm>
          <a:off x="0" y="0"/>
          <a:ext cx="0" cy="0"/>
          <a:chOff x="0" y="0"/>
          <a:chExt cx="0" cy="0"/>
        </a:xfrm>
      </p:grpSpPr>
    </p:spTree>
    <p:extLst>
      <p:ext uri="{BB962C8B-B14F-4D97-AF65-F5344CB8AC3E}">
        <p14:creationId xmlns:p14="http://schemas.microsoft.com/office/powerpoint/2010/main" val="1366545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E9D3B-2232-FFF9-E6B9-B1385804177B}"/>
            </a:ext>
          </a:extLst>
        </p:cNvPr>
        <p:cNvGrpSpPr/>
        <p:nvPr/>
      </p:nvGrpSpPr>
      <p:grpSpPr>
        <a:xfrm>
          <a:off x="0" y="0"/>
          <a:ext cx="0" cy="0"/>
          <a:chOff x="0" y="0"/>
          <a:chExt cx="0" cy="0"/>
        </a:xfrm>
      </p:grpSpPr>
    </p:spTree>
    <p:extLst>
      <p:ext uri="{BB962C8B-B14F-4D97-AF65-F5344CB8AC3E}">
        <p14:creationId xmlns:p14="http://schemas.microsoft.com/office/powerpoint/2010/main" val="654936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E4F3E-2C8C-74CC-8E47-5FB8FF960C8F}"/>
            </a:ext>
          </a:extLst>
        </p:cNvPr>
        <p:cNvGrpSpPr/>
        <p:nvPr/>
      </p:nvGrpSpPr>
      <p:grpSpPr>
        <a:xfrm>
          <a:off x="0" y="0"/>
          <a:ext cx="0" cy="0"/>
          <a:chOff x="0" y="0"/>
          <a:chExt cx="0" cy="0"/>
        </a:xfrm>
      </p:grpSpPr>
    </p:spTree>
    <p:extLst>
      <p:ext uri="{BB962C8B-B14F-4D97-AF65-F5344CB8AC3E}">
        <p14:creationId xmlns:p14="http://schemas.microsoft.com/office/powerpoint/2010/main" val="2166698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F4805-243A-C3A3-29FF-19F76CAA1838}"/>
            </a:ext>
          </a:extLst>
        </p:cNvPr>
        <p:cNvGrpSpPr/>
        <p:nvPr/>
      </p:nvGrpSpPr>
      <p:grpSpPr>
        <a:xfrm>
          <a:off x="0" y="0"/>
          <a:ext cx="0" cy="0"/>
          <a:chOff x="0" y="0"/>
          <a:chExt cx="0" cy="0"/>
        </a:xfrm>
      </p:grpSpPr>
    </p:spTree>
    <p:extLst>
      <p:ext uri="{BB962C8B-B14F-4D97-AF65-F5344CB8AC3E}">
        <p14:creationId xmlns:p14="http://schemas.microsoft.com/office/powerpoint/2010/main" val="398759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C2E6F-6B4C-39C1-B974-07FB239D82CB}"/>
            </a:ext>
          </a:extLst>
        </p:cNvPr>
        <p:cNvGrpSpPr/>
        <p:nvPr/>
      </p:nvGrpSpPr>
      <p:grpSpPr>
        <a:xfrm>
          <a:off x="0" y="0"/>
          <a:ext cx="0" cy="0"/>
          <a:chOff x="0" y="0"/>
          <a:chExt cx="0" cy="0"/>
        </a:xfrm>
      </p:grpSpPr>
    </p:spTree>
    <p:extLst>
      <p:ext uri="{BB962C8B-B14F-4D97-AF65-F5344CB8AC3E}">
        <p14:creationId xmlns:p14="http://schemas.microsoft.com/office/powerpoint/2010/main" val="3473283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6B3AB-F682-97EA-A11C-A2BCC9FA5DE4}"/>
            </a:ext>
          </a:extLst>
        </p:cNvPr>
        <p:cNvGrpSpPr/>
        <p:nvPr/>
      </p:nvGrpSpPr>
      <p:grpSpPr>
        <a:xfrm>
          <a:off x="0" y="0"/>
          <a:ext cx="0" cy="0"/>
          <a:chOff x="0" y="0"/>
          <a:chExt cx="0" cy="0"/>
        </a:xfrm>
      </p:grpSpPr>
    </p:spTree>
    <p:extLst>
      <p:ext uri="{BB962C8B-B14F-4D97-AF65-F5344CB8AC3E}">
        <p14:creationId xmlns:p14="http://schemas.microsoft.com/office/powerpoint/2010/main" val="1530832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E73C3-C712-1938-1269-38AE351DEB27}"/>
            </a:ext>
          </a:extLst>
        </p:cNvPr>
        <p:cNvGrpSpPr/>
        <p:nvPr/>
      </p:nvGrpSpPr>
      <p:grpSpPr>
        <a:xfrm>
          <a:off x="0" y="0"/>
          <a:ext cx="0" cy="0"/>
          <a:chOff x="0" y="0"/>
          <a:chExt cx="0" cy="0"/>
        </a:xfrm>
      </p:grpSpPr>
    </p:spTree>
    <p:extLst>
      <p:ext uri="{BB962C8B-B14F-4D97-AF65-F5344CB8AC3E}">
        <p14:creationId xmlns:p14="http://schemas.microsoft.com/office/powerpoint/2010/main" val="196300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AAF3C-8537-E00F-8D24-2E16BC0475DF}"/>
            </a:ext>
          </a:extLst>
        </p:cNvPr>
        <p:cNvGrpSpPr/>
        <p:nvPr/>
      </p:nvGrpSpPr>
      <p:grpSpPr>
        <a:xfrm>
          <a:off x="0" y="0"/>
          <a:ext cx="0" cy="0"/>
          <a:chOff x="0" y="0"/>
          <a:chExt cx="0" cy="0"/>
        </a:xfrm>
      </p:grpSpPr>
    </p:spTree>
    <p:extLst>
      <p:ext uri="{BB962C8B-B14F-4D97-AF65-F5344CB8AC3E}">
        <p14:creationId xmlns:p14="http://schemas.microsoft.com/office/powerpoint/2010/main" val="389034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94CA8-F3CC-DD82-02A9-4E48409A08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2D98E0-4BF9-B205-46C1-D8B410AFC1DF}"/>
              </a:ext>
            </a:extLst>
          </p:cNvPr>
          <p:cNvSpPr txBox="1"/>
          <p:nvPr/>
        </p:nvSpPr>
        <p:spPr>
          <a:xfrm>
            <a:off x="148856" y="184780"/>
            <a:ext cx="11855302" cy="6186309"/>
          </a:xfrm>
          <a:prstGeom prst="rect">
            <a:avLst/>
          </a:prstGeom>
          <a:noFill/>
        </p:spPr>
        <p:txBody>
          <a:bodyPr wrap="square">
            <a:spAutoFit/>
          </a:bodyPr>
          <a:lstStyle/>
          <a:p>
            <a:r>
              <a:rPr lang="en-GB" b="1" dirty="0">
                <a:solidFill>
                  <a:srgbClr val="FF0000"/>
                </a:solidFill>
              </a:rPr>
              <a:t>Types of Exceptions in Python:</a:t>
            </a:r>
          </a:p>
          <a:p>
            <a:r>
              <a:rPr lang="en-GB" dirty="0"/>
              <a:t>Python has several built-in exceptions catering to different types of errors. They are raised whenever there is an error while executing a program. You must understand these exceptions to handle them effectively. We have explained the most common exceptions in Python.</a:t>
            </a:r>
          </a:p>
          <a:p>
            <a:endParaRPr lang="en-GB" dirty="0"/>
          </a:p>
          <a:p>
            <a:r>
              <a:rPr lang="en-GB" b="1" dirty="0">
                <a:solidFill>
                  <a:srgbClr val="FF0000"/>
                </a:solidFill>
              </a:rPr>
              <a:t>1. </a:t>
            </a:r>
            <a:r>
              <a:rPr lang="en-GB" b="1" dirty="0" err="1">
                <a:solidFill>
                  <a:srgbClr val="FF0000"/>
                </a:solidFill>
              </a:rPr>
              <a:t>IOError</a:t>
            </a:r>
            <a:endParaRPr lang="en-GB" b="1" dirty="0">
              <a:solidFill>
                <a:srgbClr val="FF0000"/>
              </a:solidFill>
            </a:endParaRPr>
          </a:p>
          <a:p>
            <a:r>
              <a:rPr lang="en-GB" dirty="0"/>
              <a:t>It is raised when an I/O operation, such as writing or reading a file, fails because of an input/output error. </a:t>
            </a:r>
          </a:p>
          <a:p>
            <a:endParaRPr lang="en-GB" dirty="0"/>
          </a:p>
          <a:p>
            <a:r>
              <a:rPr lang="en-GB" b="1" dirty="0">
                <a:solidFill>
                  <a:srgbClr val="FF0000"/>
                </a:solidFill>
              </a:rPr>
              <a:t>2. </a:t>
            </a:r>
            <a:r>
              <a:rPr lang="en-GB" b="1" dirty="0" err="1">
                <a:solidFill>
                  <a:srgbClr val="FF0000"/>
                </a:solidFill>
              </a:rPr>
              <a:t>ValueError</a:t>
            </a:r>
            <a:endParaRPr lang="en-GB" b="1" dirty="0">
              <a:solidFill>
                <a:srgbClr val="FF0000"/>
              </a:solidFill>
            </a:endParaRPr>
          </a:p>
          <a:p>
            <a:r>
              <a:rPr lang="en-GB" dirty="0"/>
              <a:t>It is an exception that occurs when a method is an invalid argument or input. For example, executing a program to convert a string to an integer, but the string doesn’t represent a valid integer. </a:t>
            </a:r>
          </a:p>
          <a:p>
            <a:endParaRPr lang="en-GB" dirty="0"/>
          </a:p>
          <a:p>
            <a:r>
              <a:rPr lang="en-GB" b="1" dirty="0">
                <a:solidFill>
                  <a:srgbClr val="FF0000"/>
                </a:solidFill>
              </a:rPr>
              <a:t>3. </a:t>
            </a:r>
            <a:r>
              <a:rPr lang="en-GB" b="1" dirty="0" err="1">
                <a:solidFill>
                  <a:srgbClr val="FF0000"/>
                </a:solidFill>
              </a:rPr>
              <a:t>AttributeError</a:t>
            </a:r>
            <a:endParaRPr lang="en-GB" b="1" dirty="0">
              <a:solidFill>
                <a:srgbClr val="FF0000"/>
              </a:solidFill>
            </a:endParaRPr>
          </a:p>
          <a:p>
            <a:r>
              <a:rPr lang="en-GB" dirty="0"/>
              <a:t>This exception occurs when the reference of an attribute or method fails. It means when we try to access an attribute that doesn’t exist.</a:t>
            </a:r>
          </a:p>
          <a:p>
            <a:endParaRPr lang="en-GB" dirty="0"/>
          </a:p>
          <a:p>
            <a:r>
              <a:rPr lang="en-GB" b="1" dirty="0">
                <a:solidFill>
                  <a:srgbClr val="FF0000"/>
                </a:solidFill>
              </a:rPr>
              <a:t>4. </a:t>
            </a:r>
            <a:r>
              <a:rPr lang="en-GB" b="1" dirty="0" err="1">
                <a:solidFill>
                  <a:srgbClr val="FF0000"/>
                </a:solidFill>
              </a:rPr>
              <a:t>TypeError</a:t>
            </a:r>
            <a:endParaRPr lang="en-GB" b="1" dirty="0">
              <a:solidFill>
                <a:srgbClr val="FF0000"/>
              </a:solidFill>
            </a:endParaRPr>
          </a:p>
          <a:p>
            <a:r>
              <a:rPr lang="en-GB" dirty="0"/>
              <a:t>The </a:t>
            </a:r>
            <a:r>
              <a:rPr lang="en-GB" dirty="0" err="1"/>
              <a:t>TypeError</a:t>
            </a:r>
            <a:r>
              <a:rPr lang="en-GB" dirty="0"/>
              <a:t> is raised when an operation is applied to an object of the wrong or inappropriate type. For example, adding a string to an integer. </a:t>
            </a:r>
          </a:p>
          <a:p>
            <a:endParaRPr lang="en-GB" dirty="0"/>
          </a:p>
          <a:p>
            <a:r>
              <a:rPr lang="en-GB" b="1" dirty="0">
                <a:solidFill>
                  <a:srgbClr val="FF0000"/>
                </a:solidFill>
              </a:rPr>
              <a:t>5. </a:t>
            </a:r>
            <a:r>
              <a:rPr lang="en-GB" b="1" dirty="0" err="1">
                <a:solidFill>
                  <a:srgbClr val="FF0000"/>
                </a:solidFill>
              </a:rPr>
              <a:t>AssertionError</a:t>
            </a:r>
            <a:endParaRPr lang="en-GB" b="1" dirty="0">
              <a:solidFill>
                <a:srgbClr val="FF0000"/>
              </a:solidFill>
            </a:endParaRPr>
          </a:p>
          <a:p>
            <a:r>
              <a:rPr lang="en-GB" dirty="0"/>
              <a:t>It is raised when an assert statement fails. We use assert to test if a condition is true. If not, it raises an </a:t>
            </a:r>
            <a:r>
              <a:rPr lang="en-GB" dirty="0" err="1"/>
              <a:t>AssertError</a:t>
            </a:r>
            <a:r>
              <a:rPr lang="en-GB" dirty="0"/>
              <a:t>.</a:t>
            </a:r>
          </a:p>
        </p:txBody>
      </p:sp>
    </p:spTree>
    <p:extLst>
      <p:ext uri="{BB962C8B-B14F-4D97-AF65-F5344CB8AC3E}">
        <p14:creationId xmlns:p14="http://schemas.microsoft.com/office/powerpoint/2010/main" val="615079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A35D7-2610-DE0C-CBDD-08B6AA2FFA20}"/>
            </a:ext>
          </a:extLst>
        </p:cNvPr>
        <p:cNvGrpSpPr/>
        <p:nvPr/>
      </p:nvGrpSpPr>
      <p:grpSpPr>
        <a:xfrm>
          <a:off x="0" y="0"/>
          <a:ext cx="0" cy="0"/>
          <a:chOff x="0" y="0"/>
          <a:chExt cx="0" cy="0"/>
        </a:xfrm>
      </p:grpSpPr>
    </p:spTree>
    <p:extLst>
      <p:ext uri="{BB962C8B-B14F-4D97-AF65-F5344CB8AC3E}">
        <p14:creationId xmlns:p14="http://schemas.microsoft.com/office/powerpoint/2010/main" val="2272668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3BC62-C47D-EBBA-E678-CBFBA200AD09}"/>
            </a:ext>
          </a:extLst>
        </p:cNvPr>
        <p:cNvGrpSpPr/>
        <p:nvPr/>
      </p:nvGrpSpPr>
      <p:grpSpPr>
        <a:xfrm>
          <a:off x="0" y="0"/>
          <a:ext cx="0" cy="0"/>
          <a:chOff x="0" y="0"/>
          <a:chExt cx="0" cy="0"/>
        </a:xfrm>
      </p:grpSpPr>
    </p:spTree>
    <p:extLst>
      <p:ext uri="{BB962C8B-B14F-4D97-AF65-F5344CB8AC3E}">
        <p14:creationId xmlns:p14="http://schemas.microsoft.com/office/powerpoint/2010/main" val="332361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878C3-8A7C-959A-9020-E120AB1456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0FB2BF-2242-D7BF-9D76-28DF0DC3AFB4}"/>
              </a:ext>
            </a:extLst>
          </p:cNvPr>
          <p:cNvSpPr txBox="1"/>
          <p:nvPr/>
        </p:nvSpPr>
        <p:spPr>
          <a:xfrm>
            <a:off x="106327" y="117693"/>
            <a:ext cx="11376836" cy="6740307"/>
          </a:xfrm>
          <a:prstGeom prst="rect">
            <a:avLst/>
          </a:prstGeom>
          <a:noFill/>
        </p:spPr>
        <p:txBody>
          <a:bodyPr wrap="square">
            <a:spAutoFit/>
          </a:bodyPr>
          <a:lstStyle/>
          <a:p>
            <a:r>
              <a:rPr lang="en-GB" b="1" dirty="0">
                <a:solidFill>
                  <a:srgbClr val="FF0000"/>
                </a:solidFill>
              </a:rPr>
              <a:t>6. </a:t>
            </a:r>
            <a:r>
              <a:rPr lang="en-GB" b="1" dirty="0" err="1">
                <a:solidFill>
                  <a:srgbClr val="FF0000"/>
                </a:solidFill>
              </a:rPr>
              <a:t>ImportError</a:t>
            </a:r>
            <a:endParaRPr lang="en-GB" b="1" dirty="0">
              <a:solidFill>
                <a:srgbClr val="FF0000"/>
              </a:solidFill>
            </a:endParaRPr>
          </a:p>
          <a:p>
            <a:r>
              <a:rPr lang="en-GB" dirty="0"/>
              <a:t>This exception occurs when an import statement fails to find a module.</a:t>
            </a:r>
          </a:p>
          <a:p>
            <a:endParaRPr lang="en-GB" dirty="0"/>
          </a:p>
          <a:p>
            <a:r>
              <a:rPr lang="en-GB" b="1" dirty="0">
                <a:solidFill>
                  <a:srgbClr val="FF0000"/>
                </a:solidFill>
              </a:rPr>
              <a:t>7. </a:t>
            </a:r>
            <a:r>
              <a:rPr lang="en-GB" b="1" dirty="0" err="1">
                <a:solidFill>
                  <a:srgbClr val="FF0000"/>
                </a:solidFill>
              </a:rPr>
              <a:t>NameError</a:t>
            </a:r>
            <a:endParaRPr lang="en-GB" b="1" dirty="0">
              <a:solidFill>
                <a:srgbClr val="FF0000"/>
              </a:solidFill>
            </a:endParaRPr>
          </a:p>
          <a:p>
            <a:r>
              <a:rPr lang="en-GB" dirty="0"/>
              <a:t>It is raised when a function or variable is not found in the current scope. </a:t>
            </a:r>
          </a:p>
          <a:p>
            <a:endParaRPr lang="en-GB" dirty="0"/>
          </a:p>
          <a:p>
            <a:r>
              <a:rPr lang="en-GB" b="1" dirty="0">
                <a:solidFill>
                  <a:srgbClr val="FF0000"/>
                </a:solidFill>
              </a:rPr>
              <a:t>8. </a:t>
            </a:r>
            <a:r>
              <a:rPr lang="en-GB" b="1" dirty="0" err="1">
                <a:solidFill>
                  <a:srgbClr val="FF0000"/>
                </a:solidFill>
              </a:rPr>
              <a:t>SyntaxError</a:t>
            </a:r>
            <a:endParaRPr lang="en-GB" b="1" dirty="0">
              <a:solidFill>
                <a:srgbClr val="FF0000"/>
              </a:solidFill>
            </a:endParaRPr>
          </a:p>
          <a:p>
            <a:r>
              <a:rPr lang="en-GB" dirty="0"/>
              <a:t>This exception occurs when the interpreter encounters an issue with the code's syntax and can’t parse it correctly, such as a missing colon, unbalanced parentheses, or a misspelled keyword. </a:t>
            </a:r>
          </a:p>
          <a:p>
            <a:endParaRPr lang="en-GB" dirty="0"/>
          </a:p>
          <a:p>
            <a:r>
              <a:rPr lang="en-GB" b="1" dirty="0">
                <a:solidFill>
                  <a:srgbClr val="FF0000"/>
                </a:solidFill>
              </a:rPr>
              <a:t>9. </a:t>
            </a:r>
            <a:r>
              <a:rPr lang="en-GB" b="1" dirty="0" err="1">
                <a:solidFill>
                  <a:srgbClr val="FF0000"/>
                </a:solidFill>
              </a:rPr>
              <a:t>KeyboardInterrupt</a:t>
            </a:r>
            <a:endParaRPr lang="en-GB" b="1" dirty="0">
              <a:solidFill>
                <a:srgbClr val="FF0000"/>
              </a:solidFill>
            </a:endParaRPr>
          </a:p>
          <a:p>
            <a:r>
              <a:rPr lang="en-GB" dirty="0"/>
              <a:t>This is an exception that occurs when a user interrupts the execution of a program by pressing </a:t>
            </a:r>
            <a:r>
              <a:rPr lang="en-GB" dirty="0" err="1"/>
              <a:t>Ctrl+C</a:t>
            </a:r>
            <a:r>
              <a:rPr lang="en-GB" dirty="0"/>
              <a:t>.</a:t>
            </a:r>
          </a:p>
          <a:p>
            <a:endParaRPr lang="en-GB" dirty="0"/>
          </a:p>
          <a:p>
            <a:r>
              <a:rPr lang="en-GB" b="1" dirty="0">
                <a:solidFill>
                  <a:srgbClr val="FF0000"/>
                </a:solidFill>
              </a:rPr>
              <a:t>10. </a:t>
            </a:r>
            <a:r>
              <a:rPr lang="en-GB" b="1" dirty="0" err="1">
                <a:solidFill>
                  <a:srgbClr val="FF0000"/>
                </a:solidFill>
              </a:rPr>
              <a:t>IndexError</a:t>
            </a:r>
            <a:endParaRPr lang="en-GB" b="1" dirty="0">
              <a:solidFill>
                <a:srgbClr val="FF0000"/>
              </a:solidFill>
            </a:endParaRPr>
          </a:p>
          <a:p>
            <a:r>
              <a:rPr lang="en-GB" dirty="0"/>
              <a:t>This exception occurs when we try to access an element from a tuple, list, or string using an out-of-range index. </a:t>
            </a:r>
          </a:p>
          <a:p>
            <a:endParaRPr lang="en-GB" dirty="0"/>
          </a:p>
          <a:p>
            <a:r>
              <a:rPr lang="en-GB" b="1" dirty="0">
                <a:solidFill>
                  <a:srgbClr val="FF0000"/>
                </a:solidFill>
              </a:rPr>
              <a:t>11. </a:t>
            </a:r>
            <a:r>
              <a:rPr lang="en-GB" b="1" dirty="0" err="1">
                <a:solidFill>
                  <a:srgbClr val="FF0000"/>
                </a:solidFill>
              </a:rPr>
              <a:t>KeyError</a:t>
            </a:r>
            <a:endParaRPr lang="en-GB" b="1" dirty="0">
              <a:solidFill>
                <a:srgbClr val="FF0000"/>
              </a:solidFill>
            </a:endParaRPr>
          </a:p>
          <a:p>
            <a:r>
              <a:rPr lang="en-GB" dirty="0"/>
              <a:t>We encounter this exception when we try to access a key that doesn’t exist in the dictionary.</a:t>
            </a:r>
          </a:p>
          <a:p>
            <a:endParaRPr lang="en-GB" dirty="0"/>
          </a:p>
          <a:p>
            <a:r>
              <a:rPr lang="en-GB" b="1" dirty="0">
                <a:solidFill>
                  <a:srgbClr val="FF0000"/>
                </a:solidFill>
              </a:rPr>
              <a:t>12. </a:t>
            </a:r>
            <a:r>
              <a:rPr lang="en-GB" b="1" dirty="0" err="1">
                <a:solidFill>
                  <a:srgbClr val="FF0000"/>
                </a:solidFill>
              </a:rPr>
              <a:t>ZeroDivisionError</a:t>
            </a:r>
            <a:endParaRPr lang="en-GB" b="1" dirty="0">
              <a:solidFill>
                <a:srgbClr val="FF0000"/>
              </a:solidFill>
            </a:endParaRPr>
          </a:p>
          <a:p>
            <a:r>
              <a:rPr lang="en-GB" dirty="0"/>
              <a:t>The </a:t>
            </a:r>
            <a:r>
              <a:rPr lang="en-GB" dirty="0" err="1"/>
              <a:t>ZeroDivisionError</a:t>
            </a:r>
            <a:r>
              <a:rPr lang="en-GB" dirty="0"/>
              <a:t> occurs when we try to divide a number by zero.</a:t>
            </a:r>
          </a:p>
          <a:p>
            <a:endParaRPr lang="en-GB" b="1" dirty="0">
              <a:solidFill>
                <a:srgbClr val="FF0000"/>
              </a:solidFill>
            </a:endParaRPr>
          </a:p>
          <a:p>
            <a:r>
              <a:rPr lang="en-GB" b="1" dirty="0">
                <a:solidFill>
                  <a:srgbClr val="FF0000"/>
                </a:solidFill>
              </a:rPr>
              <a:t>13. </a:t>
            </a:r>
            <a:r>
              <a:rPr lang="en-GB" b="1" dirty="0" err="1">
                <a:solidFill>
                  <a:srgbClr val="FF0000"/>
                </a:solidFill>
              </a:rPr>
              <a:t>MemoryError</a:t>
            </a:r>
            <a:endParaRPr lang="en-GB" b="1" dirty="0">
              <a:solidFill>
                <a:srgbClr val="FF0000"/>
              </a:solidFill>
            </a:endParaRPr>
          </a:p>
          <a:p>
            <a:r>
              <a:rPr lang="en-GB" dirty="0"/>
              <a:t>This exception is found when an operation runs out of memory. </a:t>
            </a:r>
          </a:p>
        </p:txBody>
      </p:sp>
    </p:spTree>
    <p:extLst>
      <p:ext uri="{BB962C8B-B14F-4D97-AF65-F5344CB8AC3E}">
        <p14:creationId xmlns:p14="http://schemas.microsoft.com/office/powerpoint/2010/main" val="261680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FE713-04FA-25CC-0533-29D3BF06FC0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5E3C1B-F6D3-3B20-A446-B7048C3B2029}"/>
              </a:ext>
            </a:extLst>
          </p:cNvPr>
          <p:cNvSpPr txBox="1"/>
          <p:nvPr/>
        </p:nvSpPr>
        <p:spPr>
          <a:xfrm>
            <a:off x="125818" y="237391"/>
            <a:ext cx="11940363" cy="6740307"/>
          </a:xfrm>
          <a:prstGeom prst="rect">
            <a:avLst/>
          </a:prstGeom>
          <a:noFill/>
        </p:spPr>
        <p:txBody>
          <a:bodyPr wrap="square">
            <a:spAutoFit/>
          </a:bodyPr>
          <a:lstStyle/>
          <a:p>
            <a:r>
              <a:rPr lang="en-GB" dirty="0"/>
              <a:t>These are the top Python exceptions that occur during program execution. We must handle these exceptions carefully using try-except and other exception-handling methods to ensure our program runs smoothly without crashing.</a:t>
            </a:r>
          </a:p>
          <a:p>
            <a:endParaRPr lang="en-GB" dirty="0"/>
          </a:p>
          <a:p>
            <a:r>
              <a:rPr lang="en-GB" dirty="0"/>
              <a:t>Difference between Syntax Error and Exceptions</a:t>
            </a:r>
          </a:p>
          <a:p>
            <a:r>
              <a:rPr lang="en-GB" dirty="0"/>
              <a:t>Syntax Error is caused due the wrong syntax of the code and can terminate the program. </a:t>
            </a:r>
          </a:p>
          <a:p>
            <a:endParaRPr lang="en-GB" dirty="0"/>
          </a:p>
          <a:p>
            <a:r>
              <a:rPr lang="en-GB" b="1" dirty="0">
                <a:solidFill>
                  <a:srgbClr val="FF0000"/>
                </a:solidFill>
              </a:rPr>
              <a:t>Example:</a:t>
            </a:r>
          </a:p>
          <a:p>
            <a:r>
              <a:rPr lang="en-GB" dirty="0"/>
              <a:t># Missing colon at the end of the if statement</a:t>
            </a:r>
          </a:p>
          <a:p>
            <a:r>
              <a:rPr lang="en-GB" dirty="0"/>
              <a:t>if 5 &gt; 3</a:t>
            </a:r>
          </a:p>
          <a:p>
            <a:r>
              <a:rPr lang="en-GB" dirty="0"/>
              <a:t>    print("5 is greater than 3")</a:t>
            </a:r>
          </a:p>
          <a:p>
            <a:endParaRPr lang="en-GB" dirty="0"/>
          </a:p>
          <a:p>
            <a:r>
              <a:rPr lang="en-GB" b="1" dirty="0">
                <a:solidFill>
                  <a:srgbClr val="FF0000"/>
                </a:solidFill>
              </a:rPr>
              <a:t>Output:</a:t>
            </a:r>
          </a:p>
          <a:p>
            <a:r>
              <a:rPr lang="en-GB" dirty="0"/>
              <a:t> File "example.py", line 2</a:t>
            </a:r>
          </a:p>
          <a:p>
            <a:r>
              <a:rPr lang="en-GB" dirty="0"/>
              <a:t>    if 5 &gt; 3</a:t>
            </a:r>
          </a:p>
          <a:p>
            <a:r>
              <a:rPr lang="en-GB" dirty="0"/>
              <a:t>           ^</a:t>
            </a:r>
          </a:p>
          <a:p>
            <a:r>
              <a:rPr lang="en-GB" dirty="0" err="1"/>
              <a:t>SyntaxError</a:t>
            </a:r>
            <a:r>
              <a:rPr lang="en-GB" dirty="0"/>
              <a:t>: invalid syntax</a:t>
            </a:r>
          </a:p>
          <a:p>
            <a:endParaRPr lang="en-GB" dirty="0"/>
          </a:p>
          <a:p>
            <a:r>
              <a:rPr lang="en-GB" dirty="0"/>
              <a:t>Exceptions occur due to a syntactically incorrect program and throw an error in the result. An exception doesn’t stop program execution but hampers the normal flow of the program. </a:t>
            </a:r>
          </a:p>
          <a:p>
            <a:endParaRPr lang="en-GB" dirty="0"/>
          </a:p>
          <a:p>
            <a:r>
              <a:rPr lang="en-GB" dirty="0"/>
              <a:t>Example</a:t>
            </a:r>
          </a:p>
          <a:p>
            <a:r>
              <a:rPr lang="en-GB" dirty="0"/>
              <a:t># Attempting to divide by zero</a:t>
            </a:r>
          </a:p>
          <a:p>
            <a:r>
              <a:rPr lang="en-GB" dirty="0"/>
              <a:t>x = 10 / 0</a:t>
            </a:r>
          </a:p>
          <a:p>
            <a:endParaRPr lang="en-GB" dirty="0"/>
          </a:p>
        </p:txBody>
      </p:sp>
      <p:sp>
        <p:nvSpPr>
          <p:cNvPr id="5" name="TextBox 4">
            <a:extLst>
              <a:ext uri="{FF2B5EF4-FFF2-40B4-BE49-F238E27FC236}">
                <a16:creationId xmlns:a16="http://schemas.microsoft.com/office/drawing/2014/main" id="{196EE8C3-E1A3-7455-9B82-2FEACE242DE8}"/>
              </a:ext>
            </a:extLst>
          </p:cNvPr>
          <p:cNvSpPr txBox="1"/>
          <p:nvPr/>
        </p:nvSpPr>
        <p:spPr>
          <a:xfrm>
            <a:off x="6095999" y="5769291"/>
            <a:ext cx="6097772" cy="646331"/>
          </a:xfrm>
          <a:prstGeom prst="rect">
            <a:avLst/>
          </a:prstGeom>
          <a:noFill/>
        </p:spPr>
        <p:txBody>
          <a:bodyPr wrap="square">
            <a:spAutoFit/>
          </a:bodyPr>
          <a:lstStyle/>
          <a:p>
            <a:r>
              <a:rPr lang="en-GB" b="1" dirty="0">
                <a:solidFill>
                  <a:srgbClr val="FF0000"/>
                </a:solidFill>
              </a:rPr>
              <a:t>Output:</a:t>
            </a:r>
          </a:p>
          <a:p>
            <a:r>
              <a:rPr lang="en-GB" dirty="0" err="1"/>
              <a:t>ZeroDivisionError</a:t>
            </a:r>
            <a:r>
              <a:rPr lang="en-GB" dirty="0"/>
              <a:t>: division by zero</a:t>
            </a:r>
          </a:p>
        </p:txBody>
      </p:sp>
    </p:spTree>
    <p:extLst>
      <p:ext uri="{BB962C8B-B14F-4D97-AF65-F5344CB8AC3E}">
        <p14:creationId xmlns:p14="http://schemas.microsoft.com/office/powerpoint/2010/main" val="252140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D261-1584-2F58-E725-F191B961EE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37FCF0-544C-FF8C-D26F-80EA89A0CE0D}"/>
              </a:ext>
            </a:extLst>
          </p:cNvPr>
          <p:cNvSpPr txBox="1"/>
          <p:nvPr/>
        </p:nvSpPr>
        <p:spPr>
          <a:xfrm>
            <a:off x="177209" y="117693"/>
            <a:ext cx="11472530" cy="6247864"/>
          </a:xfrm>
          <a:prstGeom prst="rect">
            <a:avLst/>
          </a:prstGeom>
          <a:noFill/>
        </p:spPr>
        <p:txBody>
          <a:bodyPr wrap="square">
            <a:spAutoFit/>
          </a:bodyPr>
          <a:lstStyle/>
          <a:p>
            <a:r>
              <a:rPr lang="en-GB" sz="2000" b="1" dirty="0">
                <a:solidFill>
                  <a:srgbClr val="FF0000"/>
                </a:solidFill>
              </a:rPr>
              <a:t>What Is Exception Handling in Python?</a:t>
            </a:r>
          </a:p>
          <a:p>
            <a:endParaRPr lang="en-GB" sz="2000" b="1" dirty="0">
              <a:solidFill>
                <a:srgbClr val="FF0000"/>
              </a:solidFill>
            </a:endParaRPr>
          </a:p>
          <a:p>
            <a:r>
              <a:rPr lang="en-GB" sz="2000" dirty="0"/>
              <a:t>A Python exception represents an error raised during program execution. It can be a simple error like dividing a number by zero or a complex situation like attempting to access a file that doesn’t exist. Such exceptions can disrupt the normal flow of a program and lead to the program crashing or halting. They can also terminate the program. That is where Python exception handling comes into play. It helps us avoid errors by ensuring that the program runs smoothly even in case of an error. </a:t>
            </a:r>
          </a:p>
          <a:p>
            <a:endParaRPr lang="en-GB" sz="2000" dirty="0"/>
          </a:p>
          <a:p>
            <a:r>
              <a:rPr lang="en-GB" sz="2000" dirty="0"/>
              <a:t>Exception handling allows programmers to manage and respond to runtime errors or exceptional situations during a program's execution. We usually handle exceptions through try and except blocks. The try block encloses the code that may encounter an exception, whereas the except block handles the exception. If there is an exception in the try block, the program moves on to the except block to handle the situation rather than stopping the program.</a:t>
            </a:r>
          </a:p>
          <a:p>
            <a:endParaRPr lang="en-GB" sz="2000" dirty="0"/>
          </a:p>
          <a:p>
            <a:r>
              <a:rPr lang="en-GB" sz="2000" dirty="0"/>
              <a:t>Catching Exceptions with try and except Statements</a:t>
            </a:r>
          </a:p>
          <a:p>
            <a:r>
              <a:rPr lang="en-GB" sz="2000" dirty="0"/>
              <a:t>We use the try and except statements in Python to handle exceptions that may occur during program execution. We place statements that may raise exceptions within the try block and place statements to handle exceptions in the except clause. They enable us to handle errors efficiently without crashing the program.</a:t>
            </a:r>
          </a:p>
          <a:p>
            <a:endParaRPr lang="en-GB" sz="2000" dirty="0"/>
          </a:p>
        </p:txBody>
      </p:sp>
    </p:spTree>
    <p:extLst>
      <p:ext uri="{BB962C8B-B14F-4D97-AF65-F5344CB8AC3E}">
        <p14:creationId xmlns:p14="http://schemas.microsoft.com/office/powerpoint/2010/main" val="116260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306B-3D1D-ADC6-A6B1-835C89922C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6D61F7-E780-F719-93CF-C005DB0C33BD}"/>
              </a:ext>
            </a:extLst>
          </p:cNvPr>
          <p:cNvSpPr txBox="1"/>
          <p:nvPr/>
        </p:nvSpPr>
        <p:spPr>
          <a:xfrm>
            <a:off x="318978" y="371887"/>
            <a:ext cx="8030239" cy="2246769"/>
          </a:xfrm>
          <a:prstGeom prst="rect">
            <a:avLst/>
          </a:prstGeom>
          <a:noFill/>
        </p:spPr>
        <p:txBody>
          <a:bodyPr wrap="square">
            <a:spAutoFit/>
          </a:bodyPr>
          <a:lstStyle/>
          <a:p>
            <a:r>
              <a:rPr lang="en-GB" sz="2000" b="1" dirty="0">
                <a:solidFill>
                  <a:srgbClr val="FF0000"/>
                </a:solidFill>
              </a:rPr>
              <a:t>Syntax of Exception Handling in Python</a:t>
            </a:r>
          </a:p>
          <a:p>
            <a:r>
              <a:rPr lang="en-GB" sz="2000" dirty="0"/>
              <a:t>The syntax of a try-except block in Python is:</a:t>
            </a:r>
          </a:p>
          <a:p>
            <a:endParaRPr lang="en-GB" sz="2000" dirty="0"/>
          </a:p>
          <a:p>
            <a:r>
              <a:rPr lang="en-GB" sz="2000" dirty="0"/>
              <a:t>try:</a:t>
            </a:r>
          </a:p>
          <a:p>
            <a:r>
              <a:rPr lang="en-GB" sz="2000" dirty="0"/>
              <a:t>    # code that may raise an exception</a:t>
            </a:r>
          </a:p>
          <a:p>
            <a:r>
              <a:rPr lang="en-GB" sz="2000" dirty="0"/>
              <a:t>except:</a:t>
            </a:r>
          </a:p>
          <a:p>
            <a:r>
              <a:rPr lang="en-GB" sz="2000" dirty="0"/>
              <a:t>    # code to handle the exception</a:t>
            </a:r>
          </a:p>
        </p:txBody>
      </p:sp>
      <p:pic>
        <p:nvPicPr>
          <p:cNvPr id="5" name="Picture 4">
            <a:extLst>
              <a:ext uri="{FF2B5EF4-FFF2-40B4-BE49-F238E27FC236}">
                <a16:creationId xmlns:a16="http://schemas.microsoft.com/office/drawing/2014/main" id="{3EC4EE22-B01F-6039-CE7D-DD60A4FA8C84}"/>
              </a:ext>
            </a:extLst>
          </p:cNvPr>
          <p:cNvPicPr>
            <a:picLocks noChangeAspect="1"/>
          </p:cNvPicPr>
          <p:nvPr/>
        </p:nvPicPr>
        <p:blipFill>
          <a:blip r:embed="rId2"/>
          <a:stretch>
            <a:fillRect/>
          </a:stretch>
        </p:blipFill>
        <p:spPr>
          <a:xfrm>
            <a:off x="6539024" y="1257289"/>
            <a:ext cx="5094878" cy="4343421"/>
          </a:xfrm>
          <a:prstGeom prst="rect">
            <a:avLst/>
          </a:prstGeom>
        </p:spPr>
      </p:pic>
    </p:spTree>
    <p:extLst>
      <p:ext uri="{BB962C8B-B14F-4D97-AF65-F5344CB8AC3E}">
        <p14:creationId xmlns:p14="http://schemas.microsoft.com/office/powerpoint/2010/main" val="3051382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2775</Words>
  <Application>Microsoft Office PowerPoint</Application>
  <PresentationFormat>Widescreen</PresentationFormat>
  <Paragraphs>263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2025-03-03T10:31:42Z</dcterms:created>
  <dcterms:modified xsi:type="dcterms:W3CDTF">2025-03-03T11:44:32Z</dcterms:modified>
</cp:coreProperties>
</file>