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32" r:id="rId63"/>
    <p:sldId id="317" r:id="rId64"/>
    <p:sldId id="318" r:id="rId65"/>
    <p:sldId id="319" r:id="rId66"/>
    <p:sldId id="320" r:id="rId67"/>
    <p:sldId id="321" r:id="rId68"/>
    <p:sldId id="322" r:id="rId69"/>
    <p:sldId id="323" r:id="rId70"/>
    <p:sldId id="324" r:id="rId71"/>
    <p:sldId id="325" r:id="rId72"/>
    <p:sldId id="326" r:id="rId73"/>
    <p:sldId id="328" r:id="rId74"/>
    <p:sldId id="327" r:id="rId75"/>
    <p:sldId id="329" r:id="rId76"/>
    <p:sldId id="330" r:id="rId77"/>
    <p:sldId id="331" r:id="rId78"/>
    <p:sldId id="342" r:id="rId79"/>
    <p:sldId id="333" r:id="rId80"/>
    <p:sldId id="334" r:id="rId81"/>
    <p:sldId id="341" r:id="rId82"/>
    <p:sldId id="335" r:id="rId83"/>
    <p:sldId id="336" r:id="rId84"/>
    <p:sldId id="337" r:id="rId85"/>
    <p:sldId id="338" r:id="rId8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3CBE09-7C52-4B2D-8FC2-04FBA7044FC9}" v="66" dt="2025-02-14T13:30:10.1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0" d="100"/>
          <a:sy n="60" d="100"/>
        </p:scale>
        <p:origin x="90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9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microsoft.com/office/2015/10/relationships/revisionInfo" Target="revisionInfo.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chu, Lokesh" userId="9c31840a-16a8-4b13-a969-cfe956679ff7" providerId="ADAL" clId="{433CBE09-7C52-4B2D-8FC2-04FBA7044FC9}"/>
    <pc:docChg chg="undo custSel addSld delSld modSld sldOrd">
      <pc:chgData name="Bachu, Lokesh" userId="9c31840a-16a8-4b13-a969-cfe956679ff7" providerId="ADAL" clId="{433CBE09-7C52-4B2D-8FC2-04FBA7044FC9}" dt="2025-02-14T14:15:22.253" v="1818" actId="47"/>
      <pc:docMkLst>
        <pc:docMk/>
      </pc:docMkLst>
      <pc:sldChg chg="addSp modSp mod setBg">
        <pc:chgData name="Bachu, Lokesh" userId="9c31840a-16a8-4b13-a969-cfe956679ff7" providerId="ADAL" clId="{433CBE09-7C52-4B2D-8FC2-04FBA7044FC9}" dt="2025-02-14T07:33:59.477" v="0" actId="26606"/>
        <pc:sldMkLst>
          <pc:docMk/>
          <pc:sldMk cId="4192401027" sldId="256"/>
        </pc:sldMkLst>
        <pc:spChg chg="mod">
          <ac:chgData name="Bachu, Lokesh" userId="9c31840a-16a8-4b13-a969-cfe956679ff7" providerId="ADAL" clId="{433CBE09-7C52-4B2D-8FC2-04FBA7044FC9}" dt="2025-02-14T07:33:59.477" v="0" actId="26606"/>
          <ac:spMkLst>
            <pc:docMk/>
            <pc:sldMk cId="4192401027" sldId="256"/>
            <ac:spMk id="6" creationId="{289CDC46-7AEB-B9EB-28C8-DD1C3BFBECB5}"/>
          </ac:spMkLst>
        </pc:spChg>
        <pc:spChg chg="add">
          <ac:chgData name="Bachu, Lokesh" userId="9c31840a-16a8-4b13-a969-cfe956679ff7" providerId="ADAL" clId="{433CBE09-7C52-4B2D-8FC2-04FBA7044FC9}" dt="2025-02-14T07:33:59.477" v="0" actId="26606"/>
          <ac:spMkLst>
            <pc:docMk/>
            <pc:sldMk cId="4192401027" sldId="256"/>
            <ac:spMk id="11" creationId="{4522B21E-B2B9-4C72-9A71-C87EFD137480}"/>
          </ac:spMkLst>
        </pc:spChg>
        <pc:spChg chg="add">
          <ac:chgData name="Bachu, Lokesh" userId="9c31840a-16a8-4b13-a969-cfe956679ff7" providerId="ADAL" clId="{433CBE09-7C52-4B2D-8FC2-04FBA7044FC9}" dt="2025-02-14T07:33:59.477" v="0" actId="26606"/>
          <ac:spMkLst>
            <pc:docMk/>
            <pc:sldMk cId="4192401027" sldId="256"/>
            <ac:spMk id="13" creationId="{5EB7D2A2-F448-44D4-938C-DC84CBCB3B1E}"/>
          </ac:spMkLst>
        </pc:spChg>
        <pc:spChg chg="add">
          <ac:chgData name="Bachu, Lokesh" userId="9c31840a-16a8-4b13-a969-cfe956679ff7" providerId="ADAL" clId="{433CBE09-7C52-4B2D-8FC2-04FBA7044FC9}" dt="2025-02-14T07:33:59.477" v="0" actId="26606"/>
          <ac:spMkLst>
            <pc:docMk/>
            <pc:sldMk cId="4192401027" sldId="256"/>
            <ac:spMk id="15" creationId="{871AEA07-1E14-44B4-8E55-64EF049CD66F}"/>
          </ac:spMkLst>
        </pc:spChg>
        <pc:cxnChg chg="add">
          <ac:chgData name="Bachu, Lokesh" userId="9c31840a-16a8-4b13-a969-cfe956679ff7" providerId="ADAL" clId="{433CBE09-7C52-4B2D-8FC2-04FBA7044FC9}" dt="2025-02-14T07:33:59.477" v="0" actId="26606"/>
          <ac:cxnSpMkLst>
            <pc:docMk/>
            <pc:sldMk cId="4192401027" sldId="256"/>
            <ac:cxnSpMk id="17" creationId="{F7C8EA93-3210-4C62-99E9-153C275E3A87}"/>
          </ac:cxnSpMkLst>
        </pc:cxnChg>
      </pc:sldChg>
      <pc:sldChg chg="addSp modSp mod">
        <pc:chgData name="Bachu, Lokesh" userId="9c31840a-16a8-4b13-a969-cfe956679ff7" providerId="ADAL" clId="{433CBE09-7C52-4B2D-8FC2-04FBA7044FC9}" dt="2025-02-14T07:40:54.753" v="6" actId="1076"/>
        <pc:sldMkLst>
          <pc:docMk/>
          <pc:sldMk cId="2836081050" sldId="257"/>
        </pc:sldMkLst>
        <pc:spChg chg="add mod">
          <ac:chgData name="Bachu, Lokesh" userId="9c31840a-16a8-4b13-a969-cfe956679ff7" providerId="ADAL" clId="{433CBE09-7C52-4B2D-8FC2-04FBA7044FC9}" dt="2025-02-14T07:40:54.753" v="6" actId="1076"/>
          <ac:spMkLst>
            <pc:docMk/>
            <pc:sldMk cId="2836081050" sldId="257"/>
            <ac:spMk id="3" creationId="{2D9C8DC4-58F8-F60C-1E4E-4A0F3E6EC356}"/>
          </ac:spMkLst>
        </pc:spChg>
      </pc:sldChg>
      <pc:sldChg chg="addSp modSp mod">
        <pc:chgData name="Bachu, Lokesh" userId="9c31840a-16a8-4b13-a969-cfe956679ff7" providerId="ADAL" clId="{433CBE09-7C52-4B2D-8FC2-04FBA7044FC9}" dt="2025-02-14T07:41:52.885" v="20" actId="12"/>
        <pc:sldMkLst>
          <pc:docMk/>
          <pc:sldMk cId="2961536113" sldId="258"/>
        </pc:sldMkLst>
        <pc:spChg chg="add mod">
          <ac:chgData name="Bachu, Lokesh" userId="9c31840a-16a8-4b13-a969-cfe956679ff7" providerId="ADAL" clId="{433CBE09-7C52-4B2D-8FC2-04FBA7044FC9}" dt="2025-02-14T07:41:52.885" v="20" actId="12"/>
          <ac:spMkLst>
            <pc:docMk/>
            <pc:sldMk cId="2961536113" sldId="258"/>
            <ac:spMk id="3" creationId="{E74D55F0-17C2-D0BE-E10A-819E265C656E}"/>
          </ac:spMkLst>
        </pc:spChg>
      </pc:sldChg>
      <pc:sldChg chg="addSp modSp mod">
        <pc:chgData name="Bachu, Lokesh" userId="9c31840a-16a8-4b13-a969-cfe956679ff7" providerId="ADAL" clId="{433CBE09-7C52-4B2D-8FC2-04FBA7044FC9}" dt="2025-02-14T07:43:18.227" v="34" actId="113"/>
        <pc:sldMkLst>
          <pc:docMk/>
          <pc:sldMk cId="1285037522" sldId="259"/>
        </pc:sldMkLst>
        <pc:spChg chg="add mod">
          <ac:chgData name="Bachu, Lokesh" userId="9c31840a-16a8-4b13-a969-cfe956679ff7" providerId="ADAL" clId="{433CBE09-7C52-4B2D-8FC2-04FBA7044FC9}" dt="2025-02-14T07:43:18.227" v="34" actId="113"/>
          <ac:spMkLst>
            <pc:docMk/>
            <pc:sldMk cId="1285037522" sldId="259"/>
            <ac:spMk id="3" creationId="{3FF82545-7A70-FE1C-0197-E2851AAD895F}"/>
          </ac:spMkLst>
        </pc:spChg>
      </pc:sldChg>
      <pc:sldChg chg="addSp modSp mod">
        <pc:chgData name="Bachu, Lokesh" userId="9c31840a-16a8-4b13-a969-cfe956679ff7" providerId="ADAL" clId="{433CBE09-7C52-4B2D-8FC2-04FBA7044FC9}" dt="2025-02-14T07:44:45.003" v="42" actId="20577"/>
        <pc:sldMkLst>
          <pc:docMk/>
          <pc:sldMk cId="2150641286" sldId="260"/>
        </pc:sldMkLst>
        <pc:spChg chg="add mod">
          <ac:chgData name="Bachu, Lokesh" userId="9c31840a-16a8-4b13-a969-cfe956679ff7" providerId="ADAL" clId="{433CBE09-7C52-4B2D-8FC2-04FBA7044FC9}" dt="2025-02-14T07:44:45.003" v="42" actId="20577"/>
          <ac:spMkLst>
            <pc:docMk/>
            <pc:sldMk cId="2150641286" sldId="260"/>
            <ac:spMk id="3" creationId="{06093383-1197-B680-B783-E2F8CA5445DC}"/>
          </ac:spMkLst>
        </pc:spChg>
      </pc:sldChg>
      <pc:sldChg chg="addSp modSp mod">
        <pc:chgData name="Bachu, Lokesh" userId="9c31840a-16a8-4b13-a969-cfe956679ff7" providerId="ADAL" clId="{433CBE09-7C52-4B2D-8FC2-04FBA7044FC9}" dt="2025-02-14T07:45:54.396" v="50" actId="255"/>
        <pc:sldMkLst>
          <pc:docMk/>
          <pc:sldMk cId="1640691192" sldId="261"/>
        </pc:sldMkLst>
        <pc:spChg chg="add mod">
          <ac:chgData name="Bachu, Lokesh" userId="9c31840a-16a8-4b13-a969-cfe956679ff7" providerId="ADAL" clId="{433CBE09-7C52-4B2D-8FC2-04FBA7044FC9}" dt="2025-02-14T07:45:54.396" v="50" actId="255"/>
          <ac:spMkLst>
            <pc:docMk/>
            <pc:sldMk cId="1640691192" sldId="261"/>
            <ac:spMk id="3" creationId="{C3F934AD-563B-3FCF-F8A4-B75387E6EE35}"/>
          </ac:spMkLst>
        </pc:spChg>
      </pc:sldChg>
      <pc:sldChg chg="addSp modSp mod">
        <pc:chgData name="Bachu, Lokesh" userId="9c31840a-16a8-4b13-a969-cfe956679ff7" providerId="ADAL" clId="{433CBE09-7C52-4B2D-8FC2-04FBA7044FC9}" dt="2025-02-14T07:47:42.011" v="62" actId="255"/>
        <pc:sldMkLst>
          <pc:docMk/>
          <pc:sldMk cId="1019424516" sldId="262"/>
        </pc:sldMkLst>
        <pc:spChg chg="add mod">
          <ac:chgData name="Bachu, Lokesh" userId="9c31840a-16a8-4b13-a969-cfe956679ff7" providerId="ADAL" clId="{433CBE09-7C52-4B2D-8FC2-04FBA7044FC9}" dt="2025-02-14T07:47:42.011" v="62" actId="255"/>
          <ac:spMkLst>
            <pc:docMk/>
            <pc:sldMk cId="1019424516" sldId="262"/>
            <ac:spMk id="3" creationId="{E97B0ECF-5AEB-97E9-E3E2-46C9AE284537}"/>
          </ac:spMkLst>
        </pc:spChg>
      </pc:sldChg>
      <pc:sldChg chg="addSp delSp modSp mod">
        <pc:chgData name="Bachu, Lokesh" userId="9c31840a-16a8-4b13-a969-cfe956679ff7" providerId="ADAL" clId="{433CBE09-7C52-4B2D-8FC2-04FBA7044FC9}" dt="2025-02-14T07:51:17.400" v="87" actId="20577"/>
        <pc:sldMkLst>
          <pc:docMk/>
          <pc:sldMk cId="1136421535" sldId="263"/>
        </pc:sldMkLst>
        <pc:spChg chg="add mod">
          <ac:chgData name="Bachu, Lokesh" userId="9c31840a-16a8-4b13-a969-cfe956679ff7" providerId="ADAL" clId="{433CBE09-7C52-4B2D-8FC2-04FBA7044FC9}" dt="2025-02-14T07:50:08.924" v="74" actId="14100"/>
          <ac:spMkLst>
            <pc:docMk/>
            <pc:sldMk cId="1136421535" sldId="263"/>
            <ac:spMk id="3" creationId="{ED50465A-089E-A659-2FF5-E952978E6B08}"/>
          </ac:spMkLst>
        </pc:spChg>
        <pc:spChg chg="add del mod">
          <ac:chgData name="Bachu, Lokesh" userId="9c31840a-16a8-4b13-a969-cfe956679ff7" providerId="ADAL" clId="{433CBE09-7C52-4B2D-8FC2-04FBA7044FC9}" dt="2025-02-14T07:50:30.874" v="78" actId="22"/>
          <ac:spMkLst>
            <pc:docMk/>
            <pc:sldMk cId="1136421535" sldId="263"/>
            <ac:spMk id="5" creationId="{4FC76C37-908F-04F7-ADF9-ACBC340F9516}"/>
          </ac:spMkLst>
        </pc:spChg>
        <pc:spChg chg="add mod">
          <ac:chgData name="Bachu, Lokesh" userId="9c31840a-16a8-4b13-a969-cfe956679ff7" providerId="ADAL" clId="{433CBE09-7C52-4B2D-8FC2-04FBA7044FC9}" dt="2025-02-14T07:51:17.400" v="87" actId="20577"/>
          <ac:spMkLst>
            <pc:docMk/>
            <pc:sldMk cId="1136421535" sldId="263"/>
            <ac:spMk id="7" creationId="{1F3EE50E-AEDC-583A-7C4A-36BD582F2EFB}"/>
          </ac:spMkLst>
        </pc:spChg>
      </pc:sldChg>
      <pc:sldChg chg="addSp modSp mod">
        <pc:chgData name="Bachu, Lokesh" userId="9c31840a-16a8-4b13-a969-cfe956679ff7" providerId="ADAL" clId="{433CBE09-7C52-4B2D-8FC2-04FBA7044FC9}" dt="2025-02-14T07:57:26.390" v="165" actId="20577"/>
        <pc:sldMkLst>
          <pc:docMk/>
          <pc:sldMk cId="3014035288" sldId="264"/>
        </pc:sldMkLst>
        <pc:spChg chg="add mod">
          <ac:chgData name="Bachu, Lokesh" userId="9c31840a-16a8-4b13-a969-cfe956679ff7" providerId="ADAL" clId="{433CBE09-7C52-4B2D-8FC2-04FBA7044FC9}" dt="2025-02-14T07:53:46.484" v="123" actId="255"/>
          <ac:spMkLst>
            <pc:docMk/>
            <pc:sldMk cId="3014035288" sldId="264"/>
            <ac:spMk id="3" creationId="{42D722E4-2901-3A60-E0D2-4F19D9784664}"/>
          </ac:spMkLst>
        </pc:spChg>
        <pc:spChg chg="add mod">
          <ac:chgData name="Bachu, Lokesh" userId="9c31840a-16a8-4b13-a969-cfe956679ff7" providerId="ADAL" clId="{433CBE09-7C52-4B2D-8FC2-04FBA7044FC9}" dt="2025-02-14T07:53:54.222" v="124" actId="255"/>
          <ac:spMkLst>
            <pc:docMk/>
            <pc:sldMk cId="3014035288" sldId="264"/>
            <ac:spMk id="5" creationId="{7F96A339-16D8-3262-0B96-46B858E18674}"/>
          </ac:spMkLst>
        </pc:spChg>
        <pc:spChg chg="add mod">
          <ac:chgData name="Bachu, Lokesh" userId="9c31840a-16a8-4b13-a969-cfe956679ff7" providerId="ADAL" clId="{433CBE09-7C52-4B2D-8FC2-04FBA7044FC9}" dt="2025-02-14T07:57:26.390" v="165" actId="20577"/>
          <ac:spMkLst>
            <pc:docMk/>
            <pc:sldMk cId="3014035288" sldId="264"/>
            <ac:spMk id="7" creationId="{2E5663F4-0B53-CFFC-30A6-E52961FAB3A4}"/>
          </ac:spMkLst>
        </pc:spChg>
      </pc:sldChg>
      <pc:sldChg chg="addSp modSp mod">
        <pc:chgData name="Bachu, Lokesh" userId="9c31840a-16a8-4b13-a969-cfe956679ff7" providerId="ADAL" clId="{433CBE09-7C52-4B2D-8FC2-04FBA7044FC9}" dt="2025-02-14T07:55:28.948" v="155" actId="255"/>
        <pc:sldMkLst>
          <pc:docMk/>
          <pc:sldMk cId="348310166" sldId="265"/>
        </pc:sldMkLst>
        <pc:spChg chg="add mod">
          <ac:chgData name="Bachu, Lokesh" userId="9c31840a-16a8-4b13-a969-cfe956679ff7" providerId="ADAL" clId="{433CBE09-7C52-4B2D-8FC2-04FBA7044FC9}" dt="2025-02-14T07:55:28.948" v="155" actId="255"/>
          <ac:spMkLst>
            <pc:docMk/>
            <pc:sldMk cId="348310166" sldId="265"/>
            <ac:spMk id="3" creationId="{CC5496CE-348E-4691-CBE4-98DCD6A5D38F}"/>
          </ac:spMkLst>
        </pc:spChg>
      </pc:sldChg>
      <pc:sldChg chg="addSp modSp mod">
        <pc:chgData name="Bachu, Lokesh" userId="9c31840a-16a8-4b13-a969-cfe956679ff7" providerId="ADAL" clId="{433CBE09-7C52-4B2D-8FC2-04FBA7044FC9}" dt="2025-02-14T08:04:05.585" v="183" actId="113"/>
        <pc:sldMkLst>
          <pc:docMk/>
          <pc:sldMk cId="822788151" sldId="266"/>
        </pc:sldMkLst>
        <pc:spChg chg="add mod">
          <ac:chgData name="Bachu, Lokesh" userId="9c31840a-16a8-4b13-a969-cfe956679ff7" providerId="ADAL" clId="{433CBE09-7C52-4B2D-8FC2-04FBA7044FC9}" dt="2025-02-14T08:03:10.060" v="173" actId="255"/>
          <ac:spMkLst>
            <pc:docMk/>
            <pc:sldMk cId="822788151" sldId="266"/>
            <ac:spMk id="3" creationId="{F375F4CA-9D45-5426-E932-F9AE171836F7}"/>
          </ac:spMkLst>
        </pc:spChg>
        <pc:spChg chg="add mod">
          <ac:chgData name="Bachu, Lokesh" userId="9c31840a-16a8-4b13-a969-cfe956679ff7" providerId="ADAL" clId="{433CBE09-7C52-4B2D-8FC2-04FBA7044FC9}" dt="2025-02-14T08:04:05.585" v="183" actId="113"/>
          <ac:spMkLst>
            <pc:docMk/>
            <pc:sldMk cId="822788151" sldId="266"/>
            <ac:spMk id="5" creationId="{19A0C85F-DE0D-BF2B-6F47-7176FA8EDBBE}"/>
          </ac:spMkLst>
        </pc:spChg>
      </pc:sldChg>
      <pc:sldChg chg="addSp delSp modSp mod">
        <pc:chgData name="Bachu, Lokesh" userId="9c31840a-16a8-4b13-a969-cfe956679ff7" providerId="ADAL" clId="{433CBE09-7C52-4B2D-8FC2-04FBA7044FC9}" dt="2025-02-14T08:06:30.908" v="201" actId="20577"/>
        <pc:sldMkLst>
          <pc:docMk/>
          <pc:sldMk cId="4264273123" sldId="267"/>
        </pc:sldMkLst>
        <pc:spChg chg="add del">
          <ac:chgData name="Bachu, Lokesh" userId="9c31840a-16a8-4b13-a969-cfe956679ff7" providerId="ADAL" clId="{433CBE09-7C52-4B2D-8FC2-04FBA7044FC9}" dt="2025-02-14T08:04:24.420" v="185" actId="22"/>
          <ac:spMkLst>
            <pc:docMk/>
            <pc:sldMk cId="4264273123" sldId="267"/>
            <ac:spMk id="3" creationId="{C4D7160C-247E-7C43-973F-86B3B5CE987E}"/>
          </ac:spMkLst>
        </pc:spChg>
        <pc:spChg chg="add mod">
          <ac:chgData name="Bachu, Lokesh" userId="9c31840a-16a8-4b13-a969-cfe956679ff7" providerId="ADAL" clId="{433CBE09-7C52-4B2D-8FC2-04FBA7044FC9}" dt="2025-02-14T08:05:17.626" v="191" actId="12"/>
          <ac:spMkLst>
            <pc:docMk/>
            <pc:sldMk cId="4264273123" sldId="267"/>
            <ac:spMk id="5" creationId="{15884C5B-95CD-1630-5A3A-183D5488EC4B}"/>
          </ac:spMkLst>
        </pc:spChg>
        <pc:spChg chg="add mod">
          <ac:chgData name="Bachu, Lokesh" userId="9c31840a-16a8-4b13-a969-cfe956679ff7" providerId="ADAL" clId="{433CBE09-7C52-4B2D-8FC2-04FBA7044FC9}" dt="2025-02-14T08:06:30.908" v="201" actId="20577"/>
          <ac:spMkLst>
            <pc:docMk/>
            <pc:sldMk cId="4264273123" sldId="267"/>
            <ac:spMk id="7" creationId="{621C7C3E-3B94-EFEA-F679-1F90B9FBB030}"/>
          </ac:spMkLst>
        </pc:spChg>
      </pc:sldChg>
      <pc:sldChg chg="addSp delSp modSp mod setBg">
        <pc:chgData name="Bachu, Lokesh" userId="9c31840a-16a8-4b13-a969-cfe956679ff7" providerId="ADAL" clId="{433CBE09-7C52-4B2D-8FC2-04FBA7044FC9}" dt="2025-02-14T08:09:48.964" v="255" actId="1076"/>
        <pc:sldMkLst>
          <pc:docMk/>
          <pc:sldMk cId="3672324236" sldId="268"/>
        </pc:sldMkLst>
        <pc:spChg chg="add mod">
          <ac:chgData name="Bachu, Lokesh" userId="9c31840a-16a8-4b13-a969-cfe956679ff7" providerId="ADAL" clId="{433CBE09-7C52-4B2D-8FC2-04FBA7044FC9}" dt="2025-02-14T08:09:03.879" v="248" actId="1076"/>
          <ac:spMkLst>
            <pc:docMk/>
            <pc:sldMk cId="3672324236" sldId="268"/>
            <ac:spMk id="4" creationId="{9B460AA1-2C85-2114-98BC-98A0C4E3C4C5}"/>
          </ac:spMkLst>
        </pc:spChg>
        <pc:spChg chg="add del">
          <ac:chgData name="Bachu, Lokesh" userId="9c31840a-16a8-4b13-a969-cfe956679ff7" providerId="ADAL" clId="{433CBE09-7C52-4B2D-8FC2-04FBA7044FC9}" dt="2025-02-14T08:07:49.547" v="208" actId="26606"/>
          <ac:spMkLst>
            <pc:docMk/>
            <pc:sldMk cId="3672324236" sldId="268"/>
            <ac:spMk id="5" creationId="{2215C6C6-E45C-4179-9FC1-E8A4C1D47430}"/>
          </ac:spMkLst>
        </pc:spChg>
        <pc:spChg chg="add del">
          <ac:chgData name="Bachu, Lokesh" userId="9c31840a-16a8-4b13-a969-cfe956679ff7" providerId="ADAL" clId="{433CBE09-7C52-4B2D-8FC2-04FBA7044FC9}" dt="2025-02-14T08:07:20.660" v="204" actId="26606"/>
          <ac:spMkLst>
            <pc:docMk/>
            <pc:sldMk cId="3672324236" sldId="268"/>
            <ac:spMk id="8" creationId="{42A4FC2C-047E-45A5-965D-8E1E3BF09BC6}"/>
          </ac:spMkLst>
        </pc:spChg>
        <pc:spChg chg="add">
          <ac:chgData name="Bachu, Lokesh" userId="9c31840a-16a8-4b13-a969-cfe956679ff7" providerId="ADAL" clId="{433CBE09-7C52-4B2D-8FC2-04FBA7044FC9}" dt="2025-02-14T08:07:55.977" v="211" actId="26606"/>
          <ac:spMkLst>
            <pc:docMk/>
            <pc:sldMk cId="3672324236" sldId="268"/>
            <ac:spMk id="12" creationId="{29FDB030-9B49-4CED-8CCD-4D99382388AC}"/>
          </ac:spMkLst>
        </pc:spChg>
        <pc:spChg chg="add del">
          <ac:chgData name="Bachu, Lokesh" userId="9c31840a-16a8-4b13-a969-cfe956679ff7" providerId="ADAL" clId="{433CBE09-7C52-4B2D-8FC2-04FBA7044FC9}" dt="2025-02-14T08:07:49.547" v="208" actId="26606"/>
          <ac:spMkLst>
            <pc:docMk/>
            <pc:sldMk cId="3672324236" sldId="268"/>
            <ac:spMk id="14" creationId="{3776B14B-F2F4-4825-8DA8-8C7A0F2B3960}"/>
          </ac:spMkLst>
        </pc:spChg>
        <pc:spChg chg="add del">
          <ac:chgData name="Bachu, Lokesh" userId="9c31840a-16a8-4b13-a969-cfe956679ff7" providerId="ADAL" clId="{433CBE09-7C52-4B2D-8FC2-04FBA7044FC9}" dt="2025-02-14T08:07:55.943" v="210" actId="26606"/>
          <ac:spMkLst>
            <pc:docMk/>
            <pc:sldMk cId="3672324236" sldId="268"/>
            <ac:spMk id="16" creationId="{32BC26D8-82FB-445E-AA49-62A77D7C1EE0}"/>
          </ac:spMkLst>
        </pc:spChg>
        <pc:spChg chg="add del">
          <ac:chgData name="Bachu, Lokesh" userId="9c31840a-16a8-4b13-a969-cfe956679ff7" providerId="ADAL" clId="{433CBE09-7C52-4B2D-8FC2-04FBA7044FC9}" dt="2025-02-14T08:07:55.943" v="210" actId="26606"/>
          <ac:spMkLst>
            <pc:docMk/>
            <pc:sldMk cId="3672324236" sldId="268"/>
            <ac:spMk id="17" creationId="{CB44330D-EA18-4254-AA95-EB49948539B8}"/>
          </ac:spMkLst>
        </pc:spChg>
        <pc:spChg chg="add">
          <ac:chgData name="Bachu, Lokesh" userId="9c31840a-16a8-4b13-a969-cfe956679ff7" providerId="ADAL" clId="{433CBE09-7C52-4B2D-8FC2-04FBA7044FC9}" dt="2025-02-14T08:07:55.977" v="211" actId="26606"/>
          <ac:spMkLst>
            <pc:docMk/>
            <pc:sldMk cId="3672324236" sldId="268"/>
            <ac:spMk id="18" creationId="{FF9F2414-84E8-453E-B1F3-389FDE8192D9}"/>
          </ac:spMkLst>
        </pc:spChg>
        <pc:spChg chg="add">
          <ac:chgData name="Bachu, Lokesh" userId="9c31840a-16a8-4b13-a969-cfe956679ff7" providerId="ADAL" clId="{433CBE09-7C52-4B2D-8FC2-04FBA7044FC9}" dt="2025-02-14T08:07:55.977" v="211" actId="26606"/>
          <ac:spMkLst>
            <pc:docMk/>
            <pc:sldMk cId="3672324236" sldId="268"/>
            <ac:spMk id="19" creationId="{F3060C83-F051-4F0E-ABAD-AA0DFC48B218}"/>
          </ac:spMkLst>
        </pc:spChg>
        <pc:spChg chg="add">
          <ac:chgData name="Bachu, Lokesh" userId="9c31840a-16a8-4b13-a969-cfe956679ff7" providerId="ADAL" clId="{433CBE09-7C52-4B2D-8FC2-04FBA7044FC9}" dt="2025-02-14T08:07:55.977" v="211" actId="26606"/>
          <ac:spMkLst>
            <pc:docMk/>
            <pc:sldMk cId="3672324236" sldId="268"/>
            <ac:spMk id="20" creationId="{3ECA69A1-7536-43AC-85EF-C7106179F5ED}"/>
          </ac:spMkLst>
        </pc:spChg>
        <pc:spChg chg="add">
          <ac:chgData name="Bachu, Lokesh" userId="9c31840a-16a8-4b13-a969-cfe956679ff7" providerId="ADAL" clId="{433CBE09-7C52-4B2D-8FC2-04FBA7044FC9}" dt="2025-02-14T08:07:55.977" v="211" actId="26606"/>
          <ac:spMkLst>
            <pc:docMk/>
            <pc:sldMk cId="3672324236" sldId="268"/>
            <ac:spMk id="21" creationId="{83C98ABE-055B-441F-B07E-44F97F083C39}"/>
          </ac:spMkLst>
        </pc:spChg>
        <pc:spChg chg="add">
          <ac:chgData name="Bachu, Lokesh" userId="9c31840a-16a8-4b13-a969-cfe956679ff7" providerId="ADAL" clId="{433CBE09-7C52-4B2D-8FC2-04FBA7044FC9}" dt="2025-02-14T08:07:55.977" v="211" actId="26606"/>
          <ac:spMkLst>
            <pc:docMk/>
            <pc:sldMk cId="3672324236" sldId="268"/>
            <ac:spMk id="22" creationId="{3783CA14-24A1-485C-8B30-D6A5D87987AD}"/>
          </ac:spMkLst>
        </pc:spChg>
        <pc:spChg chg="add">
          <ac:chgData name="Bachu, Lokesh" userId="9c31840a-16a8-4b13-a969-cfe956679ff7" providerId="ADAL" clId="{433CBE09-7C52-4B2D-8FC2-04FBA7044FC9}" dt="2025-02-14T08:07:55.977" v="211" actId="26606"/>
          <ac:spMkLst>
            <pc:docMk/>
            <pc:sldMk cId="3672324236" sldId="268"/>
            <ac:spMk id="23" creationId="{9A97C86A-04D6-40F7-AE84-31AB43E6A846}"/>
          </ac:spMkLst>
        </pc:spChg>
        <pc:grpChg chg="add del">
          <ac:chgData name="Bachu, Lokesh" userId="9c31840a-16a8-4b13-a969-cfe956679ff7" providerId="ADAL" clId="{433CBE09-7C52-4B2D-8FC2-04FBA7044FC9}" dt="2025-02-14T08:07:49.547" v="208" actId="26606"/>
          <ac:grpSpMkLst>
            <pc:docMk/>
            <pc:sldMk cId="3672324236" sldId="268"/>
            <ac:grpSpMk id="10" creationId="{5FE9FE4C-C9E0-4C54-8010-EA9D29CD4D59}"/>
          </ac:grpSpMkLst>
        </pc:grpChg>
        <pc:picChg chg="add mod">
          <ac:chgData name="Bachu, Lokesh" userId="9c31840a-16a8-4b13-a969-cfe956679ff7" providerId="ADAL" clId="{433CBE09-7C52-4B2D-8FC2-04FBA7044FC9}" dt="2025-02-14T08:09:18.921" v="252" actId="14100"/>
          <ac:picMkLst>
            <pc:docMk/>
            <pc:sldMk cId="3672324236" sldId="268"/>
            <ac:picMk id="3" creationId="{8CA39623-6383-9ECF-D883-424E7670CA2C}"/>
          </ac:picMkLst>
        </pc:picChg>
        <pc:picChg chg="add mod">
          <ac:chgData name="Bachu, Lokesh" userId="9c31840a-16a8-4b13-a969-cfe956679ff7" providerId="ADAL" clId="{433CBE09-7C52-4B2D-8FC2-04FBA7044FC9}" dt="2025-02-14T08:09:48.964" v="255" actId="1076"/>
          <ac:picMkLst>
            <pc:docMk/>
            <pc:sldMk cId="3672324236" sldId="268"/>
            <ac:picMk id="7" creationId="{ECD958F5-FD11-47EE-1757-9D549A08B57E}"/>
          </ac:picMkLst>
        </pc:picChg>
      </pc:sldChg>
      <pc:sldChg chg="addSp modSp mod">
        <pc:chgData name="Bachu, Lokesh" userId="9c31840a-16a8-4b13-a969-cfe956679ff7" providerId="ADAL" clId="{433CBE09-7C52-4B2D-8FC2-04FBA7044FC9}" dt="2025-02-14T08:11:42.735" v="268" actId="12"/>
        <pc:sldMkLst>
          <pc:docMk/>
          <pc:sldMk cId="2390454477" sldId="269"/>
        </pc:sldMkLst>
        <pc:spChg chg="add mod">
          <ac:chgData name="Bachu, Lokesh" userId="9c31840a-16a8-4b13-a969-cfe956679ff7" providerId="ADAL" clId="{433CBE09-7C52-4B2D-8FC2-04FBA7044FC9}" dt="2025-02-14T08:11:42.735" v="268" actId="12"/>
          <ac:spMkLst>
            <pc:docMk/>
            <pc:sldMk cId="2390454477" sldId="269"/>
            <ac:spMk id="3" creationId="{C7E55CA6-3B6E-7A5E-C6E1-6590302A08F4}"/>
          </ac:spMkLst>
        </pc:spChg>
      </pc:sldChg>
      <pc:sldChg chg="addSp modSp mod">
        <pc:chgData name="Bachu, Lokesh" userId="9c31840a-16a8-4b13-a969-cfe956679ff7" providerId="ADAL" clId="{433CBE09-7C52-4B2D-8FC2-04FBA7044FC9}" dt="2025-02-14T08:13:29.050" v="279" actId="255"/>
        <pc:sldMkLst>
          <pc:docMk/>
          <pc:sldMk cId="2320457233" sldId="270"/>
        </pc:sldMkLst>
        <pc:spChg chg="add mod">
          <ac:chgData name="Bachu, Lokesh" userId="9c31840a-16a8-4b13-a969-cfe956679ff7" providerId="ADAL" clId="{433CBE09-7C52-4B2D-8FC2-04FBA7044FC9}" dt="2025-02-14T08:13:29.050" v="279" actId="255"/>
          <ac:spMkLst>
            <pc:docMk/>
            <pc:sldMk cId="2320457233" sldId="270"/>
            <ac:spMk id="3" creationId="{D7F6EC22-0C98-E29F-EEB3-F7FF5D1AA53D}"/>
          </ac:spMkLst>
        </pc:spChg>
      </pc:sldChg>
      <pc:sldChg chg="addSp modSp mod">
        <pc:chgData name="Bachu, Lokesh" userId="9c31840a-16a8-4b13-a969-cfe956679ff7" providerId="ADAL" clId="{433CBE09-7C52-4B2D-8FC2-04FBA7044FC9}" dt="2025-02-14T08:14:55.299" v="294" actId="12"/>
        <pc:sldMkLst>
          <pc:docMk/>
          <pc:sldMk cId="1903889200" sldId="271"/>
        </pc:sldMkLst>
        <pc:spChg chg="add mod">
          <ac:chgData name="Bachu, Lokesh" userId="9c31840a-16a8-4b13-a969-cfe956679ff7" providerId="ADAL" clId="{433CBE09-7C52-4B2D-8FC2-04FBA7044FC9}" dt="2025-02-14T08:14:32.673" v="286"/>
          <ac:spMkLst>
            <pc:docMk/>
            <pc:sldMk cId="1903889200" sldId="271"/>
            <ac:spMk id="3" creationId="{F4F73593-EA62-5457-6748-BDA9993771F8}"/>
          </ac:spMkLst>
        </pc:spChg>
        <pc:spChg chg="add mod">
          <ac:chgData name="Bachu, Lokesh" userId="9c31840a-16a8-4b13-a969-cfe956679ff7" providerId="ADAL" clId="{433CBE09-7C52-4B2D-8FC2-04FBA7044FC9}" dt="2025-02-14T08:14:55.299" v="294" actId="12"/>
          <ac:spMkLst>
            <pc:docMk/>
            <pc:sldMk cId="1903889200" sldId="271"/>
            <ac:spMk id="5" creationId="{827ABD83-7EC8-13F8-91F8-E386C351E5B9}"/>
          </ac:spMkLst>
        </pc:spChg>
      </pc:sldChg>
      <pc:sldChg chg="addSp modSp mod">
        <pc:chgData name="Bachu, Lokesh" userId="9c31840a-16a8-4b13-a969-cfe956679ff7" providerId="ADAL" clId="{433CBE09-7C52-4B2D-8FC2-04FBA7044FC9}" dt="2025-02-14T08:31:00.143" v="323" actId="12"/>
        <pc:sldMkLst>
          <pc:docMk/>
          <pc:sldMk cId="2848068100" sldId="272"/>
        </pc:sldMkLst>
        <pc:spChg chg="add mod">
          <ac:chgData name="Bachu, Lokesh" userId="9c31840a-16a8-4b13-a969-cfe956679ff7" providerId="ADAL" clId="{433CBE09-7C52-4B2D-8FC2-04FBA7044FC9}" dt="2025-02-14T08:31:00.143" v="323" actId="12"/>
          <ac:spMkLst>
            <pc:docMk/>
            <pc:sldMk cId="2848068100" sldId="272"/>
            <ac:spMk id="3" creationId="{9E5DC8A1-266B-5C5E-9EFB-AF2BF8F85454}"/>
          </ac:spMkLst>
        </pc:spChg>
      </pc:sldChg>
      <pc:sldChg chg="addSp modSp mod">
        <pc:chgData name="Bachu, Lokesh" userId="9c31840a-16a8-4b13-a969-cfe956679ff7" providerId="ADAL" clId="{433CBE09-7C52-4B2D-8FC2-04FBA7044FC9}" dt="2025-02-14T08:32:25.631" v="338" actId="20577"/>
        <pc:sldMkLst>
          <pc:docMk/>
          <pc:sldMk cId="138377181" sldId="273"/>
        </pc:sldMkLst>
        <pc:spChg chg="add mod">
          <ac:chgData name="Bachu, Lokesh" userId="9c31840a-16a8-4b13-a969-cfe956679ff7" providerId="ADAL" clId="{433CBE09-7C52-4B2D-8FC2-04FBA7044FC9}" dt="2025-02-14T08:31:26.043" v="329" actId="12"/>
          <ac:spMkLst>
            <pc:docMk/>
            <pc:sldMk cId="138377181" sldId="273"/>
            <ac:spMk id="3" creationId="{22239062-6F25-BB7E-98CA-17EECEA24A09}"/>
          </ac:spMkLst>
        </pc:spChg>
        <pc:spChg chg="add mod">
          <ac:chgData name="Bachu, Lokesh" userId="9c31840a-16a8-4b13-a969-cfe956679ff7" providerId="ADAL" clId="{433CBE09-7C52-4B2D-8FC2-04FBA7044FC9}" dt="2025-02-14T08:32:25.631" v="338" actId="20577"/>
          <ac:spMkLst>
            <pc:docMk/>
            <pc:sldMk cId="138377181" sldId="273"/>
            <ac:spMk id="5" creationId="{3F575730-0E8D-E5D3-9CCB-9A17AFE4680A}"/>
          </ac:spMkLst>
        </pc:spChg>
      </pc:sldChg>
      <pc:sldChg chg="addSp modSp mod">
        <pc:chgData name="Bachu, Lokesh" userId="9c31840a-16a8-4b13-a969-cfe956679ff7" providerId="ADAL" clId="{433CBE09-7C52-4B2D-8FC2-04FBA7044FC9}" dt="2025-02-14T08:33:17.088" v="351" actId="113"/>
        <pc:sldMkLst>
          <pc:docMk/>
          <pc:sldMk cId="386443690" sldId="274"/>
        </pc:sldMkLst>
        <pc:spChg chg="add mod">
          <ac:chgData name="Bachu, Lokesh" userId="9c31840a-16a8-4b13-a969-cfe956679ff7" providerId="ADAL" clId="{433CBE09-7C52-4B2D-8FC2-04FBA7044FC9}" dt="2025-02-14T08:33:17.088" v="351" actId="113"/>
          <ac:spMkLst>
            <pc:docMk/>
            <pc:sldMk cId="386443690" sldId="274"/>
            <ac:spMk id="3" creationId="{085B1E54-95E5-C86A-1FF5-D9D70A350631}"/>
          </ac:spMkLst>
        </pc:spChg>
      </pc:sldChg>
      <pc:sldChg chg="addSp delSp modSp mod">
        <pc:chgData name="Bachu, Lokesh" userId="9c31840a-16a8-4b13-a969-cfe956679ff7" providerId="ADAL" clId="{433CBE09-7C52-4B2D-8FC2-04FBA7044FC9}" dt="2025-02-14T08:37:13.467" v="384" actId="22"/>
        <pc:sldMkLst>
          <pc:docMk/>
          <pc:sldMk cId="632111850" sldId="275"/>
        </pc:sldMkLst>
        <pc:spChg chg="add mod">
          <ac:chgData name="Bachu, Lokesh" userId="9c31840a-16a8-4b13-a969-cfe956679ff7" providerId="ADAL" clId="{433CBE09-7C52-4B2D-8FC2-04FBA7044FC9}" dt="2025-02-14T08:35:01.274" v="362" actId="255"/>
          <ac:spMkLst>
            <pc:docMk/>
            <pc:sldMk cId="632111850" sldId="275"/>
            <ac:spMk id="3" creationId="{62E7285F-7B78-A42F-0B3D-520FA8F63E06}"/>
          </ac:spMkLst>
        </pc:spChg>
        <pc:spChg chg="add del mod">
          <ac:chgData name="Bachu, Lokesh" userId="9c31840a-16a8-4b13-a969-cfe956679ff7" providerId="ADAL" clId="{433CBE09-7C52-4B2D-8FC2-04FBA7044FC9}" dt="2025-02-14T08:37:13.467" v="384" actId="22"/>
          <ac:spMkLst>
            <pc:docMk/>
            <pc:sldMk cId="632111850" sldId="275"/>
            <ac:spMk id="5" creationId="{695D7AFD-E348-1F11-AF7C-2C1838358AF4}"/>
          </ac:spMkLst>
        </pc:spChg>
      </pc:sldChg>
      <pc:sldChg chg="addSp modSp mod">
        <pc:chgData name="Bachu, Lokesh" userId="9c31840a-16a8-4b13-a969-cfe956679ff7" providerId="ADAL" clId="{433CBE09-7C52-4B2D-8FC2-04FBA7044FC9}" dt="2025-02-14T08:36:43.413" v="380" actId="113"/>
        <pc:sldMkLst>
          <pc:docMk/>
          <pc:sldMk cId="862657381" sldId="276"/>
        </pc:sldMkLst>
        <pc:spChg chg="add mod">
          <ac:chgData name="Bachu, Lokesh" userId="9c31840a-16a8-4b13-a969-cfe956679ff7" providerId="ADAL" clId="{433CBE09-7C52-4B2D-8FC2-04FBA7044FC9}" dt="2025-02-14T08:36:09.066" v="371" actId="21"/>
          <ac:spMkLst>
            <pc:docMk/>
            <pc:sldMk cId="862657381" sldId="276"/>
            <ac:spMk id="3" creationId="{55E6E67C-E6F2-D287-F39F-EF28BBB11560}"/>
          </ac:spMkLst>
        </pc:spChg>
        <pc:spChg chg="add mod">
          <ac:chgData name="Bachu, Lokesh" userId="9c31840a-16a8-4b13-a969-cfe956679ff7" providerId="ADAL" clId="{433CBE09-7C52-4B2D-8FC2-04FBA7044FC9}" dt="2025-02-14T08:36:37.287" v="377" actId="21"/>
          <ac:spMkLst>
            <pc:docMk/>
            <pc:sldMk cId="862657381" sldId="276"/>
            <ac:spMk id="5" creationId="{D02BC761-61BB-1323-CE7A-AC69A97E5899}"/>
          </ac:spMkLst>
        </pc:spChg>
        <pc:spChg chg="add mod">
          <ac:chgData name="Bachu, Lokesh" userId="9c31840a-16a8-4b13-a969-cfe956679ff7" providerId="ADAL" clId="{433CBE09-7C52-4B2D-8FC2-04FBA7044FC9}" dt="2025-02-14T08:36:43.413" v="380" actId="113"/>
          <ac:spMkLst>
            <pc:docMk/>
            <pc:sldMk cId="862657381" sldId="276"/>
            <ac:spMk id="7" creationId="{DED8BB58-3419-9F6D-0B72-E7EA3129CDB8}"/>
          </ac:spMkLst>
        </pc:spChg>
      </pc:sldChg>
      <pc:sldChg chg="addSp modSp mod">
        <pc:chgData name="Bachu, Lokesh" userId="9c31840a-16a8-4b13-a969-cfe956679ff7" providerId="ADAL" clId="{433CBE09-7C52-4B2D-8FC2-04FBA7044FC9}" dt="2025-02-14T08:37:46.392" v="395" actId="12"/>
        <pc:sldMkLst>
          <pc:docMk/>
          <pc:sldMk cId="3032791881" sldId="277"/>
        </pc:sldMkLst>
        <pc:spChg chg="add mod">
          <ac:chgData name="Bachu, Lokesh" userId="9c31840a-16a8-4b13-a969-cfe956679ff7" providerId="ADAL" clId="{433CBE09-7C52-4B2D-8FC2-04FBA7044FC9}" dt="2025-02-14T08:37:46.392" v="395" actId="12"/>
          <ac:spMkLst>
            <pc:docMk/>
            <pc:sldMk cId="3032791881" sldId="277"/>
            <ac:spMk id="3" creationId="{81327E0A-AB8D-56E2-CCB2-E9FC05D7F975}"/>
          </ac:spMkLst>
        </pc:spChg>
      </pc:sldChg>
      <pc:sldChg chg="addSp modSp mod">
        <pc:chgData name="Bachu, Lokesh" userId="9c31840a-16a8-4b13-a969-cfe956679ff7" providerId="ADAL" clId="{433CBE09-7C52-4B2D-8FC2-04FBA7044FC9}" dt="2025-02-14T08:40:27.222" v="408" actId="113"/>
        <pc:sldMkLst>
          <pc:docMk/>
          <pc:sldMk cId="2969454165" sldId="278"/>
        </pc:sldMkLst>
        <pc:spChg chg="add mod">
          <ac:chgData name="Bachu, Lokesh" userId="9c31840a-16a8-4b13-a969-cfe956679ff7" providerId="ADAL" clId="{433CBE09-7C52-4B2D-8FC2-04FBA7044FC9}" dt="2025-02-14T08:40:27.222" v="408" actId="113"/>
          <ac:spMkLst>
            <pc:docMk/>
            <pc:sldMk cId="2969454165" sldId="278"/>
            <ac:spMk id="3" creationId="{A28DBE94-42F0-E9EC-362C-B919EB69AFAF}"/>
          </ac:spMkLst>
        </pc:spChg>
      </pc:sldChg>
      <pc:sldChg chg="addSp modSp mod">
        <pc:chgData name="Bachu, Lokesh" userId="9c31840a-16a8-4b13-a969-cfe956679ff7" providerId="ADAL" clId="{433CBE09-7C52-4B2D-8FC2-04FBA7044FC9}" dt="2025-02-14T08:41:54.339" v="418" actId="14100"/>
        <pc:sldMkLst>
          <pc:docMk/>
          <pc:sldMk cId="2830901725" sldId="279"/>
        </pc:sldMkLst>
        <pc:spChg chg="add mod">
          <ac:chgData name="Bachu, Lokesh" userId="9c31840a-16a8-4b13-a969-cfe956679ff7" providerId="ADAL" clId="{433CBE09-7C52-4B2D-8FC2-04FBA7044FC9}" dt="2025-02-14T08:41:54.339" v="418" actId="14100"/>
          <ac:spMkLst>
            <pc:docMk/>
            <pc:sldMk cId="2830901725" sldId="279"/>
            <ac:spMk id="3" creationId="{6E6FAEAB-FC5E-D393-71A4-89AD3876B569}"/>
          </ac:spMkLst>
        </pc:spChg>
      </pc:sldChg>
      <pc:sldChg chg="addSp modSp mod">
        <pc:chgData name="Bachu, Lokesh" userId="9c31840a-16a8-4b13-a969-cfe956679ff7" providerId="ADAL" clId="{433CBE09-7C52-4B2D-8FC2-04FBA7044FC9}" dt="2025-02-14T08:43:26.649" v="426" actId="14100"/>
        <pc:sldMkLst>
          <pc:docMk/>
          <pc:sldMk cId="1084707717" sldId="280"/>
        </pc:sldMkLst>
        <pc:picChg chg="add mod">
          <ac:chgData name="Bachu, Lokesh" userId="9c31840a-16a8-4b13-a969-cfe956679ff7" providerId="ADAL" clId="{433CBE09-7C52-4B2D-8FC2-04FBA7044FC9}" dt="2025-02-14T08:43:23.347" v="425" actId="14100"/>
          <ac:picMkLst>
            <pc:docMk/>
            <pc:sldMk cId="1084707717" sldId="280"/>
            <ac:picMk id="3" creationId="{9E0FA8A7-4BF6-F5D4-BA13-ECD12C6D0BDE}"/>
          </ac:picMkLst>
        </pc:picChg>
        <pc:picChg chg="add mod">
          <ac:chgData name="Bachu, Lokesh" userId="9c31840a-16a8-4b13-a969-cfe956679ff7" providerId="ADAL" clId="{433CBE09-7C52-4B2D-8FC2-04FBA7044FC9}" dt="2025-02-14T08:43:26.649" v="426" actId="14100"/>
          <ac:picMkLst>
            <pc:docMk/>
            <pc:sldMk cId="1084707717" sldId="280"/>
            <ac:picMk id="5" creationId="{CCC6C5E9-675E-2DB9-8509-2BB62E2B63F7}"/>
          </ac:picMkLst>
        </pc:picChg>
      </pc:sldChg>
      <pc:sldChg chg="addSp modSp mod">
        <pc:chgData name="Bachu, Lokesh" userId="9c31840a-16a8-4b13-a969-cfe956679ff7" providerId="ADAL" clId="{433CBE09-7C52-4B2D-8FC2-04FBA7044FC9}" dt="2025-02-14T08:46:25.735" v="436" actId="12"/>
        <pc:sldMkLst>
          <pc:docMk/>
          <pc:sldMk cId="707506400" sldId="281"/>
        </pc:sldMkLst>
        <pc:spChg chg="add mod">
          <ac:chgData name="Bachu, Lokesh" userId="9c31840a-16a8-4b13-a969-cfe956679ff7" providerId="ADAL" clId="{433CBE09-7C52-4B2D-8FC2-04FBA7044FC9}" dt="2025-02-14T08:46:25.735" v="436" actId="12"/>
          <ac:spMkLst>
            <pc:docMk/>
            <pc:sldMk cId="707506400" sldId="281"/>
            <ac:spMk id="3" creationId="{D9BC69D2-E753-DD2B-100E-32734CA887AA}"/>
          </ac:spMkLst>
        </pc:spChg>
      </pc:sldChg>
      <pc:sldChg chg="addSp delSp modSp new mod">
        <pc:chgData name="Bachu, Lokesh" userId="9c31840a-16a8-4b13-a969-cfe956679ff7" providerId="ADAL" clId="{433CBE09-7C52-4B2D-8FC2-04FBA7044FC9}" dt="2025-02-14T09:06:45.393" v="458" actId="1076"/>
        <pc:sldMkLst>
          <pc:docMk/>
          <pc:sldMk cId="3816121761" sldId="282"/>
        </pc:sldMkLst>
        <pc:spChg chg="del">
          <ac:chgData name="Bachu, Lokesh" userId="9c31840a-16a8-4b13-a969-cfe956679ff7" providerId="ADAL" clId="{433CBE09-7C52-4B2D-8FC2-04FBA7044FC9}" dt="2025-02-14T08:46:44.514" v="438" actId="478"/>
          <ac:spMkLst>
            <pc:docMk/>
            <pc:sldMk cId="3816121761" sldId="282"/>
            <ac:spMk id="2" creationId="{F1F7CE6A-7063-9E5F-A985-C5DAD668A003}"/>
          </ac:spMkLst>
        </pc:spChg>
        <pc:spChg chg="del">
          <ac:chgData name="Bachu, Lokesh" userId="9c31840a-16a8-4b13-a969-cfe956679ff7" providerId="ADAL" clId="{433CBE09-7C52-4B2D-8FC2-04FBA7044FC9}" dt="2025-02-14T08:46:44.514" v="438" actId="478"/>
          <ac:spMkLst>
            <pc:docMk/>
            <pc:sldMk cId="3816121761" sldId="282"/>
            <ac:spMk id="3" creationId="{8449EE10-36ED-2002-CF23-650F37A35FB5}"/>
          </ac:spMkLst>
        </pc:spChg>
        <pc:spChg chg="add mod">
          <ac:chgData name="Bachu, Lokesh" userId="9c31840a-16a8-4b13-a969-cfe956679ff7" providerId="ADAL" clId="{433CBE09-7C52-4B2D-8FC2-04FBA7044FC9}" dt="2025-02-14T09:06:45.393" v="458" actId="1076"/>
          <ac:spMkLst>
            <pc:docMk/>
            <pc:sldMk cId="3816121761" sldId="282"/>
            <ac:spMk id="5" creationId="{A962F23F-46FB-5C8D-CCAB-08321A73A89C}"/>
          </ac:spMkLst>
        </pc:spChg>
      </pc:sldChg>
      <pc:sldChg chg="addSp modSp add mod">
        <pc:chgData name="Bachu, Lokesh" userId="9c31840a-16a8-4b13-a969-cfe956679ff7" providerId="ADAL" clId="{433CBE09-7C52-4B2D-8FC2-04FBA7044FC9}" dt="2025-02-14T09:07:52.062" v="463" actId="14100"/>
        <pc:sldMkLst>
          <pc:docMk/>
          <pc:sldMk cId="979333151" sldId="283"/>
        </pc:sldMkLst>
        <pc:picChg chg="add mod">
          <ac:chgData name="Bachu, Lokesh" userId="9c31840a-16a8-4b13-a969-cfe956679ff7" providerId="ADAL" clId="{433CBE09-7C52-4B2D-8FC2-04FBA7044FC9}" dt="2025-02-14T09:07:52.062" v="463" actId="14100"/>
          <ac:picMkLst>
            <pc:docMk/>
            <pc:sldMk cId="979333151" sldId="283"/>
            <ac:picMk id="3" creationId="{F0F477A8-9A49-9CE9-1AD0-33E0B292135C}"/>
          </ac:picMkLst>
        </pc:picChg>
      </pc:sldChg>
      <pc:sldChg chg="addSp modSp add mod">
        <pc:chgData name="Bachu, Lokesh" userId="9c31840a-16a8-4b13-a969-cfe956679ff7" providerId="ADAL" clId="{433CBE09-7C52-4B2D-8FC2-04FBA7044FC9}" dt="2025-02-14T09:09:21.105" v="477" actId="12"/>
        <pc:sldMkLst>
          <pc:docMk/>
          <pc:sldMk cId="1505821591" sldId="284"/>
        </pc:sldMkLst>
        <pc:spChg chg="add mod">
          <ac:chgData name="Bachu, Lokesh" userId="9c31840a-16a8-4b13-a969-cfe956679ff7" providerId="ADAL" clId="{433CBE09-7C52-4B2D-8FC2-04FBA7044FC9}" dt="2025-02-14T09:09:21.105" v="477" actId="12"/>
          <ac:spMkLst>
            <pc:docMk/>
            <pc:sldMk cId="1505821591" sldId="284"/>
            <ac:spMk id="3" creationId="{6A553ECE-69F8-70D5-7549-65779619F183}"/>
          </ac:spMkLst>
        </pc:spChg>
      </pc:sldChg>
      <pc:sldChg chg="addSp modSp add mod">
        <pc:chgData name="Bachu, Lokesh" userId="9c31840a-16a8-4b13-a969-cfe956679ff7" providerId="ADAL" clId="{433CBE09-7C52-4B2D-8FC2-04FBA7044FC9}" dt="2025-02-14T09:11:17.896" v="489" actId="207"/>
        <pc:sldMkLst>
          <pc:docMk/>
          <pc:sldMk cId="2889118964" sldId="285"/>
        </pc:sldMkLst>
        <pc:spChg chg="add mod">
          <ac:chgData name="Bachu, Lokesh" userId="9c31840a-16a8-4b13-a969-cfe956679ff7" providerId="ADAL" clId="{433CBE09-7C52-4B2D-8FC2-04FBA7044FC9}" dt="2025-02-14T09:11:17.896" v="489" actId="207"/>
          <ac:spMkLst>
            <pc:docMk/>
            <pc:sldMk cId="2889118964" sldId="285"/>
            <ac:spMk id="3" creationId="{0C120BD4-9ADF-1D38-5486-517DFEBED458}"/>
          </ac:spMkLst>
        </pc:spChg>
      </pc:sldChg>
      <pc:sldChg chg="addSp modSp add mod">
        <pc:chgData name="Bachu, Lokesh" userId="9c31840a-16a8-4b13-a969-cfe956679ff7" providerId="ADAL" clId="{433CBE09-7C52-4B2D-8FC2-04FBA7044FC9}" dt="2025-02-14T09:12:34.111" v="508" actId="20577"/>
        <pc:sldMkLst>
          <pc:docMk/>
          <pc:sldMk cId="3161322087" sldId="286"/>
        </pc:sldMkLst>
        <pc:spChg chg="add mod">
          <ac:chgData name="Bachu, Lokesh" userId="9c31840a-16a8-4b13-a969-cfe956679ff7" providerId="ADAL" clId="{433CBE09-7C52-4B2D-8FC2-04FBA7044FC9}" dt="2025-02-14T09:12:34.111" v="508" actId="20577"/>
          <ac:spMkLst>
            <pc:docMk/>
            <pc:sldMk cId="3161322087" sldId="286"/>
            <ac:spMk id="3" creationId="{CC928BF7-156B-B8D4-4819-3858FAB28F86}"/>
          </ac:spMkLst>
        </pc:spChg>
      </pc:sldChg>
      <pc:sldChg chg="addSp modSp add mod">
        <pc:chgData name="Bachu, Lokesh" userId="9c31840a-16a8-4b13-a969-cfe956679ff7" providerId="ADAL" clId="{433CBE09-7C52-4B2D-8FC2-04FBA7044FC9}" dt="2025-02-14T09:16:09.661" v="519" actId="1076"/>
        <pc:sldMkLst>
          <pc:docMk/>
          <pc:sldMk cId="997009364" sldId="287"/>
        </pc:sldMkLst>
        <pc:spChg chg="add mod">
          <ac:chgData name="Bachu, Lokesh" userId="9c31840a-16a8-4b13-a969-cfe956679ff7" providerId="ADAL" clId="{433CBE09-7C52-4B2D-8FC2-04FBA7044FC9}" dt="2025-02-14T09:15:23.592" v="517" actId="20577"/>
          <ac:spMkLst>
            <pc:docMk/>
            <pc:sldMk cId="997009364" sldId="287"/>
            <ac:spMk id="3" creationId="{5F29B400-2222-5CD0-6158-2A2EE06BD36F}"/>
          </ac:spMkLst>
        </pc:spChg>
        <pc:spChg chg="add mod">
          <ac:chgData name="Bachu, Lokesh" userId="9c31840a-16a8-4b13-a969-cfe956679ff7" providerId="ADAL" clId="{433CBE09-7C52-4B2D-8FC2-04FBA7044FC9}" dt="2025-02-14T09:16:09.661" v="519" actId="1076"/>
          <ac:spMkLst>
            <pc:docMk/>
            <pc:sldMk cId="997009364" sldId="287"/>
            <ac:spMk id="5" creationId="{4B390BD1-F7E3-C1E9-5FEB-9943E77B595F}"/>
          </ac:spMkLst>
        </pc:spChg>
      </pc:sldChg>
      <pc:sldChg chg="addSp modSp add mod">
        <pc:chgData name="Bachu, Lokesh" userId="9c31840a-16a8-4b13-a969-cfe956679ff7" providerId="ADAL" clId="{433CBE09-7C52-4B2D-8FC2-04FBA7044FC9}" dt="2025-02-14T09:18:08.649" v="535" actId="1076"/>
        <pc:sldMkLst>
          <pc:docMk/>
          <pc:sldMk cId="580439507" sldId="288"/>
        </pc:sldMkLst>
        <pc:spChg chg="add mod">
          <ac:chgData name="Bachu, Lokesh" userId="9c31840a-16a8-4b13-a969-cfe956679ff7" providerId="ADAL" clId="{433CBE09-7C52-4B2D-8FC2-04FBA7044FC9}" dt="2025-02-14T09:16:43.645" v="525" actId="21"/>
          <ac:spMkLst>
            <pc:docMk/>
            <pc:sldMk cId="580439507" sldId="288"/>
            <ac:spMk id="3" creationId="{B56F5EE3-B5ED-62EC-F64E-11203A93F8CE}"/>
          </ac:spMkLst>
        </pc:spChg>
        <pc:spChg chg="add mod">
          <ac:chgData name="Bachu, Lokesh" userId="9c31840a-16a8-4b13-a969-cfe956679ff7" providerId="ADAL" clId="{433CBE09-7C52-4B2D-8FC2-04FBA7044FC9}" dt="2025-02-14T09:17:51.903" v="531" actId="1076"/>
          <ac:spMkLst>
            <pc:docMk/>
            <pc:sldMk cId="580439507" sldId="288"/>
            <ac:spMk id="5" creationId="{83C6D6AD-5F9F-3B3B-6135-D5F00F13483B}"/>
          </ac:spMkLst>
        </pc:spChg>
        <pc:spChg chg="add">
          <ac:chgData name="Bachu, Lokesh" userId="9c31840a-16a8-4b13-a969-cfe956679ff7" providerId="ADAL" clId="{433CBE09-7C52-4B2D-8FC2-04FBA7044FC9}" dt="2025-02-14T09:17:33.291" v="529"/>
          <ac:spMkLst>
            <pc:docMk/>
            <pc:sldMk cId="580439507" sldId="288"/>
            <ac:spMk id="6" creationId="{8E74E81E-F802-12C3-1854-22D370EA8CC2}"/>
          </ac:spMkLst>
        </pc:spChg>
        <pc:spChg chg="add mod">
          <ac:chgData name="Bachu, Lokesh" userId="9c31840a-16a8-4b13-a969-cfe956679ff7" providerId="ADAL" clId="{433CBE09-7C52-4B2D-8FC2-04FBA7044FC9}" dt="2025-02-14T09:18:08.649" v="535" actId="1076"/>
          <ac:spMkLst>
            <pc:docMk/>
            <pc:sldMk cId="580439507" sldId="288"/>
            <ac:spMk id="8" creationId="{79A7E61C-187E-E2C0-A674-D2BA9B497E6F}"/>
          </ac:spMkLst>
        </pc:spChg>
      </pc:sldChg>
      <pc:sldChg chg="addSp modSp add mod">
        <pc:chgData name="Bachu, Lokesh" userId="9c31840a-16a8-4b13-a969-cfe956679ff7" providerId="ADAL" clId="{433CBE09-7C52-4B2D-8FC2-04FBA7044FC9}" dt="2025-02-14T09:22:08.588" v="673" actId="20577"/>
        <pc:sldMkLst>
          <pc:docMk/>
          <pc:sldMk cId="486662284" sldId="289"/>
        </pc:sldMkLst>
        <pc:spChg chg="add mod">
          <ac:chgData name="Bachu, Lokesh" userId="9c31840a-16a8-4b13-a969-cfe956679ff7" providerId="ADAL" clId="{433CBE09-7C52-4B2D-8FC2-04FBA7044FC9}" dt="2025-02-14T09:22:08.588" v="673" actId="20577"/>
          <ac:spMkLst>
            <pc:docMk/>
            <pc:sldMk cId="486662284" sldId="289"/>
            <ac:spMk id="3" creationId="{93F6D2B4-515A-5A41-48D6-84F9BD1BA0BF}"/>
          </ac:spMkLst>
        </pc:spChg>
      </pc:sldChg>
      <pc:sldChg chg="addSp delSp modSp new mod">
        <pc:chgData name="Bachu, Lokesh" userId="9c31840a-16a8-4b13-a969-cfe956679ff7" providerId="ADAL" clId="{433CBE09-7C52-4B2D-8FC2-04FBA7044FC9}" dt="2025-02-14T09:24:51.416" v="682" actId="255"/>
        <pc:sldMkLst>
          <pc:docMk/>
          <pc:sldMk cId="3460337078" sldId="290"/>
        </pc:sldMkLst>
        <pc:spChg chg="del">
          <ac:chgData name="Bachu, Lokesh" userId="9c31840a-16a8-4b13-a969-cfe956679ff7" providerId="ADAL" clId="{433CBE09-7C52-4B2D-8FC2-04FBA7044FC9}" dt="2025-02-14T08:47:31.931" v="447" actId="478"/>
          <ac:spMkLst>
            <pc:docMk/>
            <pc:sldMk cId="3460337078" sldId="290"/>
            <ac:spMk id="2" creationId="{8AF421E1-4F88-FC69-9A2A-A9C1BD783CE8}"/>
          </ac:spMkLst>
        </pc:spChg>
        <pc:spChg chg="del">
          <ac:chgData name="Bachu, Lokesh" userId="9c31840a-16a8-4b13-a969-cfe956679ff7" providerId="ADAL" clId="{433CBE09-7C52-4B2D-8FC2-04FBA7044FC9}" dt="2025-02-14T08:47:31.931" v="447" actId="478"/>
          <ac:spMkLst>
            <pc:docMk/>
            <pc:sldMk cId="3460337078" sldId="290"/>
            <ac:spMk id="3" creationId="{B9A862BD-29F4-7557-5F17-8CB2DDE67DCC}"/>
          </ac:spMkLst>
        </pc:spChg>
        <pc:spChg chg="add mod">
          <ac:chgData name="Bachu, Lokesh" userId="9c31840a-16a8-4b13-a969-cfe956679ff7" providerId="ADAL" clId="{433CBE09-7C52-4B2D-8FC2-04FBA7044FC9}" dt="2025-02-14T09:24:51.416" v="682" actId="255"/>
          <ac:spMkLst>
            <pc:docMk/>
            <pc:sldMk cId="3460337078" sldId="290"/>
            <ac:spMk id="5" creationId="{96CF2D40-8DF8-2F53-A32A-960DBE629277}"/>
          </ac:spMkLst>
        </pc:spChg>
      </pc:sldChg>
      <pc:sldChg chg="addSp delSp modSp new mod">
        <pc:chgData name="Bachu, Lokesh" userId="9c31840a-16a8-4b13-a969-cfe956679ff7" providerId="ADAL" clId="{433CBE09-7C52-4B2D-8FC2-04FBA7044FC9}" dt="2025-02-14T09:27:46.569" v="719" actId="12"/>
        <pc:sldMkLst>
          <pc:docMk/>
          <pc:sldMk cId="1323814109" sldId="291"/>
        </pc:sldMkLst>
        <pc:spChg chg="del">
          <ac:chgData name="Bachu, Lokesh" userId="9c31840a-16a8-4b13-a969-cfe956679ff7" providerId="ADAL" clId="{433CBE09-7C52-4B2D-8FC2-04FBA7044FC9}" dt="2025-02-14T09:25:01.346" v="684" actId="478"/>
          <ac:spMkLst>
            <pc:docMk/>
            <pc:sldMk cId="1323814109" sldId="291"/>
            <ac:spMk id="2" creationId="{5AB4FD36-D5E8-1E89-CEF8-694B396B6491}"/>
          </ac:spMkLst>
        </pc:spChg>
        <pc:spChg chg="del">
          <ac:chgData name="Bachu, Lokesh" userId="9c31840a-16a8-4b13-a969-cfe956679ff7" providerId="ADAL" clId="{433CBE09-7C52-4B2D-8FC2-04FBA7044FC9}" dt="2025-02-14T09:25:01.346" v="684" actId="478"/>
          <ac:spMkLst>
            <pc:docMk/>
            <pc:sldMk cId="1323814109" sldId="291"/>
            <ac:spMk id="3" creationId="{590FC74C-95C0-4609-47DE-9E193451C660}"/>
          </ac:spMkLst>
        </pc:spChg>
        <pc:spChg chg="add del">
          <ac:chgData name="Bachu, Lokesh" userId="9c31840a-16a8-4b13-a969-cfe956679ff7" providerId="ADAL" clId="{433CBE09-7C52-4B2D-8FC2-04FBA7044FC9}" dt="2025-02-14T09:25:04.499" v="686" actId="22"/>
          <ac:spMkLst>
            <pc:docMk/>
            <pc:sldMk cId="1323814109" sldId="291"/>
            <ac:spMk id="5" creationId="{EC7B240D-824D-E3CF-781F-52A5F9BF83F9}"/>
          </ac:spMkLst>
        </pc:spChg>
        <pc:spChg chg="add mod">
          <ac:chgData name="Bachu, Lokesh" userId="9c31840a-16a8-4b13-a969-cfe956679ff7" providerId="ADAL" clId="{433CBE09-7C52-4B2D-8FC2-04FBA7044FC9}" dt="2025-02-14T09:27:46.569" v="719" actId="12"/>
          <ac:spMkLst>
            <pc:docMk/>
            <pc:sldMk cId="1323814109" sldId="291"/>
            <ac:spMk id="7" creationId="{4D92BC82-4326-93FD-B4A3-A8AF8B674ECA}"/>
          </ac:spMkLst>
        </pc:spChg>
      </pc:sldChg>
      <pc:sldChg chg="addSp modSp add mod">
        <pc:chgData name="Bachu, Lokesh" userId="9c31840a-16a8-4b13-a969-cfe956679ff7" providerId="ADAL" clId="{433CBE09-7C52-4B2D-8FC2-04FBA7044FC9}" dt="2025-02-14T09:28:41.973" v="729" actId="20577"/>
        <pc:sldMkLst>
          <pc:docMk/>
          <pc:sldMk cId="2471724992" sldId="292"/>
        </pc:sldMkLst>
        <pc:spChg chg="add mod">
          <ac:chgData name="Bachu, Lokesh" userId="9c31840a-16a8-4b13-a969-cfe956679ff7" providerId="ADAL" clId="{433CBE09-7C52-4B2D-8FC2-04FBA7044FC9}" dt="2025-02-14T09:28:41.973" v="729" actId="20577"/>
          <ac:spMkLst>
            <pc:docMk/>
            <pc:sldMk cId="2471724992" sldId="292"/>
            <ac:spMk id="3" creationId="{81B4120C-74D2-F058-F3CB-DA11DAD97B8B}"/>
          </ac:spMkLst>
        </pc:spChg>
      </pc:sldChg>
      <pc:sldChg chg="addSp modSp add mod">
        <pc:chgData name="Bachu, Lokesh" userId="9c31840a-16a8-4b13-a969-cfe956679ff7" providerId="ADAL" clId="{433CBE09-7C52-4B2D-8FC2-04FBA7044FC9}" dt="2025-02-14T09:30:17.359" v="754" actId="207"/>
        <pc:sldMkLst>
          <pc:docMk/>
          <pc:sldMk cId="920965435" sldId="293"/>
        </pc:sldMkLst>
        <pc:spChg chg="add mod">
          <ac:chgData name="Bachu, Lokesh" userId="9c31840a-16a8-4b13-a969-cfe956679ff7" providerId="ADAL" clId="{433CBE09-7C52-4B2D-8FC2-04FBA7044FC9}" dt="2025-02-14T09:30:17.359" v="754" actId="207"/>
          <ac:spMkLst>
            <pc:docMk/>
            <pc:sldMk cId="920965435" sldId="293"/>
            <ac:spMk id="3" creationId="{87BF64DD-7725-AEDC-A083-471657554652}"/>
          </ac:spMkLst>
        </pc:spChg>
        <pc:spChg chg="add mod">
          <ac:chgData name="Bachu, Lokesh" userId="9c31840a-16a8-4b13-a969-cfe956679ff7" providerId="ADAL" clId="{433CBE09-7C52-4B2D-8FC2-04FBA7044FC9}" dt="2025-02-14T09:29:38.881" v="737" actId="1076"/>
          <ac:spMkLst>
            <pc:docMk/>
            <pc:sldMk cId="920965435" sldId="293"/>
            <ac:spMk id="5" creationId="{AE3100A5-1948-06BD-7292-802505DD9B42}"/>
          </ac:spMkLst>
        </pc:spChg>
        <pc:spChg chg="add mod">
          <ac:chgData name="Bachu, Lokesh" userId="9c31840a-16a8-4b13-a969-cfe956679ff7" providerId="ADAL" clId="{433CBE09-7C52-4B2D-8FC2-04FBA7044FC9}" dt="2025-02-14T09:30:08.490" v="743" actId="207"/>
          <ac:spMkLst>
            <pc:docMk/>
            <pc:sldMk cId="920965435" sldId="293"/>
            <ac:spMk id="7" creationId="{9B3DE501-B67A-F4FC-3E54-30678299AE6F}"/>
          </ac:spMkLst>
        </pc:spChg>
      </pc:sldChg>
      <pc:sldChg chg="addSp modSp add mod">
        <pc:chgData name="Bachu, Lokesh" userId="9c31840a-16a8-4b13-a969-cfe956679ff7" providerId="ADAL" clId="{433CBE09-7C52-4B2D-8FC2-04FBA7044FC9}" dt="2025-02-14T09:31:22.242" v="765" actId="113"/>
        <pc:sldMkLst>
          <pc:docMk/>
          <pc:sldMk cId="2879976967" sldId="294"/>
        </pc:sldMkLst>
        <pc:spChg chg="add mod">
          <ac:chgData name="Bachu, Lokesh" userId="9c31840a-16a8-4b13-a969-cfe956679ff7" providerId="ADAL" clId="{433CBE09-7C52-4B2D-8FC2-04FBA7044FC9}" dt="2025-02-14T09:31:22.242" v="765" actId="113"/>
          <ac:spMkLst>
            <pc:docMk/>
            <pc:sldMk cId="2879976967" sldId="294"/>
            <ac:spMk id="3" creationId="{29A18AA1-503B-F955-8BAD-D2261584F5EC}"/>
          </ac:spMkLst>
        </pc:spChg>
      </pc:sldChg>
      <pc:sldChg chg="addSp modSp add mod">
        <pc:chgData name="Bachu, Lokesh" userId="9c31840a-16a8-4b13-a969-cfe956679ff7" providerId="ADAL" clId="{433CBE09-7C52-4B2D-8FC2-04FBA7044FC9}" dt="2025-02-14T09:33:00.507" v="774" actId="207"/>
        <pc:sldMkLst>
          <pc:docMk/>
          <pc:sldMk cId="546527947" sldId="295"/>
        </pc:sldMkLst>
        <pc:spChg chg="add mod">
          <ac:chgData name="Bachu, Lokesh" userId="9c31840a-16a8-4b13-a969-cfe956679ff7" providerId="ADAL" clId="{433CBE09-7C52-4B2D-8FC2-04FBA7044FC9}" dt="2025-02-14T09:33:00.507" v="774" actId="207"/>
          <ac:spMkLst>
            <pc:docMk/>
            <pc:sldMk cId="546527947" sldId="295"/>
            <ac:spMk id="3" creationId="{7BB92AFC-A20F-EAE9-21F0-623ACF2F21DA}"/>
          </ac:spMkLst>
        </pc:spChg>
      </pc:sldChg>
      <pc:sldChg chg="addSp modSp add mod">
        <pc:chgData name="Bachu, Lokesh" userId="9c31840a-16a8-4b13-a969-cfe956679ff7" providerId="ADAL" clId="{433CBE09-7C52-4B2D-8FC2-04FBA7044FC9}" dt="2025-02-14T09:34:47.955" v="791" actId="207"/>
        <pc:sldMkLst>
          <pc:docMk/>
          <pc:sldMk cId="596560540" sldId="296"/>
        </pc:sldMkLst>
        <pc:spChg chg="add mod">
          <ac:chgData name="Bachu, Lokesh" userId="9c31840a-16a8-4b13-a969-cfe956679ff7" providerId="ADAL" clId="{433CBE09-7C52-4B2D-8FC2-04FBA7044FC9}" dt="2025-02-14T09:34:47.955" v="791" actId="207"/>
          <ac:spMkLst>
            <pc:docMk/>
            <pc:sldMk cId="596560540" sldId="296"/>
            <ac:spMk id="3" creationId="{179697F7-DC50-C59A-492B-89B5EA1D77C7}"/>
          </ac:spMkLst>
        </pc:spChg>
      </pc:sldChg>
      <pc:sldChg chg="addSp modSp add mod">
        <pc:chgData name="Bachu, Lokesh" userId="9c31840a-16a8-4b13-a969-cfe956679ff7" providerId="ADAL" clId="{433CBE09-7C52-4B2D-8FC2-04FBA7044FC9}" dt="2025-02-14T09:35:51.310" v="806" actId="20577"/>
        <pc:sldMkLst>
          <pc:docMk/>
          <pc:sldMk cId="2271412984" sldId="297"/>
        </pc:sldMkLst>
        <pc:spChg chg="add mod">
          <ac:chgData name="Bachu, Lokesh" userId="9c31840a-16a8-4b13-a969-cfe956679ff7" providerId="ADAL" clId="{433CBE09-7C52-4B2D-8FC2-04FBA7044FC9}" dt="2025-02-14T09:35:51.310" v="806" actId="20577"/>
          <ac:spMkLst>
            <pc:docMk/>
            <pc:sldMk cId="2271412984" sldId="297"/>
            <ac:spMk id="3" creationId="{1A2A8883-E036-B4E2-418A-F2FE617D19AC}"/>
          </ac:spMkLst>
        </pc:spChg>
      </pc:sldChg>
      <pc:sldChg chg="addSp modSp add mod">
        <pc:chgData name="Bachu, Lokesh" userId="9c31840a-16a8-4b13-a969-cfe956679ff7" providerId="ADAL" clId="{433CBE09-7C52-4B2D-8FC2-04FBA7044FC9}" dt="2025-02-14T09:38:09.825" v="817" actId="5793"/>
        <pc:sldMkLst>
          <pc:docMk/>
          <pc:sldMk cId="2436833101" sldId="298"/>
        </pc:sldMkLst>
        <pc:spChg chg="add mod">
          <ac:chgData name="Bachu, Lokesh" userId="9c31840a-16a8-4b13-a969-cfe956679ff7" providerId="ADAL" clId="{433CBE09-7C52-4B2D-8FC2-04FBA7044FC9}" dt="2025-02-14T09:38:09.825" v="817" actId="5793"/>
          <ac:spMkLst>
            <pc:docMk/>
            <pc:sldMk cId="2436833101" sldId="298"/>
            <ac:spMk id="3" creationId="{7A6EE586-D2A8-B8B5-4258-698DEA0D9EC6}"/>
          </ac:spMkLst>
        </pc:spChg>
      </pc:sldChg>
      <pc:sldChg chg="addSp modSp add mod">
        <pc:chgData name="Bachu, Lokesh" userId="9c31840a-16a8-4b13-a969-cfe956679ff7" providerId="ADAL" clId="{433CBE09-7C52-4B2D-8FC2-04FBA7044FC9}" dt="2025-02-14T09:38:34.605" v="824" actId="14100"/>
        <pc:sldMkLst>
          <pc:docMk/>
          <pc:sldMk cId="1722014848" sldId="299"/>
        </pc:sldMkLst>
        <pc:spChg chg="add mod">
          <ac:chgData name="Bachu, Lokesh" userId="9c31840a-16a8-4b13-a969-cfe956679ff7" providerId="ADAL" clId="{433CBE09-7C52-4B2D-8FC2-04FBA7044FC9}" dt="2025-02-14T09:38:34.605" v="824" actId="14100"/>
          <ac:spMkLst>
            <pc:docMk/>
            <pc:sldMk cId="1722014848" sldId="299"/>
            <ac:spMk id="3" creationId="{CDFAEB7F-2B94-5528-08AB-E38562E4C7BB}"/>
          </ac:spMkLst>
        </pc:spChg>
      </pc:sldChg>
      <pc:sldChg chg="addSp modSp add mod">
        <pc:chgData name="Bachu, Lokesh" userId="9c31840a-16a8-4b13-a969-cfe956679ff7" providerId="ADAL" clId="{433CBE09-7C52-4B2D-8FC2-04FBA7044FC9}" dt="2025-02-14T09:39:54.784" v="844" actId="12"/>
        <pc:sldMkLst>
          <pc:docMk/>
          <pc:sldMk cId="1377216781" sldId="300"/>
        </pc:sldMkLst>
        <pc:spChg chg="add mod">
          <ac:chgData name="Bachu, Lokesh" userId="9c31840a-16a8-4b13-a969-cfe956679ff7" providerId="ADAL" clId="{433CBE09-7C52-4B2D-8FC2-04FBA7044FC9}" dt="2025-02-14T09:39:54.784" v="844" actId="12"/>
          <ac:spMkLst>
            <pc:docMk/>
            <pc:sldMk cId="1377216781" sldId="300"/>
            <ac:spMk id="3" creationId="{8997C228-F538-3306-310F-1FE0BC324363}"/>
          </ac:spMkLst>
        </pc:spChg>
      </pc:sldChg>
      <pc:sldChg chg="addSp modSp add mod setBg">
        <pc:chgData name="Bachu, Lokesh" userId="9c31840a-16a8-4b13-a969-cfe956679ff7" providerId="ADAL" clId="{433CBE09-7C52-4B2D-8FC2-04FBA7044FC9}" dt="2025-02-14T10:03:53.241" v="851" actId="26606"/>
        <pc:sldMkLst>
          <pc:docMk/>
          <pc:sldMk cId="487573688" sldId="301"/>
        </pc:sldMkLst>
        <pc:spChg chg="add mod">
          <ac:chgData name="Bachu, Lokesh" userId="9c31840a-16a8-4b13-a969-cfe956679ff7" providerId="ADAL" clId="{433CBE09-7C52-4B2D-8FC2-04FBA7044FC9}" dt="2025-02-14T10:03:53.241" v="851" actId="26606"/>
          <ac:spMkLst>
            <pc:docMk/>
            <pc:sldMk cId="487573688" sldId="301"/>
            <ac:spMk id="2" creationId="{749F9F4F-92E1-9892-4DC1-1459E0E27C1C}"/>
          </ac:spMkLst>
        </pc:spChg>
        <pc:spChg chg="add">
          <ac:chgData name="Bachu, Lokesh" userId="9c31840a-16a8-4b13-a969-cfe956679ff7" providerId="ADAL" clId="{433CBE09-7C52-4B2D-8FC2-04FBA7044FC9}" dt="2025-02-14T10:03:53.241" v="851" actId="26606"/>
          <ac:spMkLst>
            <pc:docMk/>
            <pc:sldMk cId="487573688" sldId="301"/>
            <ac:spMk id="7" creationId="{9095C1F4-AE7F-44E4-8693-40D3D6831140}"/>
          </ac:spMkLst>
        </pc:spChg>
        <pc:spChg chg="add">
          <ac:chgData name="Bachu, Lokesh" userId="9c31840a-16a8-4b13-a969-cfe956679ff7" providerId="ADAL" clId="{433CBE09-7C52-4B2D-8FC2-04FBA7044FC9}" dt="2025-02-14T10:03:53.241" v="851" actId="26606"/>
          <ac:spMkLst>
            <pc:docMk/>
            <pc:sldMk cId="487573688" sldId="301"/>
            <ac:spMk id="13" creationId="{871AEA07-1E14-44B4-8E55-64EF049CD66F}"/>
          </ac:spMkLst>
        </pc:spChg>
        <pc:grpChg chg="add">
          <ac:chgData name="Bachu, Lokesh" userId="9c31840a-16a8-4b13-a969-cfe956679ff7" providerId="ADAL" clId="{433CBE09-7C52-4B2D-8FC2-04FBA7044FC9}" dt="2025-02-14T10:03:53.241" v="851" actId="26606"/>
          <ac:grpSpMkLst>
            <pc:docMk/>
            <pc:sldMk cId="487573688" sldId="301"/>
            <ac:grpSpMk id="9" creationId="{8734DDD3-F723-4DD3-8ABE-EC0B2AC87D74}"/>
          </ac:grpSpMkLst>
        </pc:grpChg>
      </pc:sldChg>
      <pc:sldChg chg="addSp modSp add mod">
        <pc:chgData name="Bachu, Lokesh" userId="9c31840a-16a8-4b13-a969-cfe956679ff7" providerId="ADAL" clId="{433CBE09-7C52-4B2D-8FC2-04FBA7044FC9}" dt="2025-02-14T10:04:20.686" v="857" actId="14100"/>
        <pc:sldMkLst>
          <pc:docMk/>
          <pc:sldMk cId="3152602578" sldId="302"/>
        </pc:sldMkLst>
        <pc:spChg chg="add mod">
          <ac:chgData name="Bachu, Lokesh" userId="9c31840a-16a8-4b13-a969-cfe956679ff7" providerId="ADAL" clId="{433CBE09-7C52-4B2D-8FC2-04FBA7044FC9}" dt="2025-02-14T10:04:20.686" v="857" actId="14100"/>
          <ac:spMkLst>
            <pc:docMk/>
            <pc:sldMk cId="3152602578" sldId="302"/>
            <ac:spMk id="3" creationId="{FCF8E831-0CA1-582D-BE93-AC7A17D7670B}"/>
          </ac:spMkLst>
        </pc:spChg>
      </pc:sldChg>
      <pc:sldChg chg="addSp modSp add mod">
        <pc:chgData name="Bachu, Lokesh" userId="9c31840a-16a8-4b13-a969-cfe956679ff7" providerId="ADAL" clId="{433CBE09-7C52-4B2D-8FC2-04FBA7044FC9}" dt="2025-02-14T10:06:21.429" v="883" actId="12"/>
        <pc:sldMkLst>
          <pc:docMk/>
          <pc:sldMk cId="2366161039" sldId="303"/>
        </pc:sldMkLst>
        <pc:spChg chg="add mod">
          <ac:chgData name="Bachu, Lokesh" userId="9c31840a-16a8-4b13-a969-cfe956679ff7" providerId="ADAL" clId="{433CBE09-7C52-4B2D-8FC2-04FBA7044FC9}" dt="2025-02-14T10:05:06.933" v="869" actId="20577"/>
          <ac:spMkLst>
            <pc:docMk/>
            <pc:sldMk cId="2366161039" sldId="303"/>
            <ac:spMk id="3" creationId="{C6494DC6-1CD4-C9BC-4EA1-7151E62090F0}"/>
          </ac:spMkLst>
        </pc:spChg>
        <pc:spChg chg="add mod">
          <ac:chgData name="Bachu, Lokesh" userId="9c31840a-16a8-4b13-a969-cfe956679ff7" providerId="ADAL" clId="{433CBE09-7C52-4B2D-8FC2-04FBA7044FC9}" dt="2025-02-14T10:06:21.429" v="883" actId="12"/>
          <ac:spMkLst>
            <pc:docMk/>
            <pc:sldMk cId="2366161039" sldId="303"/>
            <ac:spMk id="5" creationId="{63DBDAA9-D064-A66A-5CA0-4B003228C127}"/>
          </ac:spMkLst>
        </pc:spChg>
      </pc:sldChg>
      <pc:sldChg chg="addSp modSp add mod">
        <pc:chgData name="Bachu, Lokesh" userId="9c31840a-16a8-4b13-a969-cfe956679ff7" providerId="ADAL" clId="{433CBE09-7C52-4B2D-8FC2-04FBA7044FC9}" dt="2025-02-14T10:06:35.763" v="888" actId="12"/>
        <pc:sldMkLst>
          <pc:docMk/>
          <pc:sldMk cId="760470717" sldId="304"/>
        </pc:sldMkLst>
        <pc:spChg chg="add mod">
          <ac:chgData name="Bachu, Lokesh" userId="9c31840a-16a8-4b13-a969-cfe956679ff7" providerId="ADAL" clId="{433CBE09-7C52-4B2D-8FC2-04FBA7044FC9}" dt="2025-02-14T10:06:35.763" v="888" actId="12"/>
          <ac:spMkLst>
            <pc:docMk/>
            <pc:sldMk cId="760470717" sldId="304"/>
            <ac:spMk id="3" creationId="{75B5F77B-604D-55FB-2B3B-72010D1E6DFE}"/>
          </ac:spMkLst>
        </pc:spChg>
      </pc:sldChg>
      <pc:sldChg chg="addSp modSp add mod">
        <pc:chgData name="Bachu, Lokesh" userId="9c31840a-16a8-4b13-a969-cfe956679ff7" providerId="ADAL" clId="{433CBE09-7C52-4B2D-8FC2-04FBA7044FC9}" dt="2025-02-14T10:08:09.741" v="909" actId="207"/>
        <pc:sldMkLst>
          <pc:docMk/>
          <pc:sldMk cId="3459943927" sldId="305"/>
        </pc:sldMkLst>
        <pc:spChg chg="add mod">
          <ac:chgData name="Bachu, Lokesh" userId="9c31840a-16a8-4b13-a969-cfe956679ff7" providerId="ADAL" clId="{433CBE09-7C52-4B2D-8FC2-04FBA7044FC9}" dt="2025-02-14T10:07:33.178" v="904" actId="5793"/>
          <ac:spMkLst>
            <pc:docMk/>
            <pc:sldMk cId="3459943927" sldId="305"/>
            <ac:spMk id="3" creationId="{F7ED6D9C-E15E-DAF8-F2EF-C5030EFF4670}"/>
          </ac:spMkLst>
        </pc:spChg>
        <pc:spChg chg="add mod">
          <ac:chgData name="Bachu, Lokesh" userId="9c31840a-16a8-4b13-a969-cfe956679ff7" providerId="ADAL" clId="{433CBE09-7C52-4B2D-8FC2-04FBA7044FC9}" dt="2025-02-14T10:08:09.741" v="909" actId="207"/>
          <ac:spMkLst>
            <pc:docMk/>
            <pc:sldMk cId="3459943927" sldId="305"/>
            <ac:spMk id="5" creationId="{F216C623-2CC8-A4D8-B2E8-D6C42051A53F}"/>
          </ac:spMkLst>
        </pc:spChg>
      </pc:sldChg>
      <pc:sldChg chg="addSp modSp add mod">
        <pc:chgData name="Bachu, Lokesh" userId="9c31840a-16a8-4b13-a969-cfe956679ff7" providerId="ADAL" clId="{433CBE09-7C52-4B2D-8FC2-04FBA7044FC9}" dt="2025-02-14T10:08:53.902" v="921" actId="20577"/>
        <pc:sldMkLst>
          <pc:docMk/>
          <pc:sldMk cId="874272160" sldId="306"/>
        </pc:sldMkLst>
        <pc:spChg chg="add mod">
          <ac:chgData name="Bachu, Lokesh" userId="9c31840a-16a8-4b13-a969-cfe956679ff7" providerId="ADAL" clId="{433CBE09-7C52-4B2D-8FC2-04FBA7044FC9}" dt="2025-02-14T10:08:53.902" v="921" actId="20577"/>
          <ac:spMkLst>
            <pc:docMk/>
            <pc:sldMk cId="874272160" sldId="306"/>
            <ac:spMk id="3" creationId="{DEB99EEF-8997-85A1-5D8E-388222E99759}"/>
          </ac:spMkLst>
        </pc:spChg>
      </pc:sldChg>
      <pc:sldChg chg="addSp modSp add mod">
        <pc:chgData name="Bachu, Lokesh" userId="9c31840a-16a8-4b13-a969-cfe956679ff7" providerId="ADAL" clId="{433CBE09-7C52-4B2D-8FC2-04FBA7044FC9}" dt="2025-02-14T10:47:34.905" v="929" actId="255"/>
        <pc:sldMkLst>
          <pc:docMk/>
          <pc:sldMk cId="2084109207" sldId="307"/>
        </pc:sldMkLst>
        <pc:spChg chg="add mod">
          <ac:chgData name="Bachu, Lokesh" userId="9c31840a-16a8-4b13-a969-cfe956679ff7" providerId="ADAL" clId="{433CBE09-7C52-4B2D-8FC2-04FBA7044FC9}" dt="2025-02-14T10:47:34.905" v="929" actId="255"/>
          <ac:spMkLst>
            <pc:docMk/>
            <pc:sldMk cId="2084109207" sldId="307"/>
            <ac:spMk id="3" creationId="{865F5C9F-65F6-DB01-D07A-FF900E658E9F}"/>
          </ac:spMkLst>
        </pc:spChg>
      </pc:sldChg>
      <pc:sldChg chg="addSp modSp add mod">
        <pc:chgData name="Bachu, Lokesh" userId="9c31840a-16a8-4b13-a969-cfe956679ff7" providerId="ADAL" clId="{433CBE09-7C52-4B2D-8FC2-04FBA7044FC9}" dt="2025-02-14T10:51:14.962" v="953" actId="255"/>
        <pc:sldMkLst>
          <pc:docMk/>
          <pc:sldMk cId="3889555369" sldId="308"/>
        </pc:sldMkLst>
        <pc:spChg chg="add mod">
          <ac:chgData name="Bachu, Lokesh" userId="9c31840a-16a8-4b13-a969-cfe956679ff7" providerId="ADAL" clId="{433CBE09-7C52-4B2D-8FC2-04FBA7044FC9}" dt="2025-02-14T10:50:58.819" v="945" actId="21"/>
          <ac:spMkLst>
            <pc:docMk/>
            <pc:sldMk cId="3889555369" sldId="308"/>
            <ac:spMk id="3" creationId="{1FFF932C-A904-5854-A7C9-CAF5D4E83FF7}"/>
          </ac:spMkLst>
        </pc:spChg>
        <pc:spChg chg="add mod">
          <ac:chgData name="Bachu, Lokesh" userId="9c31840a-16a8-4b13-a969-cfe956679ff7" providerId="ADAL" clId="{433CBE09-7C52-4B2D-8FC2-04FBA7044FC9}" dt="2025-02-14T10:51:14.962" v="953" actId="255"/>
          <ac:spMkLst>
            <pc:docMk/>
            <pc:sldMk cId="3889555369" sldId="308"/>
            <ac:spMk id="5" creationId="{ACED6FF6-6187-A11D-492B-732F2BF01951}"/>
          </ac:spMkLst>
        </pc:spChg>
      </pc:sldChg>
      <pc:sldChg chg="addSp modSp add mod">
        <pc:chgData name="Bachu, Lokesh" userId="9c31840a-16a8-4b13-a969-cfe956679ff7" providerId="ADAL" clId="{433CBE09-7C52-4B2D-8FC2-04FBA7044FC9}" dt="2025-02-14T10:58:01.631" v="968" actId="207"/>
        <pc:sldMkLst>
          <pc:docMk/>
          <pc:sldMk cId="4117889348" sldId="309"/>
        </pc:sldMkLst>
        <pc:spChg chg="add mod">
          <ac:chgData name="Bachu, Lokesh" userId="9c31840a-16a8-4b13-a969-cfe956679ff7" providerId="ADAL" clId="{433CBE09-7C52-4B2D-8FC2-04FBA7044FC9}" dt="2025-02-14T10:58:01.631" v="968" actId="207"/>
          <ac:spMkLst>
            <pc:docMk/>
            <pc:sldMk cId="4117889348" sldId="309"/>
            <ac:spMk id="3" creationId="{D9E63E4D-1EDE-3EDB-2F68-53CBD904A123}"/>
          </ac:spMkLst>
        </pc:spChg>
      </pc:sldChg>
      <pc:sldChg chg="addSp modSp add mod">
        <pc:chgData name="Bachu, Lokesh" userId="9c31840a-16a8-4b13-a969-cfe956679ff7" providerId="ADAL" clId="{433CBE09-7C52-4B2D-8FC2-04FBA7044FC9}" dt="2025-02-14T10:58:55.314" v="987" actId="20577"/>
        <pc:sldMkLst>
          <pc:docMk/>
          <pc:sldMk cId="2568103035" sldId="310"/>
        </pc:sldMkLst>
        <pc:spChg chg="add mod">
          <ac:chgData name="Bachu, Lokesh" userId="9c31840a-16a8-4b13-a969-cfe956679ff7" providerId="ADAL" clId="{433CBE09-7C52-4B2D-8FC2-04FBA7044FC9}" dt="2025-02-14T10:58:55.314" v="987" actId="20577"/>
          <ac:spMkLst>
            <pc:docMk/>
            <pc:sldMk cId="2568103035" sldId="310"/>
            <ac:spMk id="3" creationId="{E94B4C74-318C-8CD9-373B-9454515EBB3C}"/>
          </ac:spMkLst>
        </pc:spChg>
      </pc:sldChg>
      <pc:sldChg chg="addSp modSp add mod">
        <pc:chgData name="Bachu, Lokesh" userId="9c31840a-16a8-4b13-a969-cfe956679ff7" providerId="ADAL" clId="{433CBE09-7C52-4B2D-8FC2-04FBA7044FC9}" dt="2025-02-14T10:59:50.746" v="1001" actId="207"/>
        <pc:sldMkLst>
          <pc:docMk/>
          <pc:sldMk cId="2602587887" sldId="311"/>
        </pc:sldMkLst>
        <pc:spChg chg="add mod">
          <ac:chgData name="Bachu, Lokesh" userId="9c31840a-16a8-4b13-a969-cfe956679ff7" providerId="ADAL" clId="{433CBE09-7C52-4B2D-8FC2-04FBA7044FC9}" dt="2025-02-14T10:59:50.746" v="1001" actId="207"/>
          <ac:spMkLst>
            <pc:docMk/>
            <pc:sldMk cId="2602587887" sldId="311"/>
            <ac:spMk id="3" creationId="{F05D4FBD-D2F6-25D4-E916-BDC2A63E88E2}"/>
          </ac:spMkLst>
        </pc:spChg>
      </pc:sldChg>
      <pc:sldChg chg="addSp modSp add mod">
        <pc:chgData name="Bachu, Lokesh" userId="9c31840a-16a8-4b13-a969-cfe956679ff7" providerId="ADAL" clId="{433CBE09-7C52-4B2D-8FC2-04FBA7044FC9}" dt="2025-02-14T11:00:29.728" v="1009" actId="14100"/>
        <pc:sldMkLst>
          <pc:docMk/>
          <pc:sldMk cId="1225947337" sldId="312"/>
        </pc:sldMkLst>
        <pc:spChg chg="add mod">
          <ac:chgData name="Bachu, Lokesh" userId="9c31840a-16a8-4b13-a969-cfe956679ff7" providerId="ADAL" clId="{433CBE09-7C52-4B2D-8FC2-04FBA7044FC9}" dt="2025-02-14T11:00:29.728" v="1009" actId="14100"/>
          <ac:spMkLst>
            <pc:docMk/>
            <pc:sldMk cId="1225947337" sldId="312"/>
            <ac:spMk id="3" creationId="{8A68162E-8E44-B905-E85C-3EAD1269654C}"/>
          </ac:spMkLst>
        </pc:spChg>
      </pc:sldChg>
      <pc:sldChg chg="addSp modSp add mod">
        <pc:chgData name="Bachu, Lokesh" userId="9c31840a-16a8-4b13-a969-cfe956679ff7" providerId="ADAL" clId="{433CBE09-7C52-4B2D-8FC2-04FBA7044FC9}" dt="2025-02-14T11:03:48.418" v="1029" actId="113"/>
        <pc:sldMkLst>
          <pc:docMk/>
          <pc:sldMk cId="1613258188" sldId="313"/>
        </pc:sldMkLst>
        <pc:spChg chg="add mod">
          <ac:chgData name="Bachu, Lokesh" userId="9c31840a-16a8-4b13-a969-cfe956679ff7" providerId="ADAL" clId="{433CBE09-7C52-4B2D-8FC2-04FBA7044FC9}" dt="2025-02-14T11:03:48.418" v="1029" actId="113"/>
          <ac:spMkLst>
            <pc:docMk/>
            <pc:sldMk cId="1613258188" sldId="313"/>
            <ac:spMk id="3" creationId="{D2BE3D69-3E66-A4FC-96BA-F2601209D6AC}"/>
          </ac:spMkLst>
        </pc:spChg>
      </pc:sldChg>
      <pc:sldChg chg="addSp modSp add mod">
        <pc:chgData name="Bachu, Lokesh" userId="9c31840a-16a8-4b13-a969-cfe956679ff7" providerId="ADAL" clId="{433CBE09-7C52-4B2D-8FC2-04FBA7044FC9}" dt="2025-02-14T11:05:04.958" v="1039" actId="113"/>
        <pc:sldMkLst>
          <pc:docMk/>
          <pc:sldMk cId="1783919537" sldId="314"/>
        </pc:sldMkLst>
        <pc:spChg chg="add mod">
          <ac:chgData name="Bachu, Lokesh" userId="9c31840a-16a8-4b13-a969-cfe956679ff7" providerId="ADAL" clId="{433CBE09-7C52-4B2D-8FC2-04FBA7044FC9}" dt="2025-02-14T11:05:04.958" v="1039" actId="113"/>
          <ac:spMkLst>
            <pc:docMk/>
            <pc:sldMk cId="1783919537" sldId="314"/>
            <ac:spMk id="3" creationId="{DFC56BA3-2A96-2439-ACDD-6463E9323EA5}"/>
          </ac:spMkLst>
        </pc:spChg>
      </pc:sldChg>
      <pc:sldChg chg="addSp modSp add mod">
        <pc:chgData name="Bachu, Lokesh" userId="9c31840a-16a8-4b13-a969-cfe956679ff7" providerId="ADAL" clId="{433CBE09-7C52-4B2D-8FC2-04FBA7044FC9}" dt="2025-02-14T11:05:40.912" v="1046" actId="207"/>
        <pc:sldMkLst>
          <pc:docMk/>
          <pc:sldMk cId="1752979463" sldId="315"/>
        </pc:sldMkLst>
        <pc:spChg chg="add mod">
          <ac:chgData name="Bachu, Lokesh" userId="9c31840a-16a8-4b13-a969-cfe956679ff7" providerId="ADAL" clId="{433CBE09-7C52-4B2D-8FC2-04FBA7044FC9}" dt="2025-02-14T11:05:40.912" v="1046" actId="207"/>
          <ac:spMkLst>
            <pc:docMk/>
            <pc:sldMk cId="1752979463" sldId="315"/>
            <ac:spMk id="3" creationId="{A1BC5DC2-B5E3-3AFF-3914-97C1E00ED517}"/>
          </ac:spMkLst>
        </pc:spChg>
      </pc:sldChg>
      <pc:sldChg chg="addSp delSp modSp new mod">
        <pc:chgData name="Bachu, Lokesh" userId="9c31840a-16a8-4b13-a969-cfe956679ff7" providerId="ADAL" clId="{433CBE09-7C52-4B2D-8FC2-04FBA7044FC9}" dt="2025-02-14T11:12:40.469" v="1083" actId="207"/>
        <pc:sldMkLst>
          <pc:docMk/>
          <pc:sldMk cId="2137217111" sldId="316"/>
        </pc:sldMkLst>
        <pc:spChg chg="del">
          <ac:chgData name="Bachu, Lokesh" userId="9c31840a-16a8-4b13-a969-cfe956679ff7" providerId="ADAL" clId="{433CBE09-7C52-4B2D-8FC2-04FBA7044FC9}" dt="2025-02-14T11:06:26.099" v="1048" actId="478"/>
          <ac:spMkLst>
            <pc:docMk/>
            <pc:sldMk cId="2137217111" sldId="316"/>
            <ac:spMk id="2" creationId="{F8D6E4FE-C805-1C2F-5A61-219431951B6B}"/>
          </ac:spMkLst>
        </pc:spChg>
        <pc:spChg chg="del">
          <ac:chgData name="Bachu, Lokesh" userId="9c31840a-16a8-4b13-a969-cfe956679ff7" providerId="ADAL" clId="{433CBE09-7C52-4B2D-8FC2-04FBA7044FC9}" dt="2025-02-14T11:06:26.099" v="1048" actId="478"/>
          <ac:spMkLst>
            <pc:docMk/>
            <pc:sldMk cId="2137217111" sldId="316"/>
            <ac:spMk id="3" creationId="{D4289D8A-8245-1665-1558-B0B70E10A19B}"/>
          </ac:spMkLst>
        </pc:spChg>
        <pc:spChg chg="add mod">
          <ac:chgData name="Bachu, Lokesh" userId="9c31840a-16a8-4b13-a969-cfe956679ff7" providerId="ADAL" clId="{433CBE09-7C52-4B2D-8FC2-04FBA7044FC9}" dt="2025-02-14T11:12:21.241" v="1078"/>
          <ac:spMkLst>
            <pc:docMk/>
            <pc:sldMk cId="2137217111" sldId="316"/>
            <ac:spMk id="5" creationId="{C42CCBF6-C83C-67E2-A0FA-341D00E9BF7B}"/>
          </ac:spMkLst>
        </pc:spChg>
        <pc:spChg chg="add mod">
          <ac:chgData name="Bachu, Lokesh" userId="9c31840a-16a8-4b13-a969-cfe956679ff7" providerId="ADAL" clId="{433CBE09-7C52-4B2D-8FC2-04FBA7044FC9}" dt="2025-02-14T11:12:40.469" v="1083" actId="207"/>
          <ac:spMkLst>
            <pc:docMk/>
            <pc:sldMk cId="2137217111" sldId="316"/>
            <ac:spMk id="7" creationId="{BEE120FD-DD4C-96D7-0C36-1E4C5AAA7723}"/>
          </ac:spMkLst>
        </pc:spChg>
      </pc:sldChg>
      <pc:sldChg chg="addSp modSp add mod">
        <pc:chgData name="Bachu, Lokesh" userId="9c31840a-16a8-4b13-a969-cfe956679ff7" providerId="ADAL" clId="{433CBE09-7C52-4B2D-8FC2-04FBA7044FC9}" dt="2025-02-14T11:15:40.393" v="1122" actId="207"/>
        <pc:sldMkLst>
          <pc:docMk/>
          <pc:sldMk cId="4129929160" sldId="317"/>
        </pc:sldMkLst>
        <pc:spChg chg="add mod">
          <ac:chgData name="Bachu, Lokesh" userId="9c31840a-16a8-4b13-a969-cfe956679ff7" providerId="ADAL" clId="{433CBE09-7C52-4B2D-8FC2-04FBA7044FC9}" dt="2025-02-14T11:15:19.635" v="1116"/>
          <ac:spMkLst>
            <pc:docMk/>
            <pc:sldMk cId="4129929160" sldId="317"/>
            <ac:spMk id="3" creationId="{41C3BDA4-14E2-3D1D-8296-F5174BA671FF}"/>
          </ac:spMkLst>
        </pc:spChg>
        <pc:spChg chg="add mod">
          <ac:chgData name="Bachu, Lokesh" userId="9c31840a-16a8-4b13-a969-cfe956679ff7" providerId="ADAL" clId="{433CBE09-7C52-4B2D-8FC2-04FBA7044FC9}" dt="2025-02-14T11:14:54.992" v="1114" actId="113"/>
          <ac:spMkLst>
            <pc:docMk/>
            <pc:sldMk cId="4129929160" sldId="317"/>
            <ac:spMk id="5" creationId="{9199418A-D512-6A94-3692-A2D5F4E6823B}"/>
          </ac:spMkLst>
        </pc:spChg>
        <pc:spChg chg="add mod">
          <ac:chgData name="Bachu, Lokesh" userId="9c31840a-16a8-4b13-a969-cfe956679ff7" providerId="ADAL" clId="{433CBE09-7C52-4B2D-8FC2-04FBA7044FC9}" dt="2025-02-14T11:15:40.393" v="1122" actId="207"/>
          <ac:spMkLst>
            <pc:docMk/>
            <pc:sldMk cId="4129929160" sldId="317"/>
            <ac:spMk id="7" creationId="{F41A5D47-20F0-A63D-89EA-EACBB409F309}"/>
          </ac:spMkLst>
        </pc:spChg>
      </pc:sldChg>
      <pc:sldChg chg="addSp modSp add mod">
        <pc:chgData name="Bachu, Lokesh" userId="9c31840a-16a8-4b13-a969-cfe956679ff7" providerId="ADAL" clId="{433CBE09-7C52-4B2D-8FC2-04FBA7044FC9}" dt="2025-02-14T11:16:58.497" v="1139" actId="113"/>
        <pc:sldMkLst>
          <pc:docMk/>
          <pc:sldMk cId="1919635021" sldId="318"/>
        </pc:sldMkLst>
        <pc:spChg chg="add mod">
          <ac:chgData name="Bachu, Lokesh" userId="9c31840a-16a8-4b13-a969-cfe956679ff7" providerId="ADAL" clId="{433CBE09-7C52-4B2D-8FC2-04FBA7044FC9}" dt="2025-02-14T11:16:34.573" v="1131"/>
          <ac:spMkLst>
            <pc:docMk/>
            <pc:sldMk cId="1919635021" sldId="318"/>
            <ac:spMk id="3" creationId="{1084C874-0429-67D2-CDD1-E286790A46B9}"/>
          </ac:spMkLst>
        </pc:spChg>
        <pc:spChg chg="add mod">
          <ac:chgData name="Bachu, Lokesh" userId="9c31840a-16a8-4b13-a969-cfe956679ff7" providerId="ADAL" clId="{433CBE09-7C52-4B2D-8FC2-04FBA7044FC9}" dt="2025-02-14T11:16:58.497" v="1139" actId="113"/>
          <ac:spMkLst>
            <pc:docMk/>
            <pc:sldMk cId="1919635021" sldId="318"/>
            <ac:spMk id="5" creationId="{53AE4C3F-2599-BFF7-9F7D-4C4F07EE208E}"/>
          </ac:spMkLst>
        </pc:spChg>
      </pc:sldChg>
      <pc:sldChg chg="addSp modSp add mod">
        <pc:chgData name="Bachu, Lokesh" userId="9c31840a-16a8-4b13-a969-cfe956679ff7" providerId="ADAL" clId="{433CBE09-7C52-4B2D-8FC2-04FBA7044FC9}" dt="2025-02-14T11:23:53.808" v="1160" actId="255"/>
        <pc:sldMkLst>
          <pc:docMk/>
          <pc:sldMk cId="1322834802" sldId="319"/>
        </pc:sldMkLst>
        <pc:spChg chg="add mod">
          <ac:chgData name="Bachu, Lokesh" userId="9c31840a-16a8-4b13-a969-cfe956679ff7" providerId="ADAL" clId="{433CBE09-7C52-4B2D-8FC2-04FBA7044FC9}" dt="2025-02-14T11:23:23.339" v="1152" actId="1076"/>
          <ac:spMkLst>
            <pc:docMk/>
            <pc:sldMk cId="1322834802" sldId="319"/>
            <ac:spMk id="3" creationId="{AB88234A-E646-DBED-DB57-5B64F39F4457}"/>
          </ac:spMkLst>
        </pc:spChg>
        <pc:spChg chg="add mod">
          <ac:chgData name="Bachu, Lokesh" userId="9c31840a-16a8-4b13-a969-cfe956679ff7" providerId="ADAL" clId="{433CBE09-7C52-4B2D-8FC2-04FBA7044FC9}" dt="2025-02-14T11:23:53.808" v="1160" actId="255"/>
          <ac:spMkLst>
            <pc:docMk/>
            <pc:sldMk cId="1322834802" sldId="319"/>
            <ac:spMk id="5" creationId="{E61665DA-EF07-B87B-23A4-55B894462F89}"/>
          </ac:spMkLst>
        </pc:spChg>
      </pc:sldChg>
      <pc:sldChg chg="addSp modSp add mod">
        <pc:chgData name="Bachu, Lokesh" userId="9c31840a-16a8-4b13-a969-cfe956679ff7" providerId="ADAL" clId="{433CBE09-7C52-4B2D-8FC2-04FBA7044FC9}" dt="2025-02-14T11:24:55.502" v="1168" actId="20577"/>
        <pc:sldMkLst>
          <pc:docMk/>
          <pc:sldMk cId="427037204" sldId="320"/>
        </pc:sldMkLst>
        <pc:spChg chg="add mod">
          <ac:chgData name="Bachu, Lokesh" userId="9c31840a-16a8-4b13-a969-cfe956679ff7" providerId="ADAL" clId="{433CBE09-7C52-4B2D-8FC2-04FBA7044FC9}" dt="2025-02-14T11:24:55.502" v="1168" actId="20577"/>
          <ac:spMkLst>
            <pc:docMk/>
            <pc:sldMk cId="427037204" sldId="320"/>
            <ac:spMk id="3" creationId="{952B7654-D24C-424B-CF98-1A8F53D7EAE9}"/>
          </ac:spMkLst>
        </pc:spChg>
      </pc:sldChg>
      <pc:sldChg chg="addSp delSp modSp add mod setBg">
        <pc:chgData name="Bachu, Lokesh" userId="9c31840a-16a8-4b13-a969-cfe956679ff7" providerId="ADAL" clId="{433CBE09-7C52-4B2D-8FC2-04FBA7044FC9}" dt="2025-02-14T11:30:12.960" v="1215" actId="26606"/>
        <pc:sldMkLst>
          <pc:docMk/>
          <pc:sldMk cId="64577839" sldId="321"/>
        </pc:sldMkLst>
        <pc:spChg chg="add del">
          <ac:chgData name="Bachu, Lokesh" userId="9c31840a-16a8-4b13-a969-cfe956679ff7" providerId="ADAL" clId="{433CBE09-7C52-4B2D-8FC2-04FBA7044FC9}" dt="2025-02-14T11:28:43.265" v="1170" actId="22"/>
          <ac:spMkLst>
            <pc:docMk/>
            <pc:sldMk cId="64577839" sldId="321"/>
            <ac:spMk id="3" creationId="{48FC3E25-A1D2-FD47-2BD4-EAD14B5081E6}"/>
          </ac:spMkLst>
        </pc:spChg>
        <pc:spChg chg="add del">
          <ac:chgData name="Bachu, Lokesh" userId="9c31840a-16a8-4b13-a969-cfe956679ff7" providerId="ADAL" clId="{433CBE09-7C52-4B2D-8FC2-04FBA7044FC9}" dt="2025-02-14T11:29:42.479" v="1172" actId="22"/>
          <ac:spMkLst>
            <pc:docMk/>
            <pc:sldMk cId="64577839" sldId="321"/>
            <ac:spMk id="5" creationId="{71732361-5F66-8B6B-00EF-CF21EE90BA4B}"/>
          </ac:spMkLst>
        </pc:spChg>
        <pc:spChg chg="add mod">
          <ac:chgData name="Bachu, Lokesh" userId="9c31840a-16a8-4b13-a969-cfe956679ff7" providerId="ADAL" clId="{433CBE09-7C52-4B2D-8FC2-04FBA7044FC9}" dt="2025-02-14T11:30:12.960" v="1215" actId="26606"/>
          <ac:spMkLst>
            <pc:docMk/>
            <pc:sldMk cId="64577839" sldId="321"/>
            <ac:spMk id="6" creationId="{93B03281-AFDD-FC9B-2896-20B4FA4AF20D}"/>
          </ac:spMkLst>
        </pc:spChg>
        <pc:spChg chg="add del">
          <ac:chgData name="Bachu, Lokesh" userId="9c31840a-16a8-4b13-a969-cfe956679ff7" providerId="ADAL" clId="{433CBE09-7C52-4B2D-8FC2-04FBA7044FC9}" dt="2025-02-14T11:30:12.944" v="1214" actId="26606"/>
          <ac:spMkLst>
            <pc:docMk/>
            <pc:sldMk cId="64577839" sldId="321"/>
            <ac:spMk id="11" creationId="{9095C1F4-AE7F-44E4-8693-40D3D6831140}"/>
          </ac:spMkLst>
        </pc:spChg>
        <pc:spChg chg="add del">
          <ac:chgData name="Bachu, Lokesh" userId="9c31840a-16a8-4b13-a969-cfe956679ff7" providerId="ADAL" clId="{433CBE09-7C52-4B2D-8FC2-04FBA7044FC9}" dt="2025-02-14T11:30:12.944" v="1214" actId="26606"/>
          <ac:spMkLst>
            <pc:docMk/>
            <pc:sldMk cId="64577839" sldId="321"/>
            <ac:spMk id="17" creationId="{871AEA07-1E14-44B4-8E55-64EF049CD66F}"/>
          </ac:spMkLst>
        </pc:spChg>
        <pc:spChg chg="add">
          <ac:chgData name="Bachu, Lokesh" userId="9c31840a-16a8-4b13-a969-cfe956679ff7" providerId="ADAL" clId="{433CBE09-7C52-4B2D-8FC2-04FBA7044FC9}" dt="2025-02-14T11:30:12.960" v="1215" actId="26606"/>
          <ac:spMkLst>
            <pc:docMk/>
            <pc:sldMk cId="64577839" sldId="321"/>
            <ac:spMk id="19" creationId="{4522B21E-B2B9-4C72-9A71-C87EFD137480}"/>
          </ac:spMkLst>
        </pc:spChg>
        <pc:spChg chg="add">
          <ac:chgData name="Bachu, Lokesh" userId="9c31840a-16a8-4b13-a969-cfe956679ff7" providerId="ADAL" clId="{433CBE09-7C52-4B2D-8FC2-04FBA7044FC9}" dt="2025-02-14T11:30:12.960" v="1215" actId="26606"/>
          <ac:spMkLst>
            <pc:docMk/>
            <pc:sldMk cId="64577839" sldId="321"/>
            <ac:spMk id="20" creationId="{5EB7D2A2-F448-44D4-938C-DC84CBCB3B1E}"/>
          </ac:spMkLst>
        </pc:spChg>
        <pc:spChg chg="add">
          <ac:chgData name="Bachu, Lokesh" userId="9c31840a-16a8-4b13-a969-cfe956679ff7" providerId="ADAL" clId="{433CBE09-7C52-4B2D-8FC2-04FBA7044FC9}" dt="2025-02-14T11:30:12.960" v="1215" actId="26606"/>
          <ac:spMkLst>
            <pc:docMk/>
            <pc:sldMk cId="64577839" sldId="321"/>
            <ac:spMk id="21" creationId="{871AEA07-1E14-44B4-8E55-64EF049CD66F}"/>
          </ac:spMkLst>
        </pc:spChg>
        <pc:grpChg chg="add del">
          <ac:chgData name="Bachu, Lokesh" userId="9c31840a-16a8-4b13-a969-cfe956679ff7" providerId="ADAL" clId="{433CBE09-7C52-4B2D-8FC2-04FBA7044FC9}" dt="2025-02-14T11:30:12.944" v="1214" actId="26606"/>
          <ac:grpSpMkLst>
            <pc:docMk/>
            <pc:sldMk cId="64577839" sldId="321"/>
            <ac:grpSpMk id="13" creationId="{8734DDD3-F723-4DD3-8ABE-EC0B2AC87D74}"/>
          </ac:grpSpMkLst>
        </pc:grpChg>
        <pc:cxnChg chg="add">
          <ac:chgData name="Bachu, Lokesh" userId="9c31840a-16a8-4b13-a969-cfe956679ff7" providerId="ADAL" clId="{433CBE09-7C52-4B2D-8FC2-04FBA7044FC9}" dt="2025-02-14T11:30:12.960" v="1215" actId="26606"/>
          <ac:cxnSpMkLst>
            <pc:docMk/>
            <pc:sldMk cId="64577839" sldId="321"/>
            <ac:cxnSpMk id="22" creationId="{F7C8EA93-3210-4C62-99E9-153C275E3A87}"/>
          </ac:cxnSpMkLst>
        </pc:cxnChg>
      </pc:sldChg>
      <pc:sldChg chg="addSp modSp add mod setBg">
        <pc:chgData name="Bachu, Lokesh" userId="9c31840a-16a8-4b13-a969-cfe956679ff7" providerId="ADAL" clId="{433CBE09-7C52-4B2D-8FC2-04FBA7044FC9}" dt="2025-02-14T11:30:49.670" v="1223" actId="26606"/>
        <pc:sldMkLst>
          <pc:docMk/>
          <pc:sldMk cId="3837153400" sldId="322"/>
        </pc:sldMkLst>
        <pc:spChg chg="add mod">
          <ac:chgData name="Bachu, Lokesh" userId="9c31840a-16a8-4b13-a969-cfe956679ff7" providerId="ADAL" clId="{433CBE09-7C52-4B2D-8FC2-04FBA7044FC9}" dt="2025-02-14T11:30:49.670" v="1223" actId="26606"/>
          <ac:spMkLst>
            <pc:docMk/>
            <pc:sldMk cId="3837153400" sldId="322"/>
            <ac:spMk id="3" creationId="{07DD6471-7AD0-0894-5F17-24BD70B8AE39}"/>
          </ac:spMkLst>
        </pc:spChg>
        <pc:spChg chg="add">
          <ac:chgData name="Bachu, Lokesh" userId="9c31840a-16a8-4b13-a969-cfe956679ff7" providerId="ADAL" clId="{433CBE09-7C52-4B2D-8FC2-04FBA7044FC9}" dt="2025-02-14T11:30:49.670" v="1223" actId="26606"/>
          <ac:spMkLst>
            <pc:docMk/>
            <pc:sldMk cId="3837153400" sldId="322"/>
            <ac:spMk id="8" creationId="{DBF61EA3-B236-439E-9C0B-340980D56BEE}"/>
          </ac:spMkLst>
        </pc:spChg>
        <pc:spChg chg="add">
          <ac:chgData name="Bachu, Lokesh" userId="9c31840a-16a8-4b13-a969-cfe956679ff7" providerId="ADAL" clId="{433CBE09-7C52-4B2D-8FC2-04FBA7044FC9}" dt="2025-02-14T11:30:49.670" v="1223" actId="26606"/>
          <ac:spMkLst>
            <pc:docMk/>
            <pc:sldMk cId="3837153400" sldId="322"/>
            <ac:spMk id="14" creationId="{E659831F-0D9A-4C63-9EBB-8435B85A440F}"/>
          </ac:spMkLst>
        </pc:spChg>
        <pc:grpChg chg="add">
          <ac:chgData name="Bachu, Lokesh" userId="9c31840a-16a8-4b13-a969-cfe956679ff7" providerId="ADAL" clId="{433CBE09-7C52-4B2D-8FC2-04FBA7044FC9}" dt="2025-02-14T11:30:49.670" v="1223" actId="26606"/>
          <ac:grpSpMkLst>
            <pc:docMk/>
            <pc:sldMk cId="3837153400" sldId="322"/>
            <ac:grpSpMk id="10" creationId="{28FAF094-D087-493F-8DF9-A486C2D6BBAA}"/>
          </ac:grpSpMkLst>
        </pc:grpChg>
      </pc:sldChg>
      <pc:sldChg chg="addSp modSp add mod">
        <pc:chgData name="Bachu, Lokesh" userId="9c31840a-16a8-4b13-a969-cfe956679ff7" providerId="ADAL" clId="{433CBE09-7C52-4B2D-8FC2-04FBA7044FC9}" dt="2025-02-14T11:32:09.092" v="1240" actId="20577"/>
        <pc:sldMkLst>
          <pc:docMk/>
          <pc:sldMk cId="538844640" sldId="323"/>
        </pc:sldMkLst>
        <pc:spChg chg="add mod">
          <ac:chgData name="Bachu, Lokesh" userId="9c31840a-16a8-4b13-a969-cfe956679ff7" providerId="ADAL" clId="{433CBE09-7C52-4B2D-8FC2-04FBA7044FC9}" dt="2025-02-14T11:31:41.137" v="1233" actId="14100"/>
          <ac:spMkLst>
            <pc:docMk/>
            <pc:sldMk cId="538844640" sldId="323"/>
            <ac:spMk id="3" creationId="{45FB0A8D-3231-5C5B-9ADA-257DDCE0E5FA}"/>
          </ac:spMkLst>
        </pc:spChg>
        <pc:spChg chg="add mod">
          <ac:chgData name="Bachu, Lokesh" userId="9c31840a-16a8-4b13-a969-cfe956679ff7" providerId="ADAL" clId="{433CBE09-7C52-4B2D-8FC2-04FBA7044FC9}" dt="2025-02-14T11:32:09.092" v="1240" actId="20577"/>
          <ac:spMkLst>
            <pc:docMk/>
            <pc:sldMk cId="538844640" sldId="323"/>
            <ac:spMk id="5" creationId="{3F9A2A19-29B6-8520-C0AA-AF21811B2AE5}"/>
          </ac:spMkLst>
        </pc:spChg>
      </pc:sldChg>
      <pc:sldChg chg="addSp modSp add mod">
        <pc:chgData name="Bachu, Lokesh" userId="9c31840a-16a8-4b13-a969-cfe956679ff7" providerId="ADAL" clId="{433CBE09-7C52-4B2D-8FC2-04FBA7044FC9}" dt="2025-02-14T11:33:07.462" v="1256" actId="207"/>
        <pc:sldMkLst>
          <pc:docMk/>
          <pc:sldMk cId="410953609" sldId="324"/>
        </pc:sldMkLst>
        <pc:spChg chg="add mod">
          <ac:chgData name="Bachu, Lokesh" userId="9c31840a-16a8-4b13-a969-cfe956679ff7" providerId="ADAL" clId="{433CBE09-7C52-4B2D-8FC2-04FBA7044FC9}" dt="2025-02-14T11:32:53.998" v="1252" actId="21"/>
          <ac:spMkLst>
            <pc:docMk/>
            <pc:sldMk cId="410953609" sldId="324"/>
            <ac:spMk id="3" creationId="{4B580F30-9158-6AAE-C296-5CA24E22B493}"/>
          </ac:spMkLst>
        </pc:spChg>
        <pc:spChg chg="add mod">
          <ac:chgData name="Bachu, Lokesh" userId="9c31840a-16a8-4b13-a969-cfe956679ff7" providerId="ADAL" clId="{433CBE09-7C52-4B2D-8FC2-04FBA7044FC9}" dt="2025-02-14T11:33:07.462" v="1256" actId="207"/>
          <ac:spMkLst>
            <pc:docMk/>
            <pc:sldMk cId="410953609" sldId="324"/>
            <ac:spMk id="5" creationId="{21D75C05-1C20-E7F2-B795-B5A3E950213D}"/>
          </ac:spMkLst>
        </pc:spChg>
      </pc:sldChg>
      <pc:sldChg chg="addSp modSp add mod">
        <pc:chgData name="Bachu, Lokesh" userId="9c31840a-16a8-4b13-a969-cfe956679ff7" providerId="ADAL" clId="{433CBE09-7C52-4B2D-8FC2-04FBA7044FC9}" dt="2025-02-14T11:33:45.587" v="1265" actId="12"/>
        <pc:sldMkLst>
          <pc:docMk/>
          <pc:sldMk cId="1862379937" sldId="325"/>
        </pc:sldMkLst>
        <pc:spChg chg="add mod">
          <ac:chgData name="Bachu, Lokesh" userId="9c31840a-16a8-4b13-a969-cfe956679ff7" providerId="ADAL" clId="{433CBE09-7C52-4B2D-8FC2-04FBA7044FC9}" dt="2025-02-14T11:33:45.587" v="1265" actId="12"/>
          <ac:spMkLst>
            <pc:docMk/>
            <pc:sldMk cId="1862379937" sldId="325"/>
            <ac:spMk id="3" creationId="{98874B9B-2051-27F3-1633-FEE54727210B}"/>
          </ac:spMkLst>
        </pc:spChg>
      </pc:sldChg>
      <pc:sldChg chg="addSp delSp modSp add mod setBg">
        <pc:chgData name="Bachu, Lokesh" userId="9c31840a-16a8-4b13-a969-cfe956679ff7" providerId="ADAL" clId="{433CBE09-7C52-4B2D-8FC2-04FBA7044FC9}" dt="2025-02-14T13:32:08.219" v="1817" actId="962"/>
        <pc:sldMkLst>
          <pc:docMk/>
          <pc:sldMk cId="3640930935" sldId="326"/>
        </pc:sldMkLst>
        <pc:spChg chg="add mod">
          <ac:chgData name="Bachu, Lokesh" userId="9c31840a-16a8-4b13-a969-cfe956679ff7" providerId="ADAL" clId="{433CBE09-7C52-4B2D-8FC2-04FBA7044FC9}" dt="2025-02-14T13:32:08.219" v="1817" actId="962"/>
          <ac:spMkLst>
            <pc:docMk/>
            <pc:sldMk cId="3640930935" sldId="326"/>
            <ac:spMk id="3" creationId="{F7B7039C-5589-2A92-C592-0CD6FC878C7F}"/>
          </ac:spMkLst>
        </pc:spChg>
        <pc:spChg chg="add del mod">
          <ac:chgData name="Bachu, Lokesh" userId="9c31840a-16a8-4b13-a969-cfe956679ff7" providerId="ADAL" clId="{433CBE09-7C52-4B2D-8FC2-04FBA7044FC9}" dt="2025-02-14T13:04:54.833" v="1301" actId="21"/>
          <ac:spMkLst>
            <pc:docMk/>
            <pc:sldMk cId="3640930935" sldId="326"/>
            <ac:spMk id="5" creationId="{5CD58347-E447-790E-FF17-0ABF3FFAD48A}"/>
          </ac:spMkLst>
        </pc:spChg>
        <pc:spChg chg="add">
          <ac:chgData name="Bachu, Lokesh" userId="9c31840a-16a8-4b13-a969-cfe956679ff7" providerId="ADAL" clId="{433CBE09-7C52-4B2D-8FC2-04FBA7044FC9}" dt="2025-02-14T13:32:02.661" v="1812" actId="26606"/>
          <ac:spMkLst>
            <pc:docMk/>
            <pc:sldMk cId="3640930935" sldId="326"/>
            <ac:spMk id="13" creationId="{149FB5C3-7336-4FE0-A30C-CC0A3646D499}"/>
          </ac:spMkLst>
        </pc:spChg>
        <pc:spChg chg="add">
          <ac:chgData name="Bachu, Lokesh" userId="9c31840a-16a8-4b13-a969-cfe956679ff7" providerId="ADAL" clId="{433CBE09-7C52-4B2D-8FC2-04FBA7044FC9}" dt="2025-02-14T13:32:02.661" v="1812" actId="26606"/>
          <ac:spMkLst>
            <pc:docMk/>
            <pc:sldMk cId="3640930935" sldId="326"/>
            <ac:spMk id="19" creationId="{0DA909B4-15FF-46A6-8A7F-7AEF977FE9ED}"/>
          </ac:spMkLst>
        </pc:spChg>
        <pc:spChg chg="add">
          <ac:chgData name="Bachu, Lokesh" userId="9c31840a-16a8-4b13-a969-cfe956679ff7" providerId="ADAL" clId="{433CBE09-7C52-4B2D-8FC2-04FBA7044FC9}" dt="2025-02-14T13:32:02.661" v="1812" actId="26606"/>
          <ac:spMkLst>
            <pc:docMk/>
            <pc:sldMk cId="3640930935" sldId="326"/>
            <ac:spMk id="21" creationId="{1382A32C-5B0C-4B1C-A074-76C6DBCC9F87}"/>
          </ac:spMkLst>
        </pc:spChg>
        <pc:grpChg chg="add">
          <ac:chgData name="Bachu, Lokesh" userId="9c31840a-16a8-4b13-a969-cfe956679ff7" providerId="ADAL" clId="{433CBE09-7C52-4B2D-8FC2-04FBA7044FC9}" dt="2025-02-14T13:32:02.661" v="1812" actId="26606"/>
          <ac:grpSpMkLst>
            <pc:docMk/>
            <pc:sldMk cId="3640930935" sldId="326"/>
            <ac:grpSpMk id="15" creationId="{19A6B5CE-CB1D-48EE-8B43-E952235C8371}"/>
          </ac:grpSpMkLst>
        </pc:grpChg>
        <pc:picChg chg="add mod ord">
          <ac:chgData name="Bachu, Lokesh" userId="9c31840a-16a8-4b13-a969-cfe956679ff7" providerId="ADAL" clId="{433CBE09-7C52-4B2D-8FC2-04FBA7044FC9}" dt="2025-02-14T13:32:08.127" v="1814" actId="27614"/>
          <ac:picMkLst>
            <pc:docMk/>
            <pc:sldMk cId="3640930935" sldId="326"/>
            <ac:picMk id="6" creationId="{774D42A3-3EBA-F462-1161-5765ACEC4B7F}"/>
          </ac:picMkLst>
        </pc:picChg>
        <pc:picChg chg="add mod">
          <ac:chgData name="Bachu, Lokesh" userId="9c31840a-16a8-4b13-a969-cfe956679ff7" providerId="ADAL" clId="{433CBE09-7C52-4B2D-8FC2-04FBA7044FC9}" dt="2025-02-14T13:32:08.217" v="1816" actId="27614"/>
          <ac:picMkLst>
            <pc:docMk/>
            <pc:sldMk cId="3640930935" sldId="326"/>
            <ac:picMk id="8" creationId="{D988CA13-4D83-DB03-949E-1E5420A13C3D}"/>
          </ac:picMkLst>
        </pc:picChg>
      </pc:sldChg>
      <pc:sldChg chg="addSp delSp modSp add mod setBg">
        <pc:chgData name="Bachu, Lokesh" userId="9c31840a-16a8-4b13-a969-cfe956679ff7" providerId="ADAL" clId="{433CBE09-7C52-4B2D-8FC2-04FBA7044FC9}" dt="2025-02-14T13:31:29.967" v="1809" actId="962"/>
        <pc:sldMkLst>
          <pc:docMk/>
          <pc:sldMk cId="322185854" sldId="327"/>
        </pc:sldMkLst>
        <pc:spChg chg="add mod">
          <ac:chgData name="Bachu, Lokesh" userId="9c31840a-16a8-4b13-a969-cfe956679ff7" providerId="ADAL" clId="{433CBE09-7C52-4B2D-8FC2-04FBA7044FC9}" dt="2025-02-14T13:31:29.967" v="1809" actId="962"/>
          <ac:spMkLst>
            <pc:docMk/>
            <pc:sldMk cId="322185854" sldId="327"/>
            <ac:spMk id="3" creationId="{2AF0075C-8AB0-8D18-3CC7-96CEFC88FADD}"/>
          </ac:spMkLst>
        </pc:spChg>
        <pc:spChg chg="add del">
          <ac:chgData name="Bachu, Lokesh" userId="9c31840a-16a8-4b13-a969-cfe956679ff7" providerId="ADAL" clId="{433CBE09-7C52-4B2D-8FC2-04FBA7044FC9}" dt="2025-02-14T13:31:10.906" v="1801" actId="26606"/>
          <ac:spMkLst>
            <pc:docMk/>
            <pc:sldMk cId="322185854" sldId="327"/>
            <ac:spMk id="12" creationId="{6ECA6DCB-B7E1-40A9-9524-540C6DA40B1B}"/>
          </ac:spMkLst>
        </pc:spChg>
        <pc:spChg chg="add del">
          <ac:chgData name="Bachu, Lokesh" userId="9c31840a-16a8-4b13-a969-cfe956679ff7" providerId="ADAL" clId="{433CBE09-7C52-4B2D-8FC2-04FBA7044FC9}" dt="2025-02-14T13:31:10.906" v="1801" actId="26606"/>
          <ac:spMkLst>
            <pc:docMk/>
            <pc:sldMk cId="322185854" sldId="327"/>
            <ac:spMk id="18" creationId="{3873B707-463F-40B0-8227-E8CC6C67EB25}"/>
          </ac:spMkLst>
        </pc:spChg>
        <pc:spChg chg="add del">
          <ac:chgData name="Bachu, Lokesh" userId="9c31840a-16a8-4b13-a969-cfe956679ff7" providerId="ADAL" clId="{433CBE09-7C52-4B2D-8FC2-04FBA7044FC9}" dt="2025-02-14T13:31:10.906" v="1801" actId="26606"/>
          <ac:spMkLst>
            <pc:docMk/>
            <pc:sldMk cId="322185854" sldId="327"/>
            <ac:spMk id="20" creationId="{C13237C8-E62C-4F0D-A318-BD6FB6C2D138}"/>
          </ac:spMkLst>
        </pc:spChg>
        <pc:spChg chg="add del">
          <ac:chgData name="Bachu, Lokesh" userId="9c31840a-16a8-4b13-a969-cfe956679ff7" providerId="ADAL" clId="{433CBE09-7C52-4B2D-8FC2-04FBA7044FC9}" dt="2025-02-14T13:31:10.906" v="1801" actId="26606"/>
          <ac:spMkLst>
            <pc:docMk/>
            <pc:sldMk cId="322185854" sldId="327"/>
            <ac:spMk id="22" creationId="{19C9EAEA-39D0-4B0E-A0EB-51E7B26740B1}"/>
          </ac:spMkLst>
        </pc:spChg>
        <pc:spChg chg="add del">
          <ac:chgData name="Bachu, Lokesh" userId="9c31840a-16a8-4b13-a969-cfe956679ff7" providerId="ADAL" clId="{433CBE09-7C52-4B2D-8FC2-04FBA7044FC9}" dt="2025-02-14T13:31:10.906" v="1801" actId="26606"/>
          <ac:spMkLst>
            <pc:docMk/>
            <pc:sldMk cId="322185854" sldId="327"/>
            <ac:spMk id="24" creationId="{8CB5D2D7-DF65-4E86-BFBA-FFB9B5ACEB64}"/>
          </ac:spMkLst>
        </pc:spChg>
        <pc:spChg chg="add del">
          <ac:chgData name="Bachu, Lokesh" userId="9c31840a-16a8-4b13-a969-cfe956679ff7" providerId="ADAL" clId="{433CBE09-7C52-4B2D-8FC2-04FBA7044FC9}" dt="2025-02-14T13:31:23.201" v="1803" actId="26606"/>
          <ac:spMkLst>
            <pc:docMk/>
            <pc:sldMk cId="322185854" sldId="327"/>
            <ac:spMk id="26" creationId="{08BC803E-13F3-4DAB-B17C-BEB0076164B7}"/>
          </ac:spMkLst>
        </pc:spChg>
        <pc:spChg chg="add del">
          <ac:chgData name="Bachu, Lokesh" userId="9c31840a-16a8-4b13-a969-cfe956679ff7" providerId="ADAL" clId="{433CBE09-7C52-4B2D-8FC2-04FBA7044FC9}" dt="2025-02-14T13:31:23.201" v="1803" actId="26606"/>
          <ac:spMkLst>
            <pc:docMk/>
            <pc:sldMk cId="322185854" sldId="327"/>
            <ac:spMk id="27" creationId="{B8DDE571-E57F-4AB5-83C7-30EB5DDCCAC7}"/>
          </ac:spMkLst>
        </pc:spChg>
        <pc:spChg chg="add">
          <ac:chgData name="Bachu, Lokesh" userId="9c31840a-16a8-4b13-a969-cfe956679ff7" providerId="ADAL" clId="{433CBE09-7C52-4B2D-8FC2-04FBA7044FC9}" dt="2025-02-14T13:31:23.212" v="1804" actId="26606"/>
          <ac:spMkLst>
            <pc:docMk/>
            <pc:sldMk cId="322185854" sldId="327"/>
            <ac:spMk id="29" creationId="{149FB5C3-7336-4FE0-A30C-CC0A3646D499}"/>
          </ac:spMkLst>
        </pc:spChg>
        <pc:spChg chg="add">
          <ac:chgData name="Bachu, Lokesh" userId="9c31840a-16a8-4b13-a969-cfe956679ff7" providerId="ADAL" clId="{433CBE09-7C52-4B2D-8FC2-04FBA7044FC9}" dt="2025-02-14T13:31:23.212" v="1804" actId="26606"/>
          <ac:spMkLst>
            <pc:docMk/>
            <pc:sldMk cId="322185854" sldId="327"/>
            <ac:spMk id="31" creationId="{0DA909B4-15FF-46A6-8A7F-7AEF977FE9ED}"/>
          </ac:spMkLst>
        </pc:spChg>
        <pc:spChg chg="add">
          <ac:chgData name="Bachu, Lokesh" userId="9c31840a-16a8-4b13-a969-cfe956679ff7" providerId="ADAL" clId="{433CBE09-7C52-4B2D-8FC2-04FBA7044FC9}" dt="2025-02-14T13:31:23.212" v="1804" actId="26606"/>
          <ac:spMkLst>
            <pc:docMk/>
            <pc:sldMk cId="322185854" sldId="327"/>
            <ac:spMk id="32" creationId="{1382A32C-5B0C-4B1C-A074-76C6DBCC9F87}"/>
          </ac:spMkLst>
        </pc:spChg>
        <pc:grpChg chg="add del">
          <ac:chgData name="Bachu, Lokesh" userId="9c31840a-16a8-4b13-a969-cfe956679ff7" providerId="ADAL" clId="{433CBE09-7C52-4B2D-8FC2-04FBA7044FC9}" dt="2025-02-14T13:31:10.906" v="1801" actId="26606"/>
          <ac:grpSpMkLst>
            <pc:docMk/>
            <pc:sldMk cId="322185854" sldId="327"/>
            <ac:grpSpMk id="14" creationId="{1DE889C7-FAD6-4397-98E2-05D503484459}"/>
          </ac:grpSpMkLst>
        </pc:grpChg>
        <pc:grpChg chg="add">
          <ac:chgData name="Bachu, Lokesh" userId="9c31840a-16a8-4b13-a969-cfe956679ff7" providerId="ADAL" clId="{433CBE09-7C52-4B2D-8FC2-04FBA7044FC9}" dt="2025-02-14T13:31:23.212" v="1804" actId="26606"/>
          <ac:grpSpMkLst>
            <pc:docMk/>
            <pc:sldMk cId="322185854" sldId="327"/>
            <ac:grpSpMk id="30" creationId="{19A6B5CE-CB1D-48EE-8B43-E952235C8371}"/>
          </ac:grpSpMkLst>
        </pc:grpChg>
        <pc:picChg chg="add mod ord">
          <ac:chgData name="Bachu, Lokesh" userId="9c31840a-16a8-4b13-a969-cfe956679ff7" providerId="ADAL" clId="{433CBE09-7C52-4B2D-8FC2-04FBA7044FC9}" dt="2025-02-14T13:31:29.967" v="1808" actId="27614"/>
          <ac:picMkLst>
            <pc:docMk/>
            <pc:sldMk cId="322185854" sldId="327"/>
            <ac:picMk id="5" creationId="{073F344A-676C-581B-0A5D-EEFB945D7F53}"/>
          </ac:picMkLst>
        </pc:picChg>
        <pc:picChg chg="add mod">
          <ac:chgData name="Bachu, Lokesh" userId="9c31840a-16a8-4b13-a969-cfe956679ff7" providerId="ADAL" clId="{433CBE09-7C52-4B2D-8FC2-04FBA7044FC9}" dt="2025-02-14T13:31:29.469" v="1806" actId="27614"/>
          <ac:picMkLst>
            <pc:docMk/>
            <pc:sldMk cId="322185854" sldId="327"/>
            <ac:picMk id="7" creationId="{78147EC4-C97E-EC38-5E75-6C42BDB97CC5}"/>
          </ac:picMkLst>
        </pc:picChg>
      </pc:sldChg>
      <pc:sldChg chg="addSp delSp modSp add mod ord">
        <pc:chgData name="Bachu, Lokesh" userId="9c31840a-16a8-4b13-a969-cfe956679ff7" providerId="ADAL" clId="{433CBE09-7C52-4B2D-8FC2-04FBA7044FC9}" dt="2025-02-14T13:05:04.806" v="1305"/>
        <pc:sldMkLst>
          <pc:docMk/>
          <pc:sldMk cId="835142028" sldId="328"/>
        </pc:sldMkLst>
        <pc:spChg chg="add mod">
          <ac:chgData name="Bachu, Lokesh" userId="9c31840a-16a8-4b13-a969-cfe956679ff7" providerId="ADAL" clId="{433CBE09-7C52-4B2D-8FC2-04FBA7044FC9}" dt="2025-02-14T13:04:38.723" v="1297" actId="1076"/>
          <ac:spMkLst>
            <pc:docMk/>
            <pc:sldMk cId="835142028" sldId="328"/>
            <ac:spMk id="5" creationId="{10006A16-6D51-36EC-28DD-21298A232694}"/>
          </ac:spMkLst>
        </pc:spChg>
        <pc:spChg chg="add mod">
          <ac:chgData name="Bachu, Lokesh" userId="9c31840a-16a8-4b13-a969-cfe956679ff7" providerId="ADAL" clId="{433CBE09-7C52-4B2D-8FC2-04FBA7044FC9}" dt="2025-02-14T13:05:04.806" v="1305"/>
          <ac:spMkLst>
            <pc:docMk/>
            <pc:sldMk cId="835142028" sldId="328"/>
            <ac:spMk id="6" creationId="{5CD58347-E447-790E-FF17-0ABF3FFAD48A}"/>
          </ac:spMkLst>
        </pc:spChg>
        <pc:picChg chg="add del">
          <ac:chgData name="Bachu, Lokesh" userId="9c31840a-16a8-4b13-a969-cfe956679ff7" providerId="ADAL" clId="{433CBE09-7C52-4B2D-8FC2-04FBA7044FC9}" dt="2025-02-14T13:04:41.128" v="1298" actId="21"/>
          <ac:picMkLst>
            <pc:docMk/>
            <pc:sldMk cId="835142028" sldId="328"/>
            <ac:picMk id="3" creationId="{774D42A3-3EBA-F462-1161-5765ACEC4B7F}"/>
          </ac:picMkLst>
        </pc:picChg>
      </pc:sldChg>
      <pc:sldChg chg="addSp modSp add mod">
        <pc:chgData name="Bachu, Lokesh" userId="9c31840a-16a8-4b13-a969-cfe956679ff7" providerId="ADAL" clId="{433CBE09-7C52-4B2D-8FC2-04FBA7044FC9}" dt="2025-02-14T13:09:22.988" v="1315" actId="1076"/>
        <pc:sldMkLst>
          <pc:docMk/>
          <pc:sldMk cId="3150470778" sldId="329"/>
        </pc:sldMkLst>
        <pc:picChg chg="add mod">
          <ac:chgData name="Bachu, Lokesh" userId="9c31840a-16a8-4b13-a969-cfe956679ff7" providerId="ADAL" clId="{433CBE09-7C52-4B2D-8FC2-04FBA7044FC9}" dt="2025-02-14T13:07:34.094" v="1309" actId="1076"/>
          <ac:picMkLst>
            <pc:docMk/>
            <pc:sldMk cId="3150470778" sldId="329"/>
            <ac:picMk id="3" creationId="{D7ADE709-DF9D-1808-E92E-A904178E86A0}"/>
          </ac:picMkLst>
        </pc:picChg>
        <pc:picChg chg="add mod">
          <ac:chgData name="Bachu, Lokesh" userId="9c31840a-16a8-4b13-a969-cfe956679ff7" providerId="ADAL" clId="{433CBE09-7C52-4B2D-8FC2-04FBA7044FC9}" dt="2025-02-14T13:09:22.988" v="1315" actId="1076"/>
          <ac:picMkLst>
            <pc:docMk/>
            <pc:sldMk cId="3150470778" sldId="329"/>
            <ac:picMk id="5" creationId="{4D9A0B1E-79FF-A78D-7833-9C9D62A7E768}"/>
          </ac:picMkLst>
        </pc:picChg>
      </pc:sldChg>
      <pc:sldChg chg="addSp modSp add mod">
        <pc:chgData name="Bachu, Lokesh" userId="9c31840a-16a8-4b13-a969-cfe956679ff7" providerId="ADAL" clId="{433CBE09-7C52-4B2D-8FC2-04FBA7044FC9}" dt="2025-02-14T13:12:04.662" v="1431" actId="20577"/>
        <pc:sldMkLst>
          <pc:docMk/>
          <pc:sldMk cId="586489471" sldId="330"/>
        </pc:sldMkLst>
        <pc:spChg chg="add mod">
          <ac:chgData name="Bachu, Lokesh" userId="9c31840a-16a8-4b13-a969-cfe956679ff7" providerId="ADAL" clId="{433CBE09-7C52-4B2D-8FC2-04FBA7044FC9}" dt="2025-02-14T13:12:04.662" v="1431" actId="20577"/>
          <ac:spMkLst>
            <pc:docMk/>
            <pc:sldMk cId="586489471" sldId="330"/>
            <ac:spMk id="3" creationId="{FCC333FD-4E10-0412-2149-08BEE99D18B4}"/>
          </ac:spMkLst>
        </pc:spChg>
      </pc:sldChg>
      <pc:sldChg chg="addSp delSp modSp add mod setBg">
        <pc:chgData name="Bachu, Lokesh" userId="9c31840a-16a8-4b13-a969-cfe956679ff7" providerId="ADAL" clId="{433CBE09-7C52-4B2D-8FC2-04FBA7044FC9}" dt="2025-02-14T13:30:38.766" v="1797" actId="255"/>
        <pc:sldMkLst>
          <pc:docMk/>
          <pc:sldMk cId="4282605236" sldId="331"/>
        </pc:sldMkLst>
        <pc:spChg chg="add mod ord">
          <ac:chgData name="Bachu, Lokesh" userId="9c31840a-16a8-4b13-a969-cfe956679ff7" providerId="ADAL" clId="{433CBE09-7C52-4B2D-8FC2-04FBA7044FC9}" dt="2025-02-14T13:30:38.766" v="1797" actId="255"/>
          <ac:spMkLst>
            <pc:docMk/>
            <pc:sldMk cId="4282605236" sldId="331"/>
            <ac:spMk id="3" creationId="{872C4F30-282E-6BED-0D40-7558382F6452}"/>
          </ac:spMkLst>
        </pc:spChg>
        <pc:spChg chg="add del">
          <ac:chgData name="Bachu, Lokesh" userId="9c31840a-16a8-4b13-a969-cfe956679ff7" providerId="ADAL" clId="{433CBE09-7C52-4B2D-8FC2-04FBA7044FC9}" dt="2025-02-14T13:13:58.048" v="1449" actId="26606"/>
          <ac:spMkLst>
            <pc:docMk/>
            <pc:sldMk cId="4282605236" sldId="331"/>
            <ac:spMk id="10" creationId="{201CC55D-ED54-4C5C-95E6-10947BD1103B}"/>
          </ac:spMkLst>
        </pc:spChg>
        <pc:spChg chg="add">
          <ac:chgData name="Bachu, Lokesh" userId="9c31840a-16a8-4b13-a969-cfe956679ff7" providerId="ADAL" clId="{433CBE09-7C52-4B2D-8FC2-04FBA7044FC9}" dt="2025-02-14T13:30:29.643" v="1793" actId="26606"/>
          <ac:spMkLst>
            <pc:docMk/>
            <pc:sldMk cId="4282605236" sldId="331"/>
            <ac:spMk id="14" creationId="{201CC55D-ED54-4C5C-95E6-10947BD1103B}"/>
          </ac:spMkLst>
        </pc:spChg>
        <pc:spChg chg="add">
          <ac:chgData name="Bachu, Lokesh" userId="9c31840a-16a8-4b13-a969-cfe956679ff7" providerId="ADAL" clId="{433CBE09-7C52-4B2D-8FC2-04FBA7044FC9}" dt="2025-02-14T13:30:29.643" v="1793" actId="26606"/>
          <ac:spMkLst>
            <pc:docMk/>
            <pc:sldMk cId="4282605236" sldId="331"/>
            <ac:spMk id="15" creationId="{3873B707-463F-40B0-8227-E8CC6C67EB25}"/>
          </ac:spMkLst>
        </pc:spChg>
        <pc:spChg chg="add del">
          <ac:chgData name="Bachu, Lokesh" userId="9c31840a-16a8-4b13-a969-cfe956679ff7" providerId="ADAL" clId="{433CBE09-7C52-4B2D-8FC2-04FBA7044FC9}" dt="2025-02-14T13:13:58.048" v="1449" actId="26606"/>
          <ac:spMkLst>
            <pc:docMk/>
            <pc:sldMk cId="4282605236" sldId="331"/>
            <ac:spMk id="16" creationId="{3873B707-463F-40B0-8227-E8CC6C67EB25}"/>
          </ac:spMkLst>
        </pc:spChg>
        <pc:spChg chg="add del">
          <ac:chgData name="Bachu, Lokesh" userId="9c31840a-16a8-4b13-a969-cfe956679ff7" providerId="ADAL" clId="{433CBE09-7C52-4B2D-8FC2-04FBA7044FC9}" dt="2025-02-14T13:13:58.048" v="1449" actId="26606"/>
          <ac:spMkLst>
            <pc:docMk/>
            <pc:sldMk cId="4282605236" sldId="331"/>
            <ac:spMk id="18" creationId="{C13237C8-E62C-4F0D-A318-BD6FB6C2D138}"/>
          </ac:spMkLst>
        </pc:spChg>
        <pc:spChg chg="add del">
          <ac:chgData name="Bachu, Lokesh" userId="9c31840a-16a8-4b13-a969-cfe956679ff7" providerId="ADAL" clId="{433CBE09-7C52-4B2D-8FC2-04FBA7044FC9}" dt="2025-02-14T13:13:58.048" v="1449" actId="26606"/>
          <ac:spMkLst>
            <pc:docMk/>
            <pc:sldMk cId="4282605236" sldId="331"/>
            <ac:spMk id="20" creationId="{19C9EAEA-39D0-4B0E-A0EB-51E7B26740B1}"/>
          </ac:spMkLst>
        </pc:spChg>
        <pc:spChg chg="add">
          <ac:chgData name="Bachu, Lokesh" userId="9c31840a-16a8-4b13-a969-cfe956679ff7" providerId="ADAL" clId="{433CBE09-7C52-4B2D-8FC2-04FBA7044FC9}" dt="2025-02-14T13:30:29.643" v="1793" actId="26606"/>
          <ac:spMkLst>
            <pc:docMk/>
            <pc:sldMk cId="4282605236" sldId="331"/>
            <ac:spMk id="22" creationId="{C13237C8-E62C-4F0D-A318-BD6FB6C2D138}"/>
          </ac:spMkLst>
        </pc:spChg>
        <pc:spChg chg="add">
          <ac:chgData name="Bachu, Lokesh" userId="9c31840a-16a8-4b13-a969-cfe956679ff7" providerId="ADAL" clId="{433CBE09-7C52-4B2D-8FC2-04FBA7044FC9}" dt="2025-02-14T13:30:29.643" v="1793" actId="26606"/>
          <ac:spMkLst>
            <pc:docMk/>
            <pc:sldMk cId="4282605236" sldId="331"/>
            <ac:spMk id="24" creationId="{19C9EAEA-39D0-4B0E-A0EB-51E7B26740B1}"/>
          </ac:spMkLst>
        </pc:spChg>
        <pc:spChg chg="add del">
          <ac:chgData name="Bachu, Lokesh" userId="9c31840a-16a8-4b13-a969-cfe956679ff7" providerId="ADAL" clId="{433CBE09-7C52-4B2D-8FC2-04FBA7044FC9}" dt="2025-02-14T13:13:41.928" v="1446" actId="26606"/>
          <ac:spMkLst>
            <pc:docMk/>
            <pc:sldMk cId="4282605236" sldId="331"/>
            <ac:spMk id="25" creationId="{DBC6133C-0615-4CE4-9132-37E609A9BDFA}"/>
          </ac:spMkLst>
        </pc:spChg>
        <pc:spChg chg="add del">
          <ac:chgData name="Bachu, Lokesh" userId="9c31840a-16a8-4b13-a969-cfe956679ff7" providerId="ADAL" clId="{433CBE09-7C52-4B2D-8FC2-04FBA7044FC9}" dt="2025-02-14T13:13:41.928" v="1446" actId="26606"/>
          <ac:spMkLst>
            <pc:docMk/>
            <pc:sldMk cId="4282605236" sldId="331"/>
            <ac:spMk id="27" creationId="{169CC832-2974-4E8D-90ED-3E2941BA7336}"/>
          </ac:spMkLst>
        </pc:spChg>
        <pc:spChg chg="add del">
          <ac:chgData name="Bachu, Lokesh" userId="9c31840a-16a8-4b13-a969-cfe956679ff7" providerId="ADAL" clId="{433CBE09-7C52-4B2D-8FC2-04FBA7044FC9}" dt="2025-02-14T13:13:41.928" v="1446" actId="26606"/>
          <ac:spMkLst>
            <pc:docMk/>
            <pc:sldMk cId="4282605236" sldId="331"/>
            <ac:spMk id="29" creationId="{55222F96-971A-4F90-B841-6BAB416C7AC1}"/>
          </ac:spMkLst>
        </pc:spChg>
        <pc:spChg chg="add del">
          <ac:chgData name="Bachu, Lokesh" userId="9c31840a-16a8-4b13-a969-cfe956679ff7" providerId="ADAL" clId="{433CBE09-7C52-4B2D-8FC2-04FBA7044FC9}" dt="2025-02-14T13:13:41.928" v="1446" actId="26606"/>
          <ac:spMkLst>
            <pc:docMk/>
            <pc:sldMk cId="4282605236" sldId="331"/>
            <ac:spMk id="31" creationId="{08980754-6F4B-43C9-B9BE-127B6BED6586}"/>
          </ac:spMkLst>
        </pc:spChg>
        <pc:spChg chg="add del">
          <ac:chgData name="Bachu, Lokesh" userId="9c31840a-16a8-4b13-a969-cfe956679ff7" providerId="ADAL" clId="{433CBE09-7C52-4B2D-8FC2-04FBA7044FC9}" dt="2025-02-14T13:13:41.928" v="1446" actId="26606"/>
          <ac:spMkLst>
            <pc:docMk/>
            <pc:sldMk cId="4282605236" sldId="331"/>
            <ac:spMk id="33" creationId="{2C1BBA94-3F40-40AA-8BB9-E69E25E537C1}"/>
          </ac:spMkLst>
        </pc:spChg>
        <pc:spChg chg="add del">
          <ac:chgData name="Bachu, Lokesh" userId="9c31840a-16a8-4b13-a969-cfe956679ff7" providerId="ADAL" clId="{433CBE09-7C52-4B2D-8FC2-04FBA7044FC9}" dt="2025-02-14T13:13:58.041" v="1448" actId="26606"/>
          <ac:spMkLst>
            <pc:docMk/>
            <pc:sldMk cId="4282605236" sldId="331"/>
            <ac:spMk id="35" creationId="{8108D317-7CBD-4897-BD1F-959436D2A3BE}"/>
          </ac:spMkLst>
        </pc:spChg>
        <pc:spChg chg="add del">
          <ac:chgData name="Bachu, Lokesh" userId="9c31840a-16a8-4b13-a969-cfe956679ff7" providerId="ADAL" clId="{433CBE09-7C52-4B2D-8FC2-04FBA7044FC9}" dt="2025-02-14T13:13:58.041" v="1448" actId="26606"/>
          <ac:spMkLst>
            <pc:docMk/>
            <pc:sldMk cId="4282605236" sldId="331"/>
            <ac:spMk id="36" creationId="{D6297641-8B9F-4767-9606-8A11313227BF}"/>
          </ac:spMkLst>
        </pc:spChg>
        <pc:spChg chg="add del">
          <ac:chgData name="Bachu, Lokesh" userId="9c31840a-16a8-4b13-a969-cfe956679ff7" providerId="ADAL" clId="{433CBE09-7C52-4B2D-8FC2-04FBA7044FC9}" dt="2025-02-14T13:13:58.041" v="1448" actId="26606"/>
          <ac:spMkLst>
            <pc:docMk/>
            <pc:sldMk cId="4282605236" sldId="331"/>
            <ac:spMk id="37" creationId="{D8F3CA65-EA00-46B4-9616-39E6853F7BED}"/>
          </ac:spMkLst>
        </pc:spChg>
        <pc:grpChg chg="add">
          <ac:chgData name="Bachu, Lokesh" userId="9c31840a-16a8-4b13-a969-cfe956679ff7" providerId="ADAL" clId="{433CBE09-7C52-4B2D-8FC2-04FBA7044FC9}" dt="2025-02-14T13:30:29.643" v="1793" actId="26606"/>
          <ac:grpSpMkLst>
            <pc:docMk/>
            <pc:sldMk cId="4282605236" sldId="331"/>
            <ac:grpSpMk id="11" creationId="{1DE889C7-FAD6-4397-98E2-05D503484459}"/>
          </ac:grpSpMkLst>
        </pc:grpChg>
        <pc:grpChg chg="add del">
          <ac:chgData name="Bachu, Lokesh" userId="9c31840a-16a8-4b13-a969-cfe956679ff7" providerId="ADAL" clId="{433CBE09-7C52-4B2D-8FC2-04FBA7044FC9}" dt="2025-02-14T13:13:58.048" v="1449" actId="26606"/>
          <ac:grpSpMkLst>
            <pc:docMk/>
            <pc:sldMk cId="4282605236" sldId="331"/>
            <ac:grpSpMk id="12" creationId="{1DE889C7-FAD6-4397-98E2-05D503484459}"/>
          </ac:grpSpMkLst>
        </pc:grpChg>
        <pc:picChg chg="add del mod">
          <ac:chgData name="Bachu, Lokesh" userId="9c31840a-16a8-4b13-a969-cfe956679ff7" providerId="ADAL" clId="{433CBE09-7C52-4B2D-8FC2-04FBA7044FC9}" dt="2025-02-14T13:29:56.831" v="1786" actId="21"/>
          <ac:picMkLst>
            <pc:docMk/>
            <pc:sldMk cId="4282605236" sldId="331"/>
            <ac:picMk id="5" creationId="{6B8C335A-F36C-4215-68B9-BC3303971EE7}"/>
          </ac:picMkLst>
        </pc:picChg>
        <pc:picChg chg="add del mod">
          <ac:chgData name="Bachu, Lokesh" userId="9c31840a-16a8-4b13-a969-cfe956679ff7" providerId="ADAL" clId="{433CBE09-7C52-4B2D-8FC2-04FBA7044FC9}" dt="2025-02-14T13:30:06.721" v="1789" actId="21"/>
          <ac:picMkLst>
            <pc:docMk/>
            <pc:sldMk cId="4282605236" sldId="331"/>
            <ac:picMk id="7" creationId="{577291D6-366F-8471-E956-F08C452BBB76}"/>
          </ac:picMkLst>
        </pc:picChg>
        <pc:picChg chg="add mod">
          <ac:chgData name="Bachu, Lokesh" userId="9c31840a-16a8-4b13-a969-cfe956679ff7" providerId="ADAL" clId="{433CBE09-7C52-4B2D-8FC2-04FBA7044FC9}" dt="2025-02-14T13:30:35.951" v="1795" actId="27614"/>
          <ac:picMkLst>
            <pc:docMk/>
            <pc:sldMk cId="4282605236" sldId="331"/>
            <ac:picMk id="9" creationId="{EFE2D060-124A-32E9-33EE-3543985ADAE1}"/>
          </ac:picMkLst>
        </pc:picChg>
      </pc:sldChg>
      <pc:sldChg chg="addSp modSp add mod">
        <pc:chgData name="Bachu, Lokesh" userId="9c31840a-16a8-4b13-a969-cfe956679ff7" providerId="ADAL" clId="{433CBE09-7C52-4B2D-8FC2-04FBA7044FC9}" dt="2025-02-14T11:13:57.881" v="1100" actId="113"/>
        <pc:sldMkLst>
          <pc:docMk/>
          <pc:sldMk cId="3791761976" sldId="332"/>
        </pc:sldMkLst>
        <pc:spChg chg="add mod">
          <ac:chgData name="Bachu, Lokesh" userId="9c31840a-16a8-4b13-a969-cfe956679ff7" providerId="ADAL" clId="{433CBE09-7C52-4B2D-8FC2-04FBA7044FC9}" dt="2025-02-14T11:13:57.881" v="1100" actId="113"/>
          <ac:spMkLst>
            <pc:docMk/>
            <pc:sldMk cId="3791761976" sldId="332"/>
            <ac:spMk id="3" creationId="{1D33FC2B-D341-F179-ECB8-3D5FF923D2D6}"/>
          </ac:spMkLst>
        </pc:spChg>
      </pc:sldChg>
      <pc:sldChg chg="addSp delSp modSp new mod">
        <pc:chgData name="Bachu, Lokesh" userId="9c31840a-16a8-4b13-a969-cfe956679ff7" providerId="ADAL" clId="{433CBE09-7C52-4B2D-8FC2-04FBA7044FC9}" dt="2025-02-14T13:16:08.296" v="1564" actId="207"/>
        <pc:sldMkLst>
          <pc:docMk/>
          <pc:sldMk cId="2269528771" sldId="333"/>
        </pc:sldMkLst>
        <pc:spChg chg="del">
          <ac:chgData name="Bachu, Lokesh" userId="9c31840a-16a8-4b13-a969-cfe956679ff7" providerId="ADAL" clId="{433CBE09-7C52-4B2D-8FC2-04FBA7044FC9}" dt="2025-02-14T13:14:42.593" v="1454" actId="478"/>
          <ac:spMkLst>
            <pc:docMk/>
            <pc:sldMk cId="2269528771" sldId="333"/>
            <ac:spMk id="2" creationId="{5340F1A1-0082-C800-64A8-B131075CCDC2}"/>
          </ac:spMkLst>
        </pc:spChg>
        <pc:spChg chg="del">
          <ac:chgData name="Bachu, Lokesh" userId="9c31840a-16a8-4b13-a969-cfe956679ff7" providerId="ADAL" clId="{433CBE09-7C52-4B2D-8FC2-04FBA7044FC9}" dt="2025-02-14T13:14:42.593" v="1454" actId="478"/>
          <ac:spMkLst>
            <pc:docMk/>
            <pc:sldMk cId="2269528771" sldId="333"/>
            <ac:spMk id="3" creationId="{414D949C-8E78-E313-5437-9AB96EA9A3B6}"/>
          </ac:spMkLst>
        </pc:spChg>
        <pc:spChg chg="add mod">
          <ac:chgData name="Bachu, Lokesh" userId="9c31840a-16a8-4b13-a969-cfe956679ff7" providerId="ADAL" clId="{433CBE09-7C52-4B2D-8FC2-04FBA7044FC9}" dt="2025-02-14T13:16:08.296" v="1564" actId="207"/>
          <ac:spMkLst>
            <pc:docMk/>
            <pc:sldMk cId="2269528771" sldId="333"/>
            <ac:spMk id="5" creationId="{B8C29EE9-5D3A-7D6D-2AC3-741D0EBE1F83}"/>
          </ac:spMkLst>
        </pc:spChg>
      </pc:sldChg>
      <pc:sldChg chg="addSp delSp modSp add mod setBg">
        <pc:chgData name="Bachu, Lokesh" userId="9c31840a-16a8-4b13-a969-cfe956679ff7" providerId="ADAL" clId="{433CBE09-7C52-4B2D-8FC2-04FBA7044FC9}" dt="2025-02-14T13:28:14.328" v="1771" actId="962"/>
        <pc:sldMkLst>
          <pc:docMk/>
          <pc:sldMk cId="1700718094" sldId="334"/>
        </pc:sldMkLst>
        <pc:spChg chg="add mod ord">
          <ac:chgData name="Bachu, Lokesh" userId="9c31840a-16a8-4b13-a969-cfe956679ff7" providerId="ADAL" clId="{433CBE09-7C52-4B2D-8FC2-04FBA7044FC9}" dt="2025-02-14T13:28:14.328" v="1771" actId="962"/>
          <ac:spMkLst>
            <pc:docMk/>
            <pc:sldMk cId="1700718094" sldId="334"/>
            <ac:spMk id="5" creationId="{1C9B54BA-E929-1D8C-3104-7BABFECA5CA3}"/>
          </ac:spMkLst>
        </pc:spChg>
        <pc:spChg chg="add">
          <ac:chgData name="Bachu, Lokesh" userId="9c31840a-16a8-4b13-a969-cfe956679ff7" providerId="ADAL" clId="{433CBE09-7C52-4B2D-8FC2-04FBA7044FC9}" dt="2025-02-14T13:28:06.412" v="1768" actId="26606"/>
          <ac:spMkLst>
            <pc:docMk/>
            <pc:sldMk cId="1700718094" sldId="334"/>
            <ac:spMk id="10" creationId="{DBC6133C-0615-4CE4-9132-37E609A9BDFA}"/>
          </ac:spMkLst>
        </pc:spChg>
        <pc:spChg chg="add del">
          <ac:chgData name="Bachu, Lokesh" userId="9c31840a-16a8-4b13-a969-cfe956679ff7" providerId="ADAL" clId="{433CBE09-7C52-4B2D-8FC2-04FBA7044FC9}" dt="2025-02-14T13:27:36.041" v="1760" actId="26606"/>
          <ac:spMkLst>
            <pc:docMk/>
            <pc:sldMk cId="1700718094" sldId="334"/>
            <ac:spMk id="13" creationId="{71F6FCE1-8678-40F4-9644-79CD53330DC8}"/>
          </ac:spMkLst>
        </pc:spChg>
        <pc:spChg chg="add">
          <ac:chgData name="Bachu, Lokesh" userId="9c31840a-16a8-4b13-a969-cfe956679ff7" providerId="ADAL" clId="{433CBE09-7C52-4B2D-8FC2-04FBA7044FC9}" dt="2025-02-14T13:28:06.412" v="1768" actId="26606"/>
          <ac:spMkLst>
            <pc:docMk/>
            <pc:sldMk cId="1700718094" sldId="334"/>
            <ac:spMk id="15" creationId="{169CC832-2974-4E8D-90ED-3E2941BA7336}"/>
          </ac:spMkLst>
        </pc:spChg>
        <pc:spChg chg="add">
          <ac:chgData name="Bachu, Lokesh" userId="9c31840a-16a8-4b13-a969-cfe956679ff7" providerId="ADAL" clId="{433CBE09-7C52-4B2D-8FC2-04FBA7044FC9}" dt="2025-02-14T13:28:06.412" v="1768" actId="26606"/>
          <ac:spMkLst>
            <pc:docMk/>
            <pc:sldMk cId="1700718094" sldId="334"/>
            <ac:spMk id="17" creationId="{55222F96-971A-4F90-B841-6BAB416C7AC1}"/>
          </ac:spMkLst>
        </pc:spChg>
        <pc:spChg chg="add">
          <ac:chgData name="Bachu, Lokesh" userId="9c31840a-16a8-4b13-a969-cfe956679ff7" providerId="ADAL" clId="{433CBE09-7C52-4B2D-8FC2-04FBA7044FC9}" dt="2025-02-14T13:28:06.412" v="1768" actId="26606"/>
          <ac:spMkLst>
            <pc:docMk/>
            <pc:sldMk cId="1700718094" sldId="334"/>
            <ac:spMk id="19" creationId="{08980754-6F4B-43C9-B9BE-127B6BED6586}"/>
          </ac:spMkLst>
        </pc:spChg>
        <pc:spChg chg="add">
          <ac:chgData name="Bachu, Lokesh" userId="9c31840a-16a8-4b13-a969-cfe956679ff7" providerId="ADAL" clId="{433CBE09-7C52-4B2D-8FC2-04FBA7044FC9}" dt="2025-02-14T13:28:06.412" v="1768" actId="26606"/>
          <ac:spMkLst>
            <pc:docMk/>
            <pc:sldMk cId="1700718094" sldId="334"/>
            <ac:spMk id="21" creationId="{2C1BBA94-3F40-40AA-8BB9-E69E25E537C1}"/>
          </ac:spMkLst>
        </pc:spChg>
        <pc:picChg chg="add del mod">
          <ac:chgData name="Bachu, Lokesh" userId="9c31840a-16a8-4b13-a969-cfe956679ff7" providerId="ADAL" clId="{433CBE09-7C52-4B2D-8FC2-04FBA7044FC9}" dt="2025-02-14T13:27:40.962" v="1761" actId="21"/>
          <ac:picMkLst>
            <pc:docMk/>
            <pc:sldMk cId="1700718094" sldId="334"/>
            <ac:picMk id="3" creationId="{E1BB272D-9AC5-848D-F99B-1A3E27915838}"/>
          </ac:picMkLst>
        </pc:picChg>
        <pc:picChg chg="add del mod">
          <ac:chgData name="Bachu, Lokesh" userId="9c31840a-16a8-4b13-a969-cfe956679ff7" providerId="ADAL" clId="{433CBE09-7C52-4B2D-8FC2-04FBA7044FC9}" dt="2025-02-14T13:27:47.023" v="1763" actId="21"/>
          <ac:picMkLst>
            <pc:docMk/>
            <pc:sldMk cId="1700718094" sldId="334"/>
            <ac:picMk id="7" creationId="{0199E520-03D9-5A5B-9647-0F0416A82525}"/>
          </ac:picMkLst>
        </pc:picChg>
        <pc:picChg chg="add mod">
          <ac:chgData name="Bachu, Lokesh" userId="9c31840a-16a8-4b13-a969-cfe956679ff7" providerId="ADAL" clId="{433CBE09-7C52-4B2D-8FC2-04FBA7044FC9}" dt="2025-02-14T13:28:14.327" v="1770" actId="27614"/>
          <ac:picMkLst>
            <pc:docMk/>
            <pc:sldMk cId="1700718094" sldId="334"/>
            <ac:picMk id="8" creationId="{F858026B-B8BD-551E-4D1F-6D45C38755C5}"/>
          </ac:picMkLst>
        </pc:picChg>
      </pc:sldChg>
      <pc:sldChg chg="addSp modSp add mod">
        <pc:chgData name="Bachu, Lokesh" userId="9c31840a-16a8-4b13-a969-cfe956679ff7" providerId="ADAL" clId="{433CBE09-7C52-4B2D-8FC2-04FBA7044FC9}" dt="2025-02-14T13:20:58.315" v="1714" actId="12"/>
        <pc:sldMkLst>
          <pc:docMk/>
          <pc:sldMk cId="2863786637" sldId="335"/>
        </pc:sldMkLst>
        <pc:spChg chg="add mod">
          <ac:chgData name="Bachu, Lokesh" userId="9c31840a-16a8-4b13-a969-cfe956679ff7" providerId="ADAL" clId="{433CBE09-7C52-4B2D-8FC2-04FBA7044FC9}" dt="2025-02-14T13:20:20.885" v="1705" actId="21"/>
          <ac:spMkLst>
            <pc:docMk/>
            <pc:sldMk cId="2863786637" sldId="335"/>
            <ac:spMk id="3" creationId="{E44891F4-DCE2-2E0F-E63A-29347677DAB0}"/>
          </ac:spMkLst>
        </pc:spChg>
        <pc:spChg chg="add mod">
          <ac:chgData name="Bachu, Lokesh" userId="9c31840a-16a8-4b13-a969-cfe956679ff7" providerId="ADAL" clId="{433CBE09-7C52-4B2D-8FC2-04FBA7044FC9}" dt="2025-02-14T13:20:58.315" v="1714" actId="12"/>
          <ac:spMkLst>
            <pc:docMk/>
            <pc:sldMk cId="2863786637" sldId="335"/>
            <ac:spMk id="5" creationId="{05EF90D2-EF32-800C-0AD3-E2635D4F2265}"/>
          </ac:spMkLst>
        </pc:spChg>
      </pc:sldChg>
      <pc:sldChg chg="addSp modSp add mod setBg">
        <pc:chgData name="Bachu, Lokesh" userId="9c31840a-16a8-4b13-a969-cfe956679ff7" providerId="ADAL" clId="{433CBE09-7C52-4B2D-8FC2-04FBA7044FC9}" dt="2025-02-14T13:26:04.831" v="1753" actId="26606"/>
        <pc:sldMkLst>
          <pc:docMk/>
          <pc:sldMk cId="611342496" sldId="336"/>
        </pc:sldMkLst>
        <pc:spChg chg="add mod ord">
          <ac:chgData name="Bachu, Lokesh" userId="9c31840a-16a8-4b13-a969-cfe956679ff7" providerId="ADAL" clId="{433CBE09-7C52-4B2D-8FC2-04FBA7044FC9}" dt="2025-02-14T13:26:04.831" v="1753" actId="26606"/>
          <ac:spMkLst>
            <pc:docMk/>
            <pc:sldMk cId="611342496" sldId="336"/>
            <ac:spMk id="3" creationId="{8B6CD64B-08A7-9898-594C-FCD95179EBE5}"/>
          </ac:spMkLst>
        </pc:spChg>
        <pc:spChg chg="add">
          <ac:chgData name="Bachu, Lokesh" userId="9c31840a-16a8-4b13-a969-cfe956679ff7" providerId="ADAL" clId="{433CBE09-7C52-4B2D-8FC2-04FBA7044FC9}" dt="2025-02-14T13:26:04.831" v="1753" actId="26606"/>
          <ac:spMkLst>
            <pc:docMk/>
            <pc:sldMk cId="611342496" sldId="336"/>
            <ac:spMk id="10" creationId="{DBC6133C-0615-4CE4-9132-37E609A9BDFA}"/>
          </ac:spMkLst>
        </pc:spChg>
        <pc:spChg chg="add">
          <ac:chgData name="Bachu, Lokesh" userId="9c31840a-16a8-4b13-a969-cfe956679ff7" providerId="ADAL" clId="{433CBE09-7C52-4B2D-8FC2-04FBA7044FC9}" dt="2025-02-14T13:26:04.831" v="1753" actId="26606"/>
          <ac:spMkLst>
            <pc:docMk/>
            <pc:sldMk cId="611342496" sldId="336"/>
            <ac:spMk id="12" creationId="{169CC832-2974-4E8D-90ED-3E2941BA7336}"/>
          </ac:spMkLst>
        </pc:spChg>
        <pc:spChg chg="add">
          <ac:chgData name="Bachu, Lokesh" userId="9c31840a-16a8-4b13-a969-cfe956679ff7" providerId="ADAL" clId="{433CBE09-7C52-4B2D-8FC2-04FBA7044FC9}" dt="2025-02-14T13:26:04.831" v="1753" actId="26606"/>
          <ac:spMkLst>
            <pc:docMk/>
            <pc:sldMk cId="611342496" sldId="336"/>
            <ac:spMk id="14" creationId="{55222F96-971A-4F90-B841-6BAB416C7AC1}"/>
          </ac:spMkLst>
        </pc:spChg>
        <pc:spChg chg="add">
          <ac:chgData name="Bachu, Lokesh" userId="9c31840a-16a8-4b13-a969-cfe956679ff7" providerId="ADAL" clId="{433CBE09-7C52-4B2D-8FC2-04FBA7044FC9}" dt="2025-02-14T13:26:04.831" v="1753" actId="26606"/>
          <ac:spMkLst>
            <pc:docMk/>
            <pc:sldMk cId="611342496" sldId="336"/>
            <ac:spMk id="16" creationId="{08980754-6F4B-43C9-B9BE-127B6BED6586}"/>
          </ac:spMkLst>
        </pc:spChg>
        <pc:spChg chg="add">
          <ac:chgData name="Bachu, Lokesh" userId="9c31840a-16a8-4b13-a969-cfe956679ff7" providerId="ADAL" clId="{433CBE09-7C52-4B2D-8FC2-04FBA7044FC9}" dt="2025-02-14T13:26:04.831" v="1753" actId="26606"/>
          <ac:spMkLst>
            <pc:docMk/>
            <pc:sldMk cId="611342496" sldId="336"/>
            <ac:spMk id="18" creationId="{2C1BBA94-3F40-40AA-8BB9-E69E25E537C1}"/>
          </ac:spMkLst>
        </pc:spChg>
        <pc:picChg chg="add mod">
          <ac:chgData name="Bachu, Lokesh" userId="9c31840a-16a8-4b13-a969-cfe956679ff7" providerId="ADAL" clId="{433CBE09-7C52-4B2D-8FC2-04FBA7044FC9}" dt="2025-02-14T13:26:04.831" v="1753" actId="26606"/>
          <ac:picMkLst>
            <pc:docMk/>
            <pc:sldMk cId="611342496" sldId="336"/>
            <ac:picMk id="5" creationId="{82B2DDE0-592A-2DCE-E446-89E29E8B76F2}"/>
          </ac:picMkLst>
        </pc:picChg>
      </pc:sldChg>
      <pc:sldChg chg="addSp modSp add mod">
        <pc:chgData name="Bachu, Lokesh" userId="9c31840a-16a8-4b13-a969-cfe956679ff7" providerId="ADAL" clId="{433CBE09-7C52-4B2D-8FC2-04FBA7044FC9}" dt="2025-02-14T13:23:05.898" v="1737" actId="20577"/>
        <pc:sldMkLst>
          <pc:docMk/>
          <pc:sldMk cId="3871194277" sldId="337"/>
        </pc:sldMkLst>
        <pc:spChg chg="add mod">
          <ac:chgData name="Bachu, Lokesh" userId="9c31840a-16a8-4b13-a969-cfe956679ff7" providerId="ADAL" clId="{433CBE09-7C52-4B2D-8FC2-04FBA7044FC9}" dt="2025-02-14T13:23:05.898" v="1737" actId="20577"/>
          <ac:spMkLst>
            <pc:docMk/>
            <pc:sldMk cId="3871194277" sldId="337"/>
            <ac:spMk id="3" creationId="{307C4C4D-C813-2F48-A093-6FA269032BDA}"/>
          </ac:spMkLst>
        </pc:spChg>
      </pc:sldChg>
      <pc:sldChg chg="addSp modSp add mod">
        <pc:chgData name="Bachu, Lokesh" userId="9c31840a-16a8-4b13-a969-cfe956679ff7" providerId="ADAL" clId="{433CBE09-7C52-4B2D-8FC2-04FBA7044FC9}" dt="2025-02-14T13:24:36.135" v="1748" actId="12"/>
        <pc:sldMkLst>
          <pc:docMk/>
          <pc:sldMk cId="1145547084" sldId="338"/>
        </pc:sldMkLst>
        <pc:spChg chg="add mod">
          <ac:chgData name="Bachu, Lokesh" userId="9c31840a-16a8-4b13-a969-cfe956679ff7" providerId="ADAL" clId="{433CBE09-7C52-4B2D-8FC2-04FBA7044FC9}" dt="2025-02-14T13:24:36.135" v="1748" actId="12"/>
          <ac:spMkLst>
            <pc:docMk/>
            <pc:sldMk cId="1145547084" sldId="338"/>
            <ac:spMk id="3" creationId="{8D6136C2-4399-CC9F-DC30-E82748567401}"/>
          </ac:spMkLst>
        </pc:spChg>
      </pc:sldChg>
      <pc:sldChg chg="add del">
        <pc:chgData name="Bachu, Lokesh" userId="9c31840a-16a8-4b13-a969-cfe956679ff7" providerId="ADAL" clId="{433CBE09-7C52-4B2D-8FC2-04FBA7044FC9}" dt="2025-02-14T14:15:22.253" v="1818" actId="47"/>
        <pc:sldMkLst>
          <pc:docMk/>
          <pc:sldMk cId="1211957517" sldId="339"/>
        </pc:sldMkLst>
      </pc:sldChg>
      <pc:sldChg chg="add del">
        <pc:chgData name="Bachu, Lokesh" userId="9c31840a-16a8-4b13-a969-cfe956679ff7" providerId="ADAL" clId="{433CBE09-7C52-4B2D-8FC2-04FBA7044FC9}" dt="2025-02-14T14:15:22.253" v="1818" actId="47"/>
        <pc:sldMkLst>
          <pc:docMk/>
          <pc:sldMk cId="676511817" sldId="340"/>
        </pc:sldMkLst>
      </pc:sldChg>
      <pc:sldChg chg="addSp delSp modSp new mod setBg">
        <pc:chgData name="Bachu, Lokesh" userId="9c31840a-16a8-4b13-a969-cfe956679ff7" providerId="ADAL" clId="{433CBE09-7C52-4B2D-8FC2-04FBA7044FC9}" dt="2025-02-14T13:29:08.851" v="1782" actId="14100"/>
        <pc:sldMkLst>
          <pc:docMk/>
          <pc:sldMk cId="3224174217" sldId="341"/>
        </pc:sldMkLst>
        <pc:spChg chg="del">
          <ac:chgData name="Bachu, Lokesh" userId="9c31840a-16a8-4b13-a969-cfe956679ff7" providerId="ADAL" clId="{433CBE09-7C52-4B2D-8FC2-04FBA7044FC9}" dt="2025-02-14T13:26:36.602" v="1755" actId="478"/>
          <ac:spMkLst>
            <pc:docMk/>
            <pc:sldMk cId="3224174217" sldId="341"/>
            <ac:spMk id="2" creationId="{24FE69D2-09A3-8147-142C-3752CEE14B48}"/>
          </ac:spMkLst>
        </pc:spChg>
        <pc:spChg chg="del">
          <ac:chgData name="Bachu, Lokesh" userId="9c31840a-16a8-4b13-a969-cfe956679ff7" providerId="ADAL" clId="{433CBE09-7C52-4B2D-8FC2-04FBA7044FC9}" dt="2025-02-14T13:26:36.602" v="1755" actId="478"/>
          <ac:spMkLst>
            <pc:docMk/>
            <pc:sldMk cId="3224174217" sldId="341"/>
            <ac:spMk id="3" creationId="{2032A0B0-16BB-53D7-99D6-3BC6AA340826}"/>
          </ac:spMkLst>
        </pc:spChg>
        <pc:spChg chg="add del">
          <ac:chgData name="Bachu, Lokesh" userId="9c31840a-16a8-4b13-a969-cfe956679ff7" providerId="ADAL" clId="{433CBE09-7C52-4B2D-8FC2-04FBA7044FC9}" dt="2025-02-14T13:28:52.702" v="1778" actId="26606"/>
          <ac:spMkLst>
            <pc:docMk/>
            <pc:sldMk cId="3224174217" sldId="341"/>
            <ac:spMk id="9" creationId="{A169D286-F4D7-4C8B-A6BD-D05384C7F1D8}"/>
          </ac:spMkLst>
        </pc:spChg>
        <pc:spChg chg="add del">
          <ac:chgData name="Bachu, Lokesh" userId="9c31840a-16a8-4b13-a969-cfe956679ff7" providerId="ADAL" clId="{433CBE09-7C52-4B2D-8FC2-04FBA7044FC9}" dt="2025-02-14T13:28:52.702" v="1778" actId="26606"/>
          <ac:spMkLst>
            <pc:docMk/>
            <pc:sldMk cId="3224174217" sldId="341"/>
            <ac:spMk id="14" creationId="{39E8235E-135E-4261-8F54-2B316E493C42}"/>
          </ac:spMkLst>
        </pc:spChg>
        <pc:spChg chg="add del">
          <ac:chgData name="Bachu, Lokesh" userId="9c31840a-16a8-4b13-a969-cfe956679ff7" providerId="ADAL" clId="{433CBE09-7C52-4B2D-8FC2-04FBA7044FC9}" dt="2025-02-14T13:28:52.702" v="1778" actId="26606"/>
          <ac:spMkLst>
            <pc:docMk/>
            <pc:sldMk cId="3224174217" sldId="341"/>
            <ac:spMk id="16" creationId="{D4ED8EC3-4D57-4620-93CE-4E6661F09A3E}"/>
          </ac:spMkLst>
        </pc:spChg>
        <pc:spChg chg="add del">
          <ac:chgData name="Bachu, Lokesh" userId="9c31840a-16a8-4b13-a969-cfe956679ff7" providerId="ADAL" clId="{433CBE09-7C52-4B2D-8FC2-04FBA7044FC9}" dt="2025-02-14T13:28:52.702" v="1778" actId="26606"/>
          <ac:spMkLst>
            <pc:docMk/>
            <pc:sldMk cId="3224174217" sldId="341"/>
            <ac:spMk id="18" creationId="{83BCB34A-2F40-4F41-8488-A134C1C155B7}"/>
          </ac:spMkLst>
        </pc:spChg>
        <pc:spChg chg="add del">
          <ac:chgData name="Bachu, Lokesh" userId="9c31840a-16a8-4b13-a969-cfe956679ff7" providerId="ADAL" clId="{433CBE09-7C52-4B2D-8FC2-04FBA7044FC9}" dt="2025-02-14T13:28:52.702" v="1778" actId="26606"/>
          <ac:spMkLst>
            <pc:docMk/>
            <pc:sldMk cId="3224174217" sldId="341"/>
            <ac:spMk id="20" creationId="{F78382DC-4207-465E-B379-1E16448AA222}"/>
          </ac:spMkLst>
        </pc:spChg>
        <pc:spChg chg="add">
          <ac:chgData name="Bachu, Lokesh" userId="9c31840a-16a8-4b13-a969-cfe956679ff7" providerId="ADAL" clId="{433CBE09-7C52-4B2D-8FC2-04FBA7044FC9}" dt="2025-02-14T13:28:52.702" v="1778" actId="26606"/>
          <ac:spMkLst>
            <pc:docMk/>
            <pc:sldMk cId="3224174217" sldId="341"/>
            <ac:spMk id="25" creationId="{69D184B2-2226-4E31-BCCB-444330767440}"/>
          </ac:spMkLst>
        </pc:spChg>
        <pc:spChg chg="add">
          <ac:chgData name="Bachu, Lokesh" userId="9c31840a-16a8-4b13-a969-cfe956679ff7" providerId="ADAL" clId="{433CBE09-7C52-4B2D-8FC2-04FBA7044FC9}" dt="2025-02-14T13:28:52.702" v="1778" actId="26606"/>
          <ac:spMkLst>
            <pc:docMk/>
            <pc:sldMk cId="3224174217" sldId="341"/>
            <ac:spMk id="27" creationId="{1AC4D4E3-486A-464A-8EC8-D44881097267}"/>
          </ac:spMkLst>
        </pc:spChg>
        <pc:spChg chg="add">
          <ac:chgData name="Bachu, Lokesh" userId="9c31840a-16a8-4b13-a969-cfe956679ff7" providerId="ADAL" clId="{433CBE09-7C52-4B2D-8FC2-04FBA7044FC9}" dt="2025-02-14T13:28:52.702" v="1778" actId="26606"/>
          <ac:spMkLst>
            <pc:docMk/>
            <pc:sldMk cId="3224174217" sldId="341"/>
            <ac:spMk id="29" creationId="{864DE13E-58EB-4475-B79C-0D4FC651239B}"/>
          </ac:spMkLst>
        </pc:spChg>
        <pc:picChg chg="add del">
          <ac:chgData name="Bachu, Lokesh" userId="9c31840a-16a8-4b13-a969-cfe956679ff7" providerId="ADAL" clId="{433CBE09-7C52-4B2D-8FC2-04FBA7044FC9}" dt="2025-02-14T13:27:09.367" v="1757" actId="21"/>
          <ac:picMkLst>
            <pc:docMk/>
            <pc:sldMk cId="3224174217" sldId="341"/>
            <ac:picMk id="5" creationId="{F858026B-B8BD-551E-4D1F-6D45C38755C5}"/>
          </ac:picMkLst>
        </pc:picChg>
        <pc:picChg chg="add mod ord">
          <ac:chgData name="Bachu, Lokesh" userId="9c31840a-16a8-4b13-a969-cfe956679ff7" providerId="ADAL" clId="{433CBE09-7C52-4B2D-8FC2-04FBA7044FC9}" dt="2025-02-14T13:29:08.851" v="1782" actId="14100"/>
          <ac:picMkLst>
            <pc:docMk/>
            <pc:sldMk cId="3224174217" sldId="341"/>
            <ac:picMk id="6" creationId="{E1BB272D-9AC5-848D-F99B-1A3E27915838}"/>
          </ac:picMkLst>
        </pc:picChg>
        <pc:picChg chg="add mod">
          <ac:chgData name="Bachu, Lokesh" userId="9c31840a-16a8-4b13-a969-cfe956679ff7" providerId="ADAL" clId="{433CBE09-7C52-4B2D-8FC2-04FBA7044FC9}" dt="2025-02-14T13:28:52.702" v="1778" actId="26606"/>
          <ac:picMkLst>
            <pc:docMk/>
            <pc:sldMk cId="3224174217" sldId="341"/>
            <ac:picMk id="7" creationId="{0199E520-03D9-5A5B-9647-0F0416A82525}"/>
          </ac:picMkLst>
        </pc:picChg>
        <pc:cxnChg chg="add del">
          <ac:chgData name="Bachu, Lokesh" userId="9c31840a-16a8-4b13-a969-cfe956679ff7" providerId="ADAL" clId="{433CBE09-7C52-4B2D-8FC2-04FBA7044FC9}" dt="2025-02-14T13:27:57.086" v="1766" actId="26606"/>
          <ac:cxnSpMkLst>
            <pc:docMk/>
            <pc:sldMk cId="3224174217" sldId="341"/>
            <ac:cxnSpMk id="12" creationId="{4D56677B-C0B7-4DAC-ACAD-8054FF1B599A}"/>
          </ac:cxnSpMkLst>
        </pc:cxnChg>
      </pc:sldChg>
      <pc:sldChg chg="addSp delSp modSp new mod">
        <pc:chgData name="Bachu, Lokesh" userId="9c31840a-16a8-4b13-a969-cfe956679ff7" providerId="ADAL" clId="{433CBE09-7C52-4B2D-8FC2-04FBA7044FC9}" dt="2025-02-14T13:30:10.199" v="1790"/>
        <pc:sldMkLst>
          <pc:docMk/>
          <pc:sldMk cId="2209111510" sldId="342"/>
        </pc:sldMkLst>
        <pc:spChg chg="del">
          <ac:chgData name="Bachu, Lokesh" userId="9c31840a-16a8-4b13-a969-cfe956679ff7" providerId="ADAL" clId="{433CBE09-7C52-4B2D-8FC2-04FBA7044FC9}" dt="2025-02-14T13:29:51.787" v="1784" actId="478"/>
          <ac:spMkLst>
            <pc:docMk/>
            <pc:sldMk cId="2209111510" sldId="342"/>
            <ac:spMk id="2" creationId="{CB4CC023-4055-D34C-2B8E-F1180255D19C}"/>
          </ac:spMkLst>
        </pc:spChg>
        <pc:spChg chg="del">
          <ac:chgData name="Bachu, Lokesh" userId="9c31840a-16a8-4b13-a969-cfe956679ff7" providerId="ADAL" clId="{433CBE09-7C52-4B2D-8FC2-04FBA7044FC9}" dt="2025-02-14T13:29:51.787" v="1784" actId="478"/>
          <ac:spMkLst>
            <pc:docMk/>
            <pc:sldMk cId="2209111510" sldId="342"/>
            <ac:spMk id="3" creationId="{560837F2-D08A-FBA0-478B-FC0CB04890C4}"/>
          </ac:spMkLst>
        </pc:spChg>
        <pc:picChg chg="add mod">
          <ac:chgData name="Bachu, Lokesh" userId="9c31840a-16a8-4b13-a969-cfe956679ff7" providerId="ADAL" clId="{433CBE09-7C52-4B2D-8FC2-04FBA7044FC9}" dt="2025-02-14T13:30:01.862" v="1788" actId="1076"/>
          <ac:picMkLst>
            <pc:docMk/>
            <pc:sldMk cId="2209111510" sldId="342"/>
            <ac:picMk id="5" creationId="{6B8C335A-F36C-4215-68B9-BC3303971EE7}"/>
          </ac:picMkLst>
        </pc:picChg>
        <pc:picChg chg="add mod">
          <ac:chgData name="Bachu, Lokesh" userId="9c31840a-16a8-4b13-a969-cfe956679ff7" providerId="ADAL" clId="{433CBE09-7C52-4B2D-8FC2-04FBA7044FC9}" dt="2025-02-14T13:30:10.199" v="1790"/>
          <ac:picMkLst>
            <pc:docMk/>
            <pc:sldMk cId="2209111510" sldId="342"/>
            <ac:picMk id="7" creationId="{577291D6-366F-8471-E956-F08C452BBB7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F0A8F-A55A-F3B0-E4DD-A4D5A37690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6D74150-BD17-B4E8-EF11-70CDCCA6DB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2BFE941-41D8-BD15-0983-EA6BDB8D7712}"/>
              </a:ext>
            </a:extLst>
          </p:cNvPr>
          <p:cNvSpPr>
            <a:spLocks noGrp="1"/>
          </p:cNvSpPr>
          <p:nvPr>
            <p:ph type="dt" sz="half" idx="10"/>
          </p:nvPr>
        </p:nvSpPr>
        <p:spPr/>
        <p:txBody>
          <a:bodyPr/>
          <a:lstStyle/>
          <a:p>
            <a:fld id="{D51E7843-45E2-43F9-9743-2EBB02E2A852}" type="datetimeFigureOut">
              <a:rPr lang="en-GB" smtClean="0"/>
              <a:t>14/02/2025</a:t>
            </a:fld>
            <a:endParaRPr lang="en-GB"/>
          </a:p>
        </p:txBody>
      </p:sp>
      <p:sp>
        <p:nvSpPr>
          <p:cNvPr id="5" name="Footer Placeholder 4">
            <a:extLst>
              <a:ext uri="{FF2B5EF4-FFF2-40B4-BE49-F238E27FC236}">
                <a16:creationId xmlns:a16="http://schemas.microsoft.com/office/drawing/2014/main" id="{703FCAC7-0940-39E9-B635-2403CEB6CE3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4B266B7-5B3D-7EB6-5232-052431233FB0}"/>
              </a:ext>
            </a:extLst>
          </p:cNvPr>
          <p:cNvSpPr>
            <a:spLocks noGrp="1"/>
          </p:cNvSpPr>
          <p:nvPr>
            <p:ph type="sldNum" sz="quarter" idx="12"/>
          </p:nvPr>
        </p:nvSpPr>
        <p:spPr/>
        <p:txBody>
          <a:bodyPr/>
          <a:lstStyle/>
          <a:p>
            <a:fld id="{517D15E9-AD08-4E7B-BFAC-58652F1B9308}" type="slidenum">
              <a:rPr lang="en-GB" smtClean="0"/>
              <a:t>‹#›</a:t>
            </a:fld>
            <a:endParaRPr lang="en-GB"/>
          </a:p>
        </p:txBody>
      </p:sp>
    </p:spTree>
    <p:extLst>
      <p:ext uri="{BB962C8B-B14F-4D97-AF65-F5344CB8AC3E}">
        <p14:creationId xmlns:p14="http://schemas.microsoft.com/office/powerpoint/2010/main" val="2983379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28C4E-3350-A3B2-4DCB-CC0F678DA7A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20D3BC0-64B3-FA19-3B7E-FFBDC2444E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9CD3F6C-A614-02C4-8E80-CB44470BAC96}"/>
              </a:ext>
            </a:extLst>
          </p:cNvPr>
          <p:cNvSpPr>
            <a:spLocks noGrp="1"/>
          </p:cNvSpPr>
          <p:nvPr>
            <p:ph type="dt" sz="half" idx="10"/>
          </p:nvPr>
        </p:nvSpPr>
        <p:spPr/>
        <p:txBody>
          <a:bodyPr/>
          <a:lstStyle/>
          <a:p>
            <a:fld id="{D51E7843-45E2-43F9-9743-2EBB02E2A852}" type="datetimeFigureOut">
              <a:rPr lang="en-GB" smtClean="0"/>
              <a:t>14/02/2025</a:t>
            </a:fld>
            <a:endParaRPr lang="en-GB"/>
          </a:p>
        </p:txBody>
      </p:sp>
      <p:sp>
        <p:nvSpPr>
          <p:cNvPr id="5" name="Footer Placeholder 4">
            <a:extLst>
              <a:ext uri="{FF2B5EF4-FFF2-40B4-BE49-F238E27FC236}">
                <a16:creationId xmlns:a16="http://schemas.microsoft.com/office/drawing/2014/main" id="{07676D52-6207-6C74-788D-19F66C401FB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BE4BBED-A28A-451B-E71F-CE7F02B99BE3}"/>
              </a:ext>
            </a:extLst>
          </p:cNvPr>
          <p:cNvSpPr>
            <a:spLocks noGrp="1"/>
          </p:cNvSpPr>
          <p:nvPr>
            <p:ph type="sldNum" sz="quarter" idx="12"/>
          </p:nvPr>
        </p:nvSpPr>
        <p:spPr/>
        <p:txBody>
          <a:bodyPr/>
          <a:lstStyle/>
          <a:p>
            <a:fld id="{517D15E9-AD08-4E7B-BFAC-58652F1B9308}" type="slidenum">
              <a:rPr lang="en-GB" smtClean="0"/>
              <a:t>‹#›</a:t>
            </a:fld>
            <a:endParaRPr lang="en-GB"/>
          </a:p>
        </p:txBody>
      </p:sp>
    </p:spTree>
    <p:extLst>
      <p:ext uri="{BB962C8B-B14F-4D97-AF65-F5344CB8AC3E}">
        <p14:creationId xmlns:p14="http://schemas.microsoft.com/office/powerpoint/2010/main" val="3249873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B550F2-78A1-A743-0BE1-116E95CE8CF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9A2B38A-640F-A824-CDC4-3A06169CA3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885A013-BBD2-97BA-102F-4E7C996A5A44}"/>
              </a:ext>
            </a:extLst>
          </p:cNvPr>
          <p:cNvSpPr>
            <a:spLocks noGrp="1"/>
          </p:cNvSpPr>
          <p:nvPr>
            <p:ph type="dt" sz="half" idx="10"/>
          </p:nvPr>
        </p:nvSpPr>
        <p:spPr/>
        <p:txBody>
          <a:bodyPr/>
          <a:lstStyle/>
          <a:p>
            <a:fld id="{D51E7843-45E2-43F9-9743-2EBB02E2A852}" type="datetimeFigureOut">
              <a:rPr lang="en-GB" smtClean="0"/>
              <a:t>14/02/2025</a:t>
            </a:fld>
            <a:endParaRPr lang="en-GB"/>
          </a:p>
        </p:txBody>
      </p:sp>
      <p:sp>
        <p:nvSpPr>
          <p:cNvPr id="5" name="Footer Placeholder 4">
            <a:extLst>
              <a:ext uri="{FF2B5EF4-FFF2-40B4-BE49-F238E27FC236}">
                <a16:creationId xmlns:a16="http://schemas.microsoft.com/office/drawing/2014/main" id="{6E6ECA31-C5B4-622E-6DC2-97AFD67EDE9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D0D2C25-10E4-1EEC-FD75-2614021B5E94}"/>
              </a:ext>
            </a:extLst>
          </p:cNvPr>
          <p:cNvSpPr>
            <a:spLocks noGrp="1"/>
          </p:cNvSpPr>
          <p:nvPr>
            <p:ph type="sldNum" sz="quarter" idx="12"/>
          </p:nvPr>
        </p:nvSpPr>
        <p:spPr/>
        <p:txBody>
          <a:bodyPr/>
          <a:lstStyle/>
          <a:p>
            <a:fld id="{517D15E9-AD08-4E7B-BFAC-58652F1B9308}" type="slidenum">
              <a:rPr lang="en-GB" smtClean="0"/>
              <a:t>‹#›</a:t>
            </a:fld>
            <a:endParaRPr lang="en-GB"/>
          </a:p>
        </p:txBody>
      </p:sp>
    </p:spTree>
    <p:extLst>
      <p:ext uri="{BB962C8B-B14F-4D97-AF65-F5344CB8AC3E}">
        <p14:creationId xmlns:p14="http://schemas.microsoft.com/office/powerpoint/2010/main" val="2860723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F87D-FDC7-8B29-91FF-CC4DE75FF55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A36CD3B-E6F9-98BF-CC68-14756A3DFA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B8DDD1F-39FE-5EC0-A0DB-BDE872DEB87B}"/>
              </a:ext>
            </a:extLst>
          </p:cNvPr>
          <p:cNvSpPr>
            <a:spLocks noGrp="1"/>
          </p:cNvSpPr>
          <p:nvPr>
            <p:ph type="dt" sz="half" idx="10"/>
          </p:nvPr>
        </p:nvSpPr>
        <p:spPr/>
        <p:txBody>
          <a:bodyPr/>
          <a:lstStyle/>
          <a:p>
            <a:fld id="{D51E7843-45E2-43F9-9743-2EBB02E2A852}" type="datetimeFigureOut">
              <a:rPr lang="en-GB" smtClean="0"/>
              <a:t>14/02/2025</a:t>
            </a:fld>
            <a:endParaRPr lang="en-GB"/>
          </a:p>
        </p:txBody>
      </p:sp>
      <p:sp>
        <p:nvSpPr>
          <p:cNvPr id="5" name="Footer Placeholder 4">
            <a:extLst>
              <a:ext uri="{FF2B5EF4-FFF2-40B4-BE49-F238E27FC236}">
                <a16:creationId xmlns:a16="http://schemas.microsoft.com/office/drawing/2014/main" id="{5F2A4A62-6566-6BB6-27BD-A3FE64A3B44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3ADC7A2-8E7E-9B79-AB7F-2B61FE168819}"/>
              </a:ext>
            </a:extLst>
          </p:cNvPr>
          <p:cNvSpPr>
            <a:spLocks noGrp="1"/>
          </p:cNvSpPr>
          <p:nvPr>
            <p:ph type="sldNum" sz="quarter" idx="12"/>
          </p:nvPr>
        </p:nvSpPr>
        <p:spPr/>
        <p:txBody>
          <a:bodyPr/>
          <a:lstStyle/>
          <a:p>
            <a:fld id="{517D15E9-AD08-4E7B-BFAC-58652F1B9308}" type="slidenum">
              <a:rPr lang="en-GB" smtClean="0"/>
              <a:t>‹#›</a:t>
            </a:fld>
            <a:endParaRPr lang="en-GB"/>
          </a:p>
        </p:txBody>
      </p:sp>
    </p:spTree>
    <p:extLst>
      <p:ext uri="{BB962C8B-B14F-4D97-AF65-F5344CB8AC3E}">
        <p14:creationId xmlns:p14="http://schemas.microsoft.com/office/powerpoint/2010/main" val="3156996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EF887-0447-31EE-C6E0-57C997D6A8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0957009-E4BB-D7BD-5BBE-5E2C41E5F48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E98519-D260-EF76-FD2F-32793F0F6AC6}"/>
              </a:ext>
            </a:extLst>
          </p:cNvPr>
          <p:cNvSpPr>
            <a:spLocks noGrp="1"/>
          </p:cNvSpPr>
          <p:nvPr>
            <p:ph type="dt" sz="half" idx="10"/>
          </p:nvPr>
        </p:nvSpPr>
        <p:spPr/>
        <p:txBody>
          <a:bodyPr/>
          <a:lstStyle/>
          <a:p>
            <a:fld id="{D51E7843-45E2-43F9-9743-2EBB02E2A852}" type="datetimeFigureOut">
              <a:rPr lang="en-GB" smtClean="0"/>
              <a:t>14/02/2025</a:t>
            </a:fld>
            <a:endParaRPr lang="en-GB"/>
          </a:p>
        </p:txBody>
      </p:sp>
      <p:sp>
        <p:nvSpPr>
          <p:cNvPr id="5" name="Footer Placeholder 4">
            <a:extLst>
              <a:ext uri="{FF2B5EF4-FFF2-40B4-BE49-F238E27FC236}">
                <a16:creationId xmlns:a16="http://schemas.microsoft.com/office/drawing/2014/main" id="{CA4E174A-2F24-5374-CAC9-0221CF43FC5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872A391-EA70-7A43-3B83-F17CACA72043}"/>
              </a:ext>
            </a:extLst>
          </p:cNvPr>
          <p:cNvSpPr>
            <a:spLocks noGrp="1"/>
          </p:cNvSpPr>
          <p:nvPr>
            <p:ph type="sldNum" sz="quarter" idx="12"/>
          </p:nvPr>
        </p:nvSpPr>
        <p:spPr/>
        <p:txBody>
          <a:bodyPr/>
          <a:lstStyle/>
          <a:p>
            <a:fld id="{517D15E9-AD08-4E7B-BFAC-58652F1B9308}" type="slidenum">
              <a:rPr lang="en-GB" smtClean="0"/>
              <a:t>‹#›</a:t>
            </a:fld>
            <a:endParaRPr lang="en-GB"/>
          </a:p>
        </p:txBody>
      </p:sp>
    </p:spTree>
    <p:extLst>
      <p:ext uri="{BB962C8B-B14F-4D97-AF65-F5344CB8AC3E}">
        <p14:creationId xmlns:p14="http://schemas.microsoft.com/office/powerpoint/2010/main" val="3889239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C3E7E-5216-10D7-8620-0B784D50B2B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955EB57-C98D-C5C4-576A-E672545D21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A3876FF-701B-8D47-9DBC-26E2D488C4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4193325-0F3F-0791-D775-6FDF58E522A1}"/>
              </a:ext>
            </a:extLst>
          </p:cNvPr>
          <p:cNvSpPr>
            <a:spLocks noGrp="1"/>
          </p:cNvSpPr>
          <p:nvPr>
            <p:ph type="dt" sz="half" idx="10"/>
          </p:nvPr>
        </p:nvSpPr>
        <p:spPr/>
        <p:txBody>
          <a:bodyPr/>
          <a:lstStyle/>
          <a:p>
            <a:fld id="{D51E7843-45E2-43F9-9743-2EBB02E2A852}" type="datetimeFigureOut">
              <a:rPr lang="en-GB" smtClean="0"/>
              <a:t>14/02/2025</a:t>
            </a:fld>
            <a:endParaRPr lang="en-GB"/>
          </a:p>
        </p:txBody>
      </p:sp>
      <p:sp>
        <p:nvSpPr>
          <p:cNvPr id="6" name="Footer Placeholder 5">
            <a:extLst>
              <a:ext uri="{FF2B5EF4-FFF2-40B4-BE49-F238E27FC236}">
                <a16:creationId xmlns:a16="http://schemas.microsoft.com/office/drawing/2014/main" id="{70DB365C-CAEF-2A72-197A-5FF34D6B1CD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572EE4C-95E7-1BF9-F0BD-E1AE9ADEE08A}"/>
              </a:ext>
            </a:extLst>
          </p:cNvPr>
          <p:cNvSpPr>
            <a:spLocks noGrp="1"/>
          </p:cNvSpPr>
          <p:nvPr>
            <p:ph type="sldNum" sz="quarter" idx="12"/>
          </p:nvPr>
        </p:nvSpPr>
        <p:spPr/>
        <p:txBody>
          <a:bodyPr/>
          <a:lstStyle/>
          <a:p>
            <a:fld id="{517D15E9-AD08-4E7B-BFAC-58652F1B9308}" type="slidenum">
              <a:rPr lang="en-GB" smtClean="0"/>
              <a:t>‹#›</a:t>
            </a:fld>
            <a:endParaRPr lang="en-GB"/>
          </a:p>
        </p:txBody>
      </p:sp>
    </p:spTree>
    <p:extLst>
      <p:ext uri="{BB962C8B-B14F-4D97-AF65-F5344CB8AC3E}">
        <p14:creationId xmlns:p14="http://schemas.microsoft.com/office/powerpoint/2010/main" val="2548994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813E3-24DF-7F91-77D3-2237F7E61EA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9159DD5-0A26-AF63-2C50-117FDED096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D6A7B4-1760-9EFA-ADD3-5BF3296213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9E31D5F-90CA-1B9C-278B-438E35821D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655185-CB45-4B00-C676-BFEFDEC2D6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4C2B4210-4CF6-362F-0893-4DC8467D576C}"/>
              </a:ext>
            </a:extLst>
          </p:cNvPr>
          <p:cNvSpPr>
            <a:spLocks noGrp="1"/>
          </p:cNvSpPr>
          <p:nvPr>
            <p:ph type="dt" sz="half" idx="10"/>
          </p:nvPr>
        </p:nvSpPr>
        <p:spPr/>
        <p:txBody>
          <a:bodyPr/>
          <a:lstStyle/>
          <a:p>
            <a:fld id="{D51E7843-45E2-43F9-9743-2EBB02E2A852}" type="datetimeFigureOut">
              <a:rPr lang="en-GB" smtClean="0"/>
              <a:t>14/02/2025</a:t>
            </a:fld>
            <a:endParaRPr lang="en-GB"/>
          </a:p>
        </p:txBody>
      </p:sp>
      <p:sp>
        <p:nvSpPr>
          <p:cNvPr id="8" name="Footer Placeholder 7">
            <a:extLst>
              <a:ext uri="{FF2B5EF4-FFF2-40B4-BE49-F238E27FC236}">
                <a16:creationId xmlns:a16="http://schemas.microsoft.com/office/drawing/2014/main" id="{730B8FBA-6418-75AF-E6A3-13E307C0156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3832C10-F0FD-E9E9-DE95-9F10BA96FF76}"/>
              </a:ext>
            </a:extLst>
          </p:cNvPr>
          <p:cNvSpPr>
            <a:spLocks noGrp="1"/>
          </p:cNvSpPr>
          <p:nvPr>
            <p:ph type="sldNum" sz="quarter" idx="12"/>
          </p:nvPr>
        </p:nvSpPr>
        <p:spPr/>
        <p:txBody>
          <a:bodyPr/>
          <a:lstStyle/>
          <a:p>
            <a:fld id="{517D15E9-AD08-4E7B-BFAC-58652F1B9308}" type="slidenum">
              <a:rPr lang="en-GB" smtClean="0"/>
              <a:t>‹#›</a:t>
            </a:fld>
            <a:endParaRPr lang="en-GB"/>
          </a:p>
        </p:txBody>
      </p:sp>
    </p:spTree>
    <p:extLst>
      <p:ext uri="{BB962C8B-B14F-4D97-AF65-F5344CB8AC3E}">
        <p14:creationId xmlns:p14="http://schemas.microsoft.com/office/powerpoint/2010/main" val="2118194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65D57-783B-19FF-6D05-7201749CD93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705F885-F665-6A83-0F49-6C94B350F486}"/>
              </a:ext>
            </a:extLst>
          </p:cNvPr>
          <p:cNvSpPr>
            <a:spLocks noGrp="1"/>
          </p:cNvSpPr>
          <p:nvPr>
            <p:ph type="dt" sz="half" idx="10"/>
          </p:nvPr>
        </p:nvSpPr>
        <p:spPr/>
        <p:txBody>
          <a:bodyPr/>
          <a:lstStyle/>
          <a:p>
            <a:fld id="{D51E7843-45E2-43F9-9743-2EBB02E2A852}" type="datetimeFigureOut">
              <a:rPr lang="en-GB" smtClean="0"/>
              <a:t>14/02/2025</a:t>
            </a:fld>
            <a:endParaRPr lang="en-GB"/>
          </a:p>
        </p:txBody>
      </p:sp>
      <p:sp>
        <p:nvSpPr>
          <p:cNvPr id="4" name="Footer Placeholder 3">
            <a:extLst>
              <a:ext uri="{FF2B5EF4-FFF2-40B4-BE49-F238E27FC236}">
                <a16:creationId xmlns:a16="http://schemas.microsoft.com/office/drawing/2014/main" id="{28DFC62C-BDDD-7C91-1F14-2992B0DF9A8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8DA94C8-F631-49FB-37E9-C3C9EFBFF494}"/>
              </a:ext>
            </a:extLst>
          </p:cNvPr>
          <p:cNvSpPr>
            <a:spLocks noGrp="1"/>
          </p:cNvSpPr>
          <p:nvPr>
            <p:ph type="sldNum" sz="quarter" idx="12"/>
          </p:nvPr>
        </p:nvSpPr>
        <p:spPr/>
        <p:txBody>
          <a:bodyPr/>
          <a:lstStyle/>
          <a:p>
            <a:fld id="{517D15E9-AD08-4E7B-BFAC-58652F1B9308}" type="slidenum">
              <a:rPr lang="en-GB" smtClean="0"/>
              <a:t>‹#›</a:t>
            </a:fld>
            <a:endParaRPr lang="en-GB"/>
          </a:p>
        </p:txBody>
      </p:sp>
    </p:spTree>
    <p:extLst>
      <p:ext uri="{BB962C8B-B14F-4D97-AF65-F5344CB8AC3E}">
        <p14:creationId xmlns:p14="http://schemas.microsoft.com/office/powerpoint/2010/main" val="4290626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19A505-A191-A531-2BCE-D02232D26472}"/>
              </a:ext>
            </a:extLst>
          </p:cNvPr>
          <p:cNvSpPr>
            <a:spLocks noGrp="1"/>
          </p:cNvSpPr>
          <p:nvPr>
            <p:ph type="dt" sz="half" idx="10"/>
          </p:nvPr>
        </p:nvSpPr>
        <p:spPr/>
        <p:txBody>
          <a:bodyPr/>
          <a:lstStyle/>
          <a:p>
            <a:fld id="{D51E7843-45E2-43F9-9743-2EBB02E2A852}" type="datetimeFigureOut">
              <a:rPr lang="en-GB" smtClean="0"/>
              <a:t>14/02/2025</a:t>
            </a:fld>
            <a:endParaRPr lang="en-GB"/>
          </a:p>
        </p:txBody>
      </p:sp>
      <p:sp>
        <p:nvSpPr>
          <p:cNvPr id="3" name="Footer Placeholder 2">
            <a:extLst>
              <a:ext uri="{FF2B5EF4-FFF2-40B4-BE49-F238E27FC236}">
                <a16:creationId xmlns:a16="http://schemas.microsoft.com/office/drawing/2014/main" id="{3FD6AC2A-7B66-B861-EA7E-CAF0274C4D6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1433451-D09E-671B-4AE2-9A5BA3A99830}"/>
              </a:ext>
            </a:extLst>
          </p:cNvPr>
          <p:cNvSpPr>
            <a:spLocks noGrp="1"/>
          </p:cNvSpPr>
          <p:nvPr>
            <p:ph type="sldNum" sz="quarter" idx="12"/>
          </p:nvPr>
        </p:nvSpPr>
        <p:spPr/>
        <p:txBody>
          <a:bodyPr/>
          <a:lstStyle/>
          <a:p>
            <a:fld id="{517D15E9-AD08-4E7B-BFAC-58652F1B9308}" type="slidenum">
              <a:rPr lang="en-GB" smtClean="0"/>
              <a:t>‹#›</a:t>
            </a:fld>
            <a:endParaRPr lang="en-GB"/>
          </a:p>
        </p:txBody>
      </p:sp>
    </p:spTree>
    <p:extLst>
      <p:ext uri="{BB962C8B-B14F-4D97-AF65-F5344CB8AC3E}">
        <p14:creationId xmlns:p14="http://schemas.microsoft.com/office/powerpoint/2010/main" val="3638116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1476F-4FEF-D023-DFA2-4E286B3937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966AFD94-C230-1818-C58C-7691F1875B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0B379B8-4313-C89D-2EC0-21D62BAEB8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FB22A1-8274-EDE9-51EA-5FAE88BCB1A6}"/>
              </a:ext>
            </a:extLst>
          </p:cNvPr>
          <p:cNvSpPr>
            <a:spLocks noGrp="1"/>
          </p:cNvSpPr>
          <p:nvPr>
            <p:ph type="dt" sz="half" idx="10"/>
          </p:nvPr>
        </p:nvSpPr>
        <p:spPr/>
        <p:txBody>
          <a:bodyPr/>
          <a:lstStyle/>
          <a:p>
            <a:fld id="{D51E7843-45E2-43F9-9743-2EBB02E2A852}" type="datetimeFigureOut">
              <a:rPr lang="en-GB" smtClean="0"/>
              <a:t>14/02/2025</a:t>
            </a:fld>
            <a:endParaRPr lang="en-GB"/>
          </a:p>
        </p:txBody>
      </p:sp>
      <p:sp>
        <p:nvSpPr>
          <p:cNvPr id="6" name="Footer Placeholder 5">
            <a:extLst>
              <a:ext uri="{FF2B5EF4-FFF2-40B4-BE49-F238E27FC236}">
                <a16:creationId xmlns:a16="http://schemas.microsoft.com/office/drawing/2014/main" id="{541DFD04-BA55-C3F2-8536-4AB332697C6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C165FD1-AFC9-189E-E0B6-CB267883E530}"/>
              </a:ext>
            </a:extLst>
          </p:cNvPr>
          <p:cNvSpPr>
            <a:spLocks noGrp="1"/>
          </p:cNvSpPr>
          <p:nvPr>
            <p:ph type="sldNum" sz="quarter" idx="12"/>
          </p:nvPr>
        </p:nvSpPr>
        <p:spPr/>
        <p:txBody>
          <a:bodyPr/>
          <a:lstStyle/>
          <a:p>
            <a:fld id="{517D15E9-AD08-4E7B-BFAC-58652F1B9308}" type="slidenum">
              <a:rPr lang="en-GB" smtClean="0"/>
              <a:t>‹#›</a:t>
            </a:fld>
            <a:endParaRPr lang="en-GB"/>
          </a:p>
        </p:txBody>
      </p:sp>
    </p:spTree>
    <p:extLst>
      <p:ext uri="{BB962C8B-B14F-4D97-AF65-F5344CB8AC3E}">
        <p14:creationId xmlns:p14="http://schemas.microsoft.com/office/powerpoint/2010/main" val="630241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F11A3-F656-362D-1FAB-CE6E061191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0E50412-F31D-2C94-4FF1-0E53717248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5C732A3-08EB-97E7-C1DC-64EBC2DBD3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4DD25F-E0CF-F1BB-E80B-EEA2B5394868}"/>
              </a:ext>
            </a:extLst>
          </p:cNvPr>
          <p:cNvSpPr>
            <a:spLocks noGrp="1"/>
          </p:cNvSpPr>
          <p:nvPr>
            <p:ph type="dt" sz="half" idx="10"/>
          </p:nvPr>
        </p:nvSpPr>
        <p:spPr/>
        <p:txBody>
          <a:bodyPr/>
          <a:lstStyle/>
          <a:p>
            <a:fld id="{D51E7843-45E2-43F9-9743-2EBB02E2A852}" type="datetimeFigureOut">
              <a:rPr lang="en-GB" smtClean="0"/>
              <a:t>14/02/2025</a:t>
            </a:fld>
            <a:endParaRPr lang="en-GB"/>
          </a:p>
        </p:txBody>
      </p:sp>
      <p:sp>
        <p:nvSpPr>
          <p:cNvPr id="6" name="Footer Placeholder 5">
            <a:extLst>
              <a:ext uri="{FF2B5EF4-FFF2-40B4-BE49-F238E27FC236}">
                <a16:creationId xmlns:a16="http://schemas.microsoft.com/office/drawing/2014/main" id="{042469C2-F12C-3878-FE3E-762209FF144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513FE24-64A8-A736-B9A7-5442397DDFC7}"/>
              </a:ext>
            </a:extLst>
          </p:cNvPr>
          <p:cNvSpPr>
            <a:spLocks noGrp="1"/>
          </p:cNvSpPr>
          <p:nvPr>
            <p:ph type="sldNum" sz="quarter" idx="12"/>
          </p:nvPr>
        </p:nvSpPr>
        <p:spPr/>
        <p:txBody>
          <a:bodyPr/>
          <a:lstStyle/>
          <a:p>
            <a:fld id="{517D15E9-AD08-4E7B-BFAC-58652F1B9308}" type="slidenum">
              <a:rPr lang="en-GB" smtClean="0"/>
              <a:t>‹#›</a:t>
            </a:fld>
            <a:endParaRPr lang="en-GB"/>
          </a:p>
        </p:txBody>
      </p:sp>
    </p:spTree>
    <p:extLst>
      <p:ext uri="{BB962C8B-B14F-4D97-AF65-F5344CB8AC3E}">
        <p14:creationId xmlns:p14="http://schemas.microsoft.com/office/powerpoint/2010/main" val="21514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1073DF-0401-50B8-A15C-4235EDAFE0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F57E2C1-A4D7-6112-089D-F9D0CB44F3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5E5078C-5A94-CE72-A242-DF7497D50C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51E7843-45E2-43F9-9743-2EBB02E2A852}" type="datetimeFigureOut">
              <a:rPr lang="en-GB" smtClean="0"/>
              <a:t>14/02/2025</a:t>
            </a:fld>
            <a:endParaRPr lang="en-GB"/>
          </a:p>
        </p:txBody>
      </p:sp>
      <p:sp>
        <p:nvSpPr>
          <p:cNvPr id="5" name="Footer Placeholder 4">
            <a:extLst>
              <a:ext uri="{FF2B5EF4-FFF2-40B4-BE49-F238E27FC236}">
                <a16:creationId xmlns:a16="http://schemas.microsoft.com/office/drawing/2014/main" id="{00DE7516-8D42-5BCB-C2DC-C5C48FF542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CF9D4E3D-8668-14BD-9EFC-0D3EE5769C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17D15E9-AD08-4E7B-BFAC-58652F1B9308}" type="slidenum">
              <a:rPr lang="en-GB" smtClean="0"/>
              <a:t>‹#›</a:t>
            </a:fld>
            <a:endParaRPr lang="en-GB"/>
          </a:p>
        </p:txBody>
      </p:sp>
    </p:spTree>
    <p:extLst>
      <p:ext uri="{BB962C8B-B14F-4D97-AF65-F5344CB8AC3E}">
        <p14:creationId xmlns:p14="http://schemas.microsoft.com/office/powerpoint/2010/main" val="37170633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89CDC46-7AEB-B9EB-28C8-DD1C3BFBECB5}"/>
              </a:ext>
            </a:extLst>
          </p:cNvPr>
          <p:cNvSpPr/>
          <p:nvPr/>
        </p:nvSpPr>
        <p:spPr>
          <a:xfrm>
            <a:off x="1524000" y="1293338"/>
            <a:ext cx="9144000" cy="3274592"/>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7200" b="1" kern="1200" cap="none" spc="0">
                <a:ln w="12700">
                  <a:solidFill>
                    <a:schemeClr val="accent3">
                      <a:lumMod val="50000"/>
                    </a:schemeClr>
                  </a:solidFill>
                  <a:prstDash val="solid"/>
                </a:ln>
                <a:solidFill>
                  <a:schemeClr val="tx1"/>
                </a:solidFill>
                <a:effectLst>
                  <a:innerShdw blurRad="177800">
                    <a:schemeClr val="accent3">
                      <a:lumMod val="50000"/>
                    </a:schemeClr>
                  </a:innerShdw>
                </a:effectLst>
                <a:latin typeface="+mj-lt"/>
                <a:ea typeface="+mj-ea"/>
                <a:cs typeface="+mj-cs"/>
              </a:rPr>
              <a:t>Python –OOPS Concept</a:t>
            </a:r>
          </a:p>
        </p:txBody>
      </p:sp>
      <p:cxnSp>
        <p:nvCxnSpPr>
          <p:cNvPr id="17" name="Straight Connector 16">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2401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79D24B-DC8E-D0B5-F62F-644A72F5374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C5496CE-348E-4691-CBE4-98DCD6A5D38F}"/>
              </a:ext>
            </a:extLst>
          </p:cNvPr>
          <p:cNvSpPr txBox="1"/>
          <p:nvPr/>
        </p:nvSpPr>
        <p:spPr>
          <a:xfrm>
            <a:off x="744279" y="542261"/>
            <a:ext cx="8402379" cy="4832092"/>
          </a:xfrm>
          <a:prstGeom prst="rect">
            <a:avLst/>
          </a:prstGeom>
          <a:noFill/>
        </p:spPr>
        <p:txBody>
          <a:bodyPr wrap="square">
            <a:spAutoFit/>
          </a:bodyPr>
          <a:lstStyle/>
          <a:p>
            <a:r>
              <a:rPr lang="en-GB" sz="2400" b="1" dirty="0"/>
              <a:t>Example of Python class:</a:t>
            </a:r>
          </a:p>
          <a:p>
            <a:endParaRPr lang="en-GB" sz="2400" b="1" dirty="0"/>
          </a:p>
          <a:p>
            <a:r>
              <a:rPr lang="en-GB" sz="2000" dirty="0"/>
              <a:t>class Dog:</a:t>
            </a:r>
          </a:p>
          <a:p>
            <a:r>
              <a:rPr lang="en-GB" sz="2000" dirty="0"/>
              <a:t>    # Constructor (__</a:t>
            </a:r>
            <a:r>
              <a:rPr lang="en-GB" sz="2000" dirty="0" err="1"/>
              <a:t>init</a:t>
            </a:r>
            <a:r>
              <a:rPr lang="en-GB" sz="2000" dirty="0"/>
              <a:t>__) method to initialize the object</a:t>
            </a:r>
          </a:p>
          <a:p>
            <a:r>
              <a:rPr lang="en-GB" sz="2000" dirty="0"/>
              <a:t>    def __</a:t>
            </a:r>
            <a:r>
              <a:rPr lang="en-GB" sz="2000" dirty="0" err="1"/>
              <a:t>init</a:t>
            </a:r>
            <a:r>
              <a:rPr lang="en-GB" sz="2000" dirty="0"/>
              <a:t>__(self, name, breed):</a:t>
            </a:r>
          </a:p>
          <a:p>
            <a:r>
              <a:rPr lang="en-GB" sz="2000" dirty="0"/>
              <a:t>        self.name = name  # Attribute</a:t>
            </a:r>
          </a:p>
          <a:p>
            <a:r>
              <a:rPr lang="en-GB" sz="2000" dirty="0"/>
              <a:t>        </a:t>
            </a:r>
            <a:r>
              <a:rPr lang="en-GB" sz="2000" dirty="0" err="1"/>
              <a:t>self.breed</a:t>
            </a:r>
            <a:r>
              <a:rPr lang="en-GB" sz="2000" dirty="0"/>
              <a:t> = breed  # Attribute</a:t>
            </a:r>
          </a:p>
          <a:p>
            <a:endParaRPr lang="en-GB" sz="2000" dirty="0"/>
          </a:p>
          <a:p>
            <a:r>
              <a:rPr lang="en-GB" sz="2000" dirty="0"/>
              <a:t>    # Method inside the class</a:t>
            </a:r>
          </a:p>
          <a:p>
            <a:r>
              <a:rPr lang="en-GB" sz="2000" dirty="0"/>
              <a:t>    def bark(self):</a:t>
            </a:r>
          </a:p>
          <a:p>
            <a:r>
              <a:rPr lang="en-GB" sz="2000" dirty="0"/>
              <a:t>        print(f"{self.name} says Woof!")</a:t>
            </a:r>
          </a:p>
          <a:p>
            <a:endParaRPr lang="en-GB" sz="2000" dirty="0"/>
          </a:p>
          <a:p>
            <a:r>
              <a:rPr lang="en-GB" sz="2000" dirty="0"/>
              <a:t># Creating an object (instance) of the Dog class</a:t>
            </a:r>
          </a:p>
          <a:p>
            <a:r>
              <a:rPr lang="en-GB" sz="2000" dirty="0"/>
              <a:t>dog1 = Dog("Buddy", "Golden Retriever")</a:t>
            </a:r>
          </a:p>
          <a:p>
            <a:r>
              <a:rPr lang="en-GB" sz="2000" dirty="0"/>
              <a:t>dog1.bark()  # Output: Buddy says Woof!</a:t>
            </a:r>
          </a:p>
        </p:txBody>
      </p:sp>
    </p:spTree>
    <p:extLst>
      <p:ext uri="{BB962C8B-B14F-4D97-AF65-F5344CB8AC3E}">
        <p14:creationId xmlns:p14="http://schemas.microsoft.com/office/powerpoint/2010/main" val="348310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33B7B6-F036-161D-A831-E0635285D39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375F4CA-9D45-5426-E932-F9AE171836F7}"/>
              </a:ext>
            </a:extLst>
          </p:cNvPr>
          <p:cNvSpPr txBox="1"/>
          <p:nvPr/>
        </p:nvSpPr>
        <p:spPr>
          <a:xfrm>
            <a:off x="116957" y="170121"/>
            <a:ext cx="11780875" cy="2985433"/>
          </a:xfrm>
          <a:prstGeom prst="rect">
            <a:avLst/>
          </a:prstGeom>
          <a:noFill/>
        </p:spPr>
        <p:txBody>
          <a:bodyPr wrap="square">
            <a:spAutoFit/>
          </a:bodyPr>
          <a:lstStyle/>
          <a:p>
            <a:r>
              <a:rPr lang="en-GB" sz="2400" b="1" dirty="0"/>
              <a:t>Python Objects:</a:t>
            </a:r>
          </a:p>
          <a:p>
            <a:endParaRPr lang="en-GB" sz="2400" b="1" dirty="0"/>
          </a:p>
          <a:p>
            <a:r>
              <a:rPr lang="en-GB" sz="2000" dirty="0"/>
              <a:t>An object is an entity that contains a state and </a:t>
            </a:r>
            <a:r>
              <a:rPr lang="en-GB" sz="2000" dirty="0" err="1"/>
              <a:t>behavior</a:t>
            </a:r>
            <a:r>
              <a:rPr lang="en-GB" sz="2000" dirty="0"/>
              <a:t>. It is an instance of a class and collection of data and methods. An object is an implementation of a class and can be any real-world object, such as a pen, chair, table, mouse, keyboard, etc. </a:t>
            </a:r>
          </a:p>
          <a:p>
            <a:endParaRPr lang="en-GB" sz="2000" dirty="0"/>
          </a:p>
          <a:p>
            <a:r>
              <a:rPr lang="en-GB" sz="2000" dirty="0"/>
              <a:t>In Python, everything is an object and has methods and attributes. Arrays, strings, dictionaries, integers, floating-point numbers, etc., are all objects. A single string or integer is also an object. Whether it’s a list, string, or number, all are objects. In fact, we may be using objects often without even realizing it. </a:t>
            </a:r>
          </a:p>
        </p:txBody>
      </p:sp>
      <p:sp>
        <p:nvSpPr>
          <p:cNvPr id="5" name="TextBox 4">
            <a:extLst>
              <a:ext uri="{FF2B5EF4-FFF2-40B4-BE49-F238E27FC236}">
                <a16:creationId xmlns:a16="http://schemas.microsoft.com/office/drawing/2014/main" id="{19A0C85F-DE0D-BF2B-6F47-7176FA8EDBBE}"/>
              </a:ext>
            </a:extLst>
          </p:cNvPr>
          <p:cNvSpPr txBox="1"/>
          <p:nvPr/>
        </p:nvSpPr>
        <p:spPr>
          <a:xfrm>
            <a:off x="116957" y="3702447"/>
            <a:ext cx="11578857" cy="2492990"/>
          </a:xfrm>
          <a:prstGeom prst="rect">
            <a:avLst/>
          </a:prstGeom>
          <a:noFill/>
        </p:spPr>
        <p:txBody>
          <a:bodyPr wrap="square">
            <a:spAutoFit/>
          </a:bodyPr>
          <a:lstStyle/>
          <a:p>
            <a:r>
              <a:rPr lang="en-GB" sz="2000" b="1" dirty="0"/>
              <a:t>An object comprises:</a:t>
            </a:r>
          </a:p>
          <a:p>
            <a:endParaRPr lang="en-GB" dirty="0"/>
          </a:p>
          <a:p>
            <a:r>
              <a:rPr lang="en-GB" sz="2000" b="1" dirty="0" err="1"/>
              <a:t>Behavior</a:t>
            </a:r>
            <a:r>
              <a:rPr lang="en-GB" sz="2000" b="1" dirty="0"/>
              <a:t>-</a:t>
            </a:r>
            <a:r>
              <a:rPr lang="en-GB" sz="2000" dirty="0"/>
              <a:t> It is the method of an object that reflects its response to other objects.</a:t>
            </a:r>
          </a:p>
          <a:p>
            <a:endParaRPr lang="en-GB" sz="2000" dirty="0"/>
          </a:p>
          <a:p>
            <a:r>
              <a:rPr lang="en-GB" sz="2000" b="1" dirty="0"/>
              <a:t>State-</a:t>
            </a:r>
            <a:r>
              <a:rPr lang="en-GB" sz="2000" dirty="0"/>
              <a:t> It is the attribute of an object that reflects its properties.</a:t>
            </a:r>
          </a:p>
          <a:p>
            <a:endParaRPr lang="en-GB" sz="2000" dirty="0"/>
          </a:p>
          <a:p>
            <a:r>
              <a:rPr lang="en-GB" sz="2000" b="1" dirty="0"/>
              <a:t>Identity-</a:t>
            </a:r>
            <a:r>
              <a:rPr lang="en-GB" sz="2000" dirty="0"/>
              <a:t> It is the unique name assigned to an object, which allows it to communicate with other objects.</a:t>
            </a:r>
          </a:p>
          <a:p>
            <a:endParaRPr lang="en-GB" dirty="0"/>
          </a:p>
        </p:txBody>
      </p:sp>
    </p:spTree>
    <p:extLst>
      <p:ext uri="{BB962C8B-B14F-4D97-AF65-F5344CB8AC3E}">
        <p14:creationId xmlns:p14="http://schemas.microsoft.com/office/powerpoint/2010/main" val="822788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CAF482-0CC2-12C8-F03D-BC4C4D93D44E}"/>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15884C5B-95CD-1630-5A3A-183D5488EC4B}"/>
              </a:ext>
            </a:extLst>
          </p:cNvPr>
          <p:cNvSpPr txBox="1"/>
          <p:nvPr/>
        </p:nvSpPr>
        <p:spPr>
          <a:xfrm>
            <a:off x="318977" y="233916"/>
            <a:ext cx="10919637" cy="2185214"/>
          </a:xfrm>
          <a:prstGeom prst="rect">
            <a:avLst/>
          </a:prstGeom>
          <a:noFill/>
        </p:spPr>
        <p:txBody>
          <a:bodyPr wrap="square">
            <a:spAutoFit/>
          </a:bodyPr>
          <a:lstStyle/>
          <a:p>
            <a:r>
              <a:rPr lang="en-GB" b="1" dirty="0"/>
              <a:t>Let’s take the example of an employee class to better understand </a:t>
            </a:r>
            <a:r>
              <a:rPr lang="en-GB" b="1" dirty="0" err="1"/>
              <a:t>behavior</a:t>
            </a:r>
            <a:r>
              <a:rPr lang="en-GB" b="1" dirty="0"/>
              <a:t>, state, and identity.</a:t>
            </a:r>
          </a:p>
          <a:p>
            <a:endParaRPr lang="en-GB" dirty="0"/>
          </a:p>
          <a:p>
            <a:pPr marL="342900" indent="-342900">
              <a:buFont typeface="Wingdings" panose="05000000000000000000" pitchFamily="2" charset="2"/>
              <a:buChar char="q"/>
            </a:pPr>
            <a:r>
              <a:rPr lang="en-GB" sz="2000" dirty="0"/>
              <a:t>The name of an employee is the identity.</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His age, gender, department are attributes or state.</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His </a:t>
            </a:r>
            <a:r>
              <a:rPr lang="en-GB" sz="2000" dirty="0" err="1"/>
              <a:t>behavior</a:t>
            </a:r>
            <a:r>
              <a:rPr lang="en-GB" sz="2000" dirty="0"/>
              <a:t> includes working, speaking, and walking.</a:t>
            </a:r>
          </a:p>
        </p:txBody>
      </p:sp>
      <p:sp>
        <p:nvSpPr>
          <p:cNvPr id="7" name="TextBox 6">
            <a:extLst>
              <a:ext uri="{FF2B5EF4-FFF2-40B4-BE49-F238E27FC236}">
                <a16:creationId xmlns:a16="http://schemas.microsoft.com/office/drawing/2014/main" id="{621C7C3E-3B94-EFEA-F679-1F90B9FBB030}"/>
              </a:ext>
            </a:extLst>
          </p:cNvPr>
          <p:cNvSpPr txBox="1"/>
          <p:nvPr/>
        </p:nvSpPr>
        <p:spPr>
          <a:xfrm>
            <a:off x="318976" y="2527810"/>
            <a:ext cx="11759609" cy="3447098"/>
          </a:xfrm>
          <a:prstGeom prst="rect">
            <a:avLst/>
          </a:prstGeom>
          <a:noFill/>
        </p:spPr>
        <p:txBody>
          <a:bodyPr wrap="square">
            <a:spAutoFit/>
          </a:bodyPr>
          <a:lstStyle/>
          <a:p>
            <a:r>
              <a:rPr lang="en-GB" sz="2000" b="1" dirty="0"/>
              <a:t>Creating an Object in a Class:</a:t>
            </a:r>
          </a:p>
          <a:p>
            <a:endParaRPr lang="en-GB" dirty="0"/>
          </a:p>
          <a:p>
            <a:r>
              <a:rPr lang="en-GB" dirty="0"/>
              <a:t>Creating a new object from a class is known as instantiating an object. To instantiate an object, we use the class name followed by parentheses. Moreover, we can assign a class object to any variable. </a:t>
            </a:r>
          </a:p>
          <a:p>
            <a:endParaRPr lang="en-GB" dirty="0"/>
          </a:p>
          <a:p>
            <a:r>
              <a:rPr lang="en-GB" b="1" dirty="0"/>
              <a:t>Syntax:</a:t>
            </a:r>
          </a:p>
          <a:p>
            <a:endParaRPr lang="en-GB" dirty="0"/>
          </a:p>
          <a:p>
            <a:r>
              <a:rPr lang="en-GB" dirty="0"/>
              <a:t>x = </a:t>
            </a:r>
            <a:r>
              <a:rPr lang="en-GB" dirty="0" err="1"/>
              <a:t>ClassName</a:t>
            </a:r>
            <a:r>
              <a:rPr lang="en-GB" dirty="0"/>
              <a:t>()</a:t>
            </a:r>
          </a:p>
          <a:p>
            <a:endParaRPr lang="en-GB" dirty="0"/>
          </a:p>
          <a:p>
            <a:r>
              <a:rPr lang="en-GB" dirty="0"/>
              <a:t>When we instantiate an object, memory is allocated to it. This means if we compare the two instances of the same class, it will return false as both of them have different memories. </a:t>
            </a:r>
          </a:p>
          <a:p>
            <a:endParaRPr lang="en-GB" dirty="0"/>
          </a:p>
        </p:txBody>
      </p:sp>
    </p:spTree>
    <p:extLst>
      <p:ext uri="{BB962C8B-B14F-4D97-AF65-F5344CB8AC3E}">
        <p14:creationId xmlns:p14="http://schemas.microsoft.com/office/powerpoint/2010/main" val="4264273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D94F4A2-8318-9D03-C559-F7E75FD0B418}"/>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8CA39623-6383-9ECF-D883-424E7670CA2C}"/>
              </a:ext>
            </a:extLst>
          </p:cNvPr>
          <p:cNvPicPr>
            <a:picLocks noChangeAspect="1"/>
          </p:cNvPicPr>
          <p:nvPr/>
        </p:nvPicPr>
        <p:blipFill>
          <a:blip r:embed="rId2"/>
          <a:stretch>
            <a:fillRect/>
          </a:stretch>
        </p:blipFill>
        <p:spPr>
          <a:xfrm>
            <a:off x="150750" y="774860"/>
            <a:ext cx="7887228" cy="5895765"/>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B460AA1-2C85-2114-98BC-98A0C4E3C4C5}"/>
              </a:ext>
            </a:extLst>
          </p:cNvPr>
          <p:cNvSpPr txBox="1"/>
          <p:nvPr/>
        </p:nvSpPr>
        <p:spPr>
          <a:xfrm>
            <a:off x="1588677" y="187375"/>
            <a:ext cx="4621833" cy="400110"/>
          </a:xfrm>
          <a:prstGeom prst="rect">
            <a:avLst/>
          </a:prstGeom>
          <a:noFill/>
        </p:spPr>
        <p:txBody>
          <a:bodyPr wrap="square" rtlCol="0">
            <a:spAutoFit/>
          </a:bodyPr>
          <a:lstStyle/>
          <a:p>
            <a:r>
              <a:rPr lang="en-US" sz="2000" b="1" dirty="0"/>
              <a:t>Example of class and Object:</a:t>
            </a:r>
            <a:r>
              <a:rPr lang="en-US" sz="2000" dirty="0"/>
              <a:t> </a:t>
            </a:r>
            <a:endParaRPr lang="en-GB" sz="2000" dirty="0"/>
          </a:p>
        </p:txBody>
      </p:sp>
      <p:pic>
        <p:nvPicPr>
          <p:cNvPr id="7" name="Picture 6">
            <a:extLst>
              <a:ext uri="{FF2B5EF4-FFF2-40B4-BE49-F238E27FC236}">
                <a16:creationId xmlns:a16="http://schemas.microsoft.com/office/drawing/2014/main" id="{ECD958F5-FD11-47EE-1757-9D549A08B57E}"/>
              </a:ext>
            </a:extLst>
          </p:cNvPr>
          <p:cNvPicPr>
            <a:picLocks noChangeAspect="1"/>
          </p:cNvPicPr>
          <p:nvPr/>
        </p:nvPicPr>
        <p:blipFill>
          <a:blip r:embed="rId3"/>
          <a:stretch>
            <a:fillRect/>
          </a:stretch>
        </p:blipFill>
        <p:spPr>
          <a:xfrm>
            <a:off x="7127707" y="4198347"/>
            <a:ext cx="4686300" cy="1390650"/>
          </a:xfrm>
          <a:prstGeom prst="rect">
            <a:avLst/>
          </a:prstGeom>
        </p:spPr>
      </p:pic>
    </p:spTree>
    <p:extLst>
      <p:ext uri="{BB962C8B-B14F-4D97-AF65-F5344CB8AC3E}">
        <p14:creationId xmlns:p14="http://schemas.microsoft.com/office/powerpoint/2010/main" val="36723242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38853-461C-1EB2-7686-E06FD8E8F95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7E55CA6-3B6E-7A5E-C6E1-6590302A08F4}"/>
              </a:ext>
            </a:extLst>
          </p:cNvPr>
          <p:cNvSpPr txBox="1"/>
          <p:nvPr/>
        </p:nvSpPr>
        <p:spPr>
          <a:xfrm>
            <a:off x="255181" y="335846"/>
            <a:ext cx="11557591" cy="5262979"/>
          </a:xfrm>
          <a:prstGeom prst="rect">
            <a:avLst/>
          </a:prstGeom>
          <a:noFill/>
        </p:spPr>
        <p:txBody>
          <a:bodyPr wrap="square">
            <a:spAutoFit/>
          </a:bodyPr>
          <a:lstStyle/>
          <a:p>
            <a:r>
              <a:rPr lang="en-GB" sz="2400" b="1" dirty="0"/>
              <a:t>The Python __</a:t>
            </a:r>
            <a:r>
              <a:rPr lang="en-GB" sz="2400" b="1" dirty="0" err="1"/>
              <a:t>init</a:t>
            </a:r>
            <a:r>
              <a:rPr lang="en-GB" sz="2400" b="1" dirty="0"/>
              <a:t>__ Method:</a:t>
            </a:r>
          </a:p>
          <a:p>
            <a:endParaRPr lang="en-GB" sz="2400" b="1" dirty="0"/>
          </a:p>
          <a:p>
            <a:pPr marL="285750" indent="-285750">
              <a:buFont typeface="Wingdings" panose="05000000000000000000" pitchFamily="2" charset="2"/>
              <a:buChar char="q"/>
            </a:pPr>
            <a:r>
              <a:rPr lang="en-GB" dirty="0"/>
              <a:t>The __</a:t>
            </a:r>
            <a:r>
              <a:rPr lang="en-GB" dirty="0" err="1"/>
              <a:t>init</a:t>
            </a:r>
            <a:r>
              <a:rPr lang="en-GB" dirty="0"/>
              <a:t>__ method in Python is similar to constructors in Java and C++. It is a unique function that runs as soon as an object of a class is instantiated. It initializes the attributes of an object with values assigned upon creating an object. </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a:t>So, whenever we create a new object, the __</a:t>
            </a:r>
            <a:r>
              <a:rPr lang="en-GB" dirty="0" err="1"/>
              <a:t>init</a:t>
            </a:r>
            <a:r>
              <a:rPr lang="en-GB" dirty="0"/>
              <a:t>__ sets the initial state of that object by assigning values provided within the properties of the object. </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a:t>The __</a:t>
            </a:r>
            <a:r>
              <a:rPr lang="en-GB" dirty="0" err="1"/>
              <a:t>init</a:t>
            </a:r>
            <a:r>
              <a:rPr lang="en-GB" dirty="0"/>
              <a:t>__() method can take any number of parameters, but the first one is always a variable known as ‘self’, which corresponds to the instance being created. This means self points to the address of the current object of a class, which enables you to access the data of the object’s variables.</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a:t>So, if there are a thousand instances of a class, we can get data of individual objects using self as it points to the address of a particular object and returns the respective value. </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a:t>Other parameters that populate the attributes of an object are sent after self. To establish the initial state of an object, we use the __</a:t>
            </a:r>
            <a:r>
              <a:rPr lang="en-GB" dirty="0" err="1"/>
              <a:t>init</a:t>
            </a:r>
            <a:r>
              <a:rPr lang="en-GB" dirty="0"/>
              <a:t>__ method, which ensures it is initialized correctly and ready to use.</a:t>
            </a:r>
          </a:p>
        </p:txBody>
      </p:sp>
    </p:spTree>
    <p:extLst>
      <p:ext uri="{BB962C8B-B14F-4D97-AF65-F5344CB8AC3E}">
        <p14:creationId xmlns:p14="http://schemas.microsoft.com/office/powerpoint/2010/main" val="2390454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E384C6-9A37-8EA7-7974-923707BE7F3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7F6EC22-0C98-E29F-EEB3-F7FF5D1AA53D}"/>
              </a:ext>
            </a:extLst>
          </p:cNvPr>
          <p:cNvSpPr txBox="1"/>
          <p:nvPr/>
        </p:nvSpPr>
        <p:spPr>
          <a:xfrm>
            <a:off x="467833" y="751344"/>
            <a:ext cx="10919637" cy="4124206"/>
          </a:xfrm>
          <a:prstGeom prst="rect">
            <a:avLst/>
          </a:prstGeom>
          <a:noFill/>
        </p:spPr>
        <p:txBody>
          <a:bodyPr wrap="square">
            <a:spAutoFit/>
          </a:bodyPr>
          <a:lstStyle/>
          <a:p>
            <a:r>
              <a:rPr lang="en-GB" sz="2400" b="1" dirty="0"/>
              <a:t>The two types of attributes in Python are as follows:</a:t>
            </a:r>
          </a:p>
          <a:p>
            <a:endParaRPr lang="en-GB" dirty="0"/>
          </a:p>
          <a:p>
            <a:r>
              <a:rPr lang="en-GB" sz="2000" b="1" dirty="0"/>
              <a:t>Class Attribute- </a:t>
            </a:r>
            <a:r>
              <a:rPr lang="en-GB" dirty="0"/>
              <a:t>These variables are the same for all instances of a class and don’t have new values for every new instance created. Class attributes are defined below the class definition. </a:t>
            </a:r>
          </a:p>
          <a:p>
            <a:endParaRPr lang="en-GB" dirty="0"/>
          </a:p>
          <a:p>
            <a:r>
              <a:rPr lang="en-GB" sz="2000" b="1" dirty="0"/>
              <a:t>Example  </a:t>
            </a:r>
          </a:p>
          <a:p>
            <a:r>
              <a:rPr lang="en-GB" dirty="0"/>
              <a:t>class Dog:</a:t>
            </a:r>
          </a:p>
          <a:p>
            <a:r>
              <a:rPr lang="en-GB" dirty="0"/>
              <a:t>#class attribute</a:t>
            </a:r>
          </a:p>
          <a:p>
            <a:r>
              <a:rPr lang="en-GB" dirty="0"/>
              <a:t>species = "Animal"</a:t>
            </a:r>
          </a:p>
          <a:p>
            <a:endParaRPr lang="en-GB" dirty="0"/>
          </a:p>
          <a:p>
            <a:r>
              <a:rPr lang="en-GB" dirty="0"/>
              <a:t>The species attribute has a fixed value for all objects we create. </a:t>
            </a:r>
          </a:p>
          <a:p>
            <a:endParaRPr lang="en-GB" dirty="0"/>
          </a:p>
          <a:p>
            <a:r>
              <a:rPr lang="en-GB" sz="2000" b="1" dirty="0"/>
              <a:t>Instance Attribute- </a:t>
            </a:r>
            <a:r>
              <a:rPr lang="en-GB" dirty="0"/>
              <a:t>They are the variables defined inside a function in a class. They have different values for each instance of a class, which are dependent on the value passed while creating an object. </a:t>
            </a:r>
          </a:p>
        </p:txBody>
      </p:sp>
    </p:spTree>
    <p:extLst>
      <p:ext uri="{BB962C8B-B14F-4D97-AF65-F5344CB8AC3E}">
        <p14:creationId xmlns:p14="http://schemas.microsoft.com/office/powerpoint/2010/main" val="2320457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AA1F61-8449-C331-3D7E-4E60D60068F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4F73593-EA62-5457-6748-BDA9993771F8}"/>
              </a:ext>
            </a:extLst>
          </p:cNvPr>
          <p:cNvSpPr txBox="1"/>
          <p:nvPr/>
        </p:nvSpPr>
        <p:spPr>
          <a:xfrm>
            <a:off x="287079" y="340242"/>
            <a:ext cx="8859579" cy="4893647"/>
          </a:xfrm>
          <a:prstGeom prst="rect">
            <a:avLst/>
          </a:prstGeom>
          <a:noFill/>
        </p:spPr>
        <p:txBody>
          <a:bodyPr wrap="square">
            <a:spAutoFit/>
          </a:bodyPr>
          <a:lstStyle/>
          <a:p>
            <a:r>
              <a:rPr lang="en-GB" sz="2400" b="1" dirty="0"/>
              <a:t>Example  </a:t>
            </a:r>
          </a:p>
          <a:p>
            <a:r>
              <a:rPr lang="en-GB" dirty="0"/>
              <a:t>class Dog:</a:t>
            </a:r>
          </a:p>
          <a:p>
            <a:r>
              <a:rPr lang="en-GB" dirty="0"/>
              <a:t>    #class attribute</a:t>
            </a:r>
          </a:p>
          <a:p>
            <a:r>
              <a:rPr lang="en-GB" dirty="0"/>
              <a:t>    species = "Animal"</a:t>
            </a:r>
          </a:p>
          <a:p>
            <a:r>
              <a:rPr lang="en-GB" dirty="0"/>
              <a:t>    def __</a:t>
            </a:r>
            <a:r>
              <a:rPr lang="en-GB" dirty="0" err="1"/>
              <a:t>init</a:t>
            </a:r>
            <a:r>
              <a:rPr lang="en-GB" dirty="0"/>
              <a:t>__(self, breed, name, age):</a:t>
            </a:r>
          </a:p>
          <a:p>
            <a:r>
              <a:rPr lang="en-GB" dirty="0"/>
              <a:t>        </a:t>
            </a:r>
            <a:r>
              <a:rPr lang="en-GB" dirty="0" err="1"/>
              <a:t>self.breed</a:t>
            </a:r>
            <a:r>
              <a:rPr lang="en-GB" dirty="0"/>
              <a:t> = breed</a:t>
            </a:r>
          </a:p>
          <a:p>
            <a:r>
              <a:rPr lang="en-GB" dirty="0"/>
              <a:t>        self.name = name</a:t>
            </a:r>
          </a:p>
          <a:p>
            <a:r>
              <a:rPr lang="en-GB" dirty="0"/>
              <a:t>        </a:t>
            </a:r>
            <a:r>
              <a:rPr lang="en-GB" dirty="0" err="1"/>
              <a:t>self.age</a:t>
            </a:r>
            <a:r>
              <a:rPr lang="en-GB" dirty="0"/>
              <a:t> = age</a:t>
            </a:r>
          </a:p>
          <a:p>
            <a:r>
              <a:rPr lang="en-GB" dirty="0"/>
              <a:t>d = Dog("</a:t>
            </a:r>
            <a:r>
              <a:rPr lang="en-GB" dirty="0" err="1"/>
              <a:t>Lebra</a:t>
            </a:r>
            <a:r>
              <a:rPr lang="en-GB" dirty="0"/>
              <a:t>", "Tuffy", 5)</a:t>
            </a:r>
          </a:p>
          <a:p>
            <a:r>
              <a:rPr lang="en-GB" dirty="0"/>
              <a:t>print(d.name)</a:t>
            </a:r>
          </a:p>
          <a:p>
            <a:r>
              <a:rPr lang="en-GB" dirty="0"/>
              <a:t>print(</a:t>
            </a:r>
            <a:r>
              <a:rPr lang="en-GB" dirty="0" err="1"/>
              <a:t>d.breed</a:t>
            </a:r>
            <a:r>
              <a:rPr lang="en-GB" dirty="0"/>
              <a:t>)</a:t>
            </a:r>
          </a:p>
          <a:p>
            <a:r>
              <a:rPr lang="en-GB" dirty="0"/>
              <a:t>print(</a:t>
            </a:r>
            <a:r>
              <a:rPr lang="en-GB" dirty="0" err="1"/>
              <a:t>d.age</a:t>
            </a:r>
            <a:r>
              <a:rPr lang="en-GB" dirty="0"/>
              <a:t>)</a:t>
            </a:r>
          </a:p>
          <a:p>
            <a:endParaRPr lang="en-GB" dirty="0"/>
          </a:p>
          <a:p>
            <a:r>
              <a:rPr lang="en-GB" b="1" dirty="0"/>
              <a:t>Output:</a:t>
            </a:r>
          </a:p>
          <a:p>
            <a:r>
              <a:rPr lang="en-GB" dirty="0"/>
              <a:t>Tuffy</a:t>
            </a:r>
          </a:p>
          <a:p>
            <a:r>
              <a:rPr lang="en-GB" dirty="0" err="1"/>
              <a:t>Lebra</a:t>
            </a:r>
            <a:endParaRPr lang="en-GB" dirty="0"/>
          </a:p>
          <a:p>
            <a:r>
              <a:rPr lang="en-GB" dirty="0"/>
              <a:t>5</a:t>
            </a:r>
          </a:p>
        </p:txBody>
      </p:sp>
      <p:sp>
        <p:nvSpPr>
          <p:cNvPr id="5" name="TextBox 4">
            <a:extLst>
              <a:ext uri="{FF2B5EF4-FFF2-40B4-BE49-F238E27FC236}">
                <a16:creationId xmlns:a16="http://schemas.microsoft.com/office/drawing/2014/main" id="{827ABD83-7EC8-13F8-91F8-E386C351E5B9}"/>
              </a:ext>
            </a:extLst>
          </p:cNvPr>
          <p:cNvSpPr txBox="1"/>
          <p:nvPr/>
        </p:nvSpPr>
        <p:spPr>
          <a:xfrm>
            <a:off x="4242391" y="2434856"/>
            <a:ext cx="7222164" cy="2246769"/>
          </a:xfrm>
          <a:prstGeom prst="rect">
            <a:avLst/>
          </a:prstGeom>
          <a:noFill/>
        </p:spPr>
        <p:txBody>
          <a:bodyPr wrap="square">
            <a:spAutoFit/>
          </a:bodyPr>
          <a:lstStyle/>
          <a:p>
            <a:pPr marL="342900" indent="-342900">
              <a:buFont typeface="Wingdings" panose="05000000000000000000" pitchFamily="2" charset="2"/>
              <a:buChar char="q"/>
            </a:pPr>
            <a:r>
              <a:rPr lang="en-GB" sz="2000" dirty="0"/>
              <a:t>The variables breed, name, and age are instance attributes, which means they can have different values for every new instance of a class. </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So, properties with the same value for every instance of a class use class attributes and properties with different values per instance use instance attributes.</a:t>
            </a:r>
          </a:p>
        </p:txBody>
      </p:sp>
    </p:spTree>
    <p:extLst>
      <p:ext uri="{BB962C8B-B14F-4D97-AF65-F5344CB8AC3E}">
        <p14:creationId xmlns:p14="http://schemas.microsoft.com/office/powerpoint/2010/main" val="19038892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760764-D1E1-5B85-B73E-BF0B047522A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E5DC8A1-266B-5C5E-9EFB-AF2BF8F85454}"/>
              </a:ext>
            </a:extLst>
          </p:cNvPr>
          <p:cNvSpPr txBox="1"/>
          <p:nvPr/>
        </p:nvSpPr>
        <p:spPr>
          <a:xfrm>
            <a:off x="173665" y="122919"/>
            <a:ext cx="11844670" cy="5755422"/>
          </a:xfrm>
          <a:prstGeom prst="rect">
            <a:avLst/>
          </a:prstGeom>
          <a:noFill/>
        </p:spPr>
        <p:txBody>
          <a:bodyPr wrap="square">
            <a:spAutoFit/>
          </a:bodyPr>
          <a:lstStyle/>
          <a:p>
            <a:r>
              <a:rPr lang="en-GB" sz="2400" b="1" dirty="0"/>
              <a:t>Python Inheritance:</a:t>
            </a:r>
          </a:p>
          <a:p>
            <a:endParaRPr lang="en-GB" sz="2400" b="1" dirty="0"/>
          </a:p>
          <a:p>
            <a:pPr marL="342900" indent="-342900">
              <a:buFont typeface="Wingdings" panose="05000000000000000000" pitchFamily="2" charset="2"/>
              <a:buChar char="q"/>
            </a:pPr>
            <a:r>
              <a:rPr lang="en-GB" sz="2000" dirty="0"/>
              <a:t>Children often hear that they have features or traits similar to their parents. Even you might have heard somebody pointing out that you have inherited certain habits or facial features from your parents. This is known as inheritance. </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The fundamental concept of inheritance in object-oriented programming in Python is based on the same real-life idea of inheritance, which enables a class to inherit or acquire properties of another class. Here, the child class inherits the features or functions of the parent class and the inherited attributes are known as methods or properties. </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In other words, inheritance is the capability of one class to acquire or derive the properties of another class. A new class is created by inheriting features from an existing class. The class that acquires properties is called the derived or child class, whereas the class from which the properties are derived is known as the base or parent class. </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Inheritance allows code reusability and allows us to develop a hierarchical structure among classes.</a:t>
            </a:r>
          </a:p>
          <a:p>
            <a:r>
              <a:rPr lang="en-GB" sz="2000" dirty="0"/>
              <a:t> </a:t>
            </a:r>
          </a:p>
        </p:txBody>
      </p:sp>
    </p:spTree>
    <p:extLst>
      <p:ext uri="{BB962C8B-B14F-4D97-AF65-F5344CB8AC3E}">
        <p14:creationId xmlns:p14="http://schemas.microsoft.com/office/powerpoint/2010/main" val="28480681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F7DC95-52B2-4EB6-6B0B-342B6422715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2239062-6F25-BB7E-98CA-17EECEA24A09}"/>
              </a:ext>
            </a:extLst>
          </p:cNvPr>
          <p:cNvSpPr txBox="1"/>
          <p:nvPr/>
        </p:nvSpPr>
        <p:spPr>
          <a:xfrm>
            <a:off x="212651" y="116958"/>
            <a:ext cx="11568223" cy="2616101"/>
          </a:xfrm>
          <a:prstGeom prst="rect">
            <a:avLst/>
          </a:prstGeom>
          <a:noFill/>
        </p:spPr>
        <p:txBody>
          <a:bodyPr wrap="square">
            <a:spAutoFit/>
          </a:bodyPr>
          <a:lstStyle/>
          <a:p>
            <a:r>
              <a:rPr lang="en-GB" sz="2000" b="1" dirty="0"/>
              <a:t>The benefits of Python inheritance are as follows:</a:t>
            </a:r>
          </a:p>
          <a:p>
            <a:endParaRPr lang="en-GB" sz="1800" dirty="0"/>
          </a:p>
          <a:p>
            <a:pPr marL="285750" indent="-285750">
              <a:buFont typeface="Wingdings" panose="05000000000000000000" pitchFamily="2" charset="2"/>
              <a:buChar char="q"/>
            </a:pPr>
            <a:r>
              <a:rPr lang="en-GB" sz="1800" dirty="0"/>
              <a:t>It allows code reusability, so you don’t have to write the same code repeatedly.</a:t>
            </a:r>
          </a:p>
          <a:p>
            <a:pPr marL="285750" indent="-285750">
              <a:buFont typeface="Wingdings" panose="05000000000000000000" pitchFamily="2" charset="2"/>
              <a:buChar char="q"/>
            </a:pPr>
            <a:endParaRPr lang="en-GB" sz="1800" dirty="0"/>
          </a:p>
          <a:p>
            <a:pPr marL="285750" indent="-285750">
              <a:buFont typeface="Wingdings" panose="05000000000000000000" pitchFamily="2" charset="2"/>
              <a:buChar char="q"/>
            </a:pPr>
            <a:r>
              <a:rPr lang="en-GB" sz="1800" dirty="0"/>
              <a:t>Inheritance is transitive, which means if x class acquires features of class y, then all the subclasses of class x will automatically inherit from class y. </a:t>
            </a:r>
          </a:p>
          <a:p>
            <a:pPr marL="285750" indent="-285750">
              <a:buFont typeface="Wingdings" panose="05000000000000000000" pitchFamily="2" charset="2"/>
              <a:buChar char="q"/>
            </a:pPr>
            <a:endParaRPr lang="en-GB" sz="1800" dirty="0"/>
          </a:p>
          <a:p>
            <a:pPr marL="285750" indent="-285750">
              <a:buFont typeface="Wingdings" panose="05000000000000000000" pitchFamily="2" charset="2"/>
              <a:buChar char="q"/>
            </a:pPr>
            <a:r>
              <a:rPr lang="en-GB" sz="1800" dirty="0"/>
              <a:t>It is based on the real-world concept of inheritance and it enables you to add more features to the class without changing it. </a:t>
            </a:r>
          </a:p>
        </p:txBody>
      </p:sp>
      <p:sp>
        <p:nvSpPr>
          <p:cNvPr id="5" name="TextBox 4">
            <a:extLst>
              <a:ext uri="{FF2B5EF4-FFF2-40B4-BE49-F238E27FC236}">
                <a16:creationId xmlns:a16="http://schemas.microsoft.com/office/drawing/2014/main" id="{3F575730-0E8D-E5D3-9CCB-9A17AFE4680A}"/>
              </a:ext>
            </a:extLst>
          </p:cNvPr>
          <p:cNvSpPr txBox="1"/>
          <p:nvPr/>
        </p:nvSpPr>
        <p:spPr>
          <a:xfrm>
            <a:off x="446567" y="2945220"/>
            <a:ext cx="11217349" cy="3600986"/>
          </a:xfrm>
          <a:prstGeom prst="rect">
            <a:avLst/>
          </a:prstGeom>
          <a:noFill/>
        </p:spPr>
        <p:txBody>
          <a:bodyPr wrap="square">
            <a:spAutoFit/>
          </a:bodyPr>
          <a:lstStyle/>
          <a:p>
            <a:r>
              <a:rPr lang="en-GB" sz="2400" b="1" dirty="0"/>
              <a:t>Syntax of Inheritance in Python:</a:t>
            </a:r>
          </a:p>
          <a:p>
            <a:endParaRPr lang="en-GB" sz="2400" b="1" dirty="0"/>
          </a:p>
          <a:p>
            <a:r>
              <a:rPr lang="en-GB" sz="2000" dirty="0"/>
              <a:t>class </a:t>
            </a:r>
            <a:r>
              <a:rPr lang="en-GB" sz="2000" dirty="0" err="1"/>
              <a:t>parent_class</a:t>
            </a:r>
            <a:r>
              <a:rPr lang="en-GB" sz="2000" dirty="0"/>
              <a:t>:</a:t>
            </a:r>
          </a:p>
          <a:p>
            <a:r>
              <a:rPr lang="en-GB" sz="2000" dirty="0"/>
              <a:t>    #body of parent class</a:t>
            </a:r>
          </a:p>
          <a:p>
            <a:r>
              <a:rPr lang="en-GB" sz="2000" dirty="0"/>
              <a:t>    pass</a:t>
            </a:r>
          </a:p>
          <a:p>
            <a:r>
              <a:rPr lang="en-GB" sz="2000" dirty="0"/>
              <a:t>class </a:t>
            </a:r>
            <a:r>
              <a:rPr lang="en-GB" sz="2000" dirty="0" err="1"/>
              <a:t>child_class</a:t>
            </a:r>
            <a:r>
              <a:rPr lang="en-GB" sz="2000" dirty="0"/>
              <a:t>( </a:t>
            </a:r>
            <a:r>
              <a:rPr lang="en-GB" sz="2000" dirty="0" err="1"/>
              <a:t>parent_class</a:t>
            </a:r>
            <a:r>
              <a:rPr lang="en-GB" sz="2000" dirty="0"/>
              <a:t>):</a:t>
            </a:r>
          </a:p>
          <a:p>
            <a:r>
              <a:rPr lang="en-GB" sz="2000" dirty="0"/>
              <a:t>    # inherits the parent class</a:t>
            </a:r>
          </a:p>
          <a:p>
            <a:r>
              <a:rPr lang="en-GB" sz="2000" dirty="0"/>
              <a:t>    #body of child class</a:t>
            </a:r>
          </a:p>
          <a:p>
            <a:endParaRPr lang="en-GB" sz="2000" dirty="0"/>
          </a:p>
          <a:p>
            <a:r>
              <a:rPr lang="en-GB" sz="2000" dirty="0"/>
              <a:t>We define a normal class, then define the child class, and specify the name of the parent class in parentheses. </a:t>
            </a:r>
          </a:p>
        </p:txBody>
      </p:sp>
    </p:spTree>
    <p:extLst>
      <p:ext uri="{BB962C8B-B14F-4D97-AF65-F5344CB8AC3E}">
        <p14:creationId xmlns:p14="http://schemas.microsoft.com/office/powerpoint/2010/main" val="1383771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06513E-9475-0133-8AEB-F5E830856CB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85B1E54-95E5-C86A-1FF5-D9D70A350631}"/>
              </a:ext>
            </a:extLst>
          </p:cNvPr>
          <p:cNvSpPr txBox="1"/>
          <p:nvPr/>
        </p:nvSpPr>
        <p:spPr>
          <a:xfrm>
            <a:off x="233916" y="265815"/>
            <a:ext cx="11738344" cy="5078313"/>
          </a:xfrm>
          <a:prstGeom prst="rect">
            <a:avLst/>
          </a:prstGeom>
          <a:noFill/>
        </p:spPr>
        <p:txBody>
          <a:bodyPr wrap="square">
            <a:spAutoFit/>
          </a:bodyPr>
          <a:lstStyle/>
          <a:p>
            <a:r>
              <a:rPr lang="en-GB" sz="2400" b="1" dirty="0"/>
              <a:t>Types of Inheritance in Python:</a:t>
            </a:r>
          </a:p>
          <a:p>
            <a:endParaRPr lang="en-GB" sz="2000" dirty="0"/>
          </a:p>
          <a:p>
            <a:r>
              <a:rPr lang="en-GB" sz="2000" b="1" dirty="0"/>
              <a:t>Single Inheritance- </a:t>
            </a:r>
            <a:r>
              <a:rPr lang="en-GB" sz="2000" dirty="0"/>
              <a:t>The derived or child class inherits characteristics from a single base or parent class. </a:t>
            </a:r>
          </a:p>
          <a:p>
            <a:endParaRPr lang="en-GB" sz="2000" dirty="0"/>
          </a:p>
          <a:p>
            <a:r>
              <a:rPr lang="en-GB" sz="2000" b="1" dirty="0"/>
              <a:t>Multiple Inheritance- </a:t>
            </a:r>
            <a:r>
              <a:rPr lang="en-GB" sz="2000" dirty="0"/>
              <a:t>Multiple Inheritance allows the derived class to inherit features from more than one base class. </a:t>
            </a:r>
          </a:p>
          <a:p>
            <a:endParaRPr lang="en-GB" sz="2000" b="1" dirty="0"/>
          </a:p>
          <a:p>
            <a:r>
              <a:rPr lang="en-GB" sz="2000" b="1" dirty="0"/>
              <a:t>Multilevel Inheritance- </a:t>
            </a:r>
            <a:r>
              <a:rPr lang="en-GB" sz="2000" dirty="0"/>
              <a:t>In multilevel inheritance, the derived class inherits properties from the immediate base class, which inherits characteristics from another parent class. In other words, the derived class inherits from another derived class.</a:t>
            </a:r>
          </a:p>
          <a:p>
            <a:endParaRPr lang="en-GB" sz="2000" dirty="0"/>
          </a:p>
          <a:p>
            <a:r>
              <a:rPr lang="en-GB" sz="2000" b="1" dirty="0"/>
              <a:t>Hierarchical Inheritance- </a:t>
            </a:r>
            <a:r>
              <a:rPr lang="en-GB" sz="2000" dirty="0"/>
              <a:t>The hierarchical class allows multiple derived classes to inherit properties from a single base class.</a:t>
            </a:r>
          </a:p>
          <a:p>
            <a:endParaRPr lang="en-GB" sz="2000" dirty="0"/>
          </a:p>
          <a:p>
            <a:r>
              <a:rPr lang="en-GB" sz="2000" b="1" dirty="0"/>
              <a:t>Hybrid Inheritance- </a:t>
            </a:r>
            <a:r>
              <a:rPr lang="en-GB" sz="2000" dirty="0"/>
              <a:t>It combines two or more types of inheritance, usually involving a mix of multilevel, multiple, and hierarchical inheritance.</a:t>
            </a:r>
          </a:p>
        </p:txBody>
      </p:sp>
    </p:spTree>
    <p:extLst>
      <p:ext uri="{BB962C8B-B14F-4D97-AF65-F5344CB8AC3E}">
        <p14:creationId xmlns:p14="http://schemas.microsoft.com/office/powerpoint/2010/main" val="386443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D7B610-E93F-4EDE-381B-77AF5102A11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D9C8DC4-58F8-F60C-1E4E-4A0F3E6EC356}"/>
              </a:ext>
            </a:extLst>
          </p:cNvPr>
          <p:cNvSpPr txBox="1"/>
          <p:nvPr/>
        </p:nvSpPr>
        <p:spPr>
          <a:xfrm>
            <a:off x="1573619" y="2169043"/>
            <a:ext cx="8016949" cy="1938992"/>
          </a:xfrm>
          <a:prstGeom prst="rect">
            <a:avLst/>
          </a:prstGeom>
          <a:noFill/>
        </p:spPr>
        <p:txBody>
          <a:bodyPr wrap="square">
            <a:spAutoFit/>
          </a:bodyPr>
          <a:lstStyle/>
          <a:p>
            <a:pPr marL="342900" indent="-342900">
              <a:buFont typeface="Wingdings" panose="05000000000000000000" pitchFamily="2" charset="2"/>
              <a:buChar char="q"/>
            </a:pPr>
            <a:r>
              <a:rPr lang="en-GB" sz="2400" b="1" dirty="0"/>
              <a:t>Introduction</a:t>
            </a:r>
          </a:p>
          <a:p>
            <a:pPr marL="342900" indent="-342900">
              <a:buFont typeface="Wingdings" panose="05000000000000000000" pitchFamily="2" charset="2"/>
              <a:buChar char="q"/>
            </a:pPr>
            <a:r>
              <a:rPr lang="en-GB" sz="2400" b="1" dirty="0"/>
              <a:t>What Is Object-Oriented Programming in Python?</a:t>
            </a:r>
          </a:p>
          <a:p>
            <a:pPr marL="342900" indent="-342900">
              <a:buFont typeface="Wingdings" panose="05000000000000000000" pitchFamily="2" charset="2"/>
              <a:buChar char="q"/>
            </a:pPr>
            <a:r>
              <a:rPr lang="en-GB" sz="2400" b="1" dirty="0"/>
              <a:t>OOPs Concepts in Python</a:t>
            </a:r>
          </a:p>
          <a:p>
            <a:pPr marL="342900" indent="-342900">
              <a:buFont typeface="Wingdings" panose="05000000000000000000" pitchFamily="2" charset="2"/>
              <a:buChar char="q"/>
            </a:pPr>
            <a:r>
              <a:rPr lang="en-GB" sz="2400" b="1" dirty="0"/>
              <a:t>Applications of OOP Concepts</a:t>
            </a:r>
          </a:p>
          <a:p>
            <a:pPr marL="342900" indent="-342900">
              <a:buFont typeface="Wingdings" panose="05000000000000000000" pitchFamily="2" charset="2"/>
              <a:buChar char="q"/>
            </a:pPr>
            <a:r>
              <a:rPr lang="en-GB" sz="2400" b="1" dirty="0"/>
              <a:t>Advantages and Disadvantages of OOPs in Python</a:t>
            </a:r>
          </a:p>
        </p:txBody>
      </p:sp>
    </p:spTree>
    <p:extLst>
      <p:ext uri="{BB962C8B-B14F-4D97-AF65-F5344CB8AC3E}">
        <p14:creationId xmlns:p14="http://schemas.microsoft.com/office/powerpoint/2010/main" val="28360810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FE1889-F017-0DC3-670C-407977F0BCC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2E7285F-7B78-A42F-0B3D-520FA8F63E06}"/>
              </a:ext>
            </a:extLst>
          </p:cNvPr>
          <p:cNvSpPr txBox="1"/>
          <p:nvPr/>
        </p:nvSpPr>
        <p:spPr>
          <a:xfrm>
            <a:off x="223283" y="329609"/>
            <a:ext cx="11600121" cy="3170099"/>
          </a:xfrm>
          <a:prstGeom prst="rect">
            <a:avLst/>
          </a:prstGeom>
          <a:noFill/>
        </p:spPr>
        <p:txBody>
          <a:bodyPr wrap="square">
            <a:spAutoFit/>
          </a:bodyPr>
          <a:lstStyle/>
          <a:p>
            <a:r>
              <a:rPr lang="en-GB" sz="2400" b="1" dirty="0"/>
              <a:t>Super():</a:t>
            </a:r>
          </a:p>
          <a:p>
            <a:endParaRPr lang="en-GB" dirty="0"/>
          </a:p>
          <a:p>
            <a:r>
              <a:rPr lang="en-GB" sz="2000" dirty="0"/>
              <a:t>In Python, the super() function is an inheritance-related function referring to the base or parent class. We use this function to find the method with a specific name in the superclass of an object. </a:t>
            </a:r>
          </a:p>
          <a:p>
            <a:endParaRPr lang="en-GB" dirty="0"/>
          </a:p>
          <a:p>
            <a:r>
              <a:rPr lang="en-GB" sz="2000" b="1" dirty="0"/>
              <a:t>Syntax</a:t>
            </a:r>
          </a:p>
          <a:p>
            <a:r>
              <a:rPr lang="en-GB" sz="2000" dirty="0"/>
              <a:t>In the syntax of the super() function, we write the super() keyword, which is followed by the method name to refer to the parent class. </a:t>
            </a:r>
          </a:p>
          <a:p>
            <a:endParaRPr lang="en-GB" sz="2000" dirty="0"/>
          </a:p>
          <a:p>
            <a:r>
              <a:rPr lang="en-GB" sz="2000" dirty="0"/>
              <a:t>super().</a:t>
            </a:r>
            <a:r>
              <a:rPr lang="en-GB" sz="2000" dirty="0" err="1"/>
              <a:t>methodName</a:t>
            </a:r>
            <a:r>
              <a:rPr lang="en-GB" sz="2000" dirty="0"/>
              <a:t>()</a:t>
            </a:r>
          </a:p>
        </p:txBody>
      </p:sp>
    </p:spTree>
    <p:extLst>
      <p:ext uri="{BB962C8B-B14F-4D97-AF65-F5344CB8AC3E}">
        <p14:creationId xmlns:p14="http://schemas.microsoft.com/office/powerpoint/2010/main" val="6321118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CEC85A-0998-AE21-CA33-66896EF5F40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5E6E67C-E6F2-D287-F39F-EF28BBB11560}"/>
              </a:ext>
            </a:extLst>
          </p:cNvPr>
          <p:cNvSpPr txBox="1"/>
          <p:nvPr/>
        </p:nvSpPr>
        <p:spPr>
          <a:xfrm>
            <a:off x="315432" y="277712"/>
            <a:ext cx="11876568" cy="5386090"/>
          </a:xfrm>
          <a:prstGeom prst="rect">
            <a:avLst/>
          </a:prstGeom>
          <a:noFill/>
        </p:spPr>
        <p:txBody>
          <a:bodyPr wrap="square">
            <a:spAutoFit/>
          </a:bodyPr>
          <a:lstStyle/>
          <a:p>
            <a:r>
              <a:rPr lang="en-GB" sz="2000" b="1" dirty="0"/>
              <a:t>Example </a:t>
            </a:r>
          </a:p>
          <a:p>
            <a:r>
              <a:rPr lang="en-GB" b="1" dirty="0"/>
              <a:t># Base class (or Parent class)</a:t>
            </a:r>
          </a:p>
          <a:p>
            <a:r>
              <a:rPr lang="en-GB" dirty="0"/>
              <a:t>class Animal:</a:t>
            </a:r>
          </a:p>
          <a:p>
            <a:r>
              <a:rPr lang="en-GB" dirty="0"/>
              <a:t>    def __</a:t>
            </a:r>
            <a:r>
              <a:rPr lang="en-GB" dirty="0" err="1"/>
              <a:t>init</a:t>
            </a:r>
            <a:r>
              <a:rPr lang="en-GB" dirty="0"/>
              <a:t>__(self, name):</a:t>
            </a:r>
          </a:p>
          <a:p>
            <a:r>
              <a:rPr lang="en-GB" dirty="0"/>
              <a:t>        self.name = name</a:t>
            </a:r>
          </a:p>
          <a:p>
            <a:endParaRPr lang="en-GB" dirty="0"/>
          </a:p>
          <a:p>
            <a:r>
              <a:rPr lang="en-GB" dirty="0"/>
              <a:t>    def speak(self):</a:t>
            </a:r>
          </a:p>
          <a:p>
            <a:r>
              <a:rPr lang="en-GB" dirty="0"/>
              <a:t>        return f"{self.name} makes a sound."</a:t>
            </a:r>
          </a:p>
          <a:p>
            <a:endParaRPr lang="en-GB" dirty="0"/>
          </a:p>
          <a:p>
            <a:r>
              <a:rPr lang="en-GB" b="1" dirty="0"/>
              <a:t># Derived class (or Child class) inheriting from Animal</a:t>
            </a:r>
          </a:p>
          <a:p>
            <a:r>
              <a:rPr lang="en-GB" dirty="0"/>
              <a:t>class Dog(Animal):</a:t>
            </a:r>
          </a:p>
          <a:p>
            <a:r>
              <a:rPr lang="en-GB" dirty="0"/>
              <a:t>    def __</a:t>
            </a:r>
            <a:r>
              <a:rPr lang="en-GB" dirty="0" err="1"/>
              <a:t>init</a:t>
            </a:r>
            <a:r>
              <a:rPr lang="en-GB" dirty="0"/>
              <a:t>__(self, name, breed):</a:t>
            </a:r>
          </a:p>
          <a:p>
            <a:r>
              <a:rPr lang="en-GB" dirty="0"/>
              <a:t>        # Call the constructor of the parent class</a:t>
            </a:r>
          </a:p>
          <a:p>
            <a:r>
              <a:rPr lang="en-GB" dirty="0"/>
              <a:t>        super().__</a:t>
            </a:r>
            <a:r>
              <a:rPr lang="en-GB" dirty="0" err="1"/>
              <a:t>init</a:t>
            </a:r>
            <a:r>
              <a:rPr lang="en-GB" dirty="0"/>
              <a:t>__(name)</a:t>
            </a:r>
          </a:p>
          <a:p>
            <a:r>
              <a:rPr lang="en-GB" dirty="0"/>
              <a:t>        </a:t>
            </a:r>
            <a:r>
              <a:rPr lang="en-GB" dirty="0" err="1"/>
              <a:t>self.breed</a:t>
            </a:r>
            <a:r>
              <a:rPr lang="en-GB" dirty="0"/>
              <a:t> = breed</a:t>
            </a:r>
          </a:p>
          <a:p>
            <a:endParaRPr lang="en-GB" dirty="0"/>
          </a:p>
          <a:p>
            <a:r>
              <a:rPr lang="en-GB" dirty="0"/>
              <a:t>    def speak(self):</a:t>
            </a:r>
          </a:p>
          <a:p>
            <a:r>
              <a:rPr lang="en-GB" dirty="0"/>
              <a:t>        return f"{self.name} says Woof!"</a:t>
            </a:r>
          </a:p>
          <a:p>
            <a:endParaRPr lang="en-GB" dirty="0"/>
          </a:p>
        </p:txBody>
      </p:sp>
      <p:sp>
        <p:nvSpPr>
          <p:cNvPr id="5" name="TextBox 4">
            <a:extLst>
              <a:ext uri="{FF2B5EF4-FFF2-40B4-BE49-F238E27FC236}">
                <a16:creationId xmlns:a16="http://schemas.microsoft.com/office/drawing/2014/main" id="{D02BC761-61BB-1323-CE7A-AC69A97E5899}"/>
              </a:ext>
            </a:extLst>
          </p:cNvPr>
          <p:cNvSpPr txBox="1"/>
          <p:nvPr/>
        </p:nvSpPr>
        <p:spPr>
          <a:xfrm>
            <a:off x="5983472" y="176633"/>
            <a:ext cx="6097772" cy="5078313"/>
          </a:xfrm>
          <a:prstGeom prst="rect">
            <a:avLst/>
          </a:prstGeom>
          <a:noFill/>
        </p:spPr>
        <p:txBody>
          <a:bodyPr wrap="square">
            <a:spAutoFit/>
          </a:bodyPr>
          <a:lstStyle/>
          <a:p>
            <a:r>
              <a:rPr lang="en-GB" b="1" dirty="0"/>
              <a:t># Derived class (or Child class) inheriting from Animal</a:t>
            </a:r>
          </a:p>
          <a:p>
            <a:r>
              <a:rPr lang="en-GB" dirty="0"/>
              <a:t>class Cat(Animal):</a:t>
            </a:r>
          </a:p>
          <a:p>
            <a:r>
              <a:rPr lang="en-GB" dirty="0"/>
              <a:t>    def __</a:t>
            </a:r>
            <a:r>
              <a:rPr lang="en-GB" dirty="0" err="1"/>
              <a:t>init</a:t>
            </a:r>
            <a:r>
              <a:rPr lang="en-GB" dirty="0"/>
              <a:t>__(self, name, </a:t>
            </a:r>
            <a:r>
              <a:rPr lang="en-GB" dirty="0" err="1"/>
              <a:t>color</a:t>
            </a:r>
            <a:r>
              <a:rPr lang="en-GB" dirty="0"/>
              <a:t>):</a:t>
            </a:r>
          </a:p>
          <a:p>
            <a:r>
              <a:rPr lang="en-GB" dirty="0"/>
              <a:t>        # Call the constructor of the parent class</a:t>
            </a:r>
          </a:p>
          <a:p>
            <a:r>
              <a:rPr lang="en-GB" dirty="0"/>
              <a:t>        super().__</a:t>
            </a:r>
            <a:r>
              <a:rPr lang="en-GB" dirty="0" err="1"/>
              <a:t>init</a:t>
            </a:r>
            <a:r>
              <a:rPr lang="en-GB" dirty="0"/>
              <a:t>__(name)</a:t>
            </a:r>
          </a:p>
          <a:p>
            <a:r>
              <a:rPr lang="en-GB" dirty="0"/>
              <a:t>        </a:t>
            </a:r>
            <a:r>
              <a:rPr lang="en-GB" dirty="0" err="1"/>
              <a:t>self.color</a:t>
            </a:r>
            <a:r>
              <a:rPr lang="en-GB" dirty="0"/>
              <a:t> = </a:t>
            </a:r>
            <a:r>
              <a:rPr lang="en-GB" dirty="0" err="1"/>
              <a:t>color</a:t>
            </a:r>
            <a:endParaRPr lang="en-GB" dirty="0"/>
          </a:p>
          <a:p>
            <a:endParaRPr lang="en-GB" dirty="0"/>
          </a:p>
          <a:p>
            <a:r>
              <a:rPr lang="en-GB" dirty="0"/>
              <a:t>    def speak(self):</a:t>
            </a:r>
          </a:p>
          <a:p>
            <a:r>
              <a:rPr lang="en-GB" dirty="0"/>
              <a:t>        return f"{self.name} says Meow!"</a:t>
            </a:r>
          </a:p>
          <a:p>
            <a:endParaRPr lang="en-GB" b="1" dirty="0"/>
          </a:p>
          <a:p>
            <a:r>
              <a:rPr lang="en-GB" b="1" dirty="0"/>
              <a:t># Creating instances of the derived classes</a:t>
            </a:r>
          </a:p>
          <a:p>
            <a:r>
              <a:rPr lang="en-GB" dirty="0"/>
              <a:t>dog = Dog("Buddy", "Golden Retriever")</a:t>
            </a:r>
          </a:p>
          <a:p>
            <a:r>
              <a:rPr lang="en-GB" dirty="0"/>
              <a:t>cat = Cat("Whiskers", "Tabby")</a:t>
            </a:r>
          </a:p>
          <a:p>
            <a:endParaRPr lang="en-GB" dirty="0"/>
          </a:p>
          <a:p>
            <a:r>
              <a:rPr lang="en-GB" b="1" dirty="0"/>
              <a:t># Accessing the speak method from each instance</a:t>
            </a:r>
          </a:p>
          <a:p>
            <a:r>
              <a:rPr lang="en-GB" dirty="0"/>
              <a:t>print(</a:t>
            </a:r>
            <a:r>
              <a:rPr lang="en-GB" dirty="0" err="1"/>
              <a:t>dog.speak</a:t>
            </a:r>
            <a:r>
              <a:rPr lang="en-GB" dirty="0"/>
              <a:t>())  # Output: Buddy says Woof!</a:t>
            </a:r>
          </a:p>
          <a:p>
            <a:r>
              <a:rPr lang="en-GB" dirty="0"/>
              <a:t>print(</a:t>
            </a:r>
            <a:r>
              <a:rPr lang="en-GB" dirty="0" err="1"/>
              <a:t>cat.speak</a:t>
            </a:r>
            <a:r>
              <a:rPr lang="en-GB" dirty="0"/>
              <a:t>())  # Output: Whiskers says Meow!</a:t>
            </a:r>
          </a:p>
          <a:p>
            <a:endParaRPr lang="en-GB" dirty="0"/>
          </a:p>
        </p:txBody>
      </p:sp>
      <p:sp>
        <p:nvSpPr>
          <p:cNvPr id="7" name="TextBox 6">
            <a:extLst>
              <a:ext uri="{FF2B5EF4-FFF2-40B4-BE49-F238E27FC236}">
                <a16:creationId xmlns:a16="http://schemas.microsoft.com/office/drawing/2014/main" id="{DED8BB58-3419-9F6D-0B72-E7EA3129CDB8}"/>
              </a:ext>
            </a:extLst>
          </p:cNvPr>
          <p:cNvSpPr txBox="1"/>
          <p:nvPr/>
        </p:nvSpPr>
        <p:spPr>
          <a:xfrm>
            <a:off x="3204830" y="5497884"/>
            <a:ext cx="6097772" cy="923330"/>
          </a:xfrm>
          <a:prstGeom prst="rect">
            <a:avLst/>
          </a:prstGeom>
          <a:noFill/>
        </p:spPr>
        <p:txBody>
          <a:bodyPr wrap="square">
            <a:spAutoFit/>
          </a:bodyPr>
          <a:lstStyle/>
          <a:p>
            <a:r>
              <a:rPr lang="en-GB" b="1" dirty="0"/>
              <a:t>Output:</a:t>
            </a:r>
          </a:p>
          <a:p>
            <a:r>
              <a:rPr lang="en-GB" dirty="0"/>
              <a:t>Buddy says Woof!</a:t>
            </a:r>
          </a:p>
          <a:p>
            <a:r>
              <a:rPr lang="en-GB" dirty="0"/>
              <a:t>Whiskers says Meow!</a:t>
            </a:r>
          </a:p>
        </p:txBody>
      </p:sp>
    </p:spTree>
    <p:extLst>
      <p:ext uri="{BB962C8B-B14F-4D97-AF65-F5344CB8AC3E}">
        <p14:creationId xmlns:p14="http://schemas.microsoft.com/office/powerpoint/2010/main" val="8626573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7A28B8-80B7-2372-B165-3AC47BE0465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1327E0A-AB8D-56E2-CCB2-E9FC05D7F975}"/>
              </a:ext>
            </a:extLst>
          </p:cNvPr>
          <p:cNvSpPr txBox="1"/>
          <p:nvPr/>
        </p:nvSpPr>
        <p:spPr>
          <a:xfrm>
            <a:off x="393405" y="712381"/>
            <a:ext cx="11068493" cy="3570208"/>
          </a:xfrm>
          <a:prstGeom prst="rect">
            <a:avLst/>
          </a:prstGeom>
          <a:noFill/>
        </p:spPr>
        <p:txBody>
          <a:bodyPr wrap="square">
            <a:spAutoFit/>
          </a:bodyPr>
          <a:lstStyle/>
          <a:p>
            <a:r>
              <a:rPr lang="en-GB" sz="2400" b="1" dirty="0"/>
              <a:t>Explanation:</a:t>
            </a:r>
          </a:p>
          <a:p>
            <a:endParaRPr lang="en-GB" sz="2400" b="1" dirty="0"/>
          </a:p>
          <a:p>
            <a:pPr marL="342900" indent="-342900">
              <a:buFont typeface="Wingdings" panose="05000000000000000000" pitchFamily="2" charset="2"/>
              <a:buChar char="q"/>
            </a:pPr>
            <a:r>
              <a:rPr lang="en-GB" sz="2000" b="1" dirty="0"/>
              <a:t>Base Class (Animal): </a:t>
            </a:r>
            <a:r>
              <a:rPr lang="en-GB" sz="2000" dirty="0"/>
              <a:t>The parent class, which defines a common method speak that can be shared by all animals.</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b="1" dirty="0"/>
              <a:t>Derived Classes (Dog and Cat): </a:t>
            </a:r>
            <a:r>
              <a:rPr lang="en-GB" sz="2000" dirty="0"/>
              <a:t>These classes inherit from the Animal class. They override the speak method to provide specific </a:t>
            </a:r>
            <a:r>
              <a:rPr lang="en-GB" sz="2000" dirty="0" err="1"/>
              <a:t>behavior</a:t>
            </a:r>
            <a:r>
              <a:rPr lang="en-GB" sz="2000" dirty="0"/>
              <a:t> for dogs and cats.</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b="1" dirty="0"/>
              <a:t>super() Function: </a:t>
            </a:r>
            <a:r>
              <a:rPr lang="en-GB" sz="2000" dirty="0"/>
              <a:t>Used in the derived classes to call the constructor of the parent class, ensuring that the name attribute is initialized correctly.</a:t>
            </a:r>
          </a:p>
          <a:p>
            <a:endParaRPr lang="en-GB" dirty="0"/>
          </a:p>
        </p:txBody>
      </p:sp>
    </p:spTree>
    <p:extLst>
      <p:ext uri="{BB962C8B-B14F-4D97-AF65-F5344CB8AC3E}">
        <p14:creationId xmlns:p14="http://schemas.microsoft.com/office/powerpoint/2010/main" val="30327918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0D7DBF-10B3-EBB1-FF7B-1F00E3286D2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28DBE94-42F0-E9EC-362C-B919EB69AFAF}"/>
              </a:ext>
            </a:extLst>
          </p:cNvPr>
          <p:cNvSpPr txBox="1"/>
          <p:nvPr/>
        </p:nvSpPr>
        <p:spPr>
          <a:xfrm>
            <a:off x="152400" y="270671"/>
            <a:ext cx="11887200" cy="6063198"/>
          </a:xfrm>
          <a:prstGeom prst="rect">
            <a:avLst/>
          </a:prstGeom>
          <a:noFill/>
        </p:spPr>
        <p:txBody>
          <a:bodyPr wrap="square">
            <a:spAutoFit/>
          </a:bodyPr>
          <a:lstStyle/>
          <a:p>
            <a:r>
              <a:rPr lang="en-GB" sz="2400" b="1" dirty="0"/>
              <a:t>Python Polymorphism:</a:t>
            </a:r>
          </a:p>
          <a:p>
            <a:endParaRPr lang="en-GB" sz="2400" b="1" dirty="0"/>
          </a:p>
          <a:p>
            <a:r>
              <a:rPr lang="en-GB" sz="2000" dirty="0"/>
              <a:t>Polymorphism is the combination of two words: ‘poly’, which means multiple or many, and ‘morph’, which means forms. So, polymorphism in Python means something that has multiple forms or can be performed in different ways. It is one of the most crucial Python OOPs concepts, referring to functions with the same name but different functionalities. </a:t>
            </a:r>
          </a:p>
          <a:p>
            <a:endParaRPr lang="en-GB" sz="2000" dirty="0"/>
          </a:p>
          <a:p>
            <a:r>
              <a:rPr lang="en-GB" sz="2000" dirty="0"/>
              <a:t>We can implement polymorphism in Python through </a:t>
            </a:r>
            <a:r>
              <a:rPr lang="en-GB" sz="2000" b="1" dirty="0"/>
              <a:t>method overloading and method overriding</a:t>
            </a:r>
            <a:r>
              <a:rPr lang="en-GB" sz="2000" dirty="0"/>
              <a:t>. This allows different classes to offer methods with the same name but with distinct </a:t>
            </a:r>
            <a:r>
              <a:rPr lang="en-GB" sz="2000" dirty="0" err="1"/>
              <a:t>behavior</a:t>
            </a:r>
            <a:r>
              <a:rPr lang="en-GB" sz="2000" dirty="0"/>
              <a:t> based on the class. </a:t>
            </a:r>
          </a:p>
          <a:p>
            <a:endParaRPr lang="en-GB" sz="2000" dirty="0"/>
          </a:p>
          <a:p>
            <a:r>
              <a:rPr lang="en-GB" sz="2000" b="1" dirty="0"/>
              <a:t>For example, </a:t>
            </a:r>
            <a:r>
              <a:rPr lang="en-GB" sz="2000" dirty="0"/>
              <a:t>if we want to know whether a specific species of animal can run, we can do so through polymorphism using one single function. </a:t>
            </a:r>
          </a:p>
          <a:p>
            <a:endParaRPr lang="en-GB" sz="2000" dirty="0"/>
          </a:p>
          <a:p>
            <a:r>
              <a:rPr lang="en-GB" sz="2000" dirty="0"/>
              <a:t>A derived or child class acquires properties from the base or parent class. However, it may want to add its own properties and implementation to the method. We can use polymorphism in Python in different ways:</a:t>
            </a:r>
          </a:p>
          <a:p>
            <a:endParaRPr lang="en-GB" sz="2000" dirty="0"/>
          </a:p>
          <a:p>
            <a:r>
              <a:rPr lang="en-GB" sz="2000" b="1" dirty="0"/>
              <a:t>Example  of Inbuilt Polymorphic Functions</a:t>
            </a:r>
          </a:p>
          <a:p>
            <a:r>
              <a:rPr lang="en-GB" sz="2000" dirty="0"/>
              <a:t>One example of an in-built polymorphic function is </a:t>
            </a:r>
            <a:r>
              <a:rPr lang="en-GB" sz="2000" dirty="0" err="1"/>
              <a:t>len</a:t>
            </a:r>
            <a:r>
              <a:rPr lang="en-GB" sz="2000" dirty="0"/>
              <a:t>(), which we use to calculate the length of different data types, including tuple, list, string, and dictionary. It computes the result and returns the output.</a:t>
            </a:r>
          </a:p>
        </p:txBody>
      </p:sp>
    </p:spTree>
    <p:extLst>
      <p:ext uri="{BB962C8B-B14F-4D97-AF65-F5344CB8AC3E}">
        <p14:creationId xmlns:p14="http://schemas.microsoft.com/office/powerpoint/2010/main" val="29694541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BD55F8-20EE-1A5E-C6CF-9EDBDE817FA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E6FAEAB-FC5E-D393-71A4-89AD3876B569}"/>
              </a:ext>
            </a:extLst>
          </p:cNvPr>
          <p:cNvSpPr txBox="1"/>
          <p:nvPr/>
        </p:nvSpPr>
        <p:spPr>
          <a:xfrm>
            <a:off x="180753" y="223284"/>
            <a:ext cx="11334307" cy="5016758"/>
          </a:xfrm>
          <a:prstGeom prst="rect">
            <a:avLst/>
          </a:prstGeom>
          <a:noFill/>
        </p:spPr>
        <p:txBody>
          <a:bodyPr wrap="square">
            <a:spAutoFit/>
          </a:bodyPr>
          <a:lstStyle/>
          <a:p>
            <a:r>
              <a:rPr lang="en-GB" sz="2000" b="1" dirty="0"/>
              <a:t>Example</a:t>
            </a:r>
          </a:p>
          <a:p>
            <a:r>
              <a:rPr lang="en-GB" sz="2000" dirty="0"/>
              <a:t>print(</a:t>
            </a:r>
            <a:r>
              <a:rPr lang="en-GB" sz="2000" dirty="0" err="1"/>
              <a:t>len</a:t>
            </a:r>
            <a:r>
              <a:rPr lang="en-GB" sz="2000" dirty="0"/>
              <a:t>("Hello"))        # Output: 5 (length of a string)</a:t>
            </a:r>
          </a:p>
          <a:p>
            <a:r>
              <a:rPr lang="en-GB" sz="2000" dirty="0"/>
              <a:t>print(</a:t>
            </a:r>
            <a:r>
              <a:rPr lang="en-GB" sz="2000" dirty="0" err="1"/>
              <a:t>len</a:t>
            </a:r>
            <a:r>
              <a:rPr lang="en-GB" sz="2000" dirty="0"/>
              <a:t>([1, 2, 3, 4]))   # Output: 4 (length of a list)</a:t>
            </a:r>
          </a:p>
          <a:p>
            <a:r>
              <a:rPr lang="en-GB" sz="2000" dirty="0"/>
              <a:t>print(</a:t>
            </a:r>
            <a:r>
              <a:rPr lang="en-GB" sz="2000" dirty="0" err="1"/>
              <a:t>len</a:t>
            </a:r>
            <a:r>
              <a:rPr lang="en-GB" sz="2000" dirty="0"/>
              <a:t>((1, 2, 3)))      # Output: 3 (length of a tuple)</a:t>
            </a:r>
          </a:p>
          <a:p>
            <a:endParaRPr lang="en-GB" sz="2000" dirty="0"/>
          </a:p>
          <a:p>
            <a:r>
              <a:rPr lang="en-GB" sz="2000" b="1" dirty="0"/>
              <a:t>Output:</a:t>
            </a:r>
          </a:p>
          <a:p>
            <a:r>
              <a:rPr lang="en-GB" sz="2000" dirty="0"/>
              <a:t>5</a:t>
            </a:r>
          </a:p>
          <a:p>
            <a:r>
              <a:rPr lang="en-GB" sz="2000" dirty="0"/>
              <a:t>4</a:t>
            </a:r>
          </a:p>
          <a:p>
            <a:r>
              <a:rPr lang="en-GB" sz="2000" dirty="0"/>
              <a:t>3</a:t>
            </a:r>
          </a:p>
          <a:p>
            <a:endParaRPr lang="en-GB" sz="2000" dirty="0"/>
          </a:p>
          <a:p>
            <a:r>
              <a:rPr lang="en-GB" sz="2000" b="1" dirty="0"/>
              <a:t>Explanation:</a:t>
            </a:r>
          </a:p>
          <a:p>
            <a:r>
              <a:rPr lang="en-GB" sz="2000" dirty="0" err="1"/>
              <a:t>len</a:t>
            </a:r>
            <a:r>
              <a:rPr lang="en-GB" sz="2000" dirty="0"/>
              <a:t>() Function:</a:t>
            </a:r>
          </a:p>
          <a:p>
            <a:endParaRPr lang="en-GB" sz="2000" dirty="0"/>
          </a:p>
          <a:p>
            <a:r>
              <a:rPr lang="en-GB" sz="2000" dirty="0"/>
              <a:t>Works with various data types like strings, lists, and tuples to return their length.</a:t>
            </a:r>
          </a:p>
          <a:p>
            <a:endParaRPr lang="en-GB" sz="2000" dirty="0"/>
          </a:p>
          <a:p>
            <a:r>
              <a:rPr lang="en-US" sz="2000" dirty="0"/>
              <a:t>Demonstrates polymorphism as the function behaves differently based on the type of the object.</a:t>
            </a:r>
            <a:endParaRPr lang="en-GB" sz="2000" dirty="0"/>
          </a:p>
        </p:txBody>
      </p:sp>
    </p:spTree>
    <p:extLst>
      <p:ext uri="{BB962C8B-B14F-4D97-AF65-F5344CB8AC3E}">
        <p14:creationId xmlns:p14="http://schemas.microsoft.com/office/powerpoint/2010/main" val="28309017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D7E097-29C2-59F6-E619-D5BC9BA1DCC9}"/>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9E0FA8A7-4BF6-F5D4-BA13-ECD12C6D0BDE}"/>
              </a:ext>
            </a:extLst>
          </p:cNvPr>
          <p:cNvPicPr>
            <a:picLocks noChangeAspect="1"/>
          </p:cNvPicPr>
          <p:nvPr/>
        </p:nvPicPr>
        <p:blipFill>
          <a:blip r:embed="rId2"/>
          <a:stretch>
            <a:fillRect/>
          </a:stretch>
        </p:blipFill>
        <p:spPr>
          <a:xfrm>
            <a:off x="126405" y="152400"/>
            <a:ext cx="6894881" cy="6319837"/>
          </a:xfrm>
          <a:prstGeom prst="rect">
            <a:avLst/>
          </a:prstGeom>
        </p:spPr>
      </p:pic>
      <p:pic>
        <p:nvPicPr>
          <p:cNvPr id="5" name="Picture 4">
            <a:extLst>
              <a:ext uri="{FF2B5EF4-FFF2-40B4-BE49-F238E27FC236}">
                <a16:creationId xmlns:a16="http://schemas.microsoft.com/office/drawing/2014/main" id="{CCC6C5E9-675E-2DB9-8509-2BB62E2B63F7}"/>
              </a:ext>
            </a:extLst>
          </p:cNvPr>
          <p:cNvPicPr>
            <a:picLocks noChangeAspect="1"/>
          </p:cNvPicPr>
          <p:nvPr/>
        </p:nvPicPr>
        <p:blipFill>
          <a:blip r:embed="rId3"/>
          <a:stretch>
            <a:fillRect/>
          </a:stretch>
        </p:blipFill>
        <p:spPr>
          <a:xfrm>
            <a:off x="4850947" y="3584121"/>
            <a:ext cx="4260396" cy="1409700"/>
          </a:xfrm>
          <a:prstGeom prst="rect">
            <a:avLst/>
          </a:prstGeom>
        </p:spPr>
      </p:pic>
    </p:spTree>
    <p:extLst>
      <p:ext uri="{BB962C8B-B14F-4D97-AF65-F5344CB8AC3E}">
        <p14:creationId xmlns:p14="http://schemas.microsoft.com/office/powerpoint/2010/main" val="10847077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ABC99A-870F-9442-0CD9-656816B0EFA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9BC69D2-E753-DD2B-100E-32734CA887AA}"/>
              </a:ext>
            </a:extLst>
          </p:cNvPr>
          <p:cNvSpPr txBox="1"/>
          <p:nvPr/>
        </p:nvSpPr>
        <p:spPr>
          <a:xfrm>
            <a:off x="446567" y="335846"/>
            <a:ext cx="11227982" cy="5940088"/>
          </a:xfrm>
          <a:prstGeom prst="rect">
            <a:avLst/>
          </a:prstGeom>
          <a:noFill/>
        </p:spPr>
        <p:txBody>
          <a:bodyPr wrap="square">
            <a:spAutoFit/>
          </a:bodyPr>
          <a:lstStyle/>
          <a:p>
            <a:r>
              <a:rPr lang="en-GB" sz="2000" b="1" dirty="0"/>
              <a:t>Explanation:</a:t>
            </a:r>
          </a:p>
          <a:p>
            <a:r>
              <a:rPr lang="en-GB" sz="2000" b="1" dirty="0"/>
              <a:t>Base Class (Animal):</a:t>
            </a:r>
          </a:p>
          <a:p>
            <a:endParaRPr lang="en-GB" sz="2000" dirty="0"/>
          </a:p>
          <a:p>
            <a:r>
              <a:rPr lang="en-GB" sz="2000" dirty="0"/>
              <a:t>Defines a method speak that does nothing (pass). This is a placeholder method meant to be overridden by derived classes.</a:t>
            </a:r>
          </a:p>
          <a:p>
            <a:endParaRPr lang="en-GB" sz="2000" dirty="0"/>
          </a:p>
          <a:p>
            <a:r>
              <a:rPr lang="en-GB" sz="2000" b="1" dirty="0"/>
              <a:t>Derived Classes (Dog, Cat, Cow):</a:t>
            </a:r>
          </a:p>
          <a:p>
            <a:endParaRPr lang="en-GB" sz="2000" dirty="0"/>
          </a:p>
          <a:p>
            <a:pPr marL="342900" indent="-342900">
              <a:buFont typeface="Wingdings" panose="05000000000000000000" pitchFamily="2" charset="2"/>
              <a:buChar char="q"/>
            </a:pPr>
            <a:r>
              <a:rPr lang="en-GB" sz="2000" dirty="0"/>
              <a:t>Each class inherits from Animal and provides its own implementation of the speak method.</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The speak method returns a sound typical to the animal.</a:t>
            </a:r>
          </a:p>
          <a:p>
            <a:endParaRPr lang="en-GB" sz="2000" dirty="0"/>
          </a:p>
          <a:p>
            <a:r>
              <a:rPr lang="en-GB" sz="2000" b="1" dirty="0"/>
              <a:t>Polymorphic </a:t>
            </a:r>
            <a:r>
              <a:rPr lang="en-GB" sz="2000" b="1" dirty="0" err="1"/>
              <a:t>Behavior</a:t>
            </a:r>
            <a:r>
              <a:rPr lang="en-GB" sz="2000" b="1" dirty="0"/>
              <a:t>:</a:t>
            </a:r>
          </a:p>
          <a:p>
            <a:endParaRPr lang="en-GB" sz="2000" dirty="0"/>
          </a:p>
          <a:p>
            <a:pPr marL="342900" indent="-342900">
              <a:buFont typeface="Wingdings" panose="05000000000000000000" pitchFamily="2" charset="2"/>
              <a:buChar char="q"/>
            </a:pPr>
            <a:r>
              <a:rPr lang="en-GB" sz="2000" dirty="0"/>
              <a:t>The function </a:t>
            </a:r>
            <a:r>
              <a:rPr lang="en-GB" sz="2000" dirty="0" err="1"/>
              <a:t>animal_speak</a:t>
            </a:r>
            <a:r>
              <a:rPr lang="en-GB" sz="2000" dirty="0"/>
              <a:t> takes an object of type Animal (or any class derived from it) and calls the speak method on it.</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Despite the object type, the function works correctly and calls the appropriate method based on the object's class.</a:t>
            </a:r>
          </a:p>
        </p:txBody>
      </p:sp>
    </p:spTree>
    <p:extLst>
      <p:ext uri="{BB962C8B-B14F-4D97-AF65-F5344CB8AC3E}">
        <p14:creationId xmlns:p14="http://schemas.microsoft.com/office/powerpoint/2010/main" val="7075064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62F23F-46FB-5C8D-CCAB-08321A73A89C}"/>
              </a:ext>
            </a:extLst>
          </p:cNvPr>
          <p:cNvSpPr txBox="1"/>
          <p:nvPr/>
        </p:nvSpPr>
        <p:spPr>
          <a:xfrm>
            <a:off x="627319" y="2232837"/>
            <a:ext cx="11291777" cy="1938992"/>
          </a:xfrm>
          <a:prstGeom prst="rect">
            <a:avLst/>
          </a:prstGeom>
          <a:noFill/>
        </p:spPr>
        <p:txBody>
          <a:bodyPr wrap="square">
            <a:spAutoFit/>
          </a:bodyPr>
          <a:lstStyle/>
          <a:p>
            <a:r>
              <a:rPr lang="en-GB" sz="2000" b="1" dirty="0"/>
              <a:t>Polymorphism with Inheritance;</a:t>
            </a:r>
          </a:p>
          <a:p>
            <a:endParaRPr lang="en-GB" sz="2000" dirty="0"/>
          </a:p>
          <a:p>
            <a:r>
              <a:rPr lang="en-GB" sz="2000" dirty="0"/>
              <a:t>In Python, we can perform polymorphism with inheritance. We can change a method in the derived class inherited from the base class and add its own implementation to the method.</a:t>
            </a:r>
          </a:p>
          <a:p>
            <a:endParaRPr lang="en-GB" sz="2000" dirty="0"/>
          </a:p>
          <a:p>
            <a:r>
              <a:rPr lang="en-GB" sz="2000" dirty="0"/>
              <a:t>This process of re-implementing a method in the derived class is called Method Overriding in Python.</a:t>
            </a:r>
          </a:p>
        </p:txBody>
      </p:sp>
    </p:spTree>
    <p:extLst>
      <p:ext uri="{BB962C8B-B14F-4D97-AF65-F5344CB8AC3E}">
        <p14:creationId xmlns:p14="http://schemas.microsoft.com/office/powerpoint/2010/main" val="38161217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7E3DC8-4B30-E587-384E-F63A3D90C24B}"/>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F0F477A8-9A49-9CE9-1AD0-33E0B292135C}"/>
              </a:ext>
            </a:extLst>
          </p:cNvPr>
          <p:cNvPicPr>
            <a:picLocks noChangeAspect="1"/>
          </p:cNvPicPr>
          <p:nvPr/>
        </p:nvPicPr>
        <p:blipFill>
          <a:blip r:embed="rId2"/>
          <a:stretch>
            <a:fillRect/>
          </a:stretch>
        </p:blipFill>
        <p:spPr>
          <a:xfrm>
            <a:off x="957943" y="-15642"/>
            <a:ext cx="8360228" cy="6697429"/>
          </a:xfrm>
          <a:prstGeom prst="rect">
            <a:avLst/>
          </a:prstGeom>
        </p:spPr>
      </p:pic>
    </p:spTree>
    <p:extLst>
      <p:ext uri="{BB962C8B-B14F-4D97-AF65-F5344CB8AC3E}">
        <p14:creationId xmlns:p14="http://schemas.microsoft.com/office/powerpoint/2010/main" val="9793331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BEA10E-BA6F-7668-1878-806E8D0A09F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A553ECE-69F8-70D5-7549-65779619F183}"/>
              </a:ext>
            </a:extLst>
          </p:cNvPr>
          <p:cNvSpPr txBox="1"/>
          <p:nvPr/>
        </p:nvSpPr>
        <p:spPr>
          <a:xfrm>
            <a:off x="152400" y="154816"/>
            <a:ext cx="11887200" cy="7171194"/>
          </a:xfrm>
          <a:prstGeom prst="rect">
            <a:avLst/>
          </a:prstGeom>
          <a:noFill/>
        </p:spPr>
        <p:txBody>
          <a:bodyPr wrap="square">
            <a:spAutoFit/>
          </a:bodyPr>
          <a:lstStyle/>
          <a:p>
            <a:r>
              <a:rPr lang="en-GB" sz="2000" b="1" dirty="0"/>
              <a:t>Explanation:</a:t>
            </a:r>
          </a:p>
          <a:p>
            <a:r>
              <a:rPr lang="en-GB" b="1" dirty="0"/>
              <a:t>Base Class (Bird):</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Contains a method fly that provides a general statement about birds.</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Derived Classes (Sparrow, Penguin, Ostrich):</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Each derived class inherits from the Bird class and overrides the fly method.</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The fly method in each derived class provides a specific </a:t>
            </a:r>
            <a:r>
              <a:rPr lang="en-GB" sz="2000" dirty="0" err="1"/>
              <a:t>behavior</a:t>
            </a:r>
            <a:r>
              <a:rPr lang="en-GB" sz="2000" dirty="0"/>
              <a:t> or characteristic related to that bird.</a:t>
            </a:r>
          </a:p>
          <a:p>
            <a:endParaRPr lang="en-GB" sz="2000" dirty="0"/>
          </a:p>
          <a:p>
            <a:r>
              <a:rPr lang="en-GB" sz="2000" b="1" dirty="0"/>
              <a:t>Method Overriding:</a:t>
            </a:r>
          </a:p>
          <a:p>
            <a:endParaRPr lang="en-GB" sz="2000" dirty="0"/>
          </a:p>
          <a:p>
            <a:pPr marL="342900" indent="-342900">
              <a:buFont typeface="Wingdings" panose="05000000000000000000" pitchFamily="2" charset="2"/>
              <a:buChar char="q"/>
            </a:pPr>
            <a:r>
              <a:rPr lang="en-GB" sz="2000" dirty="0"/>
              <a:t>The derived classes (Sparrow, Penguin, Ostrich) override the fly method inherited from the Bird class.</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Even though the method name is the same, the implementation differs depending on the specific bird.</a:t>
            </a:r>
          </a:p>
          <a:p>
            <a:endParaRPr lang="en-GB" sz="2000" dirty="0"/>
          </a:p>
          <a:p>
            <a:r>
              <a:rPr lang="en-GB" sz="2000" b="1" dirty="0"/>
              <a:t>Polymorphic </a:t>
            </a:r>
            <a:r>
              <a:rPr lang="en-GB" sz="2000" b="1" dirty="0" err="1"/>
              <a:t>Behavior</a:t>
            </a:r>
            <a:r>
              <a:rPr lang="en-GB" sz="2000" b="1" dirty="0"/>
              <a:t>:</a:t>
            </a:r>
          </a:p>
          <a:p>
            <a:endParaRPr lang="en-GB" sz="2000" dirty="0"/>
          </a:p>
          <a:p>
            <a:pPr marL="342900" indent="-342900">
              <a:buFont typeface="Wingdings" panose="05000000000000000000" pitchFamily="2" charset="2"/>
              <a:buChar char="q"/>
            </a:pPr>
            <a:r>
              <a:rPr lang="en-GB" sz="2000" dirty="0"/>
              <a:t>The function </a:t>
            </a:r>
            <a:r>
              <a:rPr lang="en-GB" sz="2000" dirty="0" err="1"/>
              <a:t>bird_fly</a:t>
            </a:r>
            <a:r>
              <a:rPr lang="en-GB" sz="2000" dirty="0"/>
              <a:t> can take any object of a class derived from Bird and call its fly method.</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The appropriate method is executed based on the actual object passed to the function.</a:t>
            </a:r>
          </a:p>
          <a:p>
            <a:endParaRPr lang="en-GB" sz="2000" dirty="0"/>
          </a:p>
        </p:txBody>
      </p:sp>
    </p:spTree>
    <p:extLst>
      <p:ext uri="{BB962C8B-B14F-4D97-AF65-F5344CB8AC3E}">
        <p14:creationId xmlns:p14="http://schemas.microsoft.com/office/powerpoint/2010/main" val="1505821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0A5B21-63A2-F09F-BC70-DDEB8476A06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74D55F0-17C2-D0BE-E10A-819E265C656E}"/>
              </a:ext>
            </a:extLst>
          </p:cNvPr>
          <p:cNvSpPr txBox="1"/>
          <p:nvPr/>
        </p:nvSpPr>
        <p:spPr>
          <a:xfrm>
            <a:off x="202019" y="138224"/>
            <a:ext cx="11748976" cy="4154984"/>
          </a:xfrm>
          <a:prstGeom prst="rect">
            <a:avLst/>
          </a:prstGeom>
          <a:noFill/>
        </p:spPr>
        <p:txBody>
          <a:bodyPr wrap="square">
            <a:spAutoFit/>
          </a:bodyPr>
          <a:lstStyle/>
          <a:p>
            <a:r>
              <a:rPr lang="en-GB" sz="2400" b="1" dirty="0"/>
              <a:t>Introduction:</a:t>
            </a:r>
          </a:p>
          <a:p>
            <a:endParaRPr lang="en-GB" sz="2400" b="1" dirty="0"/>
          </a:p>
          <a:p>
            <a:pPr marL="285750" indent="-285750">
              <a:buFont typeface="Wingdings" panose="05000000000000000000" pitchFamily="2" charset="2"/>
              <a:buChar char="q"/>
            </a:pPr>
            <a:r>
              <a:rPr lang="en-GB" dirty="0"/>
              <a:t>Object-oriented programming is a fundamental concept in Python. </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a:t>This programming pattern is based on the concept of objects (consisting of data and methods) and allows programmers to build maintainable, scalable, and modular applications. </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a:t>OOPs concept in Python is a popular programming style, enabling developers to map the virtual world entities (code) to real-world objects. </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a:t>The core of OOP principles includes classes, objects, inheritance, polymorphism, encapsulation, and abstraction, which are used widely due to their ample benefits. </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a:t>They enable programmers to leverage Python capabilities to provide efficient solutions to complex problems.</a:t>
            </a:r>
          </a:p>
        </p:txBody>
      </p:sp>
    </p:spTree>
    <p:extLst>
      <p:ext uri="{BB962C8B-B14F-4D97-AF65-F5344CB8AC3E}">
        <p14:creationId xmlns:p14="http://schemas.microsoft.com/office/powerpoint/2010/main" val="29615361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07E2D9-386D-9DF2-FFEF-0A7705F74C1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C120BD4-9ADF-1D38-5486-517DFEBED458}"/>
              </a:ext>
            </a:extLst>
          </p:cNvPr>
          <p:cNvSpPr txBox="1"/>
          <p:nvPr/>
        </p:nvSpPr>
        <p:spPr>
          <a:xfrm>
            <a:off x="178981" y="182847"/>
            <a:ext cx="11834038" cy="6309420"/>
          </a:xfrm>
          <a:prstGeom prst="rect">
            <a:avLst/>
          </a:prstGeom>
          <a:noFill/>
        </p:spPr>
        <p:txBody>
          <a:bodyPr wrap="square">
            <a:spAutoFit/>
          </a:bodyPr>
          <a:lstStyle/>
          <a:p>
            <a:r>
              <a:rPr lang="en-GB" sz="2400" b="1" dirty="0">
                <a:solidFill>
                  <a:srgbClr val="FF0000"/>
                </a:solidFill>
              </a:rPr>
              <a:t>Python Encapsulation:</a:t>
            </a:r>
          </a:p>
          <a:p>
            <a:endParaRPr lang="en-GB" sz="2000" b="1" dirty="0"/>
          </a:p>
          <a:p>
            <a:r>
              <a:rPr lang="en-GB" sz="2000" dirty="0"/>
              <a:t>We have all seen medicine capsules, in which medicines are enclosed or wrapped inside a cover to prevent accidental access. It is basically a capsule encapsulating medicine or different combinations of medicines. </a:t>
            </a:r>
          </a:p>
          <a:p>
            <a:endParaRPr lang="en-GB" sz="2000" dirty="0"/>
          </a:p>
          <a:p>
            <a:r>
              <a:rPr lang="en-GB" sz="2000" dirty="0"/>
              <a:t>Similarly, in Python, encapsulation refers to wrapping data, methods, and variables inside a single unit. It is a core idea of object-oriented programming, which means grouping methods and data into a unit called a class. We have already learned that functions and variables created in OOPs are inside a class. </a:t>
            </a:r>
          </a:p>
          <a:p>
            <a:endParaRPr lang="en-GB" sz="2000" dirty="0"/>
          </a:p>
          <a:p>
            <a:r>
              <a:rPr lang="en-GB" sz="2000" dirty="0"/>
              <a:t>The process of binding data and methods into one unit prevents any unauthorized or accidental access to parts of components of an object, guarding data from any unintentional interference or misuse. The variable can be changed only by the method of the object, and such variables are called private variables. </a:t>
            </a:r>
          </a:p>
          <a:p>
            <a:endParaRPr lang="en-GB" sz="2000" dirty="0"/>
          </a:p>
          <a:p>
            <a:r>
              <a:rPr lang="en-GB" sz="2000" dirty="0"/>
              <a:t>Encapsulation presents class members </a:t>
            </a:r>
            <a:r>
              <a:rPr lang="en-GB" sz="2000" dirty="0" err="1"/>
              <a:t>binded</a:t>
            </a:r>
            <a:r>
              <a:rPr lang="en-GB" sz="2000" dirty="0"/>
              <a:t> together from being accessed by other classes. Controlled access through public methods encourages modularity and helps maintain data integrity of an object. Python encapsulation ensures security by hiding data from unauthorized access. Organizations encapsulate their data to protect their sensitive information from unwanted access by outsiders. One example of encapsulation is a class that wraps data, including functions, variables, etc. </a:t>
            </a:r>
          </a:p>
          <a:p>
            <a:endParaRPr lang="en-GB" sz="2000" dirty="0"/>
          </a:p>
        </p:txBody>
      </p:sp>
    </p:spTree>
    <p:extLst>
      <p:ext uri="{BB962C8B-B14F-4D97-AF65-F5344CB8AC3E}">
        <p14:creationId xmlns:p14="http://schemas.microsoft.com/office/powerpoint/2010/main" val="28891189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F5EF53-FC23-74D2-5715-64C978A1A9F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C928BF7-156B-B8D4-4819-3858FAB28F86}"/>
              </a:ext>
            </a:extLst>
          </p:cNvPr>
          <p:cNvSpPr txBox="1"/>
          <p:nvPr/>
        </p:nvSpPr>
        <p:spPr>
          <a:xfrm>
            <a:off x="173665" y="632728"/>
            <a:ext cx="11844670" cy="5940088"/>
          </a:xfrm>
          <a:prstGeom prst="rect">
            <a:avLst/>
          </a:prstGeom>
          <a:noFill/>
        </p:spPr>
        <p:txBody>
          <a:bodyPr wrap="square">
            <a:spAutoFit/>
          </a:bodyPr>
          <a:lstStyle/>
          <a:p>
            <a:r>
              <a:rPr lang="en-GB" sz="2000" b="1" dirty="0">
                <a:solidFill>
                  <a:srgbClr val="FF0000"/>
                </a:solidFill>
              </a:rPr>
              <a:t>Getters and Setters:</a:t>
            </a:r>
          </a:p>
          <a:p>
            <a:endParaRPr lang="en-GB" sz="2000" b="1" dirty="0">
              <a:solidFill>
                <a:srgbClr val="FF0000"/>
              </a:solidFill>
            </a:endParaRPr>
          </a:p>
          <a:p>
            <a:r>
              <a:rPr lang="en-GB" sz="2000" dirty="0"/>
              <a:t>Encapsulation is used for Data Hiding, which is done by defining getter and setter methods for the class. To get data, one has to call the getter method. Moreover, to set a value to the data, one needs to use the setter method. We only know when to use getter and setter methods. However, how they both work is a mystery to people. </a:t>
            </a:r>
          </a:p>
          <a:p>
            <a:endParaRPr lang="en-GB" sz="2000" dirty="0"/>
          </a:p>
          <a:p>
            <a:r>
              <a:rPr lang="en-GB" sz="2000" b="1" dirty="0">
                <a:solidFill>
                  <a:srgbClr val="FF0000"/>
                </a:solidFill>
              </a:rPr>
              <a:t>Access Modifiers:</a:t>
            </a:r>
          </a:p>
          <a:p>
            <a:r>
              <a:rPr lang="en-GB" sz="2000" dirty="0"/>
              <a:t>When we use access modifiers, it limits access to methods and variables of a class. </a:t>
            </a:r>
          </a:p>
          <a:p>
            <a:r>
              <a:rPr lang="en-GB" sz="2000" dirty="0"/>
              <a:t>The three types of access modifiers are private, public, and protected. Python doesn’t have direct access modifiers, but we can use a single underscore and double underscore instead. </a:t>
            </a:r>
          </a:p>
          <a:p>
            <a:endParaRPr lang="en-GB" sz="2000" dirty="0"/>
          </a:p>
          <a:p>
            <a:r>
              <a:rPr lang="en-GB" sz="2000" b="1" dirty="0">
                <a:solidFill>
                  <a:srgbClr val="FF0000"/>
                </a:solidFill>
              </a:rPr>
              <a:t>Public</a:t>
            </a:r>
            <a:r>
              <a:rPr lang="en-GB" sz="2000" dirty="0">
                <a:solidFill>
                  <a:srgbClr val="FF0000"/>
                </a:solidFill>
              </a:rPr>
              <a:t>-</a:t>
            </a:r>
            <a:r>
              <a:rPr lang="en-GB" sz="2000" dirty="0"/>
              <a:t> As clear by the name, it is accessible from anywhere outside a class.</a:t>
            </a:r>
          </a:p>
          <a:p>
            <a:endParaRPr lang="en-GB" sz="2000" dirty="0"/>
          </a:p>
          <a:p>
            <a:r>
              <a:rPr lang="en-GB" sz="2000" b="1" dirty="0">
                <a:solidFill>
                  <a:srgbClr val="FF0000"/>
                </a:solidFill>
              </a:rPr>
              <a:t>Private</a:t>
            </a:r>
            <a:r>
              <a:rPr lang="en-GB" sz="2000" dirty="0">
                <a:solidFill>
                  <a:srgbClr val="FF0000"/>
                </a:solidFill>
              </a:rPr>
              <a:t>-</a:t>
            </a:r>
            <a:r>
              <a:rPr lang="en-GB" sz="2000" dirty="0"/>
              <a:t> It is a private modifier that is accessible only within a class.</a:t>
            </a:r>
          </a:p>
          <a:p>
            <a:endParaRPr lang="en-GB" sz="2000" dirty="0"/>
          </a:p>
          <a:p>
            <a:r>
              <a:rPr lang="en-GB" sz="2000" b="1" dirty="0">
                <a:solidFill>
                  <a:srgbClr val="FF0000"/>
                </a:solidFill>
              </a:rPr>
              <a:t>Protected</a:t>
            </a:r>
            <a:r>
              <a:rPr lang="en-GB" sz="2000" dirty="0"/>
              <a:t>- It is accessible within a class and its subclass. </a:t>
            </a:r>
          </a:p>
          <a:p>
            <a:endParaRPr lang="en-GB" sz="2000" dirty="0"/>
          </a:p>
          <a:p>
            <a:r>
              <a:rPr lang="en-GB" sz="2000" dirty="0"/>
              <a:t>A single underscore signifies a protected class, whereas a double underscore is for a private class. </a:t>
            </a:r>
          </a:p>
        </p:txBody>
      </p:sp>
    </p:spTree>
    <p:extLst>
      <p:ext uri="{BB962C8B-B14F-4D97-AF65-F5344CB8AC3E}">
        <p14:creationId xmlns:p14="http://schemas.microsoft.com/office/powerpoint/2010/main" val="31613220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1DA7AA-8BB1-397C-C095-1F7A9779866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F29B400-2222-5CD0-6158-2A2EE06BD36F}"/>
              </a:ext>
            </a:extLst>
          </p:cNvPr>
          <p:cNvSpPr txBox="1"/>
          <p:nvPr/>
        </p:nvSpPr>
        <p:spPr>
          <a:xfrm>
            <a:off x="220624" y="205905"/>
            <a:ext cx="8444911" cy="7294305"/>
          </a:xfrm>
          <a:prstGeom prst="rect">
            <a:avLst/>
          </a:prstGeom>
          <a:noFill/>
        </p:spPr>
        <p:txBody>
          <a:bodyPr wrap="square">
            <a:spAutoFit/>
          </a:bodyPr>
          <a:lstStyle/>
          <a:p>
            <a:r>
              <a:rPr lang="en-US" dirty="0"/>
              <a:t>class Person:</a:t>
            </a:r>
          </a:p>
          <a:p>
            <a:r>
              <a:rPr lang="en-US" dirty="0"/>
              <a:t>    def __</a:t>
            </a:r>
            <a:r>
              <a:rPr lang="en-US" dirty="0" err="1"/>
              <a:t>init</a:t>
            </a:r>
            <a:r>
              <a:rPr lang="en-US" dirty="0"/>
              <a:t>__(self, name, age, salary):</a:t>
            </a:r>
          </a:p>
          <a:p>
            <a:r>
              <a:rPr lang="en-US" dirty="0"/>
              <a:t>        self.name = name             # Public attribute</a:t>
            </a:r>
          </a:p>
          <a:p>
            <a:r>
              <a:rPr lang="en-US" dirty="0"/>
              <a:t>        </a:t>
            </a:r>
            <a:r>
              <a:rPr lang="en-US" dirty="0" err="1"/>
              <a:t>self._age</a:t>
            </a:r>
            <a:r>
              <a:rPr lang="en-US" dirty="0"/>
              <a:t> = age              # Protected attribute (indicated by a single underscore)</a:t>
            </a:r>
          </a:p>
          <a:p>
            <a:r>
              <a:rPr lang="en-US" dirty="0"/>
              <a:t>        </a:t>
            </a:r>
            <a:r>
              <a:rPr lang="en-US" dirty="0" err="1"/>
              <a:t>self.__salary</a:t>
            </a:r>
            <a:r>
              <a:rPr lang="en-US" dirty="0"/>
              <a:t> = salary       # Private attribute (indicated by double underscores)</a:t>
            </a:r>
          </a:p>
          <a:p>
            <a:endParaRPr lang="en-US" dirty="0"/>
          </a:p>
          <a:p>
            <a:r>
              <a:rPr lang="en-US" dirty="0"/>
              <a:t>    # Public method to access the private attribute</a:t>
            </a:r>
          </a:p>
          <a:p>
            <a:r>
              <a:rPr lang="en-US" dirty="0"/>
              <a:t>    def </a:t>
            </a:r>
            <a:r>
              <a:rPr lang="en-US" dirty="0" err="1"/>
              <a:t>get_salary</a:t>
            </a:r>
            <a:r>
              <a:rPr lang="en-US" dirty="0"/>
              <a:t>(self):</a:t>
            </a:r>
          </a:p>
          <a:p>
            <a:r>
              <a:rPr lang="en-US" dirty="0"/>
              <a:t>        return </a:t>
            </a:r>
            <a:r>
              <a:rPr lang="en-US" dirty="0" err="1"/>
              <a:t>self.__salary</a:t>
            </a:r>
            <a:endParaRPr lang="en-US" dirty="0"/>
          </a:p>
          <a:p>
            <a:endParaRPr lang="en-US" dirty="0"/>
          </a:p>
          <a:p>
            <a:r>
              <a:rPr lang="en-US" dirty="0"/>
              <a:t>    # Public method to modify the private attribute</a:t>
            </a:r>
          </a:p>
          <a:p>
            <a:r>
              <a:rPr lang="en-US" dirty="0"/>
              <a:t>    def </a:t>
            </a:r>
            <a:r>
              <a:rPr lang="en-US" dirty="0" err="1"/>
              <a:t>set_salary</a:t>
            </a:r>
            <a:r>
              <a:rPr lang="en-US" dirty="0"/>
              <a:t>(self, </a:t>
            </a:r>
            <a:r>
              <a:rPr lang="en-US" dirty="0" err="1"/>
              <a:t>new_salary</a:t>
            </a:r>
            <a:r>
              <a:rPr lang="en-US" dirty="0"/>
              <a:t>):</a:t>
            </a:r>
          </a:p>
          <a:p>
            <a:r>
              <a:rPr lang="en-US" dirty="0"/>
              <a:t>        if </a:t>
            </a:r>
            <a:r>
              <a:rPr lang="en-US" dirty="0" err="1"/>
              <a:t>new_salary</a:t>
            </a:r>
            <a:r>
              <a:rPr lang="en-US" dirty="0"/>
              <a:t> &gt; 0:</a:t>
            </a:r>
          </a:p>
          <a:p>
            <a:r>
              <a:rPr lang="en-US" dirty="0"/>
              <a:t>            </a:t>
            </a:r>
            <a:r>
              <a:rPr lang="en-US" dirty="0" err="1"/>
              <a:t>self.__salary</a:t>
            </a:r>
            <a:r>
              <a:rPr lang="en-US" dirty="0"/>
              <a:t> = </a:t>
            </a:r>
            <a:r>
              <a:rPr lang="en-US" dirty="0" err="1"/>
              <a:t>new_salary</a:t>
            </a:r>
            <a:endParaRPr lang="en-US" dirty="0"/>
          </a:p>
          <a:p>
            <a:r>
              <a:rPr lang="en-US" dirty="0"/>
              <a:t>        else:</a:t>
            </a:r>
          </a:p>
          <a:p>
            <a:r>
              <a:rPr lang="en-US" dirty="0"/>
              <a:t>            print("Salary must be positive!")</a:t>
            </a:r>
          </a:p>
          <a:p>
            <a:endParaRPr lang="en-US" dirty="0"/>
          </a:p>
          <a:p>
            <a:r>
              <a:rPr lang="en-US" dirty="0"/>
              <a:t>    # Protected method (indicated by a single underscore)</a:t>
            </a:r>
          </a:p>
          <a:p>
            <a:r>
              <a:rPr lang="en-US" dirty="0"/>
              <a:t>    def _</a:t>
            </a:r>
            <a:r>
              <a:rPr lang="en-US" dirty="0" err="1"/>
              <a:t>display_age</a:t>
            </a:r>
            <a:r>
              <a:rPr lang="en-US" dirty="0"/>
              <a:t>(self):</a:t>
            </a:r>
          </a:p>
          <a:p>
            <a:r>
              <a:rPr lang="en-US" dirty="0"/>
              <a:t>        return </a:t>
            </a:r>
            <a:r>
              <a:rPr lang="en-US" dirty="0" err="1"/>
              <a:t>f"Age</a:t>
            </a:r>
            <a:r>
              <a:rPr lang="en-US" dirty="0"/>
              <a:t>: {</a:t>
            </a:r>
            <a:r>
              <a:rPr lang="en-US" dirty="0" err="1"/>
              <a:t>self._age</a:t>
            </a:r>
            <a:r>
              <a:rPr lang="en-US" dirty="0"/>
              <a:t>}"</a:t>
            </a:r>
          </a:p>
          <a:p>
            <a:endParaRPr lang="en-US" dirty="0"/>
          </a:p>
          <a:p>
            <a:r>
              <a:rPr lang="en-US" dirty="0"/>
              <a:t>    # Private method (indicated by double underscores)</a:t>
            </a:r>
          </a:p>
          <a:p>
            <a:r>
              <a:rPr lang="en-US" dirty="0"/>
              <a:t>    def __</a:t>
            </a:r>
            <a:r>
              <a:rPr lang="en-US" dirty="0" err="1"/>
              <a:t>display_salary</a:t>
            </a:r>
            <a:r>
              <a:rPr lang="en-US" dirty="0"/>
              <a:t>(self):</a:t>
            </a:r>
          </a:p>
          <a:p>
            <a:r>
              <a:rPr lang="en-US" dirty="0"/>
              <a:t>        return </a:t>
            </a:r>
            <a:r>
              <a:rPr lang="en-US" dirty="0" err="1"/>
              <a:t>f"Salary</a:t>
            </a:r>
            <a:r>
              <a:rPr lang="en-US" dirty="0"/>
              <a:t>: {</a:t>
            </a:r>
            <a:r>
              <a:rPr lang="en-US" dirty="0" err="1"/>
              <a:t>self.__salary</a:t>
            </a:r>
            <a:r>
              <a:rPr lang="en-US" dirty="0"/>
              <a:t>}"</a:t>
            </a:r>
          </a:p>
          <a:p>
            <a:endParaRPr lang="en-US" dirty="0"/>
          </a:p>
          <a:p>
            <a:r>
              <a:rPr lang="en-US" dirty="0"/>
              <a:t>    </a:t>
            </a:r>
            <a:endParaRPr lang="en-GB" dirty="0"/>
          </a:p>
        </p:txBody>
      </p:sp>
      <p:sp>
        <p:nvSpPr>
          <p:cNvPr id="5" name="TextBox 4">
            <a:extLst>
              <a:ext uri="{FF2B5EF4-FFF2-40B4-BE49-F238E27FC236}">
                <a16:creationId xmlns:a16="http://schemas.microsoft.com/office/drawing/2014/main" id="{4B390BD1-F7E3-C1E9-5FEB-9943E77B595F}"/>
              </a:ext>
            </a:extLst>
          </p:cNvPr>
          <p:cNvSpPr txBox="1"/>
          <p:nvPr/>
        </p:nvSpPr>
        <p:spPr>
          <a:xfrm>
            <a:off x="5616649" y="2892078"/>
            <a:ext cx="6097772" cy="1754326"/>
          </a:xfrm>
          <a:prstGeom prst="rect">
            <a:avLst/>
          </a:prstGeom>
          <a:noFill/>
        </p:spPr>
        <p:txBody>
          <a:bodyPr wrap="square">
            <a:spAutoFit/>
          </a:bodyPr>
          <a:lstStyle/>
          <a:p>
            <a:r>
              <a:rPr lang="en-GB" dirty="0"/>
              <a:t># Public method to demonstrate access to protected and private methods</a:t>
            </a:r>
          </a:p>
          <a:p>
            <a:r>
              <a:rPr lang="en-GB" dirty="0"/>
              <a:t>    def display(self):</a:t>
            </a:r>
          </a:p>
          <a:p>
            <a:r>
              <a:rPr lang="en-GB" dirty="0"/>
              <a:t>        </a:t>
            </a:r>
            <a:r>
              <a:rPr lang="en-GB" dirty="0" err="1"/>
              <a:t>age_info</a:t>
            </a:r>
            <a:r>
              <a:rPr lang="en-GB" dirty="0"/>
              <a:t> = self._</a:t>
            </a:r>
            <a:r>
              <a:rPr lang="en-GB" dirty="0" err="1"/>
              <a:t>display_age</a:t>
            </a:r>
            <a:r>
              <a:rPr lang="en-GB" dirty="0"/>
              <a:t>()</a:t>
            </a:r>
          </a:p>
          <a:p>
            <a:r>
              <a:rPr lang="en-GB" dirty="0"/>
              <a:t>        </a:t>
            </a:r>
            <a:r>
              <a:rPr lang="en-GB" dirty="0" err="1"/>
              <a:t>salary_info</a:t>
            </a:r>
            <a:r>
              <a:rPr lang="en-GB" dirty="0"/>
              <a:t> = self.__</a:t>
            </a:r>
            <a:r>
              <a:rPr lang="en-GB" dirty="0" err="1"/>
              <a:t>display_salary</a:t>
            </a:r>
            <a:r>
              <a:rPr lang="en-GB" dirty="0"/>
              <a:t>()</a:t>
            </a:r>
          </a:p>
          <a:p>
            <a:r>
              <a:rPr lang="en-GB" dirty="0"/>
              <a:t>        return </a:t>
            </a:r>
            <a:r>
              <a:rPr lang="en-GB" dirty="0" err="1"/>
              <a:t>f"Name</a:t>
            </a:r>
            <a:r>
              <a:rPr lang="en-GB" dirty="0"/>
              <a:t>: {self.name}, {</a:t>
            </a:r>
            <a:r>
              <a:rPr lang="en-GB" dirty="0" err="1"/>
              <a:t>age_info</a:t>
            </a:r>
            <a:r>
              <a:rPr lang="en-GB" dirty="0"/>
              <a:t>}, {</a:t>
            </a:r>
            <a:r>
              <a:rPr lang="en-GB" dirty="0" err="1"/>
              <a:t>salary_info</a:t>
            </a:r>
            <a:r>
              <a:rPr lang="en-GB" dirty="0"/>
              <a:t>}"</a:t>
            </a:r>
          </a:p>
        </p:txBody>
      </p:sp>
    </p:spTree>
    <p:extLst>
      <p:ext uri="{BB962C8B-B14F-4D97-AF65-F5344CB8AC3E}">
        <p14:creationId xmlns:p14="http://schemas.microsoft.com/office/powerpoint/2010/main" val="9970093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2116B8-E12F-89E4-F67A-3EB515CA1C4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56F5EE3-B5ED-62EC-F64E-11203A93F8CE}"/>
              </a:ext>
            </a:extLst>
          </p:cNvPr>
          <p:cNvSpPr txBox="1"/>
          <p:nvPr/>
        </p:nvSpPr>
        <p:spPr>
          <a:xfrm>
            <a:off x="115186" y="215297"/>
            <a:ext cx="11961628" cy="7017306"/>
          </a:xfrm>
          <a:prstGeom prst="rect">
            <a:avLst/>
          </a:prstGeom>
          <a:noFill/>
        </p:spPr>
        <p:txBody>
          <a:bodyPr wrap="square">
            <a:spAutoFit/>
          </a:bodyPr>
          <a:lstStyle/>
          <a:p>
            <a:r>
              <a:rPr lang="en-GB" dirty="0"/>
              <a:t># Creating an instance of the Person class</a:t>
            </a:r>
          </a:p>
          <a:p>
            <a:r>
              <a:rPr lang="en-GB" dirty="0"/>
              <a:t>person = Person("Mahesh", 30, 75000)</a:t>
            </a:r>
          </a:p>
          <a:p>
            <a:endParaRPr lang="en-GB" dirty="0"/>
          </a:p>
          <a:p>
            <a:r>
              <a:rPr lang="en-GB" dirty="0"/>
              <a:t># Accessing the public attribute</a:t>
            </a:r>
          </a:p>
          <a:p>
            <a:r>
              <a:rPr lang="en-GB" dirty="0"/>
              <a:t>print(person.name)  # Output: Mahesh</a:t>
            </a:r>
          </a:p>
          <a:p>
            <a:endParaRPr lang="en-GB" dirty="0"/>
          </a:p>
          <a:p>
            <a:r>
              <a:rPr lang="en-GB" dirty="0"/>
              <a:t># Accessing the protected attribute (not recommended, but possible)</a:t>
            </a:r>
          </a:p>
          <a:p>
            <a:r>
              <a:rPr lang="en-GB" dirty="0"/>
              <a:t>print(</a:t>
            </a:r>
            <a:r>
              <a:rPr lang="en-GB" dirty="0" err="1"/>
              <a:t>person._age</a:t>
            </a:r>
            <a:r>
              <a:rPr lang="en-GB" dirty="0"/>
              <a:t>)  # Output: 30</a:t>
            </a:r>
          </a:p>
          <a:p>
            <a:endParaRPr lang="en-GB" dirty="0"/>
          </a:p>
          <a:p>
            <a:r>
              <a:rPr lang="en-GB" dirty="0"/>
              <a:t># Trying to access the private attribute directly (will raise an </a:t>
            </a:r>
            <a:r>
              <a:rPr lang="en-GB" dirty="0" err="1"/>
              <a:t>AttributeError</a:t>
            </a:r>
            <a:r>
              <a:rPr lang="en-GB" dirty="0"/>
              <a:t>)</a:t>
            </a:r>
          </a:p>
          <a:p>
            <a:r>
              <a:rPr lang="en-GB" dirty="0"/>
              <a:t># print(</a:t>
            </a:r>
            <a:r>
              <a:rPr lang="en-GB" dirty="0" err="1"/>
              <a:t>person.__salary</a:t>
            </a:r>
            <a:r>
              <a:rPr lang="en-GB" dirty="0"/>
              <a:t>)  # Uncommenting this line will cause an error</a:t>
            </a:r>
          </a:p>
          <a:p>
            <a:endParaRPr lang="en-GB" dirty="0"/>
          </a:p>
          <a:p>
            <a:r>
              <a:rPr lang="en-GB" dirty="0"/>
              <a:t># Accessing the private attribute through a public method</a:t>
            </a:r>
          </a:p>
          <a:p>
            <a:r>
              <a:rPr lang="en-GB" dirty="0"/>
              <a:t>print(</a:t>
            </a:r>
            <a:r>
              <a:rPr lang="en-GB" dirty="0" err="1"/>
              <a:t>person.get_salary</a:t>
            </a:r>
            <a:r>
              <a:rPr lang="en-GB" dirty="0"/>
              <a:t>())  # Output: 75000</a:t>
            </a:r>
          </a:p>
          <a:p>
            <a:endParaRPr lang="en-GB" dirty="0"/>
          </a:p>
          <a:p>
            <a:r>
              <a:rPr lang="en-GB" dirty="0"/>
              <a:t># Modifying the private attribute using a public method</a:t>
            </a:r>
          </a:p>
          <a:p>
            <a:r>
              <a:rPr lang="en-GB" dirty="0" err="1"/>
              <a:t>person.set_salary</a:t>
            </a:r>
            <a:r>
              <a:rPr lang="en-GB" dirty="0"/>
              <a:t>(80000)</a:t>
            </a:r>
          </a:p>
          <a:p>
            <a:r>
              <a:rPr lang="en-GB" dirty="0"/>
              <a:t>print(</a:t>
            </a:r>
            <a:r>
              <a:rPr lang="en-GB" dirty="0" err="1"/>
              <a:t>person.get_salary</a:t>
            </a:r>
            <a:r>
              <a:rPr lang="en-GB" dirty="0"/>
              <a:t>())  # Output: 80000</a:t>
            </a:r>
          </a:p>
          <a:p>
            <a:endParaRPr lang="en-GB" dirty="0"/>
          </a:p>
          <a:p>
            <a:r>
              <a:rPr lang="en-GB" dirty="0"/>
              <a:t># Accessing the protected method (not recommended, but possible)</a:t>
            </a:r>
          </a:p>
          <a:p>
            <a:r>
              <a:rPr lang="en-GB" dirty="0"/>
              <a:t>print(person._</a:t>
            </a:r>
            <a:r>
              <a:rPr lang="en-GB" dirty="0" err="1"/>
              <a:t>display_age</a:t>
            </a:r>
            <a:r>
              <a:rPr lang="en-GB" dirty="0"/>
              <a:t>())  # Output: Age: 30</a:t>
            </a:r>
          </a:p>
          <a:p>
            <a:endParaRPr lang="en-GB" dirty="0"/>
          </a:p>
          <a:p>
            <a:r>
              <a:rPr lang="en-GB" dirty="0"/>
              <a:t># Trying to access the private method directly (will raise an </a:t>
            </a:r>
            <a:r>
              <a:rPr lang="en-GB" dirty="0" err="1"/>
              <a:t>AttributeError</a:t>
            </a:r>
            <a:r>
              <a:rPr lang="en-GB" dirty="0"/>
              <a:t>)</a:t>
            </a:r>
          </a:p>
          <a:p>
            <a:r>
              <a:rPr lang="en-GB" dirty="0"/>
              <a:t># print(person.__</a:t>
            </a:r>
            <a:r>
              <a:rPr lang="en-GB" dirty="0" err="1"/>
              <a:t>display_salary</a:t>
            </a:r>
            <a:r>
              <a:rPr lang="en-GB" dirty="0"/>
              <a:t>())  # Uncommenting this line will cause an error</a:t>
            </a:r>
          </a:p>
          <a:p>
            <a:endParaRPr lang="en-GB" dirty="0"/>
          </a:p>
        </p:txBody>
      </p:sp>
      <p:sp>
        <p:nvSpPr>
          <p:cNvPr id="5" name="TextBox 4">
            <a:extLst>
              <a:ext uri="{FF2B5EF4-FFF2-40B4-BE49-F238E27FC236}">
                <a16:creationId xmlns:a16="http://schemas.microsoft.com/office/drawing/2014/main" id="{83C6D6AD-5F9F-3B3B-6135-D5F00F13483B}"/>
              </a:ext>
            </a:extLst>
          </p:cNvPr>
          <p:cNvSpPr txBox="1"/>
          <p:nvPr/>
        </p:nvSpPr>
        <p:spPr>
          <a:xfrm>
            <a:off x="5755758" y="452459"/>
            <a:ext cx="6097772" cy="1200329"/>
          </a:xfrm>
          <a:prstGeom prst="rect">
            <a:avLst/>
          </a:prstGeom>
          <a:noFill/>
        </p:spPr>
        <p:txBody>
          <a:bodyPr wrap="square">
            <a:spAutoFit/>
          </a:bodyPr>
          <a:lstStyle/>
          <a:p>
            <a:r>
              <a:rPr lang="en-GB" dirty="0"/>
              <a:t># Using a public method to access protected and private methods</a:t>
            </a:r>
          </a:p>
          <a:p>
            <a:r>
              <a:rPr lang="en-GB" dirty="0"/>
              <a:t>print(</a:t>
            </a:r>
            <a:r>
              <a:rPr lang="en-GB" dirty="0" err="1"/>
              <a:t>person.display</a:t>
            </a:r>
            <a:r>
              <a:rPr lang="en-GB" dirty="0"/>
              <a:t>())  # Output: Name: Mahesh, Age: 30, Salary: 80000</a:t>
            </a:r>
          </a:p>
        </p:txBody>
      </p:sp>
      <p:sp>
        <p:nvSpPr>
          <p:cNvPr id="8" name="TextBox 7">
            <a:extLst>
              <a:ext uri="{FF2B5EF4-FFF2-40B4-BE49-F238E27FC236}">
                <a16:creationId xmlns:a16="http://schemas.microsoft.com/office/drawing/2014/main" id="{79A7E61C-187E-E2C0-A674-D2BA9B497E6F}"/>
              </a:ext>
            </a:extLst>
          </p:cNvPr>
          <p:cNvSpPr txBox="1"/>
          <p:nvPr/>
        </p:nvSpPr>
        <p:spPr>
          <a:xfrm>
            <a:off x="6525733" y="3427033"/>
            <a:ext cx="6097772" cy="2031325"/>
          </a:xfrm>
          <a:prstGeom prst="rect">
            <a:avLst/>
          </a:prstGeom>
          <a:noFill/>
        </p:spPr>
        <p:txBody>
          <a:bodyPr wrap="square">
            <a:spAutoFit/>
          </a:bodyPr>
          <a:lstStyle/>
          <a:p>
            <a:r>
              <a:rPr lang="en-GB" b="1" dirty="0"/>
              <a:t>Output:</a:t>
            </a:r>
          </a:p>
          <a:p>
            <a:r>
              <a:rPr lang="en-GB" dirty="0"/>
              <a:t>Mahesh</a:t>
            </a:r>
          </a:p>
          <a:p>
            <a:r>
              <a:rPr lang="en-GB" dirty="0"/>
              <a:t>30</a:t>
            </a:r>
          </a:p>
          <a:p>
            <a:r>
              <a:rPr lang="en-GB" dirty="0"/>
              <a:t>75000</a:t>
            </a:r>
          </a:p>
          <a:p>
            <a:r>
              <a:rPr lang="en-GB" dirty="0"/>
              <a:t>80000</a:t>
            </a:r>
          </a:p>
          <a:p>
            <a:r>
              <a:rPr lang="en-GB" dirty="0"/>
              <a:t>Age: 30</a:t>
            </a:r>
          </a:p>
          <a:p>
            <a:r>
              <a:rPr lang="en-GB" dirty="0"/>
              <a:t>Name: Mahesh, Age: 30, Salary: 80000</a:t>
            </a:r>
          </a:p>
        </p:txBody>
      </p:sp>
    </p:spTree>
    <p:extLst>
      <p:ext uri="{BB962C8B-B14F-4D97-AF65-F5344CB8AC3E}">
        <p14:creationId xmlns:p14="http://schemas.microsoft.com/office/powerpoint/2010/main" val="5804395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745C86-3468-A85C-8EC3-7C9546927E8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3F6D2B4-515A-5A41-48D6-84F9BD1BA0BF}"/>
              </a:ext>
            </a:extLst>
          </p:cNvPr>
          <p:cNvSpPr txBox="1"/>
          <p:nvPr/>
        </p:nvSpPr>
        <p:spPr>
          <a:xfrm>
            <a:off x="115186" y="0"/>
            <a:ext cx="11961628" cy="6247864"/>
          </a:xfrm>
          <a:prstGeom prst="rect">
            <a:avLst/>
          </a:prstGeom>
          <a:noFill/>
        </p:spPr>
        <p:txBody>
          <a:bodyPr wrap="square">
            <a:spAutoFit/>
          </a:bodyPr>
          <a:lstStyle/>
          <a:p>
            <a:r>
              <a:rPr lang="en-GB" sz="2000" b="1" dirty="0">
                <a:solidFill>
                  <a:srgbClr val="FF0000"/>
                </a:solidFill>
              </a:rPr>
              <a:t>                                                                                             Explanation:</a:t>
            </a:r>
          </a:p>
          <a:p>
            <a:r>
              <a:rPr lang="en-GB" sz="2000" b="1" dirty="0">
                <a:solidFill>
                  <a:srgbClr val="FF0000"/>
                </a:solidFill>
              </a:rPr>
              <a:t>Public Members:</a:t>
            </a:r>
          </a:p>
          <a:p>
            <a:endParaRPr lang="en-GB" sz="2000" dirty="0"/>
          </a:p>
          <a:p>
            <a:pPr marL="342900" indent="-342900">
              <a:buFont typeface="Wingdings" panose="05000000000000000000" pitchFamily="2" charset="2"/>
              <a:buChar char="q"/>
            </a:pPr>
            <a:r>
              <a:rPr lang="en-GB" sz="2000" b="1" dirty="0">
                <a:solidFill>
                  <a:srgbClr val="FF0000"/>
                </a:solidFill>
              </a:rPr>
              <a:t>Public Attribute</a:t>
            </a:r>
            <a:r>
              <a:rPr lang="en-GB" sz="2000" dirty="0"/>
              <a:t>: name can be accessed directly from outside the class.</a:t>
            </a:r>
          </a:p>
          <a:p>
            <a:pPr marL="342900" indent="-342900">
              <a:buFont typeface="Wingdings" panose="05000000000000000000" pitchFamily="2" charset="2"/>
              <a:buChar char="q"/>
            </a:pPr>
            <a:r>
              <a:rPr lang="en-GB" sz="2000" b="1" dirty="0">
                <a:solidFill>
                  <a:srgbClr val="FF0000"/>
                </a:solidFill>
              </a:rPr>
              <a:t>Public Methods: </a:t>
            </a:r>
            <a:r>
              <a:rPr lang="en-GB" sz="2000" dirty="0" err="1"/>
              <a:t>get_salary</a:t>
            </a:r>
            <a:r>
              <a:rPr lang="en-GB" sz="2000" dirty="0"/>
              <a:t>(), </a:t>
            </a:r>
            <a:r>
              <a:rPr lang="en-GB" sz="2000" dirty="0" err="1"/>
              <a:t>set_salary</a:t>
            </a:r>
            <a:r>
              <a:rPr lang="en-GB" sz="2000" dirty="0"/>
              <a:t>(), and display() can be accessed from outside the class. These methods interact with private and protected members.</a:t>
            </a:r>
          </a:p>
          <a:p>
            <a:endParaRPr lang="en-GB" sz="2000" dirty="0"/>
          </a:p>
          <a:p>
            <a:r>
              <a:rPr lang="en-GB" sz="2000" b="1" dirty="0">
                <a:solidFill>
                  <a:srgbClr val="FF0000"/>
                </a:solidFill>
              </a:rPr>
              <a:t>Protected Members:</a:t>
            </a:r>
          </a:p>
          <a:p>
            <a:endParaRPr lang="en-GB" sz="2000" b="1" dirty="0">
              <a:solidFill>
                <a:srgbClr val="FF0000"/>
              </a:solidFill>
            </a:endParaRPr>
          </a:p>
          <a:p>
            <a:pPr marL="342900" indent="-342900">
              <a:buFont typeface="Wingdings" panose="05000000000000000000" pitchFamily="2" charset="2"/>
              <a:buChar char="q"/>
            </a:pPr>
            <a:r>
              <a:rPr lang="en-GB" sz="2000" b="1" dirty="0">
                <a:solidFill>
                  <a:srgbClr val="FF0000"/>
                </a:solidFill>
              </a:rPr>
              <a:t>Protected Attribute:</a:t>
            </a:r>
            <a:r>
              <a:rPr lang="en-GB" sz="2000" dirty="0"/>
              <a:t> _age is intended to be used within the class and its subclasses. It can be accessed directly, but it’s a convention that it should not be accessed outside the class.</a:t>
            </a:r>
          </a:p>
          <a:p>
            <a:pPr marL="342900" indent="-342900">
              <a:buFont typeface="Wingdings" panose="05000000000000000000" pitchFamily="2" charset="2"/>
              <a:buChar char="q"/>
            </a:pPr>
            <a:r>
              <a:rPr lang="en-GB" sz="2000" b="1" dirty="0">
                <a:solidFill>
                  <a:srgbClr val="FF0000"/>
                </a:solidFill>
              </a:rPr>
              <a:t>Protected Method:</a:t>
            </a:r>
            <a:r>
              <a:rPr lang="en-GB" sz="2000" dirty="0"/>
              <a:t> _</a:t>
            </a:r>
            <a:r>
              <a:rPr lang="en-GB" sz="2000" dirty="0" err="1"/>
              <a:t>display_age</a:t>
            </a:r>
            <a:r>
              <a:rPr lang="en-GB" sz="2000" dirty="0"/>
              <a:t>() is also intended for use within the class and subclasses. It can be accessed directly from outside the class, but doing so breaks the encapsulation principle.</a:t>
            </a:r>
          </a:p>
          <a:p>
            <a:endParaRPr lang="en-GB" sz="2000" dirty="0"/>
          </a:p>
          <a:p>
            <a:r>
              <a:rPr lang="en-GB" sz="2000" b="1" dirty="0">
                <a:solidFill>
                  <a:srgbClr val="FF0000"/>
                </a:solidFill>
              </a:rPr>
              <a:t>Private Members:</a:t>
            </a:r>
          </a:p>
          <a:p>
            <a:endParaRPr lang="en-GB" sz="2000" dirty="0"/>
          </a:p>
          <a:p>
            <a:pPr marL="342900" indent="-342900">
              <a:buFont typeface="Wingdings" panose="05000000000000000000" pitchFamily="2" charset="2"/>
              <a:buChar char="q"/>
            </a:pPr>
            <a:r>
              <a:rPr lang="en-GB" sz="2000" b="1" dirty="0">
                <a:solidFill>
                  <a:srgbClr val="FF0000"/>
                </a:solidFill>
              </a:rPr>
              <a:t>Private Attribute</a:t>
            </a:r>
            <a:r>
              <a:rPr lang="en-GB" sz="2000" dirty="0"/>
              <a:t>: __salary cannot be accessed directly from outside the class. It can only be accessed through public methods like </a:t>
            </a:r>
            <a:r>
              <a:rPr lang="en-GB" sz="2000" dirty="0" err="1"/>
              <a:t>get_salary</a:t>
            </a:r>
            <a:r>
              <a:rPr lang="en-GB" sz="2000" dirty="0"/>
              <a:t>() and </a:t>
            </a:r>
            <a:r>
              <a:rPr lang="en-GB" sz="2000" dirty="0" err="1"/>
              <a:t>set_salary</a:t>
            </a:r>
            <a:r>
              <a:rPr lang="en-GB" sz="2000" dirty="0"/>
              <a:t>().</a:t>
            </a:r>
          </a:p>
          <a:p>
            <a:pPr marL="342900" indent="-342900">
              <a:buFont typeface="Wingdings" panose="05000000000000000000" pitchFamily="2" charset="2"/>
              <a:buChar char="q"/>
            </a:pPr>
            <a:r>
              <a:rPr lang="en-GB" sz="2000" b="1" dirty="0">
                <a:solidFill>
                  <a:srgbClr val="FF0000"/>
                </a:solidFill>
              </a:rPr>
              <a:t>Private Method: </a:t>
            </a:r>
            <a:r>
              <a:rPr lang="en-GB" sz="2000" dirty="0"/>
              <a:t>__</a:t>
            </a:r>
            <a:r>
              <a:rPr lang="en-GB" sz="2000" dirty="0" err="1"/>
              <a:t>display_salary</a:t>
            </a:r>
            <a:r>
              <a:rPr lang="en-GB" sz="2000" dirty="0"/>
              <a:t>() cannot be accessed directly from outside the class. It can only be accessed from within the class, like in the display() method.</a:t>
            </a:r>
          </a:p>
        </p:txBody>
      </p:sp>
    </p:spTree>
    <p:extLst>
      <p:ext uri="{BB962C8B-B14F-4D97-AF65-F5344CB8AC3E}">
        <p14:creationId xmlns:p14="http://schemas.microsoft.com/office/powerpoint/2010/main" val="4866622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6CF2D40-8DF8-2F53-A32A-960DBE629277}"/>
              </a:ext>
            </a:extLst>
          </p:cNvPr>
          <p:cNvSpPr txBox="1"/>
          <p:nvPr/>
        </p:nvSpPr>
        <p:spPr>
          <a:xfrm>
            <a:off x="147083" y="216402"/>
            <a:ext cx="11897833" cy="6247864"/>
          </a:xfrm>
          <a:prstGeom prst="rect">
            <a:avLst/>
          </a:prstGeom>
          <a:noFill/>
        </p:spPr>
        <p:txBody>
          <a:bodyPr wrap="square">
            <a:spAutoFit/>
          </a:bodyPr>
          <a:lstStyle/>
          <a:p>
            <a:r>
              <a:rPr lang="en-GB" sz="2000" b="1" dirty="0">
                <a:solidFill>
                  <a:srgbClr val="FF0000"/>
                </a:solidFill>
              </a:rPr>
              <a:t>Data Abstraction:</a:t>
            </a:r>
          </a:p>
          <a:p>
            <a:r>
              <a:rPr lang="en-GB" sz="2000" dirty="0"/>
              <a:t>Another important OOPs concept in Python is data abstraction. Let’s take a simple example to understand this concept. Suppose you are reading a Python PPT on your computer and making notes. You will also highlight a few points and save important files in your system. Now, as you read, highlight, and save data, you only press some keys and see the screen. You are not concerned about the internal working of the keyboard or buttons on the screen. You can see and know everything important to you, and the rest of the unnecessary information is hidden. </a:t>
            </a:r>
          </a:p>
          <a:p>
            <a:endParaRPr lang="en-GB" sz="2000" dirty="0"/>
          </a:p>
          <a:p>
            <a:r>
              <a:rPr lang="en-GB" sz="2000" dirty="0"/>
              <a:t>That is how abstraction works in Python. It hides unnecessary and intricate details from users and reveals what’s essential and pertinent to them. It shows everything at an abstract level, including crucial functionalities and what matters, while concealing implementation and inner details. </a:t>
            </a:r>
          </a:p>
          <a:p>
            <a:endParaRPr lang="en-GB" sz="2000" dirty="0"/>
          </a:p>
          <a:p>
            <a:r>
              <a:rPr lang="en-GB" sz="2000" dirty="0"/>
              <a:t>When we don’t want to give out sensitive details of the code implementation, we use data abstraction. It reduces complexity and enhances efficiency through an uncomplicated and straightforward interface. We can achieve it in Python by creating abstract classes. </a:t>
            </a:r>
          </a:p>
          <a:p>
            <a:endParaRPr lang="en-GB" sz="2000" dirty="0"/>
          </a:p>
          <a:p>
            <a:r>
              <a:rPr lang="en-GB" sz="2000" dirty="0"/>
              <a:t>Using abstraction, Python programmers can work with simple system representations and manage complex operations. The primary goal of data abstraction is to hide unnecessary information and show only required data to users, so they can handle code complexity better.</a:t>
            </a:r>
          </a:p>
          <a:p>
            <a:endParaRPr lang="en-GB" sz="2000" dirty="0"/>
          </a:p>
        </p:txBody>
      </p:sp>
    </p:spTree>
    <p:extLst>
      <p:ext uri="{BB962C8B-B14F-4D97-AF65-F5344CB8AC3E}">
        <p14:creationId xmlns:p14="http://schemas.microsoft.com/office/powerpoint/2010/main" val="34603370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D92BC82-4326-93FD-B4A3-A8AF8B674ECA}"/>
              </a:ext>
            </a:extLst>
          </p:cNvPr>
          <p:cNvSpPr txBox="1"/>
          <p:nvPr/>
        </p:nvSpPr>
        <p:spPr>
          <a:xfrm>
            <a:off x="85059" y="335846"/>
            <a:ext cx="11823405" cy="4862870"/>
          </a:xfrm>
          <a:prstGeom prst="rect">
            <a:avLst/>
          </a:prstGeom>
          <a:noFill/>
        </p:spPr>
        <p:txBody>
          <a:bodyPr wrap="square">
            <a:spAutoFit/>
          </a:bodyPr>
          <a:lstStyle/>
          <a:p>
            <a:r>
              <a:rPr lang="en-GB" sz="2000" b="1" dirty="0">
                <a:solidFill>
                  <a:srgbClr val="FF0000"/>
                </a:solidFill>
              </a:rPr>
              <a:t>Key Points About Abstract Classes:</a:t>
            </a:r>
          </a:p>
          <a:p>
            <a:endParaRPr lang="en-GB" sz="2000" b="1" dirty="0">
              <a:solidFill>
                <a:srgbClr val="FF0000"/>
              </a:solidFill>
            </a:endParaRPr>
          </a:p>
          <a:p>
            <a:pPr marL="285750" indent="-285750">
              <a:buFont typeface="Wingdings" panose="05000000000000000000" pitchFamily="2" charset="2"/>
              <a:buChar char="q"/>
            </a:pPr>
            <a:r>
              <a:rPr lang="en-GB" dirty="0"/>
              <a:t>We can achieve data abstraction in Python through abstract classes.</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a:t>An abstract class is like a blueprint for another class, which can be used to design large functions. The subclass that inherits them refers to the abstract methods for feature implementation.</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a:t>We use abstraction to conceal background details or unnecessary implementation data so users can see what matters.</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a:t>Abstract methods don’t have their own implementation.</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a:t>In Python, we have the </a:t>
            </a:r>
            <a:r>
              <a:rPr lang="en-GB" dirty="0" err="1"/>
              <a:t>abc</a:t>
            </a:r>
            <a:r>
              <a:rPr lang="en-GB" dirty="0"/>
              <a:t> module to use data abstraction.</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a:t>A class containing one or more abstract methods is known as an abstract class.</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a:t>A subclass can inherit properties from an abstract class. It provides the implementations for the abstract methods. </a:t>
            </a:r>
          </a:p>
        </p:txBody>
      </p:sp>
    </p:spTree>
    <p:extLst>
      <p:ext uri="{BB962C8B-B14F-4D97-AF65-F5344CB8AC3E}">
        <p14:creationId xmlns:p14="http://schemas.microsoft.com/office/powerpoint/2010/main" val="13238141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0ED7A1-1ECD-D268-B6A8-0AA7B4D5E1B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1B4120C-74D2-F058-F3CB-DA11DAD97B8B}"/>
              </a:ext>
            </a:extLst>
          </p:cNvPr>
          <p:cNvSpPr txBox="1"/>
          <p:nvPr/>
        </p:nvSpPr>
        <p:spPr>
          <a:xfrm>
            <a:off x="74427" y="116958"/>
            <a:ext cx="11876567" cy="2862322"/>
          </a:xfrm>
          <a:prstGeom prst="rect">
            <a:avLst/>
          </a:prstGeom>
          <a:noFill/>
        </p:spPr>
        <p:txBody>
          <a:bodyPr wrap="square">
            <a:spAutoFit/>
          </a:bodyPr>
          <a:lstStyle/>
          <a:p>
            <a:r>
              <a:rPr lang="en-GB" sz="2000" b="1" dirty="0">
                <a:solidFill>
                  <a:srgbClr val="FF0000"/>
                </a:solidFill>
              </a:rPr>
              <a:t>Syntax of Python Abstract Class</a:t>
            </a:r>
          </a:p>
          <a:p>
            <a:r>
              <a:rPr lang="en-GB" sz="2000" dirty="0"/>
              <a:t>We use the ABC class from the </a:t>
            </a:r>
            <a:r>
              <a:rPr lang="en-GB" sz="2000" dirty="0" err="1"/>
              <a:t>abc</a:t>
            </a:r>
            <a:r>
              <a:rPr lang="en-GB" sz="2000" dirty="0"/>
              <a:t> module for abstraction in Python. </a:t>
            </a:r>
          </a:p>
          <a:p>
            <a:endParaRPr lang="en-GB" sz="2000" dirty="0"/>
          </a:p>
          <a:p>
            <a:r>
              <a:rPr lang="en-GB" sz="2000" b="1" dirty="0">
                <a:solidFill>
                  <a:srgbClr val="FF0000"/>
                </a:solidFill>
              </a:rPr>
              <a:t>Syntax:</a:t>
            </a:r>
          </a:p>
          <a:p>
            <a:endParaRPr lang="en-GB" sz="2000" b="1" dirty="0">
              <a:solidFill>
                <a:srgbClr val="FF0000"/>
              </a:solidFill>
            </a:endParaRPr>
          </a:p>
          <a:p>
            <a:r>
              <a:rPr lang="en-GB" sz="2000" dirty="0"/>
              <a:t>from </a:t>
            </a:r>
            <a:r>
              <a:rPr lang="en-GB" sz="2000" dirty="0" err="1"/>
              <a:t>abc</a:t>
            </a:r>
            <a:r>
              <a:rPr lang="en-GB" sz="2000" dirty="0"/>
              <a:t> import ABC  </a:t>
            </a:r>
          </a:p>
          <a:p>
            <a:r>
              <a:rPr lang="en-GB" sz="2000" dirty="0"/>
              <a:t>class </a:t>
            </a:r>
            <a:r>
              <a:rPr lang="en-GB" sz="2000" dirty="0" err="1"/>
              <a:t>ClassName</a:t>
            </a:r>
            <a:r>
              <a:rPr lang="en-GB" sz="2000" dirty="0"/>
              <a:t>(ABC):  </a:t>
            </a:r>
          </a:p>
          <a:p>
            <a:endParaRPr lang="en-GB" sz="2000" dirty="0"/>
          </a:p>
          <a:p>
            <a:r>
              <a:rPr lang="en-GB" sz="2000" dirty="0"/>
              <a:t>Here, ABC is used for Abstract Base Class. The </a:t>
            </a:r>
            <a:r>
              <a:rPr lang="en-GB" sz="2000" dirty="0" err="1"/>
              <a:t>abc</a:t>
            </a:r>
            <a:r>
              <a:rPr lang="en-GB" sz="2000" dirty="0"/>
              <a:t> module offers the base for defining ABC class. </a:t>
            </a:r>
          </a:p>
        </p:txBody>
      </p:sp>
    </p:spTree>
    <p:extLst>
      <p:ext uri="{BB962C8B-B14F-4D97-AF65-F5344CB8AC3E}">
        <p14:creationId xmlns:p14="http://schemas.microsoft.com/office/powerpoint/2010/main" val="24717249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73A476-F12D-2FBB-DE37-3DA9B114F99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7BF64DD-7725-AEDC-A083-471657554652}"/>
              </a:ext>
            </a:extLst>
          </p:cNvPr>
          <p:cNvSpPr txBox="1"/>
          <p:nvPr/>
        </p:nvSpPr>
        <p:spPr>
          <a:xfrm>
            <a:off x="233916" y="0"/>
            <a:ext cx="9029700" cy="5909310"/>
          </a:xfrm>
          <a:prstGeom prst="rect">
            <a:avLst/>
          </a:prstGeom>
          <a:noFill/>
        </p:spPr>
        <p:txBody>
          <a:bodyPr wrap="square">
            <a:spAutoFit/>
          </a:bodyPr>
          <a:lstStyle/>
          <a:p>
            <a:r>
              <a:rPr lang="en-GB" b="1" dirty="0">
                <a:solidFill>
                  <a:srgbClr val="FF0000"/>
                </a:solidFill>
              </a:rPr>
              <a:t>Example:</a:t>
            </a:r>
          </a:p>
          <a:p>
            <a:r>
              <a:rPr lang="en-GB" dirty="0"/>
              <a:t>from </a:t>
            </a:r>
            <a:r>
              <a:rPr lang="en-GB" dirty="0" err="1"/>
              <a:t>abc</a:t>
            </a:r>
            <a:r>
              <a:rPr lang="en-GB" dirty="0"/>
              <a:t> import ABC, </a:t>
            </a:r>
            <a:r>
              <a:rPr lang="en-GB" dirty="0" err="1"/>
              <a:t>abstractmethod</a:t>
            </a:r>
            <a:endParaRPr lang="en-GB" dirty="0"/>
          </a:p>
          <a:p>
            <a:r>
              <a:rPr lang="en-GB" dirty="0"/>
              <a:t># Abstract Base Class</a:t>
            </a:r>
          </a:p>
          <a:p>
            <a:r>
              <a:rPr lang="en-GB" dirty="0"/>
              <a:t>class Shape(ABC):</a:t>
            </a:r>
          </a:p>
          <a:p>
            <a:r>
              <a:rPr lang="en-GB" dirty="0"/>
              <a:t>    @abstractmethod</a:t>
            </a:r>
          </a:p>
          <a:p>
            <a:r>
              <a:rPr lang="en-GB" dirty="0"/>
              <a:t>    def area(self):</a:t>
            </a:r>
          </a:p>
          <a:p>
            <a:r>
              <a:rPr lang="en-GB" dirty="0"/>
              <a:t>        pass</a:t>
            </a:r>
          </a:p>
          <a:p>
            <a:r>
              <a:rPr lang="en-GB" dirty="0"/>
              <a:t>    @abstractmethod</a:t>
            </a:r>
          </a:p>
          <a:p>
            <a:r>
              <a:rPr lang="en-GB" dirty="0"/>
              <a:t>    def perimeter(self):</a:t>
            </a:r>
          </a:p>
          <a:p>
            <a:r>
              <a:rPr lang="en-GB" dirty="0"/>
              <a:t>        pass</a:t>
            </a:r>
          </a:p>
          <a:p>
            <a:endParaRPr lang="en-GB" dirty="0"/>
          </a:p>
          <a:p>
            <a:r>
              <a:rPr lang="en-GB" dirty="0"/>
              <a:t># Derived Class 1</a:t>
            </a:r>
          </a:p>
          <a:p>
            <a:r>
              <a:rPr lang="en-GB" dirty="0"/>
              <a:t>class Rectangle(Shape):</a:t>
            </a:r>
          </a:p>
          <a:p>
            <a:r>
              <a:rPr lang="en-GB" dirty="0"/>
              <a:t>    def __</a:t>
            </a:r>
            <a:r>
              <a:rPr lang="en-GB" dirty="0" err="1"/>
              <a:t>init</a:t>
            </a:r>
            <a:r>
              <a:rPr lang="en-GB" dirty="0"/>
              <a:t>__(self, width, height):</a:t>
            </a:r>
          </a:p>
          <a:p>
            <a:r>
              <a:rPr lang="en-GB" dirty="0"/>
              <a:t>        </a:t>
            </a:r>
            <a:r>
              <a:rPr lang="en-GB" dirty="0" err="1"/>
              <a:t>self.width</a:t>
            </a:r>
            <a:r>
              <a:rPr lang="en-GB" dirty="0"/>
              <a:t> = width</a:t>
            </a:r>
          </a:p>
          <a:p>
            <a:r>
              <a:rPr lang="en-GB" dirty="0"/>
              <a:t>        </a:t>
            </a:r>
            <a:r>
              <a:rPr lang="en-GB" dirty="0" err="1"/>
              <a:t>self.height</a:t>
            </a:r>
            <a:r>
              <a:rPr lang="en-GB" dirty="0"/>
              <a:t> = height</a:t>
            </a:r>
          </a:p>
          <a:p>
            <a:r>
              <a:rPr lang="en-GB" dirty="0"/>
              <a:t>    def area(self):</a:t>
            </a:r>
          </a:p>
          <a:p>
            <a:r>
              <a:rPr lang="en-GB" dirty="0"/>
              <a:t>        return </a:t>
            </a:r>
            <a:r>
              <a:rPr lang="en-GB" dirty="0" err="1"/>
              <a:t>self.width</a:t>
            </a:r>
            <a:r>
              <a:rPr lang="en-GB" dirty="0"/>
              <a:t> * </a:t>
            </a:r>
            <a:r>
              <a:rPr lang="en-GB" dirty="0" err="1"/>
              <a:t>self.height</a:t>
            </a:r>
            <a:endParaRPr lang="en-GB" dirty="0"/>
          </a:p>
          <a:p>
            <a:r>
              <a:rPr lang="en-GB" dirty="0"/>
              <a:t>    def perimeter(self):</a:t>
            </a:r>
          </a:p>
          <a:p>
            <a:r>
              <a:rPr lang="en-GB" dirty="0"/>
              <a:t>        return 2 * (</a:t>
            </a:r>
            <a:r>
              <a:rPr lang="en-GB" dirty="0" err="1"/>
              <a:t>self.width</a:t>
            </a:r>
            <a:r>
              <a:rPr lang="en-GB" dirty="0"/>
              <a:t> + </a:t>
            </a:r>
            <a:r>
              <a:rPr lang="en-GB" dirty="0" err="1"/>
              <a:t>self.height</a:t>
            </a:r>
            <a:r>
              <a:rPr lang="en-GB" dirty="0"/>
              <a:t>)</a:t>
            </a:r>
          </a:p>
          <a:p>
            <a:endParaRPr lang="en-GB" dirty="0"/>
          </a:p>
        </p:txBody>
      </p:sp>
      <p:sp>
        <p:nvSpPr>
          <p:cNvPr id="5" name="TextBox 4">
            <a:extLst>
              <a:ext uri="{FF2B5EF4-FFF2-40B4-BE49-F238E27FC236}">
                <a16:creationId xmlns:a16="http://schemas.microsoft.com/office/drawing/2014/main" id="{AE3100A5-1948-06BD-7292-802505DD9B42}"/>
              </a:ext>
            </a:extLst>
          </p:cNvPr>
          <p:cNvSpPr txBox="1"/>
          <p:nvPr/>
        </p:nvSpPr>
        <p:spPr>
          <a:xfrm>
            <a:off x="4548077" y="71527"/>
            <a:ext cx="6097772" cy="2308324"/>
          </a:xfrm>
          <a:prstGeom prst="rect">
            <a:avLst/>
          </a:prstGeom>
          <a:noFill/>
        </p:spPr>
        <p:txBody>
          <a:bodyPr wrap="square">
            <a:spAutoFit/>
          </a:bodyPr>
          <a:lstStyle/>
          <a:p>
            <a:r>
              <a:rPr lang="en-GB" dirty="0"/>
              <a:t># Derived Class 2</a:t>
            </a:r>
          </a:p>
          <a:p>
            <a:r>
              <a:rPr lang="en-GB" dirty="0"/>
              <a:t>class Circle(Shape):</a:t>
            </a:r>
          </a:p>
          <a:p>
            <a:r>
              <a:rPr lang="en-GB" dirty="0"/>
              <a:t>    def __</a:t>
            </a:r>
            <a:r>
              <a:rPr lang="en-GB" dirty="0" err="1"/>
              <a:t>init</a:t>
            </a:r>
            <a:r>
              <a:rPr lang="en-GB" dirty="0"/>
              <a:t>__(self, radius):</a:t>
            </a:r>
          </a:p>
          <a:p>
            <a:r>
              <a:rPr lang="en-GB" dirty="0"/>
              <a:t>        </a:t>
            </a:r>
            <a:r>
              <a:rPr lang="en-GB" dirty="0" err="1"/>
              <a:t>self.radius</a:t>
            </a:r>
            <a:r>
              <a:rPr lang="en-GB" dirty="0"/>
              <a:t> = radius</a:t>
            </a:r>
          </a:p>
          <a:p>
            <a:r>
              <a:rPr lang="en-GB" dirty="0"/>
              <a:t>    def area(self):</a:t>
            </a:r>
          </a:p>
          <a:p>
            <a:r>
              <a:rPr lang="en-GB" dirty="0"/>
              <a:t>        return 3.14159 * </a:t>
            </a:r>
            <a:r>
              <a:rPr lang="en-GB" dirty="0" err="1"/>
              <a:t>self.radius</a:t>
            </a:r>
            <a:r>
              <a:rPr lang="en-GB" dirty="0"/>
              <a:t> * </a:t>
            </a:r>
            <a:r>
              <a:rPr lang="en-GB" dirty="0" err="1"/>
              <a:t>self.radius</a:t>
            </a:r>
            <a:endParaRPr lang="en-GB" dirty="0"/>
          </a:p>
          <a:p>
            <a:r>
              <a:rPr lang="en-GB" dirty="0"/>
              <a:t>    def perimeter(self):</a:t>
            </a:r>
          </a:p>
          <a:p>
            <a:r>
              <a:rPr lang="en-GB" dirty="0"/>
              <a:t>        return 2 * 3.14159 * </a:t>
            </a:r>
            <a:r>
              <a:rPr lang="en-GB" dirty="0" err="1"/>
              <a:t>self.radius</a:t>
            </a:r>
            <a:endParaRPr lang="en-GB" dirty="0"/>
          </a:p>
        </p:txBody>
      </p:sp>
      <p:sp>
        <p:nvSpPr>
          <p:cNvPr id="7" name="TextBox 6">
            <a:extLst>
              <a:ext uri="{FF2B5EF4-FFF2-40B4-BE49-F238E27FC236}">
                <a16:creationId xmlns:a16="http://schemas.microsoft.com/office/drawing/2014/main" id="{9B3DE501-B67A-F4FC-3E54-30678299AE6F}"/>
              </a:ext>
            </a:extLst>
          </p:cNvPr>
          <p:cNvSpPr txBox="1"/>
          <p:nvPr/>
        </p:nvSpPr>
        <p:spPr>
          <a:xfrm>
            <a:off x="4548077" y="2379852"/>
            <a:ext cx="7410007" cy="4410396"/>
          </a:xfrm>
          <a:prstGeom prst="rect">
            <a:avLst/>
          </a:prstGeom>
          <a:noFill/>
        </p:spPr>
        <p:txBody>
          <a:bodyPr wrap="square">
            <a:spAutoFit/>
          </a:bodyPr>
          <a:lstStyle/>
          <a:p>
            <a:r>
              <a:rPr lang="en-GB" dirty="0"/>
              <a:t># Creating instances of the derived classes</a:t>
            </a:r>
          </a:p>
          <a:p>
            <a:r>
              <a:rPr lang="en-GB" dirty="0"/>
              <a:t>rectangle = Rectangle(4, 5)</a:t>
            </a:r>
          </a:p>
          <a:p>
            <a:r>
              <a:rPr lang="en-GB" dirty="0"/>
              <a:t>circle = Circle(3)</a:t>
            </a:r>
          </a:p>
          <a:p>
            <a:endParaRPr lang="en-GB" dirty="0"/>
          </a:p>
          <a:p>
            <a:r>
              <a:rPr lang="en-GB" dirty="0"/>
              <a:t># Using the abstract methods implemented in derived classes</a:t>
            </a:r>
          </a:p>
          <a:p>
            <a:r>
              <a:rPr lang="en-GB" dirty="0"/>
              <a:t>print(</a:t>
            </a:r>
            <a:r>
              <a:rPr lang="en-GB" dirty="0" err="1"/>
              <a:t>f"Rectangle</a:t>
            </a:r>
            <a:r>
              <a:rPr lang="en-GB" dirty="0"/>
              <a:t> Area: {</a:t>
            </a:r>
            <a:r>
              <a:rPr lang="en-GB" dirty="0" err="1"/>
              <a:t>rectangle.area</a:t>
            </a:r>
            <a:r>
              <a:rPr lang="en-GB" dirty="0"/>
              <a:t>()}")          # Output: 20</a:t>
            </a:r>
          </a:p>
          <a:p>
            <a:r>
              <a:rPr lang="en-GB" dirty="0"/>
              <a:t>print(</a:t>
            </a:r>
            <a:r>
              <a:rPr lang="en-GB" dirty="0" err="1"/>
              <a:t>f"Rectangle</a:t>
            </a:r>
            <a:r>
              <a:rPr lang="en-GB" dirty="0"/>
              <a:t> Perimeter: {</a:t>
            </a:r>
            <a:r>
              <a:rPr lang="en-GB" dirty="0" err="1"/>
              <a:t>rectangle.perimeter</a:t>
            </a:r>
            <a:r>
              <a:rPr lang="en-GB" dirty="0"/>
              <a:t>()}")# Output: 18</a:t>
            </a:r>
          </a:p>
          <a:p>
            <a:r>
              <a:rPr lang="en-GB" dirty="0"/>
              <a:t>print(</a:t>
            </a:r>
            <a:r>
              <a:rPr lang="en-GB" dirty="0" err="1"/>
              <a:t>f"Circle</a:t>
            </a:r>
            <a:r>
              <a:rPr lang="en-GB" dirty="0"/>
              <a:t> Area: {</a:t>
            </a:r>
            <a:r>
              <a:rPr lang="en-GB" dirty="0" err="1"/>
              <a:t>circle.area</a:t>
            </a:r>
            <a:r>
              <a:rPr lang="en-GB" dirty="0"/>
              <a:t>()}")                # Output: 28.27431</a:t>
            </a:r>
          </a:p>
          <a:p>
            <a:r>
              <a:rPr lang="en-GB" dirty="0"/>
              <a:t>print(</a:t>
            </a:r>
            <a:r>
              <a:rPr lang="en-GB" dirty="0" err="1"/>
              <a:t>f"Circle</a:t>
            </a:r>
            <a:r>
              <a:rPr lang="en-GB" dirty="0"/>
              <a:t> Perimeter: {</a:t>
            </a:r>
            <a:r>
              <a:rPr lang="en-GB" dirty="0" err="1"/>
              <a:t>circle.perimeter</a:t>
            </a:r>
            <a:r>
              <a:rPr lang="en-GB" dirty="0"/>
              <a:t>()}")      # Output: 18.84954</a:t>
            </a:r>
          </a:p>
          <a:p>
            <a:endParaRPr lang="en-GB" dirty="0"/>
          </a:p>
          <a:p>
            <a:r>
              <a:rPr lang="en-GB" b="1" dirty="0">
                <a:solidFill>
                  <a:srgbClr val="FF0000"/>
                </a:solidFill>
              </a:rPr>
              <a:t>Output</a:t>
            </a:r>
            <a:r>
              <a:rPr lang="en-GB" dirty="0"/>
              <a:t>:</a:t>
            </a:r>
          </a:p>
          <a:p>
            <a:r>
              <a:rPr lang="en-GB" dirty="0"/>
              <a:t>Rectangle Area: 20</a:t>
            </a:r>
          </a:p>
          <a:p>
            <a:r>
              <a:rPr lang="en-GB" dirty="0"/>
              <a:t>Rectangle Perimeter: 18</a:t>
            </a:r>
          </a:p>
          <a:p>
            <a:r>
              <a:rPr lang="en-GB" dirty="0"/>
              <a:t>Circle Area: 28.274309999999996</a:t>
            </a:r>
          </a:p>
          <a:p>
            <a:r>
              <a:rPr lang="en-GB" dirty="0"/>
              <a:t>Circle Perimeter: 18.849539999999998</a:t>
            </a:r>
          </a:p>
        </p:txBody>
      </p:sp>
    </p:spTree>
    <p:extLst>
      <p:ext uri="{BB962C8B-B14F-4D97-AF65-F5344CB8AC3E}">
        <p14:creationId xmlns:p14="http://schemas.microsoft.com/office/powerpoint/2010/main" val="9209654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0BE0BA-0DEE-FEAD-F9C2-D6CF2F63FC3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9A18AA1-503B-F955-8BAD-D2261584F5EC}"/>
              </a:ext>
            </a:extLst>
          </p:cNvPr>
          <p:cNvSpPr txBox="1"/>
          <p:nvPr/>
        </p:nvSpPr>
        <p:spPr>
          <a:xfrm>
            <a:off x="131135" y="171939"/>
            <a:ext cx="11929730" cy="5324535"/>
          </a:xfrm>
          <a:prstGeom prst="rect">
            <a:avLst/>
          </a:prstGeom>
          <a:noFill/>
        </p:spPr>
        <p:txBody>
          <a:bodyPr wrap="square">
            <a:spAutoFit/>
          </a:bodyPr>
          <a:lstStyle/>
          <a:p>
            <a:r>
              <a:rPr lang="en-GB" sz="2000" b="1" dirty="0">
                <a:solidFill>
                  <a:srgbClr val="FF0000"/>
                </a:solidFill>
              </a:rPr>
              <a:t>Explanation:</a:t>
            </a:r>
          </a:p>
          <a:p>
            <a:endParaRPr lang="en-GB" sz="2000" dirty="0"/>
          </a:p>
          <a:p>
            <a:r>
              <a:rPr lang="en-GB" sz="2000" b="1" dirty="0"/>
              <a:t>Abstract Base Class (Shape):</a:t>
            </a:r>
          </a:p>
          <a:p>
            <a:endParaRPr lang="en-GB" sz="2000" dirty="0"/>
          </a:p>
          <a:p>
            <a:r>
              <a:rPr lang="en-GB" sz="2000" dirty="0"/>
              <a:t>The Shape class is an abstract base class that defines abstract methods area() and perimeter().</a:t>
            </a:r>
          </a:p>
          <a:p>
            <a:endParaRPr lang="en-GB" sz="2000" dirty="0"/>
          </a:p>
          <a:p>
            <a:r>
              <a:rPr lang="en-GB" sz="2000" dirty="0"/>
              <a:t>These methods are declared using the @abstractmethod decorator, which means that any class inheriting from Shape must implement these methods.</a:t>
            </a:r>
          </a:p>
          <a:p>
            <a:endParaRPr lang="en-GB" sz="2000" dirty="0"/>
          </a:p>
          <a:p>
            <a:r>
              <a:rPr lang="en-GB" sz="2000" b="1" dirty="0"/>
              <a:t>Derived Classes (Rectangle, Circle):</a:t>
            </a:r>
          </a:p>
          <a:p>
            <a:endParaRPr lang="en-GB" sz="2000" dirty="0"/>
          </a:p>
          <a:p>
            <a:r>
              <a:rPr lang="en-GB" sz="2000" dirty="0"/>
              <a:t>The Rectangle and Circle classes inherit from the Shape class and provide concrete implementations for the area() and perimeter() methods.</a:t>
            </a:r>
          </a:p>
          <a:p>
            <a:endParaRPr lang="en-GB" sz="2000" dirty="0"/>
          </a:p>
          <a:p>
            <a:r>
              <a:rPr lang="en-GB" sz="2000" dirty="0"/>
              <a:t>These classes encapsulate the specific logic for calculating the area and perimeter of a rectangle and a circle, respectively.</a:t>
            </a:r>
          </a:p>
          <a:p>
            <a:endParaRPr lang="en-GB" sz="2000" dirty="0"/>
          </a:p>
        </p:txBody>
      </p:sp>
    </p:spTree>
    <p:extLst>
      <p:ext uri="{BB962C8B-B14F-4D97-AF65-F5344CB8AC3E}">
        <p14:creationId xmlns:p14="http://schemas.microsoft.com/office/powerpoint/2010/main" val="2879976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C08F26-ACD2-2E74-E74C-47D70BFFE01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FF82545-7A70-FE1C-0197-E2851AAD895F}"/>
              </a:ext>
            </a:extLst>
          </p:cNvPr>
          <p:cNvSpPr txBox="1"/>
          <p:nvPr/>
        </p:nvSpPr>
        <p:spPr>
          <a:xfrm>
            <a:off x="116959" y="116958"/>
            <a:ext cx="12075042" cy="6741042"/>
          </a:xfrm>
          <a:prstGeom prst="rect">
            <a:avLst/>
          </a:prstGeom>
          <a:noFill/>
        </p:spPr>
        <p:txBody>
          <a:bodyPr wrap="square">
            <a:spAutoFit/>
          </a:bodyPr>
          <a:lstStyle/>
          <a:p>
            <a:r>
              <a:rPr lang="en-GB" sz="2000" b="1" dirty="0"/>
              <a:t>What Is Object-Oriented Programming in Python?</a:t>
            </a:r>
          </a:p>
          <a:p>
            <a:endParaRPr lang="en-GB" sz="2000" b="1" dirty="0"/>
          </a:p>
          <a:p>
            <a:r>
              <a:rPr lang="en-GB" dirty="0"/>
              <a:t>Object-oriented programming (OOP) in Python is a paradigm for designing programs using objects and classes. The primary concept of Python OOPs is to bind data and functions as a single unit so that no other section of the code can access data. Object-oriented programming aims to implement real-world entities, including inheritance, polymorphism, encapsulation, and abstraction. </a:t>
            </a:r>
          </a:p>
          <a:p>
            <a:endParaRPr lang="en-GB" dirty="0"/>
          </a:p>
          <a:p>
            <a:r>
              <a:rPr lang="en-GB" dirty="0"/>
              <a:t>OOPs are </a:t>
            </a:r>
            <a:r>
              <a:rPr lang="en-GB" dirty="0" err="1"/>
              <a:t>centered</a:t>
            </a:r>
            <a:r>
              <a:rPr lang="en-GB" dirty="0"/>
              <a:t> around objects and treat every entity as an object. We can create as many objects as we want using a class. </a:t>
            </a:r>
          </a:p>
          <a:p>
            <a:endParaRPr lang="en-GB" dirty="0"/>
          </a:p>
          <a:p>
            <a:r>
              <a:rPr lang="en-GB" b="1" dirty="0"/>
              <a:t>A class is a blueprint </a:t>
            </a:r>
            <a:r>
              <a:rPr lang="en-GB" dirty="0"/>
              <a:t>used for constructing objects, whereas an object is an instance of that class. </a:t>
            </a:r>
            <a:r>
              <a:rPr lang="en-GB" b="1" dirty="0"/>
              <a:t>Objects can be logical or real-life.</a:t>
            </a:r>
            <a:r>
              <a:rPr lang="en-GB" dirty="0"/>
              <a:t> Anything with properties </a:t>
            </a:r>
            <a:r>
              <a:rPr lang="en-GB" b="1" dirty="0"/>
              <a:t>and </a:t>
            </a:r>
            <a:r>
              <a:rPr lang="en-GB" b="1" dirty="0" err="1"/>
              <a:t>behaviors</a:t>
            </a:r>
            <a:r>
              <a:rPr lang="en-GB" b="1" dirty="0"/>
              <a:t> is known as an object</a:t>
            </a:r>
            <a:r>
              <a:rPr lang="en-GB" dirty="0"/>
              <a:t>. Moreover, the properties of objects are referred to as the </a:t>
            </a:r>
            <a:r>
              <a:rPr lang="en-GB" b="1" dirty="0"/>
              <a:t>object's variables, and </a:t>
            </a:r>
            <a:r>
              <a:rPr lang="en-GB" b="1" dirty="0" err="1"/>
              <a:t>behaviors</a:t>
            </a:r>
            <a:r>
              <a:rPr lang="en-GB" b="1" dirty="0"/>
              <a:t> are the object's functions</a:t>
            </a:r>
            <a:r>
              <a:rPr lang="en-GB" dirty="0"/>
              <a:t>. </a:t>
            </a:r>
          </a:p>
          <a:p>
            <a:endParaRPr lang="en-GB" dirty="0"/>
          </a:p>
          <a:p>
            <a:r>
              <a:rPr lang="en-GB" b="1" dirty="0"/>
              <a:t>For example, a human can have properties like name, height, gender, age, etc., and his </a:t>
            </a:r>
            <a:r>
              <a:rPr lang="en-GB" b="1" dirty="0" err="1"/>
              <a:t>behavior</a:t>
            </a:r>
            <a:r>
              <a:rPr lang="en-GB" b="1" dirty="0"/>
              <a:t> is he can walk, sleep, eat, talk, etc. </a:t>
            </a:r>
          </a:p>
          <a:p>
            <a:endParaRPr lang="en-GB" dirty="0"/>
          </a:p>
          <a:p>
            <a:r>
              <a:rPr lang="en-GB" dirty="0"/>
              <a:t>Developers can use OOPs as objects with methods to create real-world entities to manipulate data and attributes. This facilitates modularity, encapsulation, and code reuse, simplifying complex programs' management and maintenance. With OOP in Python, we can easily write flexible and scalable code and enhance its productivity and quality by using the concepts of inheritance, encapsulation, and polymorphism. </a:t>
            </a:r>
          </a:p>
          <a:p>
            <a:endParaRPr lang="en-GB" dirty="0"/>
          </a:p>
          <a:p>
            <a:r>
              <a:rPr lang="en-GB" b="1" dirty="0"/>
              <a:t>An example of a logical object is your files in the system as they have properties, such as name, size, and location and </a:t>
            </a:r>
            <a:r>
              <a:rPr lang="en-GB" b="1" dirty="0" err="1"/>
              <a:t>behaviors</a:t>
            </a:r>
            <a:r>
              <a:rPr lang="en-GB" b="1" dirty="0"/>
              <a:t> like they can be downloaded and shared and store data</a:t>
            </a:r>
            <a:r>
              <a:rPr lang="en-GB" dirty="0"/>
              <a:t>.</a:t>
            </a:r>
          </a:p>
        </p:txBody>
      </p:sp>
    </p:spTree>
    <p:extLst>
      <p:ext uri="{BB962C8B-B14F-4D97-AF65-F5344CB8AC3E}">
        <p14:creationId xmlns:p14="http://schemas.microsoft.com/office/powerpoint/2010/main" val="12850375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10411C-6975-2073-6F42-1D478F30537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BB92AFC-A20F-EAE9-21F0-623ACF2F21DA}"/>
              </a:ext>
            </a:extLst>
          </p:cNvPr>
          <p:cNvSpPr txBox="1"/>
          <p:nvPr/>
        </p:nvSpPr>
        <p:spPr>
          <a:xfrm>
            <a:off x="202018" y="379481"/>
            <a:ext cx="11695815" cy="4401205"/>
          </a:xfrm>
          <a:prstGeom prst="rect">
            <a:avLst/>
          </a:prstGeom>
          <a:noFill/>
        </p:spPr>
        <p:txBody>
          <a:bodyPr wrap="square">
            <a:spAutoFit/>
          </a:bodyPr>
          <a:lstStyle/>
          <a:p>
            <a:r>
              <a:rPr lang="en-GB" sz="2000" b="1" dirty="0">
                <a:solidFill>
                  <a:srgbClr val="FF0000"/>
                </a:solidFill>
              </a:rPr>
              <a:t>Abstraction:</a:t>
            </a:r>
          </a:p>
          <a:p>
            <a:endParaRPr lang="en-GB" sz="2000" dirty="0"/>
          </a:p>
          <a:p>
            <a:r>
              <a:rPr lang="en-GB" sz="2000" dirty="0"/>
              <a:t>The Shape class provides a blueprint for all shapes, but it does not provide specific details. This abstraction allows the user to work with shapes without needing to understand the underlying implementation details.</a:t>
            </a:r>
          </a:p>
          <a:p>
            <a:endParaRPr lang="en-GB" sz="2000" dirty="0"/>
          </a:p>
          <a:p>
            <a:r>
              <a:rPr lang="en-GB" sz="2000" dirty="0"/>
              <a:t>The specific details of how the area and perimeter are calculated are hidden in the derived classes, making the code more modular and easier to manage.</a:t>
            </a:r>
          </a:p>
          <a:p>
            <a:endParaRPr lang="en-GB" sz="2000" dirty="0"/>
          </a:p>
          <a:p>
            <a:r>
              <a:rPr lang="en-GB" sz="2000" b="1" dirty="0">
                <a:solidFill>
                  <a:srgbClr val="FF0000"/>
                </a:solidFill>
              </a:rPr>
              <a:t>Instantiation:</a:t>
            </a:r>
          </a:p>
          <a:p>
            <a:endParaRPr lang="en-GB" sz="2000" dirty="0"/>
          </a:p>
          <a:p>
            <a:r>
              <a:rPr lang="en-GB" sz="2000" dirty="0"/>
              <a:t>You cannot create an instance of the abstract class Shape directly, as it contains abstract methods. You must create an instance of a derived class like Rectangle or Circle, which provides the specific implementation of the abstract methods.</a:t>
            </a:r>
          </a:p>
        </p:txBody>
      </p:sp>
    </p:spTree>
    <p:extLst>
      <p:ext uri="{BB962C8B-B14F-4D97-AF65-F5344CB8AC3E}">
        <p14:creationId xmlns:p14="http://schemas.microsoft.com/office/powerpoint/2010/main" val="5465279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11787E-FF27-F477-E01D-B8E2AA2BECD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79697F7-DC50-C59A-492B-89B5EA1D77C7}"/>
              </a:ext>
            </a:extLst>
          </p:cNvPr>
          <p:cNvSpPr txBox="1"/>
          <p:nvPr/>
        </p:nvSpPr>
        <p:spPr>
          <a:xfrm>
            <a:off x="85061" y="148855"/>
            <a:ext cx="11834037" cy="7171194"/>
          </a:xfrm>
          <a:prstGeom prst="rect">
            <a:avLst/>
          </a:prstGeom>
          <a:noFill/>
        </p:spPr>
        <p:txBody>
          <a:bodyPr wrap="square">
            <a:spAutoFit/>
          </a:bodyPr>
          <a:lstStyle/>
          <a:p>
            <a:r>
              <a:rPr lang="en-GB" sz="2000" b="1" dirty="0">
                <a:solidFill>
                  <a:srgbClr val="FF0000"/>
                </a:solidFill>
              </a:rPr>
              <a:t>Applications of OOP Concepts:</a:t>
            </a:r>
          </a:p>
          <a:p>
            <a:r>
              <a:rPr lang="en-GB" sz="2000" dirty="0"/>
              <a:t>Python object-oriented programming offers a wide range of real-life applications, which we have discussed below:</a:t>
            </a:r>
          </a:p>
          <a:p>
            <a:endParaRPr lang="en-GB" sz="2000" dirty="0"/>
          </a:p>
          <a:p>
            <a:r>
              <a:rPr lang="en-GB" sz="2000" b="1" dirty="0">
                <a:solidFill>
                  <a:srgbClr val="FF0000"/>
                </a:solidFill>
              </a:rPr>
              <a:t>AI Systems</a:t>
            </a:r>
          </a:p>
          <a:p>
            <a:r>
              <a:rPr lang="en-GB" sz="2000" dirty="0"/>
              <a:t>We use OOP features to create AI expert systems that offer solutions for an array of complicated programming problems and technical issues that can be tricky for humans to process and address. These systems are known for their dependability, performance, and responsiveness.</a:t>
            </a:r>
          </a:p>
          <a:p>
            <a:endParaRPr lang="en-GB" sz="2000" dirty="0"/>
          </a:p>
          <a:p>
            <a:r>
              <a:rPr lang="en-GB" sz="2000" b="1" dirty="0">
                <a:solidFill>
                  <a:srgbClr val="FF0000"/>
                </a:solidFill>
              </a:rPr>
              <a:t>OOP Database</a:t>
            </a:r>
          </a:p>
          <a:p>
            <a:r>
              <a:rPr lang="en-GB" sz="2000" dirty="0"/>
              <a:t>Using an OOP database, we can build a close correlation between the physical components of objects and different databases, which helps retain identity and integrity of an object. </a:t>
            </a:r>
          </a:p>
          <a:p>
            <a:endParaRPr lang="en-GB" sz="2000" dirty="0"/>
          </a:p>
          <a:p>
            <a:r>
              <a:rPr lang="en-GB" sz="2000" b="1" dirty="0">
                <a:solidFill>
                  <a:srgbClr val="FF0000"/>
                </a:solidFill>
              </a:rPr>
              <a:t>Office Automation Systems</a:t>
            </a:r>
          </a:p>
          <a:p>
            <a:r>
              <a:rPr lang="en-GB" sz="2000" dirty="0"/>
              <a:t>We can use object-oriented programming for office automation systems to create reusable and efficient programming elements. It is useful in developing documentation tasks through work collaboration and management. OOPs also improve automation tasks. </a:t>
            </a:r>
          </a:p>
          <a:p>
            <a:endParaRPr lang="en-GB" sz="2000" dirty="0"/>
          </a:p>
          <a:p>
            <a:r>
              <a:rPr lang="en-GB" sz="2000" b="1" dirty="0" err="1">
                <a:solidFill>
                  <a:srgbClr val="FF0000"/>
                </a:solidFill>
              </a:rPr>
              <a:t>Modeling</a:t>
            </a:r>
            <a:r>
              <a:rPr lang="en-GB" sz="2000" b="1" dirty="0">
                <a:solidFill>
                  <a:srgbClr val="FF0000"/>
                </a:solidFill>
              </a:rPr>
              <a:t> Systems</a:t>
            </a:r>
          </a:p>
          <a:p>
            <a:r>
              <a:rPr lang="en-GB" sz="2000" dirty="0" err="1"/>
              <a:t>Modeling</a:t>
            </a:r>
            <a:r>
              <a:rPr lang="en-GB" sz="2000" dirty="0"/>
              <a:t> systems demand an in-depth understanding of interactions and precise </a:t>
            </a:r>
            <a:r>
              <a:rPr lang="en-GB" sz="2000" dirty="0" err="1"/>
              <a:t>modeling</a:t>
            </a:r>
            <a:r>
              <a:rPr lang="en-GB" sz="2000" dirty="0"/>
              <a:t>. As variable specifications are difficult rather than universal, they can be tricky. Hence, we use OOPs to simplify their complex structures through useful approaches. </a:t>
            </a:r>
          </a:p>
          <a:p>
            <a:endParaRPr lang="en-GB" sz="2000" dirty="0"/>
          </a:p>
        </p:txBody>
      </p:sp>
    </p:spTree>
    <p:extLst>
      <p:ext uri="{BB962C8B-B14F-4D97-AF65-F5344CB8AC3E}">
        <p14:creationId xmlns:p14="http://schemas.microsoft.com/office/powerpoint/2010/main" val="5965605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A194AD-0F94-4E92-502B-A61CC4321B7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A2A8883-E036-B4E2-418A-F2FE617D19AC}"/>
              </a:ext>
            </a:extLst>
          </p:cNvPr>
          <p:cNvSpPr txBox="1"/>
          <p:nvPr/>
        </p:nvSpPr>
        <p:spPr>
          <a:xfrm>
            <a:off x="202019" y="335846"/>
            <a:ext cx="11855302" cy="5078313"/>
          </a:xfrm>
          <a:prstGeom prst="rect">
            <a:avLst/>
          </a:prstGeom>
          <a:noFill/>
        </p:spPr>
        <p:txBody>
          <a:bodyPr wrap="square">
            <a:spAutoFit/>
          </a:bodyPr>
          <a:lstStyle/>
          <a:p>
            <a:r>
              <a:rPr lang="en-GB" b="1" dirty="0">
                <a:solidFill>
                  <a:srgbClr val="FF0000"/>
                </a:solidFill>
              </a:rPr>
              <a:t>Client-server Systems:</a:t>
            </a:r>
          </a:p>
          <a:p>
            <a:endParaRPr lang="en-GB" b="1" dirty="0">
              <a:solidFill>
                <a:srgbClr val="FF0000"/>
              </a:solidFill>
            </a:endParaRPr>
          </a:p>
          <a:p>
            <a:r>
              <a:rPr lang="en-GB" dirty="0"/>
              <a:t>Client-server systems have a centralized server for communicating and accessing requests to different resources. They process requests and generate appropriate responses. OOPs improve code maintainability, reusability, and modularity to build software components. These systems use OOPs to enable clients to communicate smoothly with each other using a common interface. </a:t>
            </a:r>
          </a:p>
          <a:p>
            <a:endParaRPr lang="en-GB" dirty="0"/>
          </a:p>
          <a:p>
            <a:r>
              <a:rPr lang="en-GB" b="1" dirty="0">
                <a:solidFill>
                  <a:srgbClr val="FF0000"/>
                </a:solidFill>
              </a:rPr>
              <a:t>CAD Software:</a:t>
            </a:r>
          </a:p>
          <a:p>
            <a:endParaRPr lang="en-GB" b="1" dirty="0">
              <a:solidFill>
                <a:srgbClr val="FF0000"/>
              </a:solidFill>
            </a:endParaRPr>
          </a:p>
          <a:p>
            <a:r>
              <a:rPr lang="en-GB" dirty="0"/>
              <a:t>Using OOPs, computer-aided designs, or CAD, software builds classes containing diverse design elements, such as points, solids, surfaces, lines, and more. The designs use several attributes and methods to build relationships between different design components.</a:t>
            </a:r>
          </a:p>
          <a:p>
            <a:endParaRPr lang="en-GB" dirty="0"/>
          </a:p>
          <a:p>
            <a:r>
              <a:rPr lang="en-GB" b="1" dirty="0">
                <a:solidFill>
                  <a:srgbClr val="FF0000"/>
                </a:solidFill>
              </a:rPr>
              <a:t>Hypertext and Hypermedia:</a:t>
            </a:r>
          </a:p>
          <a:p>
            <a:endParaRPr lang="en-GB" b="1" dirty="0">
              <a:solidFill>
                <a:srgbClr val="FF0000"/>
              </a:solidFill>
            </a:endParaRPr>
          </a:p>
          <a:p>
            <a:r>
              <a:rPr lang="en-GB" dirty="0"/>
              <a:t>Hypertext allows people to connect from one text to another. This form of text offers cross-referencing that works in non-linear and multi-sequential ways. Moreover, hypermedia is a broader concept than hypertext. We can develop hypertext and hypermedia using OOPs.</a:t>
            </a:r>
          </a:p>
        </p:txBody>
      </p:sp>
    </p:spTree>
    <p:extLst>
      <p:ext uri="{BB962C8B-B14F-4D97-AF65-F5344CB8AC3E}">
        <p14:creationId xmlns:p14="http://schemas.microsoft.com/office/powerpoint/2010/main" val="22714129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ACA604-02E9-8AD8-B05A-E3B0C2FEA31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A6EE586-D2A8-B8B5-4258-698DEA0D9EC6}"/>
              </a:ext>
            </a:extLst>
          </p:cNvPr>
          <p:cNvSpPr txBox="1"/>
          <p:nvPr/>
        </p:nvSpPr>
        <p:spPr>
          <a:xfrm>
            <a:off x="156830" y="170120"/>
            <a:ext cx="11804798" cy="6494085"/>
          </a:xfrm>
          <a:prstGeom prst="rect">
            <a:avLst/>
          </a:prstGeom>
          <a:noFill/>
        </p:spPr>
        <p:txBody>
          <a:bodyPr wrap="square">
            <a:spAutoFit/>
          </a:bodyPr>
          <a:lstStyle/>
          <a:p>
            <a:r>
              <a:rPr lang="en-GB" sz="2000" b="1" dirty="0">
                <a:solidFill>
                  <a:srgbClr val="FF0000"/>
                </a:solidFill>
              </a:rPr>
              <a:t>Advantages of Python OOPs</a:t>
            </a:r>
          </a:p>
          <a:p>
            <a:endParaRPr lang="en-GB" sz="2000" b="1" dirty="0">
              <a:solidFill>
                <a:srgbClr val="FF0000"/>
              </a:solidFill>
            </a:endParaRPr>
          </a:p>
          <a:p>
            <a:r>
              <a:rPr lang="en-GB" dirty="0"/>
              <a:t>Here are the top benefits of using object-oriented programming in Python:</a:t>
            </a:r>
          </a:p>
          <a:p>
            <a:endParaRPr lang="en-GB" dirty="0"/>
          </a:p>
          <a:p>
            <a:pPr marL="342900" indent="-342900">
              <a:buFont typeface="Wingdings" panose="05000000000000000000" pitchFamily="2" charset="2"/>
              <a:buChar char="q"/>
            </a:pPr>
            <a:r>
              <a:rPr lang="en-GB" sz="2000" dirty="0"/>
              <a:t>OOPs store data safely in objects, so you don’t need to write the same code again and again. This eliminates data redundancy, so there is less reiteration of mundane tasks. You can go to the required section of the program without hassle and use it conveniently.</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It ensures higher security of data through the use of access modifiers. Therefore, you can decide who can access data by choosing between public, private, and protected access modifiers based on your security requirements.</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It makes problem-solving effective as we can write a class for each sub-problem and decide what it does. We can reuse those classes, making solving the next problem quicker and easier.</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The code in Python OOPs is reusable and stored in a specific location known to the user. Hence, we can troubleshoot problems in a sorted and seamless way. We can find problematic sections of the code and take corrective actions.</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It ensures data privacy and security through encapsulation.</a:t>
            </a:r>
          </a:p>
          <a:p>
            <a:endParaRPr lang="en-GB" sz="2000" dirty="0"/>
          </a:p>
        </p:txBody>
      </p:sp>
    </p:spTree>
    <p:extLst>
      <p:ext uri="{BB962C8B-B14F-4D97-AF65-F5344CB8AC3E}">
        <p14:creationId xmlns:p14="http://schemas.microsoft.com/office/powerpoint/2010/main" val="24368331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5F58F4-FF97-C80C-4EED-746D2680754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DFAEB7F-2B94-5528-08AB-E38562E4C7BB}"/>
              </a:ext>
            </a:extLst>
          </p:cNvPr>
          <p:cNvSpPr txBox="1"/>
          <p:nvPr/>
        </p:nvSpPr>
        <p:spPr>
          <a:xfrm>
            <a:off x="180754" y="255181"/>
            <a:ext cx="11656828" cy="6096040"/>
          </a:xfrm>
          <a:prstGeom prst="rect">
            <a:avLst/>
          </a:prstGeom>
          <a:noFill/>
        </p:spPr>
        <p:txBody>
          <a:bodyPr wrap="square">
            <a:spAutoFit/>
          </a:bodyPr>
          <a:lstStyle/>
          <a:p>
            <a:pPr marL="342900" indent="-342900">
              <a:buFont typeface="Wingdings" panose="05000000000000000000" pitchFamily="2" charset="2"/>
              <a:buChar char="q"/>
            </a:pPr>
            <a:r>
              <a:rPr lang="en-GB" sz="2000" dirty="0"/>
              <a:t>Another benefit of OOP is increased productivity. It contains massive libraries for new programs that are accessible at a larger scale, which speeds up development. </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Due to code modularity, debugging is easy. You no longer have to look through hundreds of lines of code to identify one issue.</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OOPs break down a big problem into smaller, manageable chunks, which is a recommended and good programming practice. It helps us find the exact point of the problem conveniently. We can also use these small issues to achieve meaningful conclusions.</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The concept of inheritance allows code reusability as the child class inherits properties of the parent class. We don’t need to write the same code repeatedly, which makes the work less redundant.</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We can have multiple forms of one class through polymorphism which enhances flexibility. This feature is based on extensibility and simplicity and we can use the same code differently in varied situations. </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Abstraction reduces code complexity.</a:t>
            </a:r>
          </a:p>
          <a:p>
            <a:pPr marL="342900" indent="-342900">
              <a:buFont typeface="Wingdings" panose="05000000000000000000" pitchFamily="2" charset="2"/>
              <a:buChar char="q"/>
            </a:pPr>
            <a:endParaRPr lang="en-GB" sz="2000" dirty="0"/>
          </a:p>
        </p:txBody>
      </p:sp>
    </p:spTree>
    <p:extLst>
      <p:ext uri="{BB962C8B-B14F-4D97-AF65-F5344CB8AC3E}">
        <p14:creationId xmlns:p14="http://schemas.microsoft.com/office/powerpoint/2010/main" val="17220148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23668B-EC19-E6D3-88A7-E3D5B5D5481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997C228-F538-3306-310F-1FE0BC324363}"/>
              </a:ext>
            </a:extLst>
          </p:cNvPr>
          <p:cNvSpPr txBox="1"/>
          <p:nvPr/>
        </p:nvSpPr>
        <p:spPr>
          <a:xfrm>
            <a:off x="141767" y="99720"/>
            <a:ext cx="11908465" cy="5970865"/>
          </a:xfrm>
          <a:prstGeom prst="rect">
            <a:avLst/>
          </a:prstGeom>
          <a:noFill/>
        </p:spPr>
        <p:txBody>
          <a:bodyPr wrap="square">
            <a:spAutoFit/>
          </a:bodyPr>
          <a:lstStyle/>
          <a:p>
            <a:r>
              <a:rPr lang="en-GB" sz="2000" b="1" dirty="0">
                <a:solidFill>
                  <a:srgbClr val="FF0000"/>
                </a:solidFill>
              </a:rPr>
              <a:t>Disadvantages of Python OOPs:</a:t>
            </a:r>
          </a:p>
          <a:p>
            <a:endParaRPr lang="en-GB" sz="2000" b="1" dirty="0">
              <a:solidFill>
                <a:srgbClr val="FF0000"/>
              </a:solidFill>
            </a:endParaRPr>
          </a:p>
          <a:p>
            <a:pPr marL="285750" indent="-285750">
              <a:buFont typeface="Wingdings" panose="05000000000000000000" pitchFamily="2" charset="2"/>
              <a:buChar char="q"/>
            </a:pPr>
            <a:r>
              <a:rPr lang="en-GB" dirty="0"/>
              <a:t>OOPs concept in Python provides ample benefits, but it comes with its drawbacks, which we have discussed below:</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a:t>It is a more complex concept than procedural programming and requires a bit more time for you to understand. Also, it is not an organic concept for many programmers.</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a:t>Executing code and generating results are slow processes and demand ample time.</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a:t>According to Python OOPs, everything is an object. So, to work with OOPs, you must get familiar with objects and build brilliant knowledge of the topic. Also, seeing every data as an object may not be easy every time.</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a:t>The programs we develop using OOPs in Python can be lengthier than the ones created using procedural programming, which can make code huge.</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a:t>Object-oriented programming is not a universal concept, so we can’t use it everywhere, especially to solve all technical issues. It is useful only in certain programming languages, such as C++, Python, and Java. </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a:t>OOPs is a tricky concept, and you must possess exceptional skills to tap into the maximum potential of object-oriented programming. You will need a comprehensive plan to use OOP and write codes, which is not the case with procedural programming</a:t>
            </a:r>
          </a:p>
        </p:txBody>
      </p:sp>
    </p:spTree>
    <p:extLst>
      <p:ext uri="{BB962C8B-B14F-4D97-AF65-F5344CB8AC3E}">
        <p14:creationId xmlns:p14="http://schemas.microsoft.com/office/powerpoint/2010/main" val="13772167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F79CC71-3A19-2948-CFC2-64B5FC6174BC}"/>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095C1F4-AE7F-44E4-8693-40D3D68311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8734DDD3-F723-4DD3-8ABE-EC0B2AC87D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22324" y="-15978"/>
            <a:ext cx="7147352" cy="5876916"/>
            <a:chOff x="329184" y="-99107"/>
            <a:chExt cx="524256" cy="5876916"/>
          </a:xfrm>
        </p:grpSpPr>
        <p:cxnSp>
          <p:nvCxnSpPr>
            <p:cNvPr id="10" name="Straight Connector 9">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99107"/>
              <a:ext cx="524256" cy="563122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Rectangle 12">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1055718"/>
            <a:ext cx="10999072" cy="335834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749F9F4F-92E1-9892-4DC1-1459E0E27C1C}"/>
              </a:ext>
            </a:extLst>
          </p:cNvPr>
          <p:cNvSpPr/>
          <p:nvPr/>
        </p:nvSpPr>
        <p:spPr>
          <a:xfrm>
            <a:off x="1524000" y="1584683"/>
            <a:ext cx="9144000" cy="2551829"/>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6600" b="1" kern="1200" cap="none" spc="0">
                <a:ln w="9525">
                  <a:solidFill>
                    <a:schemeClr val="bg1"/>
                  </a:solidFill>
                  <a:prstDash val="solid"/>
                </a:ln>
                <a:solidFill>
                  <a:schemeClr val="tx1"/>
                </a:solidFill>
                <a:effectLst>
                  <a:outerShdw blurRad="12700" dist="38100" dir="2700000" algn="tl" rotWithShape="0">
                    <a:schemeClr val="accent5">
                      <a:lumMod val="60000"/>
                      <a:lumOff val="40000"/>
                    </a:schemeClr>
                  </a:outerShdw>
                </a:effectLst>
                <a:latin typeface="+mj-lt"/>
                <a:ea typeface="+mj-ea"/>
                <a:cs typeface="+mj-cs"/>
              </a:rPr>
              <a:t>Python Classes and Objects</a:t>
            </a:r>
          </a:p>
        </p:txBody>
      </p:sp>
    </p:spTree>
    <p:extLst>
      <p:ext uri="{BB962C8B-B14F-4D97-AF65-F5344CB8AC3E}">
        <p14:creationId xmlns:p14="http://schemas.microsoft.com/office/powerpoint/2010/main" val="4875736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C9D0EE-1DBC-6531-79AF-48957C00B44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CF8E831-0CA1-582D-BE93-AC7A17D7670B}"/>
              </a:ext>
            </a:extLst>
          </p:cNvPr>
          <p:cNvSpPr txBox="1"/>
          <p:nvPr/>
        </p:nvSpPr>
        <p:spPr>
          <a:xfrm>
            <a:off x="1350335" y="1339703"/>
            <a:ext cx="9409814" cy="4893647"/>
          </a:xfrm>
          <a:prstGeom prst="rect">
            <a:avLst/>
          </a:prstGeom>
          <a:noFill/>
        </p:spPr>
        <p:txBody>
          <a:bodyPr wrap="square">
            <a:spAutoFit/>
          </a:bodyPr>
          <a:lstStyle/>
          <a:p>
            <a:pPr marL="342900" indent="-342900">
              <a:buFont typeface="Wingdings" panose="05000000000000000000" pitchFamily="2" charset="2"/>
              <a:buChar char="q"/>
            </a:pPr>
            <a:r>
              <a:rPr lang="en-GB" sz="2400" b="1" dirty="0"/>
              <a:t>Introduction</a:t>
            </a:r>
          </a:p>
          <a:p>
            <a:pPr marL="342900" indent="-342900">
              <a:buFont typeface="Wingdings" panose="05000000000000000000" pitchFamily="2" charset="2"/>
              <a:buChar char="q"/>
            </a:pPr>
            <a:r>
              <a:rPr lang="en-GB" sz="2400" b="1" dirty="0"/>
              <a:t>What Is a Class in Python?</a:t>
            </a:r>
          </a:p>
          <a:p>
            <a:pPr marL="342900" indent="-342900">
              <a:buFont typeface="Wingdings" panose="05000000000000000000" pitchFamily="2" charset="2"/>
              <a:buChar char="q"/>
            </a:pPr>
            <a:r>
              <a:rPr lang="en-GB" sz="2400" b="1" dirty="0"/>
              <a:t>How to Create a Class in Python?</a:t>
            </a:r>
          </a:p>
          <a:p>
            <a:pPr marL="342900" indent="-342900">
              <a:buFont typeface="Wingdings" panose="05000000000000000000" pitchFamily="2" charset="2"/>
              <a:buChar char="q"/>
            </a:pPr>
            <a:r>
              <a:rPr lang="en-GB" sz="2400" b="1" dirty="0"/>
              <a:t>Python Class Attributes and Methods</a:t>
            </a:r>
          </a:p>
          <a:p>
            <a:pPr marL="342900" indent="-342900">
              <a:buFont typeface="Wingdings" panose="05000000000000000000" pitchFamily="2" charset="2"/>
              <a:buChar char="q"/>
            </a:pPr>
            <a:r>
              <a:rPr lang="en-GB" sz="2400" b="1" dirty="0"/>
              <a:t>What Is an Object in Python?</a:t>
            </a:r>
          </a:p>
          <a:p>
            <a:pPr marL="342900" indent="-342900">
              <a:buFont typeface="Wingdings" panose="05000000000000000000" pitchFamily="2" charset="2"/>
              <a:buChar char="q"/>
            </a:pPr>
            <a:r>
              <a:rPr lang="en-GB" sz="2400" b="1" dirty="0"/>
              <a:t>Declaring Class Objects in Python</a:t>
            </a:r>
          </a:p>
          <a:p>
            <a:pPr marL="342900" indent="-342900">
              <a:buFont typeface="Wingdings" panose="05000000000000000000" pitchFamily="2" charset="2"/>
              <a:buChar char="q"/>
            </a:pPr>
            <a:r>
              <a:rPr lang="en-GB" sz="2400" b="1" dirty="0"/>
              <a:t>Self Parameter</a:t>
            </a:r>
          </a:p>
          <a:p>
            <a:pPr marL="342900" indent="-342900">
              <a:buFont typeface="Wingdings" panose="05000000000000000000" pitchFamily="2" charset="2"/>
              <a:buChar char="q"/>
            </a:pPr>
            <a:r>
              <a:rPr lang="en-GB" sz="2400" b="1" dirty="0"/>
              <a:t>Pass Statement in Python</a:t>
            </a:r>
          </a:p>
          <a:p>
            <a:pPr marL="342900" indent="-342900">
              <a:buFont typeface="Wingdings" panose="05000000000000000000" pitchFamily="2" charset="2"/>
              <a:buChar char="q"/>
            </a:pPr>
            <a:r>
              <a:rPr lang="en-GB" sz="2400" b="1" dirty="0"/>
              <a:t>The __</a:t>
            </a:r>
            <a:r>
              <a:rPr lang="en-GB" sz="2400" b="1" dirty="0" err="1"/>
              <a:t>init</a:t>
            </a:r>
            <a:r>
              <a:rPr lang="en-GB" sz="2400" b="1" dirty="0"/>
              <a:t>__ Method</a:t>
            </a:r>
          </a:p>
          <a:p>
            <a:pPr marL="342900" indent="-342900">
              <a:buFont typeface="Wingdings" panose="05000000000000000000" pitchFamily="2" charset="2"/>
              <a:buChar char="q"/>
            </a:pPr>
            <a:r>
              <a:rPr lang="en-GB" sz="2400" b="1" dirty="0"/>
              <a:t>The __str__() Function</a:t>
            </a:r>
          </a:p>
          <a:p>
            <a:pPr marL="342900" indent="-342900">
              <a:buFont typeface="Wingdings" panose="05000000000000000000" pitchFamily="2" charset="2"/>
              <a:buChar char="q"/>
            </a:pPr>
            <a:r>
              <a:rPr lang="en-GB" sz="2400" b="1" dirty="0"/>
              <a:t>Class and Instance Variables</a:t>
            </a:r>
          </a:p>
          <a:p>
            <a:pPr marL="342900" indent="-342900">
              <a:buFont typeface="Wingdings" panose="05000000000000000000" pitchFamily="2" charset="2"/>
              <a:buChar char="q"/>
            </a:pPr>
            <a:r>
              <a:rPr lang="en-GB" sz="2400" b="1" dirty="0"/>
              <a:t>Access Class Attributes Using Objects</a:t>
            </a:r>
          </a:p>
          <a:p>
            <a:pPr marL="342900" indent="-342900">
              <a:buFont typeface="Wingdings" panose="05000000000000000000" pitchFamily="2" charset="2"/>
              <a:buChar char="q"/>
            </a:pPr>
            <a:r>
              <a:rPr lang="en-GB" sz="2400" b="1" dirty="0"/>
              <a:t>Python Class Properties</a:t>
            </a:r>
          </a:p>
        </p:txBody>
      </p:sp>
    </p:spTree>
    <p:extLst>
      <p:ext uri="{BB962C8B-B14F-4D97-AF65-F5344CB8AC3E}">
        <p14:creationId xmlns:p14="http://schemas.microsoft.com/office/powerpoint/2010/main" val="31526025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9D0578-319B-1496-BE56-A4EC626C10D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6494DC6-1CD4-C9BC-4EA1-7151E62090F0}"/>
              </a:ext>
            </a:extLst>
          </p:cNvPr>
          <p:cNvSpPr txBox="1"/>
          <p:nvPr/>
        </p:nvSpPr>
        <p:spPr>
          <a:xfrm>
            <a:off x="138223" y="223284"/>
            <a:ext cx="11844670" cy="2246769"/>
          </a:xfrm>
          <a:prstGeom prst="rect">
            <a:avLst/>
          </a:prstGeom>
          <a:noFill/>
        </p:spPr>
        <p:txBody>
          <a:bodyPr wrap="square">
            <a:spAutoFit/>
          </a:bodyPr>
          <a:lstStyle/>
          <a:p>
            <a:r>
              <a:rPr lang="en-GB" sz="2000" b="1" dirty="0">
                <a:solidFill>
                  <a:srgbClr val="FF0000"/>
                </a:solidFill>
              </a:rPr>
              <a:t>Introduction:</a:t>
            </a:r>
          </a:p>
          <a:p>
            <a:r>
              <a:rPr lang="en-GB" sz="2000" dirty="0"/>
              <a:t>We already know that Python is an object-oriented programming language, so everything is considered an object and has its properties and methods. A class is a blueprint used to create an object and provides a way to bundle data and functionality. </a:t>
            </a:r>
          </a:p>
          <a:p>
            <a:endParaRPr lang="en-GB" sz="2000" dirty="0"/>
          </a:p>
          <a:p>
            <a:endParaRPr lang="en-GB" sz="2000" dirty="0"/>
          </a:p>
          <a:p>
            <a:endParaRPr lang="en-GB" sz="2000" dirty="0"/>
          </a:p>
        </p:txBody>
      </p:sp>
      <p:sp>
        <p:nvSpPr>
          <p:cNvPr id="5" name="TextBox 4">
            <a:extLst>
              <a:ext uri="{FF2B5EF4-FFF2-40B4-BE49-F238E27FC236}">
                <a16:creationId xmlns:a16="http://schemas.microsoft.com/office/drawing/2014/main" id="{63DBDAA9-D064-A66A-5CA0-4B003228C127}"/>
              </a:ext>
            </a:extLst>
          </p:cNvPr>
          <p:cNvSpPr txBox="1"/>
          <p:nvPr/>
        </p:nvSpPr>
        <p:spPr>
          <a:xfrm>
            <a:off x="138223" y="1743740"/>
            <a:ext cx="11773786" cy="5632311"/>
          </a:xfrm>
          <a:prstGeom prst="rect">
            <a:avLst/>
          </a:prstGeom>
          <a:noFill/>
        </p:spPr>
        <p:txBody>
          <a:bodyPr wrap="square">
            <a:spAutoFit/>
          </a:bodyPr>
          <a:lstStyle/>
          <a:p>
            <a:r>
              <a:rPr lang="en-GB" sz="2000" b="1" dirty="0">
                <a:solidFill>
                  <a:srgbClr val="FF0000"/>
                </a:solidFill>
              </a:rPr>
              <a:t>What Is a Class in Python?</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Python programming revolves around two primary aspects- objects and classes. A class is the user-defined blueprint required to create objects. Classes in Python programming are prototypes containing data and methods. They are the means of bundling data and functionality and provide operations and characteristics of objects. </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When we create a new class, it creates a new type of object, allowing a new instance of that particular type to be created. For example, a blueprint of a car model is a class. It contains all the details about features, </a:t>
            </a:r>
            <a:r>
              <a:rPr lang="en-GB" sz="2000" dirty="0" err="1"/>
              <a:t>color</a:t>
            </a:r>
            <a:r>
              <a:rPr lang="en-GB" sz="2000" dirty="0"/>
              <a:t>, engine, design, etc. Based on these details, cars are built. We can create as many objects as we want of the class car. </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Objects are instances of a specific class, and each element in Python is an object of some corresponding class, such as a dictionary, string, or number. Objects in Python represent data essential for an app and methods to manipulate data. Encapsulation is the </a:t>
            </a:r>
            <a:r>
              <a:rPr lang="en-GB" sz="2000" dirty="0" err="1"/>
              <a:t>center</a:t>
            </a:r>
            <a:r>
              <a:rPr lang="en-GB" sz="2000" dirty="0"/>
              <a:t> of the classes, ensuring data is aggregated and protected through a systematic approach to data interaction and portrayal. </a:t>
            </a:r>
          </a:p>
          <a:p>
            <a:endParaRPr lang="en-GB" sz="2000" dirty="0"/>
          </a:p>
        </p:txBody>
      </p:sp>
    </p:spTree>
    <p:extLst>
      <p:ext uri="{BB962C8B-B14F-4D97-AF65-F5344CB8AC3E}">
        <p14:creationId xmlns:p14="http://schemas.microsoft.com/office/powerpoint/2010/main" val="23661610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C4897F-32C8-67F0-1BCE-D34CD009FFE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5B5F77B-604D-55FB-2B3B-72010D1E6DFE}"/>
              </a:ext>
            </a:extLst>
          </p:cNvPr>
          <p:cNvSpPr txBox="1"/>
          <p:nvPr/>
        </p:nvSpPr>
        <p:spPr>
          <a:xfrm>
            <a:off x="393405" y="612845"/>
            <a:ext cx="11472530" cy="4093428"/>
          </a:xfrm>
          <a:prstGeom prst="rect">
            <a:avLst/>
          </a:prstGeom>
          <a:noFill/>
        </p:spPr>
        <p:txBody>
          <a:bodyPr wrap="square">
            <a:spAutoFit/>
          </a:bodyPr>
          <a:lstStyle/>
          <a:p>
            <a:pPr marL="342900" indent="-342900">
              <a:buFont typeface="Wingdings" panose="05000000000000000000" pitchFamily="2" charset="2"/>
              <a:buChar char="q"/>
            </a:pPr>
            <a:r>
              <a:rPr lang="en-GB" sz="2000" dirty="0"/>
              <a:t>A class includes two primary components. First is the attribute attached to a class to maintain its state and store data. For example, car is the Python class with attributes like </a:t>
            </a:r>
            <a:r>
              <a:rPr lang="en-GB" sz="2000" dirty="0" err="1"/>
              <a:t>color</a:t>
            </a:r>
            <a:r>
              <a:rPr lang="en-GB" sz="2000" dirty="0"/>
              <a:t> and brand. Second is the method used to modify the state of a class. It is the function associated with the class outlining feasible operations on the data. For example, a car can have methods like park, drive, etc. </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Creating a class in Python is a simple and efficient process that involves using the keyword class to establish and instantiate a class. Once a class is delineated, it can be instantiated again and again to generate varied objects. </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Python is an object-oriented programming language that supports class inheritance. Hence, one class (known as a child class) can acquire or inherit attributes from another class (known as a parent class). Combined with polymorphism, this ensures that a class adjusts and employs methods acquired from the parent class, which promotes code reusability. </a:t>
            </a:r>
          </a:p>
        </p:txBody>
      </p:sp>
    </p:spTree>
    <p:extLst>
      <p:ext uri="{BB962C8B-B14F-4D97-AF65-F5344CB8AC3E}">
        <p14:creationId xmlns:p14="http://schemas.microsoft.com/office/powerpoint/2010/main" val="760470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4C9D1E-D333-D36F-AE95-5F138A5F7C0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6093383-1197-B680-B783-E2F8CA5445DC}"/>
              </a:ext>
            </a:extLst>
          </p:cNvPr>
          <p:cNvSpPr txBox="1"/>
          <p:nvPr/>
        </p:nvSpPr>
        <p:spPr>
          <a:xfrm>
            <a:off x="340242" y="648586"/>
            <a:ext cx="11323674" cy="2893100"/>
          </a:xfrm>
          <a:prstGeom prst="rect">
            <a:avLst/>
          </a:prstGeom>
          <a:noFill/>
        </p:spPr>
        <p:txBody>
          <a:bodyPr wrap="square">
            <a:spAutoFit/>
          </a:bodyPr>
          <a:lstStyle/>
          <a:p>
            <a:r>
              <a:rPr lang="en-GB" sz="2400" b="1" dirty="0"/>
              <a:t>Key Points to Remember:</a:t>
            </a:r>
          </a:p>
          <a:p>
            <a:endParaRPr lang="en-GB" dirty="0"/>
          </a:p>
          <a:p>
            <a:pPr marL="285750" indent="-285750">
              <a:buFont typeface="Wingdings" panose="05000000000000000000" pitchFamily="2" charset="2"/>
              <a:buChar char="q"/>
            </a:pPr>
            <a:r>
              <a:rPr lang="en-GB" sz="2000" dirty="0"/>
              <a:t>Each object in OOP signifies a different section of the code with its own logic and data that it uses to communicate. This avoids any complications in the code.</a:t>
            </a:r>
          </a:p>
          <a:p>
            <a:pPr marL="285750" indent="-285750">
              <a:buFont typeface="Wingdings" panose="05000000000000000000" pitchFamily="2" charset="2"/>
              <a:buChar char="q"/>
            </a:pPr>
            <a:endParaRPr lang="en-GB" sz="2000" dirty="0"/>
          </a:p>
          <a:p>
            <a:pPr marL="285750" indent="-285750">
              <a:buFont typeface="Wingdings" panose="05000000000000000000" pitchFamily="2" charset="2"/>
              <a:buChar char="q"/>
            </a:pPr>
            <a:r>
              <a:rPr lang="en-GB" sz="2000" dirty="0"/>
              <a:t>OOPs reduce code redundancy through inheritance, which ensures we write clear and reusable code. </a:t>
            </a:r>
          </a:p>
          <a:p>
            <a:pPr marL="285750" indent="-285750">
              <a:buFont typeface="Wingdings" panose="05000000000000000000" pitchFamily="2" charset="2"/>
              <a:buChar char="q"/>
            </a:pPr>
            <a:endParaRPr lang="en-GB" sz="2000" dirty="0"/>
          </a:p>
          <a:p>
            <a:pPr marL="285750" indent="-285750">
              <a:buFont typeface="Wingdings" panose="05000000000000000000" pitchFamily="2" charset="2"/>
              <a:buChar char="q"/>
            </a:pPr>
            <a:r>
              <a:rPr lang="en-GB" sz="2000" dirty="0"/>
              <a:t>OOPs can be easily visualized as we can associate them with real-life situations.</a:t>
            </a:r>
          </a:p>
        </p:txBody>
      </p:sp>
    </p:spTree>
    <p:extLst>
      <p:ext uri="{BB962C8B-B14F-4D97-AF65-F5344CB8AC3E}">
        <p14:creationId xmlns:p14="http://schemas.microsoft.com/office/powerpoint/2010/main" val="21506412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AF1EEC-AF60-4697-43AF-E330983FEFF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7ED6D9C-E15E-DAF8-F2EF-C5030EFF4670}"/>
              </a:ext>
            </a:extLst>
          </p:cNvPr>
          <p:cNvSpPr txBox="1"/>
          <p:nvPr/>
        </p:nvSpPr>
        <p:spPr>
          <a:xfrm>
            <a:off x="111642" y="249957"/>
            <a:ext cx="11968716" cy="6247864"/>
          </a:xfrm>
          <a:prstGeom prst="rect">
            <a:avLst/>
          </a:prstGeom>
          <a:noFill/>
        </p:spPr>
        <p:txBody>
          <a:bodyPr wrap="square">
            <a:spAutoFit/>
          </a:bodyPr>
          <a:lstStyle/>
          <a:p>
            <a:r>
              <a:rPr lang="en-GB" sz="2000" b="1" dirty="0">
                <a:solidFill>
                  <a:srgbClr val="FF0000"/>
                </a:solidFill>
              </a:rPr>
              <a:t>Key points about a class in Python program:</a:t>
            </a:r>
          </a:p>
          <a:p>
            <a:endParaRPr lang="en-GB" sz="2000" b="1" dirty="0">
              <a:solidFill>
                <a:srgbClr val="FF0000"/>
              </a:solidFill>
            </a:endParaRPr>
          </a:p>
          <a:p>
            <a:pPr marL="285750" indent="-285750">
              <a:buFont typeface="Wingdings" panose="05000000000000000000" pitchFamily="2" charset="2"/>
              <a:buChar char="q"/>
            </a:pPr>
            <a:r>
              <a:rPr lang="en-GB" dirty="0"/>
              <a:t>A class is defined using the class keyword.</a:t>
            </a:r>
          </a:p>
          <a:p>
            <a:endParaRPr lang="en-GB" dirty="0"/>
          </a:p>
          <a:p>
            <a:pPr marL="285750" indent="-285750">
              <a:buFont typeface="Wingdings" panose="05000000000000000000" pitchFamily="2" charset="2"/>
              <a:buChar char="q"/>
            </a:pPr>
            <a:r>
              <a:rPr lang="en-GB" dirty="0"/>
              <a:t>Attributes are variables belonging to a specific class.</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a:t>Attributes can be public and can be accessed using the dot (.) operator. </a:t>
            </a:r>
          </a:p>
          <a:p>
            <a:endParaRPr lang="en-GB" dirty="0"/>
          </a:p>
          <a:p>
            <a:r>
              <a:rPr lang="en-GB" sz="2000" b="1" dirty="0">
                <a:solidFill>
                  <a:srgbClr val="FF0000"/>
                </a:solidFill>
              </a:rPr>
              <a:t>How to Create a Class in Python?</a:t>
            </a:r>
          </a:p>
          <a:p>
            <a:r>
              <a:rPr lang="en-GB" dirty="0"/>
              <a:t>Similar to creating a function, creating a class in Python is easy. We start by using the keyword class to indicate class creation. This is followed by the class name and colon (:). </a:t>
            </a:r>
          </a:p>
          <a:p>
            <a:endParaRPr lang="en-GB" dirty="0"/>
          </a:p>
          <a:p>
            <a:r>
              <a:rPr lang="en-GB" dirty="0"/>
              <a:t>The next indented lines will include memes of the class. The variables within a class are called attributes, which can be accessed later in a Python program using the dot (.) operator. </a:t>
            </a:r>
          </a:p>
          <a:p>
            <a:endParaRPr lang="en-GB" dirty="0"/>
          </a:p>
          <a:p>
            <a:r>
              <a:rPr lang="en-GB" b="1" dirty="0">
                <a:solidFill>
                  <a:srgbClr val="FF0000"/>
                </a:solidFill>
              </a:rPr>
              <a:t>Syntax for Creating a Python Class</a:t>
            </a:r>
          </a:p>
          <a:p>
            <a:r>
              <a:rPr lang="en-GB" dirty="0"/>
              <a:t>class </a:t>
            </a:r>
            <a:r>
              <a:rPr lang="en-GB" dirty="0" err="1"/>
              <a:t>ClassName</a:t>
            </a:r>
            <a:r>
              <a:rPr lang="en-GB" dirty="0"/>
              <a:t>:</a:t>
            </a:r>
          </a:p>
          <a:p>
            <a:r>
              <a:rPr lang="en-GB" dirty="0"/>
              <a:t># Statement 1</a:t>
            </a:r>
          </a:p>
          <a:p>
            <a:r>
              <a:rPr lang="en-GB" dirty="0"/>
              <a:t># Statement 2</a:t>
            </a:r>
          </a:p>
          <a:p>
            <a:r>
              <a:rPr lang="en-GB" dirty="0"/>
              <a:t>.</a:t>
            </a:r>
          </a:p>
          <a:p>
            <a:r>
              <a:rPr lang="en-GB" dirty="0"/>
              <a:t>.</a:t>
            </a:r>
          </a:p>
          <a:p>
            <a:r>
              <a:rPr lang="en-GB" dirty="0"/>
              <a:t># Statement n</a:t>
            </a:r>
          </a:p>
        </p:txBody>
      </p:sp>
      <p:sp>
        <p:nvSpPr>
          <p:cNvPr id="5" name="TextBox 4">
            <a:extLst>
              <a:ext uri="{FF2B5EF4-FFF2-40B4-BE49-F238E27FC236}">
                <a16:creationId xmlns:a16="http://schemas.microsoft.com/office/drawing/2014/main" id="{F216C623-2CC8-A4D8-B2E8-D6C42051A53F}"/>
              </a:ext>
            </a:extLst>
          </p:cNvPr>
          <p:cNvSpPr txBox="1"/>
          <p:nvPr/>
        </p:nvSpPr>
        <p:spPr>
          <a:xfrm>
            <a:off x="4409852" y="5498161"/>
            <a:ext cx="7254063" cy="646331"/>
          </a:xfrm>
          <a:prstGeom prst="rect">
            <a:avLst/>
          </a:prstGeom>
          <a:noFill/>
        </p:spPr>
        <p:txBody>
          <a:bodyPr wrap="square">
            <a:spAutoFit/>
          </a:bodyPr>
          <a:lstStyle/>
          <a:p>
            <a:r>
              <a:rPr lang="en-GB" b="1" dirty="0">
                <a:solidFill>
                  <a:srgbClr val="FF0000"/>
                </a:solidFill>
              </a:rPr>
              <a:t>Note-</a:t>
            </a:r>
            <a:r>
              <a:rPr lang="en-GB" dirty="0"/>
              <a:t> We use the keyword pass to denote an empty class. It helps us avoid errors while running code.</a:t>
            </a:r>
          </a:p>
        </p:txBody>
      </p:sp>
    </p:spTree>
    <p:extLst>
      <p:ext uri="{BB962C8B-B14F-4D97-AF65-F5344CB8AC3E}">
        <p14:creationId xmlns:p14="http://schemas.microsoft.com/office/powerpoint/2010/main" val="34599439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43A748-AB93-CCF4-1853-7EA7090C56F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EB99EEF-8997-85A1-5D8E-388222E99759}"/>
              </a:ext>
            </a:extLst>
          </p:cNvPr>
          <p:cNvSpPr txBox="1"/>
          <p:nvPr/>
        </p:nvSpPr>
        <p:spPr>
          <a:xfrm>
            <a:off x="414669" y="335846"/>
            <a:ext cx="11344939" cy="5324535"/>
          </a:xfrm>
          <a:prstGeom prst="rect">
            <a:avLst/>
          </a:prstGeom>
          <a:noFill/>
        </p:spPr>
        <p:txBody>
          <a:bodyPr wrap="square">
            <a:spAutoFit/>
          </a:bodyPr>
          <a:lstStyle/>
          <a:p>
            <a:r>
              <a:rPr lang="en-GB" sz="2000" b="1" dirty="0">
                <a:solidFill>
                  <a:srgbClr val="FF0000"/>
                </a:solidFill>
              </a:rPr>
              <a:t>Python Class Attributes and Methods:</a:t>
            </a:r>
          </a:p>
          <a:p>
            <a:r>
              <a:rPr lang="en-GB" sz="2000" dirty="0"/>
              <a:t>For the best results, we must add some functionality to Python classes with the help of attributes and methods. We set attributes containing functions and data to add functionality to the code. The functions defined within a class are called methods. The additional functionalities are as follows:</a:t>
            </a:r>
          </a:p>
          <a:p>
            <a:endParaRPr lang="en-GB" sz="2000" dirty="0"/>
          </a:p>
          <a:p>
            <a:r>
              <a:rPr lang="en-GB" sz="2000" b="1" dirty="0">
                <a:solidFill>
                  <a:srgbClr val="FF0000"/>
                </a:solidFill>
              </a:rPr>
              <a:t>Python Class Attributes</a:t>
            </a:r>
          </a:p>
          <a:p>
            <a:r>
              <a:rPr lang="en-GB" sz="2000" dirty="0"/>
              <a:t>Class attributes are variables defined inside a specific class and used by all objects. We can call attributes using the class name, attribute name, and the dot (.) operator. Here’s an example for better understanding:</a:t>
            </a:r>
          </a:p>
          <a:p>
            <a:endParaRPr lang="en-GB" sz="2000" dirty="0"/>
          </a:p>
          <a:p>
            <a:r>
              <a:rPr lang="en-GB" sz="2000" b="1" dirty="0">
                <a:solidFill>
                  <a:srgbClr val="FF0000"/>
                </a:solidFill>
              </a:rPr>
              <a:t>Example  </a:t>
            </a:r>
          </a:p>
          <a:p>
            <a:endParaRPr lang="en-GB" sz="2000" b="1" dirty="0">
              <a:solidFill>
                <a:srgbClr val="FF0000"/>
              </a:solidFill>
            </a:endParaRPr>
          </a:p>
          <a:p>
            <a:r>
              <a:rPr lang="en-GB" sz="2000" dirty="0"/>
              <a:t>class Car:</a:t>
            </a:r>
          </a:p>
          <a:p>
            <a:r>
              <a:rPr lang="en-GB" sz="2000" dirty="0" err="1"/>
              <a:t>Color</a:t>
            </a:r>
            <a:r>
              <a:rPr lang="en-GB" sz="2000" dirty="0"/>
              <a:t> = 'Black'</a:t>
            </a:r>
          </a:p>
          <a:p>
            <a:endParaRPr lang="en-GB" sz="2000" dirty="0"/>
          </a:p>
          <a:p>
            <a:r>
              <a:rPr lang="en-GB" sz="2000" dirty="0"/>
              <a:t>In the example above, we have a class named Car and an attribute is </a:t>
            </a:r>
            <a:r>
              <a:rPr lang="en-GB" sz="2000" dirty="0" err="1"/>
              <a:t>Color</a:t>
            </a:r>
            <a:r>
              <a:rPr lang="en-GB" sz="2000" dirty="0"/>
              <a:t> with the fixed value Black. The value of an attribute is the same for all objects until changed explicitly in the code. </a:t>
            </a:r>
          </a:p>
        </p:txBody>
      </p:sp>
    </p:spTree>
    <p:extLst>
      <p:ext uri="{BB962C8B-B14F-4D97-AF65-F5344CB8AC3E}">
        <p14:creationId xmlns:p14="http://schemas.microsoft.com/office/powerpoint/2010/main" val="8742721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DBB210-BFBA-3174-FADF-9D2752F0286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65F5C9F-65F6-DB01-D07A-FF900E658E9F}"/>
              </a:ext>
            </a:extLst>
          </p:cNvPr>
          <p:cNvSpPr txBox="1"/>
          <p:nvPr/>
        </p:nvSpPr>
        <p:spPr>
          <a:xfrm>
            <a:off x="999460" y="474345"/>
            <a:ext cx="8147198" cy="5970865"/>
          </a:xfrm>
          <a:prstGeom prst="rect">
            <a:avLst/>
          </a:prstGeom>
          <a:noFill/>
        </p:spPr>
        <p:txBody>
          <a:bodyPr wrap="square">
            <a:spAutoFit/>
          </a:bodyPr>
          <a:lstStyle/>
          <a:p>
            <a:r>
              <a:rPr lang="en-GB" sz="2000" b="1" dirty="0">
                <a:solidFill>
                  <a:srgbClr val="FF0000"/>
                </a:solidFill>
              </a:rPr>
              <a:t>Example </a:t>
            </a:r>
          </a:p>
          <a:p>
            <a:r>
              <a:rPr lang="en-GB" dirty="0"/>
              <a:t># Define a class</a:t>
            </a:r>
          </a:p>
          <a:p>
            <a:r>
              <a:rPr lang="en-GB" dirty="0"/>
              <a:t>class Dog:</a:t>
            </a:r>
          </a:p>
          <a:p>
            <a:r>
              <a:rPr lang="en-GB" dirty="0"/>
              <a:t>    def __</a:t>
            </a:r>
            <a:r>
              <a:rPr lang="en-GB" dirty="0" err="1"/>
              <a:t>init</a:t>
            </a:r>
            <a:r>
              <a:rPr lang="en-GB" dirty="0"/>
              <a:t>__(self, name, breed):</a:t>
            </a:r>
          </a:p>
          <a:p>
            <a:r>
              <a:rPr lang="en-GB" dirty="0"/>
              <a:t>        self.name = name   # Attribute</a:t>
            </a:r>
          </a:p>
          <a:p>
            <a:r>
              <a:rPr lang="en-GB" dirty="0"/>
              <a:t>        </a:t>
            </a:r>
            <a:r>
              <a:rPr lang="en-GB" dirty="0" err="1"/>
              <a:t>self.breed</a:t>
            </a:r>
            <a:r>
              <a:rPr lang="en-GB" dirty="0"/>
              <a:t> = breed # Attribute</a:t>
            </a:r>
          </a:p>
          <a:p>
            <a:r>
              <a:rPr lang="en-GB" dirty="0"/>
              <a:t>    def bark(self):        # Method</a:t>
            </a:r>
          </a:p>
          <a:p>
            <a:r>
              <a:rPr lang="en-GB" dirty="0"/>
              <a:t>        return "Woof!"</a:t>
            </a:r>
          </a:p>
          <a:p>
            <a:endParaRPr lang="en-GB" dirty="0"/>
          </a:p>
          <a:p>
            <a:r>
              <a:rPr lang="en-GB" dirty="0"/>
              <a:t># Create an object (instance) of the Dog class</a:t>
            </a:r>
          </a:p>
          <a:p>
            <a:r>
              <a:rPr lang="en-GB" dirty="0" err="1"/>
              <a:t>my_dog</a:t>
            </a:r>
            <a:r>
              <a:rPr lang="en-GB" dirty="0"/>
              <a:t> = Dog("Buddy", "Golden Retriever")</a:t>
            </a:r>
          </a:p>
          <a:p>
            <a:endParaRPr lang="en-GB" dirty="0"/>
          </a:p>
          <a:p>
            <a:r>
              <a:rPr lang="en-GB" dirty="0"/>
              <a:t># Access attributes and call a method</a:t>
            </a:r>
          </a:p>
          <a:p>
            <a:r>
              <a:rPr lang="en-GB" dirty="0"/>
              <a:t>print(my_dog.name)    # Output: Buddy</a:t>
            </a:r>
          </a:p>
          <a:p>
            <a:r>
              <a:rPr lang="en-GB" dirty="0"/>
              <a:t>print(</a:t>
            </a:r>
            <a:r>
              <a:rPr lang="en-GB" dirty="0" err="1"/>
              <a:t>my_dog.breed</a:t>
            </a:r>
            <a:r>
              <a:rPr lang="en-GB" dirty="0"/>
              <a:t>)   # Output: Golden Retriever</a:t>
            </a:r>
          </a:p>
          <a:p>
            <a:r>
              <a:rPr lang="en-GB" dirty="0"/>
              <a:t>print(</a:t>
            </a:r>
            <a:r>
              <a:rPr lang="en-GB" dirty="0" err="1"/>
              <a:t>my_dog.bark</a:t>
            </a:r>
            <a:r>
              <a:rPr lang="en-GB" dirty="0"/>
              <a:t>())  # Output: Woof!</a:t>
            </a:r>
          </a:p>
          <a:p>
            <a:endParaRPr lang="en-GB" dirty="0"/>
          </a:p>
          <a:p>
            <a:r>
              <a:rPr lang="en-GB" sz="2000" b="1" dirty="0">
                <a:solidFill>
                  <a:srgbClr val="FF0000"/>
                </a:solidFill>
              </a:rPr>
              <a:t>Output:</a:t>
            </a:r>
          </a:p>
          <a:p>
            <a:r>
              <a:rPr lang="en-GB" dirty="0"/>
              <a:t>Buddy</a:t>
            </a:r>
          </a:p>
          <a:p>
            <a:r>
              <a:rPr lang="en-GB" dirty="0"/>
              <a:t>Golden Retriever</a:t>
            </a:r>
          </a:p>
          <a:p>
            <a:r>
              <a:rPr lang="en-GB" dirty="0"/>
              <a:t>Woof!</a:t>
            </a:r>
          </a:p>
        </p:txBody>
      </p:sp>
    </p:spTree>
    <p:extLst>
      <p:ext uri="{BB962C8B-B14F-4D97-AF65-F5344CB8AC3E}">
        <p14:creationId xmlns:p14="http://schemas.microsoft.com/office/powerpoint/2010/main" val="20841092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9A0942-EF1D-0B09-FC1E-2AE4C0CF5D7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FFF932C-A904-5854-A7C9-CAF5D4E83FF7}"/>
              </a:ext>
            </a:extLst>
          </p:cNvPr>
          <p:cNvSpPr txBox="1"/>
          <p:nvPr/>
        </p:nvSpPr>
        <p:spPr>
          <a:xfrm>
            <a:off x="152400" y="216954"/>
            <a:ext cx="11887200" cy="6278642"/>
          </a:xfrm>
          <a:prstGeom prst="rect">
            <a:avLst/>
          </a:prstGeom>
          <a:noFill/>
        </p:spPr>
        <p:txBody>
          <a:bodyPr wrap="square">
            <a:spAutoFit/>
          </a:bodyPr>
          <a:lstStyle/>
          <a:p>
            <a:r>
              <a:rPr lang="en-GB" sz="2000" b="1" dirty="0">
                <a:solidFill>
                  <a:srgbClr val="FF0000"/>
                </a:solidFill>
              </a:rPr>
              <a:t>Python Class Methods:</a:t>
            </a:r>
          </a:p>
          <a:p>
            <a:r>
              <a:rPr lang="en-GB" dirty="0"/>
              <a:t>We can also define functions within a specific class that can access the attributes and add more functionality to the code. The functions defined within a class are called methods, and we can define as many methods as we need within a single class. </a:t>
            </a:r>
          </a:p>
          <a:p>
            <a:endParaRPr lang="en-GB" dirty="0"/>
          </a:p>
          <a:p>
            <a:r>
              <a:rPr lang="en-GB" sz="2000" b="1" dirty="0">
                <a:solidFill>
                  <a:srgbClr val="FF0000"/>
                </a:solidFill>
              </a:rPr>
              <a:t>Syntax:</a:t>
            </a:r>
          </a:p>
          <a:p>
            <a:r>
              <a:rPr lang="en-GB" dirty="0"/>
              <a:t>class </a:t>
            </a:r>
            <a:r>
              <a:rPr lang="en-GB" dirty="0" err="1"/>
              <a:t>ClassName</a:t>
            </a:r>
            <a:r>
              <a:rPr lang="en-GB" dirty="0"/>
              <a:t>: </a:t>
            </a:r>
          </a:p>
          <a:p>
            <a:r>
              <a:rPr lang="en-GB" dirty="0"/>
              <a:t>    def </a:t>
            </a:r>
            <a:r>
              <a:rPr lang="en-GB" dirty="0" err="1"/>
              <a:t>method_name</a:t>
            </a:r>
            <a:r>
              <a:rPr lang="en-GB" dirty="0"/>
              <a:t>():</a:t>
            </a:r>
          </a:p>
          <a:p>
            <a:r>
              <a:rPr lang="en-GB" dirty="0"/>
              <a:t>        #statments</a:t>
            </a:r>
          </a:p>
          <a:p>
            <a:r>
              <a:rPr lang="en-GB" dirty="0"/>
              <a:t>        pass</a:t>
            </a:r>
          </a:p>
          <a:p>
            <a:endParaRPr lang="en-GB" dirty="0"/>
          </a:p>
          <a:p>
            <a:r>
              <a:rPr lang="en-GB" dirty="0"/>
              <a:t>To define a function within a class, we use the def keyword, which is followed by the name of the method. After this, we pass arguments through the method. While defining a method, we must pass at least one parameter named self, referring to the current instance of the class. You can name the parameter anything other than self.</a:t>
            </a:r>
          </a:p>
          <a:p>
            <a:endParaRPr lang="en-GB" dirty="0"/>
          </a:p>
          <a:p>
            <a:r>
              <a:rPr lang="en-GB" sz="2000" b="1" dirty="0">
                <a:solidFill>
                  <a:srgbClr val="FF0000"/>
                </a:solidFill>
              </a:rPr>
              <a:t>Example </a:t>
            </a:r>
          </a:p>
          <a:p>
            <a:r>
              <a:rPr lang="en-GB" dirty="0"/>
              <a:t>class Dog:</a:t>
            </a:r>
          </a:p>
          <a:p>
            <a:r>
              <a:rPr lang="en-GB" dirty="0"/>
              <a:t>    def bark(self):        # Method</a:t>
            </a:r>
          </a:p>
          <a:p>
            <a:r>
              <a:rPr lang="en-GB" dirty="0"/>
              <a:t>        return "Woof!"</a:t>
            </a:r>
          </a:p>
          <a:p>
            <a:r>
              <a:rPr lang="en-GB" dirty="0" err="1"/>
              <a:t>my_dog</a:t>
            </a:r>
            <a:r>
              <a:rPr lang="en-GB" dirty="0"/>
              <a:t> = Dog()</a:t>
            </a:r>
          </a:p>
          <a:p>
            <a:r>
              <a:rPr lang="en-GB" dirty="0"/>
              <a:t>print(</a:t>
            </a:r>
            <a:r>
              <a:rPr lang="en-GB" dirty="0" err="1"/>
              <a:t>my_dog.bark</a:t>
            </a:r>
            <a:r>
              <a:rPr lang="en-GB" dirty="0"/>
              <a:t>())</a:t>
            </a:r>
          </a:p>
          <a:p>
            <a:endParaRPr lang="en-GB" dirty="0"/>
          </a:p>
        </p:txBody>
      </p:sp>
      <p:sp>
        <p:nvSpPr>
          <p:cNvPr id="5" name="TextBox 4">
            <a:extLst>
              <a:ext uri="{FF2B5EF4-FFF2-40B4-BE49-F238E27FC236}">
                <a16:creationId xmlns:a16="http://schemas.microsoft.com/office/drawing/2014/main" id="{ACED6FF6-6187-A11D-492B-732F2BF01951}"/>
              </a:ext>
            </a:extLst>
          </p:cNvPr>
          <p:cNvSpPr txBox="1"/>
          <p:nvPr/>
        </p:nvSpPr>
        <p:spPr>
          <a:xfrm>
            <a:off x="4718197" y="4998430"/>
            <a:ext cx="6097772" cy="677108"/>
          </a:xfrm>
          <a:prstGeom prst="rect">
            <a:avLst/>
          </a:prstGeom>
          <a:noFill/>
        </p:spPr>
        <p:txBody>
          <a:bodyPr wrap="square">
            <a:spAutoFit/>
          </a:bodyPr>
          <a:lstStyle/>
          <a:p>
            <a:r>
              <a:rPr lang="en-GB" sz="2000" b="1" dirty="0">
                <a:solidFill>
                  <a:srgbClr val="FF0000"/>
                </a:solidFill>
              </a:rPr>
              <a:t>Output:</a:t>
            </a:r>
          </a:p>
          <a:p>
            <a:r>
              <a:rPr lang="en-GB" dirty="0"/>
              <a:t>Woof!</a:t>
            </a:r>
          </a:p>
        </p:txBody>
      </p:sp>
    </p:spTree>
    <p:extLst>
      <p:ext uri="{BB962C8B-B14F-4D97-AF65-F5344CB8AC3E}">
        <p14:creationId xmlns:p14="http://schemas.microsoft.com/office/powerpoint/2010/main" val="38895553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F554F9-600B-BEBD-9AFB-67CD53B4D94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9E63E4D-1EDE-3EDB-2F68-53CBD904A123}"/>
              </a:ext>
            </a:extLst>
          </p:cNvPr>
          <p:cNvSpPr txBox="1"/>
          <p:nvPr/>
        </p:nvSpPr>
        <p:spPr>
          <a:xfrm>
            <a:off x="368595" y="281026"/>
            <a:ext cx="11823405" cy="5940088"/>
          </a:xfrm>
          <a:prstGeom prst="rect">
            <a:avLst/>
          </a:prstGeom>
          <a:noFill/>
        </p:spPr>
        <p:txBody>
          <a:bodyPr wrap="square">
            <a:spAutoFit/>
          </a:bodyPr>
          <a:lstStyle/>
          <a:p>
            <a:r>
              <a:rPr lang="en-GB" sz="2000" b="1" dirty="0">
                <a:solidFill>
                  <a:srgbClr val="FF0000"/>
                </a:solidFill>
              </a:rPr>
              <a:t>What Is an Object in Python?</a:t>
            </a:r>
          </a:p>
          <a:p>
            <a:r>
              <a:rPr lang="en-GB" sz="2000" dirty="0"/>
              <a:t>An object in Python is an instance of a class that encapsulates data and </a:t>
            </a:r>
            <a:r>
              <a:rPr lang="en-GB" sz="2000" dirty="0" err="1"/>
              <a:t>behavior</a:t>
            </a:r>
            <a:r>
              <a:rPr lang="en-GB" sz="2000" dirty="0"/>
              <a:t>, i.e., attributes and methods, respectively. If a class is a blueprint, then an instance (object) is the copy of a particular class with actual values. Here are a few points to remember:</a:t>
            </a:r>
          </a:p>
          <a:p>
            <a:endParaRPr lang="en-GB" sz="2000" dirty="0"/>
          </a:p>
          <a:p>
            <a:r>
              <a:rPr lang="en-GB" sz="2000" dirty="0"/>
              <a:t>Python objects are concrete instances of a class created based on the blueprint or prototype of a class.</a:t>
            </a:r>
          </a:p>
          <a:p>
            <a:endParaRPr lang="en-GB" sz="2000" dirty="0"/>
          </a:p>
          <a:p>
            <a:r>
              <a:rPr lang="en-GB" sz="2000" dirty="0"/>
              <a:t>Objects have attributes and methods. Attributes are variables used to store data of a specific instance of a class. Methods are functions defined inside a class and operate on the attributes of an object. </a:t>
            </a:r>
          </a:p>
          <a:p>
            <a:endParaRPr lang="en-GB" sz="2000" dirty="0"/>
          </a:p>
          <a:p>
            <a:r>
              <a:rPr lang="en-GB" sz="2000" dirty="0"/>
              <a:t>Every object created from a class has a unique set of attribute values. </a:t>
            </a:r>
          </a:p>
          <a:p>
            <a:endParaRPr lang="en-GB" sz="2000" dirty="0"/>
          </a:p>
          <a:p>
            <a:r>
              <a:rPr lang="en-GB" sz="2000" b="1" dirty="0">
                <a:solidFill>
                  <a:srgbClr val="FF0000"/>
                </a:solidFill>
              </a:rPr>
              <a:t>An object in Python contains:</a:t>
            </a:r>
          </a:p>
          <a:p>
            <a:endParaRPr lang="en-GB" sz="2000" dirty="0"/>
          </a:p>
          <a:p>
            <a:r>
              <a:rPr lang="en-GB" sz="2000" b="1" dirty="0" err="1">
                <a:solidFill>
                  <a:srgbClr val="FF0000"/>
                </a:solidFill>
              </a:rPr>
              <a:t>Behavior</a:t>
            </a:r>
            <a:r>
              <a:rPr lang="en-GB" sz="2000" dirty="0"/>
              <a:t>- It is the method of an object that reflects the response of one object to other objects.</a:t>
            </a:r>
          </a:p>
          <a:p>
            <a:endParaRPr lang="en-GB" sz="2000" dirty="0"/>
          </a:p>
          <a:p>
            <a:r>
              <a:rPr lang="en-GB" sz="2000" b="1" dirty="0">
                <a:solidFill>
                  <a:srgbClr val="FF0000"/>
                </a:solidFill>
              </a:rPr>
              <a:t>State</a:t>
            </a:r>
            <a:r>
              <a:rPr lang="en-GB" sz="2000" dirty="0"/>
              <a:t>- It is the attribute of an object, reflecting the properties of a particular object.</a:t>
            </a:r>
          </a:p>
          <a:p>
            <a:endParaRPr lang="en-GB" sz="2000" dirty="0"/>
          </a:p>
          <a:p>
            <a:r>
              <a:rPr lang="en-GB" sz="2000" b="1" dirty="0">
                <a:solidFill>
                  <a:srgbClr val="FF0000"/>
                </a:solidFill>
              </a:rPr>
              <a:t>Identity-</a:t>
            </a:r>
            <a:r>
              <a:rPr lang="en-GB" sz="2000" dirty="0"/>
              <a:t> It is a unique name given to an object, allowing it to interact with other objects. </a:t>
            </a:r>
          </a:p>
        </p:txBody>
      </p:sp>
    </p:spTree>
    <p:extLst>
      <p:ext uri="{BB962C8B-B14F-4D97-AF65-F5344CB8AC3E}">
        <p14:creationId xmlns:p14="http://schemas.microsoft.com/office/powerpoint/2010/main" val="41178893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14CE47-D227-2F0E-D4B9-F616DF6AD5A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94B4C74-318C-8CD9-373B-9454515EBB3C}"/>
              </a:ext>
            </a:extLst>
          </p:cNvPr>
          <p:cNvSpPr txBox="1"/>
          <p:nvPr/>
        </p:nvSpPr>
        <p:spPr>
          <a:xfrm>
            <a:off x="184297" y="621820"/>
            <a:ext cx="11823405" cy="5940088"/>
          </a:xfrm>
          <a:prstGeom prst="rect">
            <a:avLst/>
          </a:prstGeom>
          <a:noFill/>
        </p:spPr>
        <p:txBody>
          <a:bodyPr wrap="square">
            <a:spAutoFit/>
          </a:bodyPr>
          <a:lstStyle/>
          <a:p>
            <a:r>
              <a:rPr lang="en-GB" sz="2000" b="1" dirty="0">
                <a:solidFill>
                  <a:srgbClr val="FF0000"/>
                </a:solidFill>
              </a:rPr>
              <a:t>Declaring Class Objects in Python:</a:t>
            </a:r>
          </a:p>
          <a:p>
            <a:r>
              <a:rPr lang="en-GB" sz="2000" dirty="0"/>
              <a:t>Declaring an object, also known as instantiating a class, is based on the blueprint defined by a class. As we instantiate a class, we also create a concrete representation of that class combined with its attributes and methods. All instances share the same </a:t>
            </a:r>
            <a:r>
              <a:rPr lang="en-GB" sz="2000" dirty="0" err="1"/>
              <a:t>behavior</a:t>
            </a:r>
            <a:r>
              <a:rPr lang="en-GB" sz="2000" dirty="0"/>
              <a:t> and attributes of that class, but the value of the attributes is unique for each object. One class can have any number of instances. Creating an object in Python using classes means:</a:t>
            </a:r>
          </a:p>
          <a:p>
            <a:endParaRPr lang="en-GB" sz="2000" dirty="0"/>
          </a:p>
          <a:p>
            <a:r>
              <a:rPr lang="en-GB" sz="2000" b="1" dirty="0">
                <a:solidFill>
                  <a:srgbClr val="FF0000"/>
                </a:solidFill>
              </a:rPr>
              <a:t>Defining a Class-</a:t>
            </a:r>
            <a:r>
              <a:rPr lang="en-GB" sz="2000" dirty="0"/>
              <a:t> We start by defining a class in the code, which is the blueprint specifying the attributes, structure, and methods that objects created from the class will possess.</a:t>
            </a:r>
          </a:p>
          <a:p>
            <a:endParaRPr lang="en-GB" sz="2000" b="1" dirty="0">
              <a:solidFill>
                <a:srgbClr val="FF0000"/>
              </a:solidFill>
            </a:endParaRPr>
          </a:p>
          <a:p>
            <a:r>
              <a:rPr lang="en-GB" sz="2000" b="1" dirty="0">
                <a:solidFill>
                  <a:srgbClr val="FF0000"/>
                </a:solidFill>
              </a:rPr>
              <a:t>Instantiating a Class- </a:t>
            </a:r>
            <a:r>
              <a:rPr lang="en-GB" sz="2000" dirty="0"/>
              <a:t>Creating or declaring an object is also called instantiating a class by calling the class name. We pass the required arguments to the constructor, mainly the __</a:t>
            </a:r>
            <a:r>
              <a:rPr lang="en-GB" sz="2000" dirty="0" err="1"/>
              <a:t>init</a:t>
            </a:r>
            <a:r>
              <a:rPr lang="en-GB" sz="2000" dirty="0"/>
              <a:t>__ methods. </a:t>
            </a:r>
          </a:p>
          <a:p>
            <a:endParaRPr lang="en-GB" sz="2000" dirty="0"/>
          </a:p>
          <a:p>
            <a:r>
              <a:rPr lang="en-GB" sz="2000" b="1" dirty="0">
                <a:solidFill>
                  <a:srgbClr val="FF0000"/>
                </a:solidFill>
              </a:rPr>
              <a:t>Creating an Object- </a:t>
            </a:r>
            <a:r>
              <a:rPr lang="en-GB" sz="2000" dirty="0"/>
              <a:t>When we create an object of a class, we also specify the attribute values. An object is an instance of a particular class with access to its methods and attributes. </a:t>
            </a:r>
          </a:p>
          <a:p>
            <a:endParaRPr lang="en-GB" sz="2000" dirty="0"/>
          </a:p>
          <a:p>
            <a:r>
              <a:rPr lang="en-GB" sz="2000" b="1" dirty="0">
                <a:solidFill>
                  <a:srgbClr val="FF0000"/>
                </a:solidFill>
              </a:rPr>
              <a:t>Syntax to Create an Object of a Class:</a:t>
            </a:r>
          </a:p>
          <a:p>
            <a:endParaRPr lang="en-GB" sz="2000" b="1" dirty="0">
              <a:solidFill>
                <a:srgbClr val="FF0000"/>
              </a:solidFill>
            </a:endParaRPr>
          </a:p>
          <a:p>
            <a:r>
              <a:rPr lang="en-GB" sz="2000" dirty="0" err="1"/>
              <a:t>objectName</a:t>
            </a:r>
            <a:r>
              <a:rPr lang="en-GB" sz="2000" dirty="0"/>
              <a:t> = </a:t>
            </a:r>
            <a:r>
              <a:rPr lang="en-GB" sz="2000" dirty="0" err="1"/>
              <a:t>ClassName</a:t>
            </a:r>
            <a:r>
              <a:rPr lang="en-GB" sz="2000" dirty="0"/>
              <a:t>()</a:t>
            </a:r>
          </a:p>
        </p:txBody>
      </p:sp>
    </p:spTree>
    <p:extLst>
      <p:ext uri="{BB962C8B-B14F-4D97-AF65-F5344CB8AC3E}">
        <p14:creationId xmlns:p14="http://schemas.microsoft.com/office/powerpoint/2010/main" val="256810303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07E56F-45AD-28C2-036C-025751F4569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05D4FBD-D2F6-25D4-E916-BDC2A63E88E2}"/>
              </a:ext>
            </a:extLst>
          </p:cNvPr>
          <p:cNvSpPr txBox="1"/>
          <p:nvPr/>
        </p:nvSpPr>
        <p:spPr>
          <a:xfrm>
            <a:off x="170121" y="197346"/>
            <a:ext cx="11791507" cy="5324535"/>
          </a:xfrm>
          <a:prstGeom prst="rect">
            <a:avLst/>
          </a:prstGeom>
          <a:noFill/>
        </p:spPr>
        <p:txBody>
          <a:bodyPr wrap="square">
            <a:spAutoFit/>
          </a:bodyPr>
          <a:lstStyle/>
          <a:p>
            <a:r>
              <a:rPr lang="en-GB" sz="2000" b="1" dirty="0">
                <a:solidFill>
                  <a:srgbClr val="FF0000"/>
                </a:solidFill>
              </a:rPr>
              <a:t>Self Parameter</a:t>
            </a:r>
          </a:p>
          <a:p>
            <a:r>
              <a:rPr lang="en-GB" sz="2000" dirty="0"/>
              <a:t>The self-parameter in Python is a special parameter used to define methods within a class. It refers to the current instance of a class and accesses class variables. Self parameter is passed automatically as the first argument when methods are called. Although we can name this parameter anything, by convention, it is named self as it enhances the readability and consistency of the code. </a:t>
            </a:r>
          </a:p>
          <a:p>
            <a:endParaRPr lang="en-GB" sz="2000" dirty="0"/>
          </a:p>
          <a:p>
            <a:r>
              <a:rPr lang="en-GB" sz="2000" b="1" dirty="0">
                <a:solidFill>
                  <a:srgbClr val="FF0000"/>
                </a:solidFill>
              </a:rPr>
              <a:t>Key points about the self parameter</a:t>
            </a:r>
          </a:p>
          <a:p>
            <a:r>
              <a:rPr lang="en-GB" sz="2000" b="1" dirty="0">
                <a:solidFill>
                  <a:srgbClr val="FF0000"/>
                </a:solidFill>
              </a:rPr>
              <a:t>Self Denotes Instance- </a:t>
            </a:r>
            <a:r>
              <a:rPr lang="en-GB" sz="2000" dirty="0"/>
              <a:t>We use self within instance methods to refer to the instance of the class on which the method is called. You can access and manipulate the attributes and methods of the object within the method.</a:t>
            </a:r>
          </a:p>
          <a:p>
            <a:endParaRPr lang="en-GB" sz="2000" dirty="0"/>
          </a:p>
          <a:p>
            <a:r>
              <a:rPr lang="en-GB" sz="2000" b="1" dirty="0">
                <a:solidFill>
                  <a:srgbClr val="FF0000"/>
                </a:solidFill>
              </a:rPr>
              <a:t>Automatic Passing- </a:t>
            </a:r>
            <a:r>
              <a:rPr lang="en-GB" sz="2000" dirty="0"/>
              <a:t>As we call an instance method on an object, we don’t pass the self argument explicitly because Python does it for us. </a:t>
            </a:r>
          </a:p>
          <a:p>
            <a:endParaRPr lang="en-GB" sz="2000" dirty="0"/>
          </a:p>
          <a:p>
            <a:r>
              <a:rPr lang="en-GB" sz="2000" b="1" dirty="0">
                <a:solidFill>
                  <a:srgbClr val="FF0000"/>
                </a:solidFill>
              </a:rPr>
              <a:t>Naming Convention- </a:t>
            </a:r>
            <a:r>
              <a:rPr lang="en-GB" sz="2000" dirty="0"/>
              <a:t>We can name the parameter anything we want, but conventionally, we use self as it makes the code more readable and maintainable. Self indicates that the parameter refers to the instance itself. </a:t>
            </a:r>
          </a:p>
        </p:txBody>
      </p:sp>
    </p:spTree>
    <p:extLst>
      <p:ext uri="{BB962C8B-B14F-4D97-AF65-F5344CB8AC3E}">
        <p14:creationId xmlns:p14="http://schemas.microsoft.com/office/powerpoint/2010/main" val="26025878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6F706F-DAC1-2CD8-0C85-B8C53F296E8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A68162E-8E44-B905-E85C-3EAD1269654C}"/>
              </a:ext>
            </a:extLst>
          </p:cNvPr>
          <p:cNvSpPr txBox="1"/>
          <p:nvPr/>
        </p:nvSpPr>
        <p:spPr>
          <a:xfrm>
            <a:off x="404037" y="754912"/>
            <a:ext cx="11578856" cy="3785652"/>
          </a:xfrm>
          <a:prstGeom prst="rect">
            <a:avLst/>
          </a:prstGeom>
          <a:noFill/>
        </p:spPr>
        <p:txBody>
          <a:bodyPr wrap="square">
            <a:spAutoFit/>
          </a:bodyPr>
          <a:lstStyle/>
          <a:p>
            <a:r>
              <a:rPr lang="en-GB" sz="2000" b="1" dirty="0">
                <a:solidFill>
                  <a:srgbClr val="FF0000"/>
                </a:solidFill>
              </a:rPr>
              <a:t>Pass Statement in Python</a:t>
            </a:r>
            <a:br>
              <a:rPr lang="en-GB" sz="2000" b="1" dirty="0">
                <a:solidFill>
                  <a:srgbClr val="FF0000"/>
                </a:solidFill>
              </a:rPr>
            </a:br>
            <a:endParaRPr lang="en-GB" sz="2000" b="1" dirty="0">
              <a:solidFill>
                <a:srgbClr val="FF0000"/>
              </a:solidFill>
            </a:endParaRPr>
          </a:p>
          <a:p>
            <a:r>
              <a:rPr lang="en-GB" sz="2000" dirty="0"/>
              <a:t>In Python, we use the pass statement as a placeholder or no-operation statement, as it doesn’t affect the execution of a program. It is required for the syntactically same code but with no specific instructions for execution. The pass statement allows the program to skip a specific section of the code by working as a valid code block but doesn’t have any actual functionality. </a:t>
            </a:r>
          </a:p>
          <a:p>
            <a:endParaRPr lang="en-GB" sz="2000" dirty="0"/>
          </a:p>
          <a:p>
            <a:r>
              <a:rPr lang="en-GB" sz="2000" dirty="0"/>
              <a:t>We use it as a temporary placeholder while writing the code. We use it when Python's syntactic restrictions need a valid statement but don’t want to execute useful code. It is a way to meet the requirements of the Python syntax without functional code. We use pass as a placeholder when we want to build the code structure but plan to add functionality later. The common use cases for the pass statement are as follows:</a:t>
            </a:r>
          </a:p>
        </p:txBody>
      </p:sp>
    </p:spTree>
    <p:extLst>
      <p:ext uri="{BB962C8B-B14F-4D97-AF65-F5344CB8AC3E}">
        <p14:creationId xmlns:p14="http://schemas.microsoft.com/office/powerpoint/2010/main" val="12259473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881866-70F9-DF60-9666-AB8EFE19E47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2BE3D69-3E66-A4FC-96BA-F2601209D6AC}"/>
              </a:ext>
            </a:extLst>
          </p:cNvPr>
          <p:cNvSpPr txBox="1"/>
          <p:nvPr/>
        </p:nvSpPr>
        <p:spPr>
          <a:xfrm>
            <a:off x="212650" y="151179"/>
            <a:ext cx="11376837" cy="6555641"/>
          </a:xfrm>
          <a:prstGeom prst="rect">
            <a:avLst/>
          </a:prstGeom>
          <a:noFill/>
        </p:spPr>
        <p:txBody>
          <a:bodyPr wrap="square">
            <a:spAutoFit/>
          </a:bodyPr>
          <a:lstStyle/>
          <a:p>
            <a:r>
              <a:rPr lang="en-GB" sz="2000" b="1" dirty="0">
                <a:solidFill>
                  <a:srgbClr val="FF0000"/>
                </a:solidFill>
              </a:rPr>
              <a:t>Class Definitions</a:t>
            </a:r>
            <a:r>
              <a:rPr lang="en-GB" sz="2000" dirty="0"/>
              <a:t>- To define a class that we want to implement later, we use the pass statement inside the class body. </a:t>
            </a:r>
          </a:p>
          <a:p>
            <a:endParaRPr lang="en-GB" sz="2000" dirty="0"/>
          </a:p>
          <a:p>
            <a:r>
              <a:rPr lang="en-GB" sz="2000" dirty="0"/>
              <a:t>class </a:t>
            </a:r>
            <a:r>
              <a:rPr lang="en-GB" sz="2000" dirty="0" err="1"/>
              <a:t>MyClass</a:t>
            </a:r>
            <a:r>
              <a:rPr lang="en-GB" sz="2000" dirty="0"/>
              <a:t>:</a:t>
            </a:r>
          </a:p>
          <a:p>
            <a:r>
              <a:rPr lang="en-GB" sz="2000" dirty="0"/>
              <a:t>    def method1(self):</a:t>
            </a:r>
          </a:p>
          <a:p>
            <a:r>
              <a:rPr lang="en-GB" sz="2000" dirty="0"/>
              <a:t>      pass</a:t>
            </a:r>
          </a:p>
          <a:p>
            <a:r>
              <a:rPr lang="en-GB" sz="2000" dirty="0"/>
              <a:t>    def method2(self):</a:t>
            </a:r>
          </a:p>
          <a:p>
            <a:r>
              <a:rPr lang="en-GB" sz="2000" dirty="0"/>
              <a:t>      pass</a:t>
            </a:r>
          </a:p>
          <a:p>
            <a:endParaRPr lang="en-GB" sz="2000" dirty="0"/>
          </a:p>
          <a:p>
            <a:r>
              <a:rPr lang="en-GB" sz="2000" dirty="0"/>
              <a:t>Empty Code Block- We might have a conditional statement that doesn’t need any action in one branch. In such situations, we use pass to show that no action is required.  </a:t>
            </a:r>
          </a:p>
          <a:p>
            <a:r>
              <a:rPr lang="en-GB" sz="2000" b="1" dirty="0">
                <a:solidFill>
                  <a:srgbClr val="FF0000"/>
                </a:solidFill>
              </a:rPr>
              <a:t>if condition:</a:t>
            </a:r>
          </a:p>
          <a:p>
            <a:r>
              <a:rPr lang="en-GB" sz="2000" dirty="0"/>
              <a:t># No action needed for this branch</a:t>
            </a:r>
          </a:p>
          <a:p>
            <a:r>
              <a:rPr lang="en-GB" sz="2000" dirty="0"/>
              <a:t>Pass</a:t>
            </a:r>
          </a:p>
          <a:p>
            <a:r>
              <a:rPr lang="en-GB" sz="2000" dirty="0"/>
              <a:t>else:</a:t>
            </a:r>
          </a:p>
          <a:p>
            <a:endParaRPr lang="en-GB" sz="2000" dirty="0"/>
          </a:p>
          <a:p>
            <a:r>
              <a:rPr lang="en-US" sz="2000" b="1" dirty="0">
                <a:solidFill>
                  <a:srgbClr val="FF0000"/>
                </a:solidFill>
              </a:rPr>
              <a:t>Function or Method Definitions- </a:t>
            </a:r>
            <a:r>
              <a:rPr lang="en-US" sz="2000" dirty="0"/>
              <a:t>Suppose you define a function without implementing its functionality. In such a case, you can use the pass statement as a placeholder.</a:t>
            </a:r>
          </a:p>
          <a:p>
            <a:endParaRPr lang="en-US" sz="2000" dirty="0"/>
          </a:p>
          <a:p>
            <a:r>
              <a:rPr lang="en-US" sz="2000" dirty="0"/>
              <a:t>def </a:t>
            </a:r>
            <a:r>
              <a:rPr lang="en-US" sz="2000" dirty="0" err="1"/>
              <a:t>my_function</a:t>
            </a:r>
            <a:r>
              <a:rPr lang="en-US" sz="2000" dirty="0"/>
              <a:t>():</a:t>
            </a:r>
          </a:p>
          <a:p>
            <a:r>
              <a:rPr lang="en-US" sz="2000" dirty="0"/>
              <a:t>pass</a:t>
            </a:r>
            <a:endParaRPr lang="en-GB" sz="2000" dirty="0"/>
          </a:p>
        </p:txBody>
      </p:sp>
    </p:spTree>
    <p:extLst>
      <p:ext uri="{BB962C8B-B14F-4D97-AF65-F5344CB8AC3E}">
        <p14:creationId xmlns:p14="http://schemas.microsoft.com/office/powerpoint/2010/main" val="16132581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A21D5D-F80B-FC4C-4ABA-EC83D600CE6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FC56BA3-2A96-2439-ACDD-6463E9323EA5}"/>
              </a:ext>
            </a:extLst>
          </p:cNvPr>
          <p:cNvSpPr txBox="1"/>
          <p:nvPr/>
        </p:nvSpPr>
        <p:spPr>
          <a:xfrm>
            <a:off x="212651" y="170121"/>
            <a:ext cx="11610754" cy="4401205"/>
          </a:xfrm>
          <a:prstGeom prst="rect">
            <a:avLst/>
          </a:prstGeom>
          <a:noFill/>
        </p:spPr>
        <p:txBody>
          <a:bodyPr wrap="square">
            <a:spAutoFit/>
          </a:bodyPr>
          <a:lstStyle/>
          <a:p>
            <a:r>
              <a:rPr lang="en-GB" sz="2000" b="1" dirty="0">
                <a:solidFill>
                  <a:srgbClr val="FF0000"/>
                </a:solidFill>
              </a:rPr>
              <a:t>Minimal Code Structure- </a:t>
            </a:r>
          </a:p>
          <a:p>
            <a:endParaRPr lang="en-GB" sz="2000" dirty="0"/>
          </a:p>
          <a:p>
            <a:r>
              <a:rPr lang="en-GB" sz="2000" dirty="0"/>
              <a:t>While creating the code structure, if you want to make sure that it’s syntactically correct, you can use pass until filling in the actual code. </a:t>
            </a:r>
          </a:p>
          <a:p>
            <a:endParaRPr lang="en-GB" sz="2000" dirty="0"/>
          </a:p>
          <a:p>
            <a:r>
              <a:rPr lang="en-GB" sz="2000" b="1" dirty="0">
                <a:solidFill>
                  <a:srgbClr val="FF0000"/>
                </a:solidFill>
              </a:rPr>
              <a:t>The __</a:t>
            </a:r>
            <a:r>
              <a:rPr lang="en-GB" sz="2000" b="1" dirty="0" err="1">
                <a:solidFill>
                  <a:srgbClr val="FF0000"/>
                </a:solidFill>
              </a:rPr>
              <a:t>init</a:t>
            </a:r>
            <a:r>
              <a:rPr lang="en-GB" sz="2000" b="1" dirty="0">
                <a:solidFill>
                  <a:srgbClr val="FF0000"/>
                </a:solidFill>
              </a:rPr>
              <a:t>__ Method</a:t>
            </a:r>
          </a:p>
          <a:p>
            <a:r>
              <a:rPr lang="en-GB" sz="2000" dirty="0"/>
              <a:t>We use the __</a:t>
            </a:r>
            <a:r>
              <a:rPr lang="en-GB" sz="2000" dirty="0" err="1"/>
              <a:t>init</a:t>
            </a:r>
            <a:r>
              <a:rPr lang="en-GB" sz="2000" dirty="0"/>
              <a:t>__ method to initialize the state of an object or to create an instance of a class. We can declare an extra argument in this method to initialize the value of each attribute corresponding to the object. It is similar to the constructors in other programming languages, such as Java and C++. It also includes a collection of statements executed during object creation. </a:t>
            </a:r>
          </a:p>
          <a:p>
            <a:endParaRPr lang="en-GB" sz="2000" dirty="0"/>
          </a:p>
          <a:p>
            <a:r>
              <a:rPr lang="en-GB" sz="2000" dirty="0"/>
              <a:t>The __</a:t>
            </a:r>
            <a:r>
              <a:rPr lang="en-GB" sz="2000" dirty="0" err="1"/>
              <a:t>init</a:t>
            </a:r>
            <a:r>
              <a:rPr lang="en-GB" sz="2000" dirty="0"/>
              <a:t>__ method requires only self argument, which refers to the newly generated class instance. It runs as soon as an object is instantiated and is used to initialize what we want to do with it. __</a:t>
            </a:r>
            <a:r>
              <a:rPr lang="en-GB" sz="2000" dirty="0" err="1"/>
              <a:t>init</a:t>
            </a:r>
            <a:r>
              <a:rPr lang="en-GB" sz="2000" dirty="0"/>
              <a:t>__ begins with a double underscore. </a:t>
            </a:r>
          </a:p>
        </p:txBody>
      </p:sp>
    </p:spTree>
    <p:extLst>
      <p:ext uri="{BB962C8B-B14F-4D97-AF65-F5344CB8AC3E}">
        <p14:creationId xmlns:p14="http://schemas.microsoft.com/office/powerpoint/2010/main" val="1783919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C101E1-457D-64F5-C44C-69ACA27657F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3F934AD-563B-3FCF-F8A4-B75387E6EE35}"/>
              </a:ext>
            </a:extLst>
          </p:cNvPr>
          <p:cNvSpPr txBox="1"/>
          <p:nvPr/>
        </p:nvSpPr>
        <p:spPr>
          <a:xfrm>
            <a:off x="691116" y="584792"/>
            <a:ext cx="8455542" cy="4678204"/>
          </a:xfrm>
          <a:prstGeom prst="rect">
            <a:avLst/>
          </a:prstGeom>
          <a:noFill/>
        </p:spPr>
        <p:txBody>
          <a:bodyPr wrap="square">
            <a:spAutoFit/>
          </a:bodyPr>
          <a:lstStyle/>
          <a:p>
            <a:r>
              <a:rPr lang="en-GB" sz="2400" b="1" dirty="0"/>
              <a:t>OOPs Concepts in Python:</a:t>
            </a:r>
          </a:p>
          <a:p>
            <a:endParaRPr lang="en-GB" dirty="0"/>
          </a:p>
          <a:p>
            <a:r>
              <a:rPr lang="en-GB" dirty="0"/>
              <a:t>Here are the main Python OOPs concepts that we will discuss in this tutorial:</a:t>
            </a:r>
          </a:p>
          <a:p>
            <a:endParaRPr lang="en-GB" dirty="0"/>
          </a:p>
          <a:p>
            <a:pPr marL="285750" indent="-285750">
              <a:buFont typeface="Wingdings" panose="05000000000000000000" pitchFamily="2" charset="2"/>
              <a:buChar char="v"/>
            </a:pPr>
            <a:r>
              <a:rPr lang="en-GB" sz="2000" dirty="0"/>
              <a:t>Python Class</a:t>
            </a:r>
          </a:p>
          <a:p>
            <a:pPr marL="285750" indent="-285750">
              <a:buFont typeface="Wingdings" panose="05000000000000000000" pitchFamily="2" charset="2"/>
              <a:buChar char="v"/>
            </a:pPr>
            <a:endParaRPr lang="en-GB" sz="2000" dirty="0"/>
          </a:p>
          <a:p>
            <a:pPr marL="285750" indent="-285750">
              <a:buFont typeface="Wingdings" panose="05000000000000000000" pitchFamily="2" charset="2"/>
              <a:buChar char="v"/>
            </a:pPr>
            <a:r>
              <a:rPr lang="en-GB" sz="2000" dirty="0"/>
              <a:t>Python Objects</a:t>
            </a:r>
          </a:p>
          <a:p>
            <a:pPr marL="285750" indent="-285750">
              <a:buFont typeface="Wingdings" panose="05000000000000000000" pitchFamily="2" charset="2"/>
              <a:buChar char="v"/>
            </a:pPr>
            <a:endParaRPr lang="en-GB" sz="2000" dirty="0"/>
          </a:p>
          <a:p>
            <a:pPr marL="285750" indent="-285750">
              <a:buFont typeface="Wingdings" panose="05000000000000000000" pitchFamily="2" charset="2"/>
              <a:buChar char="v"/>
            </a:pPr>
            <a:r>
              <a:rPr lang="en-GB" sz="2000" dirty="0"/>
              <a:t>Inheritance</a:t>
            </a:r>
          </a:p>
          <a:p>
            <a:pPr marL="285750" indent="-285750">
              <a:buFont typeface="Wingdings" panose="05000000000000000000" pitchFamily="2" charset="2"/>
              <a:buChar char="v"/>
            </a:pPr>
            <a:endParaRPr lang="en-GB" sz="2000" dirty="0"/>
          </a:p>
          <a:p>
            <a:pPr marL="285750" indent="-285750">
              <a:buFont typeface="Wingdings" panose="05000000000000000000" pitchFamily="2" charset="2"/>
              <a:buChar char="v"/>
            </a:pPr>
            <a:r>
              <a:rPr lang="en-GB" sz="2000" dirty="0"/>
              <a:t>Polymorphism</a:t>
            </a:r>
          </a:p>
          <a:p>
            <a:pPr marL="285750" indent="-285750">
              <a:buFont typeface="Wingdings" panose="05000000000000000000" pitchFamily="2" charset="2"/>
              <a:buChar char="v"/>
            </a:pPr>
            <a:endParaRPr lang="en-GB" sz="2000" dirty="0"/>
          </a:p>
          <a:p>
            <a:pPr marL="285750" indent="-285750">
              <a:buFont typeface="Wingdings" panose="05000000000000000000" pitchFamily="2" charset="2"/>
              <a:buChar char="v"/>
            </a:pPr>
            <a:r>
              <a:rPr lang="en-GB" sz="2000" dirty="0"/>
              <a:t>Encapsulation</a:t>
            </a:r>
          </a:p>
          <a:p>
            <a:pPr marL="285750" indent="-285750">
              <a:buFont typeface="Wingdings" panose="05000000000000000000" pitchFamily="2" charset="2"/>
              <a:buChar char="v"/>
            </a:pPr>
            <a:endParaRPr lang="en-GB" sz="2000" dirty="0"/>
          </a:p>
          <a:p>
            <a:pPr marL="285750" indent="-285750">
              <a:buFont typeface="Wingdings" panose="05000000000000000000" pitchFamily="2" charset="2"/>
              <a:buChar char="v"/>
            </a:pPr>
            <a:r>
              <a:rPr lang="en-GB" sz="2000" dirty="0"/>
              <a:t>Data Abstraction</a:t>
            </a:r>
          </a:p>
        </p:txBody>
      </p:sp>
    </p:spTree>
    <p:extLst>
      <p:ext uri="{BB962C8B-B14F-4D97-AF65-F5344CB8AC3E}">
        <p14:creationId xmlns:p14="http://schemas.microsoft.com/office/powerpoint/2010/main" val="164069119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DA3D12-8288-AF40-C02A-7A979C1315B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1BC5DC2-B5E3-3AFF-3914-97C1E00ED517}"/>
              </a:ext>
            </a:extLst>
          </p:cNvPr>
          <p:cNvSpPr txBox="1"/>
          <p:nvPr/>
        </p:nvSpPr>
        <p:spPr>
          <a:xfrm>
            <a:off x="499730" y="414671"/>
            <a:ext cx="8646928" cy="5324535"/>
          </a:xfrm>
          <a:prstGeom prst="rect">
            <a:avLst/>
          </a:prstGeom>
          <a:noFill/>
        </p:spPr>
        <p:txBody>
          <a:bodyPr wrap="square">
            <a:spAutoFit/>
          </a:bodyPr>
          <a:lstStyle/>
          <a:p>
            <a:r>
              <a:rPr lang="en-GB" sz="2000" b="1" dirty="0">
                <a:solidFill>
                  <a:srgbClr val="FF0000"/>
                </a:solidFill>
              </a:rPr>
              <a:t>Example  </a:t>
            </a:r>
          </a:p>
          <a:p>
            <a:r>
              <a:rPr lang="en-GB" sz="2000" dirty="0"/>
              <a:t># Define a class</a:t>
            </a:r>
          </a:p>
          <a:p>
            <a:r>
              <a:rPr lang="en-GB" sz="2000" dirty="0"/>
              <a:t>class Car:</a:t>
            </a:r>
          </a:p>
          <a:p>
            <a:r>
              <a:rPr lang="en-GB" sz="2000" dirty="0"/>
              <a:t>    def __</a:t>
            </a:r>
            <a:r>
              <a:rPr lang="en-GB" sz="2000" dirty="0" err="1"/>
              <a:t>init</a:t>
            </a:r>
            <a:r>
              <a:rPr lang="en-GB" sz="2000" dirty="0"/>
              <a:t>__(self, brand, model):  # The __</a:t>
            </a:r>
            <a:r>
              <a:rPr lang="en-GB" sz="2000" dirty="0" err="1"/>
              <a:t>init</a:t>
            </a:r>
            <a:r>
              <a:rPr lang="en-GB" sz="2000" dirty="0"/>
              <a:t>__ method</a:t>
            </a:r>
          </a:p>
          <a:p>
            <a:r>
              <a:rPr lang="en-GB" sz="2000" dirty="0"/>
              <a:t>        </a:t>
            </a:r>
            <a:r>
              <a:rPr lang="en-GB" sz="2000" dirty="0" err="1"/>
              <a:t>self.brand</a:t>
            </a:r>
            <a:r>
              <a:rPr lang="en-GB" sz="2000" dirty="0"/>
              <a:t> = brand   # Attribute</a:t>
            </a:r>
          </a:p>
          <a:p>
            <a:r>
              <a:rPr lang="en-GB" sz="2000" dirty="0"/>
              <a:t>        </a:t>
            </a:r>
            <a:r>
              <a:rPr lang="en-GB" sz="2000" dirty="0" err="1"/>
              <a:t>self.model</a:t>
            </a:r>
            <a:r>
              <a:rPr lang="en-GB" sz="2000" dirty="0"/>
              <a:t> = model   # Attribute</a:t>
            </a:r>
          </a:p>
          <a:p>
            <a:endParaRPr lang="en-GB" sz="2000" dirty="0"/>
          </a:p>
          <a:p>
            <a:r>
              <a:rPr lang="en-GB" sz="2000" dirty="0"/>
              <a:t># Create an object (instance) of the Car class</a:t>
            </a:r>
          </a:p>
          <a:p>
            <a:r>
              <a:rPr lang="en-GB" sz="2000" dirty="0" err="1"/>
              <a:t>my_car</a:t>
            </a:r>
            <a:r>
              <a:rPr lang="en-GB" sz="2000" dirty="0"/>
              <a:t> = Car("Toyota", "Corolla")</a:t>
            </a:r>
          </a:p>
          <a:p>
            <a:endParaRPr lang="en-GB" sz="2000" dirty="0"/>
          </a:p>
          <a:p>
            <a:r>
              <a:rPr lang="en-GB" sz="2000" dirty="0"/>
              <a:t># Access attributes</a:t>
            </a:r>
          </a:p>
          <a:p>
            <a:r>
              <a:rPr lang="en-GB" sz="2000" dirty="0"/>
              <a:t>print(</a:t>
            </a:r>
            <a:r>
              <a:rPr lang="en-GB" sz="2000" dirty="0" err="1"/>
              <a:t>my_car.brand</a:t>
            </a:r>
            <a:r>
              <a:rPr lang="en-GB" sz="2000" dirty="0"/>
              <a:t>)  # Output: Toyota</a:t>
            </a:r>
          </a:p>
          <a:p>
            <a:r>
              <a:rPr lang="en-GB" sz="2000" dirty="0"/>
              <a:t>print(</a:t>
            </a:r>
            <a:r>
              <a:rPr lang="en-GB" sz="2000" dirty="0" err="1"/>
              <a:t>my_car.model</a:t>
            </a:r>
            <a:r>
              <a:rPr lang="en-GB" sz="2000" dirty="0"/>
              <a:t>)  # Output: Corolla</a:t>
            </a:r>
          </a:p>
          <a:p>
            <a:endParaRPr lang="en-GB" sz="2000" dirty="0"/>
          </a:p>
          <a:p>
            <a:r>
              <a:rPr lang="en-GB" sz="2000" b="1" dirty="0">
                <a:solidFill>
                  <a:srgbClr val="FF0000"/>
                </a:solidFill>
              </a:rPr>
              <a:t>Output:</a:t>
            </a:r>
          </a:p>
          <a:p>
            <a:r>
              <a:rPr lang="en-GB" sz="2000" dirty="0"/>
              <a:t>Toyota</a:t>
            </a:r>
          </a:p>
          <a:p>
            <a:r>
              <a:rPr lang="en-GB" sz="2000" dirty="0"/>
              <a:t>Corolla</a:t>
            </a:r>
          </a:p>
        </p:txBody>
      </p:sp>
    </p:spTree>
    <p:extLst>
      <p:ext uri="{BB962C8B-B14F-4D97-AF65-F5344CB8AC3E}">
        <p14:creationId xmlns:p14="http://schemas.microsoft.com/office/powerpoint/2010/main" val="175297946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42CCBF6-C83C-67E2-A0FA-341D00E9BF7B}"/>
              </a:ext>
            </a:extLst>
          </p:cNvPr>
          <p:cNvSpPr txBox="1"/>
          <p:nvPr/>
        </p:nvSpPr>
        <p:spPr>
          <a:xfrm>
            <a:off x="200246" y="310990"/>
            <a:ext cx="11791507" cy="5940088"/>
          </a:xfrm>
          <a:prstGeom prst="rect">
            <a:avLst/>
          </a:prstGeom>
          <a:noFill/>
        </p:spPr>
        <p:txBody>
          <a:bodyPr wrap="square">
            <a:spAutoFit/>
          </a:bodyPr>
          <a:lstStyle/>
          <a:p>
            <a:r>
              <a:rPr lang="en-GB" sz="2000" b="1" dirty="0">
                <a:solidFill>
                  <a:srgbClr val="FF0000"/>
                </a:solidFill>
              </a:rPr>
              <a:t>The __str__() Function</a:t>
            </a:r>
          </a:p>
          <a:p>
            <a:r>
              <a:rPr lang="en-GB" sz="2000" dirty="0"/>
              <a:t>In Python, there is a unique method known as __str__(), which is used to define how a class object must be represented as a string. We use it with the str() and print() functions to make an object human-readable, which helps in debugging, logging, and showing user object information.</a:t>
            </a:r>
          </a:p>
          <a:p>
            <a:endParaRPr lang="en-GB" sz="2000" dirty="0"/>
          </a:p>
          <a:p>
            <a:r>
              <a:rPr lang="en-GB" sz="2000" dirty="0"/>
              <a:t>It enhances readability and informational value. When we use a class object to create a string with the built-in print() and str() functions, __str__ is used automatically. </a:t>
            </a:r>
          </a:p>
          <a:p>
            <a:endParaRPr lang="en-GB" sz="2000" dirty="0"/>
          </a:p>
          <a:p>
            <a:r>
              <a:rPr lang="en-GB" sz="2000" b="1" dirty="0">
                <a:solidFill>
                  <a:srgbClr val="FF0000"/>
                </a:solidFill>
              </a:rPr>
              <a:t>Example </a:t>
            </a:r>
          </a:p>
          <a:p>
            <a:r>
              <a:rPr lang="en-GB" sz="2000" dirty="0"/>
              <a:t>class Book:</a:t>
            </a:r>
          </a:p>
          <a:p>
            <a:r>
              <a:rPr lang="en-GB" sz="2000" dirty="0"/>
              <a:t>    def __</a:t>
            </a:r>
            <a:r>
              <a:rPr lang="en-GB" sz="2000" dirty="0" err="1"/>
              <a:t>init</a:t>
            </a:r>
            <a:r>
              <a:rPr lang="en-GB" sz="2000" dirty="0"/>
              <a:t>__(self, title, author, year):</a:t>
            </a:r>
          </a:p>
          <a:p>
            <a:r>
              <a:rPr lang="en-GB" sz="2000" dirty="0"/>
              <a:t>        </a:t>
            </a:r>
            <a:r>
              <a:rPr lang="en-GB" sz="2000" dirty="0" err="1"/>
              <a:t>self.title</a:t>
            </a:r>
            <a:r>
              <a:rPr lang="en-GB" sz="2000" dirty="0"/>
              <a:t> = title</a:t>
            </a:r>
          </a:p>
          <a:p>
            <a:r>
              <a:rPr lang="en-GB" sz="2000" dirty="0"/>
              <a:t>        </a:t>
            </a:r>
            <a:r>
              <a:rPr lang="en-GB" sz="2000" dirty="0" err="1"/>
              <a:t>self.author</a:t>
            </a:r>
            <a:r>
              <a:rPr lang="en-GB" sz="2000" dirty="0"/>
              <a:t> = author</a:t>
            </a:r>
          </a:p>
          <a:p>
            <a:r>
              <a:rPr lang="en-GB" sz="2000" dirty="0"/>
              <a:t>        </a:t>
            </a:r>
            <a:r>
              <a:rPr lang="en-GB" sz="2000" dirty="0" err="1"/>
              <a:t>self.year</a:t>
            </a:r>
            <a:r>
              <a:rPr lang="en-GB" sz="2000" dirty="0"/>
              <a:t> = year</a:t>
            </a:r>
          </a:p>
          <a:p>
            <a:endParaRPr lang="en-GB" sz="2000" dirty="0"/>
          </a:p>
          <a:p>
            <a:r>
              <a:rPr lang="en-GB" sz="2000" dirty="0"/>
              <a:t>    def __str__(self):</a:t>
            </a:r>
          </a:p>
          <a:p>
            <a:r>
              <a:rPr lang="en-GB" sz="2000" dirty="0"/>
              <a:t>        return f"'{</a:t>
            </a:r>
            <a:r>
              <a:rPr lang="en-GB" sz="2000" dirty="0" err="1"/>
              <a:t>self.title</a:t>
            </a:r>
            <a:r>
              <a:rPr lang="en-GB" sz="2000" dirty="0"/>
              <a:t>}' by {</a:t>
            </a:r>
            <a:r>
              <a:rPr lang="en-GB" sz="2000" dirty="0" err="1"/>
              <a:t>self.author</a:t>
            </a:r>
            <a:r>
              <a:rPr lang="en-GB" sz="2000" dirty="0"/>
              <a:t>} ({</a:t>
            </a:r>
            <a:r>
              <a:rPr lang="en-GB" sz="2000" dirty="0" err="1"/>
              <a:t>self.year</a:t>
            </a:r>
            <a:r>
              <a:rPr lang="en-GB" sz="2000" dirty="0"/>
              <a:t>})"</a:t>
            </a:r>
          </a:p>
          <a:p>
            <a:endParaRPr lang="en-GB" sz="2000" dirty="0"/>
          </a:p>
          <a:p>
            <a:endParaRPr lang="en-GB" sz="2000" dirty="0"/>
          </a:p>
        </p:txBody>
      </p:sp>
      <p:sp>
        <p:nvSpPr>
          <p:cNvPr id="7" name="TextBox 6">
            <a:extLst>
              <a:ext uri="{FF2B5EF4-FFF2-40B4-BE49-F238E27FC236}">
                <a16:creationId xmlns:a16="http://schemas.microsoft.com/office/drawing/2014/main" id="{BEE120FD-DD4C-96D7-0C36-1E4C5AAA7723}"/>
              </a:ext>
            </a:extLst>
          </p:cNvPr>
          <p:cNvSpPr txBox="1"/>
          <p:nvPr/>
        </p:nvSpPr>
        <p:spPr>
          <a:xfrm>
            <a:off x="6000306" y="2853691"/>
            <a:ext cx="6097772" cy="3693319"/>
          </a:xfrm>
          <a:prstGeom prst="rect">
            <a:avLst/>
          </a:prstGeom>
          <a:noFill/>
        </p:spPr>
        <p:txBody>
          <a:bodyPr wrap="square">
            <a:spAutoFit/>
          </a:bodyPr>
          <a:lstStyle/>
          <a:p>
            <a:r>
              <a:rPr lang="en-GB" dirty="0"/>
              <a:t># Create an object of the Book class</a:t>
            </a:r>
          </a:p>
          <a:p>
            <a:r>
              <a:rPr lang="en-GB" dirty="0" err="1"/>
              <a:t>my_book</a:t>
            </a:r>
            <a:r>
              <a:rPr lang="en-GB" dirty="0"/>
              <a:t> = Book("1984", "George Orwell", 1949)</a:t>
            </a:r>
          </a:p>
          <a:p>
            <a:endParaRPr lang="en-GB" dirty="0"/>
          </a:p>
          <a:p>
            <a:r>
              <a:rPr lang="en-GB" dirty="0"/>
              <a:t># Use print to see the string representation of the object</a:t>
            </a:r>
          </a:p>
          <a:p>
            <a:r>
              <a:rPr lang="en-GB" dirty="0"/>
              <a:t>print(</a:t>
            </a:r>
            <a:r>
              <a:rPr lang="en-GB" dirty="0" err="1"/>
              <a:t>my_book</a:t>
            </a:r>
            <a:r>
              <a:rPr lang="en-GB" dirty="0"/>
              <a:t>)  # Output: '1984' by George Orwell (1949)</a:t>
            </a:r>
          </a:p>
          <a:p>
            <a:endParaRPr lang="en-GB" dirty="0"/>
          </a:p>
          <a:p>
            <a:r>
              <a:rPr lang="en-GB" dirty="0"/>
              <a:t># Directly calling str() on the object</a:t>
            </a:r>
          </a:p>
          <a:p>
            <a:r>
              <a:rPr lang="en-GB" dirty="0"/>
              <a:t>print(str(</a:t>
            </a:r>
            <a:r>
              <a:rPr lang="en-GB" dirty="0" err="1"/>
              <a:t>my_book</a:t>
            </a:r>
            <a:r>
              <a:rPr lang="en-GB" dirty="0"/>
              <a:t>))  # Output: '1984' by George Orwell (1949)</a:t>
            </a:r>
          </a:p>
          <a:p>
            <a:endParaRPr lang="en-GB" dirty="0"/>
          </a:p>
          <a:p>
            <a:r>
              <a:rPr lang="en-GB" b="1" dirty="0">
                <a:solidFill>
                  <a:srgbClr val="FF0000"/>
                </a:solidFill>
              </a:rPr>
              <a:t>Output:</a:t>
            </a:r>
          </a:p>
          <a:p>
            <a:r>
              <a:rPr lang="en-GB" dirty="0"/>
              <a:t>'1984' by George Orwell (1949)</a:t>
            </a:r>
          </a:p>
          <a:p>
            <a:r>
              <a:rPr lang="en-GB" dirty="0"/>
              <a:t>'1984' by George Orwell (1949)</a:t>
            </a:r>
          </a:p>
        </p:txBody>
      </p:sp>
    </p:spTree>
    <p:extLst>
      <p:ext uri="{BB962C8B-B14F-4D97-AF65-F5344CB8AC3E}">
        <p14:creationId xmlns:p14="http://schemas.microsoft.com/office/powerpoint/2010/main" val="213721711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01881D-9B7F-A974-4C3D-18EECAE992C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D33FC2B-D341-F179-ECB8-3D5FF923D2D6}"/>
              </a:ext>
            </a:extLst>
          </p:cNvPr>
          <p:cNvSpPr txBox="1"/>
          <p:nvPr/>
        </p:nvSpPr>
        <p:spPr>
          <a:xfrm>
            <a:off x="287079" y="276447"/>
            <a:ext cx="11504428" cy="4708981"/>
          </a:xfrm>
          <a:prstGeom prst="rect">
            <a:avLst/>
          </a:prstGeom>
          <a:noFill/>
        </p:spPr>
        <p:txBody>
          <a:bodyPr wrap="square">
            <a:spAutoFit/>
          </a:bodyPr>
          <a:lstStyle/>
          <a:p>
            <a:r>
              <a:rPr lang="en-GB" sz="2000" b="1" dirty="0">
                <a:solidFill>
                  <a:srgbClr val="FF0000"/>
                </a:solidFill>
              </a:rPr>
              <a:t>Explanation:</a:t>
            </a:r>
          </a:p>
          <a:p>
            <a:endParaRPr lang="en-GB" sz="2000" b="1" dirty="0">
              <a:solidFill>
                <a:srgbClr val="FF0000"/>
              </a:solidFill>
            </a:endParaRPr>
          </a:p>
          <a:p>
            <a:r>
              <a:rPr lang="en-GB" sz="2000" b="1" dirty="0">
                <a:solidFill>
                  <a:srgbClr val="FF0000"/>
                </a:solidFill>
              </a:rPr>
              <a:t>__</a:t>
            </a:r>
            <a:r>
              <a:rPr lang="en-GB" sz="2000" b="1" dirty="0" err="1">
                <a:solidFill>
                  <a:srgbClr val="FF0000"/>
                </a:solidFill>
              </a:rPr>
              <a:t>init</a:t>
            </a:r>
            <a:r>
              <a:rPr lang="en-GB" sz="2000" b="1" dirty="0">
                <a:solidFill>
                  <a:srgbClr val="FF0000"/>
                </a:solidFill>
              </a:rPr>
              <a:t>__ Function:</a:t>
            </a:r>
          </a:p>
          <a:p>
            <a:endParaRPr lang="en-GB" sz="2000" dirty="0"/>
          </a:p>
          <a:p>
            <a:r>
              <a:rPr lang="en-GB" sz="2000" dirty="0"/>
              <a:t>Initializes the Book object with a title, author, and year.</a:t>
            </a:r>
          </a:p>
          <a:p>
            <a:endParaRPr lang="en-GB" sz="2000" b="1" dirty="0">
              <a:solidFill>
                <a:srgbClr val="FF0000"/>
              </a:solidFill>
            </a:endParaRPr>
          </a:p>
          <a:p>
            <a:r>
              <a:rPr lang="en-GB" sz="2000" b="1" dirty="0">
                <a:solidFill>
                  <a:srgbClr val="FF0000"/>
                </a:solidFill>
              </a:rPr>
              <a:t>__str__ Function:</a:t>
            </a:r>
          </a:p>
          <a:p>
            <a:endParaRPr lang="en-GB" sz="2000" dirty="0"/>
          </a:p>
          <a:p>
            <a:r>
              <a:rPr lang="en-GB" sz="2000" dirty="0"/>
              <a:t>Defines what should be returned when the object is converted to a string.</a:t>
            </a:r>
          </a:p>
          <a:p>
            <a:endParaRPr lang="en-GB" sz="2000" dirty="0"/>
          </a:p>
          <a:p>
            <a:r>
              <a:rPr lang="en-GB" sz="2000" dirty="0"/>
              <a:t>In this case, it returns a nicely formatted string containing the title, author, and year of the book.</a:t>
            </a:r>
          </a:p>
          <a:p>
            <a:endParaRPr lang="en-GB" sz="2000" dirty="0"/>
          </a:p>
          <a:p>
            <a:r>
              <a:rPr lang="en-GB" sz="2000" b="1" dirty="0">
                <a:solidFill>
                  <a:srgbClr val="FF0000"/>
                </a:solidFill>
              </a:rPr>
              <a:t>Printing the Object:</a:t>
            </a:r>
          </a:p>
          <a:p>
            <a:endParaRPr lang="en-GB" sz="2000" dirty="0"/>
          </a:p>
          <a:p>
            <a:r>
              <a:rPr lang="en-GB" sz="2000" dirty="0"/>
              <a:t>When you print </a:t>
            </a:r>
            <a:r>
              <a:rPr lang="en-GB" sz="2000" dirty="0" err="1"/>
              <a:t>my_book</a:t>
            </a:r>
            <a:r>
              <a:rPr lang="en-GB" sz="2000" dirty="0"/>
              <a:t>, Python automatically calls the __str__ method to get the string to display.</a:t>
            </a:r>
          </a:p>
        </p:txBody>
      </p:sp>
    </p:spTree>
    <p:extLst>
      <p:ext uri="{BB962C8B-B14F-4D97-AF65-F5344CB8AC3E}">
        <p14:creationId xmlns:p14="http://schemas.microsoft.com/office/powerpoint/2010/main" val="379176197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1D2F42-C982-91A5-DCC8-5732A8275CF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1C3BDA4-14E2-3D1D-8296-F5174BA671FF}"/>
              </a:ext>
            </a:extLst>
          </p:cNvPr>
          <p:cNvSpPr txBox="1"/>
          <p:nvPr/>
        </p:nvSpPr>
        <p:spPr>
          <a:xfrm>
            <a:off x="297712" y="58847"/>
            <a:ext cx="11738344" cy="6247864"/>
          </a:xfrm>
          <a:prstGeom prst="rect">
            <a:avLst/>
          </a:prstGeom>
          <a:noFill/>
        </p:spPr>
        <p:txBody>
          <a:bodyPr wrap="square">
            <a:spAutoFit/>
          </a:bodyPr>
          <a:lstStyle/>
          <a:p>
            <a:r>
              <a:rPr lang="en-GB" sz="2000" b="1" dirty="0">
                <a:solidFill>
                  <a:srgbClr val="FF0000"/>
                </a:solidFill>
              </a:rPr>
              <a:t>Class and Instance Variables</a:t>
            </a:r>
          </a:p>
          <a:p>
            <a:r>
              <a:rPr lang="en-GB" sz="2000" dirty="0"/>
              <a:t>We use class variables for attributes and methods shared by instances of a class. On the other hand, we use instance variables for data, and they are unique to every instance. The value of class variables is assigned in the class and the value of instance variables is assigned within a method. </a:t>
            </a:r>
          </a:p>
          <a:p>
            <a:endParaRPr lang="en-GB" sz="2000" dirty="0"/>
          </a:p>
          <a:p>
            <a:r>
              <a:rPr lang="en-GB" sz="2000" b="1" dirty="0">
                <a:solidFill>
                  <a:srgbClr val="FF0000"/>
                </a:solidFill>
              </a:rPr>
              <a:t>Defining instance variables using a constructor</a:t>
            </a:r>
          </a:p>
          <a:p>
            <a:r>
              <a:rPr lang="en-GB" sz="2000" dirty="0">
                <a:solidFill>
                  <a:srgbClr val="FF0000"/>
                </a:solidFill>
              </a:rPr>
              <a:t>Example </a:t>
            </a:r>
          </a:p>
          <a:p>
            <a:r>
              <a:rPr lang="en-GB" sz="2000" dirty="0"/>
              <a:t>class Person:</a:t>
            </a:r>
          </a:p>
          <a:p>
            <a:r>
              <a:rPr lang="en-GB" sz="2000" dirty="0"/>
              <a:t>    def __</a:t>
            </a:r>
            <a:r>
              <a:rPr lang="en-GB" sz="2000" dirty="0" err="1"/>
              <a:t>init</a:t>
            </a:r>
            <a:r>
              <a:rPr lang="en-GB" sz="2000" dirty="0"/>
              <a:t>__(self, name, age):</a:t>
            </a:r>
          </a:p>
          <a:p>
            <a:r>
              <a:rPr lang="en-GB" sz="2000" dirty="0"/>
              <a:t>        self.name = name  # Instance variable</a:t>
            </a:r>
          </a:p>
          <a:p>
            <a:r>
              <a:rPr lang="en-GB" sz="2000" dirty="0"/>
              <a:t>        </a:t>
            </a:r>
            <a:r>
              <a:rPr lang="en-GB" sz="2000" dirty="0" err="1"/>
              <a:t>self.age</a:t>
            </a:r>
            <a:r>
              <a:rPr lang="en-GB" sz="2000" dirty="0"/>
              <a:t> = age    # Instance variable</a:t>
            </a:r>
          </a:p>
          <a:p>
            <a:endParaRPr lang="en-GB" sz="2000" dirty="0"/>
          </a:p>
          <a:p>
            <a:r>
              <a:rPr lang="en-GB" sz="2000" dirty="0"/>
              <a:t># Create an object of the Person class</a:t>
            </a:r>
          </a:p>
          <a:p>
            <a:r>
              <a:rPr lang="en-GB" sz="2000" dirty="0"/>
              <a:t>person1 = Person("Alice", 30)</a:t>
            </a:r>
          </a:p>
          <a:p>
            <a:endParaRPr lang="en-GB" sz="2000" dirty="0"/>
          </a:p>
          <a:p>
            <a:r>
              <a:rPr lang="en-GB" sz="2000" dirty="0"/>
              <a:t># Access instance variables</a:t>
            </a:r>
          </a:p>
          <a:p>
            <a:r>
              <a:rPr lang="en-GB" sz="2000" dirty="0"/>
              <a:t>print(person1.name)  # Output: Alice</a:t>
            </a:r>
          </a:p>
          <a:p>
            <a:r>
              <a:rPr lang="en-GB" sz="2000" dirty="0"/>
              <a:t>print(person1.age)   # Output: 30</a:t>
            </a:r>
          </a:p>
          <a:p>
            <a:endParaRPr lang="en-GB" sz="2000" dirty="0"/>
          </a:p>
          <a:p>
            <a:endParaRPr lang="en-GB" sz="2000" dirty="0"/>
          </a:p>
        </p:txBody>
      </p:sp>
      <p:sp>
        <p:nvSpPr>
          <p:cNvPr id="5" name="TextBox 4">
            <a:extLst>
              <a:ext uri="{FF2B5EF4-FFF2-40B4-BE49-F238E27FC236}">
                <a16:creationId xmlns:a16="http://schemas.microsoft.com/office/drawing/2014/main" id="{9199418A-D512-6A94-3692-A2D5F4E6823B}"/>
              </a:ext>
            </a:extLst>
          </p:cNvPr>
          <p:cNvSpPr txBox="1"/>
          <p:nvPr/>
        </p:nvSpPr>
        <p:spPr>
          <a:xfrm>
            <a:off x="5796516" y="3429000"/>
            <a:ext cx="6097772" cy="1015663"/>
          </a:xfrm>
          <a:prstGeom prst="rect">
            <a:avLst/>
          </a:prstGeom>
          <a:noFill/>
        </p:spPr>
        <p:txBody>
          <a:bodyPr wrap="square">
            <a:spAutoFit/>
          </a:bodyPr>
          <a:lstStyle/>
          <a:p>
            <a:r>
              <a:rPr lang="en-GB" sz="2000" b="1" dirty="0"/>
              <a:t>Output:</a:t>
            </a:r>
          </a:p>
          <a:p>
            <a:r>
              <a:rPr lang="en-GB" sz="2000" dirty="0"/>
              <a:t>Alice</a:t>
            </a:r>
          </a:p>
          <a:p>
            <a:r>
              <a:rPr lang="en-GB" sz="2000" dirty="0"/>
              <a:t>30</a:t>
            </a:r>
          </a:p>
        </p:txBody>
      </p:sp>
      <p:sp>
        <p:nvSpPr>
          <p:cNvPr id="7" name="TextBox 6">
            <a:extLst>
              <a:ext uri="{FF2B5EF4-FFF2-40B4-BE49-F238E27FC236}">
                <a16:creationId xmlns:a16="http://schemas.microsoft.com/office/drawing/2014/main" id="{F41A5D47-20F0-A63D-89EA-EACBB409F309}"/>
              </a:ext>
            </a:extLst>
          </p:cNvPr>
          <p:cNvSpPr txBox="1"/>
          <p:nvPr/>
        </p:nvSpPr>
        <p:spPr>
          <a:xfrm>
            <a:off x="4508206" y="4444663"/>
            <a:ext cx="7304566" cy="2308324"/>
          </a:xfrm>
          <a:prstGeom prst="rect">
            <a:avLst/>
          </a:prstGeom>
          <a:noFill/>
        </p:spPr>
        <p:txBody>
          <a:bodyPr wrap="square">
            <a:spAutoFit/>
          </a:bodyPr>
          <a:lstStyle/>
          <a:p>
            <a:r>
              <a:rPr lang="en-GB" b="1" dirty="0">
                <a:solidFill>
                  <a:srgbClr val="FF0000"/>
                </a:solidFill>
              </a:rPr>
              <a:t>Explanation:</a:t>
            </a:r>
          </a:p>
          <a:p>
            <a:r>
              <a:rPr lang="en-GB" dirty="0"/>
              <a:t>Constructor (__</a:t>
            </a:r>
            <a:r>
              <a:rPr lang="en-GB" dirty="0" err="1"/>
              <a:t>init</a:t>
            </a:r>
            <a:r>
              <a:rPr lang="en-GB" dirty="0"/>
              <a:t>__ Method):</a:t>
            </a:r>
          </a:p>
          <a:p>
            <a:endParaRPr lang="en-GB" dirty="0"/>
          </a:p>
          <a:p>
            <a:r>
              <a:rPr lang="en-GB" dirty="0"/>
              <a:t>self.name and </a:t>
            </a:r>
            <a:r>
              <a:rPr lang="en-GB" dirty="0" err="1"/>
              <a:t>self.age</a:t>
            </a:r>
            <a:r>
              <a:rPr lang="en-GB" dirty="0"/>
              <a:t> are instance variables that are initialized when a Person object is created.</a:t>
            </a:r>
          </a:p>
          <a:p>
            <a:endParaRPr lang="en-GB" dirty="0"/>
          </a:p>
          <a:p>
            <a:r>
              <a:rPr lang="en-GB" dirty="0"/>
              <a:t>Values for name and age are passed during object creation and assigned to the instance variables.</a:t>
            </a:r>
          </a:p>
        </p:txBody>
      </p:sp>
    </p:spTree>
    <p:extLst>
      <p:ext uri="{BB962C8B-B14F-4D97-AF65-F5344CB8AC3E}">
        <p14:creationId xmlns:p14="http://schemas.microsoft.com/office/powerpoint/2010/main" val="412992916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B68104-6018-7EDA-5249-5313A73E36F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084C874-0429-67D2-CDD1-E286790A46B9}"/>
              </a:ext>
            </a:extLst>
          </p:cNvPr>
          <p:cNvSpPr txBox="1"/>
          <p:nvPr/>
        </p:nvSpPr>
        <p:spPr>
          <a:xfrm>
            <a:off x="116958" y="180753"/>
            <a:ext cx="9029700" cy="6247864"/>
          </a:xfrm>
          <a:prstGeom prst="rect">
            <a:avLst/>
          </a:prstGeom>
          <a:noFill/>
        </p:spPr>
        <p:txBody>
          <a:bodyPr wrap="square">
            <a:spAutoFit/>
          </a:bodyPr>
          <a:lstStyle/>
          <a:p>
            <a:r>
              <a:rPr lang="en-GB" sz="2000" b="1" dirty="0">
                <a:solidFill>
                  <a:srgbClr val="FF0000"/>
                </a:solidFill>
              </a:rPr>
              <a:t>Defining instance variables using the general method</a:t>
            </a:r>
          </a:p>
          <a:p>
            <a:r>
              <a:rPr lang="en-GB" sz="2000" dirty="0"/>
              <a:t>Example </a:t>
            </a:r>
          </a:p>
          <a:p>
            <a:r>
              <a:rPr lang="en-GB" sz="2000" dirty="0"/>
              <a:t>class Person:</a:t>
            </a:r>
          </a:p>
          <a:p>
            <a:r>
              <a:rPr lang="en-GB" sz="2000" dirty="0"/>
              <a:t>    def </a:t>
            </a:r>
            <a:r>
              <a:rPr lang="en-GB" sz="2000" dirty="0" err="1"/>
              <a:t>set_details</a:t>
            </a:r>
            <a:r>
              <a:rPr lang="en-GB" sz="2000" dirty="0"/>
              <a:t>(self, name, age):</a:t>
            </a:r>
          </a:p>
          <a:p>
            <a:r>
              <a:rPr lang="en-GB" sz="2000" dirty="0"/>
              <a:t>        self.name = name  # Instance variable</a:t>
            </a:r>
          </a:p>
          <a:p>
            <a:r>
              <a:rPr lang="en-GB" sz="2000" dirty="0"/>
              <a:t>        </a:t>
            </a:r>
            <a:r>
              <a:rPr lang="en-GB" sz="2000" dirty="0" err="1"/>
              <a:t>self.age</a:t>
            </a:r>
            <a:r>
              <a:rPr lang="en-GB" sz="2000" dirty="0"/>
              <a:t> = age    # Instance variable</a:t>
            </a:r>
          </a:p>
          <a:p>
            <a:endParaRPr lang="en-GB" sz="2000" dirty="0"/>
          </a:p>
          <a:p>
            <a:r>
              <a:rPr lang="en-GB" sz="2000" dirty="0"/>
              <a:t># Create an object of the Person class</a:t>
            </a:r>
          </a:p>
          <a:p>
            <a:r>
              <a:rPr lang="en-GB" sz="2000" dirty="0"/>
              <a:t>person2 = Person()</a:t>
            </a:r>
          </a:p>
          <a:p>
            <a:endParaRPr lang="en-GB" sz="2000" dirty="0"/>
          </a:p>
          <a:p>
            <a:r>
              <a:rPr lang="en-GB" sz="2000" dirty="0"/>
              <a:t># Set instance variables using a general method</a:t>
            </a:r>
          </a:p>
          <a:p>
            <a:r>
              <a:rPr lang="en-GB" sz="2000" dirty="0"/>
              <a:t>person2.set_details("Bob", 25)</a:t>
            </a:r>
          </a:p>
          <a:p>
            <a:endParaRPr lang="en-GB" sz="2000" dirty="0"/>
          </a:p>
          <a:p>
            <a:r>
              <a:rPr lang="en-GB" sz="2000" dirty="0"/>
              <a:t># Access instance variables</a:t>
            </a:r>
          </a:p>
          <a:p>
            <a:r>
              <a:rPr lang="en-GB" sz="2000" dirty="0"/>
              <a:t>print(person2.name)  # Output: Bob</a:t>
            </a:r>
          </a:p>
          <a:p>
            <a:r>
              <a:rPr lang="en-GB" sz="2000" dirty="0"/>
              <a:t>print(person2.age)   # Output: 25</a:t>
            </a:r>
          </a:p>
          <a:p>
            <a:endParaRPr lang="en-GB" sz="2000" dirty="0"/>
          </a:p>
          <a:p>
            <a:r>
              <a:rPr lang="en-GB" sz="2000" b="1" dirty="0">
                <a:solidFill>
                  <a:srgbClr val="FF0000"/>
                </a:solidFill>
              </a:rPr>
              <a:t>Output:</a:t>
            </a:r>
          </a:p>
          <a:p>
            <a:r>
              <a:rPr lang="en-GB" sz="2000" dirty="0"/>
              <a:t>Bob</a:t>
            </a:r>
          </a:p>
          <a:p>
            <a:r>
              <a:rPr lang="en-GB" sz="2000" dirty="0"/>
              <a:t>25</a:t>
            </a:r>
          </a:p>
        </p:txBody>
      </p:sp>
      <p:sp>
        <p:nvSpPr>
          <p:cNvPr id="5" name="TextBox 4">
            <a:extLst>
              <a:ext uri="{FF2B5EF4-FFF2-40B4-BE49-F238E27FC236}">
                <a16:creationId xmlns:a16="http://schemas.microsoft.com/office/drawing/2014/main" id="{53AE4C3F-2599-BFF7-9F7D-4C4F07EE208E}"/>
              </a:ext>
            </a:extLst>
          </p:cNvPr>
          <p:cNvSpPr txBox="1"/>
          <p:nvPr/>
        </p:nvSpPr>
        <p:spPr>
          <a:xfrm>
            <a:off x="5590066" y="1349806"/>
            <a:ext cx="6484975" cy="2831544"/>
          </a:xfrm>
          <a:prstGeom prst="rect">
            <a:avLst/>
          </a:prstGeom>
          <a:noFill/>
        </p:spPr>
        <p:txBody>
          <a:bodyPr wrap="square">
            <a:spAutoFit/>
          </a:bodyPr>
          <a:lstStyle/>
          <a:p>
            <a:r>
              <a:rPr lang="en-GB" sz="2000" b="1" dirty="0">
                <a:solidFill>
                  <a:srgbClr val="FF0000"/>
                </a:solidFill>
              </a:rPr>
              <a:t>Explanation:</a:t>
            </a:r>
          </a:p>
          <a:p>
            <a:endParaRPr lang="en-GB" dirty="0"/>
          </a:p>
          <a:p>
            <a:r>
              <a:rPr lang="en-GB" sz="2000" dirty="0"/>
              <a:t>General Method (</a:t>
            </a:r>
            <a:r>
              <a:rPr lang="en-GB" sz="2000" dirty="0" err="1"/>
              <a:t>set_details</a:t>
            </a:r>
            <a:r>
              <a:rPr lang="en-GB" sz="2000" dirty="0"/>
              <a:t>):</a:t>
            </a:r>
          </a:p>
          <a:p>
            <a:endParaRPr lang="en-GB" sz="2000" dirty="0"/>
          </a:p>
          <a:p>
            <a:r>
              <a:rPr lang="en-GB" sz="2000" dirty="0"/>
              <a:t>self.name and </a:t>
            </a:r>
            <a:r>
              <a:rPr lang="en-GB" sz="2000" dirty="0" err="1"/>
              <a:t>self.age</a:t>
            </a:r>
            <a:r>
              <a:rPr lang="en-GB" sz="2000" dirty="0"/>
              <a:t> are instance variables that are set by calling the </a:t>
            </a:r>
            <a:r>
              <a:rPr lang="en-GB" sz="2000" dirty="0" err="1"/>
              <a:t>set_details</a:t>
            </a:r>
            <a:r>
              <a:rPr lang="en-GB" sz="2000" dirty="0"/>
              <a:t> method.</a:t>
            </a:r>
          </a:p>
          <a:p>
            <a:endParaRPr lang="en-GB" sz="2000" dirty="0"/>
          </a:p>
          <a:p>
            <a:r>
              <a:rPr lang="en-GB" sz="2000" dirty="0"/>
              <a:t>This method can be called after the object is created to assign or update the instance variables.</a:t>
            </a:r>
          </a:p>
        </p:txBody>
      </p:sp>
    </p:spTree>
    <p:extLst>
      <p:ext uri="{BB962C8B-B14F-4D97-AF65-F5344CB8AC3E}">
        <p14:creationId xmlns:p14="http://schemas.microsoft.com/office/powerpoint/2010/main" val="191963502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ABEFBF-00D5-E5EB-F8F4-EA31CC21DFC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B88234A-E646-DBED-DB57-5B64F39F4457}"/>
              </a:ext>
            </a:extLst>
          </p:cNvPr>
          <p:cNvSpPr txBox="1"/>
          <p:nvPr/>
        </p:nvSpPr>
        <p:spPr>
          <a:xfrm>
            <a:off x="178981" y="74429"/>
            <a:ext cx="11834038" cy="2862322"/>
          </a:xfrm>
          <a:prstGeom prst="rect">
            <a:avLst/>
          </a:prstGeom>
          <a:noFill/>
        </p:spPr>
        <p:txBody>
          <a:bodyPr wrap="square">
            <a:spAutoFit/>
          </a:bodyPr>
          <a:lstStyle/>
          <a:p>
            <a:r>
              <a:rPr lang="en-GB" sz="2000" b="1" dirty="0">
                <a:solidFill>
                  <a:srgbClr val="FF0000"/>
                </a:solidFill>
              </a:rPr>
              <a:t>Access Class Attributes Using Objects</a:t>
            </a:r>
          </a:p>
          <a:p>
            <a:r>
              <a:rPr lang="en-GB" sz="2000" dirty="0"/>
              <a:t>Python allows objects to access class attributes, known as instance variables. We can read and change these class attributes using the dot (.) operator and work with data contained by the object. </a:t>
            </a:r>
          </a:p>
          <a:p>
            <a:endParaRPr lang="en-GB" sz="2000" dirty="0"/>
          </a:p>
          <a:p>
            <a:r>
              <a:rPr lang="en-GB" sz="2000" dirty="0"/>
              <a:t>We can access class attributes by using the name of the object followed by (.) and the name of the attribute. </a:t>
            </a:r>
          </a:p>
          <a:p>
            <a:endParaRPr lang="en-GB" sz="2000" dirty="0"/>
          </a:p>
          <a:p>
            <a:r>
              <a:rPr lang="en-GB" sz="2000" b="1" dirty="0">
                <a:solidFill>
                  <a:srgbClr val="FF0000"/>
                </a:solidFill>
              </a:rPr>
              <a:t>Syntax </a:t>
            </a:r>
          </a:p>
          <a:p>
            <a:r>
              <a:rPr lang="en-GB" sz="2000" dirty="0" err="1"/>
              <a:t>object_name.attribute_name</a:t>
            </a:r>
            <a:endParaRPr lang="en-GB" sz="2000" dirty="0"/>
          </a:p>
        </p:txBody>
      </p:sp>
      <p:sp>
        <p:nvSpPr>
          <p:cNvPr id="5" name="TextBox 4">
            <a:extLst>
              <a:ext uri="{FF2B5EF4-FFF2-40B4-BE49-F238E27FC236}">
                <a16:creationId xmlns:a16="http://schemas.microsoft.com/office/drawing/2014/main" id="{E61665DA-EF07-B87B-23A4-55B894462F89}"/>
              </a:ext>
            </a:extLst>
          </p:cNvPr>
          <p:cNvSpPr txBox="1"/>
          <p:nvPr/>
        </p:nvSpPr>
        <p:spPr>
          <a:xfrm>
            <a:off x="216195" y="3096240"/>
            <a:ext cx="11759610" cy="4062651"/>
          </a:xfrm>
          <a:prstGeom prst="rect">
            <a:avLst/>
          </a:prstGeom>
          <a:noFill/>
        </p:spPr>
        <p:txBody>
          <a:bodyPr wrap="square">
            <a:spAutoFit/>
          </a:bodyPr>
          <a:lstStyle/>
          <a:p>
            <a:r>
              <a:rPr lang="en-GB" sz="2000" b="1" dirty="0">
                <a:solidFill>
                  <a:srgbClr val="FF0000"/>
                </a:solidFill>
              </a:rPr>
              <a:t>Create Multiple Objects of Python Class</a:t>
            </a:r>
            <a:br>
              <a:rPr lang="en-GB" sz="2000" b="1" dirty="0">
                <a:solidFill>
                  <a:srgbClr val="FF0000"/>
                </a:solidFill>
              </a:rPr>
            </a:br>
            <a:endParaRPr lang="en-GB" sz="2000" b="1" dirty="0">
              <a:solidFill>
                <a:srgbClr val="FF0000"/>
              </a:solidFill>
            </a:endParaRPr>
          </a:p>
          <a:p>
            <a:r>
              <a:rPr lang="en-GB" sz="2000" dirty="0"/>
              <a:t>To manage multiple instances of a single class, we create multiple objects of that particular class. We use it to maintain different states for instance or model different real-life things. Each item operates independently and has unique properties. </a:t>
            </a:r>
          </a:p>
          <a:p>
            <a:endParaRPr lang="en-GB" sz="2000" dirty="0"/>
          </a:p>
          <a:p>
            <a:r>
              <a:rPr lang="en-GB" sz="2000" dirty="0"/>
              <a:t>To create numerous objects, call the class multiple times with various arguments. This allocates a different variable to every instance. </a:t>
            </a:r>
          </a:p>
          <a:p>
            <a:endParaRPr lang="en-GB" sz="2000" dirty="0"/>
          </a:p>
          <a:p>
            <a:r>
              <a:rPr lang="en-GB" sz="2000" dirty="0"/>
              <a:t>object1 = </a:t>
            </a:r>
            <a:r>
              <a:rPr lang="en-GB" sz="2000" dirty="0" err="1"/>
              <a:t>ClassName</a:t>
            </a:r>
            <a:r>
              <a:rPr lang="en-GB" sz="2000" dirty="0"/>
              <a:t>(attribute1_value, attribute2_value)</a:t>
            </a:r>
          </a:p>
          <a:p>
            <a:endParaRPr lang="en-GB" sz="2000" dirty="0"/>
          </a:p>
          <a:p>
            <a:r>
              <a:rPr lang="en-GB" sz="2000" dirty="0"/>
              <a:t>object2 = </a:t>
            </a:r>
            <a:r>
              <a:rPr lang="en-GB" sz="2000" dirty="0" err="1"/>
              <a:t>ClassName</a:t>
            </a:r>
            <a:r>
              <a:rPr lang="en-GB" sz="2000" dirty="0"/>
              <a:t>(attribute1_value, attribute2_value)</a:t>
            </a:r>
          </a:p>
          <a:p>
            <a:endParaRPr lang="en-GB" dirty="0"/>
          </a:p>
        </p:txBody>
      </p:sp>
    </p:spTree>
    <p:extLst>
      <p:ext uri="{BB962C8B-B14F-4D97-AF65-F5344CB8AC3E}">
        <p14:creationId xmlns:p14="http://schemas.microsoft.com/office/powerpoint/2010/main" val="132283480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2EB544-21AB-BF17-7C8D-D1F19A6DDA1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52B7654-D24C-424B-CF98-1A8F53D7EAE9}"/>
              </a:ext>
            </a:extLst>
          </p:cNvPr>
          <p:cNvSpPr txBox="1"/>
          <p:nvPr/>
        </p:nvSpPr>
        <p:spPr>
          <a:xfrm>
            <a:off x="244549" y="233916"/>
            <a:ext cx="11823404" cy="1323439"/>
          </a:xfrm>
          <a:prstGeom prst="rect">
            <a:avLst/>
          </a:prstGeom>
          <a:noFill/>
        </p:spPr>
        <p:txBody>
          <a:bodyPr wrap="square">
            <a:spAutoFit/>
          </a:bodyPr>
          <a:lstStyle/>
          <a:p>
            <a:r>
              <a:rPr lang="en-GB" sz="2000" b="1" dirty="0">
                <a:solidFill>
                  <a:srgbClr val="FF0000"/>
                </a:solidFill>
              </a:rPr>
              <a:t>Python Class Properties:</a:t>
            </a:r>
          </a:p>
          <a:p>
            <a:endParaRPr lang="en-GB" sz="2000" b="1" dirty="0">
              <a:solidFill>
                <a:srgbClr val="FF0000"/>
              </a:solidFill>
            </a:endParaRPr>
          </a:p>
          <a:p>
            <a:r>
              <a:rPr lang="en-GB" sz="2000" dirty="0"/>
              <a:t>In Python, we use the property() function within a class to define additional functionalities. It takes the set, get, and delete methods as arguments and returns an object.</a:t>
            </a:r>
          </a:p>
        </p:txBody>
      </p:sp>
    </p:spTree>
    <p:extLst>
      <p:ext uri="{BB962C8B-B14F-4D97-AF65-F5344CB8AC3E}">
        <p14:creationId xmlns:p14="http://schemas.microsoft.com/office/powerpoint/2010/main" val="42703720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63DF704-0131-EB0E-E7B7-0F54DE66FCCA}"/>
            </a:ext>
          </a:extLst>
        </p:cNvPr>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3B03281-AFDD-FC9B-2896-20B4FA4AF20D}"/>
              </a:ext>
            </a:extLst>
          </p:cNvPr>
          <p:cNvSpPr/>
          <p:nvPr/>
        </p:nvSpPr>
        <p:spPr>
          <a:xfrm>
            <a:off x="1524000" y="1293338"/>
            <a:ext cx="9144000" cy="3274592"/>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7200" b="1" kern="1200">
                <a:ln w="13462">
                  <a:solidFill>
                    <a:schemeClr val="bg1"/>
                  </a:solidFill>
                  <a:prstDash val="solid"/>
                </a:ln>
                <a:solidFill>
                  <a:schemeClr val="tx1"/>
                </a:solidFill>
                <a:effectLst>
                  <a:outerShdw dist="38100" dir="2700000" algn="bl" rotWithShape="0">
                    <a:schemeClr val="accent5"/>
                  </a:outerShdw>
                </a:effectLst>
                <a:latin typeface="+mj-lt"/>
                <a:ea typeface="+mj-ea"/>
                <a:cs typeface="+mj-cs"/>
              </a:rPr>
              <a:t>Python - Inheritence</a:t>
            </a:r>
            <a:endParaRPr lang="en-US" sz="7200" b="1" kern="1200" cap="none" spc="0">
              <a:ln w="13462">
                <a:solidFill>
                  <a:schemeClr val="bg1"/>
                </a:solidFill>
                <a:prstDash val="solid"/>
              </a:ln>
              <a:solidFill>
                <a:schemeClr val="tx1"/>
              </a:solidFill>
              <a:effectLst>
                <a:outerShdw dist="38100" dir="2700000" algn="bl" rotWithShape="0">
                  <a:schemeClr val="accent5"/>
                </a:outerShdw>
              </a:effectLst>
              <a:latin typeface="+mj-lt"/>
              <a:ea typeface="+mj-ea"/>
              <a:cs typeface="+mj-cs"/>
            </a:endParaRPr>
          </a:p>
        </p:txBody>
      </p:sp>
      <p:cxnSp>
        <p:nvCxnSpPr>
          <p:cNvPr id="22" name="Straight Connector 21">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7783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6C719EE-D066-D560-0277-EBDDD07BB9C4}"/>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7DD6471-7AD0-0894-5F17-24BD70B8AE39}"/>
              </a:ext>
            </a:extLst>
          </p:cNvPr>
          <p:cNvSpPr txBox="1"/>
          <p:nvPr/>
        </p:nvSpPr>
        <p:spPr>
          <a:xfrm>
            <a:off x="793660" y="2599509"/>
            <a:ext cx="10143668" cy="3435531"/>
          </a:xfrm>
          <a:prstGeom prst="rect">
            <a:avLst/>
          </a:prstGeom>
        </p:spPr>
        <p:txBody>
          <a:bodyPr vert="horz" lIns="91440" tIns="45720" rIns="91440" bIns="45720" rtlCol="0" anchor="ctr">
            <a:normAutofit/>
          </a:bodyPr>
          <a:lstStyle/>
          <a:p>
            <a:pPr marL="342900" indent="-228600">
              <a:lnSpc>
                <a:spcPct val="90000"/>
              </a:lnSpc>
              <a:spcAft>
                <a:spcPts val="600"/>
              </a:spcAft>
              <a:buFont typeface="Arial" panose="020B0604020202020204" pitchFamily="34" charset="0"/>
              <a:buChar char="•"/>
            </a:pPr>
            <a:r>
              <a:rPr lang="en-US" sz="2400"/>
              <a:t>Introduction</a:t>
            </a:r>
          </a:p>
          <a:p>
            <a:pPr marL="342900" indent="-228600">
              <a:lnSpc>
                <a:spcPct val="90000"/>
              </a:lnSpc>
              <a:spcAft>
                <a:spcPts val="600"/>
              </a:spcAft>
              <a:buFont typeface="Arial" panose="020B0604020202020204" pitchFamily="34" charset="0"/>
              <a:buChar char="•"/>
            </a:pPr>
            <a:r>
              <a:rPr lang="en-US" sz="2400"/>
              <a:t>What Is Inheritance in Python?</a:t>
            </a:r>
          </a:p>
          <a:p>
            <a:pPr marL="342900" indent="-228600">
              <a:lnSpc>
                <a:spcPct val="90000"/>
              </a:lnSpc>
              <a:spcAft>
                <a:spcPts val="600"/>
              </a:spcAft>
              <a:buFont typeface="Arial" panose="020B0604020202020204" pitchFamily="34" charset="0"/>
              <a:buChar char="•"/>
            </a:pPr>
            <a:r>
              <a:rPr lang="en-US" sz="2400"/>
              <a:t>Tyрes of Inheritаnсe</a:t>
            </a:r>
          </a:p>
          <a:p>
            <a:pPr marL="342900" indent="-228600">
              <a:lnSpc>
                <a:spcPct val="90000"/>
              </a:lnSpc>
              <a:spcAft>
                <a:spcPts val="600"/>
              </a:spcAft>
              <a:buFont typeface="Arial" panose="020B0604020202020204" pitchFamily="34" charset="0"/>
              <a:buChar char="•"/>
            </a:pPr>
            <a:r>
              <a:rPr lang="en-US" sz="2400"/>
              <a:t>Special Functions in Python Inheritance</a:t>
            </a:r>
          </a:p>
          <a:p>
            <a:pPr marL="342900" indent="-228600">
              <a:lnSpc>
                <a:spcPct val="90000"/>
              </a:lnSpc>
              <a:spcAft>
                <a:spcPts val="600"/>
              </a:spcAft>
              <a:buFont typeface="Arial" panose="020B0604020202020204" pitchFamily="34" charset="0"/>
              <a:buChar char="•"/>
            </a:pPr>
            <a:r>
              <a:rPr lang="en-US" sz="2400"/>
              <a:t>Benefits of Inheritance</a:t>
            </a:r>
          </a:p>
        </p:txBody>
      </p:sp>
    </p:spTree>
    <p:extLst>
      <p:ext uri="{BB962C8B-B14F-4D97-AF65-F5344CB8AC3E}">
        <p14:creationId xmlns:p14="http://schemas.microsoft.com/office/powerpoint/2010/main" val="383715340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98CB6B-3C4A-DEB1-10C3-3BF9BB70C76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5FB0A8D-3231-5C5B-9ADA-257DDCE0E5FA}"/>
              </a:ext>
            </a:extLst>
          </p:cNvPr>
          <p:cNvSpPr txBox="1"/>
          <p:nvPr/>
        </p:nvSpPr>
        <p:spPr>
          <a:xfrm>
            <a:off x="148855" y="159488"/>
            <a:ext cx="11802140" cy="1938992"/>
          </a:xfrm>
          <a:prstGeom prst="rect">
            <a:avLst/>
          </a:prstGeom>
          <a:noFill/>
        </p:spPr>
        <p:txBody>
          <a:bodyPr wrap="square">
            <a:spAutoFit/>
          </a:bodyPr>
          <a:lstStyle/>
          <a:p>
            <a:r>
              <a:rPr lang="en-GB" sz="2000" b="1" dirty="0">
                <a:solidFill>
                  <a:srgbClr val="FF0000"/>
                </a:solidFill>
              </a:rPr>
              <a:t>Introduction:</a:t>
            </a:r>
          </a:p>
          <a:p>
            <a:r>
              <a:rPr lang="en-GB" sz="2000" dirty="0"/>
              <a:t>Python is a high-level and easy-to-learn programming language. It supports procedural and object-oriented approaches along with multiple types of programming, including functional coding and industry-level coding. Inheritance is one of the key pillars of object-oriented programming that supports code reusability. Also, it is quite useful while working with a wide variety of applications in Python. </a:t>
            </a:r>
          </a:p>
          <a:p>
            <a:endParaRPr lang="en-GB" sz="2000" dirty="0"/>
          </a:p>
        </p:txBody>
      </p:sp>
      <p:sp>
        <p:nvSpPr>
          <p:cNvPr id="5" name="TextBox 4">
            <a:extLst>
              <a:ext uri="{FF2B5EF4-FFF2-40B4-BE49-F238E27FC236}">
                <a16:creationId xmlns:a16="http://schemas.microsoft.com/office/drawing/2014/main" id="{3F9A2A19-29B6-8520-C0AA-AF21811B2AE5}"/>
              </a:ext>
            </a:extLst>
          </p:cNvPr>
          <p:cNvSpPr txBox="1"/>
          <p:nvPr/>
        </p:nvSpPr>
        <p:spPr>
          <a:xfrm>
            <a:off x="148855" y="2098480"/>
            <a:ext cx="11802140" cy="3785652"/>
          </a:xfrm>
          <a:prstGeom prst="rect">
            <a:avLst/>
          </a:prstGeom>
          <a:noFill/>
        </p:spPr>
        <p:txBody>
          <a:bodyPr wrap="square">
            <a:spAutoFit/>
          </a:bodyPr>
          <a:lstStyle/>
          <a:p>
            <a:r>
              <a:rPr lang="en-GB" sz="2000" b="1" dirty="0">
                <a:solidFill>
                  <a:srgbClr val="FF0000"/>
                </a:solidFill>
              </a:rPr>
              <a:t>What Is Inheritance in Python?</a:t>
            </a:r>
          </a:p>
          <a:p>
            <a:endParaRPr lang="en-GB" sz="2000" b="1" dirty="0">
              <a:solidFill>
                <a:srgbClr val="FF0000"/>
              </a:solidFill>
            </a:endParaRPr>
          </a:p>
          <a:p>
            <a:r>
              <a:rPr lang="en-GB" sz="2000" dirty="0"/>
              <a:t>One of the key concepts of object-oriented programming is inheritance, which allows new classes to inherit features or attributes from the existing classes. This mechanism creates a hierarchy of classes that share similar properties, methods, and features as new classes are derived from the old classes. In simpler terms, we can say that inheritance is the capability of a class to derive properties of another class. The new class is known as the child class, and the existing class is called the parent class. </a:t>
            </a:r>
          </a:p>
          <a:p>
            <a:endParaRPr lang="en-GB" sz="2000" dirty="0"/>
          </a:p>
          <a:p>
            <a:r>
              <a:rPr lang="en-GB" sz="2000" dirty="0"/>
              <a:t>The inherited features and properties are defined data structures and functions we can perform with methods. Inheritance promotes code reusability, which is one of the best industrial coding practices that makes the codebase modular. The new class, or derived class, copies all the functions of the older class, or base class, without rewriting the syntax in the new class. </a:t>
            </a:r>
          </a:p>
        </p:txBody>
      </p:sp>
    </p:spTree>
    <p:extLst>
      <p:ext uri="{BB962C8B-B14F-4D97-AF65-F5344CB8AC3E}">
        <p14:creationId xmlns:p14="http://schemas.microsoft.com/office/powerpoint/2010/main" val="538844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4DF0C1-9D62-346D-E29E-0FB537D86E4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97B0ECF-5AEB-97E9-E3E2-46C9AE284537}"/>
              </a:ext>
            </a:extLst>
          </p:cNvPr>
          <p:cNvSpPr txBox="1"/>
          <p:nvPr/>
        </p:nvSpPr>
        <p:spPr>
          <a:xfrm>
            <a:off x="148856" y="223284"/>
            <a:ext cx="11805683" cy="5970865"/>
          </a:xfrm>
          <a:prstGeom prst="rect">
            <a:avLst/>
          </a:prstGeom>
          <a:noFill/>
        </p:spPr>
        <p:txBody>
          <a:bodyPr wrap="square">
            <a:spAutoFit/>
          </a:bodyPr>
          <a:lstStyle/>
          <a:p>
            <a:r>
              <a:rPr lang="en-GB" sz="2400" b="1" dirty="0"/>
              <a:t>Python Class:</a:t>
            </a:r>
          </a:p>
          <a:p>
            <a:endParaRPr lang="en-GB" dirty="0"/>
          </a:p>
          <a:p>
            <a:r>
              <a:rPr lang="en-GB" sz="2000" dirty="0"/>
              <a:t>A class in Python is a collection of objects containing blueprints from which objects are created. It is a logical entity with specific attributes and methods. For example, if the class is a pen, it will have attributes and methods like </a:t>
            </a:r>
            <a:r>
              <a:rPr lang="en-GB" sz="2000" dirty="0" err="1"/>
              <a:t>color</a:t>
            </a:r>
            <a:r>
              <a:rPr lang="en-GB" sz="2000" dirty="0"/>
              <a:t>, type, etc. </a:t>
            </a:r>
          </a:p>
          <a:p>
            <a:endParaRPr lang="en-GB" sz="2000" dirty="0"/>
          </a:p>
          <a:p>
            <a:r>
              <a:rPr lang="en-GB" sz="2000" dirty="0"/>
              <a:t>OOPs in Python primarily deals with classes and objects. Classes define functions, known as methods, that describe the actions and </a:t>
            </a:r>
            <a:r>
              <a:rPr lang="en-GB" sz="2000" dirty="0" err="1"/>
              <a:t>behaviors</a:t>
            </a:r>
            <a:r>
              <a:rPr lang="en-GB" sz="2000" dirty="0"/>
              <a:t> an object can perform. They help us avoid complex codebases by creating a blueprint, which makes the code more manageable. They also define the properties of an object created from the class. </a:t>
            </a:r>
          </a:p>
          <a:p>
            <a:endParaRPr lang="en-GB" sz="2000" dirty="0"/>
          </a:p>
          <a:p>
            <a:r>
              <a:rPr lang="en-GB" sz="2000" dirty="0"/>
              <a:t>Suppose you need to track employees of your organization. They all have different attributes, such as name, age, gender, department, etc. In a list, the first attribute would be the name of an employee, second would be age, and so on. What if there are over 100 employees and you want to add more properties? That is where we use Python classes. </a:t>
            </a:r>
          </a:p>
          <a:p>
            <a:endParaRPr lang="en-GB" sz="2000" dirty="0"/>
          </a:p>
          <a:p>
            <a:r>
              <a:rPr lang="en-GB" sz="2000" dirty="0"/>
              <a:t>Please note that a class only defines the structure and doesn’t point to anything specific.</a:t>
            </a:r>
          </a:p>
          <a:p>
            <a:r>
              <a:rPr lang="en-GB" sz="2000" dirty="0"/>
              <a:t>For example, an employee is a class with different properties. It does not refer to a particular employee but explains attributes that any employee must have. </a:t>
            </a:r>
          </a:p>
        </p:txBody>
      </p:sp>
    </p:spTree>
    <p:extLst>
      <p:ext uri="{BB962C8B-B14F-4D97-AF65-F5344CB8AC3E}">
        <p14:creationId xmlns:p14="http://schemas.microsoft.com/office/powerpoint/2010/main" val="101942451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33C229-F7DA-F2B3-4BF2-CEB03B844C2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B580F30-9158-6AAE-C296-5CA24E22B493}"/>
              </a:ext>
            </a:extLst>
          </p:cNvPr>
          <p:cNvSpPr txBox="1"/>
          <p:nvPr/>
        </p:nvSpPr>
        <p:spPr>
          <a:xfrm>
            <a:off x="210879" y="152882"/>
            <a:ext cx="11770242" cy="5940088"/>
          </a:xfrm>
          <a:prstGeom prst="rect">
            <a:avLst/>
          </a:prstGeom>
          <a:noFill/>
        </p:spPr>
        <p:txBody>
          <a:bodyPr wrap="square">
            <a:spAutoFit/>
          </a:bodyPr>
          <a:lstStyle/>
          <a:p>
            <a:r>
              <a:rPr lang="en-GB" sz="2000" b="1" dirty="0">
                <a:solidFill>
                  <a:srgbClr val="FF0000"/>
                </a:solidFill>
              </a:rPr>
              <a:t>Syntax:</a:t>
            </a:r>
          </a:p>
          <a:p>
            <a:r>
              <a:rPr lang="en-GB" dirty="0"/>
              <a:t>class </a:t>
            </a:r>
            <a:r>
              <a:rPr lang="en-GB" dirty="0" err="1"/>
              <a:t>DerivedClass</a:t>
            </a:r>
            <a:r>
              <a:rPr lang="en-GB" dirty="0"/>
              <a:t>(</a:t>
            </a:r>
            <a:r>
              <a:rPr lang="en-GB" dirty="0" err="1"/>
              <a:t>BaseClass</a:t>
            </a:r>
            <a:r>
              <a:rPr lang="en-GB" dirty="0"/>
              <a:t>):</a:t>
            </a:r>
          </a:p>
          <a:p>
            <a:r>
              <a:rPr lang="en-GB" dirty="0"/>
              <a:t>    # Class definition</a:t>
            </a:r>
          </a:p>
          <a:p>
            <a:r>
              <a:rPr lang="en-GB" dirty="0"/>
              <a:t>Class </a:t>
            </a:r>
            <a:r>
              <a:rPr lang="en-GB" dirty="0" err="1"/>
              <a:t>BaseClass</a:t>
            </a:r>
            <a:r>
              <a:rPr lang="en-GB" dirty="0"/>
              <a:t>:</a:t>
            </a:r>
          </a:p>
          <a:p>
            <a:r>
              <a:rPr lang="en-GB" dirty="0"/>
              <a:t>    {Body}</a:t>
            </a:r>
          </a:p>
          <a:p>
            <a:r>
              <a:rPr lang="en-GB" dirty="0"/>
              <a:t>Class </a:t>
            </a:r>
            <a:r>
              <a:rPr lang="en-GB" dirty="0" err="1"/>
              <a:t>DerivedClass</a:t>
            </a:r>
            <a:r>
              <a:rPr lang="en-GB" dirty="0"/>
              <a:t>(</a:t>
            </a:r>
            <a:r>
              <a:rPr lang="en-GB" dirty="0" err="1"/>
              <a:t>BaseClass</a:t>
            </a:r>
            <a:r>
              <a:rPr lang="en-GB" dirty="0"/>
              <a:t>):</a:t>
            </a:r>
          </a:p>
          <a:p>
            <a:r>
              <a:rPr lang="en-GB" dirty="0"/>
              <a:t>    {Body}</a:t>
            </a:r>
          </a:p>
          <a:p>
            <a:endParaRPr lang="en-GB" dirty="0"/>
          </a:p>
          <a:p>
            <a:r>
              <a:rPr lang="en-GB" dirty="0"/>
              <a:t>Here, </a:t>
            </a:r>
            <a:r>
              <a:rPr lang="en-GB" dirty="0" err="1"/>
              <a:t>DerivedClass</a:t>
            </a:r>
            <a:r>
              <a:rPr lang="en-GB" dirty="0"/>
              <a:t> is the class that inherits properties from the </a:t>
            </a:r>
            <a:r>
              <a:rPr lang="en-GB" dirty="0" err="1"/>
              <a:t>BaseClass</a:t>
            </a:r>
            <a:r>
              <a:rPr lang="en-GB" dirty="0"/>
              <a:t>. The </a:t>
            </a:r>
            <a:r>
              <a:rPr lang="en-GB" dirty="0" err="1"/>
              <a:t>BaseClass</a:t>
            </a:r>
            <a:r>
              <a:rPr lang="en-GB" dirty="0"/>
              <a:t> serves as the parent or superclass.</a:t>
            </a:r>
          </a:p>
          <a:p>
            <a:endParaRPr lang="en-GB" dirty="0"/>
          </a:p>
          <a:p>
            <a:r>
              <a:rPr lang="en-GB" b="1" dirty="0">
                <a:solidFill>
                  <a:srgbClr val="FF0000"/>
                </a:solidFill>
              </a:rPr>
              <a:t>Example </a:t>
            </a:r>
          </a:p>
          <a:p>
            <a:r>
              <a:rPr lang="en-GB" dirty="0"/>
              <a:t># Base class</a:t>
            </a:r>
          </a:p>
          <a:p>
            <a:r>
              <a:rPr lang="en-GB" dirty="0"/>
              <a:t>class Animal:</a:t>
            </a:r>
          </a:p>
          <a:p>
            <a:r>
              <a:rPr lang="en-GB" dirty="0"/>
              <a:t>    def speak(self):</a:t>
            </a:r>
          </a:p>
          <a:p>
            <a:r>
              <a:rPr lang="en-GB" dirty="0"/>
              <a:t>        return "Animal makes a sound"</a:t>
            </a:r>
          </a:p>
          <a:p>
            <a:r>
              <a:rPr lang="en-GB" dirty="0"/>
              <a:t># Derived class</a:t>
            </a:r>
          </a:p>
          <a:p>
            <a:r>
              <a:rPr lang="en-GB" dirty="0"/>
              <a:t>class Dog(Animal):</a:t>
            </a:r>
          </a:p>
          <a:p>
            <a:r>
              <a:rPr lang="en-GB" dirty="0"/>
              <a:t>    def speak(self):</a:t>
            </a:r>
          </a:p>
          <a:p>
            <a:r>
              <a:rPr lang="en-GB" dirty="0"/>
              <a:t>        return "Woof!"</a:t>
            </a:r>
          </a:p>
          <a:p>
            <a:endParaRPr lang="en-GB" dirty="0"/>
          </a:p>
        </p:txBody>
      </p:sp>
      <p:sp>
        <p:nvSpPr>
          <p:cNvPr id="5" name="TextBox 4">
            <a:extLst>
              <a:ext uri="{FF2B5EF4-FFF2-40B4-BE49-F238E27FC236}">
                <a16:creationId xmlns:a16="http://schemas.microsoft.com/office/drawing/2014/main" id="{21D75C05-1C20-E7F2-B795-B5A3E950213D}"/>
              </a:ext>
            </a:extLst>
          </p:cNvPr>
          <p:cNvSpPr txBox="1"/>
          <p:nvPr/>
        </p:nvSpPr>
        <p:spPr>
          <a:xfrm>
            <a:off x="5515640" y="3122926"/>
            <a:ext cx="6097772" cy="2308324"/>
          </a:xfrm>
          <a:prstGeom prst="rect">
            <a:avLst/>
          </a:prstGeom>
          <a:noFill/>
        </p:spPr>
        <p:txBody>
          <a:bodyPr wrap="square">
            <a:spAutoFit/>
          </a:bodyPr>
          <a:lstStyle/>
          <a:p>
            <a:r>
              <a:rPr lang="en-GB" dirty="0"/>
              <a:t># Create an instance of the derived class</a:t>
            </a:r>
          </a:p>
          <a:p>
            <a:r>
              <a:rPr lang="en-GB" dirty="0" err="1"/>
              <a:t>my_dog</a:t>
            </a:r>
            <a:r>
              <a:rPr lang="en-GB" dirty="0"/>
              <a:t> = Dog()</a:t>
            </a:r>
          </a:p>
          <a:p>
            <a:endParaRPr lang="en-GB" dirty="0"/>
          </a:p>
          <a:p>
            <a:r>
              <a:rPr lang="en-GB" dirty="0"/>
              <a:t># Call the method from the derived class</a:t>
            </a:r>
          </a:p>
          <a:p>
            <a:r>
              <a:rPr lang="en-GB" dirty="0"/>
              <a:t>print(</a:t>
            </a:r>
            <a:r>
              <a:rPr lang="en-GB" dirty="0" err="1"/>
              <a:t>my_dog.speak</a:t>
            </a:r>
            <a:r>
              <a:rPr lang="en-GB" dirty="0"/>
              <a:t>())  # Output: Woof!</a:t>
            </a:r>
          </a:p>
          <a:p>
            <a:endParaRPr lang="en-GB" dirty="0"/>
          </a:p>
          <a:p>
            <a:r>
              <a:rPr lang="en-GB" b="1" dirty="0">
                <a:solidFill>
                  <a:srgbClr val="FF0000"/>
                </a:solidFill>
              </a:rPr>
              <a:t>Output</a:t>
            </a:r>
            <a:r>
              <a:rPr lang="en-GB" b="1" dirty="0"/>
              <a:t>:</a:t>
            </a:r>
          </a:p>
          <a:p>
            <a:r>
              <a:rPr lang="en-GB" dirty="0"/>
              <a:t>Woof!</a:t>
            </a:r>
          </a:p>
        </p:txBody>
      </p:sp>
    </p:spTree>
    <p:extLst>
      <p:ext uri="{BB962C8B-B14F-4D97-AF65-F5344CB8AC3E}">
        <p14:creationId xmlns:p14="http://schemas.microsoft.com/office/powerpoint/2010/main" val="41095360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1B6DB4-C511-E5CE-EFAD-5493C41F05E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8874B9B-2051-27F3-1633-FEE54727210B}"/>
              </a:ext>
            </a:extLst>
          </p:cNvPr>
          <p:cNvSpPr txBox="1"/>
          <p:nvPr/>
        </p:nvSpPr>
        <p:spPr>
          <a:xfrm>
            <a:off x="255181" y="350874"/>
            <a:ext cx="11717079" cy="4401205"/>
          </a:xfrm>
          <a:prstGeom prst="rect">
            <a:avLst/>
          </a:prstGeom>
          <a:noFill/>
        </p:spPr>
        <p:txBody>
          <a:bodyPr wrap="square">
            <a:spAutoFit/>
          </a:bodyPr>
          <a:lstStyle/>
          <a:p>
            <a:r>
              <a:rPr lang="en-GB" sz="2000" b="1" dirty="0" err="1">
                <a:solidFill>
                  <a:srgbClr val="FF0000"/>
                </a:solidFill>
              </a:rPr>
              <a:t>Tyрes</a:t>
            </a:r>
            <a:r>
              <a:rPr lang="en-GB" sz="2000" b="1" dirty="0">
                <a:solidFill>
                  <a:srgbClr val="FF0000"/>
                </a:solidFill>
              </a:rPr>
              <a:t> of </a:t>
            </a:r>
            <a:r>
              <a:rPr lang="en-GB" sz="2000" b="1" dirty="0" err="1">
                <a:solidFill>
                  <a:srgbClr val="FF0000"/>
                </a:solidFill>
              </a:rPr>
              <a:t>Inheritаnсe</a:t>
            </a:r>
            <a:r>
              <a:rPr lang="en-GB" sz="2000" b="1" dirty="0">
                <a:solidFill>
                  <a:srgbClr val="FF0000"/>
                </a:solidFill>
              </a:rPr>
              <a:t>:</a:t>
            </a:r>
          </a:p>
          <a:p>
            <a:endParaRPr lang="en-GB" sz="2000" dirty="0"/>
          </a:p>
          <a:p>
            <a:r>
              <a:rPr lang="en-GB" sz="2000" dirty="0"/>
              <a:t>Python offers various types of inheritance based on the number of child and parent classes involved in the inheritance.</a:t>
            </a:r>
          </a:p>
          <a:p>
            <a:endParaRPr lang="en-GB" sz="2000" dirty="0"/>
          </a:p>
          <a:p>
            <a:pPr marL="342900" indent="-342900">
              <a:buFont typeface="Wingdings" panose="05000000000000000000" pitchFamily="2" charset="2"/>
              <a:buChar char="q"/>
            </a:pPr>
            <a:r>
              <a:rPr lang="en-GB" sz="2000" dirty="0"/>
              <a:t>Single Inheritance in Python</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Multiple Inheritances in Python</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Multilevel Inheritance in Python</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Hierarchical Inheritance in Python</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Hybrid Inheritance in Python</a:t>
            </a:r>
          </a:p>
        </p:txBody>
      </p:sp>
    </p:spTree>
    <p:extLst>
      <p:ext uri="{BB962C8B-B14F-4D97-AF65-F5344CB8AC3E}">
        <p14:creationId xmlns:p14="http://schemas.microsoft.com/office/powerpoint/2010/main" val="186237993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BE9B7A4-B551-78F0-61BB-F2F09D8A3074}"/>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49FB5C3-7336-4FE0-A30C-CC0A3646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6" name="Rectangle 15">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F7B7039C-5589-2A92-C592-0CD6FC878C7F}"/>
              </a:ext>
            </a:extLst>
          </p:cNvPr>
          <p:cNvSpPr txBox="1"/>
          <p:nvPr/>
        </p:nvSpPr>
        <p:spPr>
          <a:xfrm>
            <a:off x="1055715" y="2508105"/>
            <a:ext cx="5040285" cy="3632493"/>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b="1" dirty="0">
                <a:solidFill>
                  <a:srgbClr val="FF0000"/>
                </a:solidFill>
              </a:rPr>
              <a:t>Single Inheritance in Python</a:t>
            </a:r>
          </a:p>
          <a:p>
            <a:pPr indent="-228600">
              <a:lnSpc>
                <a:spcPct val="90000"/>
              </a:lnSpc>
              <a:spcAft>
                <a:spcPts val="600"/>
              </a:spcAft>
              <a:buFont typeface="Arial" panose="020B0604020202020204" pitchFamily="34" charset="0"/>
              <a:buChar char="•"/>
            </a:pPr>
            <a:r>
              <a:rPr lang="en-US" sz="2000" dirty="0"/>
              <a:t>Single inheritance is the simplest type of inheritance where a single child class inherits from one parent class. It is also called simple inheritance due to its candid nature. Single inheritance in python</a:t>
            </a:r>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endParaRPr lang="en-US" sz="2000" dirty="0"/>
          </a:p>
        </p:txBody>
      </p:sp>
      <p:pic>
        <p:nvPicPr>
          <p:cNvPr id="8" name="Picture 7" descr="A diagram of a child class&#10;&#10;AI-generated content may be incorrect.">
            <a:extLst>
              <a:ext uri="{FF2B5EF4-FFF2-40B4-BE49-F238E27FC236}">
                <a16:creationId xmlns:a16="http://schemas.microsoft.com/office/drawing/2014/main" id="{D988CA13-4D83-DB03-949E-1E5420A13C3D}"/>
              </a:ext>
            </a:extLst>
          </p:cNvPr>
          <p:cNvPicPr>
            <a:picLocks noChangeAspect="1"/>
          </p:cNvPicPr>
          <p:nvPr/>
        </p:nvPicPr>
        <p:blipFill>
          <a:blip r:embed="rId2"/>
          <a:stretch>
            <a:fillRect/>
          </a:stretch>
        </p:blipFill>
        <p:spPr>
          <a:xfrm>
            <a:off x="8034505" y="774285"/>
            <a:ext cx="2213444" cy="2581173"/>
          </a:xfrm>
          <a:prstGeom prst="rect">
            <a:avLst/>
          </a:prstGeom>
        </p:spPr>
      </p:pic>
      <p:pic>
        <p:nvPicPr>
          <p:cNvPr id="6" name="Picture 5" descr="A person and child with text&#10;&#10;AI-generated content may be incorrect.">
            <a:extLst>
              <a:ext uri="{FF2B5EF4-FFF2-40B4-BE49-F238E27FC236}">
                <a16:creationId xmlns:a16="http://schemas.microsoft.com/office/drawing/2014/main" id="{774D42A3-3EBA-F462-1161-5765ACEC4B7F}"/>
              </a:ext>
            </a:extLst>
          </p:cNvPr>
          <p:cNvPicPr>
            <a:picLocks noChangeAspect="1"/>
          </p:cNvPicPr>
          <p:nvPr/>
        </p:nvPicPr>
        <p:blipFill>
          <a:blip r:embed="rId3"/>
          <a:stretch>
            <a:fillRect/>
          </a:stretch>
        </p:blipFill>
        <p:spPr>
          <a:xfrm>
            <a:off x="7163317" y="3575074"/>
            <a:ext cx="3955820" cy="2581173"/>
          </a:xfrm>
          <a:prstGeom prst="rect">
            <a:avLst/>
          </a:prstGeom>
        </p:spPr>
      </p:pic>
    </p:spTree>
    <p:extLst>
      <p:ext uri="{BB962C8B-B14F-4D97-AF65-F5344CB8AC3E}">
        <p14:creationId xmlns:p14="http://schemas.microsoft.com/office/powerpoint/2010/main" val="364093093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ADFC92-CC26-1F8F-5E98-092C1379BEB2}"/>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10006A16-6D51-36EC-28DD-21298A232694}"/>
              </a:ext>
            </a:extLst>
          </p:cNvPr>
          <p:cNvSpPr txBox="1"/>
          <p:nvPr/>
        </p:nvSpPr>
        <p:spPr>
          <a:xfrm>
            <a:off x="943639" y="730908"/>
            <a:ext cx="6097772" cy="4524315"/>
          </a:xfrm>
          <a:prstGeom prst="rect">
            <a:avLst/>
          </a:prstGeom>
          <a:noFill/>
        </p:spPr>
        <p:txBody>
          <a:bodyPr wrap="square">
            <a:spAutoFit/>
          </a:bodyPr>
          <a:lstStyle/>
          <a:p>
            <a:r>
              <a:rPr lang="en-GB" sz="1800" b="1" dirty="0">
                <a:solidFill>
                  <a:srgbClr val="FF0000"/>
                </a:solidFill>
              </a:rPr>
              <a:t>Example </a:t>
            </a:r>
          </a:p>
          <a:p>
            <a:r>
              <a:rPr lang="en-GB" sz="1800" dirty="0"/>
              <a:t># Base class</a:t>
            </a:r>
          </a:p>
          <a:p>
            <a:r>
              <a:rPr lang="en-GB" sz="1800" dirty="0"/>
              <a:t>class Animal:</a:t>
            </a:r>
          </a:p>
          <a:p>
            <a:r>
              <a:rPr lang="en-GB" sz="1800" dirty="0"/>
              <a:t>    def speak(self):</a:t>
            </a:r>
          </a:p>
          <a:p>
            <a:r>
              <a:rPr lang="en-GB" sz="1800" dirty="0"/>
              <a:t>        return "Animal makes a sound"</a:t>
            </a:r>
          </a:p>
          <a:p>
            <a:endParaRPr lang="en-GB" sz="1800" dirty="0"/>
          </a:p>
          <a:p>
            <a:r>
              <a:rPr lang="en-GB" sz="1800" dirty="0"/>
              <a:t># Derived class</a:t>
            </a:r>
          </a:p>
          <a:p>
            <a:r>
              <a:rPr lang="en-GB" sz="1800" dirty="0"/>
              <a:t>class Dog(Animal):</a:t>
            </a:r>
          </a:p>
          <a:p>
            <a:r>
              <a:rPr lang="en-GB" sz="1800" dirty="0"/>
              <a:t>    def speak(self):</a:t>
            </a:r>
          </a:p>
          <a:p>
            <a:r>
              <a:rPr lang="en-GB" sz="1800" dirty="0"/>
              <a:t>        return "Woof!"</a:t>
            </a:r>
          </a:p>
          <a:p>
            <a:endParaRPr lang="en-GB" sz="1800" dirty="0"/>
          </a:p>
          <a:p>
            <a:r>
              <a:rPr lang="en-GB" sz="1800" dirty="0"/>
              <a:t># Create an instance of the derived class</a:t>
            </a:r>
          </a:p>
          <a:p>
            <a:r>
              <a:rPr lang="en-GB" sz="1800" dirty="0" err="1"/>
              <a:t>my_dog</a:t>
            </a:r>
            <a:r>
              <a:rPr lang="en-GB" sz="1800" dirty="0"/>
              <a:t> = Dog()</a:t>
            </a:r>
          </a:p>
          <a:p>
            <a:endParaRPr lang="en-GB" sz="1800" dirty="0"/>
          </a:p>
          <a:p>
            <a:r>
              <a:rPr lang="en-GB" sz="1800" dirty="0"/>
              <a:t># Call the method from the derived class</a:t>
            </a:r>
          </a:p>
          <a:p>
            <a:r>
              <a:rPr lang="en-GB" sz="1800" dirty="0"/>
              <a:t>print(</a:t>
            </a:r>
            <a:r>
              <a:rPr lang="en-GB" sz="1800" dirty="0" err="1"/>
              <a:t>my_dog.speak</a:t>
            </a:r>
            <a:r>
              <a:rPr lang="en-GB" sz="1800" dirty="0"/>
              <a:t>())  # Output: Woof!</a:t>
            </a:r>
          </a:p>
        </p:txBody>
      </p:sp>
      <p:sp>
        <p:nvSpPr>
          <p:cNvPr id="6" name="TextBox 5">
            <a:extLst>
              <a:ext uri="{FF2B5EF4-FFF2-40B4-BE49-F238E27FC236}">
                <a16:creationId xmlns:a16="http://schemas.microsoft.com/office/drawing/2014/main" id="{5CD58347-E447-790E-FF17-0ABF3FFAD48A}"/>
              </a:ext>
            </a:extLst>
          </p:cNvPr>
          <p:cNvSpPr txBox="1"/>
          <p:nvPr/>
        </p:nvSpPr>
        <p:spPr>
          <a:xfrm>
            <a:off x="6717118" y="2967612"/>
            <a:ext cx="6097772" cy="677108"/>
          </a:xfrm>
          <a:prstGeom prst="rect">
            <a:avLst/>
          </a:prstGeom>
          <a:noFill/>
        </p:spPr>
        <p:txBody>
          <a:bodyPr wrap="square">
            <a:spAutoFit/>
          </a:bodyPr>
          <a:lstStyle/>
          <a:p>
            <a:r>
              <a:rPr lang="en-GB" sz="2000" b="1" dirty="0">
                <a:solidFill>
                  <a:srgbClr val="FF0000"/>
                </a:solidFill>
              </a:rPr>
              <a:t>Output:</a:t>
            </a:r>
          </a:p>
          <a:p>
            <a:r>
              <a:rPr lang="en-GB" sz="1800" dirty="0"/>
              <a:t>Woof!</a:t>
            </a:r>
          </a:p>
        </p:txBody>
      </p:sp>
    </p:spTree>
    <p:extLst>
      <p:ext uri="{BB962C8B-B14F-4D97-AF65-F5344CB8AC3E}">
        <p14:creationId xmlns:p14="http://schemas.microsoft.com/office/powerpoint/2010/main" val="83514202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0C9A1FA-D611-DAA9-4A96-062FDF8EE724}"/>
            </a:ext>
          </a:extLst>
        </p:cNvPr>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149FB5C3-7336-4FE0-A30C-CC0A3646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5" name="Rectangle 14">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Rectangle 30">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AF0075C-8AB0-8D18-3CC7-96CEFC88FADD}"/>
              </a:ext>
            </a:extLst>
          </p:cNvPr>
          <p:cNvSpPr txBox="1"/>
          <p:nvPr/>
        </p:nvSpPr>
        <p:spPr>
          <a:xfrm>
            <a:off x="1055715" y="2508105"/>
            <a:ext cx="5040285" cy="3632493"/>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b="1" dirty="0">
                <a:solidFill>
                  <a:srgbClr val="FF0000"/>
                </a:solidFill>
              </a:rPr>
              <a:t>Multiple Inheritance in Python</a:t>
            </a:r>
          </a:p>
          <a:p>
            <a:pPr indent="-228600">
              <a:lnSpc>
                <a:spcPct val="90000"/>
              </a:lnSpc>
              <a:spcAft>
                <a:spcPts val="600"/>
              </a:spcAft>
              <a:buFont typeface="Arial" panose="020B0604020202020204" pitchFamily="34" charset="0"/>
              <a:buChar char="•"/>
            </a:pPr>
            <a:r>
              <a:rPr lang="en-US" sz="2000" dirty="0"/>
              <a:t>In multiple inheritance, a single subclass inherits from multiple </a:t>
            </a:r>
            <a:r>
              <a:rPr lang="en-US" sz="2000" dirty="0" err="1"/>
              <a:t>superclasses</a:t>
            </a:r>
            <a:r>
              <a:rPr lang="en-US" sz="2000" dirty="0"/>
              <a:t>. So, the child class can access two or more parent classes it has inherited attributes and methods from. However, if two parent classes share the same ‘named’ methods, the child class performs only the method of the first parent class in order of reference. </a:t>
            </a:r>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endParaRPr lang="en-US" sz="2000" dirty="0"/>
          </a:p>
        </p:txBody>
      </p:sp>
      <p:pic>
        <p:nvPicPr>
          <p:cNvPr id="5" name="Picture 4" descr="A person and person with a child and a teacher&#10;&#10;AI-generated content may be incorrect.">
            <a:extLst>
              <a:ext uri="{FF2B5EF4-FFF2-40B4-BE49-F238E27FC236}">
                <a16:creationId xmlns:a16="http://schemas.microsoft.com/office/drawing/2014/main" id="{073F344A-676C-581B-0A5D-EEFB945D7F53}"/>
              </a:ext>
            </a:extLst>
          </p:cNvPr>
          <p:cNvPicPr>
            <a:picLocks noChangeAspect="1"/>
          </p:cNvPicPr>
          <p:nvPr/>
        </p:nvPicPr>
        <p:blipFill>
          <a:blip r:embed="rId2"/>
          <a:stretch>
            <a:fillRect/>
          </a:stretch>
        </p:blipFill>
        <p:spPr>
          <a:xfrm>
            <a:off x="6946667" y="896268"/>
            <a:ext cx="4389120" cy="2337206"/>
          </a:xfrm>
          <a:prstGeom prst="rect">
            <a:avLst/>
          </a:prstGeom>
        </p:spPr>
      </p:pic>
      <p:pic>
        <p:nvPicPr>
          <p:cNvPr id="7" name="Picture 6" descr="A diagram of a child class&#10;&#10;AI-generated content may be incorrect.">
            <a:extLst>
              <a:ext uri="{FF2B5EF4-FFF2-40B4-BE49-F238E27FC236}">
                <a16:creationId xmlns:a16="http://schemas.microsoft.com/office/drawing/2014/main" id="{78147EC4-C97E-EC38-5E75-6C42BDB97CC5}"/>
              </a:ext>
            </a:extLst>
          </p:cNvPr>
          <p:cNvPicPr>
            <a:picLocks noChangeAspect="1"/>
          </p:cNvPicPr>
          <p:nvPr/>
        </p:nvPicPr>
        <p:blipFill>
          <a:blip r:embed="rId3"/>
          <a:stretch>
            <a:fillRect/>
          </a:stretch>
        </p:blipFill>
        <p:spPr>
          <a:xfrm>
            <a:off x="6946667" y="3762894"/>
            <a:ext cx="4389120" cy="2205532"/>
          </a:xfrm>
          <a:prstGeom prst="rect">
            <a:avLst/>
          </a:prstGeom>
        </p:spPr>
      </p:pic>
    </p:spTree>
    <p:extLst>
      <p:ext uri="{BB962C8B-B14F-4D97-AF65-F5344CB8AC3E}">
        <p14:creationId xmlns:p14="http://schemas.microsoft.com/office/powerpoint/2010/main" val="32218585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31C8BF-CB05-ED02-3D19-E7EB20AD7AAB}"/>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D7ADE709-DF9D-1808-E92E-A904178E86A0}"/>
              </a:ext>
            </a:extLst>
          </p:cNvPr>
          <p:cNvPicPr>
            <a:picLocks noChangeAspect="1"/>
          </p:cNvPicPr>
          <p:nvPr/>
        </p:nvPicPr>
        <p:blipFill>
          <a:blip r:embed="rId2"/>
          <a:stretch>
            <a:fillRect/>
          </a:stretch>
        </p:blipFill>
        <p:spPr>
          <a:xfrm>
            <a:off x="478971" y="456757"/>
            <a:ext cx="6879091" cy="5740616"/>
          </a:xfrm>
          <a:prstGeom prst="rect">
            <a:avLst/>
          </a:prstGeom>
        </p:spPr>
      </p:pic>
      <p:pic>
        <p:nvPicPr>
          <p:cNvPr id="5" name="Picture 4">
            <a:extLst>
              <a:ext uri="{FF2B5EF4-FFF2-40B4-BE49-F238E27FC236}">
                <a16:creationId xmlns:a16="http://schemas.microsoft.com/office/drawing/2014/main" id="{4D9A0B1E-79FF-A78D-7833-9C9D62A7E768}"/>
              </a:ext>
            </a:extLst>
          </p:cNvPr>
          <p:cNvPicPr>
            <a:picLocks noChangeAspect="1"/>
          </p:cNvPicPr>
          <p:nvPr/>
        </p:nvPicPr>
        <p:blipFill>
          <a:blip r:embed="rId3"/>
          <a:stretch>
            <a:fillRect/>
          </a:stretch>
        </p:blipFill>
        <p:spPr>
          <a:xfrm>
            <a:off x="5208815" y="1873023"/>
            <a:ext cx="6324600" cy="1152525"/>
          </a:xfrm>
          <a:prstGeom prst="rect">
            <a:avLst/>
          </a:prstGeom>
        </p:spPr>
      </p:pic>
    </p:spTree>
    <p:extLst>
      <p:ext uri="{BB962C8B-B14F-4D97-AF65-F5344CB8AC3E}">
        <p14:creationId xmlns:p14="http://schemas.microsoft.com/office/powerpoint/2010/main" val="315047077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E3F738-CF71-40D6-FBEC-362D6B8E85C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CC333FD-4E10-0412-2149-08BEE99D18B4}"/>
              </a:ext>
            </a:extLst>
          </p:cNvPr>
          <p:cNvSpPr txBox="1"/>
          <p:nvPr/>
        </p:nvSpPr>
        <p:spPr>
          <a:xfrm>
            <a:off x="435935" y="414670"/>
            <a:ext cx="11291777" cy="5755422"/>
          </a:xfrm>
          <a:prstGeom prst="rect">
            <a:avLst/>
          </a:prstGeom>
          <a:noFill/>
        </p:spPr>
        <p:txBody>
          <a:bodyPr wrap="square">
            <a:spAutoFit/>
          </a:bodyPr>
          <a:lstStyle/>
          <a:p>
            <a:r>
              <a:rPr lang="en-GB" sz="2000" b="1" dirty="0">
                <a:solidFill>
                  <a:srgbClr val="FF0000"/>
                </a:solidFill>
              </a:rPr>
              <a:t>                                                                                            Explanation:</a:t>
            </a:r>
          </a:p>
          <a:p>
            <a:endParaRPr lang="en-GB" b="1" dirty="0">
              <a:solidFill>
                <a:srgbClr val="FF0000"/>
              </a:solidFill>
            </a:endParaRPr>
          </a:p>
          <a:p>
            <a:r>
              <a:rPr lang="en-GB" sz="2000" b="1" dirty="0">
                <a:solidFill>
                  <a:srgbClr val="FF0000"/>
                </a:solidFill>
              </a:rPr>
              <a:t>Base Classes (Person, Employee):</a:t>
            </a:r>
          </a:p>
          <a:p>
            <a:endParaRPr lang="en-GB" sz="2000" dirty="0"/>
          </a:p>
          <a:p>
            <a:pPr marL="285750" indent="-285750">
              <a:buFont typeface="Wingdings" panose="05000000000000000000" pitchFamily="2" charset="2"/>
              <a:buChar char="q"/>
            </a:pPr>
            <a:r>
              <a:rPr lang="en-GB" sz="2000" dirty="0"/>
              <a:t>Person class has a name attribute and a method greet().</a:t>
            </a:r>
          </a:p>
          <a:p>
            <a:pPr marL="285750" indent="-285750">
              <a:buFont typeface="Wingdings" panose="05000000000000000000" pitchFamily="2" charset="2"/>
              <a:buChar char="q"/>
            </a:pPr>
            <a:r>
              <a:rPr lang="en-GB" sz="2000" dirty="0"/>
              <a:t>Employee class has an </a:t>
            </a:r>
            <a:r>
              <a:rPr lang="en-GB" sz="2000" dirty="0" err="1"/>
              <a:t>employee_id</a:t>
            </a:r>
            <a:r>
              <a:rPr lang="en-GB" sz="2000" dirty="0"/>
              <a:t> attribute and a method </a:t>
            </a:r>
            <a:r>
              <a:rPr lang="en-GB" sz="2000" dirty="0" err="1"/>
              <a:t>get_id</a:t>
            </a:r>
            <a:r>
              <a:rPr lang="en-GB" sz="2000" dirty="0"/>
              <a:t>().</a:t>
            </a:r>
          </a:p>
          <a:p>
            <a:endParaRPr lang="en-GB" dirty="0"/>
          </a:p>
          <a:p>
            <a:r>
              <a:rPr lang="en-GB" sz="2000" b="1" dirty="0">
                <a:solidFill>
                  <a:srgbClr val="FF0000"/>
                </a:solidFill>
              </a:rPr>
              <a:t>Derived Class (Manager):</a:t>
            </a:r>
          </a:p>
          <a:p>
            <a:endParaRPr lang="en-GB" dirty="0"/>
          </a:p>
          <a:p>
            <a:pPr marL="285750" indent="-285750">
              <a:buFont typeface="Wingdings" panose="05000000000000000000" pitchFamily="2" charset="2"/>
              <a:buChar char="q"/>
            </a:pPr>
            <a:r>
              <a:rPr lang="en-GB" sz="2000" dirty="0"/>
              <a:t>Inherits from both Person and Employee.</a:t>
            </a:r>
          </a:p>
          <a:p>
            <a:pPr marL="285750" indent="-285750">
              <a:buFont typeface="Wingdings" panose="05000000000000000000" pitchFamily="2" charset="2"/>
              <a:buChar char="q"/>
            </a:pPr>
            <a:r>
              <a:rPr lang="en-GB" sz="2000" dirty="0"/>
              <a:t>The __</a:t>
            </a:r>
            <a:r>
              <a:rPr lang="en-GB" sz="2000" dirty="0" err="1"/>
              <a:t>init</a:t>
            </a:r>
            <a:r>
              <a:rPr lang="en-GB" sz="2000" dirty="0"/>
              <a:t>__ method initializes attributes from both base classes and adds its own attribute department.</a:t>
            </a:r>
          </a:p>
          <a:p>
            <a:pPr marL="285750" indent="-285750">
              <a:buFont typeface="Wingdings" panose="05000000000000000000" pitchFamily="2" charset="2"/>
              <a:buChar char="q"/>
            </a:pPr>
            <a:r>
              <a:rPr lang="en-GB" sz="2000" dirty="0"/>
              <a:t>The </a:t>
            </a:r>
            <a:r>
              <a:rPr lang="en-GB" sz="2000" dirty="0" err="1"/>
              <a:t>show_details</a:t>
            </a:r>
            <a:r>
              <a:rPr lang="en-GB" sz="2000" dirty="0"/>
              <a:t>() method combines functionality from both base classes and its own method.</a:t>
            </a:r>
            <a:br>
              <a:rPr lang="en-GB" dirty="0"/>
            </a:br>
            <a:endParaRPr lang="en-GB" dirty="0"/>
          </a:p>
          <a:p>
            <a:r>
              <a:rPr lang="en-GB" sz="2000" b="1" dirty="0">
                <a:solidFill>
                  <a:srgbClr val="FF0000"/>
                </a:solidFill>
              </a:rPr>
              <a:t>Object Creation and Method Calls:</a:t>
            </a:r>
          </a:p>
          <a:p>
            <a:endParaRPr lang="en-GB" dirty="0"/>
          </a:p>
          <a:p>
            <a:pPr marL="285750" indent="-285750">
              <a:buFont typeface="Wingdings" panose="05000000000000000000" pitchFamily="2" charset="2"/>
              <a:buChar char="q"/>
            </a:pPr>
            <a:r>
              <a:rPr lang="en-GB" sz="2000" dirty="0"/>
              <a:t>An instance of Manager is created with name, </a:t>
            </a:r>
            <a:r>
              <a:rPr lang="en-GB" sz="2000" dirty="0" err="1"/>
              <a:t>employee_id</a:t>
            </a:r>
            <a:r>
              <a:rPr lang="en-GB" sz="2000" dirty="0"/>
              <a:t>, and department.</a:t>
            </a:r>
          </a:p>
          <a:p>
            <a:pPr marL="285750" indent="-285750">
              <a:buFont typeface="Wingdings" panose="05000000000000000000" pitchFamily="2" charset="2"/>
              <a:buChar char="q"/>
            </a:pPr>
            <a:r>
              <a:rPr lang="en-GB" sz="2000" dirty="0"/>
              <a:t>Calls to greet(), </a:t>
            </a:r>
            <a:r>
              <a:rPr lang="en-GB" sz="2000" dirty="0" err="1"/>
              <a:t>get_id</a:t>
            </a:r>
            <a:r>
              <a:rPr lang="en-GB" sz="2000" dirty="0"/>
              <a:t>(), and </a:t>
            </a:r>
            <a:r>
              <a:rPr lang="en-GB" sz="2000" dirty="0" err="1"/>
              <a:t>show_details</a:t>
            </a:r>
            <a:r>
              <a:rPr lang="en-GB" sz="2000" dirty="0"/>
              <a:t>() demonstrate the combined </a:t>
            </a:r>
            <a:r>
              <a:rPr lang="en-GB" sz="2000" dirty="0" err="1"/>
              <a:t>behavior</a:t>
            </a:r>
            <a:r>
              <a:rPr lang="en-GB" sz="2000" dirty="0"/>
              <a:t> from multiple base classes</a:t>
            </a:r>
            <a:r>
              <a:rPr lang="en-GB" dirty="0"/>
              <a:t>.</a:t>
            </a:r>
          </a:p>
        </p:txBody>
      </p:sp>
    </p:spTree>
    <p:extLst>
      <p:ext uri="{BB962C8B-B14F-4D97-AF65-F5344CB8AC3E}">
        <p14:creationId xmlns:p14="http://schemas.microsoft.com/office/powerpoint/2010/main" val="58648947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4E22D0D-2989-2EE2-9058-FFE3EFB8697E}"/>
            </a:ext>
          </a:extLst>
        </p:cNvPr>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7" name="Rectangle 16">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72C4F30-282E-6BED-0D40-7558382F6452}"/>
              </a:ext>
            </a:extLst>
          </p:cNvPr>
          <p:cNvSpPr txBox="1"/>
          <p:nvPr/>
        </p:nvSpPr>
        <p:spPr>
          <a:xfrm>
            <a:off x="590719" y="2330505"/>
            <a:ext cx="4559425" cy="3979585"/>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b="1" dirty="0">
                <a:solidFill>
                  <a:srgbClr val="FF0000"/>
                </a:solidFill>
              </a:rPr>
              <a:t>Multilevel Inheritance in Python:</a:t>
            </a:r>
          </a:p>
          <a:p>
            <a:pPr indent="-228600">
              <a:lnSpc>
                <a:spcPct val="90000"/>
              </a:lnSpc>
              <a:spcAft>
                <a:spcPts val="600"/>
              </a:spcAft>
              <a:buFont typeface="Arial" panose="020B0604020202020204" pitchFamily="34" charset="0"/>
              <a:buChar char="•"/>
            </a:pPr>
            <a:endParaRPr lang="en-US" sz="1900" dirty="0"/>
          </a:p>
          <a:p>
            <a:pPr indent="-228600">
              <a:lnSpc>
                <a:spcPct val="90000"/>
              </a:lnSpc>
              <a:spcAft>
                <a:spcPts val="600"/>
              </a:spcAft>
              <a:buFont typeface="Arial" panose="020B0604020202020204" pitchFamily="34" charset="0"/>
              <a:buChar char="•"/>
            </a:pPr>
            <a:r>
              <a:rPr lang="en-US" sz="1900" dirty="0"/>
              <a:t>Multilevel inheritance is the one with child and grandchild relationship. It means we go one step beyond the parent-child relationship, introducing the concept of grandchildren, great-grandchildren, grandparents, and other classes. Contrary to two-level inheritance with base and derived classes, this inheritance has multiple levels. So, the child class is derived from the parent class, which is derived from another parent class. </a:t>
            </a:r>
          </a:p>
        </p:txBody>
      </p:sp>
      <p:sp>
        <p:nvSpPr>
          <p:cNvPr id="22" name="Rectangle 21">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diagram of a child class&#10;&#10;AI-generated content may be incorrect.">
            <a:extLst>
              <a:ext uri="{FF2B5EF4-FFF2-40B4-BE49-F238E27FC236}">
                <a16:creationId xmlns:a16="http://schemas.microsoft.com/office/drawing/2014/main" id="{EFE2D060-124A-32E9-33EE-3543985ADAE1}"/>
              </a:ext>
            </a:extLst>
          </p:cNvPr>
          <p:cNvPicPr>
            <a:picLocks noChangeAspect="1"/>
          </p:cNvPicPr>
          <p:nvPr/>
        </p:nvPicPr>
        <p:blipFill>
          <a:blip r:embed="rId2"/>
          <a:srcRect t="1181" r="-3" b="11712"/>
          <a:stretch/>
        </p:blipFill>
        <p:spPr>
          <a:xfrm>
            <a:off x="5977788" y="799352"/>
            <a:ext cx="5425410" cy="5259296"/>
          </a:xfrm>
          <a:prstGeom prst="rect">
            <a:avLst/>
          </a:prstGeom>
        </p:spPr>
      </p:pic>
    </p:spTree>
    <p:extLst>
      <p:ext uri="{BB962C8B-B14F-4D97-AF65-F5344CB8AC3E}">
        <p14:creationId xmlns:p14="http://schemas.microsoft.com/office/powerpoint/2010/main" val="428260523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8C335A-F36C-4215-68B9-BC3303971EE7}"/>
              </a:ext>
            </a:extLst>
          </p:cNvPr>
          <p:cNvPicPr>
            <a:picLocks noChangeAspect="1"/>
          </p:cNvPicPr>
          <p:nvPr/>
        </p:nvPicPr>
        <p:blipFill>
          <a:blip r:embed="rId2"/>
          <a:srcRect r="8811"/>
          <a:stretch/>
        </p:blipFill>
        <p:spPr>
          <a:xfrm>
            <a:off x="229194" y="1587"/>
            <a:ext cx="6095999" cy="6856413"/>
          </a:xfrm>
          <a:custGeom>
            <a:avLst/>
            <a:gdLst/>
            <a:ahLst/>
            <a:cxnLst/>
            <a:rect l="l" t="t" r="r" b="b"/>
            <a:pathLst>
              <a:path w="6649908" h="6856413">
                <a:moveTo>
                  <a:pt x="0" y="0"/>
                </a:moveTo>
                <a:lnTo>
                  <a:pt x="6559859" y="0"/>
                </a:lnTo>
                <a:lnTo>
                  <a:pt x="6572145" y="79394"/>
                </a:lnTo>
                <a:cubicBezTo>
                  <a:pt x="6857782" y="2230562"/>
                  <a:pt x="6243159" y="4473353"/>
                  <a:pt x="6528796" y="6624522"/>
                </a:cubicBezTo>
                <a:lnTo>
                  <a:pt x="6564680" y="6856413"/>
                </a:lnTo>
                <a:lnTo>
                  <a:pt x="0" y="6856413"/>
                </a:lnTo>
                <a:close/>
              </a:path>
            </a:pathLst>
          </a:custGeom>
        </p:spPr>
      </p:pic>
      <p:pic>
        <p:nvPicPr>
          <p:cNvPr id="7" name="Picture 6">
            <a:extLst>
              <a:ext uri="{FF2B5EF4-FFF2-40B4-BE49-F238E27FC236}">
                <a16:creationId xmlns:a16="http://schemas.microsoft.com/office/drawing/2014/main" id="{577291D6-366F-8471-E956-F08C452BBB76}"/>
              </a:ext>
            </a:extLst>
          </p:cNvPr>
          <p:cNvPicPr>
            <a:picLocks noChangeAspect="1"/>
          </p:cNvPicPr>
          <p:nvPr/>
        </p:nvPicPr>
        <p:blipFill>
          <a:blip r:embed="rId3"/>
          <a:stretch>
            <a:fillRect/>
          </a:stretch>
        </p:blipFill>
        <p:spPr>
          <a:xfrm>
            <a:off x="6267450" y="4080101"/>
            <a:ext cx="4076700" cy="1571625"/>
          </a:xfrm>
          <a:prstGeom prst="rect">
            <a:avLst/>
          </a:prstGeom>
        </p:spPr>
      </p:pic>
    </p:spTree>
    <p:extLst>
      <p:ext uri="{BB962C8B-B14F-4D97-AF65-F5344CB8AC3E}">
        <p14:creationId xmlns:p14="http://schemas.microsoft.com/office/powerpoint/2010/main" val="220911151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8C29EE9-5D3A-7D6D-2AC3-741D0EBE1F83}"/>
              </a:ext>
            </a:extLst>
          </p:cNvPr>
          <p:cNvSpPr txBox="1"/>
          <p:nvPr/>
        </p:nvSpPr>
        <p:spPr>
          <a:xfrm>
            <a:off x="287079" y="170122"/>
            <a:ext cx="11440633" cy="6159122"/>
          </a:xfrm>
          <a:prstGeom prst="rect">
            <a:avLst/>
          </a:prstGeom>
          <a:noFill/>
        </p:spPr>
        <p:txBody>
          <a:bodyPr wrap="square">
            <a:spAutoFit/>
          </a:bodyPr>
          <a:lstStyle/>
          <a:p>
            <a:pPr algn="l" rtl="0"/>
            <a:r>
              <a:rPr lang="en-US" sz="2400" b="1" dirty="0">
                <a:solidFill>
                  <a:srgbClr val="FF0000"/>
                </a:solidFill>
              </a:rPr>
              <a:t>                                                                               Explanation:</a:t>
            </a:r>
          </a:p>
          <a:p>
            <a:pPr algn="l" rtl="0">
              <a:spcAft>
                <a:spcPts val="1125"/>
              </a:spcAft>
            </a:pPr>
            <a:endParaRPr lang="en-US" sz="2000" b="1" i="0" dirty="0">
              <a:solidFill>
                <a:srgbClr val="666666"/>
              </a:solidFill>
              <a:effectLst/>
              <a:latin typeface="Inter"/>
            </a:endParaRPr>
          </a:p>
          <a:p>
            <a:pPr algn="l" rtl="0">
              <a:spcAft>
                <a:spcPts val="1125"/>
              </a:spcAft>
            </a:pPr>
            <a:r>
              <a:rPr lang="en-US" sz="2000" b="1" i="0" dirty="0">
                <a:solidFill>
                  <a:srgbClr val="FF0000"/>
                </a:solidFill>
                <a:effectLst/>
                <a:latin typeface="Inter"/>
              </a:rPr>
              <a:t>Base Class (Animal):</a:t>
            </a:r>
          </a:p>
          <a:p>
            <a:pPr algn="l" rtl="0">
              <a:lnSpc>
                <a:spcPts val="1575"/>
              </a:lnSpc>
              <a:spcAft>
                <a:spcPts val="600"/>
              </a:spcAft>
              <a:buFont typeface="Arial" panose="020B0604020202020204" pitchFamily="34" charset="0"/>
              <a:buChar char="•"/>
            </a:pPr>
            <a:r>
              <a:rPr lang="en-US" sz="2000" b="0" i="0" dirty="0">
                <a:solidFill>
                  <a:srgbClr val="666666"/>
                </a:solidFill>
                <a:effectLst/>
                <a:latin typeface="Inter"/>
              </a:rPr>
              <a:t>Defines attributes and methods common to all animals.</a:t>
            </a:r>
          </a:p>
          <a:p>
            <a:pPr algn="l" rtl="0">
              <a:lnSpc>
                <a:spcPts val="1575"/>
              </a:lnSpc>
              <a:spcAft>
                <a:spcPts val="600"/>
              </a:spcAft>
              <a:buFont typeface="Arial" panose="020B0604020202020204" pitchFamily="34" charset="0"/>
              <a:buChar char="•"/>
            </a:pPr>
            <a:r>
              <a:rPr lang="en-US" sz="2000" b="0" i="0" dirty="0">
                <a:solidFill>
                  <a:srgbClr val="666666"/>
                </a:solidFill>
                <a:effectLst/>
                <a:latin typeface="Inter"/>
              </a:rPr>
              <a:t>__</a:t>
            </a:r>
            <a:r>
              <a:rPr lang="en-US" sz="2000" b="0" i="0" dirty="0" err="1">
                <a:solidFill>
                  <a:srgbClr val="666666"/>
                </a:solidFill>
                <a:effectLst/>
                <a:latin typeface="Inter"/>
              </a:rPr>
              <a:t>init</a:t>
            </a:r>
            <a:r>
              <a:rPr lang="en-US" sz="2000" b="0" i="0" dirty="0">
                <a:solidFill>
                  <a:srgbClr val="666666"/>
                </a:solidFill>
                <a:effectLst/>
                <a:latin typeface="Inter"/>
              </a:rPr>
              <a:t>__ method initializes species, and eat() method represents a general behavior.</a:t>
            </a:r>
          </a:p>
          <a:p>
            <a:pPr algn="l" rtl="0">
              <a:lnSpc>
                <a:spcPts val="1575"/>
              </a:lnSpc>
              <a:spcAft>
                <a:spcPts val="600"/>
              </a:spcAft>
            </a:pPr>
            <a:endParaRPr lang="en-US" sz="2000" b="0" i="0" dirty="0">
              <a:solidFill>
                <a:srgbClr val="666666"/>
              </a:solidFill>
              <a:effectLst/>
              <a:latin typeface="Inter"/>
            </a:endParaRPr>
          </a:p>
          <a:p>
            <a:pPr algn="l" rtl="0">
              <a:spcAft>
                <a:spcPts val="1125"/>
              </a:spcAft>
            </a:pPr>
            <a:r>
              <a:rPr lang="en-US" sz="2000" b="1" i="0" dirty="0">
                <a:solidFill>
                  <a:srgbClr val="FF0000"/>
                </a:solidFill>
                <a:effectLst/>
                <a:latin typeface="Inter"/>
              </a:rPr>
              <a:t>Intermediate Class (Mammal):</a:t>
            </a:r>
          </a:p>
          <a:p>
            <a:pPr algn="l" rtl="0">
              <a:lnSpc>
                <a:spcPts val="1575"/>
              </a:lnSpc>
              <a:spcAft>
                <a:spcPts val="600"/>
              </a:spcAft>
              <a:buFont typeface="Arial" panose="020B0604020202020204" pitchFamily="34" charset="0"/>
              <a:buChar char="•"/>
            </a:pPr>
            <a:r>
              <a:rPr lang="en-US" sz="2000" b="0" i="0" dirty="0">
                <a:solidFill>
                  <a:srgbClr val="666666"/>
                </a:solidFill>
                <a:effectLst/>
                <a:latin typeface="Inter"/>
              </a:rPr>
              <a:t>Inherits from Animal and adds additional functionality specific to mammals.</a:t>
            </a:r>
          </a:p>
          <a:p>
            <a:pPr algn="l" rtl="0">
              <a:lnSpc>
                <a:spcPts val="1575"/>
              </a:lnSpc>
              <a:spcAft>
                <a:spcPts val="600"/>
              </a:spcAft>
              <a:buFont typeface="Arial" panose="020B0604020202020204" pitchFamily="34" charset="0"/>
              <a:buChar char="•"/>
            </a:pPr>
            <a:r>
              <a:rPr lang="en-US" sz="2000" b="0" i="0" dirty="0">
                <a:solidFill>
                  <a:srgbClr val="666666"/>
                </a:solidFill>
                <a:effectLst/>
                <a:latin typeface="Inter"/>
              </a:rPr>
              <a:t>__</a:t>
            </a:r>
            <a:r>
              <a:rPr lang="en-US" sz="2000" b="0" i="0" dirty="0" err="1">
                <a:solidFill>
                  <a:srgbClr val="666666"/>
                </a:solidFill>
                <a:effectLst/>
                <a:latin typeface="Inter"/>
              </a:rPr>
              <a:t>init</a:t>
            </a:r>
            <a:r>
              <a:rPr lang="en-US" sz="2000" b="0" i="0" dirty="0">
                <a:solidFill>
                  <a:srgbClr val="666666"/>
                </a:solidFill>
                <a:effectLst/>
                <a:latin typeface="Inter"/>
              </a:rPr>
              <a:t>__ method extends the base class initialization to include </a:t>
            </a:r>
            <a:r>
              <a:rPr lang="en-US" sz="2000" b="0" i="0" dirty="0" err="1">
                <a:solidFill>
                  <a:srgbClr val="666666"/>
                </a:solidFill>
                <a:effectLst/>
                <a:latin typeface="Inter"/>
              </a:rPr>
              <a:t>fur_color</a:t>
            </a:r>
            <a:r>
              <a:rPr lang="en-US" sz="2000" b="0" i="0" dirty="0">
                <a:solidFill>
                  <a:srgbClr val="666666"/>
                </a:solidFill>
                <a:effectLst/>
                <a:latin typeface="Inter"/>
              </a:rPr>
              <a:t>, and breathe() method represents a behavior common to mammals.</a:t>
            </a:r>
          </a:p>
          <a:p>
            <a:pPr algn="l" rtl="0">
              <a:lnSpc>
                <a:spcPts val="1575"/>
              </a:lnSpc>
              <a:spcAft>
                <a:spcPts val="600"/>
              </a:spcAft>
              <a:buFont typeface="Arial" panose="020B0604020202020204" pitchFamily="34" charset="0"/>
              <a:buChar char="•"/>
            </a:pPr>
            <a:endParaRPr lang="en-US" sz="2000" b="0" i="0" dirty="0">
              <a:solidFill>
                <a:srgbClr val="666666"/>
              </a:solidFill>
              <a:effectLst/>
              <a:latin typeface="Inter"/>
            </a:endParaRPr>
          </a:p>
          <a:p>
            <a:pPr algn="l" rtl="0">
              <a:spcAft>
                <a:spcPts val="1125"/>
              </a:spcAft>
            </a:pPr>
            <a:r>
              <a:rPr lang="en-US" sz="2000" b="1" i="0" dirty="0">
                <a:solidFill>
                  <a:srgbClr val="FF0000"/>
                </a:solidFill>
                <a:effectLst/>
                <a:latin typeface="Inter"/>
              </a:rPr>
              <a:t>Derived Class (Dog):</a:t>
            </a:r>
            <a:endParaRPr lang="en-US" sz="2000" b="0" i="0" dirty="0">
              <a:solidFill>
                <a:srgbClr val="FF0000"/>
              </a:solidFill>
              <a:effectLst/>
              <a:latin typeface="Inter"/>
            </a:endParaRPr>
          </a:p>
          <a:p>
            <a:pPr algn="l" rtl="0">
              <a:lnSpc>
                <a:spcPts val="1575"/>
              </a:lnSpc>
              <a:spcAft>
                <a:spcPts val="600"/>
              </a:spcAft>
              <a:buFont typeface="Arial" panose="020B0604020202020204" pitchFamily="34" charset="0"/>
              <a:buChar char="•"/>
            </a:pPr>
            <a:r>
              <a:rPr lang="en-US" sz="2000" b="0" i="0" dirty="0">
                <a:solidFill>
                  <a:srgbClr val="666666"/>
                </a:solidFill>
                <a:effectLst/>
                <a:latin typeface="Inter"/>
              </a:rPr>
              <a:t>Inherits from Mammal and adds specific features for dogs.</a:t>
            </a:r>
          </a:p>
          <a:p>
            <a:pPr algn="l" rtl="0">
              <a:lnSpc>
                <a:spcPts val="1575"/>
              </a:lnSpc>
              <a:spcAft>
                <a:spcPts val="600"/>
              </a:spcAft>
              <a:buFont typeface="Arial" panose="020B0604020202020204" pitchFamily="34" charset="0"/>
              <a:buChar char="•"/>
            </a:pPr>
            <a:r>
              <a:rPr lang="en-US" sz="2000" b="0" i="0" dirty="0">
                <a:solidFill>
                  <a:srgbClr val="666666"/>
                </a:solidFill>
                <a:effectLst/>
                <a:latin typeface="Inter"/>
              </a:rPr>
              <a:t>__</a:t>
            </a:r>
            <a:r>
              <a:rPr lang="en-US" sz="2000" b="0" i="0" dirty="0" err="1">
                <a:solidFill>
                  <a:srgbClr val="666666"/>
                </a:solidFill>
                <a:effectLst/>
                <a:latin typeface="Inter"/>
              </a:rPr>
              <a:t>init</a:t>
            </a:r>
            <a:r>
              <a:rPr lang="en-US" sz="2000" b="0" i="0" dirty="0">
                <a:solidFill>
                  <a:srgbClr val="666666"/>
                </a:solidFill>
                <a:effectLst/>
                <a:latin typeface="Inter"/>
              </a:rPr>
              <a:t>__ method extends the Mammal initialization to include name, and bark() method provides a dog-specific behavior.</a:t>
            </a:r>
          </a:p>
          <a:p>
            <a:pPr algn="l" rtl="0">
              <a:lnSpc>
                <a:spcPts val="1575"/>
              </a:lnSpc>
              <a:spcAft>
                <a:spcPts val="600"/>
              </a:spcAft>
            </a:pPr>
            <a:endParaRPr lang="en-US" sz="2000" b="0" i="0" dirty="0">
              <a:solidFill>
                <a:srgbClr val="666666"/>
              </a:solidFill>
              <a:effectLst/>
              <a:latin typeface="Inter"/>
            </a:endParaRPr>
          </a:p>
          <a:p>
            <a:pPr algn="l" rtl="0">
              <a:spcAft>
                <a:spcPts val="1125"/>
              </a:spcAft>
            </a:pPr>
            <a:r>
              <a:rPr lang="en-US" sz="2000" b="1" i="0" dirty="0">
                <a:solidFill>
                  <a:srgbClr val="FF0000"/>
                </a:solidFill>
                <a:effectLst/>
                <a:latin typeface="Inter"/>
              </a:rPr>
              <a:t>Object Creation and Method Calls:</a:t>
            </a:r>
            <a:endParaRPr lang="en-US" sz="2000" b="0" i="0" dirty="0">
              <a:solidFill>
                <a:srgbClr val="FF0000"/>
              </a:solidFill>
              <a:effectLst/>
              <a:latin typeface="Inter"/>
            </a:endParaRPr>
          </a:p>
          <a:p>
            <a:pPr algn="l" rtl="0">
              <a:lnSpc>
                <a:spcPts val="1575"/>
              </a:lnSpc>
              <a:spcAft>
                <a:spcPts val="600"/>
              </a:spcAft>
              <a:buFont typeface="Arial" panose="020B0604020202020204" pitchFamily="34" charset="0"/>
              <a:buChar char="•"/>
            </a:pPr>
            <a:r>
              <a:rPr lang="en-US" sz="2000" b="0" i="0" dirty="0">
                <a:solidFill>
                  <a:srgbClr val="666666"/>
                </a:solidFill>
                <a:effectLst/>
                <a:latin typeface="Inter"/>
              </a:rPr>
              <a:t>An instance of Dog is created with species, </a:t>
            </a:r>
            <a:r>
              <a:rPr lang="en-US" sz="2000" b="0" i="0" dirty="0" err="1">
                <a:solidFill>
                  <a:srgbClr val="666666"/>
                </a:solidFill>
                <a:effectLst/>
                <a:latin typeface="Inter"/>
              </a:rPr>
              <a:t>fur_color</a:t>
            </a:r>
            <a:r>
              <a:rPr lang="en-US" sz="2000" b="0" i="0" dirty="0">
                <a:solidFill>
                  <a:srgbClr val="666666"/>
                </a:solidFill>
                <a:effectLst/>
                <a:latin typeface="Inter"/>
              </a:rPr>
              <a:t>, and name.</a:t>
            </a:r>
          </a:p>
          <a:p>
            <a:pPr algn="l" rtl="0">
              <a:lnSpc>
                <a:spcPts val="1575"/>
              </a:lnSpc>
              <a:spcAft>
                <a:spcPts val="600"/>
              </a:spcAft>
              <a:buFont typeface="Arial" panose="020B0604020202020204" pitchFamily="34" charset="0"/>
              <a:buChar char="•"/>
            </a:pPr>
            <a:r>
              <a:rPr lang="en-US" sz="2000" b="0" i="0" dirty="0">
                <a:solidFill>
                  <a:srgbClr val="666666"/>
                </a:solidFill>
                <a:effectLst/>
                <a:latin typeface="Inter"/>
              </a:rPr>
              <a:t>Calls to eat(), breathe(), and bark() demonstrate inherited and specific behaviors.</a:t>
            </a:r>
          </a:p>
        </p:txBody>
      </p:sp>
    </p:spTree>
    <p:extLst>
      <p:ext uri="{BB962C8B-B14F-4D97-AF65-F5344CB8AC3E}">
        <p14:creationId xmlns:p14="http://schemas.microsoft.com/office/powerpoint/2010/main" val="2269528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085740-2873-8CBC-8123-B641704EE44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D50465A-089E-A659-2FF5-E952978E6B08}"/>
              </a:ext>
            </a:extLst>
          </p:cNvPr>
          <p:cNvSpPr txBox="1"/>
          <p:nvPr/>
        </p:nvSpPr>
        <p:spPr>
          <a:xfrm>
            <a:off x="148856" y="170122"/>
            <a:ext cx="11844670" cy="3262432"/>
          </a:xfrm>
          <a:prstGeom prst="rect">
            <a:avLst/>
          </a:prstGeom>
          <a:noFill/>
        </p:spPr>
        <p:txBody>
          <a:bodyPr wrap="square">
            <a:spAutoFit/>
          </a:bodyPr>
          <a:lstStyle/>
          <a:p>
            <a:r>
              <a:rPr lang="en-GB" sz="2000" b="1" dirty="0"/>
              <a:t>Key points to remember:</a:t>
            </a:r>
          </a:p>
          <a:p>
            <a:endParaRPr lang="en-GB" dirty="0"/>
          </a:p>
          <a:p>
            <a:pPr marL="285750" indent="-285750">
              <a:buFont typeface="Wingdings" panose="05000000000000000000" pitchFamily="2" charset="2"/>
              <a:buChar char="q"/>
            </a:pPr>
            <a:r>
              <a:rPr lang="en-GB" dirty="0"/>
              <a:t>We use the keyword class to create classes.</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a:t>Attributes are variables belonging to a class.</a:t>
            </a:r>
          </a:p>
          <a:p>
            <a:pPr marL="285750" indent="-285750">
              <a:buFont typeface="Wingdings" panose="05000000000000000000" pitchFamily="2" charset="2"/>
              <a:buChar char="q"/>
            </a:pPr>
            <a:endParaRPr lang="en-GB" dirty="0"/>
          </a:p>
          <a:p>
            <a:pPr marL="285750" indent="-285750">
              <a:buFont typeface="Wingdings" panose="05000000000000000000" pitchFamily="2" charset="2"/>
              <a:buChar char="q"/>
            </a:pPr>
            <a:r>
              <a:rPr lang="en-GB" dirty="0"/>
              <a:t>They are public and accessible using the dot (.) operator.</a:t>
            </a:r>
          </a:p>
          <a:p>
            <a:pPr marL="285750" indent="-285750">
              <a:buFont typeface="Wingdings" panose="05000000000000000000" pitchFamily="2" charset="2"/>
              <a:buChar char="q"/>
            </a:pPr>
            <a:endParaRPr lang="en-GB" dirty="0"/>
          </a:p>
          <a:p>
            <a:r>
              <a:rPr lang="en-US" sz="2000" dirty="0"/>
              <a:t>In Python, classes are a fundamental part of Object-Oriented Programming (OOP). A class acts as a blueprint for creating objects (instances) that encapsulate both data (attributes) and behavior (methods). Here’s a detailed explanation of Python classes, including how to create them and work with them.</a:t>
            </a:r>
            <a:endParaRPr lang="en-GB" sz="2000" dirty="0"/>
          </a:p>
        </p:txBody>
      </p:sp>
      <p:sp>
        <p:nvSpPr>
          <p:cNvPr id="7" name="TextBox 6">
            <a:extLst>
              <a:ext uri="{FF2B5EF4-FFF2-40B4-BE49-F238E27FC236}">
                <a16:creationId xmlns:a16="http://schemas.microsoft.com/office/drawing/2014/main" id="{1F3EE50E-AEDC-583A-7C4A-36BD582F2EFB}"/>
              </a:ext>
            </a:extLst>
          </p:cNvPr>
          <p:cNvSpPr txBox="1"/>
          <p:nvPr/>
        </p:nvSpPr>
        <p:spPr>
          <a:xfrm>
            <a:off x="148856" y="4114800"/>
            <a:ext cx="11844670" cy="1754326"/>
          </a:xfrm>
          <a:prstGeom prst="rect">
            <a:avLst/>
          </a:prstGeom>
          <a:noFill/>
        </p:spPr>
        <p:txBody>
          <a:bodyPr wrap="square">
            <a:spAutoFit/>
          </a:bodyPr>
          <a:lstStyle/>
          <a:p>
            <a:r>
              <a:rPr lang="en-GB" sz="2400" b="1" dirty="0"/>
              <a:t>Defining a Class:</a:t>
            </a:r>
          </a:p>
          <a:p>
            <a:endParaRPr lang="en-GB" sz="2400" b="1" dirty="0"/>
          </a:p>
          <a:p>
            <a:r>
              <a:rPr lang="en-GB" sz="2000" dirty="0"/>
              <a:t>A class in Python is defined using the class keyword followed by the class name. The class can contain methods (functions) and attributes (variables). Methods are functions that belong to the class, and they define the </a:t>
            </a:r>
            <a:r>
              <a:rPr lang="en-GB" sz="2000" dirty="0" err="1"/>
              <a:t>behaviors</a:t>
            </a:r>
            <a:r>
              <a:rPr lang="en-GB" sz="2000" dirty="0"/>
              <a:t> of objects of that class.</a:t>
            </a:r>
          </a:p>
        </p:txBody>
      </p:sp>
    </p:spTree>
    <p:extLst>
      <p:ext uri="{BB962C8B-B14F-4D97-AF65-F5344CB8AC3E}">
        <p14:creationId xmlns:p14="http://schemas.microsoft.com/office/powerpoint/2010/main" val="113642153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F1957FB-F1A2-DBB7-7E85-00A2E6F287FF}"/>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C9B54BA-E929-1D8C-3104-7BABFECA5CA3}"/>
              </a:ext>
            </a:extLst>
          </p:cNvPr>
          <p:cNvSpPr txBox="1"/>
          <p:nvPr/>
        </p:nvSpPr>
        <p:spPr>
          <a:xfrm>
            <a:off x="645066" y="2031101"/>
            <a:ext cx="4282984" cy="3511943"/>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b="1" dirty="0">
                <a:solidFill>
                  <a:srgbClr val="FF0000"/>
                </a:solidFill>
              </a:rPr>
              <a:t>Hierarchical Inheritance in Python:</a:t>
            </a:r>
          </a:p>
          <a:p>
            <a:pPr indent="-228600">
              <a:lnSpc>
                <a:spcPct val="90000"/>
              </a:lnSpc>
              <a:spcAft>
                <a:spcPts val="600"/>
              </a:spcAft>
              <a:buFont typeface="Arial" panose="020B0604020202020204" pitchFamily="34" charset="0"/>
              <a:buChar char="•"/>
            </a:pPr>
            <a:endParaRPr lang="en-US" b="1" dirty="0"/>
          </a:p>
          <a:p>
            <a:pPr indent="-228600">
              <a:lnSpc>
                <a:spcPct val="90000"/>
              </a:lnSpc>
              <a:spcAft>
                <a:spcPts val="600"/>
              </a:spcAft>
              <a:buFont typeface="Arial" panose="020B0604020202020204" pitchFamily="34" charset="0"/>
              <a:buChar char="•"/>
            </a:pPr>
            <a:r>
              <a:rPr lang="en-US" dirty="0"/>
              <a:t>Hierarchical inheritance is the opposite of multiple inheritance. Therefore, more than one child class can be derived from a single-parent class. </a:t>
            </a:r>
          </a:p>
        </p:txBody>
      </p:sp>
      <p:sp>
        <p:nvSpPr>
          <p:cNvPr id="17" name="Rectangle 16">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diagram of a parent class&#10;&#10;AI-generated content may be incorrect.">
            <a:extLst>
              <a:ext uri="{FF2B5EF4-FFF2-40B4-BE49-F238E27FC236}">
                <a16:creationId xmlns:a16="http://schemas.microsoft.com/office/drawing/2014/main" id="{F858026B-B8BD-551E-4D1F-6D45C38755C5}"/>
              </a:ext>
            </a:extLst>
          </p:cNvPr>
          <p:cNvPicPr>
            <a:picLocks noChangeAspect="1"/>
          </p:cNvPicPr>
          <p:nvPr/>
        </p:nvPicPr>
        <p:blipFill>
          <a:blip r:embed="rId2"/>
          <a:stretch>
            <a:fillRect/>
          </a:stretch>
        </p:blipFill>
        <p:spPr>
          <a:xfrm>
            <a:off x="5987738" y="1821140"/>
            <a:ext cx="5628018" cy="2982849"/>
          </a:xfrm>
          <a:prstGeom prst="rect">
            <a:avLst/>
          </a:prstGeom>
        </p:spPr>
      </p:pic>
    </p:spTree>
    <p:extLst>
      <p:ext uri="{BB962C8B-B14F-4D97-AF65-F5344CB8AC3E}">
        <p14:creationId xmlns:p14="http://schemas.microsoft.com/office/powerpoint/2010/main" val="170071809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Rectangle 28">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E1BB272D-9AC5-848D-F99B-1A3E27915838}"/>
              </a:ext>
            </a:extLst>
          </p:cNvPr>
          <p:cNvPicPr>
            <a:picLocks noChangeAspect="1"/>
          </p:cNvPicPr>
          <p:nvPr/>
        </p:nvPicPr>
        <p:blipFill>
          <a:blip r:embed="rId2"/>
          <a:stretch>
            <a:fillRect/>
          </a:stretch>
        </p:blipFill>
        <p:spPr>
          <a:xfrm>
            <a:off x="528810" y="734577"/>
            <a:ext cx="5431313" cy="5479956"/>
          </a:xfrm>
          <a:prstGeom prst="rect">
            <a:avLst/>
          </a:prstGeom>
        </p:spPr>
      </p:pic>
      <p:cxnSp>
        <p:nvCxnSpPr>
          <p:cNvPr id="31" name="Straight Connector 30">
            <a:extLst>
              <a:ext uri="{FF2B5EF4-FFF2-40B4-BE49-F238E27FC236}">
                <a16:creationId xmlns:a16="http://schemas.microsoft.com/office/drawing/2014/main" id="{02E9B2EE-76CA-47F3-9977-3F2FCB7FD2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739239"/>
            <a:ext cx="0" cy="32004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0199E520-03D9-5A5B-9647-0F0416A82525}"/>
              </a:ext>
            </a:extLst>
          </p:cNvPr>
          <p:cNvPicPr>
            <a:picLocks noChangeAspect="1"/>
          </p:cNvPicPr>
          <p:nvPr/>
        </p:nvPicPr>
        <p:blipFill>
          <a:blip r:embed="rId3"/>
          <a:stretch>
            <a:fillRect/>
          </a:stretch>
        </p:blipFill>
        <p:spPr>
          <a:xfrm>
            <a:off x="6434633" y="2024322"/>
            <a:ext cx="4644528" cy="2630234"/>
          </a:xfrm>
          <a:prstGeom prst="rect">
            <a:avLst/>
          </a:prstGeom>
        </p:spPr>
      </p:pic>
    </p:spTree>
    <p:extLst>
      <p:ext uri="{BB962C8B-B14F-4D97-AF65-F5344CB8AC3E}">
        <p14:creationId xmlns:p14="http://schemas.microsoft.com/office/powerpoint/2010/main" val="322417421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3C7A40-5615-87CE-1338-9327175EF13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44891F4-DCE2-2E0F-E63A-29347677DAB0}"/>
              </a:ext>
            </a:extLst>
          </p:cNvPr>
          <p:cNvSpPr txBox="1"/>
          <p:nvPr/>
        </p:nvSpPr>
        <p:spPr>
          <a:xfrm>
            <a:off x="194930" y="151179"/>
            <a:ext cx="11802139" cy="5940088"/>
          </a:xfrm>
          <a:prstGeom prst="rect">
            <a:avLst/>
          </a:prstGeom>
          <a:noFill/>
        </p:spPr>
        <p:txBody>
          <a:bodyPr wrap="square">
            <a:spAutoFit/>
          </a:bodyPr>
          <a:lstStyle/>
          <a:p>
            <a:r>
              <a:rPr lang="en-GB" sz="2000" b="1" dirty="0">
                <a:solidFill>
                  <a:srgbClr val="FF0000"/>
                </a:solidFill>
              </a:rPr>
              <a:t>                                                                                                   Explanation:</a:t>
            </a:r>
          </a:p>
          <a:p>
            <a:r>
              <a:rPr lang="en-GB" sz="2000" b="1" dirty="0">
                <a:solidFill>
                  <a:srgbClr val="FF0000"/>
                </a:solidFill>
              </a:rPr>
              <a:t>Base Class (Animal):</a:t>
            </a:r>
          </a:p>
          <a:p>
            <a:endParaRPr lang="en-GB" sz="2000" dirty="0"/>
          </a:p>
          <a:p>
            <a:pPr marL="342900" indent="-342900">
              <a:buFont typeface="Wingdings" panose="05000000000000000000" pitchFamily="2" charset="2"/>
              <a:buChar char="q"/>
            </a:pPr>
            <a:r>
              <a:rPr lang="en-GB" sz="2000" dirty="0"/>
              <a:t>Contains common attributes and methods for all animals.</a:t>
            </a:r>
          </a:p>
          <a:p>
            <a:pPr marL="342900" indent="-342900">
              <a:buFont typeface="Wingdings" panose="05000000000000000000" pitchFamily="2" charset="2"/>
              <a:buChar char="q"/>
            </a:pPr>
            <a:r>
              <a:rPr lang="en-GB" sz="2000" dirty="0"/>
              <a:t>__</a:t>
            </a:r>
            <a:r>
              <a:rPr lang="en-GB" sz="2000" dirty="0" err="1"/>
              <a:t>init</a:t>
            </a:r>
            <a:r>
              <a:rPr lang="en-GB" sz="2000" dirty="0"/>
              <a:t>__ method initializes the species attribute.</a:t>
            </a:r>
          </a:p>
          <a:p>
            <a:pPr marL="342900" indent="-342900">
              <a:buFont typeface="Wingdings" panose="05000000000000000000" pitchFamily="2" charset="2"/>
              <a:buChar char="q"/>
            </a:pPr>
            <a:r>
              <a:rPr lang="en-GB" sz="2000" dirty="0"/>
              <a:t>speak() method provides a general </a:t>
            </a:r>
            <a:r>
              <a:rPr lang="en-GB" sz="2000" dirty="0" err="1"/>
              <a:t>behavior</a:t>
            </a:r>
            <a:r>
              <a:rPr lang="en-GB" sz="2000" dirty="0"/>
              <a:t> for all animals.</a:t>
            </a:r>
          </a:p>
          <a:p>
            <a:endParaRPr lang="en-GB" sz="2000" dirty="0"/>
          </a:p>
          <a:p>
            <a:r>
              <a:rPr lang="en-GB" sz="2000" b="1" dirty="0">
                <a:solidFill>
                  <a:srgbClr val="FF0000"/>
                </a:solidFill>
              </a:rPr>
              <a:t>Derived Class 1 (Dog):</a:t>
            </a:r>
          </a:p>
          <a:p>
            <a:endParaRPr lang="en-GB" sz="2000" dirty="0"/>
          </a:p>
          <a:p>
            <a:pPr marL="342900" indent="-342900">
              <a:buFont typeface="Wingdings" panose="05000000000000000000" pitchFamily="2" charset="2"/>
              <a:buChar char="q"/>
            </a:pPr>
            <a:r>
              <a:rPr lang="en-GB" sz="2000" dirty="0"/>
              <a:t>Inherits from Animal.</a:t>
            </a:r>
          </a:p>
          <a:p>
            <a:pPr marL="342900" indent="-342900">
              <a:buFont typeface="Wingdings" panose="05000000000000000000" pitchFamily="2" charset="2"/>
              <a:buChar char="q"/>
            </a:pPr>
            <a:r>
              <a:rPr lang="en-GB" sz="2000" dirty="0"/>
              <a:t>Initializes with species set to "Dog" and adds a name attribute.</a:t>
            </a:r>
          </a:p>
          <a:p>
            <a:pPr marL="342900" indent="-342900">
              <a:buFont typeface="Wingdings" panose="05000000000000000000" pitchFamily="2" charset="2"/>
              <a:buChar char="q"/>
            </a:pPr>
            <a:r>
              <a:rPr lang="en-GB" sz="2000" dirty="0"/>
              <a:t>Has an additional method bark() specific to dogs.</a:t>
            </a:r>
          </a:p>
          <a:p>
            <a:endParaRPr lang="en-GB" sz="2000" dirty="0"/>
          </a:p>
          <a:p>
            <a:r>
              <a:rPr lang="en-GB" sz="2000" b="1" dirty="0">
                <a:solidFill>
                  <a:srgbClr val="FF0000"/>
                </a:solidFill>
              </a:rPr>
              <a:t>Derived Class 2 (Cat):</a:t>
            </a:r>
          </a:p>
          <a:p>
            <a:endParaRPr lang="en-GB" sz="2000" dirty="0"/>
          </a:p>
          <a:p>
            <a:pPr marL="342900" indent="-342900">
              <a:buFont typeface="Wingdings" panose="05000000000000000000" pitchFamily="2" charset="2"/>
              <a:buChar char="q"/>
            </a:pPr>
            <a:r>
              <a:rPr lang="en-GB" sz="2000" dirty="0"/>
              <a:t>Inherits from Animal.</a:t>
            </a:r>
          </a:p>
          <a:p>
            <a:pPr marL="342900" indent="-342900">
              <a:buFont typeface="Wingdings" panose="05000000000000000000" pitchFamily="2" charset="2"/>
              <a:buChar char="q"/>
            </a:pPr>
            <a:r>
              <a:rPr lang="en-GB" sz="2000" dirty="0"/>
              <a:t>Initializes with species set to "Cat" and adds a name attribute.</a:t>
            </a:r>
          </a:p>
          <a:p>
            <a:pPr marL="342900" indent="-342900">
              <a:buFont typeface="Wingdings" panose="05000000000000000000" pitchFamily="2" charset="2"/>
              <a:buChar char="q"/>
            </a:pPr>
            <a:r>
              <a:rPr lang="en-GB" sz="2000" dirty="0"/>
              <a:t>Has an additional method meow() specific to cats.</a:t>
            </a:r>
          </a:p>
          <a:p>
            <a:endParaRPr lang="en-GB" sz="2000" dirty="0"/>
          </a:p>
        </p:txBody>
      </p:sp>
      <p:sp>
        <p:nvSpPr>
          <p:cNvPr id="5" name="TextBox 4">
            <a:extLst>
              <a:ext uri="{FF2B5EF4-FFF2-40B4-BE49-F238E27FC236}">
                <a16:creationId xmlns:a16="http://schemas.microsoft.com/office/drawing/2014/main" id="{05EF90D2-EF32-800C-0AD3-E2635D4F2265}"/>
              </a:ext>
            </a:extLst>
          </p:cNvPr>
          <p:cNvSpPr txBox="1"/>
          <p:nvPr/>
        </p:nvSpPr>
        <p:spPr>
          <a:xfrm>
            <a:off x="7525193" y="1721945"/>
            <a:ext cx="4666807" cy="2862322"/>
          </a:xfrm>
          <a:prstGeom prst="rect">
            <a:avLst/>
          </a:prstGeom>
          <a:noFill/>
        </p:spPr>
        <p:txBody>
          <a:bodyPr wrap="square">
            <a:spAutoFit/>
          </a:bodyPr>
          <a:lstStyle/>
          <a:p>
            <a:r>
              <a:rPr lang="en-GB" sz="2000" b="1" dirty="0">
                <a:solidFill>
                  <a:srgbClr val="FF0000"/>
                </a:solidFill>
              </a:rPr>
              <a:t>Object Creation and Method Calls:</a:t>
            </a:r>
          </a:p>
          <a:p>
            <a:endParaRPr lang="en-GB" sz="2000" dirty="0"/>
          </a:p>
          <a:p>
            <a:pPr marL="342900" indent="-342900">
              <a:buFont typeface="Wingdings" panose="05000000000000000000" pitchFamily="2" charset="2"/>
              <a:buChar char="q"/>
            </a:pPr>
            <a:r>
              <a:rPr lang="en-GB" sz="2000" dirty="0"/>
              <a:t>Dog and Cat instances are created, each with their own unique name.</a:t>
            </a:r>
          </a:p>
          <a:p>
            <a:pPr marL="342900" indent="-342900">
              <a:buFont typeface="Wingdings" panose="05000000000000000000" pitchFamily="2" charset="2"/>
              <a:buChar char="q"/>
            </a:pPr>
            <a:r>
              <a:rPr lang="en-GB" sz="2000" dirty="0"/>
              <a:t>Calls to speak() demonstrate shared functionality from the Animal class.</a:t>
            </a:r>
          </a:p>
          <a:p>
            <a:pPr marL="342900" indent="-342900">
              <a:buFont typeface="Wingdings" panose="05000000000000000000" pitchFamily="2" charset="2"/>
              <a:buChar char="q"/>
            </a:pPr>
            <a:r>
              <a:rPr lang="en-GB" sz="2000" dirty="0"/>
              <a:t>Calls to bark() and meow() demonstrate functionality specific to each derived class</a:t>
            </a:r>
          </a:p>
        </p:txBody>
      </p:sp>
    </p:spTree>
    <p:extLst>
      <p:ext uri="{BB962C8B-B14F-4D97-AF65-F5344CB8AC3E}">
        <p14:creationId xmlns:p14="http://schemas.microsoft.com/office/powerpoint/2010/main" val="286378663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F77B70-0763-ECAB-F72F-3EEA64B7AF45}"/>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B6CD64B-08A7-9898-594C-FCD95179EBE5}"/>
              </a:ext>
            </a:extLst>
          </p:cNvPr>
          <p:cNvSpPr txBox="1"/>
          <p:nvPr/>
        </p:nvSpPr>
        <p:spPr>
          <a:xfrm>
            <a:off x="645066" y="2031101"/>
            <a:ext cx="4282984" cy="3511943"/>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b="1"/>
              <a:t>Hybrid Inheritance in Python</a:t>
            </a:r>
          </a:p>
          <a:p>
            <a:pPr indent="-228600">
              <a:lnSpc>
                <a:spcPct val="90000"/>
              </a:lnSpc>
              <a:spcAft>
                <a:spcPts val="600"/>
              </a:spcAft>
              <a:buFont typeface="Arial" panose="020B0604020202020204" pitchFamily="34" charset="0"/>
              <a:buChar char="•"/>
            </a:pPr>
            <a:r>
              <a:rPr lang="en-US"/>
              <a:t>Hybrid inheritance combines two or more types of inheritance methods. Hence, we can witness several relationships between the parent class and the child class with multiple levels. We can say that it is a mixture of more than one type of inheritance.</a:t>
            </a:r>
          </a:p>
        </p:txBody>
      </p:sp>
      <p:sp>
        <p:nvSpPr>
          <p:cNvPr id="14" name="Rectangle 13">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2B2DDE0-592A-2DCE-E446-89E29E8B76F2}"/>
              </a:ext>
            </a:extLst>
          </p:cNvPr>
          <p:cNvPicPr>
            <a:picLocks noChangeAspect="1"/>
          </p:cNvPicPr>
          <p:nvPr/>
        </p:nvPicPr>
        <p:blipFill>
          <a:blip r:embed="rId2"/>
          <a:stretch>
            <a:fillRect/>
          </a:stretch>
        </p:blipFill>
        <p:spPr>
          <a:xfrm>
            <a:off x="5987738" y="1370899"/>
            <a:ext cx="5628018" cy="3883332"/>
          </a:xfrm>
          <a:prstGeom prst="rect">
            <a:avLst/>
          </a:prstGeom>
        </p:spPr>
      </p:pic>
    </p:spTree>
    <p:extLst>
      <p:ext uri="{BB962C8B-B14F-4D97-AF65-F5344CB8AC3E}">
        <p14:creationId xmlns:p14="http://schemas.microsoft.com/office/powerpoint/2010/main" val="61134249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1ED700-7084-F1BF-FABC-739DA90A67B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07C4C4D-C813-2F48-A093-6FA269032BDA}"/>
              </a:ext>
            </a:extLst>
          </p:cNvPr>
          <p:cNvSpPr txBox="1"/>
          <p:nvPr/>
        </p:nvSpPr>
        <p:spPr>
          <a:xfrm>
            <a:off x="255181" y="446567"/>
            <a:ext cx="11936819" cy="5632311"/>
          </a:xfrm>
          <a:prstGeom prst="rect">
            <a:avLst/>
          </a:prstGeom>
          <a:noFill/>
        </p:spPr>
        <p:txBody>
          <a:bodyPr wrap="square">
            <a:spAutoFit/>
          </a:bodyPr>
          <a:lstStyle/>
          <a:p>
            <a:r>
              <a:rPr lang="en-GB" sz="2000" dirty="0">
                <a:solidFill>
                  <a:srgbClr val="FF0000"/>
                </a:solidFill>
              </a:rPr>
              <a:t>Special Functions in Python Inheritance:</a:t>
            </a:r>
          </a:p>
          <a:p>
            <a:endParaRPr lang="en-GB" sz="2000" dirty="0">
              <a:solidFill>
                <a:srgbClr val="FF0000"/>
              </a:solidFill>
            </a:endParaRPr>
          </a:p>
          <a:p>
            <a:r>
              <a:rPr lang="en-GB" sz="2000" dirty="0"/>
              <a:t>Python is known to be a user-friendly and versatile programming language that offers several built-in functions that come in handy while studying inheritance. </a:t>
            </a:r>
          </a:p>
          <a:p>
            <a:endParaRPr lang="en-GB" sz="2000" dirty="0"/>
          </a:p>
          <a:p>
            <a:r>
              <a:rPr lang="en-GB" sz="2000" b="1" dirty="0">
                <a:solidFill>
                  <a:srgbClr val="FF0000"/>
                </a:solidFill>
              </a:rPr>
              <a:t>super() Function</a:t>
            </a:r>
          </a:p>
          <a:p>
            <a:r>
              <a:rPr lang="en-GB" sz="2000" dirty="0"/>
              <a:t>The super() function is used to invoke a method from the superclass. It returns the object representing the parent class and allows access to the methods and attributes of a parent class in the child class. </a:t>
            </a:r>
          </a:p>
          <a:p>
            <a:endParaRPr lang="en-GB" sz="2000" dirty="0"/>
          </a:p>
          <a:p>
            <a:r>
              <a:rPr lang="en-GB" sz="2000" b="1" dirty="0" err="1">
                <a:solidFill>
                  <a:srgbClr val="FF0000"/>
                </a:solidFill>
              </a:rPr>
              <a:t>issubclass</a:t>
            </a:r>
            <a:r>
              <a:rPr lang="en-GB" sz="2000" b="1" dirty="0">
                <a:solidFill>
                  <a:srgbClr val="FF0000"/>
                </a:solidFill>
              </a:rPr>
              <a:t>()</a:t>
            </a:r>
          </a:p>
          <a:p>
            <a:r>
              <a:rPr lang="en-GB" sz="2000" dirty="0" err="1"/>
              <a:t>issubclass</a:t>
            </a:r>
            <a:r>
              <a:rPr lang="en-GB" sz="2000" dirty="0"/>
              <a:t>() is a simple way to check if a class is the subclass of a specific superclass. This function is used to know if the first class is derived from the second class. If the two classes share a parent-child relationship, it returns the </a:t>
            </a:r>
            <a:r>
              <a:rPr lang="en-GB" sz="2000" dirty="0" err="1"/>
              <a:t>boolean</a:t>
            </a:r>
            <a:r>
              <a:rPr lang="en-GB" sz="2000" dirty="0"/>
              <a:t> value True; else, it returns false.</a:t>
            </a:r>
          </a:p>
          <a:p>
            <a:endParaRPr lang="en-GB" sz="2000" dirty="0"/>
          </a:p>
          <a:p>
            <a:r>
              <a:rPr lang="en-GB" sz="2000" b="1" dirty="0" err="1">
                <a:solidFill>
                  <a:srgbClr val="FF0000"/>
                </a:solidFill>
              </a:rPr>
              <a:t>isinstance</a:t>
            </a:r>
            <a:r>
              <a:rPr lang="en-GB" sz="2000" b="1" dirty="0">
                <a:solidFill>
                  <a:srgbClr val="FF0000"/>
                </a:solidFill>
              </a:rPr>
              <a:t>()</a:t>
            </a:r>
          </a:p>
          <a:p>
            <a:r>
              <a:rPr lang="en-GB" sz="2000" dirty="0" err="1"/>
              <a:t>isinstance</a:t>
            </a:r>
            <a:r>
              <a:rPr lang="en-GB" sz="2000" dirty="0"/>
              <a:t>() is a built-in Python function used to check if an object is an instance of a specific class or any other class it has inherited. It needs two key parameters- the object and the class we must check it against. This function returns the </a:t>
            </a:r>
            <a:r>
              <a:rPr lang="en-GB" sz="2000" dirty="0" err="1"/>
              <a:t>boolean</a:t>
            </a:r>
            <a:r>
              <a:rPr lang="en-GB" sz="2000" dirty="0"/>
              <a:t> value ‘True’ if the object is an instance; else, it returns false.</a:t>
            </a:r>
          </a:p>
        </p:txBody>
      </p:sp>
    </p:spTree>
    <p:extLst>
      <p:ext uri="{BB962C8B-B14F-4D97-AF65-F5344CB8AC3E}">
        <p14:creationId xmlns:p14="http://schemas.microsoft.com/office/powerpoint/2010/main" val="387119427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64AEE-BF8A-D6EA-7822-9C796002560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D6136C2-4399-CC9F-DC30-E82748567401}"/>
              </a:ext>
            </a:extLst>
          </p:cNvPr>
          <p:cNvSpPr txBox="1"/>
          <p:nvPr/>
        </p:nvSpPr>
        <p:spPr>
          <a:xfrm>
            <a:off x="152400" y="228968"/>
            <a:ext cx="11504427" cy="6247864"/>
          </a:xfrm>
          <a:prstGeom prst="rect">
            <a:avLst/>
          </a:prstGeom>
          <a:noFill/>
        </p:spPr>
        <p:txBody>
          <a:bodyPr wrap="square">
            <a:spAutoFit/>
          </a:bodyPr>
          <a:lstStyle/>
          <a:p>
            <a:r>
              <a:rPr lang="en-GB" sz="2000" b="1" dirty="0">
                <a:solidFill>
                  <a:srgbClr val="FF0000"/>
                </a:solidFill>
              </a:rPr>
              <a:t>Benefits of Inheritance:</a:t>
            </a:r>
          </a:p>
          <a:p>
            <a:endParaRPr lang="en-GB" sz="2000" b="1" dirty="0">
              <a:solidFill>
                <a:srgbClr val="FF0000"/>
              </a:solidFill>
            </a:endParaRPr>
          </a:p>
          <a:p>
            <a:pPr marL="342900" indent="-342900">
              <a:buFont typeface="Wingdings" panose="05000000000000000000" pitchFamily="2" charset="2"/>
              <a:buChar char="q"/>
            </a:pPr>
            <a:r>
              <a:rPr lang="en-GB" sz="2000" dirty="0"/>
              <a:t>With inheritance, a class can inherit the properties of another existing class, also known as the parent class. Here are a few benefits of Python inheritance:</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Inheritance increases modularity by breaking down the codebase into modules. Hence making the code easy to understand. Each defined class becomes a separate module that one or many other classes can inherit.</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It allows code reusability, as you don’t need to write the same code repeatedly.</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It has a simple model structure.</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You just have to make changes in the base class, and the derived class will follow automatically. This saves significant maintenance costs and requires less development.</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Inheritance is transitive, so if a class acquires traits of another class, all the subclasses of the derived class would automatically inherit the properties of the base class.</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We can add more features to a class without changing it.</a:t>
            </a:r>
          </a:p>
        </p:txBody>
      </p:sp>
    </p:spTree>
    <p:extLst>
      <p:ext uri="{BB962C8B-B14F-4D97-AF65-F5344CB8AC3E}">
        <p14:creationId xmlns:p14="http://schemas.microsoft.com/office/powerpoint/2010/main" val="1145547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7E0474-2222-AE42-81C2-E3AC4433AD9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2D722E4-2901-3A60-E0D2-4F19D9784664}"/>
              </a:ext>
            </a:extLst>
          </p:cNvPr>
          <p:cNvSpPr txBox="1"/>
          <p:nvPr/>
        </p:nvSpPr>
        <p:spPr>
          <a:xfrm>
            <a:off x="116958" y="223283"/>
            <a:ext cx="4731489" cy="4247317"/>
          </a:xfrm>
          <a:prstGeom prst="rect">
            <a:avLst/>
          </a:prstGeom>
          <a:noFill/>
        </p:spPr>
        <p:txBody>
          <a:bodyPr wrap="square">
            <a:spAutoFit/>
          </a:bodyPr>
          <a:lstStyle/>
          <a:p>
            <a:r>
              <a:rPr lang="en-GB" sz="2000" b="1" dirty="0"/>
              <a:t>Syntax:</a:t>
            </a:r>
          </a:p>
          <a:p>
            <a:endParaRPr lang="en-GB" dirty="0"/>
          </a:p>
          <a:p>
            <a:r>
              <a:rPr lang="en-GB" sz="2000" dirty="0"/>
              <a:t>class </a:t>
            </a:r>
            <a:r>
              <a:rPr lang="en-GB" sz="2000" dirty="0" err="1"/>
              <a:t>ClassName</a:t>
            </a:r>
            <a:r>
              <a:rPr lang="en-GB" sz="2000" dirty="0"/>
              <a:t>:</a:t>
            </a:r>
          </a:p>
          <a:p>
            <a:r>
              <a:rPr lang="en-GB" sz="2000" dirty="0"/>
              <a:t>    # Statement-1</a:t>
            </a:r>
          </a:p>
          <a:p>
            <a:r>
              <a:rPr lang="en-GB" sz="2000" dirty="0"/>
              <a:t>    .</a:t>
            </a:r>
          </a:p>
          <a:p>
            <a:r>
              <a:rPr lang="en-GB" sz="2000" dirty="0"/>
              <a:t>    .</a:t>
            </a:r>
          </a:p>
          <a:p>
            <a:r>
              <a:rPr lang="en-GB" sz="2000" dirty="0"/>
              <a:t>    .</a:t>
            </a:r>
          </a:p>
          <a:p>
            <a:r>
              <a:rPr lang="en-GB" sz="2000" dirty="0"/>
              <a:t>    # Statement-N</a:t>
            </a:r>
          </a:p>
          <a:p>
            <a:r>
              <a:rPr lang="en-GB" dirty="0"/>
              <a:t>	</a:t>
            </a:r>
          </a:p>
          <a:p>
            <a:r>
              <a:rPr lang="en-GB" b="1" dirty="0"/>
              <a:t>Creating an Empty Class in Python</a:t>
            </a:r>
          </a:p>
          <a:p>
            <a:r>
              <a:rPr lang="en-GB" b="1" dirty="0"/>
              <a:t>Example</a:t>
            </a:r>
            <a:r>
              <a:rPr lang="en-GB" dirty="0"/>
              <a:t> </a:t>
            </a:r>
          </a:p>
          <a:p>
            <a:endParaRPr lang="en-GB" dirty="0"/>
          </a:p>
          <a:p>
            <a:r>
              <a:rPr lang="en-GB" sz="2000" dirty="0"/>
              <a:t>class Employee:</a:t>
            </a:r>
          </a:p>
          <a:p>
            <a:r>
              <a:rPr lang="en-GB" sz="2000" dirty="0"/>
              <a:t>pass</a:t>
            </a:r>
          </a:p>
        </p:txBody>
      </p:sp>
      <p:sp>
        <p:nvSpPr>
          <p:cNvPr id="5" name="TextBox 4">
            <a:extLst>
              <a:ext uri="{FF2B5EF4-FFF2-40B4-BE49-F238E27FC236}">
                <a16:creationId xmlns:a16="http://schemas.microsoft.com/office/drawing/2014/main" id="{7F96A339-16D8-3262-0B96-46B858E18674}"/>
              </a:ext>
            </a:extLst>
          </p:cNvPr>
          <p:cNvSpPr txBox="1"/>
          <p:nvPr/>
        </p:nvSpPr>
        <p:spPr>
          <a:xfrm>
            <a:off x="5784112" y="223283"/>
            <a:ext cx="6158908" cy="4093428"/>
          </a:xfrm>
          <a:prstGeom prst="rect">
            <a:avLst/>
          </a:prstGeom>
          <a:noFill/>
        </p:spPr>
        <p:txBody>
          <a:bodyPr wrap="square">
            <a:spAutoFit/>
          </a:bodyPr>
          <a:lstStyle/>
          <a:p>
            <a:r>
              <a:rPr lang="en-GB" sz="2000" b="1" dirty="0"/>
              <a:t>Structured Syntax:</a:t>
            </a:r>
          </a:p>
          <a:p>
            <a:endParaRPr lang="en-GB" sz="2000" dirty="0"/>
          </a:p>
          <a:p>
            <a:r>
              <a:rPr lang="en-GB" sz="2000" dirty="0"/>
              <a:t>class </a:t>
            </a:r>
            <a:r>
              <a:rPr lang="en-GB" sz="2000" dirty="0" err="1"/>
              <a:t>ClassName</a:t>
            </a:r>
            <a:r>
              <a:rPr lang="en-GB" sz="2000" dirty="0"/>
              <a:t>:</a:t>
            </a:r>
          </a:p>
          <a:p>
            <a:r>
              <a:rPr lang="en-GB" sz="2000" dirty="0"/>
              <a:t>    # Constructor method (__</a:t>
            </a:r>
            <a:r>
              <a:rPr lang="en-GB" sz="2000" dirty="0" err="1"/>
              <a:t>init</a:t>
            </a:r>
            <a:r>
              <a:rPr lang="en-GB" sz="2000" dirty="0"/>
              <a:t>__) to initialize attributes</a:t>
            </a:r>
          </a:p>
          <a:p>
            <a:r>
              <a:rPr lang="en-GB" sz="2000" dirty="0"/>
              <a:t>    def __</a:t>
            </a:r>
            <a:r>
              <a:rPr lang="en-GB" sz="2000" dirty="0" err="1"/>
              <a:t>init</a:t>
            </a:r>
            <a:r>
              <a:rPr lang="en-GB" sz="2000" dirty="0"/>
              <a:t>__(self, attribute1, attribute2):</a:t>
            </a:r>
          </a:p>
          <a:p>
            <a:r>
              <a:rPr lang="en-GB" sz="2000" dirty="0"/>
              <a:t>        self.attribute1 = attribute1</a:t>
            </a:r>
          </a:p>
          <a:p>
            <a:r>
              <a:rPr lang="en-GB" sz="2000" dirty="0"/>
              <a:t>        self.attribute2 = attribute2</a:t>
            </a:r>
          </a:p>
          <a:p>
            <a:endParaRPr lang="en-GB" sz="2000" dirty="0"/>
          </a:p>
          <a:p>
            <a:r>
              <a:rPr lang="en-GB" sz="2000" dirty="0"/>
              <a:t>    # Method inside the class</a:t>
            </a:r>
          </a:p>
          <a:p>
            <a:r>
              <a:rPr lang="en-GB" sz="2000" dirty="0"/>
              <a:t>    def </a:t>
            </a:r>
            <a:r>
              <a:rPr lang="en-GB" sz="2000" dirty="0" err="1"/>
              <a:t>some_method</a:t>
            </a:r>
            <a:r>
              <a:rPr lang="en-GB" sz="2000" dirty="0"/>
              <a:t>(self):</a:t>
            </a:r>
          </a:p>
          <a:p>
            <a:r>
              <a:rPr lang="en-GB" sz="2000" dirty="0"/>
              <a:t>        # Do something with the attributes</a:t>
            </a:r>
          </a:p>
          <a:p>
            <a:r>
              <a:rPr lang="en-GB" sz="2000" dirty="0"/>
              <a:t>        print(self.attribute1, self.attribute2)</a:t>
            </a:r>
          </a:p>
        </p:txBody>
      </p:sp>
      <p:sp>
        <p:nvSpPr>
          <p:cNvPr id="7" name="TextBox 6">
            <a:extLst>
              <a:ext uri="{FF2B5EF4-FFF2-40B4-BE49-F238E27FC236}">
                <a16:creationId xmlns:a16="http://schemas.microsoft.com/office/drawing/2014/main" id="{2E5663F4-0B53-CFFC-30A6-E52961FAB3A4}"/>
              </a:ext>
            </a:extLst>
          </p:cNvPr>
          <p:cNvSpPr txBox="1"/>
          <p:nvPr/>
        </p:nvSpPr>
        <p:spPr>
          <a:xfrm>
            <a:off x="496186" y="5423456"/>
            <a:ext cx="10965712" cy="646331"/>
          </a:xfrm>
          <a:prstGeom prst="rect">
            <a:avLst/>
          </a:prstGeom>
          <a:noFill/>
        </p:spPr>
        <p:txBody>
          <a:bodyPr wrap="square">
            <a:spAutoFit/>
          </a:bodyPr>
          <a:lstStyle/>
          <a:p>
            <a:r>
              <a:rPr lang="en-GB" b="1" dirty="0"/>
              <a:t>Note: </a:t>
            </a:r>
            <a:r>
              <a:rPr lang="en-GB" dirty="0"/>
              <a:t>We use ‘pass’ as a placeholder rather than code, as we can skip its implementation for a while. With ‘pass’, we can run the Python code without an error.</a:t>
            </a:r>
          </a:p>
        </p:txBody>
      </p:sp>
    </p:spTree>
    <p:extLst>
      <p:ext uri="{BB962C8B-B14F-4D97-AF65-F5344CB8AC3E}">
        <p14:creationId xmlns:p14="http://schemas.microsoft.com/office/powerpoint/2010/main" val="30140352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403</TotalTime>
  <Words>10992</Words>
  <Application>Microsoft Office PowerPoint</Application>
  <PresentationFormat>Widescreen</PresentationFormat>
  <Paragraphs>1077</Paragraphs>
  <Slides>85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85</vt:i4>
      </vt:variant>
    </vt:vector>
  </HeadingPairs>
  <TitlesOfParts>
    <vt:vector size="91" baseType="lpstr">
      <vt:lpstr>Aptos</vt:lpstr>
      <vt:lpstr>Aptos Display</vt:lpstr>
      <vt:lpstr>Arial</vt:lpstr>
      <vt:lpstr>Inter</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Bachu, Lokesh</dc:creator>
  <cp:lastModifiedBy>Bachu, Lokesh</cp:lastModifiedBy>
  <cp:revision>1</cp:revision>
  <dcterms:created xsi:type="dcterms:W3CDTF">2025-02-14T07:32:20Z</dcterms:created>
  <dcterms:modified xsi:type="dcterms:W3CDTF">2025-02-14T14:15:23Z</dcterms:modified>
</cp:coreProperties>
</file>