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D35DE-B987-4071-884A-B165EFEF6393}" v="2" dt="2025-01-24T08:56:4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u, Lokesh" userId="9c31840a-16a8-4b13-a969-cfe956679ff7" providerId="ADAL" clId="{C17D35DE-B987-4071-884A-B165EFEF6393}"/>
    <pc:docChg chg="undo custSel delSld modSld">
      <pc:chgData name="Bachu, Lokesh" userId="9c31840a-16a8-4b13-a969-cfe956679ff7" providerId="ADAL" clId="{C17D35DE-B987-4071-884A-B165EFEF6393}" dt="2025-01-24T12:44:53.603" v="404" actId="47"/>
      <pc:docMkLst>
        <pc:docMk/>
      </pc:docMkLst>
      <pc:sldChg chg="addSp modSp mod">
        <pc:chgData name="Bachu, Lokesh" userId="9c31840a-16a8-4b13-a969-cfe956679ff7" providerId="ADAL" clId="{C17D35DE-B987-4071-884A-B165EFEF6393}" dt="2025-01-23T17:47:28.145" v="41" actId="14100"/>
        <pc:sldMkLst>
          <pc:docMk/>
          <pc:sldMk cId="1436803941" sldId="257"/>
        </pc:sldMkLst>
        <pc:spChg chg="add mod">
          <ac:chgData name="Bachu, Lokesh" userId="9c31840a-16a8-4b13-a969-cfe956679ff7" providerId="ADAL" clId="{C17D35DE-B987-4071-884A-B165EFEF6393}" dt="2025-01-23T17:47:28.145" v="41" actId="14100"/>
          <ac:spMkLst>
            <pc:docMk/>
            <pc:sldMk cId="1436803941" sldId="257"/>
            <ac:spMk id="7" creationId="{FB178696-60D0-C1B5-2DEC-C4850DBE8EBB}"/>
          </ac:spMkLst>
        </pc:spChg>
      </pc:sldChg>
      <pc:sldChg chg="addSp modSp mod">
        <pc:chgData name="Bachu, Lokesh" userId="9c31840a-16a8-4b13-a969-cfe956679ff7" providerId="ADAL" clId="{C17D35DE-B987-4071-884A-B165EFEF6393}" dt="2025-01-23T17:48:51.381" v="56" actId="20577"/>
        <pc:sldMkLst>
          <pc:docMk/>
          <pc:sldMk cId="934484459" sldId="258"/>
        </pc:sldMkLst>
        <pc:spChg chg="add mod">
          <ac:chgData name="Bachu, Lokesh" userId="9c31840a-16a8-4b13-a969-cfe956679ff7" providerId="ADAL" clId="{C17D35DE-B987-4071-884A-B165EFEF6393}" dt="2025-01-23T17:48:51.381" v="56" actId="20577"/>
          <ac:spMkLst>
            <pc:docMk/>
            <pc:sldMk cId="934484459" sldId="258"/>
            <ac:spMk id="3" creationId="{0AF17446-39AA-542F-F585-93E5D89A5D80}"/>
          </ac:spMkLst>
        </pc:spChg>
      </pc:sldChg>
      <pc:sldChg chg="addSp modSp mod">
        <pc:chgData name="Bachu, Lokesh" userId="9c31840a-16a8-4b13-a969-cfe956679ff7" providerId="ADAL" clId="{C17D35DE-B987-4071-884A-B165EFEF6393}" dt="2025-01-23T17:49:45.807" v="72" actId="113"/>
        <pc:sldMkLst>
          <pc:docMk/>
          <pc:sldMk cId="3069209713" sldId="259"/>
        </pc:sldMkLst>
        <pc:spChg chg="add mod">
          <ac:chgData name="Bachu, Lokesh" userId="9c31840a-16a8-4b13-a969-cfe956679ff7" providerId="ADAL" clId="{C17D35DE-B987-4071-884A-B165EFEF6393}" dt="2025-01-23T17:49:45.807" v="72" actId="113"/>
          <ac:spMkLst>
            <pc:docMk/>
            <pc:sldMk cId="3069209713" sldId="259"/>
            <ac:spMk id="3" creationId="{A0EE8605-50BF-DE3E-B598-0867421C7B15}"/>
          </ac:spMkLst>
        </pc:spChg>
      </pc:sldChg>
      <pc:sldChg chg="addSp modSp mod">
        <pc:chgData name="Bachu, Lokesh" userId="9c31840a-16a8-4b13-a969-cfe956679ff7" providerId="ADAL" clId="{C17D35DE-B987-4071-884A-B165EFEF6393}" dt="2025-01-23T17:51:17.598" v="92" actId="113"/>
        <pc:sldMkLst>
          <pc:docMk/>
          <pc:sldMk cId="3927860520" sldId="260"/>
        </pc:sldMkLst>
        <pc:spChg chg="add mod">
          <ac:chgData name="Bachu, Lokesh" userId="9c31840a-16a8-4b13-a969-cfe956679ff7" providerId="ADAL" clId="{C17D35DE-B987-4071-884A-B165EFEF6393}" dt="2025-01-23T17:51:17.598" v="92" actId="113"/>
          <ac:spMkLst>
            <pc:docMk/>
            <pc:sldMk cId="3927860520" sldId="260"/>
            <ac:spMk id="3" creationId="{EA757473-5822-3017-5250-2194BB0FC78D}"/>
          </ac:spMkLst>
        </pc:spChg>
      </pc:sldChg>
      <pc:sldChg chg="addSp modSp mod">
        <pc:chgData name="Bachu, Lokesh" userId="9c31840a-16a8-4b13-a969-cfe956679ff7" providerId="ADAL" clId="{C17D35DE-B987-4071-884A-B165EFEF6393}" dt="2025-01-23T17:53:25.346" v="102" actId="113"/>
        <pc:sldMkLst>
          <pc:docMk/>
          <pc:sldMk cId="2133445835" sldId="261"/>
        </pc:sldMkLst>
        <pc:spChg chg="add mod">
          <ac:chgData name="Bachu, Lokesh" userId="9c31840a-16a8-4b13-a969-cfe956679ff7" providerId="ADAL" clId="{C17D35DE-B987-4071-884A-B165EFEF6393}" dt="2025-01-23T17:53:25.346" v="102" actId="113"/>
          <ac:spMkLst>
            <pc:docMk/>
            <pc:sldMk cId="2133445835" sldId="261"/>
            <ac:spMk id="3" creationId="{6E16E9F5-15D0-582F-5EF3-81DA22351589}"/>
          </ac:spMkLst>
        </pc:spChg>
      </pc:sldChg>
      <pc:sldChg chg="addSp modSp mod">
        <pc:chgData name="Bachu, Lokesh" userId="9c31840a-16a8-4b13-a969-cfe956679ff7" providerId="ADAL" clId="{C17D35DE-B987-4071-884A-B165EFEF6393}" dt="2025-01-23T17:56:00.623" v="159" actId="20577"/>
        <pc:sldMkLst>
          <pc:docMk/>
          <pc:sldMk cId="448761771" sldId="262"/>
        </pc:sldMkLst>
        <pc:spChg chg="add mod">
          <ac:chgData name="Bachu, Lokesh" userId="9c31840a-16a8-4b13-a969-cfe956679ff7" providerId="ADAL" clId="{C17D35DE-B987-4071-884A-B165EFEF6393}" dt="2025-01-23T17:56:00.623" v="159" actId="20577"/>
          <ac:spMkLst>
            <pc:docMk/>
            <pc:sldMk cId="448761771" sldId="262"/>
            <ac:spMk id="3" creationId="{3BCBC573-3EE6-66A5-4E43-739D17F8716E}"/>
          </ac:spMkLst>
        </pc:spChg>
      </pc:sldChg>
      <pc:sldChg chg="addSp modSp mod">
        <pc:chgData name="Bachu, Lokesh" userId="9c31840a-16a8-4b13-a969-cfe956679ff7" providerId="ADAL" clId="{C17D35DE-B987-4071-884A-B165EFEF6393}" dt="2025-01-24T08:49:48.009" v="184" actId="113"/>
        <pc:sldMkLst>
          <pc:docMk/>
          <pc:sldMk cId="595962900" sldId="263"/>
        </pc:sldMkLst>
        <pc:spChg chg="add mod">
          <ac:chgData name="Bachu, Lokesh" userId="9c31840a-16a8-4b13-a969-cfe956679ff7" providerId="ADAL" clId="{C17D35DE-B987-4071-884A-B165EFEF6393}" dt="2025-01-24T08:49:48.009" v="184" actId="113"/>
          <ac:spMkLst>
            <pc:docMk/>
            <pc:sldMk cId="595962900" sldId="263"/>
            <ac:spMk id="3" creationId="{2491D11E-5F60-0A84-16CD-5654C72B44E0}"/>
          </ac:spMkLst>
        </pc:spChg>
      </pc:sldChg>
      <pc:sldChg chg="addSp modSp mod">
        <pc:chgData name="Bachu, Lokesh" userId="9c31840a-16a8-4b13-a969-cfe956679ff7" providerId="ADAL" clId="{C17D35DE-B987-4071-884A-B165EFEF6393}" dt="2025-01-24T08:50:29.886" v="190" actId="113"/>
        <pc:sldMkLst>
          <pc:docMk/>
          <pc:sldMk cId="3991488894" sldId="264"/>
        </pc:sldMkLst>
        <pc:spChg chg="add mod">
          <ac:chgData name="Bachu, Lokesh" userId="9c31840a-16a8-4b13-a969-cfe956679ff7" providerId="ADAL" clId="{C17D35DE-B987-4071-884A-B165EFEF6393}" dt="2025-01-24T08:50:29.886" v="190" actId="113"/>
          <ac:spMkLst>
            <pc:docMk/>
            <pc:sldMk cId="3991488894" sldId="264"/>
            <ac:spMk id="3" creationId="{C1542F9C-09CC-56A7-BDC2-19723C538AFD}"/>
          </ac:spMkLst>
        </pc:spChg>
      </pc:sldChg>
      <pc:sldChg chg="addSp delSp modSp mod setBg">
        <pc:chgData name="Bachu, Lokesh" userId="9c31840a-16a8-4b13-a969-cfe956679ff7" providerId="ADAL" clId="{C17D35DE-B987-4071-884A-B165EFEF6393}" dt="2025-01-24T08:53:49.076" v="209" actId="26606"/>
        <pc:sldMkLst>
          <pc:docMk/>
          <pc:sldMk cId="1325409438" sldId="265"/>
        </pc:sldMkLst>
        <pc:spChg chg="add del mod">
          <ac:chgData name="Bachu, Lokesh" userId="9c31840a-16a8-4b13-a969-cfe956679ff7" providerId="ADAL" clId="{C17D35DE-B987-4071-884A-B165EFEF6393}" dt="2025-01-24T08:53:49.076" v="209" actId="26606"/>
          <ac:spMkLst>
            <pc:docMk/>
            <pc:sldMk cId="1325409438" sldId="265"/>
            <ac:spMk id="3" creationId="{B629A807-4713-82CE-C66A-D66DF71E0E60}"/>
          </ac:spMkLst>
        </pc:spChg>
        <pc:spChg chg="add del">
          <ac:chgData name="Bachu, Lokesh" userId="9c31840a-16a8-4b13-a969-cfe956679ff7" providerId="ADAL" clId="{C17D35DE-B987-4071-884A-B165EFEF6393}" dt="2025-01-24T08:53:39.232" v="207" actId="26606"/>
          <ac:spMkLst>
            <pc:docMk/>
            <pc:sldMk cId="1325409438" sldId="265"/>
            <ac:spMk id="9" creationId="{A7AE9375-4664-4DB2-922D-2782A6E439AC}"/>
          </ac:spMkLst>
        </pc:spChg>
        <pc:spChg chg="add del">
          <ac:chgData name="Bachu, Lokesh" userId="9c31840a-16a8-4b13-a969-cfe956679ff7" providerId="ADAL" clId="{C17D35DE-B987-4071-884A-B165EFEF6393}" dt="2025-01-24T08:53:20.472" v="203" actId="26606"/>
          <ac:spMkLst>
            <pc:docMk/>
            <pc:sldMk cId="1325409438" sldId="265"/>
            <ac:spMk id="10" creationId="{E51BA4DF-2BD4-4EC2-B1DB-B27C8AC71864}"/>
          </ac:spMkLst>
        </pc:spChg>
        <pc:spChg chg="add del">
          <ac:chgData name="Bachu, Lokesh" userId="9c31840a-16a8-4b13-a969-cfe956679ff7" providerId="ADAL" clId="{C17D35DE-B987-4071-884A-B165EFEF6393}" dt="2025-01-24T08:53:39.232" v="207" actId="26606"/>
          <ac:spMkLst>
            <pc:docMk/>
            <pc:sldMk cId="1325409438" sldId="265"/>
            <ac:spMk id="15" creationId="{9DD005C1-8C51-42D6-9BEE-B9B83849743D}"/>
          </ac:spMkLst>
        </pc:spChg>
        <pc:spChg chg="add del">
          <ac:chgData name="Bachu, Lokesh" userId="9c31840a-16a8-4b13-a969-cfe956679ff7" providerId="ADAL" clId="{C17D35DE-B987-4071-884A-B165EFEF6393}" dt="2025-01-24T08:53:49.076" v="209" actId="26606"/>
          <ac:spMkLst>
            <pc:docMk/>
            <pc:sldMk cId="1325409438" sldId="265"/>
            <ac:spMk id="18" creationId="{2E442304-DDBD-4F7B-8017-36BCC863FB40}"/>
          </ac:spMkLst>
        </pc:spChg>
        <pc:spChg chg="add del">
          <ac:chgData name="Bachu, Lokesh" userId="9c31840a-16a8-4b13-a969-cfe956679ff7" providerId="ADAL" clId="{C17D35DE-B987-4071-884A-B165EFEF6393}" dt="2025-01-24T08:53:49.076" v="209" actId="26606"/>
          <ac:spMkLst>
            <pc:docMk/>
            <pc:sldMk cId="1325409438" sldId="265"/>
            <ac:spMk id="19" creationId="{5E107275-3853-46FD-A241-DE4355A42675}"/>
          </ac:spMkLst>
        </pc:spChg>
        <pc:graphicFrameChg chg="add del">
          <ac:chgData name="Bachu, Lokesh" userId="9c31840a-16a8-4b13-a969-cfe956679ff7" providerId="ADAL" clId="{C17D35DE-B987-4071-884A-B165EFEF6393}" dt="2025-01-24T08:53:20.472" v="203" actId="26606"/>
          <ac:graphicFrameMkLst>
            <pc:docMk/>
            <pc:sldMk cId="1325409438" sldId="265"/>
            <ac:graphicFrameMk id="5" creationId="{EF19AE1D-746D-C8D4-2A64-AD88A9332D8C}"/>
          </ac:graphicFrameMkLst>
        </pc:graphicFrameChg>
        <pc:graphicFrameChg chg="add del">
          <ac:chgData name="Bachu, Lokesh" userId="9c31840a-16a8-4b13-a969-cfe956679ff7" providerId="ADAL" clId="{C17D35DE-B987-4071-884A-B165EFEF6393}" dt="2025-01-24T08:53:31.364" v="205" actId="26606"/>
          <ac:graphicFrameMkLst>
            <pc:docMk/>
            <pc:sldMk cId="1325409438" sldId="265"/>
            <ac:graphicFrameMk id="13" creationId="{B5957D96-241D-6795-20FF-83039EBA7030}"/>
          </ac:graphicFrameMkLst>
        </pc:graphicFrameChg>
        <pc:graphicFrameChg chg="add del">
          <ac:chgData name="Bachu, Lokesh" userId="9c31840a-16a8-4b13-a969-cfe956679ff7" providerId="ADAL" clId="{C17D35DE-B987-4071-884A-B165EFEF6393}" dt="2025-01-24T08:53:39.232" v="207" actId="26606"/>
          <ac:graphicFrameMkLst>
            <pc:docMk/>
            <pc:sldMk cId="1325409438" sldId="265"/>
            <ac:graphicFrameMk id="16" creationId="{EAC64384-C8C1-AD0A-D965-254A450A84BE}"/>
          </ac:graphicFrameMkLst>
        </pc:graphicFrameChg>
        <pc:graphicFrameChg chg="add del">
          <ac:chgData name="Bachu, Lokesh" userId="9c31840a-16a8-4b13-a969-cfe956679ff7" providerId="ADAL" clId="{C17D35DE-B987-4071-884A-B165EFEF6393}" dt="2025-01-24T08:53:49.076" v="209" actId="26606"/>
          <ac:graphicFrameMkLst>
            <pc:docMk/>
            <pc:sldMk cId="1325409438" sldId="265"/>
            <ac:graphicFrameMk id="20" creationId="{0D3A01CC-1627-8F26-4BFA-E7FDB8488C30}"/>
          </ac:graphicFrameMkLst>
        </pc:graphicFrameChg>
        <pc:picChg chg="add del">
          <ac:chgData name="Bachu, Lokesh" userId="9c31840a-16a8-4b13-a969-cfe956679ff7" providerId="ADAL" clId="{C17D35DE-B987-4071-884A-B165EFEF6393}" dt="2025-01-24T08:53:20.472" v="203" actId="26606"/>
          <ac:picMkLst>
            <pc:docMk/>
            <pc:sldMk cId="1325409438" sldId="265"/>
            <ac:picMk id="6" creationId="{EB325CF4-8102-02D1-FAD2-3C7665B6A1E3}"/>
          </ac:picMkLst>
        </pc:picChg>
        <pc:picChg chg="add del">
          <ac:chgData name="Bachu, Lokesh" userId="9c31840a-16a8-4b13-a969-cfe956679ff7" providerId="ADAL" clId="{C17D35DE-B987-4071-884A-B165EFEF6393}" dt="2025-01-24T08:53:31.364" v="205" actId="26606"/>
          <ac:picMkLst>
            <pc:docMk/>
            <pc:sldMk cId="1325409438" sldId="265"/>
            <ac:picMk id="12" creationId="{812DDBC7-4ED3-9AA3-74B3-6797C1ADC3C4}"/>
          </ac:picMkLst>
        </pc:picChg>
        <pc:cxnChg chg="add del">
          <ac:chgData name="Bachu, Lokesh" userId="9c31840a-16a8-4b13-a969-cfe956679ff7" providerId="ADAL" clId="{C17D35DE-B987-4071-884A-B165EFEF6393}" dt="2025-01-24T08:53:39.232" v="207" actId="26606"/>
          <ac:cxnSpMkLst>
            <pc:docMk/>
            <pc:sldMk cId="1325409438" sldId="265"/>
            <ac:cxnSpMk id="11" creationId="{EE504C98-6397-41C1-A8D8-2D9C4ED307E0}"/>
          </ac:cxnSpMkLst>
        </pc:cxnChg>
      </pc:sldChg>
      <pc:sldChg chg="addSp modSp mod">
        <pc:chgData name="Bachu, Lokesh" userId="9c31840a-16a8-4b13-a969-cfe956679ff7" providerId="ADAL" clId="{C17D35DE-B987-4071-884A-B165EFEF6393}" dt="2025-01-24T08:55:18.818" v="234" actId="113"/>
        <pc:sldMkLst>
          <pc:docMk/>
          <pc:sldMk cId="2127905705" sldId="266"/>
        </pc:sldMkLst>
        <pc:spChg chg="add mod">
          <ac:chgData name="Bachu, Lokesh" userId="9c31840a-16a8-4b13-a969-cfe956679ff7" providerId="ADAL" clId="{C17D35DE-B987-4071-884A-B165EFEF6393}" dt="2025-01-24T08:55:18.818" v="234" actId="113"/>
          <ac:spMkLst>
            <pc:docMk/>
            <pc:sldMk cId="2127905705" sldId="266"/>
            <ac:spMk id="3" creationId="{E10640FE-FF08-DA7A-899D-7409E0F03B18}"/>
          </ac:spMkLst>
        </pc:spChg>
      </pc:sldChg>
      <pc:sldChg chg="addSp modSp mod">
        <pc:chgData name="Bachu, Lokesh" userId="9c31840a-16a8-4b13-a969-cfe956679ff7" providerId="ADAL" clId="{C17D35DE-B987-4071-884A-B165EFEF6393}" dt="2025-01-24T08:56:21.720" v="243" actId="1076"/>
        <pc:sldMkLst>
          <pc:docMk/>
          <pc:sldMk cId="4157609199" sldId="267"/>
        </pc:sldMkLst>
        <pc:spChg chg="add mod">
          <ac:chgData name="Bachu, Lokesh" userId="9c31840a-16a8-4b13-a969-cfe956679ff7" providerId="ADAL" clId="{C17D35DE-B987-4071-884A-B165EFEF6393}" dt="2025-01-24T08:56:21.720" v="243" actId="1076"/>
          <ac:spMkLst>
            <pc:docMk/>
            <pc:sldMk cId="4157609199" sldId="267"/>
            <ac:spMk id="3" creationId="{370AE5C3-9C25-9374-CD4C-C62F31FE52C6}"/>
          </ac:spMkLst>
        </pc:spChg>
      </pc:sldChg>
      <pc:sldChg chg="addSp delSp mod setBg">
        <pc:chgData name="Bachu, Lokesh" userId="9c31840a-16a8-4b13-a969-cfe956679ff7" providerId="ADAL" clId="{C17D35DE-B987-4071-884A-B165EFEF6393}" dt="2025-01-24T08:57:35.107" v="254" actId="26606"/>
        <pc:sldMkLst>
          <pc:docMk/>
          <pc:sldMk cId="3366117094" sldId="268"/>
        </pc:sldMkLst>
        <pc:spChg chg="add">
          <ac:chgData name="Bachu, Lokesh" userId="9c31840a-16a8-4b13-a969-cfe956679ff7" providerId="ADAL" clId="{C17D35DE-B987-4071-884A-B165EFEF6393}" dt="2025-01-24T08:56:38.562" v="244"/>
          <ac:spMkLst>
            <pc:docMk/>
            <pc:sldMk cId="3366117094" sldId="268"/>
            <ac:spMk id="2" creationId="{C68BAA6D-61D3-33D2-1330-B6CE125D43B7}"/>
          </ac:spMkLst>
        </pc:spChg>
        <pc:spChg chg="add del">
          <ac:chgData name="Bachu, Lokesh" userId="9c31840a-16a8-4b13-a969-cfe956679ff7" providerId="ADAL" clId="{C17D35DE-B987-4071-884A-B165EFEF6393}" dt="2025-01-24T08:57:35.107" v="254" actId="26606"/>
          <ac:spMkLst>
            <pc:docMk/>
            <pc:sldMk cId="3366117094" sldId="268"/>
            <ac:spMk id="4" creationId="{9A7F6371-D24E-9C8A-DA24-C62F6C6A3D35}"/>
          </ac:spMkLst>
        </pc:spChg>
        <pc:spChg chg="add del">
          <ac:chgData name="Bachu, Lokesh" userId="9c31840a-16a8-4b13-a969-cfe956679ff7" providerId="ADAL" clId="{C17D35DE-B987-4071-884A-B165EFEF6393}" dt="2025-01-24T08:57:09.629" v="247" actId="26606"/>
          <ac:spMkLst>
            <pc:docMk/>
            <pc:sldMk cId="3366117094" sldId="268"/>
            <ac:spMk id="10" creationId="{BACC6370-2D7E-4714-9D71-7542949D7D5D}"/>
          </ac:spMkLst>
        </pc:spChg>
        <pc:spChg chg="add">
          <ac:chgData name="Bachu, Lokesh" userId="9c31840a-16a8-4b13-a969-cfe956679ff7" providerId="ADAL" clId="{C17D35DE-B987-4071-884A-B165EFEF6393}" dt="2025-01-24T08:57:35.107" v="254" actId="26606"/>
          <ac:spMkLst>
            <pc:docMk/>
            <pc:sldMk cId="3366117094" sldId="268"/>
            <ac:spMk id="11" creationId="{B50AB553-2A96-4A92-96F2-93548E096954}"/>
          </ac:spMkLst>
        </pc:spChg>
        <pc:spChg chg="add del">
          <ac:chgData name="Bachu, Lokesh" userId="9c31840a-16a8-4b13-a969-cfe956679ff7" providerId="ADAL" clId="{C17D35DE-B987-4071-884A-B165EFEF6393}" dt="2025-01-24T08:57:09.629" v="247" actId="26606"/>
          <ac:spMkLst>
            <pc:docMk/>
            <pc:sldMk cId="3366117094" sldId="268"/>
            <ac:spMk id="12" creationId="{F68B3F68-107C-434F-AA38-110D5EA91B85}"/>
          </ac:spMkLst>
        </pc:spChg>
        <pc:spChg chg="add del">
          <ac:chgData name="Bachu, Lokesh" userId="9c31840a-16a8-4b13-a969-cfe956679ff7" providerId="ADAL" clId="{C17D35DE-B987-4071-884A-B165EFEF6393}" dt="2025-01-24T08:57:09.629" v="247" actId="26606"/>
          <ac:spMkLst>
            <pc:docMk/>
            <pc:sldMk cId="3366117094" sldId="268"/>
            <ac:spMk id="14" creationId="{AAD0DBB9-1A4B-4391-81D4-CB19F9AB918A}"/>
          </ac:spMkLst>
        </pc:spChg>
        <pc:spChg chg="add del">
          <ac:chgData name="Bachu, Lokesh" userId="9c31840a-16a8-4b13-a969-cfe956679ff7" providerId="ADAL" clId="{C17D35DE-B987-4071-884A-B165EFEF6393}" dt="2025-01-24T08:57:09.629" v="247" actId="26606"/>
          <ac:spMkLst>
            <pc:docMk/>
            <pc:sldMk cId="3366117094" sldId="268"/>
            <ac:spMk id="16" creationId="{063BBA22-50EA-4C4D-BE05-F1CE4E63AA56}"/>
          </ac:spMkLst>
        </pc:spChg>
        <pc:spChg chg="add del">
          <ac:chgData name="Bachu, Lokesh" userId="9c31840a-16a8-4b13-a969-cfe956679ff7" providerId="ADAL" clId="{C17D35DE-B987-4071-884A-B165EFEF6393}" dt="2025-01-24T08:57:15.614" v="249" actId="26606"/>
          <ac:spMkLst>
            <pc:docMk/>
            <pc:sldMk cId="3366117094" sldId="268"/>
            <ac:spMk id="18" creationId="{AE2B703B-46F9-481A-A605-82E2A828C4FA}"/>
          </ac:spMkLst>
        </pc:spChg>
        <pc:spChg chg="add del">
          <ac:chgData name="Bachu, Lokesh" userId="9c31840a-16a8-4b13-a969-cfe956679ff7" providerId="ADAL" clId="{C17D35DE-B987-4071-884A-B165EFEF6393}" dt="2025-01-24T08:57:15.614" v="249" actId="26606"/>
          <ac:spMkLst>
            <pc:docMk/>
            <pc:sldMk cId="3366117094" sldId="268"/>
            <ac:spMk id="19" creationId="{F13BE4D7-0C3D-4906-B230-A1C5B4665CCF}"/>
          </ac:spMkLst>
        </pc:spChg>
        <pc:spChg chg="add del">
          <ac:chgData name="Bachu, Lokesh" userId="9c31840a-16a8-4b13-a969-cfe956679ff7" providerId="ADAL" clId="{C17D35DE-B987-4071-884A-B165EFEF6393}" dt="2025-01-24T08:57:32.992" v="251" actId="26606"/>
          <ac:spMkLst>
            <pc:docMk/>
            <pc:sldMk cId="3366117094" sldId="268"/>
            <ac:spMk id="22" creationId="{BACC6370-2D7E-4714-9D71-7542949D7D5D}"/>
          </ac:spMkLst>
        </pc:spChg>
        <pc:spChg chg="add del">
          <ac:chgData name="Bachu, Lokesh" userId="9c31840a-16a8-4b13-a969-cfe956679ff7" providerId="ADAL" clId="{C17D35DE-B987-4071-884A-B165EFEF6393}" dt="2025-01-24T08:57:32.992" v="251" actId="26606"/>
          <ac:spMkLst>
            <pc:docMk/>
            <pc:sldMk cId="3366117094" sldId="268"/>
            <ac:spMk id="23" creationId="{F68B3F68-107C-434F-AA38-110D5EA91B85}"/>
          </ac:spMkLst>
        </pc:spChg>
        <pc:spChg chg="add del">
          <ac:chgData name="Bachu, Lokesh" userId="9c31840a-16a8-4b13-a969-cfe956679ff7" providerId="ADAL" clId="{C17D35DE-B987-4071-884A-B165EFEF6393}" dt="2025-01-24T08:57:32.992" v="251" actId="26606"/>
          <ac:spMkLst>
            <pc:docMk/>
            <pc:sldMk cId="3366117094" sldId="268"/>
            <ac:spMk id="24" creationId="{AAD0DBB9-1A4B-4391-81D4-CB19F9AB918A}"/>
          </ac:spMkLst>
        </pc:spChg>
        <pc:spChg chg="add del">
          <ac:chgData name="Bachu, Lokesh" userId="9c31840a-16a8-4b13-a969-cfe956679ff7" providerId="ADAL" clId="{C17D35DE-B987-4071-884A-B165EFEF6393}" dt="2025-01-24T08:57:32.992" v="251" actId="26606"/>
          <ac:spMkLst>
            <pc:docMk/>
            <pc:sldMk cId="3366117094" sldId="268"/>
            <ac:spMk id="25" creationId="{063BBA22-50EA-4C4D-BE05-F1CE4E63AA56}"/>
          </ac:spMkLst>
        </pc:spChg>
        <pc:spChg chg="add del">
          <ac:chgData name="Bachu, Lokesh" userId="9c31840a-16a8-4b13-a969-cfe956679ff7" providerId="ADAL" clId="{C17D35DE-B987-4071-884A-B165EFEF6393}" dt="2025-01-24T08:57:34.987" v="253" actId="26606"/>
          <ac:spMkLst>
            <pc:docMk/>
            <pc:sldMk cId="3366117094" sldId="268"/>
            <ac:spMk id="28" creationId="{5C8908E2-EE49-44D2-9428-A28D2312A8D5}"/>
          </ac:spMkLst>
        </pc:spChg>
        <pc:spChg chg="add del">
          <ac:chgData name="Bachu, Lokesh" userId="9c31840a-16a8-4b13-a969-cfe956679ff7" providerId="ADAL" clId="{C17D35DE-B987-4071-884A-B165EFEF6393}" dt="2025-01-24T08:57:34.987" v="253" actId="26606"/>
          <ac:spMkLst>
            <pc:docMk/>
            <pc:sldMk cId="3366117094" sldId="268"/>
            <ac:spMk id="31" creationId="{7449A6C7-D15F-4AA5-BFA5-71A404B47016}"/>
          </ac:spMkLst>
        </pc:spChg>
        <pc:spChg chg="add del">
          <ac:chgData name="Bachu, Lokesh" userId="9c31840a-16a8-4b13-a969-cfe956679ff7" providerId="ADAL" clId="{C17D35DE-B987-4071-884A-B165EFEF6393}" dt="2025-01-24T08:57:34.987" v="253" actId="26606"/>
          <ac:spMkLst>
            <pc:docMk/>
            <pc:sldMk cId="3366117094" sldId="268"/>
            <ac:spMk id="32" creationId="{ED888B23-07FA-482A-96DF-47E31AF1A603}"/>
          </ac:spMkLst>
        </pc:spChg>
        <pc:grpChg chg="add del">
          <ac:chgData name="Bachu, Lokesh" userId="9c31840a-16a8-4b13-a969-cfe956679ff7" providerId="ADAL" clId="{C17D35DE-B987-4071-884A-B165EFEF6393}" dt="2025-01-24T08:57:34.987" v="253" actId="26606"/>
          <ac:grpSpMkLst>
            <pc:docMk/>
            <pc:sldMk cId="3366117094" sldId="268"/>
            <ac:grpSpMk id="29" creationId="{05314994-6337-4875-8CF5-652CAFE8342C}"/>
          </ac:grpSpMkLst>
        </pc:grpChg>
        <pc:graphicFrameChg chg="add del">
          <ac:chgData name="Bachu, Lokesh" userId="9c31840a-16a8-4b13-a969-cfe956679ff7" providerId="ADAL" clId="{C17D35DE-B987-4071-884A-B165EFEF6393}" dt="2025-01-24T08:57:09.629" v="247" actId="26606"/>
          <ac:graphicFrameMkLst>
            <pc:docMk/>
            <pc:sldMk cId="3366117094" sldId="268"/>
            <ac:graphicFrameMk id="6" creationId="{E0255F23-D7BB-C9B6-75BF-159E341FD38B}"/>
          </ac:graphicFrameMkLst>
        </pc:graphicFrameChg>
        <pc:graphicFrameChg chg="add del">
          <ac:chgData name="Bachu, Lokesh" userId="9c31840a-16a8-4b13-a969-cfe956679ff7" providerId="ADAL" clId="{C17D35DE-B987-4071-884A-B165EFEF6393}" dt="2025-01-24T08:57:15.614" v="249" actId="26606"/>
          <ac:graphicFrameMkLst>
            <pc:docMk/>
            <pc:sldMk cId="3366117094" sldId="268"/>
            <ac:graphicFrameMk id="20" creationId="{1C88BEF1-1B40-DFE0-02CF-349E0C8B266D}"/>
          </ac:graphicFrameMkLst>
        </pc:graphicFrameChg>
        <pc:graphicFrameChg chg="add del">
          <ac:chgData name="Bachu, Lokesh" userId="9c31840a-16a8-4b13-a969-cfe956679ff7" providerId="ADAL" clId="{C17D35DE-B987-4071-884A-B165EFEF6393}" dt="2025-01-24T08:57:32.992" v="251" actId="26606"/>
          <ac:graphicFrameMkLst>
            <pc:docMk/>
            <pc:sldMk cId="3366117094" sldId="268"/>
            <ac:graphicFrameMk id="26" creationId="{C7E9A6F5-F783-A0E0-A907-8498BD28B4E7}"/>
          </ac:graphicFrameMkLst>
        </pc:graphicFrameChg>
        <pc:graphicFrameChg chg="add del">
          <ac:chgData name="Bachu, Lokesh" userId="9c31840a-16a8-4b13-a969-cfe956679ff7" providerId="ADAL" clId="{C17D35DE-B987-4071-884A-B165EFEF6393}" dt="2025-01-24T08:57:34.987" v="253" actId="26606"/>
          <ac:graphicFrameMkLst>
            <pc:docMk/>
            <pc:sldMk cId="3366117094" sldId="268"/>
            <ac:graphicFrameMk id="33" creationId="{D1581FF4-9F81-8B99-12C7-18EEF02F8B8C}"/>
          </ac:graphicFrameMkLst>
        </pc:graphicFrameChg>
        <pc:graphicFrameChg chg="add">
          <ac:chgData name="Bachu, Lokesh" userId="9c31840a-16a8-4b13-a969-cfe956679ff7" providerId="ADAL" clId="{C17D35DE-B987-4071-884A-B165EFEF6393}" dt="2025-01-24T08:57:35.107" v="254" actId="26606"/>
          <ac:graphicFrameMkLst>
            <pc:docMk/>
            <pc:sldMk cId="3366117094" sldId="268"/>
            <ac:graphicFrameMk id="35" creationId="{485EE53C-C17B-3D4F-0F91-C4E4E802B823}"/>
          </ac:graphicFrameMkLst>
        </pc:graphicFrameChg>
        <pc:picChg chg="add">
          <ac:chgData name="Bachu, Lokesh" userId="9c31840a-16a8-4b13-a969-cfe956679ff7" providerId="ADAL" clId="{C17D35DE-B987-4071-884A-B165EFEF6393}" dt="2025-01-24T08:57:35.107" v="254" actId="26606"/>
          <ac:picMkLst>
            <pc:docMk/>
            <pc:sldMk cId="3366117094" sldId="268"/>
            <ac:picMk id="7" creationId="{30A3558B-45D4-5ED9-5C3E-B3A37DBEAB10}"/>
          </ac:picMkLst>
        </pc:picChg>
      </pc:sldChg>
      <pc:sldChg chg="addSp modSp mod">
        <pc:chgData name="Bachu, Lokesh" userId="9c31840a-16a8-4b13-a969-cfe956679ff7" providerId="ADAL" clId="{C17D35DE-B987-4071-884A-B165EFEF6393}" dt="2025-01-24T08:59:40.423" v="271" actId="255"/>
        <pc:sldMkLst>
          <pc:docMk/>
          <pc:sldMk cId="2575080125" sldId="269"/>
        </pc:sldMkLst>
        <pc:spChg chg="add mod">
          <ac:chgData name="Bachu, Lokesh" userId="9c31840a-16a8-4b13-a969-cfe956679ff7" providerId="ADAL" clId="{C17D35DE-B987-4071-884A-B165EFEF6393}" dt="2025-01-24T08:59:40.423" v="271" actId="255"/>
          <ac:spMkLst>
            <pc:docMk/>
            <pc:sldMk cId="2575080125" sldId="269"/>
            <ac:spMk id="3" creationId="{363A1339-7D3E-EB52-5221-6492EA467977}"/>
          </ac:spMkLst>
        </pc:spChg>
      </pc:sldChg>
      <pc:sldChg chg="addSp modSp mod">
        <pc:chgData name="Bachu, Lokesh" userId="9c31840a-16a8-4b13-a969-cfe956679ff7" providerId="ADAL" clId="{C17D35DE-B987-4071-884A-B165EFEF6393}" dt="2025-01-24T09:01:21.341" v="291" actId="113"/>
        <pc:sldMkLst>
          <pc:docMk/>
          <pc:sldMk cId="4226914434" sldId="270"/>
        </pc:sldMkLst>
        <pc:spChg chg="add mod">
          <ac:chgData name="Bachu, Lokesh" userId="9c31840a-16a8-4b13-a969-cfe956679ff7" providerId="ADAL" clId="{C17D35DE-B987-4071-884A-B165EFEF6393}" dt="2025-01-24T09:01:21.341" v="291" actId="113"/>
          <ac:spMkLst>
            <pc:docMk/>
            <pc:sldMk cId="4226914434" sldId="270"/>
            <ac:spMk id="3" creationId="{9701F505-C401-3BFB-6F56-AD1E322742DB}"/>
          </ac:spMkLst>
        </pc:spChg>
      </pc:sldChg>
      <pc:sldChg chg="addSp modSp mod">
        <pc:chgData name="Bachu, Lokesh" userId="9c31840a-16a8-4b13-a969-cfe956679ff7" providerId="ADAL" clId="{C17D35DE-B987-4071-884A-B165EFEF6393}" dt="2025-01-24T09:03:25.134" v="302" actId="255"/>
        <pc:sldMkLst>
          <pc:docMk/>
          <pc:sldMk cId="4101567061" sldId="271"/>
        </pc:sldMkLst>
        <pc:spChg chg="add mod">
          <ac:chgData name="Bachu, Lokesh" userId="9c31840a-16a8-4b13-a969-cfe956679ff7" providerId="ADAL" clId="{C17D35DE-B987-4071-884A-B165EFEF6393}" dt="2025-01-24T09:03:25.134" v="302" actId="255"/>
          <ac:spMkLst>
            <pc:docMk/>
            <pc:sldMk cId="4101567061" sldId="271"/>
            <ac:spMk id="3" creationId="{6385B799-3EF6-97F4-6193-31610D737C22}"/>
          </ac:spMkLst>
        </pc:spChg>
      </pc:sldChg>
      <pc:sldChg chg="addSp modSp mod">
        <pc:chgData name="Bachu, Lokesh" userId="9c31840a-16a8-4b13-a969-cfe956679ff7" providerId="ADAL" clId="{C17D35DE-B987-4071-884A-B165EFEF6393}" dt="2025-01-24T09:06:33.006" v="309" actId="20577"/>
        <pc:sldMkLst>
          <pc:docMk/>
          <pc:sldMk cId="799893200" sldId="272"/>
        </pc:sldMkLst>
        <pc:spChg chg="add mod">
          <ac:chgData name="Bachu, Lokesh" userId="9c31840a-16a8-4b13-a969-cfe956679ff7" providerId="ADAL" clId="{C17D35DE-B987-4071-884A-B165EFEF6393}" dt="2025-01-24T09:06:33.006" v="309" actId="20577"/>
          <ac:spMkLst>
            <pc:docMk/>
            <pc:sldMk cId="799893200" sldId="272"/>
            <ac:spMk id="3" creationId="{29605352-314B-4A83-AC0E-1BFE9969A7C0}"/>
          </ac:spMkLst>
        </pc:spChg>
      </pc:sldChg>
      <pc:sldChg chg="addSp modSp mod">
        <pc:chgData name="Bachu, Lokesh" userId="9c31840a-16a8-4b13-a969-cfe956679ff7" providerId="ADAL" clId="{C17D35DE-B987-4071-884A-B165EFEF6393}" dt="2025-01-24T09:08:44.001" v="325" actId="20577"/>
        <pc:sldMkLst>
          <pc:docMk/>
          <pc:sldMk cId="1812427985" sldId="273"/>
        </pc:sldMkLst>
        <pc:spChg chg="add mod">
          <ac:chgData name="Bachu, Lokesh" userId="9c31840a-16a8-4b13-a969-cfe956679ff7" providerId="ADAL" clId="{C17D35DE-B987-4071-884A-B165EFEF6393}" dt="2025-01-24T09:08:44.001" v="325" actId="20577"/>
          <ac:spMkLst>
            <pc:docMk/>
            <pc:sldMk cId="1812427985" sldId="273"/>
            <ac:spMk id="3" creationId="{A041D4CA-92EF-86DE-3418-063370DF6472}"/>
          </ac:spMkLst>
        </pc:spChg>
      </pc:sldChg>
      <pc:sldChg chg="addSp modSp mod">
        <pc:chgData name="Bachu, Lokesh" userId="9c31840a-16a8-4b13-a969-cfe956679ff7" providerId="ADAL" clId="{C17D35DE-B987-4071-884A-B165EFEF6393}" dt="2025-01-24T09:09:46.641" v="344" actId="113"/>
        <pc:sldMkLst>
          <pc:docMk/>
          <pc:sldMk cId="1233013236" sldId="274"/>
        </pc:sldMkLst>
        <pc:spChg chg="add mod">
          <ac:chgData name="Bachu, Lokesh" userId="9c31840a-16a8-4b13-a969-cfe956679ff7" providerId="ADAL" clId="{C17D35DE-B987-4071-884A-B165EFEF6393}" dt="2025-01-24T09:09:46.641" v="344" actId="113"/>
          <ac:spMkLst>
            <pc:docMk/>
            <pc:sldMk cId="1233013236" sldId="274"/>
            <ac:spMk id="3" creationId="{7BFC6970-7C05-6EE8-4790-D99756E6017B}"/>
          </ac:spMkLst>
        </pc:spChg>
      </pc:sldChg>
      <pc:sldChg chg="addSp modSp mod">
        <pc:chgData name="Bachu, Lokesh" userId="9c31840a-16a8-4b13-a969-cfe956679ff7" providerId="ADAL" clId="{C17D35DE-B987-4071-884A-B165EFEF6393}" dt="2025-01-24T09:10:59.519" v="362" actId="20577"/>
        <pc:sldMkLst>
          <pc:docMk/>
          <pc:sldMk cId="3808696337" sldId="275"/>
        </pc:sldMkLst>
        <pc:spChg chg="add mod">
          <ac:chgData name="Bachu, Lokesh" userId="9c31840a-16a8-4b13-a969-cfe956679ff7" providerId="ADAL" clId="{C17D35DE-B987-4071-884A-B165EFEF6393}" dt="2025-01-24T09:10:59.519" v="362" actId="20577"/>
          <ac:spMkLst>
            <pc:docMk/>
            <pc:sldMk cId="3808696337" sldId="275"/>
            <ac:spMk id="3" creationId="{6CFF1E51-183F-5084-C5AE-CD10DB89B05D}"/>
          </ac:spMkLst>
        </pc:spChg>
      </pc:sldChg>
      <pc:sldChg chg="addSp modSp mod">
        <pc:chgData name="Bachu, Lokesh" userId="9c31840a-16a8-4b13-a969-cfe956679ff7" providerId="ADAL" clId="{C17D35DE-B987-4071-884A-B165EFEF6393}" dt="2025-01-24T09:12:20.302" v="378" actId="1076"/>
        <pc:sldMkLst>
          <pc:docMk/>
          <pc:sldMk cId="800205755" sldId="276"/>
        </pc:sldMkLst>
        <pc:spChg chg="add mod">
          <ac:chgData name="Bachu, Lokesh" userId="9c31840a-16a8-4b13-a969-cfe956679ff7" providerId="ADAL" clId="{C17D35DE-B987-4071-884A-B165EFEF6393}" dt="2025-01-24T09:12:20.302" v="378" actId="1076"/>
          <ac:spMkLst>
            <pc:docMk/>
            <pc:sldMk cId="800205755" sldId="276"/>
            <ac:spMk id="3" creationId="{8268D616-4E9F-709C-C73D-88DA9ABAAD93}"/>
          </ac:spMkLst>
        </pc:spChg>
      </pc:sldChg>
      <pc:sldChg chg="addSp modSp mod">
        <pc:chgData name="Bachu, Lokesh" userId="9c31840a-16a8-4b13-a969-cfe956679ff7" providerId="ADAL" clId="{C17D35DE-B987-4071-884A-B165EFEF6393}" dt="2025-01-24T09:13:38.190" v="393" actId="20577"/>
        <pc:sldMkLst>
          <pc:docMk/>
          <pc:sldMk cId="902775291" sldId="277"/>
        </pc:sldMkLst>
        <pc:spChg chg="add mod">
          <ac:chgData name="Bachu, Lokesh" userId="9c31840a-16a8-4b13-a969-cfe956679ff7" providerId="ADAL" clId="{C17D35DE-B987-4071-884A-B165EFEF6393}" dt="2025-01-24T09:13:38.190" v="393" actId="20577"/>
          <ac:spMkLst>
            <pc:docMk/>
            <pc:sldMk cId="902775291" sldId="277"/>
            <ac:spMk id="3" creationId="{CD4709A6-DEFE-0530-C387-5E1130A8063D}"/>
          </ac:spMkLst>
        </pc:spChg>
      </pc:sldChg>
      <pc:sldChg chg="addSp delSp modSp mod setBg">
        <pc:chgData name="Bachu, Lokesh" userId="9c31840a-16a8-4b13-a969-cfe956679ff7" providerId="ADAL" clId="{C17D35DE-B987-4071-884A-B165EFEF6393}" dt="2025-01-24T09:14:47.156" v="403" actId="962"/>
        <pc:sldMkLst>
          <pc:docMk/>
          <pc:sldMk cId="463070811" sldId="278"/>
        </pc:sldMkLst>
        <pc:spChg chg="add">
          <ac:chgData name="Bachu, Lokesh" userId="9c31840a-16a8-4b13-a969-cfe956679ff7" providerId="ADAL" clId="{C17D35DE-B987-4071-884A-B165EFEF6393}" dt="2025-01-24T09:14:36.087" v="401" actId="26606"/>
          <ac:spMkLst>
            <pc:docMk/>
            <pc:sldMk cId="463070811" sldId="278"/>
            <ac:spMk id="5" creationId="{F3060C83-F051-4F0E-ABAD-AA0DFC48B218}"/>
          </ac:spMkLst>
        </pc:spChg>
        <pc:spChg chg="add">
          <ac:chgData name="Bachu, Lokesh" userId="9c31840a-16a8-4b13-a969-cfe956679ff7" providerId="ADAL" clId="{C17D35DE-B987-4071-884A-B165EFEF6393}" dt="2025-01-24T09:14:36.087" v="401" actId="26606"/>
          <ac:spMkLst>
            <pc:docMk/>
            <pc:sldMk cId="463070811" sldId="278"/>
            <ac:spMk id="6" creationId="{83C98ABE-055B-441F-B07E-44F97F083C39}"/>
          </ac:spMkLst>
        </pc:spChg>
        <pc:spChg chg="add">
          <ac:chgData name="Bachu, Lokesh" userId="9c31840a-16a8-4b13-a969-cfe956679ff7" providerId="ADAL" clId="{C17D35DE-B987-4071-884A-B165EFEF6393}" dt="2025-01-24T09:14:36.087" v="401" actId="26606"/>
          <ac:spMkLst>
            <pc:docMk/>
            <pc:sldMk cId="463070811" sldId="278"/>
            <ac:spMk id="7" creationId="{29FDB030-9B49-4CED-8CCD-4D99382388AC}"/>
          </ac:spMkLst>
        </pc:spChg>
        <pc:spChg chg="add del">
          <ac:chgData name="Bachu, Lokesh" userId="9c31840a-16a8-4b13-a969-cfe956679ff7" providerId="ADAL" clId="{C17D35DE-B987-4071-884A-B165EFEF6393}" dt="2025-01-24T09:14:31.153" v="398" actId="26606"/>
          <ac:spMkLst>
            <pc:docMk/>
            <pc:sldMk cId="463070811" sldId="278"/>
            <ac:spMk id="8" creationId="{F3060C83-F051-4F0E-ABAD-AA0DFC48B218}"/>
          </ac:spMkLst>
        </pc:spChg>
        <pc:spChg chg="add">
          <ac:chgData name="Bachu, Lokesh" userId="9c31840a-16a8-4b13-a969-cfe956679ff7" providerId="ADAL" clId="{C17D35DE-B987-4071-884A-B165EFEF6393}" dt="2025-01-24T09:14:36.087" v="401" actId="26606"/>
          <ac:spMkLst>
            <pc:docMk/>
            <pc:sldMk cId="463070811" sldId="278"/>
            <ac:spMk id="9" creationId="{3783CA14-24A1-485C-8B30-D6A5D87987AD}"/>
          </ac:spMkLst>
        </pc:spChg>
        <pc:spChg chg="add del">
          <ac:chgData name="Bachu, Lokesh" userId="9c31840a-16a8-4b13-a969-cfe956679ff7" providerId="ADAL" clId="{C17D35DE-B987-4071-884A-B165EFEF6393}" dt="2025-01-24T09:14:31.153" v="398" actId="26606"/>
          <ac:spMkLst>
            <pc:docMk/>
            <pc:sldMk cId="463070811" sldId="278"/>
            <ac:spMk id="10" creationId="{83C98ABE-055B-441F-B07E-44F97F083C39}"/>
          </ac:spMkLst>
        </pc:spChg>
        <pc:spChg chg="add">
          <ac:chgData name="Bachu, Lokesh" userId="9c31840a-16a8-4b13-a969-cfe956679ff7" providerId="ADAL" clId="{C17D35DE-B987-4071-884A-B165EFEF6393}" dt="2025-01-24T09:14:36.087" v="401" actId="26606"/>
          <ac:spMkLst>
            <pc:docMk/>
            <pc:sldMk cId="463070811" sldId="278"/>
            <ac:spMk id="11" creationId="{9A97C86A-04D6-40F7-AE84-31AB43E6A846}"/>
          </ac:spMkLst>
        </pc:spChg>
        <pc:spChg chg="add del">
          <ac:chgData name="Bachu, Lokesh" userId="9c31840a-16a8-4b13-a969-cfe956679ff7" providerId="ADAL" clId="{C17D35DE-B987-4071-884A-B165EFEF6393}" dt="2025-01-24T09:14:31.153" v="398" actId="26606"/>
          <ac:spMkLst>
            <pc:docMk/>
            <pc:sldMk cId="463070811" sldId="278"/>
            <ac:spMk id="12" creationId="{29FDB030-9B49-4CED-8CCD-4D99382388AC}"/>
          </ac:spMkLst>
        </pc:spChg>
        <pc:spChg chg="add">
          <ac:chgData name="Bachu, Lokesh" userId="9c31840a-16a8-4b13-a969-cfe956679ff7" providerId="ADAL" clId="{C17D35DE-B987-4071-884A-B165EFEF6393}" dt="2025-01-24T09:14:36.087" v="401" actId="26606"/>
          <ac:spMkLst>
            <pc:docMk/>
            <pc:sldMk cId="463070811" sldId="278"/>
            <ac:spMk id="13" creationId="{FF9F2414-84E8-453E-B1F3-389FDE8192D9}"/>
          </ac:spMkLst>
        </pc:spChg>
        <pc:spChg chg="add del">
          <ac:chgData name="Bachu, Lokesh" userId="9c31840a-16a8-4b13-a969-cfe956679ff7" providerId="ADAL" clId="{C17D35DE-B987-4071-884A-B165EFEF6393}" dt="2025-01-24T09:14:31.153" v="398" actId="26606"/>
          <ac:spMkLst>
            <pc:docMk/>
            <pc:sldMk cId="463070811" sldId="278"/>
            <ac:spMk id="14" creationId="{3783CA14-24A1-485C-8B30-D6A5D87987AD}"/>
          </ac:spMkLst>
        </pc:spChg>
        <pc:spChg chg="add">
          <ac:chgData name="Bachu, Lokesh" userId="9c31840a-16a8-4b13-a969-cfe956679ff7" providerId="ADAL" clId="{C17D35DE-B987-4071-884A-B165EFEF6393}" dt="2025-01-24T09:14:36.087" v="401" actId="26606"/>
          <ac:spMkLst>
            <pc:docMk/>
            <pc:sldMk cId="463070811" sldId="278"/>
            <ac:spMk id="15" creationId="{3ECA69A1-7536-43AC-85EF-C7106179F5ED}"/>
          </ac:spMkLst>
        </pc:spChg>
        <pc:spChg chg="add del">
          <ac:chgData name="Bachu, Lokesh" userId="9c31840a-16a8-4b13-a969-cfe956679ff7" providerId="ADAL" clId="{C17D35DE-B987-4071-884A-B165EFEF6393}" dt="2025-01-24T09:14:31.153" v="398" actId="26606"/>
          <ac:spMkLst>
            <pc:docMk/>
            <pc:sldMk cId="463070811" sldId="278"/>
            <ac:spMk id="16" creationId="{9A97C86A-04D6-40F7-AE84-31AB43E6A846}"/>
          </ac:spMkLst>
        </pc:spChg>
        <pc:spChg chg="add del">
          <ac:chgData name="Bachu, Lokesh" userId="9c31840a-16a8-4b13-a969-cfe956679ff7" providerId="ADAL" clId="{C17D35DE-B987-4071-884A-B165EFEF6393}" dt="2025-01-24T09:14:31.153" v="398" actId="26606"/>
          <ac:spMkLst>
            <pc:docMk/>
            <pc:sldMk cId="463070811" sldId="278"/>
            <ac:spMk id="18" creationId="{FF9F2414-84E8-453E-B1F3-389FDE8192D9}"/>
          </ac:spMkLst>
        </pc:spChg>
        <pc:spChg chg="add del">
          <ac:chgData name="Bachu, Lokesh" userId="9c31840a-16a8-4b13-a969-cfe956679ff7" providerId="ADAL" clId="{C17D35DE-B987-4071-884A-B165EFEF6393}" dt="2025-01-24T09:14:31.153" v="398" actId="26606"/>
          <ac:spMkLst>
            <pc:docMk/>
            <pc:sldMk cId="463070811" sldId="278"/>
            <ac:spMk id="20" creationId="{3ECA69A1-7536-43AC-85EF-C7106179F5ED}"/>
          </ac:spMkLst>
        </pc:spChg>
        <pc:picChg chg="add mod">
          <ac:chgData name="Bachu, Lokesh" userId="9c31840a-16a8-4b13-a969-cfe956679ff7" providerId="ADAL" clId="{C17D35DE-B987-4071-884A-B165EFEF6393}" dt="2025-01-24T09:14:47.156" v="403" actId="962"/>
          <ac:picMkLst>
            <pc:docMk/>
            <pc:sldMk cId="463070811" sldId="278"/>
            <ac:picMk id="3" creationId="{E6721356-091C-8A00-D41C-0F93C2754527}"/>
          </ac:picMkLst>
        </pc:picChg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010980809" sldId="279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882180992" sldId="280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2383697869" sldId="281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29207416" sldId="282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052113171" sldId="283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3252457241" sldId="284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641041185" sldId="285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802178582" sldId="286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795552760" sldId="287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786311939" sldId="288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4046517795" sldId="289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2428843538" sldId="290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2471994216" sldId="291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3956980377" sldId="292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653133336" sldId="293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980812571" sldId="294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2516623474" sldId="295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637681135" sldId="296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989969323" sldId="297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299217441" sldId="298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904351601" sldId="299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53454777" sldId="300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677691389" sldId="301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43085752" sldId="302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4237627713" sldId="303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3476698300" sldId="304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1581258389" sldId="305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4139470642" sldId="306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4238652377" sldId="307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2475946049" sldId="308"/>
        </pc:sldMkLst>
      </pc:sldChg>
      <pc:sldChg chg="del">
        <pc:chgData name="Bachu, Lokesh" userId="9c31840a-16a8-4b13-a969-cfe956679ff7" providerId="ADAL" clId="{C17D35DE-B987-4071-884A-B165EFEF6393}" dt="2025-01-24T12:44:53.603" v="404" actId="47"/>
        <pc:sldMkLst>
          <pc:docMk/>
          <pc:sldMk cId="509808989" sldId="30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63456-CC06-456D-ABAC-48AA90799E9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EA533-43FE-417F-863E-87CCF104AEE5}">
      <dgm:prSet/>
      <dgm:spPr/>
      <dgm:t>
        <a:bodyPr/>
        <a:lstStyle/>
        <a:p>
          <a:r>
            <a:rPr lang="en-GB"/>
            <a:t>Join Sets</a:t>
          </a:r>
          <a:endParaRPr lang="en-US"/>
        </a:p>
      </dgm:t>
    </dgm:pt>
    <dgm:pt modelId="{25CFE385-1F24-41CC-8917-A848D5A21E5A}" type="parTrans" cxnId="{A6A0F78B-138B-4D83-AF53-08C898F0F1CB}">
      <dgm:prSet/>
      <dgm:spPr/>
      <dgm:t>
        <a:bodyPr/>
        <a:lstStyle/>
        <a:p>
          <a:endParaRPr lang="en-US"/>
        </a:p>
      </dgm:t>
    </dgm:pt>
    <dgm:pt modelId="{96402E44-38F7-49B8-BC91-C377E00F24CC}" type="sibTrans" cxnId="{A6A0F78B-138B-4D83-AF53-08C898F0F1CB}">
      <dgm:prSet/>
      <dgm:spPr/>
      <dgm:t>
        <a:bodyPr/>
        <a:lstStyle/>
        <a:p>
          <a:endParaRPr lang="en-US"/>
        </a:p>
      </dgm:t>
    </dgm:pt>
    <dgm:pt modelId="{992C7968-171C-4416-9C75-F38E46B88C4D}">
      <dgm:prSet/>
      <dgm:spPr/>
      <dgm:t>
        <a:bodyPr/>
        <a:lstStyle/>
        <a:p>
          <a:r>
            <a:rPr lang="en-GB"/>
            <a:t>There are several ways to join two or more sets in Python.</a:t>
          </a:r>
          <a:endParaRPr lang="en-US"/>
        </a:p>
      </dgm:t>
    </dgm:pt>
    <dgm:pt modelId="{FFA17EB6-DDAE-47C9-93B8-02D81A4E41B6}" type="parTrans" cxnId="{2FE007B0-1EA7-497A-90CB-6171A1426BF8}">
      <dgm:prSet/>
      <dgm:spPr/>
      <dgm:t>
        <a:bodyPr/>
        <a:lstStyle/>
        <a:p>
          <a:endParaRPr lang="en-US"/>
        </a:p>
      </dgm:t>
    </dgm:pt>
    <dgm:pt modelId="{0368EDDE-7B3F-492C-AD4B-AE49D03C55AB}" type="sibTrans" cxnId="{2FE007B0-1EA7-497A-90CB-6171A1426BF8}">
      <dgm:prSet/>
      <dgm:spPr/>
      <dgm:t>
        <a:bodyPr/>
        <a:lstStyle/>
        <a:p>
          <a:endParaRPr lang="en-US"/>
        </a:p>
      </dgm:t>
    </dgm:pt>
    <dgm:pt modelId="{1ED3BC09-876E-4079-90E9-35461A3B03A3}">
      <dgm:prSet/>
      <dgm:spPr/>
      <dgm:t>
        <a:bodyPr/>
        <a:lstStyle/>
        <a:p>
          <a:r>
            <a:rPr lang="en-GB"/>
            <a:t>The union() and update() methods joins all items from both sets.</a:t>
          </a:r>
          <a:endParaRPr lang="en-US"/>
        </a:p>
      </dgm:t>
    </dgm:pt>
    <dgm:pt modelId="{D50EB497-8257-4842-87A7-58006076EAC9}" type="parTrans" cxnId="{73A1D5FE-7D96-4433-AADE-05EBDA2DADBA}">
      <dgm:prSet/>
      <dgm:spPr/>
      <dgm:t>
        <a:bodyPr/>
        <a:lstStyle/>
        <a:p>
          <a:endParaRPr lang="en-US"/>
        </a:p>
      </dgm:t>
    </dgm:pt>
    <dgm:pt modelId="{4A79E0E6-5A5F-446A-BA50-4D4D734DA085}" type="sibTrans" cxnId="{73A1D5FE-7D96-4433-AADE-05EBDA2DADBA}">
      <dgm:prSet/>
      <dgm:spPr/>
      <dgm:t>
        <a:bodyPr/>
        <a:lstStyle/>
        <a:p>
          <a:endParaRPr lang="en-US"/>
        </a:p>
      </dgm:t>
    </dgm:pt>
    <dgm:pt modelId="{997FB7EF-23CA-4B1C-B9CC-FE8F05309435}">
      <dgm:prSet/>
      <dgm:spPr/>
      <dgm:t>
        <a:bodyPr/>
        <a:lstStyle/>
        <a:p>
          <a:r>
            <a:rPr lang="en-GB"/>
            <a:t>The intersection() method keeps ONLY the duplicates.</a:t>
          </a:r>
          <a:endParaRPr lang="en-US"/>
        </a:p>
      </dgm:t>
    </dgm:pt>
    <dgm:pt modelId="{6DEB10BE-645A-4D95-9865-9A4AF8DC14F1}" type="parTrans" cxnId="{BF73ACB7-9A90-4DFE-8A4A-AC2C50BC81A7}">
      <dgm:prSet/>
      <dgm:spPr/>
      <dgm:t>
        <a:bodyPr/>
        <a:lstStyle/>
        <a:p>
          <a:endParaRPr lang="en-US"/>
        </a:p>
      </dgm:t>
    </dgm:pt>
    <dgm:pt modelId="{12950603-FF63-42C3-BB38-3883599EBF2B}" type="sibTrans" cxnId="{BF73ACB7-9A90-4DFE-8A4A-AC2C50BC81A7}">
      <dgm:prSet/>
      <dgm:spPr/>
      <dgm:t>
        <a:bodyPr/>
        <a:lstStyle/>
        <a:p>
          <a:endParaRPr lang="en-US"/>
        </a:p>
      </dgm:t>
    </dgm:pt>
    <dgm:pt modelId="{37696B05-22F4-4AEE-9CD7-89AC76A1D788}">
      <dgm:prSet/>
      <dgm:spPr/>
      <dgm:t>
        <a:bodyPr/>
        <a:lstStyle/>
        <a:p>
          <a:r>
            <a:rPr lang="en-GB"/>
            <a:t>The difference() method keeps the items from the first set that are not in the other set(s).</a:t>
          </a:r>
          <a:endParaRPr lang="en-US"/>
        </a:p>
      </dgm:t>
    </dgm:pt>
    <dgm:pt modelId="{E76FF013-4736-4D37-A178-06ACBF7605E2}" type="parTrans" cxnId="{054FF85E-6483-4B49-A831-58F3D016FF7F}">
      <dgm:prSet/>
      <dgm:spPr/>
      <dgm:t>
        <a:bodyPr/>
        <a:lstStyle/>
        <a:p>
          <a:endParaRPr lang="en-US"/>
        </a:p>
      </dgm:t>
    </dgm:pt>
    <dgm:pt modelId="{A4EE0440-54F8-4E50-8BD7-6FAB298FD097}" type="sibTrans" cxnId="{054FF85E-6483-4B49-A831-58F3D016FF7F}">
      <dgm:prSet/>
      <dgm:spPr/>
      <dgm:t>
        <a:bodyPr/>
        <a:lstStyle/>
        <a:p>
          <a:endParaRPr lang="en-US"/>
        </a:p>
      </dgm:t>
    </dgm:pt>
    <dgm:pt modelId="{00D1A2DC-D385-472C-8930-9633370B317A}">
      <dgm:prSet/>
      <dgm:spPr/>
      <dgm:t>
        <a:bodyPr/>
        <a:lstStyle/>
        <a:p>
          <a:r>
            <a:rPr lang="en-GB"/>
            <a:t>The symmetric_difference() method keeps all items EXCEPT the duplicates. </a:t>
          </a:r>
          <a:endParaRPr lang="en-US"/>
        </a:p>
      </dgm:t>
    </dgm:pt>
    <dgm:pt modelId="{B2FFFF52-1A2E-4D35-983F-79D42E4152DB}" type="parTrans" cxnId="{86FA4607-1264-4165-BAFC-760BC599ADF9}">
      <dgm:prSet/>
      <dgm:spPr/>
      <dgm:t>
        <a:bodyPr/>
        <a:lstStyle/>
        <a:p>
          <a:endParaRPr lang="en-US"/>
        </a:p>
      </dgm:t>
    </dgm:pt>
    <dgm:pt modelId="{D2A612F1-831C-4819-8EAF-6C76CF142C42}" type="sibTrans" cxnId="{86FA4607-1264-4165-BAFC-760BC599ADF9}">
      <dgm:prSet/>
      <dgm:spPr/>
      <dgm:t>
        <a:bodyPr/>
        <a:lstStyle/>
        <a:p>
          <a:endParaRPr lang="en-US"/>
        </a:p>
      </dgm:t>
    </dgm:pt>
    <dgm:pt modelId="{01CBF4ED-0564-4EBB-AED9-687953CFDD61}" type="pres">
      <dgm:prSet presAssocID="{FC163456-CC06-456D-ABAC-48AA90799E9E}" presName="diagram" presStyleCnt="0">
        <dgm:presLayoutVars>
          <dgm:dir/>
          <dgm:resizeHandles val="exact"/>
        </dgm:presLayoutVars>
      </dgm:prSet>
      <dgm:spPr/>
    </dgm:pt>
    <dgm:pt modelId="{8B6E84C3-5532-4E95-8A41-8D14633587CD}" type="pres">
      <dgm:prSet presAssocID="{281EA533-43FE-417F-863E-87CCF104AEE5}" presName="node" presStyleLbl="node1" presStyleIdx="0" presStyleCnt="6">
        <dgm:presLayoutVars>
          <dgm:bulletEnabled val="1"/>
        </dgm:presLayoutVars>
      </dgm:prSet>
      <dgm:spPr/>
    </dgm:pt>
    <dgm:pt modelId="{0BD3AA04-D545-4B73-9A3C-D6C33571D09F}" type="pres">
      <dgm:prSet presAssocID="{96402E44-38F7-49B8-BC91-C377E00F24CC}" presName="sibTrans" presStyleCnt="0"/>
      <dgm:spPr/>
    </dgm:pt>
    <dgm:pt modelId="{6A8822B4-C243-4147-84A9-1373ED8FB8D3}" type="pres">
      <dgm:prSet presAssocID="{992C7968-171C-4416-9C75-F38E46B88C4D}" presName="node" presStyleLbl="node1" presStyleIdx="1" presStyleCnt="6">
        <dgm:presLayoutVars>
          <dgm:bulletEnabled val="1"/>
        </dgm:presLayoutVars>
      </dgm:prSet>
      <dgm:spPr/>
    </dgm:pt>
    <dgm:pt modelId="{F24691A1-5C89-4BDA-AA97-F0F455B981BC}" type="pres">
      <dgm:prSet presAssocID="{0368EDDE-7B3F-492C-AD4B-AE49D03C55AB}" presName="sibTrans" presStyleCnt="0"/>
      <dgm:spPr/>
    </dgm:pt>
    <dgm:pt modelId="{BF6CD238-DD10-4731-9E28-5E06287D2ADC}" type="pres">
      <dgm:prSet presAssocID="{1ED3BC09-876E-4079-90E9-35461A3B03A3}" presName="node" presStyleLbl="node1" presStyleIdx="2" presStyleCnt="6">
        <dgm:presLayoutVars>
          <dgm:bulletEnabled val="1"/>
        </dgm:presLayoutVars>
      </dgm:prSet>
      <dgm:spPr/>
    </dgm:pt>
    <dgm:pt modelId="{35EB52A4-47B0-495C-96A9-801C5CCEEA0E}" type="pres">
      <dgm:prSet presAssocID="{4A79E0E6-5A5F-446A-BA50-4D4D734DA085}" presName="sibTrans" presStyleCnt="0"/>
      <dgm:spPr/>
    </dgm:pt>
    <dgm:pt modelId="{1886D47C-884E-4437-B456-F81829715D28}" type="pres">
      <dgm:prSet presAssocID="{997FB7EF-23CA-4B1C-B9CC-FE8F05309435}" presName="node" presStyleLbl="node1" presStyleIdx="3" presStyleCnt="6">
        <dgm:presLayoutVars>
          <dgm:bulletEnabled val="1"/>
        </dgm:presLayoutVars>
      </dgm:prSet>
      <dgm:spPr/>
    </dgm:pt>
    <dgm:pt modelId="{0F025D8F-1EAA-4387-9DF2-062F826C9B07}" type="pres">
      <dgm:prSet presAssocID="{12950603-FF63-42C3-BB38-3883599EBF2B}" presName="sibTrans" presStyleCnt="0"/>
      <dgm:spPr/>
    </dgm:pt>
    <dgm:pt modelId="{3D57E9D3-B8DA-405F-A006-6DC9FB781634}" type="pres">
      <dgm:prSet presAssocID="{37696B05-22F4-4AEE-9CD7-89AC76A1D788}" presName="node" presStyleLbl="node1" presStyleIdx="4" presStyleCnt="6">
        <dgm:presLayoutVars>
          <dgm:bulletEnabled val="1"/>
        </dgm:presLayoutVars>
      </dgm:prSet>
      <dgm:spPr/>
    </dgm:pt>
    <dgm:pt modelId="{6D4CAE6A-5DDC-42F5-B7A0-D7878409D98E}" type="pres">
      <dgm:prSet presAssocID="{A4EE0440-54F8-4E50-8BD7-6FAB298FD097}" presName="sibTrans" presStyleCnt="0"/>
      <dgm:spPr/>
    </dgm:pt>
    <dgm:pt modelId="{66601A96-7F0C-495D-9CE3-B914869296B2}" type="pres">
      <dgm:prSet presAssocID="{00D1A2DC-D385-472C-8930-9633370B317A}" presName="node" presStyleLbl="node1" presStyleIdx="5" presStyleCnt="6">
        <dgm:presLayoutVars>
          <dgm:bulletEnabled val="1"/>
        </dgm:presLayoutVars>
      </dgm:prSet>
      <dgm:spPr/>
    </dgm:pt>
  </dgm:ptLst>
  <dgm:cxnLst>
    <dgm:cxn modelId="{86FA4607-1264-4165-BAFC-760BC599ADF9}" srcId="{FC163456-CC06-456D-ABAC-48AA90799E9E}" destId="{00D1A2DC-D385-472C-8930-9633370B317A}" srcOrd="5" destOrd="0" parTransId="{B2FFFF52-1A2E-4D35-983F-79D42E4152DB}" sibTransId="{D2A612F1-831C-4819-8EAF-6C76CF142C42}"/>
    <dgm:cxn modelId="{1C164C0E-9712-4A20-8FDA-2FC226433097}" type="presOf" srcId="{281EA533-43FE-417F-863E-87CCF104AEE5}" destId="{8B6E84C3-5532-4E95-8A41-8D14633587CD}" srcOrd="0" destOrd="0" presId="urn:microsoft.com/office/officeart/2005/8/layout/default"/>
    <dgm:cxn modelId="{AF467F2D-8237-4F22-BD4F-139BA256BD3B}" type="presOf" srcId="{FC163456-CC06-456D-ABAC-48AA90799E9E}" destId="{01CBF4ED-0564-4EBB-AED9-687953CFDD61}" srcOrd="0" destOrd="0" presId="urn:microsoft.com/office/officeart/2005/8/layout/default"/>
    <dgm:cxn modelId="{9AFC0035-49CE-4FF9-B0C0-41966308D2B2}" type="presOf" srcId="{37696B05-22F4-4AEE-9CD7-89AC76A1D788}" destId="{3D57E9D3-B8DA-405F-A006-6DC9FB781634}" srcOrd="0" destOrd="0" presId="urn:microsoft.com/office/officeart/2005/8/layout/default"/>
    <dgm:cxn modelId="{0CEF7D3F-2FE3-4182-BA4C-D06E38C294F8}" type="presOf" srcId="{00D1A2DC-D385-472C-8930-9633370B317A}" destId="{66601A96-7F0C-495D-9CE3-B914869296B2}" srcOrd="0" destOrd="0" presId="urn:microsoft.com/office/officeart/2005/8/layout/default"/>
    <dgm:cxn modelId="{054FF85E-6483-4B49-A831-58F3D016FF7F}" srcId="{FC163456-CC06-456D-ABAC-48AA90799E9E}" destId="{37696B05-22F4-4AEE-9CD7-89AC76A1D788}" srcOrd="4" destOrd="0" parTransId="{E76FF013-4736-4D37-A178-06ACBF7605E2}" sibTransId="{A4EE0440-54F8-4E50-8BD7-6FAB298FD097}"/>
    <dgm:cxn modelId="{C4DBB462-6B0D-4634-8C85-B17FDE3B4F37}" type="presOf" srcId="{992C7968-171C-4416-9C75-F38E46B88C4D}" destId="{6A8822B4-C243-4147-84A9-1373ED8FB8D3}" srcOrd="0" destOrd="0" presId="urn:microsoft.com/office/officeart/2005/8/layout/default"/>
    <dgm:cxn modelId="{A6A0F78B-138B-4D83-AF53-08C898F0F1CB}" srcId="{FC163456-CC06-456D-ABAC-48AA90799E9E}" destId="{281EA533-43FE-417F-863E-87CCF104AEE5}" srcOrd="0" destOrd="0" parTransId="{25CFE385-1F24-41CC-8917-A848D5A21E5A}" sibTransId="{96402E44-38F7-49B8-BC91-C377E00F24CC}"/>
    <dgm:cxn modelId="{2FE007B0-1EA7-497A-90CB-6171A1426BF8}" srcId="{FC163456-CC06-456D-ABAC-48AA90799E9E}" destId="{992C7968-171C-4416-9C75-F38E46B88C4D}" srcOrd="1" destOrd="0" parTransId="{FFA17EB6-DDAE-47C9-93B8-02D81A4E41B6}" sibTransId="{0368EDDE-7B3F-492C-AD4B-AE49D03C55AB}"/>
    <dgm:cxn modelId="{F6B751B6-C521-4E03-8543-38588FC2C259}" type="presOf" srcId="{1ED3BC09-876E-4079-90E9-35461A3B03A3}" destId="{BF6CD238-DD10-4731-9E28-5E06287D2ADC}" srcOrd="0" destOrd="0" presId="urn:microsoft.com/office/officeart/2005/8/layout/default"/>
    <dgm:cxn modelId="{BF73ACB7-9A90-4DFE-8A4A-AC2C50BC81A7}" srcId="{FC163456-CC06-456D-ABAC-48AA90799E9E}" destId="{997FB7EF-23CA-4B1C-B9CC-FE8F05309435}" srcOrd="3" destOrd="0" parTransId="{6DEB10BE-645A-4D95-9865-9A4AF8DC14F1}" sibTransId="{12950603-FF63-42C3-BB38-3883599EBF2B}"/>
    <dgm:cxn modelId="{F6A12AE1-0796-4DDE-84B2-B4C0347CE777}" type="presOf" srcId="{997FB7EF-23CA-4B1C-B9CC-FE8F05309435}" destId="{1886D47C-884E-4437-B456-F81829715D28}" srcOrd="0" destOrd="0" presId="urn:microsoft.com/office/officeart/2005/8/layout/default"/>
    <dgm:cxn modelId="{73A1D5FE-7D96-4433-AADE-05EBDA2DADBA}" srcId="{FC163456-CC06-456D-ABAC-48AA90799E9E}" destId="{1ED3BC09-876E-4079-90E9-35461A3B03A3}" srcOrd="2" destOrd="0" parTransId="{D50EB497-8257-4842-87A7-58006076EAC9}" sibTransId="{4A79E0E6-5A5F-446A-BA50-4D4D734DA085}"/>
    <dgm:cxn modelId="{9D69D9E7-7B63-4588-A9E5-845397EADDB0}" type="presParOf" srcId="{01CBF4ED-0564-4EBB-AED9-687953CFDD61}" destId="{8B6E84C3-5532-4E95-8A41-8D14633587CD}" srcOrd="0" destOrd="0" presId="urn:microsoft.com/office/officeart/2005/8/layout/default"/>
    <dgm:cxn modelId="{DEABE808-33EB-4695-82D3-5C71DC18DBC8}" type="presParOf" srcId="{01CBF4ED-0564-4EBB-AED9-687953CFDD61}" destId="{0BD3AA04-D545-4B73-9A3C-D6C33571D09F}" srcOrd="1" destOrd="0" presId="urn:microsoft.com/office/officeart/2005/8/layout/default"/>
    <dgm:cxn modelId="{A98443BA-6015-483E-B9B7-496E6C6A284B}" type="presParOf" srcId="{01CBF4ED-0564-4EBB-AED9-687953CFDD61}" destId="{6A8822B4-C243-4147-84A9-1373ED8FB8D3}" srcOrd="2" destOrd="0" presId="urn:microsoft.com/office/officeart/2005/8/layout/default"/>
    <dgm:cxn modelId="{4AD0A61A-A675-4A50-81AC-2B54247E36E6}" type="presParOf" srcId="{01CBF4ED-0564-4EBB-AED9-687953CFDD61}" destId="{F24691A1-5C89-4BDA-AA97-F0F455B981BC}" srcOrd="3" destOrd="0" presId="urn:microsoft.com/office/officeart/2005/8/layout/default"/>
    <dgm:cxn modelId="{A2837813-ECAD-4499-A7D2-8A9B77C503BB}" type="presParOf" srcId="{01CBF4ED-0564-4EBB-AED9-687953CFDD61}" destId="{BF6CD238-DD10-4731-9E28-5E06287D2ADC}" srcOrd="4" destOrd="0" presId="urn:microsoft.com/office/officeart/2005/8/layout/default"/>
    <dgm:cxn modelId="{3D7D8920-E14B-4E07-B822-85B4174A8136}" type="presParOf" srcId="{01CBF4ED-0564-4EBB-AED9-687953CFDD61}" destId="{35EB52A4-47B0-495C-96A9-801C5CCEEA0E}" srcOrd="5" destOrd="0" presId="urn:microsoft.com/office/officeart/2005/8/layout/default"/>
    <dgm:cxn modelId="{A8631E2D-83DE-4E79-A4CE-035797549329}" type="presParOf" srcId="{01CBF4ED-0564-4EBB-AED9-687953CFDD61}" destId="{1886D47C-884E-4437-B456-F81829715D28}" srcOrd="6" destOrd="0" presId="urn:microsoft.com/office/officeart/2005/8/layout/default"/>
    <dgm:cxn modelId="{A5107A91-D9F9-49A6-A61E-4855B5E8AA9E}" type="presParOf" srcId="{01CBF4ED-0564-4EBB-AED9-687953CFDD61}" destId="{0F025D8F-1EAA-4387-9DF2-062F826C9B07}" srcOrd="7" destOrd="0" presId="urn:microsoft.com/office/officeart/2005/8/layout/default"/>
    <dgm:cxn modelId="{8269F946-7C40-488F-9328-5EBAEEE37C24}" type="presParOf" srcId="{01CBF4ED-0564-4EBB-AED9-687953CFDD61}" destId="{3D57E9D3-B8DA-405F-A006-6DC9FB781634}" srcOrd="8" destOrd="0" presId="urn:microsoft.com/office/officeart/2005/8/layout/default"/>
    <dgm:cxn modelId="{D3EAD771-4B4C-454D-B467-86DC7CFBA111}" type="presParOf" srcId="{01CBF4ED-0564-4EBB-AED9-687953CFDD61}" destId="{6D4CAE6A-5DDC-42F5-B7A0-D7878409D98E}" srcOrd="9" destOrd="0" presId="urn:microsoft.com/office/officeart/2005/8/layout/default"/>
    <dgm:cxn modelId="{7B05356F-D2E1-4822-BB04-6F2C8F3FC44A}" type="presParOf" srcId="{01CBF4ED-0564-4EBB-AED9-687953CFDD61}" destId="{66601A96-7F0C-495D-9CE3-B914869296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E84C3-5532-4E95-8A41-8D14633587C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Join Sets</a:t>
          </a:r>
          <a:endParaRPr lang="en-US" sz="2400" kern="1200"/>
        </a:p>
      </dsp:txBody>
      <dsp:txXfrm>
        <a:off x="0" y="39687"/>
        <a:ext cx="3286125" cy="1971675"/>
      </dsp:txXfrm>
    </dsp:sp>
    <dsp:sp modelId="{6A8822B4-C243-4147-84A9-1373ED8FB8D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There are several ways to join two or more sets in Python.</a:t>
          </a:r>
          <a:endParaRPr lang="en-US" sz="2400" kern="1200"/>
        </a:p>
      </dsp:txBody>
      <dsp:txXfrm>
        <a:off x="3614737" y="39687"/>
        <a:ext cx="3286125" cy="1971675"/>
      </dsp:txXfrm>
    </dsp:sp>
    <dsp:sp modelId="{BF6CD238-DD10-4731-9E28-5E06287D2AD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union() and update() methods joins all items from both sets.</a:t>
          </a:r>
          <a:endParaRPr lang="en-US" sz="2400" kern="1200"/>
        </a:p>
      </dsp:txBody>
      <dsp:txXfrm>
        <a:off x="7229475" y="39687"/>
        <a:ext cx="3286125" cy="1971675"/>
      </dsp:txXfrm>
    </dsp:sp>
    <dsp:sp modelId="{1886D47C-884E-4437-B456-F81829715D28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intersection() method keeps ONLY the duplicates.</a:t>
          </a:r>
          <a:endParaRPr lang="en-US" sz="2400" kern="1200"/>
        </a:p>
      </dsp:txBody>
      <dsp:txXfrm>
        <a:off x="0" y="2339975"/>
        <a:ext cx="3286125" cy="1971675"/>
      </dsp:txXfrm>
    </dsp:sp>
    <dsp:sp modelId="{3D57E9D3-B8DA-405F-A006-6DC9FB781634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difference() method keeps the items from the first set that are not in the other set(s).</a:t>
          </a:r>
          <a:endParaRPr lang="en-US" sz="2400" kern="1200"/>
        </a:p>
      </dsp:txBody>
      <dsp:txXfrm>
        <a:off x="3614737" y="2339975"/>
        <a:ext cx="3286125" cy="1971675"/>
      </dsp:txXfrm>
    </dsp:sp>
    <dsp:sp modelId="{66601A96-7F0C-495D-9CE3-B914869296B2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symmetric_difference() method keeps all items EXCEPT the duplicates. </a:t>
          </a:r>
          <a:endParaRPr lang="en-US" sz="2400" kern="1200"/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00F6-76E1-FD10-D5C3-FDDFAAA30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5AE03-49F1-D8E5-914F-8F267AA1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5A91-F62E-4D14-74C7-5BF4D363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4EEA-E7FC-3313-375D-0A4B8119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8DBC6-BB26-9DC8-9E07-199AC62D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2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DE9B-69DC-10DC-198D-654D78F7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1EA1-940F-5EA7-E3B7-A73A3BED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0C4A-19F1-72B8-B09B-C36F1BB9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69AF2-AFEC-07D5-E192-B0AE0D7D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A8AD-30B4-625C-2F8F-849AC66D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0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67468-91E3-E1F8-8835-AB0358ECB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20C6F-A5E1-70F0-1472-6A051F19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9909-F4DA-C25C-FBA5-26719FF4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74FC-2735-8714-B9E7-452D9F60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0ED0-1F0A-DCBF-C5E8-048EA260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22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FCD-5061-5C07-2FA4-44B36EF6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5C8C-7243-1434-48B8-0B4A2C9B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5B50-A603-C37B-3482-CAF7995A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41039-E8CF-7E4B-9343-29805270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2F8BC-F01B-EC82-B352-C6094838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F383-23B1-6FF2-6ADA-972FD687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B5CF6-AC36-F326-8AF1-23EF4DA7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9A0D-E71F-782B-B3AC-B7BBB9A0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EB552-DCC1-85F0-B9F2-35EE28ED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41CD-0B45-D201-DE34-FCF63AEB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1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890A-5E93-36AE-26CC-6CF386D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B00B-AE4A-B2A5-248F-2682897AC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3D50-7C77-342A-09DA-292DDB5D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D550-964B-2029-14BB-A660B4BF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0D78A-4CEF-CAB2-397F-C76E5ACE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647FC-4F71-1886-69A0-6DF15724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29BC-FD87-FDB3-5DCE-9AD935FE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B0DD-76AB-A5EB-175C-95206757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3B4E3-0131-529C-7F05-147C6FC9D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141A4-3CA3-5523-D7C7-F923AF08B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7BF04-02F9-0599-C1A0-B73FA255F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C6D27-72C6-A9F2-6092-84D23198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65E4B-E986-27BF-ED76-DEECF998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834E3-3819-BD16-A7DA-EB418A1F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3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C73B-E0AA-F931-45DA-3A08CCBC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B0FFA-0E80-FE68-BF3D-E739CD3B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BF486-9D00-7833-50D2-B7DBB554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1425E-7E69-5586-9ED3-95DDE639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28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5AAA-C4ED-1B27-8FF3-5E41D482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462D4-506F-F412-E876-FE611A8A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6ADE-3D11-E02E-E157-AF4E4278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3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C877-2715-5D4A-23DB-21DCBB31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CE3B-FD2B-AB9C-3AC4-B0769861F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E010F-D01A-4054-E3A2-16DE6EE06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B6B2-1293-B49E-57B0-68BF93B7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AAE5-FA26-B7DC-8729-1B10B797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F4DA-AAC4-EFE8-8786-B2053515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6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CC2F-0B09-0F7F-9BD3-63716CCD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33290-B325-F4F8-29CC-3D26D793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5B2C-B7CC-851D-D762-98A065B1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B91B-D505-D571-3EAA-B45176A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8046B-8083-17D8-93F9-8433D099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BD1A1-4519-4D6F-BEF1-60194DC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AE161-2E5D-A903-7C27-A9C21597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B840-6207-CDA2-27D4-EFF0037D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B458-8119-5AB7-A8A4-7819D0E75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6ED9E-E01F-47F3-9864-DD32C7E3180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F27C-4D85-71C5-8890-384AB1D29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8C48-10AA-321C-747E-4E38047CF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63AD4-87A8-4719-81C4-52D4A3EBE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9F365C-9659-8997-6097-C39311BA8CBF}"/>
              </a:ext>
            </a:extLst>
          </p:cNvPr>
          <p:cNvSpPr/>
          <p:nvPr/>
        </p:nvSpPr>
        <p:spPr>
          <a:xfrm>
            <a:off x="1810345" y="2967335"/>
            <a:ext cx="8571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Mutable Object Python Set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006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C53FA-EA30-F280-95AB-F4CEAF1D8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29A807-4713-82CE-C66A-D66DF71E0E60}"/>
              </a:ext>
            </a:extLst>
          </p:cNvPr>
          <p:cNvSpPr txBox="1"/>
          <p:nvPr/>
        </p:nvSpPr>
        <p:spPr>
          <a:xfrm>
            <a:off x="467832" y="335845"/>
            <a:ext cx="1135557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Remove Item</a:t>
            </a:r>
          </a:p>
          <a:p>
            <a:r>
              <a:rPr lang="en-GB" sz="2000" dirty="0"/>
              <a:t>To remove an item in a set, use the remove(), or the discard() method.</a:t>
            </a:r>
          </a:p>
          <a:p>
            <a:endParaRPr lang="en-GB" sz="2000" dirty="0"/>
          </a:p>
          <a:p>
            <a:r>
              <a:rPr lang="en-GB" sz="2000" dirty="0"/>
              <a:t>Example</a:t>
            </a:r>
          </a:p>
          <a:p>
            <a:r>
              <a:rPr lang="en-GB" sz="2000" dirty="0"/>
              <a:t>Remove "banana" by using the remove() method: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 err="1"/>
              <a:t>thisset.remove</a:t>
            </a:r>
            <a:r>
              <a:rPr lang="en-GB" sz="2000" dirty="0"/>
              <a:t>("banana")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Note: If the item to remove does not exist, remove() will raise an error.</a:t>
            </a:r>
          </a:p>
          <a:p>
            <a:endParaRPr lang="en-GB" sz="2000" dirty="0"/>
          </a:p>
          <a:p>
            <a:r>
              <a:rPr lang="en-GB" sz="2000" dirty="0"/>
              <a:t>Example</a:t>
            </a:r>
          </a:p>
          <a:p>
            <a:r>
              <a:rPr lang="en-GB" sz="2000" dirty="0"/>
              <a:t>Remove "banana" by using the discard() method: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 err="1"/>
              <a:t>thisset.discard</a:t>
            </a:r>
            <a:r>
              <a:rPr lang="en-GB" sz="2000" dirty="0"/>
              <a:t>("banana")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r>
              <a:rPr lang="en-GB" sz="2000" dirty="0"/>
              <a:t>Note: If the item to remove does not exist, discard() will NOT raise an error.</a:t>
            </a:r>
          </a:p>
        </p:txBody>
      </p:sp>
    </p:spTree>
    <p:extLst>
      <p:ext uri="{BB962C8B-B14F-4D97-AF65-F5344CB8AC3E}">
        <p14:creationId xmlns:p14="http://schemas.microsoft.com/office/powerpoint/2010/main" val="13254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B9D0E-5174-35A3-26BC-CE8BFE49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640FE-FF08-DA7A-899D-7409E0F03B18}"/>
              </a:ext>
            </a:extLst>
          </p:cNvPr>
          <p:cNvSpPr txBox="1"/>
          <p:nvPr/>
        </p:nvSpPr>
        <p:spPr>
          <a:xfrm>
            <a:off x="304800" y="130237"/>
            <a:ext cx="118872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You can also use the pop() method to remove an item, but this method will remove a random item, so you cannot be sure what item that gets removed.</a:t>
            </a:r>
          </a:p>
          <a:p>
            <a:endParaRPr lang="en-GB" sz="2000" dirty="0"/>
          </a:p>
          <a:p>
            <a:r>
              <a:rPr lang="en-GB" sz="2000" dirty="0"/>
              <a:t>The return value of the pop() method is the removed item.</a:t>
            </a:r>
          </a:p>
          <a:p>
            <a:endParaRPr lang="en-GB" sz="2000" dirty="0"/>
          </a:p>
          <a:p>
            <a:r>
              <a:rPr lang="en-GB" sz="2000" b="1" dirty="0"/>
              <a:t>Example :</a:t>
            </a:r>
            <a:r>
              <a:rPr lang="en-GB" sz="2000" dirty="0"/>
              <a:t>Remove a random item by using the pop() method: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x = </a:t>
            </a:r>
            <a:r>
              <a:rPr lang="en-GB" sz="2000" dirty="0" err="1"/>
              <a:t>thisset.pop</a:t>
            </a:r>
            <a:r>
              <a:rPr lang="en-GB" sz="2000" dirty="0"/>
              <a:t>()</a:t>
            </a:r>
          </a:p>
          <a:p>
            <a:r>
              <a:rPr lang="en-GB" sz="2000" dirty="0"/>
              <a:t>print(x)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r>
              <a:rPr lang="en-GB" sz="2000" dirty="0"/>
              <a:t>Note: Sets are unordered, so when using the pop() method, you do not know which item that gets removed.</a:t>
            </a:r>
          </a:p>
          <a:p>
            <a:endParaRPr lang="en-GB" sz="2000" dirty="0"/>
          </a:p>
          <a:p>
            <a:r>
              <a:rPr lang="en-GB" sz="2000" b="1" dirty="0"/>
              <a:t>Example :</a:t>
            </a:r>
            <a:r>
              <a:rPr lang="en-GB" sz="2000" dirty="0"/>
              <a:t>The clear() method empties the set: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 err="1"/>
              <a:t>thisset.clear</a:t>
            </a:r>
            <a:r>
              <a:rPr lang="en-GB" sz="2000" dirty="0"/>
              <a:t>()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r>
              <a:rPr lang="en-GB" sz="2000" b="1" dirty="0"/>
              <a:t>Example :</a:t>
            </a:r>
            <a:r>
              <a:rPr lang="en-GB" sz="2000" dirty="0"/>
              <a:t>The del keyword will delete the set completely:</a:t>
            </a:r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del </a:t>
            </a:r>
            <a:r>
              <a:rPr lang="en-GB" sz="2000" dirty="0" err="1"/>
              <a:t>thisset</a:t>
            </a:r>
            <a:endParaRPr lang="en-GB" sz="2000" dirty="0"/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790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6CFF-1E26-952F-4493-AC047E65C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AE5C3-9C25-9374-CD4C-C62F31FE52C6}"/>
              </a:ext>
            </a:extLst>
          </p:cNvPr>
          <p:cNvSpPr txBox="1"/>
          <p:nvPr/>
        </p:nvSpPr>
        <p:spPr>
          <a:xfrm>
            <a:off x="627321" y="1254642"/>
            <a:ext cx="113236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Loop Items:</a:t>
            </a:r>
          </a:p>
          <a:p>
            <a:r>
              <a:rPr lang="en-GB" sz="2000" dirty="0"/>
              <a:t>You can loop through the set items by using a for loop: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Loop through the set, and print the values: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endParaRPr lang="en-GB" sz="2000" dirty="0"/>
          </a:p>
          <a:p>
            <a:r>
              <a:rPr lang="en-GB" sz="2000" dirty="0"/>
              <a:t>for x in </a:t>
            </a:r>
            <a:r>
              <a:rPr lang="en-GB" sz="2000" dirty="0" err="1"/>
              <a:t>thisset</a:t>
            </a:r>
            <a:r>
              <a:rPr lang="en-GB" sz="2000" dirty="0"/>
              <a:t>:</a:t>
            </a:r>
          </a:p>
          <a:p>
            <a:r>
              <a:rPr lang="en-GB" sz="2000" dirty="0"/>
              <a:t>  print(x)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5760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B1F79-78C3-1772-2CE0-22FAD94E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A3558B-45D4-5ED9-5C3E-B3A37DBEAB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extBox 3">
            <a:extLst>
              <a:ext uri="{FF2B5EF4-FFF2-40B4-BE49-F238E27FC236}">
                <a16:creationId xmlns:a16="http://schemas.microsoft.com/office/drawing/2014/main" id="{485EE53C-C17B-3D4F-0F91-C4E4E802B8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3802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11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7EA37-F646-80E1-8A3A-5790EEAF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1339-7D3E-EB52-5221-6492EA467977}"/>
              </a:ext>
            </a:extLst>
          </p:cNvPr>
          <p:cNvSpPr txBox="1"/>
          <p:nvPr/>
        </p:nvSpPr>
        <p:spPr>
          <a:xfrm>
            <a:off x="265814" y="197346"/>
            <a:ext cx="1153632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Union</a:t>
            </a:r>
          </a:p>
          <a:p>
            <a:r>
              <a:rPr lang="en-GB" sz="2000" dirty="0"/>
              <a:t>The union() method returns a new set with all items from both sets.</a:t>
            </a:r>
          </a:p>
          <a:p>
            <a:endParaRPr lang="en-GB" sz="2000" dirty="0"/>
          </a:p>
          <a:p>
            <a:r>
              <a:rPr lang="en-GB" sz="2000" b="1" dirty="0"/>
              <a:t>Example :</a:t>
            </a:r>
            <a:r>
              <a:rPr lang="en-GB" sz="2000" dirty="0"/>
              <a:t>Join set1 and set2 into a new set:</a:t>
            </a:r>
          </a:p>
          <a:p>
            <a:endParaRPr lang="en-GB" sz="2000" dirty="0"/>
          </a:p>
          <a:p>
            <a:r>
              <a:rPr lang="en-GB" sz="2000" dirty="0"/>
              <a:t>set1 = {"a", "b", "c"}</a:t>
            </a:r>
          </a:p>
          <a:p>
            <a:r>
              <a:rPr lang="en-GB" sz="2000" dirty="0"/>
              <a:t>set2 = {1, 2, 3}</a:t>
            </a:r>
          </a:p>
          <a:p>
            <a:endParaRPr lang="en-GB" sz="2000" dirty="0"/>
          </a:p>
          <a:p>
            <a:r>
              <a:rPr lang="en-GB" sz="2000" dirty="0"/>
              <a:t>set3 = set1.union(set2)</a:t>
            </a:r>
          </a:p>
          <a:p>
            <a:r>
              <a:rPr lang="en-GB" sz="2000" dirty="0"/>
              <a:t>print(set3)</a:t>
            </a:r>
          </a:p>
          <a:p>
            <a:r>
              <a:rPr lang="en-GB" sz="2000" dirty="0"/>
              <a:t>You can use the | operator instead of the union() method, and you will get the same result.</a:t>
            </a:r>
          </a:p>
          <a:p>
            <a:endParaRPr lang="en-GB" sz="2000" b="1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Use | to join two sets:</a:t>
            </a:r>
          </a:p>
          <a:p>
            <a:endParaRPr lang="en-GB" sz="2000" dirty="0"/>
          </a:p>
          <a:p>
            <a:r>
              <a:rPr lang="en-GB" sz="2000" dirty="0"/>
              <a:t>set1 = {"a", "b", "c"}</a:t>
            </a:r>
          </a:p>
          <a:p>
            <a:r>
              <a:rPr lang="en-GB" sz="2000" dirty="0"/>
              <a:t>set2 = {1, 2, 3}</a:t>
            </a:r>
          </a:p>
          <a:p>
            <a:endParaRPr lang="en-GB" sz="2000" dirty="0"/>
          </a:p>
          <a:p>
            <a:r>
              <a:rPr lang="en-GB" sz="2000" dirty="0"/>
              <a:t>set3 = set1 | set2</a:t>
            </a:r>
          </a:p>
          <a:p>
            <a:r>
              <a:rPr lang="en-GB" sz="2000" dirty="0"/>
              <a:t>print(set3)</a:t>
            </a:r>
          </a:p>
        </p:txBody>
      </p:sp>
    </p:spTree>
    <p:extLst>
      <p:ext uri="{BB962C8B-B14F-4D97-AF65-F5344CB8AC3E}">
        <p14:creationId xmlns:p14="http://schemas.microsoft.com/office/powerpoint/2010/main" val="257508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2521-7417-F07D-F1CB-204EB1225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01F505-C401-3BFB-6F56-AD1E322742DB}"/>
              </a:ext>
            </a:extLst>
          </p:cNvPr>
          <p:cNvSpPr txBox="1"/>
          <p:nvPr/>
        </p:nvSpPr>
        <p:spPr>
          <a:xfrm>
            <a:off x="294168" y="99720"/>
            <a:ext cx="1189783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Join Multiple Sets</a:t>
            </a:r>
          </a:p>
          <a:p>
            <a:r>
              <a:rPr lang="en-GB" sz="2000" dirty="0"/>
              <a:t>All the joining methods and operators can be used to join multiple sets.</a:t>
            </a:r>
          </a:p>
          <a:p>
            <a:r>
              <a:rPr lang="en-GB" sz="2000" dirty="0"/>
              <a:t>When using a method, just add more sets in the parentheses, separated by commas:</a:t>
            </a:r>
          </a:p>
          <a:p>
            <a:endParaRPr lang="en-GB" sz="2000" dirty="0"/>
          </a:p>
          <a:p>
            <a:r>
              <a:rPr lang="en-GB" sz="2000" b="1" dirty="0"/>
              <a:t>Example :</a:t>
            </a:r>
            <a:r>
              <a:rPr lang="en-GB" sz="2000" dirty="0"/>
              <a:t>Join multiple sets with the union() method:</a:t>
            </a:r>
          </a:p>
          <a:p>
            <a:endParaRPr lang="en-GB" sz="2000" dirty="0"/>
          </a:p>
          <a:p>
            <a:r>
              <a:rPr lang="en-GB" sz="2000" dirty="0"/>
              <a:t>set1 = {"a", "b", "c"}</a:t>
            </a:r>
          </a:p>
          <a:p>
            <a:r>
              <a:rPr lang="en-GB" sz="2000" dirty="0"/>
              <a:t>set2 = {1, 2, 3}</a:t>
            </a:r>
          </a:p>
          <a:p>
            <a:r>
              <a:rPr lang="en-GB" sz="2000" dirty="0"/>
              <a:t>set3 = {"John", "Elena"}</a:t>
            </a:r>
          </a:p>
          <a:p>
            <a:r>
              <a:rPr lang="en-GB" sz="2000" dirty="0"/>
              <a:t>set4 = {"apple", "bananas", "cherry"}</a:t>
            </a:r>
          </a:p>
          <a:p>
            <a:r>
              <a:rPr lang="en-GB" sz="2000" dirty="0" err="1"/>
              <a:t>myset</a:t>
            </a:r>
            <a:r>
              <a:rPr lang="en-GB" sz="2000" dirty="0"/>
              <a:t> = set1.union(set2, set3, set4)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myset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When using the | operator, separate the sets with more | operators:</a:t>
            </a:r>
          </a:p>
          <a:p>
            <a:r>
              <a:rPr lang="en-GB" sz="2000" b="1" dirty="0"/>
              <a:t>Example :</a:t>
            </a:r>
            <a:r>
              <a:rPr lang="en-GB" sz="2000" dirty="0"/>
              <a:t>Use | to join two sets:</a:t>
            </a:r>
          </a:p>
          <a:p>
            <a:endParaRPr lang="en-GB" sz="2000" dirty="0"/>
          </a:p>
          <a:p>
            <a:r>
              <a:rPr lang="en-GB" sz="2000" dirty="0"/>
              <a:t>set1 = {"a", "b", "c"}</a:t>
            </a:r>
          </a:p>
          <a:p>
            <a:r>
              <a:rPr lang="en-GB" sz="2000" dirty="0"/>
              <a:t>set2 = {1, 2, 3}</a:t>
            </a:r>
          </a:p>
          <a:p>
            <a:r>
              <a:rPr lang="en-GB" sz="2000" dirty="0"/>
              <a:t>set3 = {"John", "Elena"}</a:t>
            </a:r>
          </a:p>
          <a:p>
            <a:r>
              <a:rPr lang="en-GB" sz="2000" dirty="0"/>
              <a:t>set4 = {"apple", "bananas", "cherry"}</a:t>
            </a:r>
          </a:p>
          <a:p>
            <a:r>
              <a:rPr lang="en-GB" sz="2000" dirty="0" err="1"/>
              <a:t>myset</a:t>
            </a:r>
            <a:r>
              <a:rPr lang="en-GB" sz="2000" dirty="0"/>
              <a:t> = set1 | set2 | set3 |set4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myset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691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A6DAD-F6B1-36A7-5916-5344678C8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85B799-3EF6-97F4-6193-31610D737C22}"/>
              </a:ext>
            </a:extLst>
          </p:cNvPr>
          <p:cNvSpPr txBox="1"/>
          <p:nvPr/>
        </p:nvSpPr>
        <p:spPr>
          <a:xfrm>
            <a:off x="269358" y="260866"/>
            <a:ext cx="1165328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Join a Set and a Tuple</a:t>
            </a:r>
          </a:p>
          <a:p>
            <a:r>
              <a:rPr lang="en-GB" sz="2000" dirty="0"/>
              <a:t>The union() method allows you to join a set with other data types, like lists or tuples.</a:t>
            </a:r>
          </a:p>
          <a:p>
            <a:endParaRPr lang="en-GB" sz="2000" dirty="0"/>
          </a:p>
          <a:p>
            <a:r>
              <a:rPr lang="en-GB" sz="2000" dirty="0"/>
              <a:t>The result will be a set.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Join a set with a tuple:</a:t>
            </a:r>
          </a:p>
          <a:p>
            <a:endParaRPr lang="en-GB" sz="2000" dirty="0"/>
          </a:p>
          <a:p>
            <a:r>
              <a:rPr lang="en-GB" sz="2000" dirty="0"/>
              <a:t>x = {"a", "b", "c"}</a:t>
            </a:r>
          </a:p>
          <a:p>
            <a:r>
              <a:rPr lang="en-GB" sz="2000" dirty="0"/>
              <a:t>y = (1, 2, 3)</a:t>
            </a:r>
          </a:p>
          <a:p>
            <a:endParaRPr lang="en-GB" sz="2000" dirty="0"/>
          </a:p>
          <a:p>
            <a:r>
              <a:rPr lang="en-GB" sz="2000" dirty="0"/>
              <a:t>z = </a:t>
            </a:r>
            <a:r>
              <a:rPr lang="en-GB" sz="2000" dirty="0" err="1"/>
              <a:t>x.union</a:t>
            </a:r>
            <a:r>
              <a:rPr lang="en-GB" sz="2000" dirty="0"/>
              <a:t>(y)</a:t>
            </a:r>
          </a:p>
          <a:p>
            <a:r>
              <a:rPr lang="en-GB" sz="2000" dirty="0"/>
              <a:t>print(z)</a:t>
            </a:r>
          </a:p>
          <a:p>
            <a:endParaRPr lang="en-GB" sz="2000" dirty="0"/>
          </a:p>
          <a:p>
            <a:r>
              <a:rPr lang="en-GB" sz="2000" dirty="0"/>
              <a:t>Note: The  | operator only allows you to join sets with sets, and not with other data types like you can with the  union() method.</a:t>
            </a:r>
          </a:p>
          <a:p>
            <a:endParaRPr lang="en-GB" sz="2000" dirty="0"/>
          </a:p>
          <a:p>
            <a:r>
              <a:rPr lang="en-GB" sz="2000" b="1" dirty="0"/>
              <a:t>Update</a:t>
            </a:r>
          </a:p>
          <a:p>
            <a:r>
              <a:rPr lang="en-GB" sz="2000" dirty="0"/>
              <a:t>The update() method inserts all items from one set into another.</a:t>
            </a:r>
          </a:p>
          <a:p>
            <a:endParaRPr lang="en-GB" sz="2000" dirty="0"/>
          </a:p>
          <a:p>
            <a:r>
              <a:rPr lang="en-GB" sz="2000" dirty="0"/>
              <a:t>The update() changes the original set, and does not return a new set.</a:t>
            </a:r>
          </a:p>
        </p:txBody>
      </p:sp>
    </p:spTree>
    <p:extLst>
      <p:ext uri="{BB962C8B-B14F-4D97-AF65-F5344CB8AC3E}">
        <p14:creationId xmlns:p14="http://schemas.microsoft.com/office/powerpoint/2010/main" val="410156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73B2-7A1B-098F-DF29-79AECD4A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605352-314B-4A83-AC0E-1BFE9969A7C0}"/>
              </a:ext>
            </a:extLst>
          </p:cNvPr>
          <p:cNvSpPr txBox="1"/>
          <p:nvPr/>
        </p:nvSpPr>
        <p:spPr>
          <a:xfrm>
            <a:off x="276447" y="510363"/>
            <a:ext cx="88702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Example</a:t>
            </a:r>
          </a:p>
          <a:p>
            <a:endParaRPr lang="en-GB" sz="2000" b="1" dirty="0"/>
          </a:p>
          <a:p>
            <a:r>
              <a:rPr lang="en-GB" sz="2000" dirty="0"/>
              <a:t>The update() method inserts the items in set2 into set1:</a:t>
            </a:r>
          </a:p>
          <a:p>
            <a:endParaRPr lang="en-GB" sz="2000" dirty="0"/>
          </a:p>
          <a:p>
            <a:r>
              <a:rPr lang="en-GB" sz="2000" dirty="0"/>
              <a:t>set1 = {"a", "b" , "c"}</a:t>
            </a:r>
          </a:p>
          <a:p>
            <a:r>
              <a:rPr lang="en-GB" sz="2000" dirty="0"/>
              <a:t>set2 = {1, 2, 3}</a:t>
            </a:r>
          </a:p>
          <a:p>
            <a:endParaRPr lang="en-GB" sz="2000" dirty="0"/>
          </a:p>
          <a:p>
            <a:r>
              <a:rPr lang="en-GB" sz="2000" dirty="0"/>
              <a:t>set1.update(set2)</a:t>
            </a:r>
          </a:p>
          <a:p>
            <a:r>
              <a:rPr lang="en-GB" sz="2000" dirty="0"/>
              <a:t>print(set1)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Note: Both union() and update() will exclude any duplicate items.</a:t>
            </a:r>
          </a:p>
        </p:txBody>
      </p:sp>
    </p:spTree>
    <p:extLst>
      <p:ext uri="{BB962C8B-B14F-4D97-AF65-F5344CB8AC3E}">
        <p14:creationId xmlns:p14="http://schemas.microsoft.com/office/powerpoint/2010/main" val="79989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5E793-D256-6218-47BA-F1755183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1D4CA-92EF-86DE-3418-063370DF6472}"/>
              </a:ext>
            </a:extLst>
          </p:cNvPr>
          <p:cNvSpPr txBox="1"/>
          <p:nvPr/>
        </p:nvSpPr>
        <p:spPr>
          <a:xfrm>
            <a:off x="106325" y="185333"/>
            <a:ext cx="1156822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Intersection</a:t>
            </a:r>
          </a:p>
          <a:p>
            <a:r>
              <a:rPr lang="en-GB" dirty="0"/>
              <a:t>Keep ONLY the duplicates</a:t>
            </a:r>
          </a:p>
          <a:p>
            <a:r>
              <a:rPr lang="en-GB" dirty="0"/>
              <a:t>The intersection() method will return a new set, that only contains the items that are present in both sets.</a:t>
            </a:r>
          </a:p>
          <a:p>
            <a:endParaRPr lang="en-GB" dirty="0"/>
          </a:p>
          <a:p>
            <a:r>
              <a:rPr lang="en-GB" sz="2000" b="1" dirty="0"/>
              <a:t>Example :J</a:t>
            </a:r>
            <a:r>
              <a:rPr lang="en-GB" dirty="0"/>
              <a:t>oin set1 and set2, but keep only the duplicates:</a:t>
            </a:r>
          </a:p>
          <a:p>
            <a:endParaRPr lang="en-GB" dirty="0"/>
          </a:p>
          <a:p>
            <a:r>
              <a:rPr lang="en-GB" dirty="0"/>
              <a:t>set1 = {"apple", "banana", "cherry"}</a:t>
            </a:r>
          </a:p>
          <a:p>
            <a:r>
              <a:rPr lang="en-GB" dirty="0"/>
              <a:t>set2 = {"google", "</a:t>
            </a:r>
            <a:r>
              <a:rPr lang="en-GB" dirty="0" err="1"/>
              <a:t>microsoft</a:t>
            </a:r>
            <a:r>
              <a:rPr lang="en-GB" dirty="0"/>
              <a:t>", "apple"}</a:t>
            </a:r>
          </a:p>
          <a:p>
            <a:endParaRPr lang="en-GB" dirty="0"/>
          </a:p>
          <a:p>
            <a:r>
              <a:rPr lang="en-GB" dirty="0"/>
              <a:t>set3 = set1.intersection(set2)</a:t>
            </a:r>
          </a:p>
          <a:p>
            <a:r>
              <a:rPr lang="en-GB" dirty="0"/>
              <a:t>print(set3)</a:t>
            </a:r>
          </a:p>
          <a:p>
            <a:r>
              <a:rPr lang="en-GB" dirty="0"/>
              <a:t>You can use the &amp; operator instead of the intersection() method, and you will get the same result.</a:t>
            </a:r>
          </a:p>
          <a:p>
            <a:endParaRPr lang="en-GB" b="1" dirty="0"/>
          </a:p>
          <a:p>
            <a:r>
              <a:rPr lang="en-GB" b="1" dirty="0"/>
              <a:t>Example :Use &amp; to join two sets:</a:t>
            </a:r>
          </a:p>
          <a:p>
            <a:endParaRPr lang="en-GB" dirty="0"/>
          </a:p>
          <a:p>
            <a:r>
              <a:rPr lang="en-GB" dirty="0"/>
              <a:t>set1 = {"apple", "banana", "cherry"}</a:t>
            </a:r>
          </a:p>
          <a:p>
            <a:r>
              <a:rPr lang="en-GB" dirty="0"/>
              <a:t>set2 = {"google", "</a:t>
            </a:r>
            <a:r>
              <a:rPr lang="en-GB" dirty="0" err="1"/>
              <a:t>microsoft</a:t>
            </a:r>
            <a:r>
              <a:rPr lang="en-GB" dirty="0"/>
              <a:t>", "apple"}</a:t>
            </a:r>
          </a:p>
          <a:p>
            <a:endParaRPr lang="en-GB" dirty="0"/>
          </a:p>
          <a:p>
            <a:r>
              <a:rPr lang="en-GB" dirty="0"/>
              <a:t>set3 = set1 &amp; set2</a:t>
            </a:r>
          </a:p>
          <a:p>
            <a:r>
              <a:rPr lang="en-GB" dirty="0"/>
              <a:t>print(set3)</a:t>
            </a:r>
          </a:p>
          <a:p>
            <a:endParaRPr lang="en-GB" dirty="0"/>
          </a:p>
          <a:p>
            <a:r>
              <a:rPr lang="en-GB" dirty="0"/>
              <a:t>Note: The &amp; operator only allows you to join sets with sets, and not with other data types like you can with the intersection() method.</a:t>
            </a:r>
          </a:p>
        </p:txBody>
      </p:sp>
    </p:spTree>
    <p:extLst>
      <p:ext uri="{BB962C8B-B14F-4D97-AF65-F5344CB8AC3E}">
        <p14:creationId xmlns:p14="http://schemas.microsoft.com/office/powerpoint/2010/main" val="181242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28FB8-9C6C-2F09-F5D6-E8A45B71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C6970-7C05-6EE8-4790-D99756E6017B}"/>
              </a:ext>
            </a:extLst>
          </p:cNvPr>
          <p:cNvSpPr txBox="1"/>
          <p:nvPr/>
        </p:nvSpPr>
        <p:spPr>
          <a:xfrm>
            <a:off x="173665" y="151179"/>
            <a:ext cx="1184466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intersection_update</a:t>
            </a:r>
            <a:r>
              <a:rPr lang="en-GB" sz="2000" dirty="0"/>
              <a:t>() method will also keep ONLY the duplicates, but it will change the original set instead of returning a new set.</a:t>
            </a:r>
          </a:p>
          <a:p>
            <a:endParaRPr lang="en-GB" sz="2000" dirty="0"/>
          </a:p>
          <a:p>
            <a:r>
              <a:rPr lang="en-GB" sz="2000" b="1" dirty="0"/>
              <a:t>Example :Keep the items that exist in both set1, and set2:</a:t>
            </a:r>
          </a:p>
          <a:p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{"google", "</a:t>
            </a:r>
            <a:r>
              <a:rPr lang="en-GB" sz="2000" dirty="0" err="1"/>
              <a:t>microsoft</a:t>
            </a:r>
            <a:r>
              <a:rPr lang="en-GB" sz="2000" dirty="0"/>
              <a:t>", "apple"}</a:t>
            </a:r>
          </a:p>
          <a:p>
            <a:endParaRPr lang="en-GB" sz="2000" dirty="0"/>
          </a:p>
          <a:p>
            <a:r>
              <a:rPr lang="en-GB" sz="2000" dirty="0"/>
              <a:t>set1.intersection_update(set2)</a:t>
            </a:r>
          </a:p>
          <a:p>
            <a:endParaRPr lang="en-GB" sz="2000" dirty="0"/>
          </a:p>
          <a:p>
            <a:r>
              <a:rPr lang="en-GB" sz="2000" dirty="0"/>
              <a:t>print(set1)</a:t>
            </a:r>
          </a:p>
          <a:p>
            <a:r>
              <a:rPr lang="en-GB" sz="2000" dirty="0"/>
              <a:t>The values True and 1 are considered the same value. The same goes for False and 0.</a:t>
            </a:r>
          </a:p>
          <a:p>
            <a:endParaRPr lang="en-GB" sz="2000" dirty="0"/>
          </a:p>
          <a:p>
            <a:r>
              <a:rPr lang="en-GB" sz="2000" b="1" dirty="0"/>
              <a:t>Example :Join sets that contains the values True, False, 1, and 0, and see what is considered as duplicates:</a:t>
            </a:r>
          </a:p>
          <a:p>
            <a:endParaRPr lang="en-GB" sz="2000" dirty="0"/>
          </a:p>
          <a:p>
            <a:r>
              <a:rPr lang="en-GB" sz="2000" dirty="0"/>
              <a:t>set1 = {"apple", 1,  "banana", 0, "cherry"}</a:t>
            </a:r>
          </a:p>
          <a:p>
            <a:r>
              <a:rPr lang="en-GB" sz="2000" dirty="0"/>
              <a:t>set2 = {False, "google", 1, "apple", 2, True}</a:t>
            </a:r>
          </a:p>
          <a:p>
            <a:r>
              <a:rPr lang="en-GB" sz="2000" dirty="0"/>
              <a:t>set3 = set1.intersection(set2)</a:t>
            </a:r>
          </a:p>
          <a:p>
            <a:endParaRPr lang="en-GB" sz="2000" dirty="0"/>
          </a:p>
          <a:p>
            <a:r>
              <a:rPr lang="en-GB" sz="2000" dirty="0"/>
              <a:t>print(set3)</a:t>
            </a:r>
          </a:p>
        </p:txBody>
      </p:sp>
    </p:spTree>
    <p:extLst>
      <p:ext uri="{BB962C8B-B14F-4D97-AF65-F5344CB8AC3E}">
        <p14:creationId xmlns:p14="http://schemas.microsoft.com/office/powerpoint/2010/main" val="12330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178696-60D0-C1B5-2DEC-C4850DBE8EBB}"/>
              </a:ext>
            </a:extLst>
          </p:cNvPr>
          <p:cNvSpPr txBox="1"/>
          <p:nvPr/>
        </p:nvSpPr>
        <p:spPr>
          <a:xfrm>
            <a:off x="340242" y="127591"/>
            <a:ext cx="11557591" cy="6456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Set:</a:t>
            </a:r>
          </a:p>
          <a:p>
            <a:endParaRPr lang="en-GB" sz="2000" b="1" dirty="0"/>
          </a:p>
          <a:p>
            <a:r>
              <a:rPr lang="en-GB" sz="2000" dirty="0"/>
              <a:t>Sets are used to store multiple items in a single variable.</a:t>
            </a:r>
          </a:p>
          <a:p>
            <a:endParaRPr lang="en-GB" sz="2000" dirty="0"/>
          </a:p>
          <a:p>
            <a:r>
              <a:rPr lang="en-GB" sz="2000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GB" sz="2000" dirty="0"/>
          </a:p>
          <a:p>
            <a:r>
              <a:rPr lang="en-GB" sz="2000" b="1" dirty="0"/>
              <a:t>A set is a collection which is unordered, unchangeable*, and unindexed.</a:t>
            </a:r>
          </a:p>
          <a:p>
            <a:endParaRPr lang="en-GB" sz="2000" dirty="0"/>
          </a:p>
          <a:p>
            <a:r>
              <a:rPr lang="en-GB" sz="2000" b="1" dirty="0"/>
              <a:t>* Note: Set items are unchangeable, but you can remove items and add new items.</a:t>
            </a:r>
          </a:p>
          <a:p>
            <a:endParaRPr lang="en-GB" sz="2000" dirty="0"/>
          </a:p>
          <a:p>
            <a:r>
              <a:rPr lang="en-GB" sz="2000" dirty="0"/>
              <a:t>Sets are written with curly brackets.</a:t>
            </a:r>
          </a:p>
          <a:p>
            <a:endParaRPr lang="en-GB" sz="2000" dirty="0"/>
          </a:p>
          <a:p>
            <a:r>
              <a:rPr lang="en-GB" sz="2000" b="1" dirty="0"/>
              <a:t>Example:</a:t>
            </a:r>
          </a:p>
          <a:p>
            <a:r>
              <a:rPr lang="en-GB" sz="2000" dirty="0"/>
              <a:t>Create a Set: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b="1" dirty="0"/>
              <a:t>Note: Sets are unordered, so you cannot be sure in which order the items will appear.</a:t>
            </a:r>
          </a:p>
        </p:txBody>
      </p:sp>
    </p:spTree>
    <p:extLst>
      <p:ext uri="{BB962C8B-B14F-4D97-AF65-F5344CB8AC3E}">
        <p14:creationId xmlns:p14="http://schemas.microsoft.com/office/powerpoint/2010/main" val="143680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7D16-AFE2-F96A-B071-AE645787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FF1E51-183F-5084-C5AE-CD10DB89B05D}"/>
              </a:ext>
            </a:extLst>
          </p:cNvPr>
          <p:cNvSpPr txBox="1"/>
          <p:nvPr/>
        </p:nvSpPr>
        <p:spPr>
          <a:xfrm>
            <a:off x="58479" y="131894"/>
            <a:ext cx="1207504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Difference:</a:t>
            </a:r>
          </a:p>
          <a:p>
            <a:r>
              <a:rPr lang="en-GB" sz="2000" dirty="0"/>
              <a:t>The difference() method will return a new set that will contain only the items from the first set that are not present in the other set.</a:t>
            </a:r>
          </a:p>
          <a:p>
            <a:endParaRPr lang="en-GB" sz="2000" dirty="0"/>
          </a:p>
          <a:p>
            <a:r>
              <a:rPr lang="en-GB" sz="2000" b="1" dirty="0" err="1"/>
              <a:t>Example:Keep</a:t>
            </a:r>
            <a:r>
              <a:rPr lang="en-GB" sz="2000" b="1" dirty="0"/>
              <a:t> all items from set1 that are not in set2:</a:t>
            </a:r>
          </a:p>
          <a:p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{"google", "</a:t>
            </a:r>
            <a:r>
              <a:rPr lang="en-GB" sz="2000" dirty="0" err="1"/>
              <a:t>microsoft</a:t>
            </a:r>
            <a:r>
              <a:rPr lang="en-GB" sz="2000" dirty="0"/>
              <a:t>", "apple"}</a:t>
            </a:r>
          </a:p>
          <a:p>
            <a:r>
              <a:rPr lang="en-GB" sz="2000" dirty="0"/>
              <a:t>set3 = set1.difference(set2)</a:t>
            </a:r>
          </a:p>
          <a:p>
            <a:r>
              <a:rPr lang="en-GB" sz="2000" dirty="0"/>
              <a:t>print(set3)</a:t>
            </a:r>
          </a:p>
          <a:p>
            <a:endParaRPr lang="en-GB" sz="2000" dirty="0"/>
          </a:p>
          <a:p>
            <a:r>
              <a:rPr lang="en-GB" sz="2000" dirty="0"/>
              <a:t>You can use the - operator instead of the difference() method, and you will get the same result.</a:t>
            </a:r>
          </a:p>
          <a:p>
            <a:endParaRPr lang="en-GB" sz="2000" dirty="0"/>
          </a:p>
          <a:p>
            <a:r>
              <a:rPr lang="en-GB" sz="2000" b="1" dirty="0"/>
              <a:t>Example :Use - to join two sets:</a:t>
            </a:r>
          </a:p>
          <a:p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{"google", "</a:t>
            </a:r>
            <a:r>
              <a:rPr lang="en-GB" sz="2000" dirty="0" err="1"/>
              <a:t>microsoft</a:t>
            </a:r>
            <a:r>
              <a:rPr lang="en-GB" sz="2000" dirty="0"/>
              <a:t>", "apple"}</a:t>
            </a:r>
          </a:p>
          <a:p>
            <a:r>
              <a:rPr lang="en-GB" sz="2000" dirty="0"/>
              <a:t>set3 = set1 - set2</a:t>
            </a:r>
          </a:p>
          <a:p>
            <a:r>
              <a:rPr lang="en-GB" sz="2000" dirty="0"/>
              <a:t>print(set3)</a:t>
            </a:r>
          </a:p>
          <a:p>
            <a:r>
              <a:rPr lang="en-GB" sz="2000" dirty="0"/>
              <a:t>Note: The - operator only allows you to join sets with sets, and not with other data types like you can with the difference() method.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0869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7528D-D500-66E6-2CF8-80332FE0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8D616-4E9F-709C-C73D-88DA9ABAAD93}"/>
              </a:ext>
            </a:extLst>
          </p:cNvPr>
          <p:cNvSpPr txBox="1"/>
          <p:nvPr/>
        </p:nvSpPr>
        <p:spPr>
          <a:xfrm>
            <a:off x="241005" y="151179"/>
            <a:ext cx="1195099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b="1" dirty="0" err="1"/>
              <a:t>difference_update</a:t>
            </a:r>
            <a:r>
              <a:rPr lang="en-GB" sz="2000" b="1" dirty="0"/>
              <a:t>() </a:t>
            </a:r>
            <a:r>
              <a:rPr lang="en-GB" sz="2000" dirty="0"/>
              <a:t>method will also keep the items from the first set that are not in the other set, but it will change the original set instead of returning a new set.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b="1" dirty="0"/>
              <a:t>Use the </a:t>
            </a:r>
            <a:r>
              <a:rPr lang="en-GB" sz="2000" b="1" dirty="0" err="1"/>
              <a:t>difference_update</a:t>
            </a:r>
            <a:r>
              <a:rPr lang="en-GB" sz="2000" b="1" dirty="0"/>
              <a:t>() method to keep the items that are not present in both sets:</a:t>
            </a:r>
          </a:p>
          <a:p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{"google", "</a:t>
            </a:r>
            <a:r>
              <a:rPr lang="en-GB" sz="2000" dirty="0" err="1"/>
              <a:t>microsoft</a:t>
            </a:r>
            <a:r>
              <a:rPr lang="en-GB" sz="2000" dirty="0"/>
              <a:t>", "apple"}</a:t>
            </a:r>
          </a:p>
          <a:p>
            <a:r>
              <a:rPr lang="en-GB" sz="2000" dirty="0"/>
              <a:t>set1.difference_update(set2)</a:t>
            </a:r>
          </a:p>
          <a:p>
            <a:r>
              <a:rPr lang="en-GB" sz="2000" dirty="0"/>
              <a:t>print(set1)</a:t>
            </a:r>
          </a:p>
          <a:p>
            <a:endParaRPr lang="en-GB" sz="2000" dirty="0"/>
          </a:p>
          <a:p>
            <a:r>
              <a:rPr lang="en-GB" sz="2000" dirty="0"/>
              <a:t>Symmetric Differences</a:t>
            </a:r>
          </a:p>
          <a:p>
            <a:r>
              <a:rPr lang="en-GB" sz="2000" dirty="0"/>
              <a:t>The </a:t>
            </a:r>
            <a:r>
              <a:rPr lang="en-GB" sz="2000" dirty="0" err="1"/>
              <a:t>symmetric_difference</a:t>
            </a:r>
            <a:r>
              <a:rPr lang="en-GB" sz="2000" dirty="0"/>
              <a:t>() method will keep only the elements that are NOT present in both sets.</a:t>
            </a:r>
          </a:p>
          <a:p>
            <a:endParaRPr lang="en-GB" sz="2000" dirty="0"/>
          </a:p>
          <a:p>
            <a:r>
              <a:rPr lang="en-GB" sz="2000" b="1" dirty="0" err="1"/>
              <a:t>Example:Keep</a:t>
            </a:r>
            <a:r>
              <a:rPr lang="en-GB" sz="2000" b="1" dirty="0"/>
              <a:t> the items that are not present in both sets:</a:t>
            </a:r>
          </a:p>
          <a:p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{"google", "</a:t>
            </a:r>
            <a:r>
              <a:rPr lang="en-GB" sz="2000" dirty="0" err="1"/>
              <a:t>microsoft</a:t>
            </a:r>
            <a:r>
              <a:rPr lang="en-GB" sz="2000" dirty="0"/>
              <a:t>", "apple"}</a:t>
            </a:r>
          </a:p>
          <a:p>
            <a:r>
              <a:rPr lang="en-GB" sz="2000" dirty="0"/>
              <a:t>set3 = set1.symmetric_difference(set2)</a:t>
            </a:r>
          </a:p>
          <a:p>
            <a:r>
              <a:rPr lang="en-GB" sz="2000" dirty="0"/>
              <a:t>print(set3)</a:t>
            </a:r>
          </a:p>
        </p:txBody>
      </p:sp>
    </p:spTree>
    <p:extLst>
      <p:ext uri="{BB962C8B-B14F-4D97-AF65-F5344CB8AC3E}">
        <p14:creationId xmlns:p14="http://schemas.microsoft.com/office/powerpoint/2010/main" val="80020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59DE0-92B6-FDD1-C630-50A814A6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709A6-DEFE-0530-C387-5E1130A8063D}"/>
              </a:ext>
            </a:extLst>
          </p:cNvPr>
          <p:cNvSpPr txBox="1"/>
          <p:nvPr/>
        </p:nvSpPr>
        <p:spPr>
          <a:xfrm>
            <a:off x="136451" y="163240"/>
            <a:ext cx="1191909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You can use the ^ operator instead of the </a:t>
            </a:r>
            <a:r>
              <a:rPr lang="en-GB" sz="2000" dirty="0" err="1"/>
              <a:t>symmetric_difference</a:t>
            </a:r>
            <a:r>
              <a:rPr lang="en-GB" sz="2000" dirty="0"/>
              <a:t>() method, and you will get the same result.</a:t>
            </a:r>
          </a:p>
          <a:p>
            <a:endParaRPr lang="en-GB" sz="2000" dirty="0"/>
          </a:p>
          <a:p>
            <a:r>
              <a:rPr lang="en-GB" sz="2000" b="1" dirty="0"/>
              <a:t>Example Use ^ to join two sets:</a:t>
            </a:r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{"google", "</a:t>
            </a:r>
            <a:r>
              <a:rPr lang="en-GB" sz="2000" dirty="0" err="1"/>
              <a:t>microsoft</a:t>
            </a:r>
            <a:r>
              <a:rPr lang="en-GB" sz="2000" dirty="0"/>
              <a:t>", "apple"}</a:t>
            </a:r>
          </a:p>
          <a:p>
            <a:r>
              <a:rPr lang="en-GB" sz="2000" dirty="0"/>
              <a:t>set3 = set1 ^ set2</a:t>
            </a:r>
          </a:p>
          <a:p>
            <a:r>
              <a:rPr lang="en-GB" sz="2000" dirty="0"/>
              <a:t>print(set3)</a:t>
            </a:r>
          </a:p>
          <a:p>
            <a:endParaRPr lang="en-GB" sz="2000" dirty="0"/>
          </a:p>
          <a:p>
            <a:r>
              <a:rPr lang="en-GB" sz="2000" dirty="0"/>
              <a:t>Note: The ^ operator only allows you to join sets with sets, and not with other data types like you can with the </a:t>
            </a:r>
            <a:r>
              <a:rPr lang="en-GB" sz="2000" dirty="0" err="1"/>
              <a:t>symmetric_difference</a:t>
            </a:r>
            <a:r>
              <a:rPr lang="en-GB" sz="2000" dirty="0"/>
              <a:t>() method.</a:t>
            </a:r>
          </a:p>
          <a:p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dirty="0" err="1"/>
              <a:t>symmetric_difference_update</a:t>
            </a:r>
            <a:r>
              <a:rPr lang="en-GB" sz="2000" dirty="0"/>
              <a:t>() method will also keep all but the duplicates, but it will change the original set instead of returning a new set.</a:t>
            </a:r>
          </a:p>
          <a:p>
            <a:endParaRPr lang="en-GB" sz="2000" dirty="0"/>
          </a:p>
          <a:p>
            <a:r>
              <a:rPr lang="en-GB" sz="2000" b="1" dirty="0" err="1"/>
              <a:t>ExampleUse</a:t>
            </a:r>
            <a:r>
              <a:rPr lang="en-GB" sz="2000" b="1" dirty="0"/>
              <a:t> the </a:t>
            </a:r>
            <a:r>
              <a:rPr lang="en-GB" sz="2000" b="1" dirty="0" err="1"/>
              <a:t>symmetric_difference_update</a:t>
            </a:r>
            <a:r>
              <a:rPr lang="en-GB" sz="2000" b="1" dirty="0"/>
              <a:t>() method to keep the items that are not present in both sets:</a:t>
            </a:r>
          </a:p>
          <a:p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{"google", "</a:t>
            </a:r>
            <a:r>
              <a:rPr lang="en-GB" sz="2000" dirty="0" err="1"/>
              <a:t>microsoft</a:t>
            </a:r>
            <a:r>
              <a:rPr lang="en-GB" sz="2000" dirty="0"/>
              <a:t>", "apple"}</a:t>
            </a:r>
          </a:p>
          <a:p>
            <a:r>
              <a:rPr lang="en-GB" sz="2000" dirty="0"/>
              <a:t>set1.symmetric_difference_update(set2)</a:t>
            </a:r>
          </a:p>
          <a:p>
            <a:r>
              <a:rPr lang="en-GB" sz="2000" dirty="0"/>
              <a:t>print(set1)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0277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273EB-29A2-7FB9-DBFD-F99C5C0CE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6721356-091C-8A00-D41C-0F93C275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0" y="643467"/>
            <a:ext cx="7477940" cy="5571065"/>
          </a:xfrm>
          <a:prstGeom prst="rect">
            <a:avLst/>
          </a:prstGeom>
          <a:ln>
            <a:noFill/>
          </a:ln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458A-4481-17DC-9201-296C25F2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F17446-39AA-542F-F585-93E5D89A5D80}"/>
              </a:ext>
            </a:extLst>
          </p:cNvPr>
          <p:cNvSpPr txBox="1"/>
          <p:nvPr/>
        </p:nvSpPr>
        <p:spPr>
          <a:xfrm>
            <a:off x="274674" y="153712"/>
            <a:ext cx="1164265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Set Items:</a:t>
            </a:r>
          </a:p>
          <a:p>
            <a:endParaRPr lang="en-GB" sz="2000" b="1" dirty="0"/>
          </a:p>
          <a:p>
            <a:r>
              <a:rPr lang="en-GB" sz="2000" dirty="0"/>
              <a:t>Set items are unordered, unchangeable, and do not allow duplicate values.</a:t>
            </a:r>
          </a:p>
          <a:p>
            <a:endParaRPr lang="en-GB" sz="2000" dirty="0"/>
          </a:p>
          <a:p>
            <a:r>
              <a:rPr lang="en-GB" sz="2000" b="1" dirty="0"/>
              <a:t>Unordered</a:t>
            </a:r>
          </a:p>
          <a:p>
            <a:endParaRPr lang="en-GB" sz="2000" b="1" dirty="0"/>
          </a:p>
          <a:p>
            <a:r>
              <a:rPr lang="en-GB" sz="2000" dirty="0"/>
              <a:t>Unordered means that the items in a set do not have a defined order.</a:t>
            </a:r>
          </a:p>
          <a:p>
            <a:endParaRPr lang="en-GB" sz="2000" dirty="0"/>
          </a:p>
          <a:p>
            <a:r>
              <a:rPr lang="en-GB" sz="2000" dirty="0"/>
              <a:t>Set items can appear in a different order every time you use them, and cannot be referred to by index or key.</a:t>
            </a:r>
          </a:p>
          <a:p>
            <a:endParaRPr lang="en-GB" sz="2000" dirty="0"/>
          </a:p>
          <a:p>
            <a:r>
              <a:rPr lang="en-GB" sz="2000" b="1" dirty="0"/>
              <a:t>Unchangeable</a:t>
            </a:r>
          </a:p>
          <a:p>
            <a:endParaRPr lang="en-GB" sz="2000" b="1" dirty="0"/>
          </a:p>
          <a:p>
            <a:r>
              <a:rPr lang="en-GB" sz="2000" dirty="0"/>
              <a:t>Set items are unchangeable, meaning that we cannot change the items after the set has been created.</a:t>
            </a:r>
          </a:p>
          <a:p>
            <a:endParaRPr lang="en-GB" sz="2000" dirty="0"/>
          </a:p>
          <a:p>
            <a:r>
              <a:rPr lang="en-GB" sz="2000" dirty="0"/>
              <a:t>Once a set is created, you cannot change its items, but you can remove items and add new items.</a:t>
            </a:r>
          </a:p>
          <a:p>
            <a:endParaRPr lang="en-GB" sz="2000" dirty="0"/>
          </a:p>
          <a:p>
            <a:r>
              <a:rPr lang="en-GB" sz="2000" b="1" dirty="0"/>
              <a:t>Duplicates Not Allowed</a:t>
            </a:r>
          </a:p>
          <a:p>
            <a:endParaRPr lang="en-GB" sz="2000" b="1" dirty="0"/>
          </a:p>
          <a:p>
            <a:r>
              <a:rPr lang="en-GB" sz="2000" dirty="0"/>
              <a:t>Sets cannot have two items with the same value.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3448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5773C-DD2F-903A-84AC-4C1545450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EE8605-50BF-DE3E-B598-0867421C7B15}"/>
              </a:ext>
            </a:extLst>
          </p:cNvPr>
          <p:cNvSpPr txBox="1"/>
          <p:nvPr/>
        </p:nvSpPr>
        <p:spPr>
          <a:xfrm>
            <a:off x="382771" y="58847"/>
            <a:ext cx="1130240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/>
              <a:t>Example</a:t>
            </a:r>
            <a:r>
              <a:rPr lang="en-GB" sz="2000" dirty="0" err="1"/>
              <a:t>:Duplicate</a:t>
            </a:r>
            <a:r>
              <a:rPr lang="en-GB" sz="2000" dirty="0"/>
              <a:t> values will be ignored: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"cherry", "apple"}</a:t>
            </a:r>
          </a:p>
          <a:p>
            <a:endParaRPr lang="en-GB" sz="2000" dirty="0"/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Note: The values True and 1 are considered the same value in sets, and are treated as duplicates:</a:t>
            </a:r>
          </a:p>
          <a:p>
            <a:endParaRPr lang="en-GB" sz="2000" dirty="0"/>
          </a:p>
          <a:p>
            <a:r>
              <a:rPr lang="en-GB" sz="2000" b="1" dirty="0"/>
              <a:t>Example :</a:t>
            </a:r>
            <a:r>
              <a:rPr lang="en-GB" sz="2000" dirty="0"/>
              <a:t>True and 1 is considered the same value: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"cherry", True, 1, 2}</a:t>
            </a:r>
          </a:p>
          <a:p>
            <a:endParaRPr lang="en-GB" sz="2000" dirty="0"/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r>
              <a:rPr lang="en-GB" sz="2000" dirty="0"/>
              <a:t>Note: The values False and 0 are considered the same value in sets, and are treated as duplicates:</a:t>
            </a:r>
          </a:p>
          <a:p>
            <a:endParaRPr lang="en-GB" sz="2000" dirty="0"/>
          </a:p>
          <a:p>
            <a:r>
              <a:rPr lang="en-GB" sz="2000" b="1" dirty="0"/>
              <a:t>Example :False and 0 is considered the same value: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"cherry", False, True, 0}</a:t>
            </a:r>
          </a:p>
          <a:p>
            <a:endParaRPr lang="en-GB" sz="2000" dirty="0"/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920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90719-EB6F-ADDC-B9D8-78036C3A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757473-5822-3017-5250-2194BB0FC78D}"/>
              </a:ext>
            </a:extLst>
          </p:cNvPr>
          <p:cNvSpPr txBox="1"/>
          <p:nvPr/>
        </p:nvSpPr>
        <p:spPr>
          <a:xfrm>
            <a:off x="372138" y="271221"/>
            <a:ext cx="1122798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Get the Length of a Set:</a:t>
            </a:r>
          </a:p>
          <a:p>
            <a:r>
              <a:rPr lang="en-GB" sz="2000" dirty="0"/>
              <a:t>To determine how many items a set has, use the </a:t>
            </a:r>
            <a:r>
              <a:rPr lang="en-GB" sz="2000" dirty="0" err="1"/>
              <a:t>len</a:t>
            </a:r>
            <a:r>
              <a:rPr lang="en-GB" sz="2000" dirty="0"/>
              <a:t>() function.</a:t>
            </a:r>
          </a:p>
          <a:p>
            <a:endParaRPr lang="en-GB" sz="2000" dirty="0"/>
          </a:p>
          <a:p>
            <a:r>
              <a:rPr lang="en-GB" sz="2000" b="1" dirty="0"/>
              <a:t>Example Get the number of items in a set: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len</a:t>
            </a:r>
            <a:r>
              <a:rPr lang="en-GB" sz="2000" dirty="0"/>
              <a:t>(</a:t>
            </a:r>
            <a:r>
              <a:rPr lang="en-GB" sz="2000" dirty="0" err="1"/>
              <a:t>thisset</a:t>
            </a:r>
            <a:r>
              <a:rPr lang="en-GB" sz="2000" dirty="0"/>
              <a:t>))</a:t>
            </a:r>
          </a:p>
          <a:p>
            <a:endParaRPr lang="en-GB" sz="2000" dirty="0"/>
          </a:p>
          <a:p>
            <a:r>
              <a:rPr lang="en-GB" sz="2000" b="1" dirty="0"/>
              <a:t>Set Items - Data Types</a:t>
            </a:r>
          </a:p>
          <a:p>
            <a:r>
              <a:rPr lang="en-GB" sz="2000" b="1" dirty="0"/>
              <a:t>Set items can be of any data type:</a:t>
            </a:r>
          </a:p>
          <a:p>
            <a:endParaRPr lang="en-GB" sz="2000" dirty="0"/>
          </a:p>
          <a:p>
            <a:r>
              <a:rPr lang="en-GB" sz="2000" b="1" dirty="0"/>
              <a:t>Example String, int and </a:t>
            </a:r>
            <a:r>
              <a:rPr lang="en-GB" sz="2000" b="1" dirty="0" err="1"/>
              <a:t>boolean</a:t>
            </a:r>
            <a:r>
              <a:rPr lang="en-GB" sz="2000" b="1" dirty="0"/>
              <a:t> data types:</a:t>
            </a:r>
          </a:p>
          <a:p>
            <a:endParaRPr lang="en-GB" sz="2000" dirty="0"/>
          </a:p>
          <a:p>
            <a:r>
              <a:rPr lang="en-GB" sz="2000" dirty="0"/>
              <a:t>set1 = {"apple", "banana", "cherry"}</a:t>
            </a:r>
          </a:p>
          <a:p>
            <a:r>
              <a:rPr lang="en-GB" sz="2000" dirty="0"/>
              <a:t>set2 = {1, 5, 7, 9, 3}</a:t>
            </a:r>
          </a:p>
          <a:p>
            <a:r>
              <a:rPr lang="en-GB" sz="2000" dirty="0"/>
              <a:t>set3 = {True, False, False}</a:t>
            </a:r>
          </a:p>
          <a:p>
            <a:r>
              <a:rPr lang="en-GB" sz="2000" dirty="0"/>
              <a:t>A set can contain different data types:</a:t>
            </a:r>
          </a:p>
          <a:p>
            <a:endParaRPr lang="en-GB" sz="2000" dirty="0"/>
          </a:p>
          <a:p>
            <a:r>
              <a:rPr lang="en-GB" sz="2000" b="1" dirty="0"/>
              <a:t>Example A set with strings, integers and </a:t>
            </a:r>
            <a:r>
              <a:rPr lang="en-GB" sz="2000" b="1" dirty="0" err="1"/>
              <a:t>boolean</a:t>
            </a:r>
            <a:r>
              <a:rPr lang="en-GB" sz="2000" b="1" dirty="0"/>
              <a:t> values:</a:t>
            </a:r>
          </a:p>
          <a:p>
            <a:endParaRPr lang="en-GB" sz="2000" dirty="0"/>
          </a:p>
          <a:p>
            <a:r>
              <a:rPr lang="en-GB" sz="2000" dirty="0"/>
              <a:t>set1 = {"</a:t>
            </a:r>
            <a:r>
              <a:rPr lang="en-GB" sz="2000" dirty="0" err="1"/>
              <a:t>abc</a:t>
            </a:r>
            <a:r>
              <a:rPr lang="en-GB" sz="2000" dirty="0"/>
              <a:t>", 34, True, 40, "male"}</a:t>
            </a:r>
          </a:p>
        </p:txBody>
      </p:sp>
    </p:spTree>
    <p:extLst>
      <p:ext uri="{BB962C8B-B14F-4D97-AF65-F5344CB8AC3E}">
        <p14:creationId xmlns:p14="http://schemas.microsoft.com/office/powerpoint/2010/main" val="392786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2AC8-A4BA-1757-A365-4C178AC98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16E9F5-15D0-582F-5EF3-81DA22351589}"/>
              </a:ext>
            </a:extLst>
          </p:cNvPr>
          <p:cNvSpPr txBox="1"/>
          <p:nvPr/>
        </p:nvSpPr>
        <p:spPr>
          <a:xfrm>
            <a:off x="893135" y="751344"/>
            <a:ext cx="104518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type()</a:t>
            </a:r>
          </a:p>
          <a:p>
            <a:r>
              <a:rPr lang="en-GB" sz="2000" dirty="0"/>
              <a:t>From Python's perspective, sets are defined as objects with the data type 'set':</a:t>
            </a:r>
          </a:p>
          <a:p>
            <a:endParaRPr lang="en-GB" sz="2000" dirty="0"/>
          </a:p>
          <a:p>
            <a:r>
              <a:rPr lang="en-GB" sz="2000" dirty="0"/>
              <a:t>&lt;class 'set'&gt;</a:t>
            </a:r>
          </a:p>
          <a:p>
            <a:r>
              <a:rPr lang="en-GB" sz="2000" b="1" dirty="0"/>
              <a:t>Example</a:t>
            </a:r>
          </a:p>
          <a:p>
            <a:r>
              <a:rPr lang="en-GB" sz="2000" b="1" dirty="0"/>
              <a:t>What is the data type of a set?</a:t>
            </a:r>
          </a:p>
          <a:p>
            <a:endParaRPr lang="en-GB" sz="2000" dirty="0"/>
          </a:p>
          <a:p>
            <a:r>
              <a:rPr lang="en-GB" sz="2000" dirty="0" err="1"/>
              <a:t>myset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print(type(</a:t>
            </a:r>
            <a:r>
              <a:rPr lang="en-GB" sz="2000" dirty="0" err="1"/>
              <a:t>myset</a:t>
            </a:r>
            <a:r>
              <a:rPr lang="en-GB" sz="2000" dirty="0"/>
              <a:t>))</a:t>
            </a:r>
          </a:p>
          <a:p>
            <a:endParaRPr lang="en-GB" sz="2000" dirty="0"/>
          </a:p>
          <a:p>
            <a:r>
              <a:rPr lang="en-GB" sz="2000" b="1" dirty="0"/>
              <a:t>The set() Constructor</a:t>
            </a:r>
          </a:p>
          <a:p>
            <a:r>
              <a:rPr lang="en-GB" sz="2000" dirty="0"/>
              <a:t>It is also possible to use the set() constructor to make a set.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Using the set() constructor to make a set: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set(("apple", "banana", "cherry")) # note the double round-brackets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44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F7B10-7CE3-254D-1697-51BF2C9E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BC573-3EE6-66A5-4E43-739D17F8716E}"/>
              </a:ext>
            </a:extLst>
          </p:cNvPr>
          <p:cNvSpPr txBox="1"/>
          <p:nvPr/>
        </p:nvSpPr>
        <p:spPr>
          <a:xfrm>
            <a:off x="180754" y="117693"/>
            <a:ext cx="1164265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Access Items</a:t>
            </a:r>
          </a:p>
          <a:p>
            <a:r>
              <a:rPr lang="en-GB" sz="2000" dirty="0"/>
              <a:t>You cannot access items in a set by referring to an index or a key.</a:t>
            </a:r>
          </a:p>
          <a:p>
            <a:r>
              <a:rPr lang="en-GB" sz="2000" dirty="0"/>
              <a:t>But you can loop through the set items using a for loop, or ask if a specified value is present in a set, by using the in keyword.</a:t>
            </a:r>
          </a:p>
          <a:p>
            <a:endParaRPr lang="en-GB" sz="2000" dirty="0"/>
          </a:p>
          <a:p>
            <a:r>
              <a:rPr lang="en-GB" sz="2000" b="1" dirty="0"/>
              <a:t>Example: Loop through the set, and print the values:</a:t>
            </a:r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for x in </a:t>
            </a:r>
            <a:r>
              <a:rPr lang="en-GB" sz="2000" dirty="0" err="1"/>
              <a:t>thisset</a:t>
            </a:r>
            <a:r>
              <a:rPr lang="en-GB" sz="2000" dirty="0"/>
              <a:t>:</a:t>
            </a:r>
          </a:p>
          <a:p>
            <a:r>
              <a:rPr lang="en-GB" sz="2000" dirty="0"/>
              <a:t>  print(x)</a:t>
            </a:r>
          </a:p>
          <a:p>
            <a:endParaRPr lang="en-GB" sz="2000" dirty="0"/>
          </a:p>
          <a:p>
            <a:r>
              <a:rPr lang="en-GB" sz="2000" b="1" dirty="0"/>
              <a:t>Example Check if "banana" is present in the set:</a:t>
            </a:r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print("banana" in 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b="1" dirty="0"/>
              <a:t>Example :Check if "banana" is NOT present in the set:</a:t>
            </a:r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print("banana" not in 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b="1" dirty="0"/>
              <a:t>Change Items:</a:t>
            </a:r>
          </a:p>
          <a:p>
            <a:r>
              <a:rPr lang="en-GB" sz="2000" dirty="0"/>
              <a:t>Once a set is created, you cannot change its items, but you can add new items.</a:t>
            </a:r>
          </a:p>
        </p:txBody>
      </p:sp>
    </p:spTree>
    <p:extLst>
      <p:ext uri="{BB962C8B-B14F-4D97-AF65-F5344CB8AC3E}">
        <p14:creationId xmlns:p14="http://schemas.microsoft.com/office/powerpoint/2010/main" val="44876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4A3B8-EE46-6D2F-75D5-0B9666EE4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91D11E-5F60-0A84-16CD-5654C72B44E0}"/>
              </a:ext>
            </a:extLst>
          </p:cNvPr>
          <p:cNvSpPr txBox="1"/>
          <p:nvPr/>
        </p:nvSpPr>
        <p:spPr>
          <a:xfrm>
            <a:off x="265815" y="197346"/>
            <a:ext cx="1182340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Add Items:</a:t>
            </a:r>
          </a:p>
          <a:p>
            <a:r>
              <a:rPr lang="en-GB" sz="2000" dirty="0"/>
              <a:t>Once a set is created, you cannot change its items, but you can add new items.</a:t>
            </a:r>
          </a:p>
          <a:p>
            <a:endParaRPr lang="en-GB" sz="2000" dirty="0"/>
          </a:p>
          <a:p>
            <a:r>
              <a:rPr lang="en-GB" sz="2000" dirty="0"/>
              <a:t>To add one item to a set use the add() method.</a:t>
            </a:r>
          </a:p>
          <a:p>
            <a:endParaRPr lang="en-GB" sz="2000" dirty="0"/>
          </a:p>
          <a:p>
            <a:r>
              <a:rPr lang="en-GB" sz="2000" b="1" dirty="0" err="1"/>
              <a:t>Example:</a:t>
            </a:r>
            <a:r>
              <a:rPr lang="en-GB" sz="2000" dirty="0" err="1"/>
              <a:t>Add</a:t>
            </a:r>
            <a:r>
              <a:rPr lang="en-GB" sz="2000" dirty="0"/>
              <a:t> an item to a set, using the add() method:</a:t>
            </a:r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 err="1"/>
              <a:t>thisset.add</a:t>
            </a:r>
            <a:r>
              <a:rPr lang="en-GB" sz="2000" dirty="0"/>
              <a:t>("orange")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b="1" dirty="0"/>
              <a:t>Add Sets</a:t>
            </a:r>
          </a:p>
          <a:p>
            <a:r>
              <a:rPr lang="en-GB" sz="2000" dirty="0"/>
              <a:t>To add items from another set into the current set, use the update() method.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  <a:r>
              <a:rPr lang="en-GB" sz="2000" dirty="0"/>
              <a:t> :Add elements from tropical into </a:t>
            </a:r>
            <a:r>
              <a:rPr lang="en-GB" sz="2000" dirty="0" err="1"/>
              <a:t>thisset</a:t>
            </a:r>
            <a:r>
              <a:rPr lang="en-GB" sz="2000" dirty="0"/>
              <a:t>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/>
              <a:t>tropical = {"pineapple", "mango", "papaya"}</a:t>
            </a:r>
          </a:p>
          <a:p>
            <a:r>
              <a:rPr lang="en-GB" sz="2000" dirty="0" err="1"/>
              <a:t>thisset.update</a:t>
            </a:r>
            <a:r>
              <a:rPr lang="en-GB" sz="2000" dirty="0"/>
              <a:t>(tropical)</a:t>
            </a:r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96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CA818-87D6-B1BB-A6CC-41A90D92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42F9C-09CC-56A7-BDC2-19723C538AFD}"/>
              </a:ext>
            </a:extLst>
          </p:cNvPr>
          <p:cNvSpPr txBox="1"/>
          <p:nvPr/>
        </p:nvSpPr>
        <p:spPr>
          <a:xfrm>
            <a:off x="627321" y="616688"/>
            <a:ext cx="110365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Add Any </a:t>
            </a:r>
            <a:r>
              <a:rPr lang="en-GB" sz="2000" b="1" dirty="0" err="1"/>
              <a:t>Iterable</a:t>
            </a:r>
            <a:r>
              <a:rPr lang="en-GB" sz="2000" b="1" dirty="0"/>
              <a:t>:</a:t>
            </a:r>
          </a:p>
          <a:p>
            <a:endParaRPr lang="en-GB" sz="2000" dirty="0"/>
          </a:p>
          <a:p>
            <a:r>
              <a:rPr lang="en-GB" sz="2000" dirty="0"/>
              <a:t>The object in the update() method does not have to be a set, it can be any </a:t>
            </a:r>
            <a:r>
              <a:rPr lang="en-GB" sz="2000" dirty="0" err="1"/>
              <a:t>iterable</a:t>
            </a:r>
            <a:r>
              <a:rPr lang="en-GB" sz="2000" dirty="0"/>
              <a:t> object (tuples, lists, dictionaries etc.).</a:t>
            </a:r>
          </a:p>
          <a:p>
            <a:endParaRPr lang="en-GB" sz="2000" dirty="0"/>
          </a:p>
          <a:p>
            <a:r>
              <a:rPr lang="en-GB" sz="2000" b="1" dirty="0"/>
              <a:t>Example</a:t>
            </a:r>
          </a:p>
          <a:p>
            <a:r>
              <a:rPr lang="en-GB" sz="2000" dirty="0"/>
              <a:t>Add elements of a list to at set:</a:t>
            </a:r>
          </a:p>
          <a:p>
            <a:endParaRPr lang="en-GB" sz="2000" dirty="0"/>
          </a:p>
          <a:p>
            <a:r>
              <a:rPr lang="en-GB" sz="2000" dirty="0" err="1"/>
              <a:t>thisset</a:t>
            </a:r>
            <a:r>
              <a:rPr lang="en-GB" sz="2000" dirty="0"/>
              <a:t> = {"apple", "banana", "cherry"}</a:t>
            </a:r>
          </a:p>
          <a:p>
            <a:r>
              <a:rPr lang="en-GB" sz="2000" dirty="0" err="1"/>
              <a:t>mylist</a:t>
            </a:r>
            <a:r>
              <a:rPr lang="en-GB" sz="2000" dirty="0"/>
              <a:t> = ["kiwi", "orange"]</a:t>
            </a:r>
          </a:p>
          <a:p>
            <a:endParaRPr lang="en-GB" sz="2000" dirty="0"/>
          </a:p>
          <a:p>
            <a:r>
              <a:rPr lang="en-GB" sz="2000" dirty="0" err="1"/>
              <a:t>thisset.update</a:t>
            </a:r>
            <a:r>
              <a:rPr lang="en-GB" sz="2000" dirty="0"/>
              <a:t>(</a:t>
            </a:r>
            <a:r>
              <a:rPr lang="en-GB" sz="2000" dirty="0" err="1"/>
              <a:t>mylist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r>
              <a:rPr lang="en-GB" sz="2000" dirty="0"/>
              <a:t>print(</a:t>
            </a:r>
            <a:r>
              <a:rPr lang="en-GB" sz="2000" dirty="0" err="1"/>
              <a:t>thisset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48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2708</Words>
  <Application>Microsoft Office PowerPoint</Application>
  <PresentationFormat>Widescreen</PresentationFormat>
  <Paragraphs>377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Bachu, Lokesh</dc:creator>
  <cp:lastModifiedBy>Bachu, Lokesh</cp:lastModifiedBy>
  <cp:revision>1</cp:revision>
  <dcterms:created xsi:type="dcterms:W3CDTF">2025-01-23T17:45:27Z</dcterms:created>
  <dcterms:modified xsi:type="dcterms:W3CDTF">2025-01-24T12:44:54Z</dcterms:modified>
</cp:coreProperties>
</file>