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32" r:id="rId63"/>
    <p:sldId id="317" r:id="rId64"/>
    <p:sldId id="318" r:id="rId65"/>
    <p:sldId id="319" r:id="rId66"/>
    <p:sldId id="320" r:id="rId67"/>
    <p:sldId id="321" r:id="rId68"/>
    <p:sldId id="322" r:id="rId69"/>
    <p:sldId id="323" r:id="rId70"/>
    <p:sldId id="324" r:id="rId71"/>
    <p:sldId id="325" r:id="rId72"/>
    <p:sldId id="326" r:id="rId73"/>
    <p:sldId id="328" r:id="rId74"/>
    <p:sldId id="327" r:id="rId75"/>
    <p:sldId id="329" r:id="rId76"/>
    <p:sldId id="330" r:id="rId77"/>
    <p:sldId id="331" r:id="rId78"/>
    <p:sldId id="342" r:id="rId79"/>
    <p:sldId id="333" r:id="rId80"/>
    <p:sldId id="334" r:id="rId81"/>
    <p:sldId id="341" r:id="rId82"/>
    <p:sldId id="335" r:id="rId83"/>
    <p:sldId id="336" r:id="rId84"/>
    <p:sldId id="337" r:id="rId85"/>
    <p:sldId id="338"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459"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60" r:id="rId204"/>
    <p:sldId id="461" r:id="rId205"/>
    <p:sldId id="462" r:id="rId206"/>
    <p:sldId id="463" r:id="rId207"/>
    <p:sldId id="464" r:id="rId208"/>
    <p:sldId id="465" r:id="rId209"/>
    <p:sldId id="466" r:id="rId210"/>
    <p:sldId id="467" r:id="rId211"/>
    <p:sldId id="468" r:id="rId212"/>
    <p:sldId id="478" r:id="rId213"/>
    <p:sldId id="469" r:id="rId214"/>
    <p:sldId id="470" r:id="rId215"/>
    <p:sldId id="471" r:id="rId216"/>
    <p:sldId id="472" r:id="rId217"/>
    <p:sldId id="473" r:id="rId218"/>
    <p:sldId id="474" r:id="rId219"/>
    <p:sldId id="475" r:id="rId220"/>
    <p:sldId id="477" r:id="rId221"/>
    <p:sldId id="479" r:id="rId222"/>
    <p:sldId id="480" r:id="rId223"/>
    <p:sldId id="481" r:id="rId224"/>
    <p:sldId id="482" r:id="rId225"/>
    <p:sldId id="483" r:id="rId226"/>
    <p:sldId id="484" r:id="rId227"/>
    <p:sldId id="485" r:id="rId228"/>
    <p:sldId id="486" r:id="rId229"/>
    <p:sldId id="487" r:id="rId230"/>
    <p:sldId id="488" r:id="rId231"/>
    <p:sldId id="489" r:id="rId232"/>
    <p:sldId id="490" r:id="rId233"/>
    <p:sldId id="491" r:id="rId234"/>
    <p:sldId id="492" r:id="rId235"/>
    <p:sldId id="493" r:id="rId236"/>
    <p:sldId id="494" r:id="rId237"/>
    <p:sldId id="495" r:id="rId238"/>
    <p:sldId id="496" r:id="rId239"/>
    <p:sldId id="497" r:id="rId240"/>
    <p:sldId id="498" r:id="rId241"/>
    <p:sldId id="499" r:id="rId242"/>
    <p:sldId id="500" r:id="rId243"/>
    <p:sldId id="501" r:id="rId244"/>
    <p:sldId id="502" r:id="rId245"/>
    <p:sldId id="503" r:id="rId246"/>
    <p:sldId id="504" r:id="rId247"/>
    <p:sldId id="505" r:id="rId248"/>
    <p:sldId id="506" r:id="rId249"/>
    <p:sldId id="507" r:id="rId250"/>
    <p:sldId id="508" r:id="rId2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CBE09-7C52-4B2D-8FC2-04FBA7044FC9}" v="174" dt="2025-02-18T11:27:55.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microsoft.com/office/2015/10/relationships/revisionInfo" Target="revisionInfo.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433CBE09-7C52-4B2D-8FC2-04FBA7044FC9}"/>
    <pc:docChg chg="undo custSel addSld delSld modSld sldOrd">
      <pc:chgData name="Bachu, Lokesh" userId="9c31840a-16a8-4b13-a969-cfe956679ff7" providerId="ADAL" clId="{433CBE09-7C52-4B2D-8FC2-04FBA7044FC9}" dt="2025-02-18T16:54:38.333" v="3217" actId="207"/>
      <pc:docMkLst>
        <pc:docMk/>
      </pc:docMkLst>
      <pc:sldChg chg="addSp modSp mod setBg">
        <pc:chgData name="Bachu, Lokesh" userId="9c31840a-16a8-4b13-a969-cfe956679ff7" providerId="ADAL" clId="{433CBE09-7C52-4B2D-8FC2-04FBA7044FC9}" dt="2025-02-14T07:33:59.477" v="0" actId="26606"/>
        <pc:sldMkLst>
          <pc:docMk/>
          <pc:sldMk cId="4192401027" sldId="256"/>
        </pc:sldMkLst>
        <pc:spChg chg="mod">
          <ac:chgData name="Bachu, Lokesh" userId="9c31840a-16a8-4b13-a969-cfe956679ff7" providerId="ADAL" clId="{433CBE09-7C52-4B2D-8FC2-04FBA7044FC9}" dt="2025-02-14T07:33:59.477" v="0" actId="26606"/>
          <ac:spMkLst>
            <pc:docMk/>
            <pc:sldMk cId="4192401027" sldId="256"/>
            <ac:spMk id="6" creationId="{289CDC46-7AEB-B9EB-28C8-DD1C3BFBECB5}"/>
          </ac:spMkLst>
        </pc:spChg>
        <pc:spChg chg="add">
          <ac:chgData name="Bachu, Lokesh" userId="9c31840a-16a8-4b13-a969-cfe956679ff7" providerId="ADAL" clId="{433CBE09-7C52-4B2D-8FC2-04FBA7044FC9}" dt="2025-02-14T07:33:59.477" v="0" actId="26606"/>
          <ac:spMkLst>
            <pc:docMk/>
            <pc:sldMk cId="4192401027" sldId="256"/>
            <ac:spMk id="11" creationId="{4522B21E-B2B9-4C72-9A71-C87EFD137480}"/>
          </ac:spMkLst>
        </pc:spChg>
        <pc:spChg chg="add">
          <ac:chgData name="Bachu, Lokesh" userId="9c31840a-16a8-4b13-a969-cfe956679ff7" providerId="ADAL" clId="{433CBE09-7C52-4B2D-8FC2-04FBA7044FC9}" dt="2025-02-14T07:33:59.477" v="0" actId="26606"/>
          <ac:spMkLst>
            <pc:docMk/>
            <pc:sldMk cId="4192401027" sldId="256"/>
            <ac:spMk id="13" creationId="{5EB7D2A2-F448-44D4-938C-DC84CBCB3B1E}"/>
          </ac:spMkLst>
        </pc:spChg>
        <pc:spChg chg="add">
          <ac:chgData name="Bachu, Lokesh" userId="9c31840a-16a8-4b13-a969-cfe956679ff7" providerId="ADAL" clId="{433CBE09-7C52-4B2D-8FC2-04FBA7044FC9}" dt="2025-02-14T07:33:59.477" v="0" actId="26606"/>
          <ac:spMkLst>
            <pc:docMk/>
            <pc:sldMk cId="4192401027" sldId="256"/>
            <ac:spMk id="15" creationId="{871AEA07-1E14-44B4-8E55-64EF049CD66F}"/>
          </ac:spMkLst>
        </pc:spChg>
        <pc:cxnChg chg="add">
          <ac:chgData name="Bachu, Lokesh" userId="9c31840a-16a8-4b13-a969-cfe956679ff7" providerId="ADAL" clId="{433CBE09-7C52-4B2D-8FC2-04FBA7044FC9}" dt="2025-02-14T07:33:59.477" v="0" actId="26606"/>
          <ac:cxnSpMkLst>
            <pc:docMk/>
            <pc:sldMk cId="4192401027" sldId="256"/>
            <ac:cxnSpMk id="17" creationId="{F7C8EA93-3210-4C62-99E9-153C275E3A87}"/>
          </ac:cxnSpMkLst>
        </pc:cxnChg>
      </pc:sldChg>
      <pc:sldChg chg="addSp modSp mod">
        <pc:chgData name="Bachu, Lokesh" userId="9c31840a-16a8-4b13-a969-cfe956679ff7" providerId="ADAL" clId="{433CBE09-7C52-4B2D-8FC2-04FBA7044FC9}" dt="2025-02-14T07:40:54.753" v="6" actId="1076"/>
        <pc:sldMkLst>
          <pc:docMk/>
          <pc:sldMk cId="2836081050" sldId="257"/>
        </pc:sldMkLst>
        <pc:spChg chg="add mod">
          <ac:chgData name="Bachu, Lokesh" userId="9c31840a-16a8-4b13-a969-cfe956679ff7" providerId="ADAL" clId="{433CBE09-7C52-4B2D-8FC2-04FBA7044FC9}" dt="2025-02-14T07:40:54.753" v="6" actId="1076"/>
          <ac:spMkLst>
            <pc:docMk/>
            <pc:sldMk cId="2836081050" sldId="257"/>
            <ac:spMk id="3" creationId="{2D9C8DC4-58F8-F60C-1E4E-4A0F3E6EC356}"/>
          </ac:spMkLst>
        </pc:spChg>
      </pc:sldChg>
      <pc:sldChg chg="addSp modSp mod">
        <pc:chgData name="Bachu, Lokesh" userId="9c31840a-16a8-4b13-a969-cfe956679ff7" providerId="ADAL" clId="{433CBE09-7C52-4B2D-8FC2-04FBA7044FC9}" dt="2025-02-14T07:41:52.885" v="20" actId="12"/>
        <pc:sldMkLst>
          <pc:docMk/>
          <pc:sldMk cId="2961536113" sldId="258"/>
        </pc:sldMkLst>
        <pc:spChg chg="add mod">
          <ac:chgData name="Bachu, Lokesh" userId="9c31840a-16a8-4b13-a969-cfe956679ff7" providerId="ADAL" clId="{433CBE09-7C52-4B2D-8FC2-04FBA7044FC9}" dt="2025-02-14T07:41:52.885" v="20" actId="12"/>
          <ac:spMkLst>
            <pc:docMk/>
            <pc:sldMk cId="2961536113" sldId="258"/>
            <ac:spMk id="3" creationId="{E74D55F0-17C2-D0BE-E10A-819E265C656E}"/>
          </ac:spMkLst>
        </pc:spChg>
      </pc:sldChg>
      <pc:sldChg chg="addSp modSp mod">
        <pc:chgData name="Bachu, Lokesh" userId="9c31840a-16a8-4b13-a969-cfe956679ff7" providerId="ADAL" clId="{433CBE09-7C52-4B2D-8FC2-04FBA7044FC9}" dt="2025-02-14T07:43:18.227" v="34" actId="113"/>
        <pc:sldMkLst>
          <pc:docMk/>
          <pc:sldMk cId="1285037522" sldId="259"/>
        </pc:sldMkLst>
        <pc:spChg chg="add mod">
          <ac:chgData name="Bachu, Lokesh" userId="9c31840a-16a8-4b13-a969-cfe956679ff7" providerId="ADAL" clId="{433CBE09-7C52-4B2D-8FC2-04FBA7044FC9}" dt="2025-02-14T07:43:18.227" v="34" actId="113"/>
          <ac:spMkLst>
            <pc:docMk/>
            <pc:sldMk cId="1285037522" sldId="259"/>
            <ac:spMk id="3" creationId="{3FF82545-7A70-FE1C-0197-E2851AAD895F}"/>
          </ac:spMkLst>
        </pc:spChg>
      </pc:sldChg>
      <pc:sldChg chg="addSp modSp mod">
        <pc:chgData name="Bachu, Lokesh" userId="9c31840a-16a8-4b13-a969-cfe956679ff7" providerId="ADAL" clId="{433CBE09-7C52-4B2D-8FC2-04FBA7044FC9}" dt="2025-02-14T07:44:45.003" v="42" actId="20577"/>
        <pc:sldMkLst>
          <pc:docMk/>
          <pc:sldMk cId="2150641286" sldId="260"/>
        </pc:sldMkLst>
        <pc:spChg chg="add mod">
          <ac:chgData name="Bachu, Lokesh" userId="9c31840a-16a8-4b13-a969-cfe956679ff7" providerId="ADAL" clId="{433CBE09-7C52-4B2D-8FC2-04FBA7044FC9}" dt="2025-02-14T07:44:45.003" v="42" actId="20577"/>
          <ac:spMkLst>
            <pc:docMk/>
            <pc:sldMk cId="2150641286" sldId="260"/>
            <ac:spMk id="3" creationId="{06093383-1197-B680-B783-E2F8CA5445DC}"/>
          </ac:spMkLst>
        </pc:spChg>
      </pc:sldChg>
      <pc:sldChg chg="addSp modSp mod">
        <pc:chgData name="Bachu, Lokesh" userId="9c31840a-16a8-4b13-a969-cfe956679ff7" providerId="ADAL" clId="{433CBE09-7C52-4B2D-8FC2-04FBA7044FC9}" dt="2025-02-14T07:45:54.396" v="50" actId="255"/>
        <pc:sldMkLst>
          <pc:docMk/>
          <pc:sldMk cId="1640691192" sldId="261"/>
        </pc:sldMkLst>
        <pc:spChg chg="add mod">
          <ac:chgData name="Bachu, Lokesh" userId="9c31840a-16a8-4b13-a969-cfe956679ff7" providerId="ADAL" clId="{433CBE09-7C52-4B2D-8FC2-04FBA7044FC9}" dt="2025-02-14T07:45:54.396" v="50" actId="255"/>
          <ac:spMkLst>
            <pc:docMk/>
            <pc:sldMk cId="1640691192" sldId="261"/>
            <ac:spMk id="3" creationId="{C3F934AD-563B-3FCF-F8A4-B75387E6EE35}"/>
          </ac:spMkLst>
        </pc:spChg>
      </pc:sldChg>
      <pc:sldChg chg="addSp modSp mod">
        <pc:chgData name="Bachu, Lokesh" userId="9c31840a-16a8-4b13-a969-cfe956679ff7" providerId="ADAL" clId="{433CBE09-7C52-4B2D-8FC2-04FBA7044FC9}" dt="2025-02-14T07:47:42.011" v="62" actId="255"/>
        <pc:sldMkLst>
          <pc:docMk/>
          <pc:sldMk cId="1019424516" sldId="262"/>
        </pc:sldMkLst>
        <pc:spChg chg="add mod">
          <ac:chgData name="Bachu, Lokesh" userId="9c31840a-16a8-4b13-a969-cfe956679ff7" providerId="ADAL" clId="{433CBE09-7C52-4B2D-8FC2-04FBA7044FC9}" dt="2025-02-14T07:47:42.011" v="62" actId="255"/>
          <ac:spMkLst>
            <pc:docMk/>
            <pc:sldMk cId="1019424516" sldId="262"/>
            <ac:spMk id="3" creationId="{E97B0ECF-5AEB-97E9-E3E2-46C9AE284537}"/>
          </ac:spMkLst>
        </pc:spChg>
      </pc:sldChg>
      <pc:sldChg chg="addSp delSp modSp mod">
        <pc:chgData name="Bachu, Lokesh" userId="9c31840a-16a8-4b13-a969-cfe956679ff7" providerId="ADAL" clId="{433CBE09-7C52-4B2D-8FC2-04FBA7044FC9}" dt="2025-02-14T07:51:17.400" v="87" actId="20577"/>
        <pc:sldMkLst>
          <pc:docMk/>
          <pc:sldMk cId="1136421535" sldId="263"/>
        </pc:sldMkLst>
        <pc:spChg chg="add mod">
          <ac:chgData name="Bachu, Lokesh" userId="9c31840a-16a8-4b13-a969-cfe956679ff7" providerId="ADAL" clId="{433CBE09-7C52-4B2D-8FC2-04FBA7044FC9}" dt="2025-02-14T07:50:08.924" v="74" actId="14100"/>
          <ac:spMkLst>
            <pc:docMk/>
            <pc:sldMk cId="1136421535" sldId="263"/>
            <ac:spMk id="3" creationId="{ED50465A-089E-A659-2FF5-E952978E6B08}"/>
          </ac:spMkLst>
        </pc:spChg>
        <pc:spChg chg="add mod">
          <ac:chgData name="Bachu, Lokesh" userId="9c31840a-16a8-4b13-a969-cfe956679ff7" providerId="ADAL" clId="{433CBE09-7C52-4B2D-8FC2-04FBA7044FC9}" dt="2025-02-14T07:51:17.400" v="87" actId="20577"/>
          <ac:spMkLst>
            <pc:docMk/>
            <pc:sldMk cId="1136421535" sldId="263"/>
            <ac:spMk id="7" creationId="{1F3EE50E-AEDC-583A-7C4A-36BD582F2EFB}"/>
          </ac:spMkLst>
        </pc:spChg>
      </pc:sldChg>
      <pc:sldChg chg="addSp modSp mod">
        <pc:chgData name="Bachu, Lokesh" userId="9c31840a-16a8-4b13-a969-cfe956679ff7" providerId="ADAL" clId="{433CBE09-7C52-4B2D-8FC2-04FBA7044FC9}" dt="2025-02-14T07:57:26.390" v="165" actId="20577"/>
        <pc:sldMkLst>
          <pc:docMk/>
          <pc:sldMk cId="3014035288" sldId="264"/>
        </pc:sldMkLst>
        <pc:spChg chg="add mod">
          <ac:chgData name="Bachu, Lokesh" userId="9c31840a-16a8-4b13-a969-cfe956679ff7" providerId="ADAL" clId="{433CBE09-7C52-4B2D-8FC2-04FBA7044FC9}" dt="2025-02-14T07:53:46.484" v="123" actId="255"/>
          <ac:spMkLst>
            <pc:docMk/>
            <pc:sldMk cId="3014035288" sldId="264"/>
            <ac:spMk id="3" creationId="{42D722E4-2901-3A60-E0D2-4F19D9784664}"/>
          </ac:spMkLst>
        </pc:spChg>
        <pc:spChg chg="add mod">
          <ac:chgData name="Bachu, Lokesh" userId="9c31840a-16a8-4b13-a969-cfe956679ff7" providerId="ADAL" clId="{433CBE09-7C52-4B2D-8FC2-04FBA7044FC9}" dt="2025-02-14T07:53:54.222" v="124" actId="255"/>
          <ac:spMkLst>
            <pc:docMk/>
            <pc:sldMk cId="3014035288" sldId="264"/>
            <ac:spMk id="5" creationId="{7F96A339-16D8-3262-0B96-46B858E18674}"/>
          </ac:spMkLst>
        </pc:spChg>
        <pc:spChg chg="add mod">
          <ac:chgData name="Bachu, Lokesh" userId="9c31840a-16a8-4b13-a969-cfe956679ff7" providerId="ADAL" clId="{433CBE09-7C52-4B2D-8FC2-04FBA7044FC9}" dt="2025-02-14T07:57:26.390" v="165" actId="20577"/>
          <ac:spMkLst>
            <pc:docMk/>
            <pc:sldMk cId="3014035288" sldId="264"/>
            <ac:spMk id="7" creationId="{2E5663F4-0B53-CFFC-30A6-E52961FAB3A4}"/>
          </ac:spMkLst>
        </pc:spChg>
      </pc:sldChg>
      <pc:sldChg chg="addSp modSp mod">
        <pc:chgData name="Bachu, Lokesh" userId="9c31840a-16a8-4b13-a969-cfe956679ff7" providerId="ADAL" clId="{433CBE09-7C52-4B2D-8FC2-04FBA7044FC9}" dt="2025-02-14T07:55:28.948" v="155" actId="255"/>
        <pc:sldMkLst>
          <pc:docMk/>
          <pc:sldMk cId="348310166" sldId="265"/>
        </pc:sldMkLst>
        <pc:spChg chg="add mod">
          <ac:chgData name="Bachu, Lokesh" userId="9c31840a-16a8-4b13-a969-cfe956679ff7" providerId="ADAL" clId="{433CBE09-7C52-4B2D-8FC2-04FBA7044FC9}" dt="2025-02-14T07:55:28.948" v="155" actId="255"/>
          <ac:spMkLst>
            <pc:docMk/>
            <pc:sldMk cId="348310166" sldId="265"/>
            <ac:spMk id="3" creationId="{CC5496CE-348E-4691-CBE4-98DCD6A5D38F}"/>
          </ac:spMkLst>
        </pc:spChg>
      </pc:sldChg>
      <pc:sldChg chg="addSp modSp mod">
        <pc:chgData name="Bachu, Lokesh" userId="9c31840a-16a8-4b13-a969-cfe956679ff7" providerId="ADAL" clId="{433CBE09-7C52-4B2D-8FC2-04FBA7044FC9}" dt="2025-02-14T08:04:05.585" v="183" actId="113"/>
        <pc:sldMkLst>
          <pc:docMk/>
          <pc:sldMk cId="822788151" sldId="266"/>
        </pc:sldMkLst>
        <pc:spChg chg="add mod">
          <ac:chgData name="Bachu, Lokesh" userId="9c31840a-16a8-4b13-a969-cfe956679ff7" providerId="ADAL" clId="{433CBE09-7C52-4B2D-8FC2-04FBA7044FC9}" dt="2025-02-14T08:03:10.060" v="173" actId="255"/>
          <ac:spMkLst>
            <pc:docMk/>
            <pc:sldMk cId="822788151" sldId="266"/>
            <ac:spMk id="3" creationId="{F375F4CA-9D45-5426-E932-F9AE171836F7}"/>
          </ac:spMkLst>
        </pc:spChg>
        <pc:spChg chg="add mod">
          <ac:chgData name="Bachu, Lokesh" userId="9c31840a-16a8-4b13-a969-cfe956679ff7" providerId="ADAL" clId="{433CBE09-7C52-4B2D-8FC2-04FBA7044FC9}" dt="2025-02-14T08:04:05.585" v="183" actId="113"/>
          <ac:spMkLst>
            <pc:docMk/>
            <pc:sldMk cId="822788151" sldId="266"/>
            <ac:spMk id="5" creationId="{19A0C85F-DE0D-BF2B-6F47-7176FA8EDBBE}"/>
          </ac:spMkLst>
        </pc:spChg>
      </pc:sldChg>
      <pc:sldChg chg="addSp delSp modSp mod">
        <pc:chgData name="Bachu, Lokesh" userId="9c31840a-16a8-4b13-a969-cfe956679ff7" providerId="ADAL" clId="{433CBE09-7C52-4B2D-8FC2-04FBA7044FC9}" dt="2025-02-14T08:06:30.908" v="201" actId="20577"/>
        <pc:sldMkLst>
          <pc:docMk/>
          <pc:sldMk cId="4264273123" sldId="267"/>
        </pc:sldMkLst>
        <pc:spChg chg="add mod">
          <ac:chgData name="Bachu, Lokesh" userId="9c31840a-16a8-4b13-a969-cfe956679ff7" providerId="ADAL" clId="{433CBE09-7C52-4B2D-8FC2-04FBA7044FC9}" dt="2025-02-14T08:05:17.626" v="191" actId="12"/>
          <ac:spMkLst>
            <pc:docMk/>
            <pc:sldMk cId="4264273123" sldId="267"/>
            <ac:spMk id="5" creationId="{15884C5B-95CD-1630-5A3A-183D5488EC4B}"/>
          </ac:spMkLst>
        </pc:spChg>
        <pc:spChg chg="add mod">
          <ac:chgData name="Bachu, Lokesh" userId="9c31840a-16a8-4b13-a969-cfe956679ff7" providerId="ADAL" clId="{433CBE09-7C52-4B2D-8FC2-04FBA7044FC9}" dt="2025-02-14T08:06:30.908" v="201" actId="20577"/>
          <ac:spMkLst>
            <pc:docMk/>
            <pc:sldMk cId="4264273123" sldId="267"/>
            <ac:spMk id="7" creationId="{621C7C3E-3B94-EFEA-F679-1F90B9FBB030}"/>
          </ac:spMkLst>
        </pc:spChg>
      </pc:sldChg>
      <pc:sldChg chg="addSp delSp modSp mod setBg">
        <pc:chgData name="Bachu, Lokesh" userId="9c31840a-16a8-4b13-a969-cfe956679ff7" providerId="ADAL" clId="{433CBE09-7C52-4B2D-8FC2-04FBA7044FC9}" dt="2025-02-14T08:09:48.964" v="255" actId="1076"/>
        <pc:sldMkLst>
          <pc:docMk/>
          <pc:sldMk cId="3672324236" sldId="268"/>
        </pc:sldMkLst>
        <pc:spChg chg="add mod">
          <ac:chgData name="Bachu, Lokesh" userId="9c31840a-16a8-4b13-a969-cfe956679ff7" providerId="ADAL" clId="{433CBE09-7C52-4B2D-8FC2-04FBA7044FC9}" dt="2025-02-14T08:09:03.879" v="248" actId="1076"/>
          <ac:spMkLst>
            <pc:docMk/>
            <pc:sldMk cId="3672324236" sldId="268"/>
            <ac:spMk id="4" creationId="{9B460AA1-2C85-2114-98BC-98A0C4E3C4C5}"/>
          </ac:spMkLst>
        </pc:spChg>
        <pc:spChg chg="add">
          <ac:chgData name="Bachu, Lokesh" userId="9c31840a-16a8-4b13-a969-cfe956679ff7" providerId="ADAL" clId="{433CBE09-7C52-4B2D-8FC2-04FBA7044FC9}" dt="2025-02-14T08:07:55.977" v="211" actId="26606"/>
          <ac:spMkLst>
            <pc:docMk/>
            <pc:sldMk cId="3672324236" sldId="268"/>
            <ac:spMk id="12" creationId="{29FDB030-9B49-4CED-8CCD-4D99382388AC}"/>
          </ac:spMkLst>
        </pc:spChg>
        <pc:spChg chg="add">
          <ac:chgData name="Bachu, Lokesh" userId="9c31840a-16a8-4b13-a969-cfe956679ff7" providerId="ADAL" clId="{433CBE09-7C52-4B2D-8FC2-04FBA7044FC9}" dt="2025-02-14T08:07:55.977" v="211" actId="26606"/>
          <ac:spMkLst>
            <pc:docMk/>
            <pc:sldMk cId="3672324236" sldId="268"/>
            <ac:spMk id="18" creationId="{FF9F2414-84E8-453E-B1F3-389FDE8192D9}"/>
          </ac:spMkLst>
        </pc:spChg>
        <pc:spChg chg="add">
          <ac:chgData name="Bachu, Lokesh" userId="9c31840a-16a8-4b13-a969-cfe956679ff7" providerId="ADAL" clId="{433CBE09-7C52-4B2D-8FC2-04FBA7044FC9}" dt="2025-02-14T08:07:55.977" v="211" actId="26606"/>
          <ac:spMkLst>
            <pc:docMk/>
            <pc:sldMk cId="3672324236" sldId="268"/>
            <ac:spMk id="19" creationId="{F3060C83-F051-4F0E-ABAD-AA0DFC48B218}"/>
          </ac:spMkLst>
        </pc:spChg>
        <pc:spChg chg="add">
          <ac:chgData name="Bachu, Lokesh" userId="9c31840a-16a8-4b13-a969-cfe956679ff7" providerId="ADAL" clId="{433CBE09-7C52-4B2D-8FC2-04FBA7044FC9}" dt="2025-02-14T08:07:55.977" v="211" actId="26606"/>
          <ac:spMkLst>
            <pc:docMk/>
            <pc:sldMk cId="3672324236" sldId="268"/>
            <ac:spMk id="20" creationId="{3ECA69A1-7536-43AC-85EF-C7106179F5ED}"/>
          </ac:spMkLst>
        </pc:spChg>
        <pc:spChg chg="add">
          <ac:chgData name="Bachu, Lokesh" userId="9c31840a-16a8-4b13-a969-cfe956679ff7" providerId="ADAL" clId="{433CBE09-7C52-4B2D-8FC2-04FBA7044FC9}" dt="2025-02-14T08:07:55.977" v="211" actId="26606"/>
          <ac:spMkLst>
            <pc:docMk/>
            <pc:sldMk cId="3672324236" sldId="268"/>
            <ac:spMk id="21" creationId="{83C98ABE-055B-441F-B07E-44F97F083C39}"/>
          </ac:spMkLst>
        </pc:spChg>
        <pc:spChg chg="add">
          <ac:chgData name="Bachu, Lokesh" userId="9c31840a-16a8-4b13-a969-cfe956679ff7" providerId="ADAL" clId="{433CBE09-7C52-4B2D-8FC2-04FBA7044FC9}" dt="2025-02-14T08:07:55.977" v="211" actId="26606"/>
          <ac:spMkLst>
            <pc:docMk/>
            <pc:sldMk cId="3672324236" sldId="268"/>
            <ac:spMk id="22" creationId="{3783CA14-24A1-485C-8B30-D6A5D87987AD}"/>
          </ac:spMkLst>
        </pc:spChg>
        <pc:spChg chg="add">
          <ac:chgData name="Bachu, Lokesh" userId="9c31840a-16a8-4b13-a969-cfe956679ff7" providerId="ADAL" clId="{433CBE09-7C52-4B2D-8FC2-04FBA7044FC9}" dt="2025-02-14T08:07:55.977" v="211" actId="26606"/>
          <ac:spMkLst>
            <pc:docMk/>
            <pc:sldMk cId="3672324236" sldId="268"/>
            <ac:spMk id="23" creationId="{9A97C86A-04D6-40F7-AE84-31AB43E6A846}"/>
          </ac:spMkLst>
        </pc:spChg>
        <pc:picChg chg="add mod">
          <ac:chgData name="Bachu, Lokesh" userId="9c31840a-16a8-4b13-a969-cfe956679ff7" providerId="ADAL" clId="{433CBE09-7C52-4B2D-8FC2-04FBA7044FC9}" dt="2025-02-14T08:09:18.921" v="252" actId="14100"/>
          <ac:picMkLst>
            <pc:docMk/>
            <pc:sldMk cId="3672324236" sldId="268"/>
            <ac:picMk id="3" creationId="{8CA39623-6383-9ECF-D883-424E7670CA2C}"/>
          </ac:picMkLst>
        </pc:picChg>
        <pc:picChg chg="add mod">
          <ac:chgData name="Bachu, Lokesh" userId="9c31840a-16a8-4b13-a969-cfe956679ff7" providerId="ADAL" clId="{433CBE09-7C52-4B2D-8FC2-04FBA7044FC9}" dt="2025-02-14T08:09:48.964" v="255" actId="1076"/>
          <ac:picMkLst>
            <pc:docMk/>
            <pc:sldMk cId="3672324236" sldId="268"/>
            <ac:picMk id="7" creationId="{ECD958F5-FD11-47EE-1757-9D549A08B57E}"/>
          </ac:picMkLst>
        </pc:picChg>
      </pc:sldChg>
      <pc:sldChg chg="addSp modSp mod">
        <pc:chgData name="Bachu, Lokesh" userId="9c31840a-16a8-4b13-a969-cfe956679ff7" providerId="ADAL" clId="{433CBE09-7C52-4B2D-8FC2-04FBA7044FC9}" dt="2025-02-14T08:11:42.735" v="268" actId="12"/>
        <pc:sldMkLst>
          <pc:docMk/>
          <pc:sldMk cId="2390454477" sldId="269"/>
        </pc:sldMkLst>
        <pc:spChg chg="add mod">
          <ac:chgData name="Bachu, Lokesh" userId="9c31840a-16a8-4b13-a969-cfe956679ff7" providerId="ADAL" clId="{433CBE09-7C52-4B2D-8FC2-04FBA7044FC9}" dt="2025-02-14T08:11:42.735" v="268" actId="12"/>
          <ac:spMkLst>
            <pc:docMk/>
            <pc:sldMk cId="2390454477" sldId="269"/>
            <ac:spMk id="3" creationId="{C7E55CA6-3B6E-7A5E-C6E1-6590302A08F4}"/>
          </ac:spMkLst>
        </pc:spChg>
      </pc:sldChg>
      <pc:sldChg chg="addSp modSp mod">
        <pc:chgData name="Bachu, Lokesh" userId="9c31840a-16a8-4b13-a969-cfe956679ff7" providerId="ADAL" clId="{433CBE09-7C52-4B2D-8FC2-04FBA7044FC9}" dt="2025-02-14T08:13:29.050" v="279" actId="255"/>
        <pc:sldMkLst>
          <pc:docMk/>
          <pc:sldMk cId="2320457233" sldId="270"/>
        </pc:sldMkLst>
        <pc:spChg chg="add mod">
          <ac:chgData name="Bachu, Lokesh" userId="9c31840a-16a8-4b13-a969-cfe956679ff7" providerId="ADAL" clId="{433CBE09-7C52-4B2D-8FC2-04FBA7044FC9}" dt="2025-02-14T08:13:29.050" v="279" actId="255"/>
          <ac:spMkLst>
            <pc:docMk/>
            <pc:sldMk cId="2320457233" sldId="270"/>
            <ac:spMk id="3" creationId="{D7F6EC22-0C98-E29F-EEB3-F7FF5D1AA53D}"/>
          </ac:spMkLst>
        </pc:spChg>
      </pc:sldChg>
      <pc:sldChg chg="addSp modSp mod">
        <pc:chgData name="Bachu, Lokesh" userId="9c31840a-16a8-4b13-a969-cfe956679ff7" providerId="ADAL" clId="{433CBE09-7C52-4B2D-8FC2-04FBA7044FC9}" dt="2025-02-14T08:14:55.299" v="294" actId="12"/>
        <pc:sldMkLst>
          <pc:docMk/>
          <pc:sldMk cId="1903889200" sldId="271"/>
        </pc:sldMkLst>
        <pc:spChg chg="add mod">
          <ac:chgData name="Bachu, Lokesh" userId="9c31840a-16a8-4b13-a969-cfe956679ff7" providerId="ADAL" clId="{433CBE09-7C52-4B2D-8FC2-04FBA7044FC9}" dt="2025-02-14T08:14:32.673" v="286"/>
          <ac:spMkLst>
            <pc:docMk/>
            <pc:sldMk cId="1903889200" sldId="271"/>
            <ac:spMk id="3" creationId="{F4F73593-EA62-5457-6748-BDA9993771F8}"/>
          </ac:spMkLst>
        </pc:spChg>
        <pc:spChg chg="add mod">
          <ac:chgData name="Bachu, Lokesh" userId="9c31840a-16a8-4b13-a969-cfe956679ff7" providerId="ADAL" clId="{433CBE09-7C52-4B2D-8FC2-04FBA7044FC9}" dt="2025-02-14T08:14:55.299" v="294" actId="12"/>
          <ac:spMkLst>
            <pc:docMk/>
            <pc:sldMk cId="1903889200" sldId="271"/>
            <ac:spMk id="5" creationId="{827ABD83-7EC8-13F8-91F8-E386C351E5B9}"/>
          </ac:spMkLst>
        </pc:spChg>
      </pc:sldChg>
      <pc:sldChg chg="addSp modSp mod">
        <pc:chgData name="Bachu, Lokesh" userId="9c31840a-16a8-4b13-a969-cfe956679ff7" providerId="ADAL" clId="{433CBE09-7C52-4B2D-8FC2-04FBA7044FC9}" dt="2025-02-14T08:31:00.143" v="323" actId="12"/>
        <pc:sldMkLst>
          <pc:docMk/>
          <pc:sldMk cId="2848068100" sldId="272"/>
        </pc:sldMkLst>
        <pc:spChg chg="add mod">
          <ac:chgData name="Bachu, Lokesh" userId="9c31840a-16a8-4b13-a969-cfe956679ff7" providerId="ADAL" clId="{433CBE09-7C52-4B2D-8FC2-04FBA7044FC9}" dt="2025-02-14T08:31:00.143" v="323" actId="12"/>
          <ac:spMkLst>
            <pc:docMk/>
            <pc:sldMk cId="2848068100" sldId="272"/>
            <ac:spMk id="3" creationId="{9E5DC8A1-266B-5C5E-9EFB-AF2BF8F85454}"/>
          </ac:spMkLst>
        </pc:spChg>
      </pc:sldChg>
      <pc:sldChg chg="addSp modSp mod">
        <pc:chgData name="Bachu, Lokesh" userId="9c31840a-16a8-4b13-a969-cfe956679ff7" providerId="ADAL" clId="{433CBE09-7C52-4B2D-8FC2-04FBA7044FC9}" dt="2025-02-14T08:32:25.631" v="338" actId="20577"/>
        <pc:sldMkLst>
          <pc:docMk/>
          <pc:sldMk cId="138377181" sldId="273"/>
        </pc:sldMkLst>
        <pc:spChg chg="add mod">
          <ac:chgData name="Bachu, Lokesh" userId="9c31840a-16a8-4b13-a969-cfe956679ff7" providerId="ADAL" clId="{433CBE09-7C52-4B2D-8FC2-04FBA7044FC9}" dt="2025-02-14T08:31:26.043" v="329" actId="12"/>
          <ac:spMkLst>
            <pc:docMk/>
            <pc:sldMk cId="138377181" sldId="273"/>
            <ac:spMk id="3" creationId="{22239062-6F25-BB7E-98CA-17EECEA24A09}"/>
          </ac:spMkLst>
        </pc:spChg>
        <pc:spChg chg="add mod">
          <ac:chgData name="Bachu, Lokesh" userId="9c31840a-16a8-4b13-a969-cfe956679ff7" providerId="ADAL" clId="{433CBE09-7C52-4B2D-8FC2-04FBA7044FC9}" dt="2025-02-14T08:32:25.631" v="338" actId="20577"/>
          <ac:spMkLst>
            <pc:docMk/>
            <pc:sldMk cId="138377181" sldId="273"/>
            <ac:spMk id="5" creationId="{3F575730-0E8D-E5D3-9CCB-9A17AFE4680A}"/>
          </ac:spMkLst>
        </pc:spChg>
      </pc:sldChg>
      <pc:sldChg chg="addSp modSp mod">
        <pc:chgData name="Bachu, Lokesh" userId="9c31840a-16a8-4b13-a969-cfe956679ff7" providerId="ADAL" clId="{433CBE09-7C52-4B2D-8FC2-04FBA7044FC9}" dt="2025-02-14T08:33:17.088" v="351" actId="113"/>
        <pc:sldMkLst>
          <pc:docMk/>
          <pc:sldMk cId="386443690" sldId="274"/>
        </pc:sldMkLst>
        <pc:spChg chg="add mod">
          <ac:chgData name="Bachu, Lokesh" userId="9c31840a-16a8-4b13-a969-cfe956679ff7" providerId="ADAL" clId="{433CBE09-7C52-4B2D-8FC2-04FBA7044FC9}" dt="2025-02-14T08:33:17.088" v="351" actId="113"/>
          <ac:spMkLst>
            <pc:docMk/>
            <pc:sldMk cId="386443690" sldId="274"/>
            <ac:spMk id="3" creationId="{085B1E54-95E5-C86A-1FF5-D9D70A350631}"/>
          </ac:spMkLst>
        </pc:spChg>
      </pc:sldChg>
      <pc:sldChg chg="addSp delSp modSp mod">
        <pc:chgData name="Bachu, Lokesh" userId="9c31840a-16a8-4b13-a969-cfe956679ff7" providerId="ADAL" clId="{433CBE09-7C52-4B2D-8FC2-04FBA7044FC9}" dt="2025-02-14T08:37:13.467" v="384" actId="22"/>
        <pc:sldMkLst>
          <pc:docMk/>
          <pc:sldMk cId="632111850" sldId="275"/>
        </pc:sldMkLst>
        <pc:spChg chg="add mod">
          <ac:chgData name="Bachu, Lokesh" userId="9c31840a-16a8-4b13-a969-cfe956679ff7" providerId="ADAL" clId="{433CBE09-7C52-4B2D-8FC2-04FBA7044FC9}" dt="2025-02-14T08:35:01.274" v="362" actId="255"/>
          <ac:spMkLst>
            <pc:docMk/>
            <pc:sldMk cId="632111850" sldId="275"/>
            <ac:spMk id="3" creationId="{62E7285F-7B78-A42F-0B3D-520FA8F63E06}"/>
          </ac:spMkLst>
        </pc:spChg>
      </pc:sldChg>
      <pc:sldChg chg="addSp modSp mod">
        <pc:chgData name="Bachu, Lokesh" userId="9c31840a-16a8-4b13-a969-cfe956679ff7" providerId="ADAL" clId="{433CBE09-7C52-4B2D-8FC2-04FBA7044FC9}" dt="2025-02-14T08:36:43.413" v="380" actId="113"/>
        <pc:sldMkLst>
          <pc:docMk/>
          <pc:sldMk cId="862657381" sldId="276"/>
        </pc:sldMkLst>
        <pc:spChg chg="add mod">
          <ac:chgData name="Bachu, Lokesh" userId="9c31840a-16a8-4b13-a969-cfe956679ff7" providerId="ADAL" clId="{433CBE09-7C52-4B2D-8FC2-04FBA7044FC9}" dt="2025-02-14T08:36:09.066" v="371" actId="21"/>
          <ac:spMkLst>
            <pc:docMk/>
            <pc:sldMk cId="862657381" sldId="276"/>
            <ac:spMk id="3" creationId="{55E6E67C-E6F2-D287-F39F-EF28BBB11560}"/>
          </ac:spMkLst>
        </pc:spChg>
        <pc:spChg chg="add mod">
          <ac:chgData name="Bachu, Lokesh" userId="9c31840a-16a8-4b13-a969-cfe956679ff7" providerId="ADAL" clId="{433CBE09-7C52-4B2D-8FC2-04FBA7044FC9}" dt="2025-02-14T08:36:37.287" v="377" actId="21"/>
          <ac:spMkLst>
            <pc:docMk/>
            <pc:sldMk cId="862657381" sldId="276"/>
            <ac:spMk id="5" creationId="{D02BC761-61BB-1323-CE7A-AC69A97E5899}"/>
          </ac:spMkLst>
        </pc:spChg>
        <pc:spChg chg="add mod">
          <ac:chgData name="Bachu, Lokesh" userId="9c31840a-16a8-4b13-a969-cfe956679ff7" providerId="ADAL" clId="{433CBE09-7C52-4B2D-8FC2-04FBA7044FC9}" dt="2025-02-14T08:36:43.413" v="380" actId="113"/>
          <ac:spMkLst>
            <pc:docMk/>
            <pc:sldMk cId="862657381" sldId="276"/>
            <ac:spMk id="7" creationId="{DED8BB58-3419-9F6D-0B72-E7EA3129CDB8}"/>
          </ac:spMkLst>
        </pc:spChg>
      </pc:sldChg>
      <pc:sldChg chg="addSp modSp mod">
        <pc:chgData name="Bachu, Lokesh" userId="9c31840a-16a8-4b13-a969-cfe956679ff7" providerId="ADAL" clId="{433CBE09-7C52-4B2D-8FC2-04FBA7044FC9}" dt="2025-02-14T08:37:46.392" v="395" actId="12"/>
        <pc:sldMkLst>
          <pc:docMk/>
          <pc:sldMk cId="3032791881" sldId="277"/>
        </pc:sldMkLst>
        <pc:spChg chg="add mod">
          <ac:chgData name="Bachu, Lokesh" userId="9c31840a-16a8-4b13-a969-cfe956679ff7" providerId="ADAL" clId="{433CBE09-7C52-4B2D-8FC2-04FBA7044FC9}" dt="2025-02-14T08:37:46.392" v="395" actId="12"/>
          <ac:spMkLst>
            <pc:docMk/>
            <pc:sldMk cId="3032791881" sldId="277"/>
            <ac:spMk id="3" creationId="{81327E0A-AB8D-56E2-CCB2-E9FC05D7F975}"/>
          </ac:spMkLst>
        </pc:spChg>
      </pc:sldChg>
      <pc:sldChg chg="addSp modSp mod">
        <pc:chgData name="Bachu, Lokesh" userId="9c31840a-16a8-4b13-a969-cfe956679ff7" providerId="ADAL" clId="{433CBE09-7C52-4B2D-8FC2-04FBA7044FC9}" dt="2025-02-14T08:40:27.222" v="408" actId="113"/>
        <pc:sldMkLst>
          <pc:docMk/>
          <pc:sldMk cId="2969454165" sldId="278"/>
        </pc:sldMkLst>
        <pc:spChg chg="add mod">
          <ac:chgData name="Bachu, Lokesh" userId="9c31840a-16a8-4b13-a969-cfe956679ff7" providerId="ADAL" clId="{433CBE09-7C52-4B2D-8FC2-04FBA7044FC9}" dt="2025-02-14T08:40:27.222" v="408" actId="113"/>
          <ac:spMkLst>
            <pc:docMk/>
            <pc:sldMk cId="2969454165" sldId="278"/>
            <ac:spMk id="3" creationId="{A28DBE94-42F0-E9EC-362C-B919EB69AFAF}"/>
          </ac:spMkLst>
        </pc:spChg>
      </pc:sldChg>
      <pc:sldChg chg="addSp modSp mod">
        <pc:chgData name="Bachu, Lokesh" userId="9c31840a-16a8-4b13-a969-cfe956679ff7" providerId="ADAL" clId="{433CBE09-7C52-4B2D-8FC2-04FBA7044FC9}" dt="2025-02-14T08:41:54.339" v="418" actId="14100"/>
        <pc:sldMkLst>
          <pc:docMk/>
          <pc:sldMk cId="2830901725" sldId="279"/>
        </pc:sldMkLst>
        <pc:spChg chg="add mod">
          <ac:chgData name="Bachu, Lokesh" userId="9c31840a-16a8-4b13-a969-cfe956679ff7" providerId="ADAL" clId="{433CBE09-7C52-4B2D-8FC2-04FBA7044FC9}" dt="2025-02-14T08:41:54.339" v="418" actId="14100"/>
          <ac:spMkLst>
            <pc:docMk/>
            <pc:sldMk cId="2830901725" sldId="279"/>
            <ac:spMk id="3" creationId="{6E6FAEAB-FC5E-D393-71A4-89AD3876B569}"/>
          </ac:spMkLst>
        </pc:spChg>
      </pc:sldChg>
      <pc:sldChg chg="addSp modSp mod">
        <pc:chgData name="Bachu, Lokesh" userId="9c31840a-16a8-4b13-a969-cfe956679ff7" providerId="ADAL" clId="{433CBE09-7C52-4B2D-8FC2-04FBA7044FC9}" dt="2025-02-14T08:43:26.649" v="426" actId="14100"/>
        <pc:sldMkLst>
          <pc:docMk/>
          <pc:sldMk cId="1084707717" sldId="280"/>
        </pc:sldMkLst>
        <pc:picChg chg="add mod">
          <ac:chgData name="Bachu, Lokesh" userId="9c31840a-16a8-4b13-a969-cfe956679ff7" providerId="ADAL" clId="{433CBE09-7C52-4B2D-8FC2-04FBA7044FC9}" dt="2025-02-14T08:43:23.347" v="425" actId="14100"/>
          <ac:picMkLst>
            <pc:docMk/>
            <pc:sldMk cId="1084707717" sldId="280"/>
            <ac:picMk id="3" creationId="{9E0FA8A7-4BF6-F5D4-BA13-ECD12C6D0BDE}"/>
          </ac:picMkLst>
        </pc:picChg>
        <pc:picChg chg="add mod">
          <ac:chgData name="Bachu, Lokesh" userId="9c31840a-16a8-4b13-a969-cfe956679ff7" providerId="ADAL" clId="{433CBE09-7C52-4B2D-8FC2-04FBA7044FC9}" dt="2025-02-14T08:43:26.649" v="426" actId="14100"/>
          <ac:picMkLst>
            <pc:docMk/>
            <pc:sldMk cId="1084707717" sldId="280"/>
            <ac:picMk id="5" creationId="{CCC6C5E9-675E-2DB9-8509-2BB62E2B63F7}"/>
          </ac:picMkLst>
        </pc:picChg>
      </pc:sldChg>
      <pc:sldChg chg="addSp modSp mod">
        <pc:chgData name="Bachu, Lokesh" userId="9c31840a-16a8-4b13-a969-cfe956679ff7" providerId="ADAL" clId="{433CBE09-7C52-4B2D-8FC2-04FBA7044FC9}" dt="2025-02-14T08:46:25.735" v="436" actId="12"/>
        <pc:sldMkLst>
          <pc:docMk/>
          <pc:sldMk cId="707506400" sldId="281"/>
        </pc:sldMkLst>
        <pc:spChg chg="add mod">
          <ac:chgData name="Bachu, Lokesh" userId="9c31840a-16a8-4b13-a969-cfe956679ff7" providerId="ADAL" clId="{433CBE09-7C52-4B2D-8FC2-04FBA7044FC9}" dt="2025-02-14T08:46:25.735" v="436" actId="12"/>
          <ac:spMkLst>
            <pc:docMk/>
            <pc:sldMk cId="707506400" sldId="281"/>
            <ac:spMk id="3" creationId="{D9BC69D2-E753-DD2B-100E-32734CA887AA}"/>
          </ac:spMkLst>
        </pc:spChg>
      </pc:sldChg>
      <pc:sldChg chg="addSp delSp modSp new mod">
        <pc:chgData name="Bachu, Lokesh" userId="9c31840a-16a8-4b13-a969-cfe956679ff7" providerId="ADAL" clId="{433CBE09-7C52-4B2D-8FC2-04FBA7044FC9}" dt="2025-02-14T09:06:45.393" v="458" actId="1076"/>
        <pc:sldMkLst>
          <pc:docMk/>
          <pc:sldMk cId="3816121761" sldId="282"/>
        </pc:sldMkLst>
        <pc:spChg chg="add mod">
          <ac:chgData name="Bachu, Lokesh" userId="9c31840a-16a8-4b13-a969-cfe956679ff7" providerId="ADAL" clId="{433CBE09-7C52-4B2D-8FC2-04FBA7044FC9}" dt="2025-02-14T09:06:45.393" v="458" actId="1076"/>
          <ac:spMkLst>
            <pc:docMk/>
            <pc:sldMk cId="3816121761" sldId="282"/>
            <ac:spMk id="5" creationId="{A962F23F-46FB-5C8D-CCAB-08321A73A89C}"/>
          </ac:spMkLst>
        </pc:spChg>
      </pc:sldChg>
      <pc:sldChg chg="addSp modSp add mod">
        <pc:chgData name="Bachu, Lokesh" userId="9c31840a-16a8-4b13-a969-cfe956679ff7" providerId="ADAL" clId="{433CBE09-7C52-4B2D-8FC2-04FBA7044FC9}" dt="2025-02-14T09:07:52.062" v="463" actId="14100"/>
        <pc:sldMkLst>
          <pc:docMk/>
          <pc:sldMk cId="979333151" sldId="283"/>
        </pc:sldMkLst>
        <pc:picChg chg="add mod">
          <ac:chgData name="Bachu, Lokesh" userId="9c31840a-16a8-4b13-a969-cfe956679ff7" providerId="ADAL" clId="{433CBE09-7C52-4B2D-8FC2-04FBA7044FC9}" dt="2025-02-14T09:07:52.062" v="463" actId="14100"/>
          <ac:picMkLst>
            <pc:docMk/>
            <pc:sldMk cId="979333151" sldId="283"/>
            <ac:picMk id="3" creationId="{F0F477A8-9A49-9CE9-1AD0-33E0B292135C}"/>
          </ac:picMkLst>
        </pc:picChg>
      </pc:sldChg>
      <pc:sldChg chg="addSp modSp add mod">
        <pc:chgData name="Bachu, Lokesh" userId="9c31840a-16a8-4b13-a969-cfe956679ff7" providerId="ADAL" clId="{433CBE09-7C52-4B2D-8FC2-04FBA7044FC9}" dt="2025-02-14T09:09:21.105" v="477" actId="12"/>
        <pc:sldMkLst>
          <pc:docMk/>
          <pc:sldMk cId="1505821591" sldId="284"/>
        </pc:sldMkLst>
        <pc:spChg chg="add mod">
          <ac:chgData name="Bachu, Lokesh" userId="9c31840a-16a8-4b13-a969-cfe956679ff7" providerId="ADAL" clId="{433CBE09-7C52-4B2D-8FC2-04FBA7044FC9}" dt="2025-02-14T09:09:21.105" v="477" actId="12"/>
          <ac:spMkLst>
            <pc:docMk/>
            <pc:sldMk cId="1505821591" sldId="284"/>
            <ac:spMk id="3" creationId="{6A553ECE-69F8-70D5-7549-65779619F183}"/>
          </ac:spMkLst>
        </pc:spChg>
      </pc:sldChg>
      <pc:sldChg chg="addSp modSp add mod">
        <pc:chgData name="Bachu, Lokesh" userId="9c31840a-16a8-4b13-a969-cfe956679ff7" providerId="ADAL" clId="{433CBE09-7C52-4B2D-8FC2-04FBA7044FC9}" dt="2025-02-14T09:11:17.896" v="489" actId="207"/>
        <pc:sldMkLst>
          <pc:docMk/>
          <pc:sldMk cId="2889118964" sldId="285"/>
        </pc:sldMkLst>
        <pc:spChg chg="add mod">
          <ac:chgData name="Bachu, Lokesh" userId="9c31840a-16a8-4b13-a969-cfe956679ff7" providerId="ADAL" clId="{433CBE09-7C52-4B2D-8FC2-04FBA7044FC9}" dt="2025-02-14T09:11:17.896" v="489" actId="207"/>
          <ac:spMkLst>
            <pc:docMk/>
            <pc:sldMk cId="2889118964" sldId="285"/>
            <ac:spMk id="3" creationId="{0C120BD4-9ADF-1D38-5486-517DFEBED458}"/>
          </ac:spMkLst>
        </pc:spChg>
      </pc:sldChg>
      <pc:sldChg chg="addSp modSp add mod">
        <pc:chgData name="Bachu, Lokesh" userId="9c31840a-16a8-4b13-a969-cfe956679ff7" providerId="ADAL" clId="{433CBE09-7C52-4B2D-8FC2-04FBA7044FC9}" dt="2025-02-14T09:12:34.111" v="508" actId="20577"/>
        <pc:sldMkLst>
          <pc:docMk/>
          <pc:sldMk cId="3161322087" sldId="286"/>
        </pc:sldMkLst>
        <pc:spChg chg="add mod">
          <ac:chgData name="Bachu, Lokesh" userId="9c31840a-16a8-4b13-a969-cfe956679ff7" providerId="ADAL" clId="{433CBE09-7C52-4B2D-8FC2-04FBA7044FC9}" dt="2025-02-14T09:12:34.111" v="508" actId="20577"/>
          <ac:spMkLst>
            <pc:docMk/>
            <pc:sldMk cId="3161322087" sldId="286"/>
            <ac:spMk id="3" creationId="{CC928BF7-156B-B8D4-4819-3858FAB28F86}"/>
          </ac:spMkLst>
        </pc:spChg>
      </pc:sldChg>
      <pc:sldChg chg="addSp modSp add mod">
        <pc:chgData name="Bachu, Lokesh" userId="9c31840a-16a8-4b13-a969-cfe956679ff7" providerId="ADAL" clId="{433CBE09-7C52-4B2D-8FC2-04FBA7044FC9}" dt="2025-02-14T09:16:09.661" v="519" actId="1076"/>
        <pc:sldMkLst>
          <pc:docMk/>
          <pc:sldMk cId="997009364" sldId="287"/>
        </pc:sldMkLst>
        <pc:spChg chg="add mod">
          <ac:chgData name="Bachu, Lokesh" userId="9c31840a-16a8-4b13-a969-cfe956679ff7" providerId="ADAL" clId="{433CBE09-7C52-4B2D-8FC2-04FBA7044FC9}" dt="2025-02-14T09:15:23.592" v="517" actId="20577"/>
          <ac:spMkLst>
            <pc:docMk/>
            <pc:sldMk cId="997009364" sldId="287"/>
            <ac:spMk id="3" creationId="{5F29B400-2222-5CD0-6158-2A2EE06BD36F}"/>
          </ac:spMkLst>
        </pc:spChg>
        <pc:spChg chg="add mod">
          <ac:chgData name="Bachu, Lokesh" userId="9c31840a-16a8-4b13-a969-cfe956679ff7" providerId="ADAL" clId="{433CBE09-7C52-4B2D-8FC2-04FBA7044FC9}" dt="2025-02-14T09:16:09.661" v="519" actId="1076"/>
          <ac:spMkLst>
            <pc:docMk/>
            <pc:sldMk cId="997009364" sldId="287"/>
            <ac:spMk id="5" creationId="{4B390BD1-F7E3-C1E9-5FEB-9943E77B595F}"/>
          </ac:spMkLst>
        </pc:spChg>
      </pc:sldChg>
      <pc:sldChg chg="addSp modSp add mod">
        <pc:chgData name="Bachu, Lokesh" userId="9c31840a-16a8-4b13-a969-cfe956679ff7" providerId="ADAL" clId="{433CBE09-7C52-4B2D-8FC2-04FBA7044FC9}" dt="2025-02-14T09:18:08.649" v="535" actId="1076"/>
        <pc:sldMkLst>
          <pc:docMk/>
          <pc:sldMk cId="580439507" sldId="288"/>
        </pc:sldMkLst>
        <pc:spChg chg="add mod">
          <ac:chgData name="Bachu, Lokesh" userId="9c31840a-16a8-4b13-a969-cfe956679ff7" providerId="ADAL" clId="{433CBE09-7C52-4B2D-8FC2-04FBA7044FC9}" dt="2025-02-14T09:16:43.645" v="525" actId="21"/>
          <ac:spMkLst>
            <pc:docMk/>
            <pc:sldMk cId="580439507" sldId="288"/>
            <ac:spMk id="3" creationId="{B56F5EE3-B5ED-62EC-F64E-11203A93F8CE}"/>
          </ac:spMkLst>
        </pc:spChg>
        <pc:spChg chg="add mod">
          <ac:chgData name="Bachu, Lokesh" userId="9c31840a-16a8-4b13-a969-cfe956679ff7" providerId="ADAL" clId="{433CBE09-7C52-4B2D-8FC2-04FBA7044FC9}" dt="2025-02-14T09:17:51.903" v="531" actId="1076"/>
          <ac:spMkLst>
            <pc:docMk/>
            <pc:sldMk cId="580439507" sldId="288"/>
            <ac:spMk id="5" creationId="{83C6D6AD-5F9F-3B3B-6135-D5F00F13483B}"/>
          </ac:spMkLst>
        </pc:spChg>
        <pc:spChg chg="add mod">
          <ac:chgData name="Bachu, Lokesh" userId="9c31840a-16a8-4b13-a969-cfe956679ff7" providerId="ADAL" clId="{433CBE09-7C52-4B2D-8FC2-04FBA7044FC9}" dt="2025-02-14T09:18:08.649" v="535" actId="1076"/>
          <ac:spMkLst>
            <pc:docMk/>
            <pc:sldMk cId="580439507" sldId="288"/>
            <ac:spMk id="8" creationId="{79A7E61C-187E-E2C0-A674-D2BA9B497E6F}"/>
          </ac:spMkLst>
        </pc:spChg>
      </pc:sldChg>
      <pc:sldChg chg="addSp modSp add mod">
        <pc:chgData name="Bachu, Lokesh" userId="9c31840a-16a8-4b13-a969-cfe956679ff7" providerId="ADAL" clId="{433CBE09-7C52-4B2D-8FC2-04FBA7044FC9}" dt="2025-02-14T09:22:08.588" v="673" actId="20577"/>
        <pc:sldMkLst>
          <pc:docMk/>
          <pc:sldMk cId="486662284" sldId="289"/>
        </pc:sldMkLst>
        <pc:spChg chg="add mod">
          <ac:chgData name="Bachu, Lokesh" userId="9c31840a-16a8-4b13-a969-cfe956679ff7" providerId="ADAL" clId="{433CBE09-7C52-4B2D-8FC2-04FBA7044FC9}" dt="2025-02-14T09:22:08.588" v="673" actId="20577"/>
          <ac:spMkLst>
            <pc:docMk/>
            <pc:sldMk cId="486662284" sldId="289"/>
            <ac:spMk id="3" creationId="{93F6D2B4-515A-5A41-48D6-84F9BD1BA0BF}"/>
          </ac:spMkLst>
        </pc:spChg>
      </pc:sldChg>
      <pc:sldChg chg="addSp delSp modSp new mod">
        <pc:chgData name="Bachu, Lokesh" userId="9c31840a-16a8-4b13-a969-cfe956679ff7" providerId="ADAL" clId="{433CBE09-7C52-4B2D-8FC2-04FBA7044FC9}" dt="2025-02-14T09:24:51.416" v="682" actId="255"/>
        <pc:sldMkLst>
          <pc:docMk/>
          <pc:sldMk cId="3460337078" sldId="290"/>
        </pc:sldMkLst>
        <pc:spChg chg="add mod">
          <ac:chgData name="Bachu, Lokesh" userId="9c31840a-16a8-4b13-a969-cfe956679ff7" providerId="ADAL" clId="{433CBE09-7C52-4B2D-8FC2-04FBA7044FC9}" dt="2025-02-14T09:24:51.416" v="682" actId="255"/>
          <ac:spMkLst>
            <pc:docMk/>
            <pc:sldMk cId="3460337078" sldId="290"/>
            <ac:spMk id="5" creationId="{96CF2D40-8DF8-2F53-A32A-960DBE629277}"/>
          </ac:spMkLst>
        </pc:spChg>
      </pc:sldChg>
      <pc:sldChg chg="addSp delSp modSp new mod">
        <pc:chgData name="Bachu, Lokesh" userId="9c31840a-16a8-4b13-a969-cfe956679ff7" providerId="ADAL" clId="{433CBE09-7C52-4B2D-8FC2-04FBA7044FC9}" dt="2025-02-14T09:27:46.569" v="719" actId="12"/>
        <pc:sldMkLst>
          <pc:docMk/>
          <pc:sldMk cId="1323814109" sldId="291"/>
        </pc:sldMkLst>
        <pc:spChg chg="add mod">
          <ac:chgData name="Bachu, Lokesh" userId="9c31840a-16a8-4b13-a969-cfe956679ff7" providerId="ADAL" clId="{433CBE09-7C52-4B2D-8FC2-04FBA7044FC9}" dt="2025-02-14T09:27:46.569" v="719" actId="12"/>
          <ac:spMkLst>
            <pc:docMk/>
            <pc:sldMk cId="1323814109" sldId="291"/>
            <ac:spMk id="7" creationId="{4D92BC82-4326-93FD-B4A3-A8AF8B674ECA}"/>
          </ac:spMkLst>
        </pc:spChg>
      </pc:sldChg>
      <pc:sldChg chg="addSp modSp add mod">
        <pc:chgData name="Bachu, Lokesh" userId="9c31840a-16a8-4b13-a969-cfe956679ff7" providerId="ADAL" clId="{433CBE09-7C52-4B2D-8FC2-04FBA7044FC9}" dt="2025-02-14T09:28:41.973" v="729" actId="20577"/>
        <pc:sldMkLst>
          <pc:docMk/>
          <pc:sldMk cId="2471724992" sldId="292"/>
        </pc:sldMkLst>
        <pc:spChg chg="add mod">
          <ac:chgData name="Bachu, Lokesh" userId="9c31840a-16a8-4b13-a969-cfe956679ff7" providerId="ADAL" clId="{433CBE09-7C52-4B2D-8FC2-04FBA7044FC9}" dt="2025-02-14T09:28:41.973" v="729" actId="20577"/>
          <ac:spMkLst>
            <pc:docMk/>
            <pc:sldMk cId="2471724992" sldId="292"/>
            <ac:spMk id="3" creationId="{81B4120C-74D2-F058-F3CB-DA11DAD97B8B}"/>
          </ac:spMkLst>
        </pc:spChg>
      </pc:sldChg>
      <pc:sldChg chg="addSp modSp add mod">
        <pc:chgData name="Bachu, Lokesh" userId="9c31840a-16a8-4b13-a969-cfe956679ff7" providerId="ADAL" clId="{433CBE09-7C52-4B2D-8FC2-04FBA7044FC9}" dt="2025-02-14T09:30:17.359" v="754" actId="207"/>
        <pc:sldMkLst>
          <pc:docMk/>
          <pc:sldMk cId="920965435" sldId="293"/>
        </pc:sldMkLst>
        <pc:spChg chg="add mod">
          <ac:chgData name="Bachu, Lokesh" userId="9c31840a-16a8-4b13-a969-cfe956679ff7" providerId="ADAL" clId="{433CBE09-7C52-4B2D-8FC2-04FBA7044FC9}" dt="2025-02-14T09:30:17.359" v="754" actId="207"/>
          <ac:spMkLst>
            <pc:docMk/>
            <pc:sldMk cId="920965435" sldId="293"/>
            <ac:spMk id="3" creationId="{87BF64DD-7725-AEDC-A083-471657554652}"/>
          </ac:spMkLst>
        </pc:spChg>
        <pc:spChg chg="add mod">
          <ac:chgData name="Bachu, Lokesh" userId="9c31840a-16a8-4b13-a969-cfe956679ff7" providerId="ADAL" clId="{433CBE09-7C52-4B2D-8FC2-04FBA7044FC9}" dt="2025-02-14T09:29:38.881" v="737" actId="1076"/>
          <ac:spMkLst>
            <pc:docMk/>
            <pc:sldMk cId="920965435" sldId="293"/>
            <ac:spMk id="5" creationId="{AE3100A5-1948-06BD-7292-802505DD9B42}"/>
          </ac:spMkLst>
        </pc:spChg>
        <pc:spChg chg="add mod">
          <ac:chgData name="Bachu, Lokesh" userId="9c31840a-16a8-4b13-a969-cfe956679ff7" providerId="ADAL" clId="{433CBE09-7C52-4B2D-8FC2-04FBA7044FC9}" dt="2025-02-14T09:30:08.490" v="743" actId="207"/>
          <ac:spMkLst>
            <pc:docMk/>
            <pc:sldMk cId="920965435" sldId="293"/>
            <ac:spMk id="7" creationId="{9B3DE501-B67A-F4FC-3E54-30678299AE6F}"/>
          </ac:spMkLst>
        </pc:spChg>
      </pc:sldChg>
      <pc:sldChg chg="addSp modSp add mod">
        <pc:chgData name="Bachu, Lokesh" userId="9c31840a-16a8-4b13-a969-cfe956679ff7" providerId="ADAL" clId="{433CBE09-7C52-4B2D-8FC2-04FBA7044FC9}" dt="2025-02-14T09:31:22.242" v="765" actId="113"/>
        <pc:sldMkLst>
          <pc:docMk/>
          <pc:sldMk cId="2879976967" sldId="294"/>
        </pc:sldMkLst>
        <pc:spChg chg="add mod">
          <ac:chgData name="Bachu, Lokesh" userId="9c31840a-16a8-4b13-a969-cfe956679ff7" providerId="ADAL" clId="{433CBE09-7C52-4B2D-8FC2-04FBA7044FC9}" dt="2025-02-14T09:31:22.242" v="765" actId="113"/>
          <ac:spMkLst>
            <pc:docMk/>
            <pc:sldMk cId="2879976967" sldId="294"/>
            <ac:spMk id="3" creationId="{29A18AA1-503B-F955-8BAD-D2261584F5EC}"/>
          </ac:spMkLst>
        </pc:spChg>
      </pc:sldChg>
      <pc:sldChg chg="addSp modSp add mod">
        <pc:chgData name="Bachu, Lokesh" userId="9c31840a-16a8-4b13-a969-cfe956679ff7" providerId="ADAL" clId="{433CBE09-7C52-4B2D-8FC2-04FBA7044FC9}" dt="2025-02-14T09:33:00.507" v="774" actId="207"/>
        <pc:sldMkLst>
          <pc:docMk/>
          <pc:sldMk cId="546527947" sldId="295"/>
        </pc:sldMkLst>
        <pc:spChg chg="add mod">
          <ac:chgData name="Bachu, Lokesh" userId="9c31840a-16a8-4b13-a969-cfe956679ff7" providerId="ADAL" clId="{433CBE09-7C52-4B2D-8FC2-04FBA7044FC9}" dt="2025-02-14T09:33:00.507" v="774" actId="207"/>
          <ac:spMkLst>
            <pc:docMk/>
            <pc:sldMk cId="546527947" sldId="295"/>
            <ac:spMk id="3" creationId="{7BB92AFC-A20F-EAE9-21F0-623ACF2F21DA}"/>
          </ac:spMkLst>
        </pc:spChg>
      </pc:sldChg>
      <pc:sldChg chg="addSp modSp add mod">
        <pc:chgData name="Bachu, Lokesh" userId="9c31840a-16a8-4b13-a969-cfe956679ff7" providerId="ADAL" clId="{433CBE09-7C52-4B2D-8FC2-04FBA7044FC9}" dt="2025-02-14T09:34:47.955" v="791" actId="207"/>
        <pc:sldMkLst>
          <pc:docMk/>
          <pc:sldMk cId="596560540" sldId="296"/>
        </pc:sldMkLst>
        <pc:spChg chg="add mod">
          <ac:chgData name="Bachu, Lokesh" userId="9c31840a-16a8-4b13-a969-cfe956679ff7" providerId="ADAL" clId="{433CBE09-7C52-4B2D-8FC2-04FBA7044FC9}" dt="2025-02-14T09:34:47.955" v="791" actId="207"/>
          <ac:spMkLst>
            <pc:docMk/>
            <pc:sldMk cId="596560540" sldId="296"/>
            <ac:spMk id="3" creationId="{179697F7-DC50-C59A-492B-89B5EA1D77C7}"/>
          </ac:spMkLst>
        </pc:spChg>
      </pc:sldChg>
      <pc:sldChg chg="addSp modSp add mod">
        <pc:chgData name="Bachu, Lokesh" userId="9c31840a-16a8-4b13-a969-cfe956679ff7" providerId="ADAL" clId="{433CBE09-7C52-4B2D-8FC2-04FBA7044FC9}" dt="2025-02-14T09:35:51.310" v="806" actId="20577"/>
        <pc:sldMkLst>
          <pc:docMk/>
          <pc:sldMk cId="2271412984" sldId="297"/>
        </pc:sldMkLst>
        <pc:spChg chg="add mod">
          <ac:chgData name="Bachu, Lokesh" userId="9c31840a-16a8-4b13-a969-cfe956679ff7" providerId="ADAL" clId="{433CBE09-7C52-4B2D-8FC2-04FBA7044FC9}" dt="2025-02-14T09:35:51.310" v="806" actId="20577"/>
          <ac:spMkLst>
            <pc:docMk/>
            <pc:sldMk cId="2271412984" sldId="297"/>
            <ac:spMk id="3" creationId="{1A2A8883-E036-B4E2-418A-F2FE617D19AC}"/>
          </ac:spMkLst>
        </pc:spChg>
      </pc:sldChg>
      <pc:sldChg chg="addSp modSp add mod">
        <pc:chgData name="Bachu, Lokesh" userId="9c31840a-16a8-4b13-a969-cfe956679ff7" providerId="ADAL" clId="{433CBE09-7C52-4B2D-8FC2-04FBA7044FC9}" dt="2025-02-14T09:38:09.825" v="817" actId="5793"/>
        <pc:sldMkLst>
          <pc:docMk/>
          <pc:sldMk cId="2436833101" sldId="298"/>
        </pc:sldMkLst>
        <pc:spChg chg="add mod">
          <ac:chgData name="Bachu, Lokesh" userId="9c31840a-16a8-4b13-a969-cfe956679ff7" providerId="ADAL" clId="{433CBE09-7C52-4B2D-8FC2-04FBA7044FC9}" dt="2025-02-14T09:38:09.825" v="817" actId="5793"/>
          <ac:spMkLst>
            <pc:docMk/>
            <pc:sldMk cId="2436833101" sldId="298"/>
            <ac:spMk id="3" creationId="{7A6EE586-D2A8-B8B5-4258-698DEA0D9EC6}"/>
          </ac:spMkLst>
        </pc:spChg>
      </pc:sldChg>
      <pc:sldChg chg="addSp modSp add mod">
        <pc:chgData name="Bachu, Lokesh" userId="9c31840a-16a8-4b13-a969-cfe956679ff7" providerId="ADAL" clId="{433CBE09-7C52-4B2D-8FC2-04FBA7044FC9}" dt="2025-02-14T09:38:34.605" v="824" actId="14100"/>
        <pc:sldMkLst>
          <pc:docMk/>
          <pc:sldMk cId="1722014848" sldId="299"/>
        </pc:sldMkLst>
        <pc:spChg chg="add mod">
          <ac:chgData name="Bachu, Lokesh" userId="9c31840a-16a8-4b13-a969-cfe956679ff7" providerId="ADAL" clId="{433CBE09-7C52-4B2D-8FC2-04FBA7044FC9}" dt="2025-02-14T09:38:34.605" v="824" actId="14100"/>
          <ac:spMkLst>
            <pc:docMk/>
            <pc:sldMk cId="1722014848" sldId="299"/>
            <ac:spMk id="3" creationId="{CDFAEB7F-2B94-5528-08AB-E38562E4C7BB}"/>
          </ac:spMkLst>
        </pc:spChg>
      </pc:sldChg>
      <pc:sldChg chg="addSp modSp add mod">
        <pc:chgData name="Bachu, Lokesh" userId="9c31840a-16a8-4b13-a969-cfe956679ff7" providerId="ADAL" clId="{433CBE09-7C52-4B2D-8FC2-04FBA7044FC9}" dt="2025-02-14T09:39:54.784" v="844" actId="12"/>
        <pc:sldMkLst>
          <pc:docMk/>
          <pc:sldMk cId="1377216781" sldId="300"/>
        </pc:sldMkLst>
        <pc:spChg chg="add mod">
          <ac:chgData name="Bachu, Lokesh" userId="9c31840a-16a8-4b13-a969-cfe956679ff7" providerId="ADAL" clId="{433CBE09-7C52-4B2D-8FC2-04FBA7044FC9}" dt="2025-02-14T09:39:54.784" v="844" actId="12"/>
          <ac:spMkLst>
            <pc:docMk/>
            <pc:sldMk cId="1377216781" sldId="300"/>
            <ac:spMk id="3" creationId="{8997C228-F538-3306-310F-1FE0BC324363}"/>
          </ac:spMkLst>
        </pc:spChg>
      </pc:sldChg>
      <pc:sldChg chg="addSp modSp add mod setBg">
        <pc:chgData name="Bachu, Lokesh" userId="9c31840a-16a8-4b13-a969-cfe956679ff7" providerId="ADAL" clId="{433CBE09-7C52-4B2D-8FC2-04FBA7044FC9}" dt="2025-02-14T10:03:53.241" v="851" actId="26606"/>
        <pc:sldMkLst>
          <pc:docMk/>
          <pc:sldMk cId="487573688" sldId="301"/>
        </pc:sldMkLst>
        <pc:spChg chg="add mod">
          <ac:chgData name="Bachu, Lokesh" userId="9c31840a-16a8-4b13-a969-cfe956679ff7" providerId="ADAL" clId="{433CBE09-7C52-4B2D-8FC2-04FBA7044FC9}" dt="2025-02-14T10:03:53.241" v="851" actId="26606"/>
          <ac:spMkLst>
            <pc:docMk/>
            <pc:sldMk cId="487573688" sldId="301"/>
            <ac:spMk id="2" creationId="{749F9F4F-92E1-9892-4DC1-1459E0E27C1C}"/>
          </ac:spMkLst>
        </pc:spChg>
        <pc:spChg chg="add">
          <ac:chgData name="Bachu, Lokesh" userId="9c31840a-16a8-4b13-a969-cfe956679ff7" providerId="ADAL" clId="{433CBE09-7C52-4B2D-8FC2-04FBA7044FC9}" dt="2025-02-14T10:03:53.241" v="851" actId="26606"/>
          <ac:spMkLst>
            <pc:docMk/>
            <pc:sldMk cId="487573688" sldId="301"/>
            <ac:spMk id="7" creationId="{9095C1F4-AE7F-44E4-8693-40D3D6831140}"/>
          </ac:spMkLst>
        </pc:spChg>
        <pc:spChg chg="add">
          <ac:chgData name="Bachu, Lokesh" userId="9c31840a-16a8-4b13-a969-cfe956679ff7" providerId="ADAL" clId="{433CBE09-7C52-4B2D-8FC2-04FBA7044FC9}" dt="2025-02-14T10:03:53.241" v="851" actId="26606"/>
          <ac:spMkLst>
            <pc:docMk/>
            <pc:sldMk cId="487573688" sldId="301"/>
            <ac:spMk id="13" creationId="{871AEA07-1E14-44B4-8E55-64EF049CD66F}"/>
          </ac:spMkLst>
        </pc:spChg>
        <pc:grpChg chg="add">
          <ac:chgData name="Bachu, Lokesh" userId="9c31840a-16a8-4b13-a969-cfe956679ff7" providerId="ADAL" clId="{433CBE09-7C52-4B2D-8FC2-04FBA7044FC9}" dt="2025-02-14T10:03:53.241" v="851" actId="26606"/>
          <ac:grpSpMkLst>
            <pc:docMk/>
            <pc:sldMk cId="487573688" sldId="301"/>
            <ac:grpSpMk id="9" creationId="{8734DDD3-F723-4DD3-8ABE-EC0B2AC87D74}"/>
          </ac:grpSpMkLst>
        </pc:grpChg>
      </pc:sldChg>
      <pc:sldChg chg="addSp modSp add mod">
        <pc:chgData name="Bachu, Lokesh" userId="9c31840a-16a8-4b13-a969-cfe956679ff7" providerId="ADAL" clId="{433CBE09-7C52-4B2D-8FC2-04FBA7044FC9}" dt="2025-02-14T10:04:20.686" v="857" actId="14100"/>
        <pc:sldMkLst>
          <pc:docMk/>
          <pc:sldMk cId="3152602578" sldId="302"/>
        </pc:sldMkLst>
        <pc:spChg chg="add mod">
          <ac:chgData name="Bachu, Lokesh" userId="9c31840a-16a8-4b13-a969-cfe956679ff7" providerId="ADAL" clId="{433CBE09-7C52-4B2D-8FC2-04FBA7044FC9}" dt="2025-02-14T10:04:20.686" v="857" actId="14100"/>
          <ac:spMkLst>
            <pc:docMk/>
            <pc:sldMk cId="3152602578" sldId="302"/>
            <ac:spMk id="3" creationId="{FCF8E831-0CA1-582D-BE93-AC7A17D7670B}"/>
          </ac:spMkLst>
        </pc:spChg>
      </pc:sldChg>
      <pc:sldChg chg="addSp modSp add mod">
        <pc:chgData name="Bachu, Lokesh" userId="9c31840a-16a8-4b13-a969-cfe956679ff7" providerId="ADAL" clId="{433CBE09-7C52-4B2D-8FC2-04FBA7044FC9}" dt="2025-02-14T10:06:21.429" v="883" actId="12"/>
        <pc:sldMkLst>
          <pc:docMk/>
          <pc:sldMk cId="2366161039" sldId="303"/>
        </pc:sldMkLst>
        <pc:spChg chg="add mod">
          <ac:chgData name="Bachu, Lokesh" userId="9c31840a-16a8-4b13-a969-cfe956679ff7" providerId="ADAL" clId="{433CBE09-7C52-4B2D-8FC2-04FBA7044FC9}" dt="2025-02-14T10:05:06.933" v="869" actId="20577"/>
          <ac:spMkLst>
            <pc:docMk/>
            <pc:sldMk cId="2366161039" sldId="303"/>
            <ac:spMk id="3" creationId="{C6494DC6-1CD4-C9BC-4EA1-7151E62090F0}"/>
          </ac:spMkLst>
        </pc:spChg>
        <pc:spChg chg="add mod">
          <ac:chgData name="Bachu, Lokesh" userId="9c31840a-16a8-4b13-a969-cfe956679ff7" providerId="ADAL" clId="{433CBE09-7C52-4B2D-8FC2-04FBA7044FC9}" dt="2025-02-14T10:06:21.429" v="883" actId="12"/>
          <ac:spMkLst>
            <pc:docMk/>
            <pc:sldMk cId="2366161039" sldId="303"/>
            <ac:spMk id="5" creationId="{63DBDAA9-D064-A66A-5CA0-4B003228C127}"/>
          </ac:spMkLst>
        </pc:spChg>
      </pc:sldChg>
      <pc:sldChg chg="addSp modSp add mod">
        <pc:chgData name="Bachu, Lokesh" userId="9c31840a-16a8-4b13-a969-cfe956679ff7" providerId="ADAL" clId="{433CBE09-7C52-4B2D-8FC2-04FBA7044FC9}" dt="2025-02-14T10:06:35.763" v="888" actId="12"/>
        <pc:sldMkLst>
          <pc:docMk/>
          <pc:sldMk cId="760470717" sldId="304"/>
        </pc:sldMkLst>
        <pc:spChg chg="add mod">
          <ac:chgData name="Bachu, Lokesh" userId="9c31840a-16a8-4b13-a969-cfe956679ff7" providerId="ADAL" clId="{433CBE09-7C52-4B2D-8FC2-04FBA7044FC9}" dt="2025-02-14T10:06:35.763" v="888" actId="12"/>
          <ac:spMkLst>
            <pc:docMk/>
            <pc:sldMk cId="760470717" sldId="304"/>
            <ac:spMk id="3" creationId="{75B5F77B-604D-55FB-2B3B-72010D1E6DFE}"/>
          </ac:spMkLst>
        </pc:spChg>
      </pc:sldChg>
      <pc:sldChg chg="addSp modSp add mod">
        <pc:chgData name="Bachu, Lokesh" userId="9c31840a-16a8-4b13-a969-cfe956679ff7" providerId="ADAL" clId="{433CBE09-7C52-4B2D-8FC2-04FBA7044FC9}" dt="2025-02-14T10:08:09.741" v="909" actId="207"/>
        <pc:sldMkLst>
          <pc:docMk/>
          <pc:sldMk cId="3459943927" sldId="305"/>
        </pc:sldMkLst>
        <pc:spChg chg="add mod">
          <ac:chgData name="Bachu, Lokesh" userId="9c31840a-16a8-4b13-a969-cfe956679ff7" providerId="ADAL" clId="{433CBE09-7C52-4B2D-8FC2-04FBA7044FC9}" dt="2025-02-14T10:07:33.178" v="904" actId="5793"/>
          <ac:spMkLst>
            <pc:docMk/>
            <pc:sldMk cId="3459943927" sldId="305"/>
            <ac:spMk id="3" creationId="{F7ED6D9C-E15E-DAF8-F2EF-C5030EFF4670}"/>
          </ac:spMkLst>
        </pc:spChg>
        <pc:spChg chg="add mod">
          <ac:chgData name="Bachu, Lokesh" userId="9c31840a-16a8-4b13-a969-cfe956679ff7" providerId="ADAL" clId="{433CBE09-7C52-4B2D-8FC2-04FBA7044FC9}" dt="2025-02-14T10:08:09.741" v="909" actId="207"/>
          <ac:spMkLst>
            <pc:docMk/>
            <pc:sldMk cId="3459943927" sldId="305"/>
            <ac:spMk id="5" creationId="{F216C623-2CC8-A4D8-B2E8-D6C42051A53F}"/>
          </ac:spMkLst>
        </pc:spChg>
      </pc:sldChg>
      <pc:sldChg chg="addSp modSp add mod">
        <pc:chgData name="Bachu, Lokesh" userId="9c31840a-16a8-4b13-a969-cfe956679ff7" providerId="ADAL" clId="{433CBE09-7C52-4B2D-8FC2-04FBA7044FC9}" dt="2025-02-14T10:08:53.902" v="921" actId="20577"/>
        <pc:sldMkLst>
          <pc:docMk/>
          <pc:sldMk cId="874272160" sldId="306"/>
        </pc:sldMkLst>
        <pc:spChg chg="add mod">
          <ac:chgData name="Bachu, Lokesh" userId="9c31840a-16a8-4b13-a969-cfe956679ff7" providerId="ADAL" clId="{433CBE09-7C52-4B2D-8FC2-04FBA7044FC9}" dt="2025-02-14T10:08:53.902" v="921" actId="20577"/>
          <ac:spMkLst>
            <pc:docMk/>
            <pc:sldMk cId="874272160" sldId="306"/>
            <ac:spMk id="3" creationId="{DEB99EEF-8997-85A1-5D8E-388222E99759}"/>
          </ac:spMkLst>
        </pc:spChg>
      </pc:sldChg>
      <pc:sldChg chg="addSp modSp add mod">
        <pc:chgData name="Bachu, Lokesh" userId="9c31840a-16a8-4b13-a969-cfe956679ff7" providerId="ADAL" clId="{433CBE09-7C52-4B2D-8FC2-04FBA7044FC9}" dt="2025-02-14T10:47:34.905" v="929" actId="255"/>
        <pc:sldMkLst>
          <pc:docMk/>
          <pc:sldMk cId="2084109207" sldId="307"/>
        </pc:sldMkLst>
        <pc:spChg chg="add mod">
          <ac:chgData name="Bachu, Lokesh" userId="9c31840a-16a8-4b13-a969-cfe956679ff7" providerId="ADAL" clId="{433CBE09-7C52-4B2D-8FC2-04FBA7044FC9}" dt="2025-02-14T10:47:34.905" v="929" actId="255"/>
          <ac:spMkLst>
            <pc:docMk/>
            <pc:sldMk cId="2084109207" sldId="307"/>
            <ac:spMk id="3" creationId="{865F5C9F-65F6-DB01-D07A-FF900E658E9F}"/>
          </ac:spMkLst>
        </pc:spChg>
      </pc:sldChg>
      <pc:sldChg chg="addSp modSp add mod">
        <pc:chgData name="Bachu, Lokesh" userId="9c31840a-16a8-4b13-a969-cfe956679ff7" providerId="ADAL" clId="{433CBE09-7C52-4B2D-8FC2-04FBA7044FC9}" dt="2025-02-14T10:51:14.962" v="953" actId="255"/>
        <pc:sldMkLst>
          <pc:docMk/>
          <pc:sldMk cId="3889555369" sldId="308"/>
        </pc:sldMkLst>
        <pc:spChg chg="add mod">
          <ac:chgData name="Bachu, Lokesh" userId="9c31840a-16a8-4b13-a969-cfe956679ff7" providerId="ADAL" clId="{433CBE09-7C52-4B2D-8FC2-04FBA7044FC9}" dt="2025-02-14T10:50:58.819" v="945" actId="21"/>
          <ac:spMkLst>
            <pc:docMk/>
            <pc:sldMk cId="3889555369" sldId="308"/>
            <ac:spMk id="3" creationId="{1FFF932C-A904-5854-A7C9-CAF5D4E83FF7}"/>
          </ac:spMkLst>
        </pc:spChg>
        <pc:spChg chg="add mod">
          <ac:chgData name="Bachu, Lokesh" userId="9c31840a-16a8-4b13-a969-cfe956679ff7" providerId="ADAL" clId="{433CBE09-7C52-4B2D-8FC2-04FBA7044FC9}" dt="2025-02-14T10:51:14.962" v="953" actId="255"/>
          <ac:spMkLst>
            <pc:docMk/>
            <pc:sldMk cId="3889555369" sldId="308"/>
            <ac:spMk id="5" creationId="{ACED6FF6-6187-A11D-492B-732F2BF01951}"/>
          </ac:spMkLst>
        </pc:spChg>
      </pc:sldChg>
      <pc:sldChg chg="addSp modSp add mod">
        <pc:chgData name="Bachu, Lokesh" userId="9c31840a-16a8-4b13-a969-cfe956679ff7" providerId="ADAL" clId="{433CBE09-7C52-4B2D-8FC2-04FBA7044FC9}" dt="2025-02-14T10:58:01.631" v="968" actId="207"/>
        <pc:sldMkLst>
          <pc:docMk/>
          <pc:sldMk cId="4117889348" sldId="309"/>
        </pc:sldMkLst>
        <pc:spChg chg="add mod">
          <ac:chgData name="Bachu, Lokesh" userId="9c31840a-16a8-4b13-a969-cfe956679ff7" providerId="ADAL" clId="{433CBE09-7C52-4B2D-8FC2-04FBA7044FC9}" dt="2025-02-14T10:58:01.631" v="968" actId="207"/>
          <ac:spMkLst>
            <pc:docMk/>
            <pc:sldMk cId="4117889348" sldId="309"/>
            <ac:spMk id="3" creationId="{D9E63E4D-1EDE-3EDB-2F68-53CBD904A123}"/>
          </ac:spMkLst>
        </pc:spChg>
      </pc:sldChg>
      <pc:sldChg chg="addSp modSp add mod">
        <pc:chgData name="Bachu, Lokesh" userId="9c31840a-16a8-4b13-a969-cfe956679ff7" providerId="ADAL" clId="{433CBE09-7C52-4B2D-8FC2-04FBA7044FC9}" dt="2025-02-14T10:58:55.314" v="987" actId="20577"/>
        <pc:sldMkLst>
          <pc:docMk/>
          <pc:sldMk cId="2568103035" sldId="310"/>
        </pc:sldMkLst>
        <pc:spChg chg="add mod">
          <ac:chgData name="Bachu, Lokesh" userId="9c31840a-16a8-4b13-a969-cfe956679ff7" providerId="ADAL" clId="{433CBE09-7C52-4B2D-8FC2-04FBA7044FC9}" dt="2025-02-14T10:58:55.314" v="987" actId="20577"/>
          <ac:spMkLst>
            <pc:docMk/>
            <pc:sldMk cId="2568103035" sldId="310"/>
            <ac:spMk id="3" creationId="{E94B4C74-318C-8CD9-373B-9454515EBB3C}"/>
          </ac:spMkLst>
        </pc:spChg>
      </pc:sldChg>
      <pc:sldChg chg="addSp modSp add mod">
        <pc:chgData name="Bachu, Lokesh" userId="9c31840a-16a8-4b13-a969-cfe956679ff7" providerId="ADAL" clId="{433CBE09-7C52-4B2D-8FC2-04FBA7044FC9}" dt="2025-02-14T10:59:50.746" v="1001" actId="207"/>
        <pc:sldMkLst>
          <pc:docMk/>
          <pc:sldMk cId="2602587887" sldId="311"/>
        </pc:sldMkLst>
        <pc:spChg chg="add mod">
          <ac:chgData name="Bachu, Lokesh" userId="9c31840a-16a8-4b13-a969-cfe956679ff7" providerId="ADAL" clId="{433CBE09-7C52-4B2D-8FC2-04FBA7044FC9}" dt="2025-02-14T10:59:50.746" v="1001" actId="207"/>
          <ac:spMkLst>
            <pc:docMk/>
            <pc:sldMk cId="2602587887" sldId="311"/>
            <ac:spMk id="3" creationId="{F05D4FBD-D2F6-25D4-E916-BDC2A63E88E2}"/>
          </ac:spMkLst>
        </pc:spChg>
      </pc:sldChg>
      <pc:sldChg chg="addSp modSp add mod">
        <pc:chgData name="Bachu, Lokesh" userId="9c31840a-16a8-4b13-a969-cfe956679ff7" providerId="ADAL" clId="{433CBE09-7C52-4B2D-8FC2-04FBA7044FC9}" dt="2025-02-14T11:00:29.728" v="1009" actId="14100"/>
        <pc:sldMkLst>
          <pc:docMk/>
          <pc:sldMk cId="1225947337" sldId="312"/>
        </pc:sldMkLst>
        <pc:spChg chg="add mod">
          <ac:chgData name="Bachu, Lokesh" userId="9c31840a-16a8-4b13-a969-cfe956679ff7" providerId="ADAL" clId="{433CBE09-7C52-4B2D-8FC2-04FBA7044FC9}" dt="2025-02-14T11:00:29.728" v="1009" actId="14100"/>
          <ac:spMkLst>
            <pc:docMk/>
            <pc:sldMk cId="1225947337" sldId="312"/>
            <ac:spMk id="3" creationId="{8A68162E-8E44-B905-E85C-3EAD1269654C}"/>
          </ac:spMkLst>
        </pc:spChg>
      </pc:sldChg>
      <pc:sldChg chg="addSp modSp add mod">
        <pc:chgData name="Bachu, Lokesh" userId="9c31840a-16a8-4b13-a969-cfe956679ff7" providerId="ADAL" clId="{433CBE09-7C52-4B2D-8FC2-04FBA7044FC9}" dt="2025-02-14T11:03:48.418" v="1029" actId="113"/>
        <pc:sldMkLst>
          <pc:docMk/>
          <pc:sldMk cId="1613258188" sldId="313"/>
        </pc:sldMkLst>
        <pc:spChg chg="add mod">
          <ac:chgData name="Bachu, Lokesh" userId="9c31840a-16a8-4b13-a969-cfe956679ff7" providerId="ADAL" clId="{433CBE09-7C52-4B2D-8FC2-04FBA7044FC9}" dt="2025-02-14T11:03:48.418" v="1029" actId="113"/>
          <ac:spMkLst>
            <pc:docMk/>
            <pc:sldMk cId="1613258188" sldId="313"/>
            <ac:spMk id="3" creationId="{D2BE3D69-3E66-A4FC-96BA-F2601209D6AC}"/>
          </ac:spMkLst>
        </pc:spChg>
      </pc:sldChg>
      <pc:sldChg chg="addSp modSp add mod">
        <pc:chgData name="Bachu, Lokesh" userId="9c31840a-16a8-4b13-a969-cfe956679ff7" providerId="ADAL" clId="{433CBE09-7C52-4B2D-8FC2-04FBA7044FC9}" dt="2025-02-14T11:05:04.958" v="1039" actId="113"/>
        <pc:sldMkLst>
          <pc:docMk/>
          <pc:sldMk cId="1783919537" sldId="314"/>
        </pc:sldMkLst>
        <pc:spChg chg="add mod">
          <ac:chgData name="Bachu, Lokesh" userId="9c31840a-16a8-4b13-a969-cfe956679ff7" providerId="ADAL" clId="{433CBE09-7C52-4B2D-8FC2-04FBA7044FC9}" dt="2025-02-14T11:05:04.958" v="1039" actId="113"/>
          <ac:spMkLst>
            <pc:docMk/>
            <pc:sldMk cId="1783919537" sldId="314"/>
            <ac:spMk id="3" creationId="{DFC56BA3-2A96-2439-ACDD-6463E9323EA5}"/>
          </ac:spMkLst>
        </pc:spChg>
      </pc:sldChg>
      <pc:sldChg chg="addSp modSp add mod">
        <pc:chgData name="Bachu, Lokesh" userId="9c31840a-16a8-4b13-a969-cfe956679ff7" providerId="ADAL" clId="{433CBE09-7C52-4B2D-8FC2-04FBA7044FC9}" dt="2025-02-14T11:05:40.912" v="1046" actId="207"/>
        <pc:sldMkLst>
          <pc:docMk/>
          <pc:sldMk cId="1752979463" sldId="315"/>
        </pc:sldMkLst>
        <pc:spChg chg="add mod">
          <ac:chgData name="Bachu, Lokesh" userId="9c31840a-16a8-4b13-a969-cfe956679ff7" providerId="ADAL" clId="{433CBE09-7C52-4B2D-8FC2-04FBA7044FC9}" dt="2025-02-14T11:05:40.912" v="1046" actId="207"/>
          <ac:spMkLst>
            <pc:docMk/>
            <pc:sldMk cId="1752979463" sldId="315"/>
            <ac:spMk id="3" creationId="{A1BC5DC2-B5E3-3AFF-3914-97C1E00ED517}"/>
          </ac:spMkLst>
        </pc:spChg>
      </pc:sldChg>
      <pc:sldChg chg="addSp delSp modSp new mod">
        <pc:chgData name="Bachu, Lokesh" userId="9c31840a-16a8-4b13-a969-cfe956679ff7" providerId="ADAL" clId="{433CBE09-7C52-4B2D-8FC2-04FBA7044FC9}" dt="2025-02-14T11:12:40.469" v="1083" actId="207"/>
        <pc:sldMkLst>
          <pc:docMk/>
          <pc:sldMk cId="2137217111" sldId="316"/>
        </pc:sldMkLst>
        <pc:spChg chg="add mod">
          <ac:chgData name="Bachu, Lokesh" userId="9c31840a-16a8-4b13-a969-cfe956679ff7" providerId="ADAL" clId="{433CBE09-7C52-4B2D-8FC2-04FBA7044FC9}" dt="2025-02-14T11:12:21.241" v="1078"/>
          <ac:spMkLst>
            <pc:docMk/>
            <pc:sldMk cId="2137217111" sldId="316"/>
            <ac:spMk id="5" creationId="{C42CCBF6-C83C-67E2-A0FA-341D00E9BF7B}"/>
          </ac:spMkLst>
        </pc:spChg>
        <pc:spChg chg="add mod">
          <ac:chgData name="Bachu, Lokesh" userId="9c31840a-16a8-4b13-a969-cfe956679ff7" providerId="ADAL" clId="{433CBE09-7C52-4B2D-8FC2-04FBA7044FC9}" dt="2025-02-14T11:12:40.469" v="1083" actId="207"/>
          <ac:spMkLst>
            <pc:docMk/>
            <pc:sldMk cId="2137217111" sldId="316"/>
            <ac:spMk id="7" creationId="{BEE120FD-DD4C-96D7-0C36-1E4C5AAA7723}"/>
          </ac:spMkLst>
        </pc:spChg>
      </pc:sldChg>
      <pc:sldChg chg="addSp modSp add mod">
        <pc:chgData name="Bachu, Lokesh" userId="9c31840a-16a8-4b13-a969-cfe956679ff7" providerId="ADAL" clId="{433CBE09-7C52-4B2D-8FC2-04FBA7044FC9}" dt="2025-02-14T11:15:40.393" v="1122" actId="207"/>
        <pc:sldMkLst>
          <pc:docMk/>
          <pc:sldMk cId="4129929160" sldId="317"/>
        </pc:sldMkLst>
        <pc:spChg chg="add mod">
          <ac:chgData name="Bachu, Lokesh" userId="9c31840a-16a8-4b13-a969-cfe956679ff7" providerId="ADAL" clId="{433CBE09-7C52-4B2D-8FC2-04FBA7044FC9}" dt="2025-02-14T11:15:19.635" v="1116"/>
          <ac:spMkLst>
            <pc:docMk/>
            <pc:sldMk cId="4129929160" sldId="317"/>
            <ac:spMk id="3" creationId="{41C3BDA4-14E2-3D1D-8296-F5174BA671FF}"/>
          </ac:spMkLst>
        </pc:spChg>
        <pc:spChg chg="add mod">
          <ac:chgData name="Bachu, Lokesh" userId="9c31840a-16a8-4b13-a969-cfe956679ff7" providerId="ADAL" clId="{433CBE09-7C52-4B2D-8FC2-04FBA7044FC9}" dt="2025-02-14T11:14:54.992" v="1114" actId="113"/>
          <ac:spMkLst>
            <pc:docMk/>
            <pc:sldMk cId="4129929160" sldId="317"/>
            <ac:spMk id="5" creationId="{9199418A-D512-6A94-3692-A2D5F4E6823B}"/>
          </ac:spMkLst>
        </pc:spChg>
        <pc:spChg chg="add mod">
          <ac:chgData name="Bachu, Lokesh" userId="9c31840a-16a8-4b13-a969-cfe956679ff7" providerId="ADAL" clId="{433CBE09-7C52-4B2D-8FC2-04FBA7044FC9}" dt="2025-02-14T11:15:40.393" v="1122" actId="207"/>
          <ac:spMkLst>
            <pc:docMk/>
            <pc:sldMk cId="4129929160" sldId="317"/>
            <ac:spMk id="7" creationId="{F41A5D47-20F0-A63D-89EA-EACBB409F309}"/>
          </ac:spMkLst>
        </pc:spChg>
      </pc:sldChg>
      <pc:sldChg chg="addSp modSp add mod">
        <pc:chgData name="Bachu, Lokesh" userId="9c31840a-16a8-4b13-a969-cfe956679ff7" providerId="ADAL" clId="{433CBE09-7C52-4B2D-8FC2-04FBA7044FC9}" dt="2025-02-14T11:16:58.497" v="1139" actId="113"/>
        <pc:sldMkLst>
          <pc:docMk/>
          <pc:sldMk cId="1919635021" sldId="318"/>
        </pc:sldMkLst>
        <pc:spChg chg="add mod">
          <ac:chgData name="Bachu, Lokesh" userId="9c31840a-16a8-4b13-a969-cfe956679ff7" providerId="ADAL" clId="{433CBE09-7C52-4B2D-8FC2-04FBA7044FC9}" dt="2025-02-14T11:16:34.573" v="1131"/>
          <ac:spMkLst>
            <pc:docMk/>
            <pc:sldMk cId="1919635021" sldId="318"/>
            <ac:spMk id="3" creationId="{1084C874-0429-67D2-CDD1-E286790A46B9}"/>
          </ac:spMkLst>
        </pc:spChg>
        <pc:spChg chg="add mod">
          <ac:chgData name="Bachu, Lokesh" userId="9c31840a-16a8-4b13-a969-cfe956679ff7" providerId="ADAL" clId="{433CBE09-7C52-4B2D-8FC2-04FBA7044FC9}" dt="2025-02-14T11:16:58.497" v="1139" actId="113"/>
          <ac:spMkLst>
            <pc:docMk/>
            <pc:sldMk cId="1919635021" sldId="318"/>
            <ac:spMk id="5" creationId="{53AE4C3F-2599-BFF7-9F7D-4C4F07EE208E}"/>
          </ac:spMkLst>
        </pc:spChg>
      </pc:sldChg>
      <pc:sldChg chg="addSp modSp add mod">
        <pc:chgData name="Bachu, Lokesh" userId="9c31840a-16a8-4b13-a969-cfe956679ff7" providerId="ADAL" clId="{433CBE09-7C52-4B2D-8FC2-04FBA7044FC9}" dt="2025-02-14T11:23:53.808" v="1160" actId="255"/>
        <pc:sldMkLst>
          <pc:docMk/>
          <pc:sldMk cId="1322834802" sldId="319"/>
        </pc:sldMkLst>
        <pc:spChg chg="add mod">
          <ac:chgData name="Bachu, Lokesh" userId="9c31840a-16a8-4b13-a969-cfe956679ff7" providerId="ADAL" clId="{433CBE09-7C52-4B2D-8FC2-04FBA7044FC9}" dt="2025-02-14T11:23:23.339" v="1152" actId="1076"/>
          <ac:spMkLst>
            <pc:docMk/>
            <pc:sldMk cId="1322834802" sldId="319"/>
            <ac:spMk id="3" creationId="{AB88234A-E646-DBED-DB57-5B64F39F4457}"/>
          </ac:spMkLst>
        </pc:spChg>
        <pc:spChg chg="add mod">
          <ac:chgData name="Bachu, Lokesh" userId="9c31840a-16a8-4b13-a969-cfe956679ff7" providerId="ADAL" clId="{433CBE09-7C52-4B2D-8FC2-04FBA7044FC9}" dt="2025-02-14T11:23:53.808" v="1160" actId="255"/>
          <ac:spMkLst>
            <pc:docMk/>
            <pc:sldMk cId="1322834802" sldId="319"/>
            <ac:spMk id="5" creationId="{E61665DA-EF07-B87B-23A4-55B894462F89}"/>
          </ac:spMkLst>
        </pc:spChg>
      </pc:sldChg>
      <pc:sldChg chg="addSp modSp add mod">
        <pc:chgData name="Bachu, Lokesh" userId="9c31840a-16a8-4b13-a969-cfe956679ff7" providerId="ADAL" clId="{433CBE09-7C52-4B2D-8FC2-04FBA7044FC9}" dt="2025-02-18T07:18:50.617" v="2464" actId="1076"/>
        <pc:sldMkLst>
          <pc:docMk/>
          <pc:sldMk cId="427037204" sldId="320"/>
        </pc:sldMkLst>
        <pc:spChg chg="add mod">
          <ac:chgData name="Bachu, Lokesh" userId="9c31840a-16a8-4b13-a969-cfe956679ff7" providerId="ADAL" clId="{433CBE09-7C52-4B2D-8FC2-04FBA7044FC9}" dt="2025-02-14T11:24:55.502" v="1168" actId="20577"/>
          <ac:spMkLst>
            <pc:docMk/>
            <pc:sldMk cId="427037204" sldId="320"/>
            <ac:spMk id="3" creationId="{952B7654-D24C-424B-CF98-1A8F53D7EAE9}"/>
          </ac:spMkLst>
        </pc:spChg>
        <pc:picChg chg="add mod">
          <ac:chgData name="Bachu, Lokesh" userId="9c31840a-16a8-4b13-a969-cfe956679ff7" providerId="ADAL" clId="{433CBE09-7C52-4B2D-8FC2-04FBA7044FC9}" dt="2025-02-18T07:18:50.617" v="2464" actId="1076"/>
          <ac:picMkLst>
            <pc:docMk/>
            <pc:sldMk cId="427037204" sldId="320"/>
            <ac:picMk id="4" creationId="{62A5F75A-815A-E7BD-023B-933C500BAABB}"/>
          </ac:picMkLst>
        </pc:picChg>
      </pc:sldChg>
      <pc:sldChg chg="addSp delSp modSp add mod setBg">
        <pc:chgData name="Bachu, Lokesh" userId="9c31840a-16a8-4b13-a969-cfe956679ff7" providerId="ADAL" clId="{433CBE09-7C52-4B2D-8FC2-04FBA7044FC9}" dt="2025-02-14T11:30:12.960" v="1215" actId="26606"/>
        <pc:sldMkLst>
          <pc:docMk/>
          <pc:sldMk cId="64577839" sldId="321"/>
        </pc:sldMkLst>
        <pc:spChg chg="add mod">
          <ac:chgData name="Bachu, Lokesh" userId="9c31840a-16a8-4b13-a969-cfe956679ff7" providerId="ADAL" clId="{433CBE09-7C52-4B2D-8FC2-04FBA7044FC9}" dt="2025-02-14T11:30:12.960" v="1215" actId="26606"/>
          <ac:spMkLst>
            <pc:docMk/>
            <pc:sldMk cId="64577839" sldId="321"/>
            <ac:spMk id="6" creationId="{93B03281-AFDD-FC9B-2896-20B4FA4AF20D}"/>
          </ac:spMkLst>
        </pc:spChg>
        <pc:spChg chg="add">
          <ac:chgData name="Bachu, Lokesh" userId="9c31840a-16a8-4b13-a969-cfe956679ff7" providerId="ADAL" clId="{433CBE09-7C52-4B2D-8FC2-04FBA7044FC9}" dt="2025-02-14T11:30:12.960" v="1215" actId="26606"/>
          <ac:spMkLst>
            <pc:docMk/>
            <pc:sldMk cId="64577839" sldId="321"/>
            <ac:spMk id="19" creationId="{4522B21E-B2B9-4C72-9A71-C87EFD137480}"/>
          </ac:spMkLst>
        </pc:spChg>
        <pc:spChg chg="add">
          <ac:chgData name="Bachu, Lokesh" userId="9c31840a-16a8-4b13-a969-cfe956679ff7" providerId="ADAL" clId="{433CBE09-7C52-4B2D-8FC2-04FBA7044FC9}" dt="2025-02-14T11:30:12.960" v="1215" actId="26606"/>
          <ac:spMkLst>
            <pc:docMk/>
            <pc:sldMk cId="64577839" sldId="321"/>
            <ac:spMk id="20" creationId="{5EB7D2A2-F448-44D4-938C-DC84CBCB3B1E}"/>
          </ac:spMkLst>
        </pc:spChg>
        <pc:spChg chg="add">
          <ac:chgData name="Bachu, Lokesh" userId="9c31840a-16a8-4b13-a969-cfe956679ff7" providerId="ADAL" clId="{433CBE09-7C52-4B2D-8FC2-04FBA7044FC9}" dt="2025-02-14T11:30:12.960" v="1215" actId="26606"/>
          <ac:spMkLst>
            <pc:docMk/>
            <pc:sldMk cId="64577839" sldId="321"/>
            <ac:spMk id="21" creationId="{871AEA07-1E14-44B4-8E55-64EF049CD66F}"/>
          </ac:spMkLst>
        </pc:spChg>
        <pc:cxnChg chg="add">
          <ac:chgData name="Bachu, Lokesh" userId="9c31840a-16a8-4b13-a969-cfe956679ff7" providerId="ADAL" clId="{433CBE09-7C52-4B2D-8FC2-04FBA7044FC9}" dt="2025-02-14T11:30:12.960" v="1215" actId="26606"/>
          <ac:cxnSpMkLst>
            <pc:docMk/>
            <pc:sldMk cId="64577839" sldId="321"/>
            <ac:cxnSpMk id="22" creationId="{F7C8EA93-3210-4C62-99E9-153C275E3A87}"/>
          </ac:cxnSpMkLst>
        </pc:cxnChg>
      </pc:sldChg>
      <pc:sldChg chg="addSp modSp add mod setBg">
        <pc:chgData name="Bachu, Lokesh" userId="9c31840a-16a8-4b13-a969-cfe956679ff7" providerId="ADAL" clId="{433CBE09-7C52-4B2D-8FC2-04FBA7044FC9}" dt="2025-02-14T11:30:49.670" v="1223" actId="26606"/>
        <pc:sldMkLst>
          <pc:docMk/>
          <pc:sldMk cId="3837153400" sldId="322"/>
        </pc:sldMkLst>
        <pc:spChg chg="add mod">
          <ac:chgData name="Bachu, Lokesh" userId="9c31840a-16a8-4b13-a969-cfe956679ff7" providerId="ADAL" clId="{433CBE09-7C52-4B2D-8FC2-04FBA7044FC9}" dt="2025-02-14T11:30:49.670" v="1223" actId="26606"/>
          <ac:spMkLst>
            <pc:docMk/>
            <pc:sldMk cId="3837153400" sldId="322"/>
            <ac:spMk id="3" creationId="{07DD6471-7AD0-0894-5F17-24BD70B8AE39}"/>
          </ac:spMkLst>
        </pc:spChg>
        <pc:spChg chg="add">
          <ac:chgData name="Bachu, Lokesh" userId="9c31840a-16a8-4b13-a969-cfe956679ff7" providerId="ADAL" clId="{433CBE09-7C52-4B2D-8FC2-04FBA7044FC9}" dt="2025-02-14T11:30:49.670" v="1223" actId="26606"/>
          <ac:spMkLst>
            <pc:docMk/>
            <pc:sldMk cId="3837153400" sldId="322"/>
            <ac:spMk id="8" creationId="{DBF61EA3-B236-439E-9C0B-340980D56BEE}"/>
          </ac:spMkLst>
        </pc:spChg>
        <pc:spChg chg="add">
          <ac:chgData name="Bachu, Lokesh" userId="9c31840a-16a8-4b13-a969-cfe956679ff7" providerId="ADAL" clId="{433CBE09-7C52-4B2D-8FC2-04FBA7044FC9}" dt="2025-02-14T11:30:49.670" v="1223" actId="26606"/>
          <ac:spMkLst>
            <pc:docMk/>
            <pc:sldMk cId="3837153400" sldId="322"/>
            <ac:spMk id="14" creationId="{E659831F-0D9A-4C63-9EBB-8435B85A440F}"/>
          </ac:spMkLst>
        </pc:spChg>
        <pc:grpChg chg="add">
          <ac:chgData name="Bachu, Lokesh" userId="9c31840a-16a8-4b13-a969-cfe956679ff7" providerId="ADAL" clId="{433CBE09-7C52-4B2D-8FC2-04FBA7044FC9}" dt="2025-02-14T11:30:49.670" v="1223" actId="26606"/>
          <ac:grpSpMkLst>
            <pc:docMk/>
            <pc:sldMk cId="3837153400" sldId="322"/>
            <ac:grpSpMk id="10" creationId="{28FAF094-D087-493F-8DF9-A486C2D6BBAA}"/>
          </ac:grpSpMkLst>
        </pc:grpChg>
      </pc:sldChg>
      <pc:sldChg chg="addSp modSp add mod">
        <pc:chgData name="Bachu, Lokesh" userId="9c31840a-16a8-4b13-a969-cfe956679ff7" providerId="ADAL" clId="{433CBE09-7C52-4B2D-8FC2-04FBA7044FC9}" dt="2025-02-14T11:32:09.092" v="1240" actId="20577"/>
        <pc:sldMkLst>
          <pc:docMk/>
          <pc:sldMk cId="538844640" sldId="323"/>
        </pc:sldMkLst>
        <pc:spChg chg="add mod">
          <ac:chgData name="Bachu, Lokesh" userId="9c31840a-16a8-4b13-a969-cfe956679ff7" providerId="ADAL" clId="{433CBE09-7C52-4B2D-8FC2-04FBA7044FC9}" dt="2025-02-14T11:31:41.137" v="1233" actId="14100"/>
          <ac:spMkLst>
            <pc:docMk/>
            <pc:sldMk cId="538844640" sldId="323"/>
            <ac:spMk id="3" creationId="{45FB0A8D-3231-5C5B-9ADA-257DDCE0E5FA}"/>
          </ac:spMkLst>
        </pc:spChg>
        <pc:spChg chg="add mod">
          <ac:chgData name="Bachu, Lokesh" userId="9c31840a-16a8-4b13-a969-cfe956679ff7" providerId="ADAL" clId="{433CBE09-7C52-4B2D-8FC2-04FBA7044FC9}" dt="2025-02-14T11:32:09.092" v="1240" actId="20577"/>
          <ac:spMkLst>
            <pc:docMk/>
            <pc:sldMk cId="538844640" sldId="323"/>
            <ac:spMk id="5" creationId="{3F9A2A19-29B6-8520-C0AA-AF21811B2AE5}"/>
          </ac:spMkLst>
        </pc:spChg>
      </pc:sldChg>
      <pc:sldChg chg="addSp modSp add mod">
        <pc:chgData name="Bachu, Lokesh" userId="9c31840a-16a8-4b13-a969-cfe956679ff7" providerId="ADAL" clId="{433CBE09-7C52-4B2D-8FC2-04FBA7044FC9}" dt="2025-02-14T11:33:07.462" v="1256" actId="207"/>
        <pc:sldMkLst>
          <pc:docMk/>
          <pc:sldMk cId="410953609" sldId="324"/>
        </pc:sldMkLst>
        <pc:spChg chg="add mod">
          <ac:chgData name="Bachu, Lokesh" userId="9c31840a-16a8-4b13-a969-cfe956679ff7" providerId="ADAL" clId="{433CBE09-7C52-4B2D-8FC2-04FBA7044FC9}" dt="2025-02-14T11:32:53.998" v="1252" actId="21"/>
          <ac:spMkLst>
            <pc:docMk/>
            <pc:sldMk cId="410953609" sldId="324"/>
            <ac:spMk id="3" creationId="{4B580F30-9158-6AAE-C296-5CA24E22B493}"/>
          </ac:spMkLst>
        </pc:spChg>
        <pc:spChg chg="add mod">
          <ac:chgData name="Bachu, Lokesh" userId="9c31840a-16a8-4b13-a969-cfe956679ff7" providerId="ADAL" clId="{433CBE09-7C52-4B2D-8FC2-04FBA7044FC9}" dt="2025-02-14T11:33:07.462" v="1256" actId="207"/>
          <ac:spMkLst>
            <pc:docMk/>
            <pc:sldMk cId="410953609" sldId="324"/>
            <ac:spMk id="5" creationId="{21D75C05-1C20-E7F2-B795-B5A3E950213D}"/>
          </ac:spMkLst>
        </pc:spChg>
      </pc:sldChg>
      <pc:sldChg chg="addSp modSp add mod">
        <pc:chgData name="Bachu, Lokesh" userId="9c31840a-16a8-4b13-a969-cfe956679ff7" providerId="ADAL" clId="{433CBE09-7C52-4B2D-8FC2-04FBA7044FC9}" dt="2025-02-14T11:33:45.587" v="1265" actId="12"/>
        <pc:sldMkLst>
          <pc:docMk/>
          <pc:sldMk cId="1862379937" sldId="325"/>
        </pc:sldMkLst>
        <pc:spChg chg="add mod">
          <ac:chgData name="Bachu, Lokesh" userId="9c31840a-16a8-4b13-a969-cfe956679ff7" providerId="ADAL" clId="{433CBE09-7C52-4B2D-8FC2-04FBA7044FC9}" dt="2025-02-14T11:33:45.587" v="1265" actId="12"/>
          <ac:spMkLst>
            <pc:docMk/>
            <pc:sldMk cId="1862379937" sldId="325"/>
            <ac:spMk id="3" creationId="{98874B9B-2051-27F3-1633-FEE54727210B}"/>
          </ac:spMkLst>
        </pc:spChg>
      </pc:sldChg>
      <pc:sldChg chg="addSp delSp modSp add mod setBg">
        <pc:chgData name="Bachu, Lokesh" userId="9c31840a-16a8-4b13-a969-cfe956679ff7" providerId="ADAL" clId="{433CBE09-7C52-4B2D-8FC2-04FBA7044FC9}" dt="2025-02-14T13:32:08.219" v="1817" actId="962"/>
        <pc:sldMkLst>
          <pc:docMk/>
          <pc:sldMk cId="3640930935" sldId="326"/>
        </pc:sldMkLst>
        <pc:spChg chg="add mod">
          <ac:chgData name="Bachu, Lokesh" userId="9c31840a-16a8-4b13-a969-cfe956679ff7" providerId="ADAL" clId="{433CBE09-7C52-4B2D-8FC2-04FBA7044FC9}" dt="2025-02-14T13:32:08.219" v="1817" actId="962"/>
          <ac:spMkLst>
            <pc:docMk/>
            <pc:sldMk cId="3640930935" sldId="326"/>
            <ac:spMk id="3" creationId="{F7B7039C-5589-2A92-C592-0CD6FC878C7F}"/>
          </ac:spMkLst>
        </pc:spChg>
        <pc:spChg chg="add">
          <ac:chgData name="Bachu, Lokesh" userId="9c31840a-16a8-4b13-a969-cfe956679ff7" providerId="ADAL" clId="{433CBE09-7C52-4B2D-8FC2-04FBA7044FC9}" dt="2025-02-14T13:32:02.661" v="1812" actId="26606"/>
          <ac:spMkLst>
            <pc:docMk/>
            <pc:sldMk cId="3640930935" sldId="326"/>
            <ac:spMk id="13" creationId="{149FB5C3-7336-4FE0-A30C-CC0A3646D499}"/>
          </ac:spMkLst>
        </pc:spChg>
        <pc:spChg chg="add">
          <ac:chgData name="Bachu, Lokesh" userId="9c31840a-16a8-4b13-a969-cfe956679ff7" providerId="ADAL" clId="{433CBE09-7C52-4B2D-8FC2-04FBA7044FC9}" dt="2025-02-14T13:32:02.661" v="1812" actId="26606"/>
          <ac:spMkLst>
            <pc:docMk/>
            <pc:sldMk cId="3640930935" sldId="326"/>
            <ac:spMk id="19" creationId="{0DA909B4-15FF-46A6-8A7F-7AEF977FE9ED}"/>
          </ac:spMkLst>
        </pc:spChg>
        <pc:spChg chg="add">
          <ac:chgData name="Bachu, Lokesh" userId="9c31840a-16a8-4b13-a969-cfe956679ff7" providerId="ADAL" clId="{433CBE09-7C52-4B2D-8FC2-04FBA7044FC9}" dt="2025-02-14T13:32:02.661" v="1812" actId="26606"/>
          <ac:spMkLst>
            <pc:docMk/>
            <pc:sldMk cId="3640930935" sldId="326"/>
            <ac:spMk id="21" creationId="{1382A32C-5B0C-4B1C-A074-76C6DBCC9F87}"/>
          </ac:spMkLst>
        </pc:spChg>
        <pc:grpChg chg="add">
          <ac:chgData name="Bachu, Lokesh" userId="9c31840a-16a8-4b13-a969-cfe956679ff7" providerId="ADAL" clId="{433CBE09-7C52-4B2D-8FC2-04FBA7044FC9}" dt="2025-02-14T13:32:02.661" v="1812" actId="26606"/>
          <ac:grpSpMkLst>
            <pc:docMk/>
            <pc:sldMk cId="3640930935" sldId="326"/>
            <ac:grpSpMk id="15" creationId="{19A6B5CE-CB1D-48EE-8B43-E952235C8371}"/>
          </ac:grpSpMkLst>
        </pc:grpChg>
        <pc:picChg chg="add mod ord">
          <ac:chgData name="Bachu, Lokesh" userId="9c31840a-16a8-4b13-a969-cfe956679ff7" providerId="ADAL" clId="{433CBE09-7C52-4B2D-8FC2-04FBA7044FC9}" dt="2025-02-14T13:32:08.127" v="1814" actId="27614"/>
          <ac:picMkLst>
            <pc:docMk/>
            <pc:sldMk cId="3640930935" sldId="326"/>
            <ac:picMk id="6" creationId="{774D42A3-3EBA-F462-1161-5765ACEC4B7F}"/>
          </ac:picMkLst>
        </pc:picChg>
        <pc:picChg chg="add mod">
          <ac:chgData name="Bachu, Lokesh" userId="9c31840a-16a8-4b13-a969-cfe956679ff7" providerId="ADAL" clId="{433CBE09-7C52-4B2D-8FC2-04FBA7044FC9}" dt="2025-02-14T13:32:08.217" v="1816" actId="27614"/>
          <ac:picMkLst>
            <pc:docMk/>
            <pc:sldMk cId="3640930935" sldId="326"/>
            <ac:picMk id="8" creationId="{D988CA13-4D83-DB03-949E-1E5420A13C3D}"/>
          </ac:picMkLst>
        </pc:picChg>
      </pc:sldChg>
      <pc:sldChg chg="addSp delSp modSp add mod setBg">
        <pc:chgData name="Bachu, Lokesh" userId="9c31840a-16a8-4b13-a969-cfe956679ff7" providerId="ADAL" clId="{433CBE09-7C52-4B2D-8FC2-04FBA7044FC9}" dt="2025-02-14T13:31:29.967" v="1809" actId="962"/>
        <pc:sldMkLst>
          <pc:docMk/>
          <pc:sldMk cId="322185854" sldId="327"/>
        </pc:sldMkLst>
        <pc:spChg chg="add mod">
          <ac:chgData name="Bachu, Lokesh" userId="9c31840a-16a8-4b13-a969-cfe956679ff7" providerId="ADAL" clId="{433CBE09-7C52-4B2D-8FC2-04FBA7044FC9}" dt="2025-02-14T13:31:29.967" v="1809" actId="962"/>
          <ac:spMkLst>
            <pc:docMk/>
            <pc:sldMk cId="322185854" sldId="327"/>
            <ac:spMk id="3" creationId="{2AF0075C-8AB0-8D18-3CC7-96CEFC88FADD}"/>
          </ac:spMkLst>
        </pc:spChg>
        <pc:spChg chg="add">
          <ac:chgData name="Bachu, Lokesh" userId="9c31840a-16a8-4b13-a969-cfe956679ff7" providerId="ADAL" clId="{433CBE09-7C52-4B2D-8FC2-04FBA7044FC9}" dt="2025-02-14T13:31:23.212" v="1804" actId="26606"/>
          <ac:spMkLst>
            <pc:docMk/>
            <pc:sldMk cId="322185854" sldId="327"/>
            <ac:spMk id="29" creationId="{149FB5C3-7336-4FE0-A30C-CC0A3646D499}"/>
          </ac:spMkLst>
        </pc:spChg>
        <pc:spChg chg="add">
          <ac:chgData name="Bachu, Lokesh" userId="9c31840a-16a8-4b13-a969-cfe956679ff7" providerId="ADAL" clId="{433CBE09-7C52-4B2D-8FC2-04FBA7044FC9}" dt="2025-02-14T13:31:23.212" v="1804" actId="26606"/>
          <ac:spMkLst>
            <pc:docMk/>
            <pc:sldMk cId="322185854" sldId="327"/>
            <ac:spMk id="31" creationId="{0DA909B4-15FF-46A6-8A7F-7AEF977FE9ED}"/>
          </ac:spMkLst>
        </pc:spChg>
        <pc:spChg chg="add">
          <ac:chgData name="Bachu, Lokesh" userId="9c31840a-16a8-4b13-a969-cfe956679ff7" providerId="ADAL" clId="{433CBE09-7C52-4B2D-8FC2-04FBA7044FC9}" dt="2025-02-14T13:31:23.212" v="1804" actId="26606"/>
          <ac:spMkLst>
            <pc:docMk/>
            <pc:sldMk cId="322185854" sldId="327"/>
            <ac:spMk id="32" creationId="{1382A32C-5B0C-4B1C-A074-76C6DBCC9F87}"/>
          </ac:spMkLst>
        </pc:spChg>
        <pc:grpChg chg="add">
          <ac:chgData name="Bachu, Lokesh" userId="9c31840a-16a8-4b13-a969-cfe956679ff7" providerId="ADAL" clId="{433CBE09-7C52-4B2D-8FC2-04FBA7044FC9}" dt="2025-02-14T13:31:23.212" v="1804" actId="26606"/>
          <ac:grpSpMkLst>
            <pc:docMk/>
            <pc:sldMk cId="322185854" sldId="327"/>
            <ac:grpSpMk id="30" creationId="{19A6B5CE-CB1D-48EE-8B43-E952235C8371}"/>
          </ac:grpSpMkLst>
        </pc:grpChg>
        <pc:picChg chg="add mod ord">
          <ac:chgData name="Bachu, Lokesh" userId="9c31840a-16a8-4b13-a969-cfe956679ff7" providerId="ADAL" clId="{433CBE09-7C52-4B2D-8FC2-04FBA7044FC9}" dt="2025-02-14T13:31:29.967" v="1808" actId="27614"/>
          <ac:picMkLst>
            <pc:docMk/>
            <pc:sldMk cId="322185854" sldId="327"/>
            <ac:picMk id="5" creationId="{073F344A-676C-581B-0A5D-EEFB945D7F53}"/>
          </ac:picMkLst>
        </pc:picChg>
        <pc:picChg chg="add mod">
          <ac:chgData name="Bachu, Lokesh" userId="9c31840a-16a8-4b13-a969-cfe956679ff7" providerId="ADAL" clId="{433CBE09-7C52-4B2D-8FC2-04FBA7044FC9}" dt="2025-02-14T13:31:29.469" v="1806" actId="27614"/>
          <ac:picMkLst>
            <pc:docMk/>
            <pc:sldMk cId="322185854" sldId="327"/>
            <ac:picMk id="7" creationId="{78147EC4-C97E-EC38-5E75-6C42BDB97CC5}"/>
          </ac:picMkLst>
        </pc:picChg>
      </pc:sldChg>
      <pc:sldChg chg="addSp delSp modSp add mod ord">
        <pc:chgData name="Bachu, Lokesh" userId="9c31840a-16a8-4b13-a969-cfe956679ff7" providerId="ADAL" clId="{433CBE09-7C52-4B2D-8FC2-04FBA7044FC9}" dt="2025-02-14T13:05:04.806" v="1305"/>
        <pc:sldMkLst>
          <pc:docMk/>
          <pc:sldMk cId="835142028" sldId="328"/>
        </pc:sldMkLst>
        <pc:spChg chg="add mod">
          <ac:chgData name="Bachu, Lokesh" userId="9c31840a-16a8-4b13-a969-cfe956679ff7" providerId="ADAL" clId="{433CBE09-7C52-4B2D-8FC2-04FBA7044FC9}" dt="2025-02-14T13:04:38.723" v="1297" actId="1076"/>
          <ac:spMkLst>
            <pc:docMk/>
            <pc:sldMk cId="835142028" sldId="328"/>
            <ac:spMk id="5" creationId="{10006A16-6D51-36EC-28DD-21298A232694}"/>
          </ac:spMkLst>
        </pc:spChg>
        <pc:spChg chg="add mod">
          <ac:chgData name="Bachu, Lokesh" userId="9c31840a-16a8-4b13-a969-cfe956679ff7" providerId="ADAL" clId="{433CBE09-7C52-4B2D-8FC2-04FBA7044FC9}" dt="2025-02-14T13:05:04.806" v="1305"/>
          <ac:spMkLst>
            <pc:docMk/>
            <pc:sldMk cId="835142028" sldId="328"/>
            <ac:spMk id="6" creationId="{5CD58347-E447-790E-FF17-0ABF3FFAD48A}"/>
          </ac:spMkLst>
        </pc:spChg>
      </pc:sldChg>
      <pc:sldChg chg="addSp modSp add mod">
        <pc:chgData name="Bachu, Lokesh" userId="9c31840a-16a8-4b13-a969-cfe956679ff7" providerId="ADAL" clId="{433CBE09-7C52-4B2D-8FC2-04FBA7044FC9}" dt="2025-02-14T13:09:22.988" v="1315" actId="1076"/>
        <pc:sldMkLst>
          <pc:docMk/>
          <pc:sldMk cId="3150470778" sldId="329"/>
        </pc:sldMkLst>
        <pc:picChg chg="add mod">
          <ac:chgData name="Bachu, Lokesh" userId="9c31840a-16a8-4b13-a969-cfe956679ff7" providerId="ADAL" clId="{433CBE09-7C52-4B2D-8FC2-04FBA7044FC9}" dt="2025-02-14T13:07:34.094" v="1309" actId="1076"/>
          <ac:picMkLst>
            <pc:docMk/>
            <pc:sldMk cId="3150470778" sldId="329"/>
            <ac:picMk id="3" creationId="{D7ADE709-DF9D-1808-E92E-A904178E86A0}"/>
          </ac:picMkLst>
        </pc:picChg>
        <pc:picChg chg="add mod">
          <ac:chgData name="Bachu, Lokesh" userId="9c31840a-16a8-4b13-a969-cfe956679ff7" providerId="ADAL" clId="{433CBE09-7C52-4B2D-8FC2-04FBA7044FC9}" dt="2025-02-14T13:09:22.988" v="1315" actId="1076"/>
          <ac:picMkLst>
            <pc:docMk/>
            <pc:sldMk cId="3150470778" sldId="329"/>
            <ac:picMk id="5" creationId="{4D9A0B1E-79FF-A78D-7833-9C9D62A7E768}"/>
          </ac:picMkLst>
        </pc:picChg>
      </pc:sldChg>
      <pc:sldChg chg="addSp modSp add mod">
        <pc:chgData name="Bachu, Lokesh" userId="9c31840a-16a8-4b13-a969-cfe956679ff7" providerId="ADAL" clId="{433CBE09-7C52-4B2D-8FC2-04FBA7044FC9}" dt="2025-02-14T13:12:04.662" v="1431" actId="20577"/>
        <pc:sldMkLst>
          <pc:docMk/>
          <pc:sldMk cId="586489471" sldId="330"/>
        </pc:sldMkLst>
        <pc:spChg chg="add mod">
          <ac:chgData name="Bachu, Lokesh" userId="9c31840a-16a8-4b13-a969-cfe956679ff7" providerId="ADAL" clId="{433CBE09-7C52-4B2D-8FC2-04FBA7044FC9}" dt="2025-02-14T13:12:04.662" v="1431" actId="20577"/>
          <ac:spMkLst>
            <pc:docMk/>
            <pc:sldMk cId="586489471" sldId="330"/>
            <ac:spMk id="3" creationId="{FCC333FD-4E10-0412-2149-08BEE99D18B4}"/>
          </ac:spMkLst>
        </pc:spChg>
      </pc:sldChg>
      <pc:sldChg chg="addSp delSp modSp add mod setBg">
        <pc:chgData name="Bachu, Lokesh" userId="9c31840a-16a8-4b13-a969-cfe956679ff7" providerId="ADAL" clId="{433CBE09-7C52-4B2D-8FC2-04FBA7044FC9}" dt="2025-02-14T13:30:38.766" v="1797" actId="255"/>
        <pc:sldMkLst>
          <pc:docMk/>
          <pc:sldMk cId="4282605236" sldId="331"/>
        </pc:sldMkLst>
        <pc:spChg chg="add mod ord">
          <ac:chgData name="Bachu, Lokesh" userId="9c31840a-16a8-4b13-a969-cfe956679ff7" providerId="ADAL" clId="{433CBE09-7C52-4B2D-8FC2-04FBA7044FC9}" dt="2025-02-14T13:30:38.766" v="1797" actId="255"/>
          <ac:spMkLst>
            <pc:docMk/>
            <pc:sldMk cId="4282605236" sldId="331"/>
            <ac:spMk id="3" creationId="{872C4F30-282E-6BED-0D40-7558382F6452}"/>
          </ac:spMkLst>
        </pc:spChg>
        <pc:spChg chg="add">
          <ac:chgData name="Bachu, Lokesh" userId="9c31840a-16a8-4b13-a969-cfe956679ff7" providerId="ADAL" clId="{433CBE09-7C52-4B2D-8FC2-04FBA7044FC9}" dt="2025-02-14T13:30:29.643" v="1793" actId="26606"/>
          <ac:spMkLst>
            <pc:docMk/>
            <pc:sldMk cId="4282605236" sldId="331"/>
            <ac:spMk id="14" creationId="{201CC55D-ED54-4C5C-95E6-10947BD1103B}"/>
          </ac:spMkLst>
        </pc:spChg>
        <pc:spChg chg="add">
          <ac:chgData name="Bachu, Lokesh" userId="9c31840a-16a8-4b13-a969-cfe956679ff7" providerId="ADAL" clId="{433CBE09-7C52-4B2D-8FC2-04FBA7044FC9}" dt="2025-02-14T13:30:29.643" v="1793" actId="26606"/>
          <ac:spMkLst>
            <pc:docMk/>
            <pc:sldMk cId="4282605236" sldId="331"/>
            <ac:spMk id="15" creationId="{3873B707-463F-40B0-8227-E8CC6C67EB25}"/>
          </ac:spMkLst>
        </pc:spChg>
        <pc:spChg chg="add">
          <ac:chgData name="Bachu, Lokesh" userId="9c31840a-16a8-4b13-a969-cfe956679ff7" providerId="ADAL" clId="{433CBE09-7C52-4B2D-8FC2-04FBA7044FC9}" dt="2025-02-14T13:30:29.643" v="1793" actId="26606"/>
          <ac:spMkLst>
            <pc:docMk/>
            <pc:sldMk cId="4282605236" sldId="331"/>
            <ac:spMk id="22" creationId="{C13237C8-E62C-4F0D-A318-BD6FB6C2D138}"/>
          </ac:spMkLst>
        </pc:spChg>
        <pc:spChg chg="add">
          <ac:chgData name="Bachu, Lokesh" userId="9c31840a-16a8-4b13-a969-cfe956679ff7" providerId="ADAL" clId="{433CBE09-7C52-4B2D-8FC2-04FBA7044FC9}" dt="2025-02-14T13:30:29.643" v="1793" actId="26606"/>
          <ac:spMkLst>
            <pc:docMk/>
            <pc:sldMk cId="4282605236" sldId="331"/>
            <ac:spMk id="24" creationId="{19C9EAEA-39D0-4B0E-A0EB-51E7B26740B1}"/>
          </ac:spMkLst>
        </pc:spChg>
        <pc:grpChg chg="add">
          <ac:chgData name="Bachu, Lokesh" userId="9c31840a-16a8-4b13-a969-cfe956679ff7" providerId="ADAL" clId="{433CBE09-7C52-4B2D-8FC2-04FBA7044FC9}" dt="2025-02-14T13:30:29.643" v="1793" actId="26606"/>
          <ac:grpSpMkLst>
            <pc:docMk/>
            <pc:sldMk cId="4282605236" sldId="331"/>
            <ac:grpSpMk id="11" creationId="{1DE889C7-FAD6-4397-98E2-05D503484459}"/>
          </ac:grpSpMkLst>
        </pc:grpChg>
        <pc:picChg chg="add mod">
          <ac:chgData name="Bachu, Lokesh" userId="9c31840a-16a8-4b13-a969-cfe956679ff7" providerId="ADAL" clId="{433CBE09-7C52-4B2D-8FC2-04FBA7044FC9}" dt="2025-02-14T13:30:35.951" v="1795" actId="27614"/>
          <ac:picMkLst>
            <pc:docMk/>
            <pc:sldMk cId="4282605236" sldId="331"/>
            <ac:picMk id="9" creationId="{EFE2D060-124A-32E9-33EE-3543985ADAE1}"/>
          </ac:picMkLst>
        </pc:picChg>
      </pc:sldChg>
      <pc:sldChg chg="addSp modSp add mod">
        <pc:chgData name="Bachu, Lokesh" userId="9c31840a-16a8-4b13-a969-cfe956679ff7" providerId="ADAL" clId="{433CBE09-7C52-4B2D-8FC2-04FBA7044FC9}" dt="2025-02-14T11:13:57.881" v="1100" actId="113"/>
        <pc:sldMkLst>
          <pc:docMk/>
          <pc:sldMk cId="3791761976" sldId="332"/>
        </pc:sldMkLst>
        <pc:spChg chg="add mod">
          <ac:chgData name="Bachu, Lokesh" userId="9c31840a-16a8-4b13-a969-cfe956679ff7" providerId="ADAL" clId="{433CBE09-7C52-4B2D-8FC2-04FBA7044FC9}" dt="2025-02-14T11:13:57.881" v="1100" actId="113"/>
          <ac:spMkLst>
            <pc:docMk/>
            <pc:sldMk cId="3791761976" sldId="332"/>
            <ac:spMk id="3" creationId="{1D33FC2B-D341-F179-ECB8-3D5FF923D2D6}"/>
          </ac:spMkLst>
        </pc:spChg>
      </pc:sldChg>
      <pc:sldChg chg="addSp delSp modSp new mod">
        <pc:chgData name="Bachu, Lokesh" userId="9c31840a-16a8-4b13-a969-cfe956679ff7" providerId="ADAL" clId="{433CBE09-7C52-4B2D-8FC2-04FBA7044FC9}" dt="2025-02-14T13:16:08.296" v="1564" actId="207"/>
        <pc:sldMkLst>
          <pc:docMk/>
          <pc:sldMk cId="2269528771" sldId="333"/>
        </pc:sldMkLst>
        <pc:spChg chg="add mod">
          <ac:chgData name="Bachu, Lokesh" userId="9c31840a-16a8-4b13-a969-cfe956679ff7" providerId="ADAL" clId="{433CBE09-7C52-4B2D-8FC2-04FBA7044FC9}" dt="2025-02-14T13:16:08.296" v="1564" actId="207"/>
          <ac:spMkLst>
            <pc:docMk/>
            <pc:sldMk cId="2269528771" sldId="333"/>
            <ac:spMk id="5" creationId="{B8C29EE9-5D3A-7D6D-2AC3-741D0EBE1F83}"/>
          </ac:spMkLst>
        </pc:spChg>
      </pc:sldChg>
      <pc:sldChg chg="addSp delSp modSp add mod setBg">
        <pc:chgData name="Bachu, Lokesh" userId="9c31840a-16a8-4b13-a969-cfe956679ff7" providerId="ADAL" clId="{433CBE09-7C52-4B2D-8FC2-04FBA7044FC9}" dt="2025-02-14T13:28:14.328" v="1771" actId="962"/>
        <pc:sldMkLst>
          <pc:docMk/>
          <pc:sldMk cId="1700718094" sldId="334"/>
        </pc:sldMkLst>
        <pc:spChg chg="add mod ord">
          <ac:chgData name="Bachu, Lokesh" userId="9c31840a-16a8-4b13-a969-cfe956679ff7" providerId="ADAL" clId="{433CBE09-7C52-4B2D-8FC2-04FBA7044FC9}" dt="2025-02-14T13:28:14.328" v="1771" actId="962"/>
          <ac:spMkLst>
            <pc:docMk/>
            <pc:sldMk cId="1700718094" sldId="334"/>
            <ac:spMk id="5" creationId="{1C9B54BA-E929-1D8C-3104-7BABFECA5CA3}"/>
          </ac:spMkLst>
        </pc:spChg>
        <pc:spChg chg="add">
          <ac:chgData name="Bachu, Lokesh" userId="9c31840a-16a8-4b13-a969-cfe956679ff7" providerId="ADAL" clId="{433CBE09-7C52-4B2D-8FC2-04FBA7044FC9}" dt="2025-02-14T13:28:06.412" v="1768" actId="26606"/>
          <ac:spMkLst>
            <pc:docMk/>
            <pc:sldMk cId="1700718094" sldId="334"/>
            <ac:spMk id="10" creationId="{DBC6133C-0615-4CE4-9132-37E609A9BDFA}"/>
          </ac:spMkLst>
        </pc:spChg>
        <pc:spChg chg="add">
          <ac:chgData name="Bachu, Lokesh" userId="9c31840a-16a8-4b13-a969-cfe956679ff7" providerId="ADAL" clId="{433CBE09-7C52-4B2D-8FC2-04FBA7044FC9}" dt="2025-02-14T13:28:06.412" v="1768" actId="26606"/>
          <ac:spMkLst>
            <pc:docMk/>
            <pc:sldMk cId="1700718094" sldId="334"/>
            <ac:spMk id="15" creationId="{169CC832-2974-4E8D-90ED-3E2941BA7336}"/>
          </ac:spMkLst>
        </pc:spChg>
        <pc:spChg chg="add">
          <ac:chgData name="Bachu, Lokesh" userId="9c31840a-16a8-4b13-a969-cfe956679ff7" providerId="ADAL" clId="{433CBE09-7C52-4B2D-8FC2-04FBA7044FC9}" dt="2025-02-14T13:28:06.412" v="1768" actId="26606"/>
          <ac:spMkLst>
            <pc:docMk/>
            <pc:sldMk cId="1700718094" sldId="334"/>
            <ac:spMk id="17" creationId="{55222F96-971A-4F90-B841-6BAB416C7AC1}"/>
          </ac:spMkLst>
        </pc:spChg>
        <pc:spChg chg="add">
          <ac:chgData name="Bachu, Lokesh" userId="9c31840a-16a8-4b13-a969-cfe956679ff7" providerId="ADAL" clId="{433CBE09-7C52-4B2D-8FC2-04FBA7044FC9}" dt="2025-02-14T13:28:06.412" v="1768" actId="26606"/>
          <ac:spMkLst>
            <pc:docMk/>
            <pc:sldMk cId="1700718094" sldId="334"/>
            <ac:spMk id="19" creationId="{08980754-6F4B-43C9-B9BE-127B6BED6586}"/>
          </ac:spMkLst>
        </pc:spChg>
        <pc:spChg chg="add">
          <ac:chgData name="Bachu, Lokesh" userId="9c31840a-16a8-4b13-a969-cfe956679ff7" providerId="ADAL" clId="{433CBE09-7C52-4B2D-8FC2-04FBA7044FC9}" dt="2025-02-14T13:28:06.412" v="1768" actId="26606"/>
          <ac:spMkLst>
            <pc:docMk/>
            <pc:sldMk cId="1700718094" sldId="334"/>
            <ac:spMk id="21" creationId="{2C1BBA94-3F40-40AA-8BB9-E69E25E537C1}"/>
          </ac:spMkLst>
        </pc:spChg>
        <pc:picChg chg="add mod">
          <ac:chgData name="Bachu, Lokesh" userId="9c31840a-16a8-4b13-a969-cfe956679ff7" providerId="ADAL" clId="{433CBE09-7C52-4B2D-8FC2-04FBA7044FC9}" dt="2025-02-14T13:28:14.327" v="1770" actId="27614"/>
          <ac:picMkLst>
            <pc:docMk/>
            <pc:sldMk cId="1700718094" sldId="334"/>
            <ac:picMk id="8" creationId="{F858026B-B8BD-551E-4D1F-6D45C38755C5}"/>
          </ac:picMkLst>
        </pc:picChg>
      </pc:sldChg>
      <pc:sldChg chg="addSp modSp add mod">
        <pc:chgData name="Bachu, Lokesh" userId="9c31840a-16a8-4b13-a969-cfe956679ff7" providerId="ADAL" clId="{433CBE09-7C52-4B2D-8FC2-04FBA7044FC9}" dt="2025-02-14T13:20:58.315" v="1714" actId="12"/>
        <pc:sldMkLst>
          <pc:docMk/>
          <pc:sldMk cId="2863786637" sldId="335"/>
        </pc:sldMkLst>
        <pc:spChg chg="add mod">
          <ac:chgData name="Bachu, Lokesh" userId="9c31840a-16a8-4b13-a969-cfe956679ff7" providerId="ADAL" clId="{433CBE09-7C52-4B2D-8FC2-04FBA7044FC9}" dt="2025-02-14T13:20:20.885" v="1705" actId="21"/>
          <ac:spMkLst>
            <pc:docMk/>
            <pc:sldMk cId="2863786637" sldId="335"/>
            <ac:spMk id="3" creationId="{E44891F4-DCE2-2E0F-E63A-29347677DAB0}"/>
          </ac:spMkLst>
        </pc:spChg>
        <pc:spChg chg="add mod">
          <ac:chgData name="Bachu, Lokesh" userId="9c31840a-16a8-4b13-a969-cfe956679ff7" providerId="ADAL" clId="{433CBE09-7C52-4B2D-8FC2-04FBA7044FC9}" dt="2025-02-14T13:20:58.315" v="1714" actId="12"/>
          <ac:spMkLst>
            <pc:docMk/>
            <pc:sldMk cId="2863786637" sldId="335"/>
            <ac:spMk id="5" creationId="{05EF90D2-EF32-800C-0AD3-E2635D4F2265}"/>
          </ac:spMkLst>
        </pc:spChg>
      </pc:sldChg>
      <pc:sldChg chg="addSp modSp add mod setBg">
        <pc:chgData name="Bachu, Lokesh" userId="9c31840a-16a8-4b13-a969-cfe956679ff7" providerId="ADAL" clId="{433CBE09-7C52-4B2D-8FC2-04FBA7044FC9}" dt="2025-02-14T13:26:04.831" v="1753" actId="26606"/>
        <pc:sldMkLst>
          <pc:docMk/>
          <pc:sldMk cId="611342496" sldId="336"/>
        </pc:sldMkLst>
        <pc:spChg chg="add mod ord">
          <ac:chgData name="Bachu, Lokesh" userId="9c31840a-16a8-4b13-a969-cfe956679ff7" providerId="ADAL" clId="{433CBE09-7C52-4B2D-8FC2-04FBA7044FC9}" dt="2025-02-14T13:26:04.831" v="1753" actId="26606"/>
          <ac:spMkLst>
            <pc:docMk/>
            <pc:sldMk cId="611342496" sldId="336"/>
            <ac:spMk id="3" creationId="{8B6CD64B-08A7-9898-594C-FCD95179EBE5}"/>
          </ac:spMkLst>
        </pc:spChg>
        <pc:spChg chg="add">
          <ac:chgData name="Bachu, Lokesh" userId="9c31840a-16a8-4b13-a969-cfe956679ff7" providerId="ADAL" clId="{433CBE09-7C52-4B2D-8FC2-04FBA7044FC9}" dt="2025-02-14T13:26:04.831" v="1753" actId="26606"/>
          <ac:spMkLst>
            <pc:docMk/>
            <pc:sldMk cId="611342496" sldId="336"/>
            <ac:spMk id="10" creationId="{DBC6133C-0615-4CE4-9132-37E609A9BDFA}"/>
          </ac:spMkLst>
        </pc:spChg>
        <pc:spChg chg="add">
          <ac:chgData name="Bachu, Lokesh" userId="9c31840a-16a8-4b13-a969-cfe956679ff7" providerId="ADAL" clId="{433CBE09-7C52-4B2D-8FC2-04FBA7044FC9}" dt="2025-02-14T13:26:04.831" v="1753" actId="26606"/>
          <ac:spMkLst>
            <pc:docMk/>
            <pc:sldMk cId="611342496" sldId="336"/>
            <ac:spMk id="12" creationId="{169CC832-2974-4E8D-90ED-3E2941BA7336}"/>
          </ac:spMkLst>
        </pc:spChg>
        <pc:spChg chg="add">
          <ac:chgData name="Bachu, Lokesh" userId="9c31840a-16a8-4b13-a969-cfe956679ff7" providerId="ADAL" clId="{433CBE09-7C52-4B2D-8FC2-04FBA7044FC9}" dt="2025-02-14T13:26:04.831" v="1753" actId="26606"/>
          <ac:spMkLst>
            <pc:docMk/>
            <pc:sldMk cId="611342496" sldId="336"/>
            <ac:spMk id="14" creationId="{55222F96-971A-4F90-B841-6BAB416C7AC1}"/>
          </ac:spMkLst>
        </pc:spChg>
        <pc:spChg chg="add">
          <ac:chgData name="Bachu, Lokesh" userId="9c31840a-16a8-4b13-a969-cfe956679ff7" providerId="ADAL" clId="{433CBE09-7C52-4B2D-8FC2-04FBA7044FC9}" dt="2025-02-14T13:26:04.831" v="1753" actId="26606"/>
          <ac:spMkLst>
            <pc:docMk/>
            <pc:sldMk cId="611342496" sldId="336"/>
            <ac:spMk id="16" creationId="{08980754-6F4B-43C9-B9BE-127B6BED6586}"/>
          </ac:spMkLst>
        </pc:spChg>
        <pc:spChg chg="add">
          <ac:chgData name="Bachu, Lokesh" userId="9c31840a-16a8-4b13-a969-cfe956679ff7" providerId="ADAL" clId="{433CBE09-7C52-4B2D-8FC2-04FBA7044FC9}" dt="2025-02-14T13:26:04.831" v="1753" actId="26606"/>
          <ac:spMkLst>
            <pc:docMk/>
            <pc:sldMk cId="611342496" sldId="336"/>
            <ac:spMk id="18" creationId="{2C1BBA94-3F40-40AA-8BB9-E69E25E537C1}"/>
          </ac:spMkLst>
        </pc:spChg>
        <pc:picChg chg="add mod">
          <ac:chgData name="Bachu, Lokesh" userId="9c31840a-16a8-4b13-a969-cfe956679ff7" providerId="ADAL" clId="{433CBE09-7C52-4B2D-8FC2-04FBA7044FC9}" dt="2025-02-14T13:26:04.831" v="1753" actId="26606"/>
          <ac:picMkLst>
            <pc:docMk/>
            <pc:sldMk cId="611342496" sldId="336"/>
            <ac:picMk id="5" creationId="{82B2DDE0-592A-2DCE-E446-89E29E8B76F2}"/>
          </ac:picMkLst>
        </pc:picChg>
      </pc:sldChg>
      <pc:sldChg chg="addSp modSp add mod">
        <pc:chgData name="Bachu, Lokesh" userId="9c31840a-16a8-4b13-a969-cfe956679ff7" providerId="ADAL" clId="{433CBE09-7C52-4B2D-8FC2-04FBA7044FC9}" dt="2025-02-14T13:23:05.898" v="1737" actId="20577"/>
        <pc:sldMkLst>
          <pc:docMk/>
          <pc:sldMk cId="3871194277" sldId="337"/>
        </pc:sldMkLst>
        <pc:spChg chg="add mod">
          <ac:chgData name="Bachu, Lokesh" userId="9c31840a-16a8-4b13-a969-cfe956679ff7" providerId="ADAL" clId="{433CBE09-7C52-4B2D-8FC2-04FBA7044FC9}" dt="2025-02-14T13:23:05.898" v="1737" actId="20577"/>
          <ac:spMkLst>
            <pc:docMk/>
            <pc:sldMk cId="3871194277" sldId="337"/>
            <ac:spMk id="3" creationId="{307C4C4D-C813-2F48-A093-6FA269032BDA}"/>
          </ac:spMkLst>
        </pc:spChg>
      </pc:sldChg>
      <pc:sldChg chg="addSp modSp add mod">
        <pc:chgData name="Bachu, Lokesh" userId="9c31840a-16a8-4b13-a969-cfe956679ff7" providerId="ADAL" clId="{433CBE09-7C52-4B2D-8FC2-04FBA7044FC9}" dt="2025-02-14T13:24:36.135" v="1748" actId="12"/>
        <pc:sldMkLst>
          <pc:docMk/>
          <pc:sldMk cId="1145547084" sldId="338"/>
        </pc:sldMkLst>
        <pc:spChg chg="add mod">
          <ac:chgData name="Bachu, Lokesh" userId="9c31840a-16a8-4b13-a969-cfe956679ff7" providerId="ADAL" clId="{433CBE09-7C52-4B2D-8FC2-04FBA7044FC9}" dt="2025-02-14T13:24:36.135" v="1748" actId="12"/>
          <ac:spMkLst>
            <pc:docMk/>
            <pc:sldMk cId="1145547084" sldId="338"/>
            <ac:spMk id="3" creationId="{8D6136C2-4399-CC9F-DC30-E82748567401}"/>
          </ac:spMkLst>
        </pc:spChg>
      </pc:sldChg>
      <pc:sldChg chg="add del">
        <pc:chgData name="Bachu, Lokesh" userId="9c31840a-16a8-4b13-a969-cfe956679ff7" providerId="ADAL" clId="{433CBE09-7C52-4B2D-8FC2-04FBA7044FC9}" dt="2025-02-14T14:15:22.253" v="1818" actId="47"/>
        <pc:sldMkLst>
          <pc:docMk/>
          <pc:sldMk cId="1211957517" sldId="339"/>
        </pc:sldMkLst>
      </pc:sldChg>
      <pc:sldChg chg="add del">
        <pc:chgData name="Bachu, Lokesh" userId="9c31840a-16a8-4b13-a969-cfe956679ff7" providerId="ADAL" clId="{433CBE09-7C52-4B2D-8FC2-04FBA7044FC9}" dt="2025-02-14T14:15:22.253" v="1818" actId="47"/>
        <pc:sldMkLst>
          <pc:docMk/>
          <pc:sldMk cId="676511817" sldId="340"/>
        </pc:sldMkLst>
      </pc:sldChg>
      <pc:sldChg chg="addSp delSp modSp new mod setBg">
        <pc:chgData name="Bachu, Lokesh" userId="9c31840a-16a8-4b13-a969-cfe956679ff7" providerId="ADAL" clId="{433CBE09-7C52-4B2D-8FC2-04FBA7044FC9}" dt="2025-02-14T13:29:08.851" v="1782" actId="14100"/>
        <pc:sldMkLst>
          <pc:docMk/>
          <pc:sldMk cId="3224174217" sldId="341"/>
        </pc:sldMkLst>
        <pc:spChg chg="add">
          <ac:chgData name="Bachu, Lokesh" userId="9c31840a-16a8-4b13-a969-cfe956679ff7" providerId="ADAL" clId="{433CBE09-7C52-4B2D-8FC2-04FBA7044FC9}" dt="2025-02-14T13:28:52.702" v="1778" actId="26606"/>
          <ac:spMkLst>
            <pc:docMk/>
            <pc:sldMk cId="3224174217" sldId="341"/>
            <ac:spMk id="25" creationId="{69D184B2-2226-4E31-BCCB-444330767440}"/>
          </ac:spMkLst>
        </pc:spChg>
        <pc:spChg chg="add">
          <ac:chgData name="Bachu, Lokesh" userId="9c31840a-16a8-4b13-a969-cfe956679ff7" providerId="ADAL" clId="{433CBE09-7C52-4B2D-8FC2-04FBA7044FC9}" dt="2025-02-14T13:28:52.702" v="1778" actId="26606"/>
          <ac:spMkLst>
            <pc:docMk/>
            <pc:sldMk cId="3224174217" sldId="341"/>
            <ac:spMk id="27" creationId="{1AC4D4E3-486A-464A-8EC8-D44881097267}"/>
          </ac:spMkLst>
        </pc:spChg>
        <pc:spChg chg="add">
          <ac:chgData name="Bachu, Lokesh" userId="9c31840a-16a8-4b13-a969-cfe956679ff7" providerId="ADAL" clId="{433CBE09-7C52-4B2D-8FC2-04FBA7044FC9}" dt="2025-02-14T13:28:52.702" v="1778" actId="26606"/>
          <ac:spMkLst>
            <pc:docMk/>
            <pc:sldMk cId="3224174217" sldId="341"/>
            <ac:spMk id="29" creationId="{864DE13E-58EB-4475-B79C-0D4FC651239B}"/>
          </ac:spMkLst>
        </pc:spChg>
        <pc:picChg chg="add mod ord">
          <ac:chgData name="Bachu, Lokesh" userId="9c31840a-16a8-4b13-a969-cfe956679ff7" providerId="ADAL" clId="{433CBE09-7C52-4B2D-8FC2-04FBA7044FC9}" dt="2025-02-14T13:29:08.851" v="1782" actId="14100"/>
          <ac:picMkLst>
            <pc:docMk/>
            <pc:sldMk cId="3224174217" sldId="341"/>
            <ac:picMk id="6" creationId="{E1BB272D-9AC5-848D-F99B-1A3E27915838}"/>
          </ac:picMkLst>
        </pc:picChg>
        <pc:picChg chg="add mod">
          <ac:chgData name="Bachu, Lokesh" userId="9c31840a-16a8-4b13-a969-cfe956679ff7" providerId="ADAL" clId="{433CBE09-7C52-4B2D-8FC2-04FBA7044FC9}" dt="2025-02-14T13:28:52.702" v="1778" actId="26606"/>
          <ac:picMkLst>
            <pc:docMk/>
            <pc:sldMk cId="3224174217" sldId="341"/>
            <ac:picMk id="7" creationId="{0199E520-03D9-5A5B-9647-0F0416A82525}"/>
          </ac:picMkLst>
        </pc:picChg>
      </pc:sldChg>
      <pc:sldChg chg="addSp delSp modSp new mod">
        <pc:chgData name="Bachu, Lokesh" userId="9c31840a-16a8-4b13-a969-cfe956679ff7" providerId="ADAL" clId="{433CBE09-7C52-4B2D-8FC2-04FBA7044FC9}" dt="2025-02-14T13:30:10.199" v="1790"/>
        <pc:sldMkLst>
          <pc:docMk/>
          <pc:sldMk cId="2209111510" sldId="342"/>
        </pc:sldMkLst>
        <pc:picChg chg="add mod">
          <ac:chgData name="Bachu, Lokesh" userId="9c31840a-16a8-4b13-a969-cfe956679ff7" providerId="ADAL" clId="{433CBE09-7C52-4B2D-8FC2-04FBA7044FC9}" dt="2025-02-14T13:30:01.862" v="1788" actId="1076"/>
          <ac:picMkLst>
            <pc:docMk/>
            <pc:sldMk cId="2209111510" sldId="342"/>
            <ac:picMk id="5" creationId="{6B8C335A-F36C-4215-68B9-BC3303971EE7}"/>
          </ac:picMkLst>
        </pc:picChg>
        <pc:picChg chg="add mod">
          <ac:chgData name="Bachu, Lokesh" userId="9c31840a-16a8-4b13-a969-cfe956679ff7" providerId="ADAL" clId="{433CBE09-7C52-4B2D-8FC2-04FBA7044FC9}" dt="2025-02-14T13:30:10.199" v="1790"/>
          <ac:picMkLst>
            <pc:docMk/>
            <pc:sldMk cId="2209111510" sldId="342"/>
            <ac:picMk id="7" creationId="{577291D6-366F-8471-E956-F08C452BBB76}"/>
          </ac:picMkLst>
        </pc:picChg>
      </pc:sldChg>
      <pc:sldChg chg="addSp delSp modSp mod">
        <pc:chgData name="Bachu, Lokesh" userId="9c31840a-16a8-4b13-a969-cfe956679ff7" providerId="ADAL" clId="{433CBE09-7C52-4B2D-8FC2-04FBA7044FC9}" dt="2025-02-18T07:20:03.673" v="2472" actId="1076"/>
        <pc:sldMkLst>
          <pc:docMk/>
          <pc:sldMk cId="2299332758" sldId="347"/>
        </pc:sldMkLst>
        <pc:picChg chg="del mod">
          <ac:chgData name="Bachu, Lokesh" userId="9c31840a-16a8-4b13-a969-cfe956679ff7" providerId="ADAL" clId="{433CBE09-7C52-4B2D-8FC2-04FBA7044FC9}" dt="2025-02-18T07:20:00.506" v="2471" actId="478"/>
          <ac:picMkLst>
            <pc:docMk/>
            <pc:sldMk cId="2299332758" sldId="347"/>
            <ac:picMk id="3" creationId="{C6F768DE-7C31-974F-875B-1EE7B38EC15C}"/>
          </ac:picMkLst>
        </pc:picChg>
        <pc:picChg chg="add mod">
          <ac:chgData name="Bachu, Lokesh" userId="9c31840a-16a8-4b13-a969-cfe956679ff7" providerId="ADAL" clId="{433CBE09-7C52-4B2D-8FC2-04FBA7044FC9}" dt="2025-02-18T07:20:03.673" v="2472" actId="1076"/>
          <ac:picMkLst>
            <pc:docMk/>
            <pc:sldMk cId="2299332758" sldId="347"/>
            <ac:picMk id="4" creationId="{E22D2FCB-1151-6A71-335E-2B9DECE345A7}"/>
          </ac:picMkLst>
        </pc:picChg>
      </pc:sldChg>
      <pc:sldChg chg="addSp modSp mod">
        <pc:chgData name="Bachu, Lokesh" userId="9c31840a-16a8-4b13-a969-cfe956679ff7" providerId="ADAL" clId="{433CBE09-7C52-4B2D-8FC2-04FBA7044FC9}" dt="2025-02-17T05:01:32.102" v="1825" actId="255"/>
        <pc:sldMkLst>
          <pc:docMk/>
          <pc:sldMk cId="3969471819" sldId="384"/>
        </pc:sldMkLst>
        <pc:spChg chg="add mod">
          <ac:chgData name="Bachu, Lokesh" userId="9c31840a-16a8-4b13-a969-cfe956679ff7" providerId="ADAL" clId="{433CBE09-7C52-4B2D-8FC2-04FBA7044FC9}" dt="2025-02-17T05:01:32.102" v="1825" actId="255"/>
          <ac:spMkLst>
            <pc:docMk/>
            <pc:sldMk cId="3969471819" sldId="384"/>
            <ac:spMk id="3" creationId="{FE8A422C-DC6D-4E66-5FCC-71896C8B6EA1}"/>
          </ac:spMkLst>
        </pc:spChg>
      </pc:sldChg>
      <pc:sldChg chg="addSp modSp mod">
        <pc:chgData name="Bachu, Lokesh" userId="9c31840a-16a8-4b13-a969-cfe956679ff7" providerId="ADAL" clId="{433CBE09-7C52-4B2D-8FC2-04FBA7044FC9}" dt="2025-02-17T05:02:50.678" v="1829" actId="1076"/>
        <pc:sldMkLst>
          <pc:docMk/>
          <pc:sldMk cId="1414548924" sldId="385"/>
        </pc:sldMkLst>
        <pc:picChg chg="add mod">
          <ac:chgData name="Bachu, Lokesh" userId="9c31840a-16a8-4b13-a969-cfe956679ff7" providerId="ADAL" clId="{433CBE09-7C52-4B2D-8FC2-04FBA7044FC9}" dt="2025-02-17T05:02:28.868" v="1827" actId="1076"/>
          <ac:picMkLst>
            <pc:docMk/>
            <pc:sldMk cId="1414548924" sldId="385"/>
            <ac:picMk id="3" creationId="{B545B380-41FC-8BD5-86C4-E4A856484D8A}"/>
          </ac:picMkLst>
        </pc:picChg>
        <pc:picChg chg="add mod">
          <ac:chgData name="Bachu, Lokesh" userId="9c31840a-16a8-4b13-a969-cfe956679ff7" providerId="ADAL" clId="{433CBE09-7C52-4B2D-8FC2-04FBA7044FC9}" dt="2025-02-17T05:02:50.678" v="1829" actId="1076"/>
          <ac:picMkLst>
            <pc:docMk/>
            <pc:sldMk cId="1414548924" sldId="385"/>
            <ac:picMk id="5" creationId="{921CCA78-0A18-E294-9071-73137BB11380}"/>
          </ac:picMkLst>
        </pc:picChg>
      </pc:sldChg>
      <pc:sldChg chg="addSp modSp mod">
        <pc:chgData name="Bachu, Lokesh" userId="9c31840a-16a8-4b13-a969-cfe956679ff7" providerId="ADAL" clId="{433CBE09-7C52-4B2D-8FC2-04FBA7044FC9}" dt="2025-02-17T05:04:43.345" v="1851" actId="207"/>
        <pc:sldMkLst>
          <pc:docMk/>
          <pc:sldMk cId="1883835065" sldId="386"/>
        </pc:sldMkLst>
        <pc:spChg chg="add mod">
          <ac:chgData name="Bachu, Lokesh" userId="9c31840a-16a8-4b13-a969-cfe956679ff7" providerId="ADAL" clId="{433CBE09-7C52-4B2D-8FC2-04FBA7044FC9}" dt="2025-02-17T05:04:43.345" v="1851" actId="207"/>
          <ac:spMkLst>
            <pc:docMk/>
            <pc:sldMk cId="1883835065" sldId="386"/>
            <ac:spMk id="3" creationId="{FA7B4EF0-4BFB-3C3C-B4C9-793C2024E9C0}"/>
          </ac:spMkLst>
        </pc:spChg>
      </pc:sldChg>
      <pc:sldChg chg="addSp modSp mod">
        <pc:chgData name="Bachu, Lokesh" userId="9c31840a-16a8-4b13-a969-cfe956679ff7" providerId="ADAL" clId="{433CBE09-7C52-4B2D-8FC2-04FBA7044FC9}" dt="2025-02-17T05:06:06.778" v="1873" actId="207"/>
        <pc:sldMkLst>
          <pc:docMk/>
          <pc:sldMk cId="4272239582" sldId="387"/>
        </pc:sldMkLst>
        <pc:spChg chg="add mod">
          <ac:chgData name="Bachu, Lokesh" userId="9c31840a-16a8-4b13-a969-cfe956679ff7" providerId="ADAL" clId="{433CBE09-7C52-4B2D-8FC2-04FBA7044FC9}" dt="2025-02-17T05:06:06.778" v="1873" actId="207"/>
          <ac:spMkLst>
            <pc:docMk/>
            <pc:sldMk cId="4272239582" sldId="387"/>
            <ac:spMk id="3" creationId="{20DCAEA8-C286-FA47-D975-58E9178EE0F7}"/>
          </ac:spMkLst>
        </pc:spChg>
      </pc:sldChg>
      <pc:sldChg chg="addSp modSp mod">
        <pc:chgData name="Bachu, Lokesh" userId="9c31840a-16a8-4b13-a969-cfe956679ff7" providerId="ADAL" clId="{433CBE09-7C52-4B2D-8FC2-04FBA7044FC9}" dt="2025-02-17T05:11:22.440" v="1875"/>
        <pc:sldMkLst>
          <pc:docMk/>
          <pc:sldMk cId="1202345055" sldId="388"/>
        </pc:sldMkLst>
        <pc:spChg chg="add mod">
          <ac:chgData name="Bachu, Lokesh" userId="9c31840a-16a8-4b13-a969-cfe956679ff7" providerId="ADAL" clId="{433CBE09-7C52-4B2D-8FC2-04FBA7044FC9}" dt="2025-02-17T05:11:22.440" v="1875"/>
          <ac:spMkLst>
            <pc:docMk/>
            <pc:sldMk cId="1202345055" sldId="388"/>
            <ac:spMk id="2" creationId="{D8BDDE1B-75C1-9A31-048D-A5FB6A1EA37A}"/>
          </ac:spMkLst>
        </pc:spChg>
      </pc:sldChg>
      <pc:sldChg chg="addSp modSp mod">
        <pc:chgData name="Bachu, Lokesh" userId="9c31840a-16a8-4b13-a969-cfe956679ff7" providerId="ADAL" clId="{433CBE09-7C52-4B2D-8FC2-04FBA7044FC9}" dt="2025-02-17T05:11:52.054" v="1882" actId="14100"/>
        <pc:sldMkLst>
          <pc:docMk/>
          <pc:sldMk cId="1230215950" sldId="389"/>
        </pc:sldMkLst>
        <pc:spChg chg="add mod">
          <ac:chgData name="Bachu, Lokesh" userId="9c31840a-16a8-4b13-a969-cfe956679ff7" providerId="ADAL" clId="{433CBE09-7C52-4B2D-8FC2-04FBA7044FC9}" dt="2025-02-17T05:11:52.054" v="1882" actId="14100"/>
          <ac:spMkLst>
            <pc:docMk/>
            <pc:sldMk cId="1230215950" sldId="389"/>
            <ac:spMk id="3" creationId="{BDE8547D-ABD5-7899-6ED7-99A1DA94538A}"/>
          </ac:spMkLst>
        </pc:spChg>
      </pc:sldChg>
      <pc:sldChg chg="addSp modSp mod">
        <pc:chgData name="Bachu, Lokesh" userId="9c31840a-16a8-4b13-a969-cfe956679ff7" providerId="ADAL" clId="{433CBE09-7C52-4B2D-8FC2-04FBA7044FC9}" dt="2025-02-17T05:13:29.916" v="1897" actId="1076"/>
        <pc:sldMkLst>
          <pc:docMk/>
          <pc:sldMk cId="2338727672" sldId="390"/>
        </pc:sldMkLst>
        <pc:spChg chg="add mod">
          <ac:chgData name="Bachu, Lokesh" userId="9c31840a-16a8-4b13-a969-cfe956679ff7" providerId="ADAL" clId="{433CBE09-7C52-4B2D-8FC2-04FBA7044FC9}" dt="2025-02-17T05:13:22.974" v="1895" actId="1076"/>
          <ac:spMkLst>
            <pc:docMk/>
            <pc:sldMk cId="2338727672" sldId="390"/>
            <ac:spMk id="3" creationId="{D5F3B373-C612-41C8-E26B-F79D48749F09}"/>
          </ac:spMkLst>
        </pc:spChg>
        <pc:spChg chg="add mod">
          <ac:chgData name="Bachu, Lokesh" userId="9c31840a-16a8-4b13-a969-cfe956679ff7" providerId="ADAL" clId="{433CBE09-7C52-4B2D-8FC2-04FBA7044FC9}" dt="2025-02-17T05:13:29.916" v="1897" actId="1076"/>
          <ac:spMkLst>
            <pc:docMk/>
            <pc:sldMk cId="2338727672" sldId="390"/>
            <ac:spMk id="5" creationId="{F97C3D38-2801-763B-C9EB-05B61177ED40}"/>
          </ac:spMkLst>
        </pc:spChg>
      </pc:sldChg>
      <pc:sldChg chg="addSp modSp mod">
        <pc:chgData name="Bachu, Lokesh" userId="9c31840a-16a8-4b13-a969-cfe956679ff7" providerId="ADAL" clId="{433CBE09-7C52-4B2D-8FC2-04FBA7044FC9}" dt="2025-02-17T05:14:27.588" v="1904" actId="207"/>
        <pc:sldMkLst>
          <pc:docMk/>
          <pc:sldMk cId="3167210850" sldId="391"/>
        </pc:sldMkLst>
        <pc:spChg chg="add mod">
          <ac:chgData name="Bachu, Lokesh" userId="9c31840a-16a8-4b13-a969-cfe956679ff7" providerId="ADAL" clId="{433CBE09-7C52-4B2D-8FC2-04FBA7044FC9}" dt="2025-02-17T05:14:27.588" v="1904" actId="207"/>
          <ac:spMkLst>
            <pc:docMk/>
            <pc:sldMk cId="3167210850" sldId="391"/>
            <ac:spMk id="3" creationId="{B6EDACD6-2675-D001-A9CD-30FC316E80C4}"/>
          </ac:spMkLst>
        </pc:spChg>
      </pc:sldChg>
      <pc:sldChg chg="addSp modSp mod setBg">
        <pc:chgData name="Bachu, Lokesh" userId="9c31840a-16a8-4b13-a969-cfe956679ff7" providerId="ADAL" clId="{433CBE09-7C52-4B2D-8FC2-04FBA7044FC9}" dt="2025-02-17T05:16:02.377" v="1911" actId="14100"/>
        <pc:sldMkLst>
          <pc:docMk/>
          <pc:sldMk cId="669963414" sldId="392"/>
        </pc:sldMkLst>
        <pc:spChg chg="add mod">
          <ac:chgData name="Bachu, Lokesh" userId="9c31840a-16a8-4b13-a969-cfe956679ff7" providerId="ADAL" clId="{433CBE09-7C52-4B2D-8FC2-04FBA7044FC9}" dt="2025-02-17T05:16:02.377" v="1911" actId="14100"/>
          <ac:spMkLst>
            <pc:docMk/>
            <pc:sldMk cId="669963414" sldId="392"/>
            <ac:spMk id="5" creationId="{4D157292-3C3B-FCA2-1D9D-5CC2C3767BC9}"/>
          </ac:spMkLst>
        </pc:spChg>
        <pc:spChg chg="add">
          <ac:chgData name="Bachu, Lokesh" userId="9c31840a-16a8-4b13-a969-cfe956679ff7" providerId="ADAL" clId="{433CBE09-7C52-4B2D-8FC2-04FBA7044FC9}" dt="2025-02-17T05:14:51.083" v="1906" actId="26606"/>
          <ac:spMkLst>
            <pc:docMk/>
            <pc:sldMk cId="669963414" sldId="392"/>
            <ac:spMk id="8" creationId="{F3060C83-F051-4F0E-ABAD-AA0DFC48B218}"/>
          </ac:spMkLst>
        </pc:spChg>
        <pc:spChg chg="add">
          <ac:chgData name="Bachu, Lokesh" userId="9c31840a-16a8-4b13-a969-cfe956679ff7" providerId="ADAL" clId="{433CBE09-7C52-4B2D-8FC2-04FBA7044FC9}" dt="2025-02-17T05:14:51.083" v="1906" actId="26606"/>
          <ac:spMkLst>
            <pc:docMk/>
            <pc:sldMk cId="669963414" sldId="392"/>
            <ac:spMk id="10" creationId="{83C98ABE-055B-441F-B07E-44F97F083C39}"/>
          </ac:spMkLst>
        </pc:spChg>
        <pc:spChg chg="add">
          <ac:chgData name="Bachu, Lokesh" userId="9c31840a-16a8-4b13-a969-cfe956679ff7" providerId="ADAL" clId="{433CBE09-7C52-4B2D-8FC2-04FBA7044FC9}" dt="2025-02-17T05:14:51.083" v="1906" actId="26606"/>
          <ac:spMkLst>
            <pc:docMk/>
            <pc:sldMk cId="669963414" sldId="392"/>
            <ac:spMk id="12" creationId="{29FDB030-9B49-4CED-8CCD-4D99382388AC}"/>
          </ac:spMkLst>
        </pc:spChg>
        <pc:spChg chg="add">
          <ac:chgData name="Bachu, Lokesh" userId="9c31840a-16a8-4b13-a969-cfe956679ff7" providerId="ADAL" clId="{433CBE09-7C52-4B2D-8FC2-04FBA7044FC9}" dt="2025-02-17T05:14:51.083" v="1906" actId="26606"/>
          <ac:spMkLst>
            <pc:docMk/>
            <pc:sldMk cId="669963414" sldId="392"/>
            <ac:spMk id="14" creationId="{3783CA14-24A1-485C-8B30-D6A5D87987AD}"/>
          </ac:spMkLst>
        </pc:spChg>
        <pc:spChg chg="add">
          <ac:chgData name="Bachu, Lokesh" userId="9c31840a-16a8-4b13-a969-cfe956679ff7" providerId="ADAL" clId="{433CBE09-7C52-4B2D-8FC2-04FBA7044FC9}" dt="2025-02-17T05:14:51.083" v="1906" actId="26606"/>
          <ac:spMkLst>
            <pc:docMk/>
            <pc:sldMk cId="669963414" sldId="392"/>
            <ac:spMk id="16" creationId="{9A97C86A-04D6-40F7-AE84-31AB43E6A846}"/>
          </ac:spMkLst>
        </pc:spChg>
        <pc:spChg chg="add">
          <ac:chgData name="Bachu, Lokesh" userId="9c31840a-16a8-4b13-a969-cfe956679ff7" providerId="ADAL" clId="{433CBE09-7C52-4B2D-8FC2-04FBA7044FC9}" dt="2025-02-17T05:14:51.083" v="1906" actId="26606"/>
          <ac:spMkLst>
            <pc:docMk/>
            <pc:sldMk cId="669963414" sldId="392"/>
            <ac:spMk id="18" creationId="{FF9F2414-84E8-453E-B1F3-389FDE8192D9}"/>
          </ac:spMkLst>
        </pc:spChg>
        <pc:spChg chg="add">
          <ac:chgData name="Bachu, Lokesh" userId="9c31840a-16a8-4b13-a969-cfe956679ff7" providerId="ADAL" clId="{433CBE09-7C52-4B2D-8FC2-04FBA7044FC9}" dt="2025-02-17T05:14:51.083" v="1906" actId="26606"/>
          <ac:spMkLst>
            <pc:docMk/>
            <pc:sldMk cId="669963414" sldId="392"/>
            <ac:spMk id="20" creationId="{3ECA69A1-7536-43AC-85EF-C7106179F5ED}"/>
          </ac:spMkLst>
        </pc:spChg>
        <pc:picChg chg="add mod">
          <ac:chgData name="Bachu, Lokesh" userId="9c31840a-16a8-4b13-a969-cfe956679ff7" providerId="ADAL" clId="{433CBE09-7C52-4B2D-8FC2-04FBA7044FC9}" dt="2025-02-17T05:15:52.851" v="1908" actId="1076"/>
          <ac:picMkLst>
            <pc:docMk/>
            <pc:sldMk cId="669963414" sldId="392"/>
            <ac:picMk id="3" creationId="{A58454DF-BDB9-F7C3-76B5-50C3E2D923D5}"/>
          </ac:picMkLst>
        </pc:picChg>
      </pc:sldChg>
      <pc:sldChg chg="addSp modSp mod">
        <pc:chgData name="Bachu, Lokesh" userId="9c31840a-16a8-4b13-a969-cfe956679ff7" providerId="ADAL" clId="{433CBE09-7C52-4B2D-8FC2-04FBA7044FC9}" dt="2025-02-17T05:18:28.468" v="1916" actId="1076"/>
        <pc:sldMkLst>
          <pc:docMk/>
          <pc:sldMk cId="3302480955" sldId="393"/>
        </pc:sldMkLst>
        <pc:picChg chg="add mod">
          <ac:chgData name="Bachu, Lokesh" userId="9c31840a-16a8-4b13-a969-cfe956679ff7" providerId="ADAL" clId="{433CBE09-7C52-4B2D-8FC2-04FBA7044FC9}" dt="2025-02-17T05:18:28.468" v="1916" actId="1076"/>
          <ac:picMkLst>
            <pc:docMk/>
            <pc:sldMk cId="3302480955" sldId="393"/>
            <ac:picMk id="3" creationId="{692E8DFF-06AD-EBAB-87EE-95921511077C}"/>
          </ac:picMkLst>
        </pc:picChg>
      </pc:sldChg>
      <pc:sldChg chg="addSp modSp mod">
        <pc:chgData name="Bachu, Lokesh" userId="9c31840a-16a8-4b13-a969-cfe956679ff7" providerId="ADAL" clId="{433CBE09-7C52-4B2D-8FC2-04FBA7044FC9}" dt="2025-02-17T05:20:32.868" v="1929" actId="12"/>
        <pc:sldMkLst>
          <pc:docMk/>
          <pc:sldMk cId="2828379288" sldId="394"/>
        </pc:sldMkLst>
        <pc:spChg chg="add mod">
          <ac:chgData name="Bachu, Lokesh" userId="9c31840a-16a8-4b13-a969-cfe956679ff7" providerId="ADAL" clId="{433CBE09-7C52-4B2D-8FC2-04FBA7044FC9}" dt="2025-02-17T05:20:32.868" v="1929" actId="12"/>
          <ac:spMkLst>
            <pc:docMk/>
            <pc:sldMk cId="2828379288" sldId="394"/>
            <ac:spMk id="3" creationId="{AD187E88-4E35-BCF3-AA32-64770C43689B}"/>
          </ac:spMkLst>
        </pc:spChg>
      </pc:sldChg>
      <pc:sldChg chg="addSp modSp mod">
        <pc:chgData name="Bachu, Lokesh" userId="9c31840a-16a8-4b13-a969-cfe956679ff7" providerId="ADAL" clId="{433CBE09-7C52-4B2D-8FC2-04FBA7044FC9}" dt="2025-02-17T05:21:40.113" v="1937" actId="12"/>
        <pc:sldMkLst>
          <pc:docMk/>
          <pc:sldMk cId="1974749452" sldId="395"/>
        </pc:sldMkLst>
        <pc:spChg chg="add mod">
          <ac:chgData name="Bachu, Lokesh" userId="9c31840a-16a8-4b13-a969-cfe956679ff7" providerId="ADAL" clId="{433CBE09-7C52-4B2D-8FC2-04FBA7044FC9}" dt="2025-02-17T05:21:40.113" v="1937" actId="12"/>
          <ac:spMkLst>
            <pc:docMk/>
            <pc:sldMk cId="1974749452" sldId="395"/>
            <ac:spMk id="3" creationId="{D3FCBE51-864F-1F4E-8BD1-11E94DB7C898}"/>
          </ac:spMkLst>
        </pc:spChg>
      </pc:sldChg>
      <pc:sldChg chg="addSp modSp mod">
        <pc:chgData name="Bachu, Lokesh" userId="9c31840a-16a8-4b13-a969-cfe956679ff7" providerId="ADAL" clId="{433CBE09-7C52-4B2D-8FC2-04FBA7044FC9}" dt="2025-02-17T05:30:15.246" v="1956" actId="14100"/>
        <pc:sldMkLst>
          <pc:docMk/>
          <pc:sldMk cId="3541820591" sldId="396"/>
        </pc:sldMkLst>
        <pc:spChg chg="add mod">
          <ac:chgData name="Bachu, Lokesh" userId="9c31840a-16a8-4b13-a969-cfe956679ff7" providerId="ADAL" clId="{433CBE09-7C52-4B2D-8FC2-04FBA7044FC9}" dt="2025-02-17T05:30:06.300" v="1953" actId="20577"/>
          <ac:spMkLst>
            <pc:docMk/>
            <pc:sldMk cId="3541820591" sldId="396"/>
            <ac:spMk id="3" creationId="{E729EA38-04F3-1C82-4FEC-5525247C465E}"/>
          </ac:spMkLst>
        </pc:spChg>
        <pc:picChg chg="add mod">
          <ac:chgData name="Bachu, Lokesh" userId="9c31840a-16a8-4b13-a969-cfe956679ff7" providerId="ADAL" clId="{433CBE09-7C52-4B2D-8FC2-04FBA7044FC9}" dt="2025-02-17T05:30:15.246" v="1956" actId="14100"/>
          <ac:picMkLst>
            <pc:docMk/>
            <pc:sldMk cId="3541820591" sldId="396"/>
            <ac:picMk id="5" creationId="{40574EEF-BA97-B5DD-48A8-BE72EB804C2E}"/>
          </ac:picMkLst>
        </pc:picChg>
      </pc:sldChg>
      <pc:sldChg chg="addSp modSp mod">
        <pc:chgData name="Bachu, Lokesh" userId="9c31840a-16a8-4b13-a969-cfe956679ff7" providerId="ADAL" clId="{433CBE09-7C52-4B2D-8FC2-04FBA7044FC9}" dt="2025-02-17T06:39:29.382" v="1965" actId="20577"/>
        <pc:sldMkLst>
          <pc:docMk/>
          <pc:sldMk cId="39634552" sldId="397"/>
        </pc:sldMkLst>
        <pc:spChg chg="add mod">
          <ac:chgData name="Bachu, Lokesh" userId="9c31840a-16a8-4b13-a969-cfe956679ff7" providerId="ADAL" clId="{433CBE09-7C52-4B2D-8FC2-04FBA7044FC9}" dt="2025-02-17T06:39:29.382" v="1965" actId="20577"/>
          <ac:spMkLst>
            <pc:docMk/>
            <pc:sldMk cId="39634552" sldId="397"/>
            <ac:spMk id="5" creationId="{073C4123-25DF-555B-76B6-9A44262DDEF8}"/>
          </ac:spMkLst>
        </pc:spChg>
        <pc:picChg chg="add mod">
          <ac:chgData name="Bachu, Lokesh" userId="9c31840a-16a8-4b13-a969-cfe956679ff7" providerId="ADAL" clId="{433CBE09-7C52-4B2D-8FC2-04FBA7044FC9}" dt="2025-02-17T06:37:44.900" v="1958" actId="1076"/>
          <ac:picMkLst>
            <pc:docMk/>
            <pc:sldMk cId="39634552" sldId="397"/>
            <ac:picMk id="3" creationId="{2FF05DA6-F405-EBD6-CA9C-AB9E94CC05F6}"/>
          </ac:picMkLst>
        </pc:picChg>
      </pc:sldChg>
      <pc:sldChg chg="addSp modSp mod">
        <pc:chgData name="Bachu, Lokesh" userId="9c31840a-16a8-4b13-a969-cfe956679ff7" providerId="ADAL" clId="{433CBE09-7C52-4B2D-8FC2-04FBA7044FC9}" dt="2025-02-17T06:40:25.241" v="1975" actId="207"/>
        <pc:sldMkLst>
          <pc:docMk/>
          <pc:sldMk cId="943321446" sldId="398"/>
        </pc:sldMkLst>
        <pc:spChg chg="add mod">
          <ac:chgData name="Bachu, Lokesh" userId="9c31840a-16a8-4b13-a969-cfe956679ff7" providerId="ADAL" clId="{433CBE09-7C52-4B2D-8FC2-04FBA7044FC9}" dt="2025-02-17T06:40:25.241" v="1975" actId="207"/>
          <ac:spMkLst>
            <pc:docMk/>
            <pc:sldMk cId="943321446" sldId="398"/>
            <ac:spMk id="3" creationId="{2EAACD78-9D22-A916-31BF-9AF3E8564011}"/>
          </ac:spMkLst>
        </pc:spChg>
      </pc:sldChg>
      <pc:sldChg chg="addSp modSp mod">
        <pc:chgData name="Bachu, Lokesh" userId="9c31840a-16a8-4b13-a969-cfe956679ff7" providerId="ADAL" clId="{433CBE09-7C52-4B2D-8FC2-04FBA7044FC9}" dt="2025-02-17T06:41:47.329" v="1984" actId="20577"/>
        <pc:sldMkLst>
          <pc:docMk/>
          <pc:sldMk cId="3474668813" sldId="399"/>
        </pc:sldMkLst>
        <pc:spChg chg="add mod">
          <ac:chgData name="Bachu, Lokesh" userId="9c31840a-16a8-4b13-a969-cfe956679ff7" providerId="ADAL" clId="{433CBE09-7C52-4B2D-8FC2-04FBA7044FC9}" dt="2025-02-17T06:41:47.329" v="1984" actId="20577"/>
          <ac:spMkLst>
            <pc:docMk/>
            <pc:sldMk cId="3474668813" sldId="399"/>
            <ac:spMk id="3" creationId="{5A8CDE01-3238-AC59-5BC9-621747ED0776}"/>
          </ac:spMkLst>
        </pc:spChg>
      </pc:sldChg>
      <pc:sldChg chg="addSp modSp mod setBg">
        <pc:chgData name="Bachu, Lokesh" userId="9c31840a-16a8-4b13-a969-cfe956679ff7" providerId="ADAL" clId="{433CBE09-7C52-4B2D-8FC2-04FBA7044FC9}" dt="2025-02-17T06:42:23.367" v="1986" actId="26606"/>
        <pc:sldMkLst>
          <pc:docMk/>
          <pc:sldMk cId="1912506264" sldId="400"/>
        </pc:sldMkLst>
        <pc:spChg chg="add">
          <ac:chgData name="Bachu, Lokesh" userId="9c31840a-16a8-4b13-a969-cfe956679ff7" providerId="ADAL" clId="{433CBE09-7C52-4B2D-8FC2-04FBA7044FC9}" dt="2025-02-17T06:42:23.367" v="1986" actId="26606"/>
          <ac:spMkLst>
            <pc:docMk/>
            <pc:sldMk cId="1912506264" sldId="400"/>
            <ac:spMk id="8" creationId="{F3060C83-F051-4F0E-ABAD-AA0DFC48B218}"/>
          </ac:spMkLst>
        </pc:spChg>
        <pc:spChg chg="add">
          <ac:chgData name="Bachu, Lokesh" userId="9c31840a-16a8-4b13-a969-cfe956679ff7" providerId="ADAL" clId="{433CBE09-7C52-4B2D-8FC2-04FBA7044FC9}" dt="2025-02-17T06:42:23.367" v="1986" actId="26606"/>
          <ac:spMkLst>
            <pc:docMk/>
            <pc:sldMk cId="1912506264" sldId="400"/>
            <ac:spMk id="10" creationId="{83C98ABE-055B-441F-B07E-44F97F083C39}"/>
          </ac:spMkLst>
        </pc:spChg>
        <pc:spChg chg="add">
          <ac:chgData name="Bachu, Lokesh" userId="9c31840a-16a8-4b13-a969-cfe956679ff7" providerId="ADAL" clId="{433CBE09-7C52-4B2D-8FC2-04FBA7044FC9}" dt="2025-02-17T06:42:23.367" v="1986" actId="26606"/>
          <ac:spMkLst>
            <pc:docMk/>
            <pc:sldMk cId="1912506264" sldId="400"/>
            <ac:spMk id="12" creationId="{29FDB030-9B49-4CED-8CCD-4D99382388AC}"/>
          </ac:spMkLst>
        </pc:spChg>
        <pc:spChg chg="add">
          <ac:chgData name="Bachu, Lokesh" userId="9c31840a-16a8-4b13-a969-cfe956679ff7" providerId="ADAL" clId="{433CBE09-7C52-4B2D-8FC2-04FBA7044FC9}" dt="2025-02-17T06:42:23.367" v="1986" actId="26606"/>
          <ac:spMkLst>
            <pc:docMk/>
            <pc:sldMk cId="1912506264" sldId="400"/>
            <ac:spMk id="14" creationId="{3783CA14-24A1-485C-8B30-D6A5D87987AD}"/>
          </ac:spMkLst>
        </pc:spChg>
        <pc:spChg chg="add">
          <ac:chgData name="Bachu, Lokesh" userId="9c31840a-16a8-4b13-a969-cfe956679ff7" providerId="ADAL" clId="{433CBE09-7C52-4B2D-8FC2-04FBA7044FC9}" dt="2025-02-17T06:42:23.367" v="1986" actId="26606"/>
          <ac:spMkLst>
            <pc:docMk/>
            <pc:sldMk cId="1912506264" sldId="400"/>
            <ac:spMk id="16" creationId="{9A97C86A-04D6-40F7-AE84-31AB43E6A846}"/>
          </ac:spMkLst>
        </pc:spChg>
        <pc:spChg chg="add">
          <ac:chgData name="Bachu, Lokesh" userId="9c31840a-16a8-4b13-a969-cfe956679ff7" providerId="ADAL" clId="{433CBE09-7C52-4B2D-8FC2-04FBA7044FC9}" dt="2025-02-17T06:42:23.367" v="1986" actId="26606"/>
          <ac:spMkLst>
            <pc:docMk/>
            <pc:sldMk cId="1912506264" sldId="400"/>
            <ac:spMk id="18" creationId="{FF9F2414-84E8-453E-B1F3-389FDE8192D9}"/>
          </ac:spMkLst>
        </pc:spChg>
        <pc:spChg chg="add">
          <ac:chgData name="Bachu, Lokesh" userId="9c31840a-16a8-4b13-a969-cfe956679ff7" providerId="ADAL" clId="{433CBE09-7C52-4B2D-8FC2-04FBA7044FC9}" dt="2025-02-17T06:42:23.367" v="1986" actId="26606"/>
          <ac:spMkLst>
            <pc:docMk/>
            <pc:sldMk cId="1912506264" sldId="400"/>
            <ac:spMk id="20" creationId="{3ECA69A1-7536-43AC-85EF-C7106179F5ED}"/>
          </ac:spMkLst>
        </pc:spChg>
        <pc:picChg chg="add mod">
          <ac:chgData name="Bachu, Lokesh" userId="9c31840a-16a8-4b13-a969-cfe956679ff7" providerId="ADAL" clId="{433CBE09-7C52-4B2D-8FC2-04FBA7044FC9}" dt="2025-02-17T06:42:23.367" v="1986" actId="26606"/>
          <ac:picMkLst>
            <pc:docMk/>
            <pc:sldMk cId="1912506264" sldId="400"/>
            <ac:picMk id="3" creationId="{0B894442-C5A3-31B2-95F3-F989F1E11218}"/>
          </ac:picMkLst>
        </pc:picChg>
      </pc:sldChg>
      <pc:sldChg chg="addSp modSp mod setBg">
        <pc:chgData name="Bachu, Lokesh" userId="9c31840a-16a8-4b13-a969-cfe956679ff7" providerId="ADAL" clId="{433CBE09-7C52-4B2D-8FC2-04FBA7044FC9}" dt="2025-02-17T06:44:27.456" v="2002" actId="14100"/>
        <pc:sldMkLst>
          <pc:docMk/>
          <pc:sldMk cId="2149297413" sldId="401"/>
        </pc:sldMkLst>
        <pc:spChg chg="add mod">
          <ac:chgData name="Bachu, Lokesh" userId="9c31840a-16a8-4b13-a969-cfe956679ff7" providerId="ADAL" clId="{433CBE09-7C52-4B2D-8FC2-04FBA7044FC9}" dt="2025-02-17T06:44:27.456" v="2002" actId="14100"/>
          <ac:spMkLst>
            <pc:docMk/>
            <pc:sldMk cId="2149297413" sldId="401"/>
            <ac:spMk id="3" creationId="{2C307D47-9227-D1B2-DB8D-9642285BF06B}"/>
          </ac:spMkLst>
        </pc:spChg>
        <pc:grpChg chg="add">
          <ac:chgData name="Bachu, Lokesh" userId="9c31840a-16a8-4b13-a969-cfe956679ff7" providerId="ADAL" clId="{433CBE09-7C52-4B2D-8FC2-04FBA7044FC9}" dt="2025-02-17T06:44:12.360" v="1997" actId="26606"/>
          <ac:grpSpMkLst>
            <pc:docMk/>
            <pc:sldMk cId="2149297413" sldId="401"/>
            <ac:grpSpMk id="10" creationId="{434FA563-76F6-CDCF-AEA0-A7B78E44647B}"/>
          </ac:grpSpMkLst>
        </pc:grpChg>
        <pc:picChg chg="add mod">
          <ac:chgData name="Bachu, Lokesh" userId="9c31840a-16a8-4b13-a969-cfe956679ff7" providerId="ADAL" clId="{433CBE09-7C52-4B2D-8FC2-04FBA7044FC9}" dt="2025-02-17T06:44:22.109" v="1999" actId="27614"/>
          <ac:picMkLst>
            <pc:docMk/>
            <pc:sldMk cId="2149297413" sldId="401"/>
            <ac:picMk id="5" creationId="{01554826-6026-CBE0-D1A8-4410FB06649A}"/>
          </ac:picMkLst>
        </pc:picChg>
      </pc:sldChg>
      <pc:sldChg chg="addSp modSp mod">
        <pc:chgData name="Bachu, Lokesh" userId="9c31840a-16a8-4b13-a969-cfe956679ff7" providerId="ADAL" clId="{433CBE09-7C52-4B2D-8FC2-04FBA7044FC9}" dt="2025-02-17T06:47:27.937" v="2018" actId="207"/>
        <pc:sldMkLst>
          <pc:docMk/>
          <pc:sldMk cId="905727759" sldId="402"/>
        </pc:sldMkLst>
        <pc:spChg chg="add mod">
          <ac:chgData name="Bachu, Lokesh" userId="9c31840a-16a8-4b13-a969-cfe956679ff7" providerId="ADAL" clId="{433CBE09-7C52-4B2D-8FC2-04FBA7044FC9}" dt="2025-02-17T06:47:27.937" v="2018" actId="207"/>
          <ac:spMkLst>
            <pc:docMk/>
            <pc:sldMk cId="905727759" sldId="402"/>
            <ac:spMk id="3" creationId="{5DFC0F73-3FDF-CDC6-5F59-482E726C0CB2}"/>
          </ac:spMkLst>
        </pc:spChg>
      </pc:sldChg>
      <pc:sldChg chg="addSp modSp mod setBg">
        <pc:chgData name="Bachu, Lokesh" userId="9c31840a-16a8-4b13-a969-cfe956679ff7" providerId="ADAL" clId="{433CBE09-7C52-4B2D-8FC2-04FBA7044FC9}" dt="2025-02-17T06:47:50.417" v="2021" actId="26606"/>
        <pc:sldMkLst>
          <pc:docMk/>
          <pc:sldMk cId="3136234556" sldId="403"/>
        </pc:sldMkLst>
        <pc:spChg chg="add">
          <ac:chgData name="Bachu, Lokesh" userId="9c31840a-16a8-4b13-a969-cfe956679ff7" providerId="ADAL" clId="{433CBE09-7C52-4B2D-8FC2-04FBA7044FC9}" dt="2025-02-17T06:47:50.417" v="2021" actId="26606"/>
          <ac:spMkLst>
            <pc:docMk/>
            <pc:sldMk cId="3136234556" sldId="403"/>
            <ac:spMk id="8" creationId="{F3060C83-F051-4F0E-ABAD-AA0DFC48B218}"/>
          </ac:spMkLst>
        </pc:spChg>
        <pc:spChg chg="add">
          <ac:chgData name="Bachu, Lokesh" userId="9c31840a-16a8-4b13-a969-cfe956679ff7" providerId="ADAL" clId="{433CBE09-7C52-4B2D-8FC2-04FBA7044FC9}" dt="2025-02-17T06:47:50.417" v="2021" actId="26606"/>
          <ac:spMkLst>
            <pc:docMk/>
            <pc:sldMk cId="3136234556" sldId="403"/>
            <ac:spMk id="10" creationId="{83C98ABE-055B-441F-B07E-44F97F083C39}"/>
          </ac:spMkLst>
        </pc:spChg>
        <pc:spChg chg="add">
          <ac:chgData name="Bachu, Lokesh" userId="9c31840a-16a8-4b13-a969-cfe956679ff7" providerId="ADAL" clId="{433CBE09-7C52-4B2D-8FC2-04FBA7044FC9}" dt="2025-02-17T06:47:50.417" v="2021" actId="26606"/>
          <ac:spMkLst>
            <pc:docMk/>
            <pc:sldMk cId="3136234556" sldId="403"/>
            <ac:spMk id="12" creationId="{29FDB030-9B49-4CED-8CCD-4D99382388AC}"/>
          </ac:spMkLst>
        </pc:spChg>
        <pc:spChg chg="add">
          <ac:chgData name="Bachu, Lokesh" userId="9c31840a-16a8-4b13-a969-cfe956679ff7" providerId="ADAL" clId="{433CBE09-7C52-4B2D-8FC2-04FBA7044FC9}" dt="2025-02-17T06:47:50.417" v="2021" actId="26606"/>
          <ac:spMkLst>
            <pc:docMk/>
            <pc:sldMk cId="3136234556" sldId="403"/>
            <ac:spMk id="14" creationId="{3783CA14-24A1-485C-8B30-D6A5D87987AD}"/>
          </ac:spMkLst>
        </pc:spChg>
        <pc:spChg chg="add">
          <ac:chgData name="Bachu, Lokesh" userId="9c31840a-16a8-4b13-a969-cfe956679ff7" providerId="ADAL" clId="{433CBE09-7C52-4B2D-8FC2-04FBA7044FC9}" dt="2025-02-17T06:47:50.417" v="2021" actId="26606"/>
          <ac:spMkLst>
            <pc:docMk/>
            <pc:sldMk cId="3136234556" sldId="403"/>
            <ac:spMk id="16" creationId="{9A97C86A-04D6-40F7-AE84-31AB43E6A846}"/>
          </ac:spMkLst>
        </pc:spChg>
        <pc:spChg chg="add">
          <ac:chgData name="Bachu, Lokesh" userId="9c31840a-16a8-4b13-a969-cfe956679ff7" providerId="ADAL" clId="{433CBE09-7C52-4B2D-8FC2-04FBA7044FC9}" dt="2025-02-17T06:47:50.417" v="2021" actId="26606"/>
          <ac:spMkLst>
            <pc:docMk/>
            <pc:sldMk cId="3136234556" sldId="403"/>
            <ac:spMk id="18" creationId="{FF9F2414-84E8-453E-B1F3-389FDE8192D9}"/>
          </ac:spMkLst>
        </pc:spChg>
        <pc:spChg chg="add">
          <ac:chgData name="Bachu, Lokesh" userId="9c31840a-16a8-4b13-a969-cfe956679ff7" providerId="ADAL" clId="{433CBE09-7C52-4B2D-8FC2-04FBA7044FC9}" dt="2025-02-17T06:47:50.417" v="2021" actId="26606"/>
          <ac:spMkLst>
            <pc:docMk/>
            <pc:sldMk cId="3136234556" sldId="403"/>
            <ac:spMk id="20" creationId="{3ECA69A1-7536-43AC-85EF-C7106179F5ED}"/>
          </ac:spMkLst>
        </pc:spChg>
        <pc:picChg chg="add mod">
          <ac:chgData name="Bachu, Lokesh" userId="9c31840a-16a8-4b13-a969-cfe956679ff7" providerId="ADAL" clId="{433CBE09-7C52-4B2D-8FC2-04FBA7044FC9}" dt="2025-02-17T06:47:50.417" v="2021" actId="26606"/>
          <ac:picMkLst>
            <pc:docMk/>
            <pc:sldMk cId="3136234556" sldId="403"/>
            <ac:picMk id="3" creationId="{FBA9986B-FF03-1E92-5F2E-A9D57086397F}"/>
          </ac:picMkLst>
        </pc:picChg>
      </pc:sldChg>
      <pc:sldChg chg="addSp delSp modSp mod setBg">
        <pc:chgData name="Bachu, Lokesh" userId="9c31840a-16a8-4b13-a969-cfe956679ff7" providerId="ADAL" clId="{433CBE09-7C52-4B2D-8FC2-04FBA7044FC9}" dt="2025-02-17T06:49:36.488" v="2036" actId="962"/>
        <pc:sldMkLst>
          <pc:docMk/>
          <pc:sldMk cId="3784957515" sldId="404"/>
        </pc:sldMkLst>
        <pc:spChg chg="add mod ord">
          <ac:chgData name="Bachu, Lokesh" userId="9c31840a-16a8-4b13-a969-cfe956679ff7" providerId="ADAL" clId="{433CBE09-7C52-4B2D-8FC2-04FBA7044FC9}" dt="2025-02-17T06:49:36.488" v="2036" actId="962"/>
          <ac:spMkLst>
            <pc:docMk/>
            <pc:sldMk cId="3784957515" sldId="404"/>
            <ac:spMk id="3" creationId="{536B7D6B-936D-CDF9-B053-E8707F8E79C1}"/>
          </ac:spMkLst>
        </pc:spChg>
        <pc:spChg chg="add del">
          <ac:chgData name="Bachu, Lokesh" userId="9c31840a-16a8-4b13-a969-cfe956679ff7" providerId="ADAL" clId="{433CBE09-7C52-4B2D-8FC2-04FBA7044FC9}" dt="2025-02-17T06:49:31.147" v="2032" actId="26606"/>
          <ac:spMkLst>
            <pc:docMk/>
            <pc:sldMk cId="3784957515" sldId="404"/>
            <ac:spMk id="10" creationId="{2EB492CD-616E-47F8-933B-5E2D952A0593}"/>
          </ac:spMkLst>
        </pc:spChg>
        <pc:spChg chg="add del">
          <ac:chgData name="Bachu, Lokesh" userId="9c31840a-16a8-4b13-a969-cfe956679ff7" providerId="ADAL" clId="{433CBE09-7C52-4B2D-8FC2-04FBA7044FC9}" dt="2025-02-17T06:49:31.147" v="2032" actId="26606"/>
          <ac:spMkLst>
            <pc:docMk/>
            <pc:sldMk cId="3784957515" sldId="404"/>
            <ac:spMk id="12" creationId="{59383CF9-23B5-4335-9B21-1791C4CF1C75}"/>
          </ac:spMkLst>
        </pc:spChg>
        <pc:spChg chg="add del">
          <ac:chgData name="Bachu, Lokesh" userId="9c31840a-16a8-4b13-a969-cfe956679ff7" providerId="ADAL" clId="{433CBE09-7C52-4B2D-8FC2-04FBA7044FC9}" dt="2025-02-17T06:49:31.147" v="2032" actId="26606"/>
          <ac:spMkLst>
            <pc:docMk/>
            <pc:sldMk cId="3784957515" sldId="404"/>
            <ac:spMk id="14" creationId="{0007FE00-9498-4706-B255-6437B0252C02}"/>
          </ac:spMkLst>
        </pc:spChg>
        <pc:spChg chg="add">
          <ac:chgData name="Bachu, Lokesh" userId="9c31840a-16a8-4b13-a969-cfe956679ff7" providerId="ADAL" clId="{433CBE09-7C52-4B2D-8FC2-04FBA7044FC9}" dt="2025-02-17T06:49:31.171" v="2033" actId="26606"/>
          <ac:spMkLst>
            <pc:docMk/>
            <pc:sldMk cId="3784957515" sldId="404"/>
            <ac:spMk id="16" creationId="{CBC4F608-B4B8-48C3-9572-C0F061B1CD99}"/>
          </ac:spMkLst>
        </pc:spChg>
        <pc:spChg chg="add">
          <ac:chgData name="Bachu, Lokesh" userId="9c31840a-16a8-4b13-a969-cfe956679ff7" providerId="ADAL" clId="{433CBE09-7C52-4B2D-8FC2-04FBA7044FC9}" dt="2025-02-17T06:49:31.171" v="2033" actId="26606"/>
          <ac:spMkLst>
            <pc:docMk/>
            <pc:sldMk cId="3784957515" sldId="404"/>
            <ac:spMk id="17" creationId="{6EFC920F-B85A-4068-BD93-41064EDE93D3}"/>
          </ac:spMkLst>
        </pc:spChg>
        <pc:spChg chg="add">
          <ac:chgData name="Bachu, Lokesh" userId="9c31840a-16a8-4b13-a969-cfe956679ff7" providerId="ADAL" clId="{433CBE09-7C52-4B2D-8FC2-04FBA7044FC9}" dt="2025-02-17T06:49:31.171" v="2033" actId="26606"/>
          <ac:spMkLst>
            <pc:docMk/>
            <pc:sldMk cId="3784957515" sldId="404"/>
            <ac:spMk id="18" creationId="{1382A32C-5B0C-4B1C-A074-76C6DBCC9F87}"/>
          </ac:spMkLst>
        </pc:spChg>
        <pc:grpChg chg="add">
          <ac:chgData name="Bachu, Lokesh" userId="9c31840a-16a8-4b13-a969-cfe956679ff7" providerId="ADAL" clId="{433CBE09-7C52-4B2D-8FC2-04FBA7044FC9}" dt="2025-02-17T06:49:31.171" v="2033" actId="26606"/>
          <ac:grpSpMkLst>
            <pc:docMk/>
            <pc:sldMk cId="3784957515" sldId="404"/>
            <ac:grpSpMk id="19" creationId="{1C559108-BBAE-426C-8564-051D2BA6DDC8}"/>
          </ac:grpSpMkLst>
        </pc:grpChg>
        <pc:picChg chg="add mod">
          <ac:chgData name="Bachu, Lokesh" userId="9c31840a-16a8-4b13-a969-cfe956679ff7" providerId="ADAL" clId="{433CBE09-7C52-4B2D-8FC2-04FBA7044FC9}" dt="2025-02-17T06:49:36.487" v="2035" actId="27614"/>
          <ac:picMkLst>
            <pc:docMk/>
            <pc:sldMk cId="3784957515" sldId="404"/>
            <ac:picMk id="5" creationId="{EFF2012B-4163-E114-9FE6-EAED007DF51A}"/>
          </ac:picMkLst>
        </pc:picChg>
      </pc:sldChg>
      <pc:sldChg chg="addSp modSp mod setBg">
        <pc:chgData name="Bachu, Lokesh" userId="9c31840a-16a8-4b13-a969-cfe956679ff7" providerId="ADAL" clId="{433CBE09-7C52-4B2D-8FC2-04FBA7044FC9}" dt="2025-02-17T06:50:20.975" v="2043" actId="14100"/>
        <pc:sldMkLst>
          <pc:docMk/>
          <pc:sldMk cId="4102616559" sldId="405"/>
        </pc:sldMkLst>
        <pc:spChg chg="add">
          <ac:chgData name="Bachu, Lokesh" userId="9c31840a-16a8-4b13-a969-cfe956679ff7" providerId="ADAL" clId="{433CBE09-7C52-4B2D-8FC2-04FBA7044FC9}" dt="2025-02-17T06:50:13.238" v="2040" actId="26606"/>
          <ac:spMkLst>
            <pc:docMk/>
            <pc:sldMk cId="4102616559" sldId="405"/>
            <ac:spMk id="8" creationId="{F3060C83-F051-4F0E-ABAD-AA0DFC48B218}"/>
          </ac:spMkLst>
        </pc:spChg>
        <pc:spChg chg="add">
          <ac:chgData name="Bachu, Lokesh" userId="9c31840a-16a8-4b13-a969-cfe956679ff7" providerId="ADAL" clId="{433CBE09-7C52-4B2D-8FC2-04FBA7044FC9}" dt="2025-02-17T06:50:13.238" v="2040" actId="26606"/>
          <ac:spMkLst>
            <pc:docMk/>
            <pc:sldMk cId="4102616559" sldId="405"/>
            <ac:spMk id="10" creationId="{83C98ABE-055B-441F-B07E-44F97F083C39}"/>
          </ac:spMkLst>
        </pc:spChg>
        <pc:spChg chg="add">
          <ac:chgData name="Bachu, Lokesh" userId="9c31840a-16a8-4b13-a969-cfe956679ff7" providerId="ADAL" clId="{433CBE09-7C52-4B2D-8FC2-04FBA7044FC9}" dt="2025-02-17T06:50:13.238" v="2040" actId="26606"/>
          <ac:spMkLst>
            <pc:docMk/>
            <pc:sldMk cId="4102616559" sldId="405"/>
            <ac:spMk id="12" creationId="{29FDB030-9B49-4CED-8CCD-4D99382388AC}"/>
          </ac:spMkLst>
        </pc:spChg>
        <pc:spChg chg="add">
          <ac:chgData name="Bachu, Lokesh" userId="9c31840a-16a8-4b13-a969-cfe956679ff7" providerId="ADAL" clId="{433CBE09-7C52-4B2D-8FC2-04FBA7044FC9}" dt="2025-02-17T06:50:13.238" v="2040" actId="26606"/>
          <ac:spMkLst>
            <pc:docMk/>
            <pc:sldMk cId="4102616559" sldId="405"/>
            <ac:spMk id="14" creationId="{3783CA14-24A1-485C-8B30-D6A5D87987AD}"/>
          </ac:spMkLst>
        </pc:spChg>
        <pc:spChg chg="add">
          <ac:chgData name="Bachu, Lokesh" userId="9c31840a-16a8-4b13-a969-cfe956679ff7" providerId="ADAL" clId="{433CBE09-7C52-4B2D-8FC2-04FBA7044FC9}" dt="2025-02-17T06:50:13.238" v="2040" actId="26606"/>
          <ac:spMkLst>
            <pc:docMk/>
            <pc:sldMk cId="4102616559" sldId="405"/>
            <ac:spMk id="16" creationId="{9A97C86A-04D6-40F7-AE84-31AB43E6A846}"/>
          </ac:spMkLst>
        </pc:spChg>
        <pc:spChg chg="add">
          <ac:chgData name="Bachu, Lokesh" userId="9c31840a-16a8-4b13-a969-cfe956679ff7" providerId="ADAL" clId="{433CBE09-7C52-4B2D-8FC2-04FBA7044FC9}" dt="2025-02-17T06:50:13.238" v="2040" actId="26606"/>
          <ac:spMkLst>
            <pc:docMk/>
            <pc:sldMk cId="4102616559" sldId="405"/>
            <ac:spMk id="18" creationId="{FF9F2414-84E8-453E-B1F3-389FDE8192D9}"/>
          </ac:spMkLst>
        </pc:spChg>
        <pc:spChg chg="add">
          <ac:chgData name="Bachu, Lokesh" userId="9c31840a-16a8-4b13-a969-cfe956679ff7" providerId="ADAL" clId="{433CBE09-7C52-4B2D-8FC2-04FBA7044FC9}" dt="2025-02-17T06:50:13.238" v="2040" actId="26606"/>
          <ac:spMkLst>
            <pc:docMk/>
            <pc:sldMk cId="4102616559" sldId="405"/>
            <ac:spMk id="20" creationId="{3ECA69A1-7536-43AC-85EF-C7106179F5ED}"/>
          </ac:spMkLst>
        </pc:spChg>
        <pc:picChg chg="add mod">
          <ac:chgData name="Bachu, Lokesh" userId="9c31840a-16a8-4b13-a969-cfe956679ff7" providerId="ADAL" clId="{433CBE09-7C52-4B2D-8FC2-04FBA7044FC9}" dt="2025-02-17T06:50:20.975" v="2043" actId="14100"/>
          <ac:picMkLst>
            <pc:docMk/>
            <pc:sldMk cId="4102616559" sldId="405"/>
            <ac:picMk id="3" creationId="{37C63D32-96BF-4A1E-0D8F-BBA9684E4A89}"/>
          </ac:picMkLst>
        </pc:picChg>
      </pc:sldChg>
      <pc:sldChg chg="addSp modSp mod">
        <pc:chgData name="Bachu, Lokesh" userId="9c31840a-16a8-4b13-a969-cfe956679ff7" providerId="ADAL" clId="{433CBE09-7C52-4B2D-8FC2-04FBA7044FC9}" dt="2025-02-17T06:52:08.237" v="2048" actId="3062"/>
        <pc:sldMkLst>
          <pc:docMk/>
          <pc:sldMk cId="2095734875" sldId="406"/>
        </pc:sldMkLst>
        <pc:spChg chg="add mod">
          <ac:chgData name="Bachu, Lokesh" userId="9c31840a-16a8-4b13-a969-cfe956679ff7" providerId="ADAL" clId="{433CBE09-7C52-4B2D-8FC2-04FBA7044FC9}" dt="2025-02-17T06:52:08.237" v="2048" actId="3062"/>
          <ac:spMkLst>
            <pc:docMk/>
            <pc:sldMk cId="2095734875" sldId="406"/>
            <ac:spMk id="2" creationId="{3BAEEF85-6621-C887-AF6C-86F6DBD64EA4}"/>
          </ac:spMkLst>
        </pc:spChg>
      </pc:sldChg>
      <pc:sldChg chg="addSp modSp mod">
        <pc:chgData name="Bachu, Lokesh" userId="9c31840a-16a8-4b13-a969-cfe956679ff7" providerId="ADAL" clId="{433CBE09-7C52-4B2D-8FC2-04FBA7044FC9}" dt="2025-02-17T06:54:33.123" v="2089" actId="113"/>
        <pc:sldMkLst>
          <pc:docMk/>
          <pc:sldMk cId="3920805384" sldId="407"/>
        </pc:sldMkLst>
        <pc:spChg chg="add mod">
          <ac:chgData name="Bachu, Lokesh" userId="9c31840a-16a8-4b13-a969-cfe956679ff7" providerId="ADAL" clId="{433CBE09-7C52-4B2D-8FC2-04FBA7044FC9}" dt="2025-02-17T06:54:16.836" v="2082" actId="1076"/>
          <ac:spMkLst>
            <pc:docMk/>
            <pc:sldMk cId="3920805384" sldId="407"/>
            <ac:spMk id="3" creationId="{C70A1761-506B-18E3-2B2C-471444404083}"/>
          </ac:spMkLst>
        </pc:spChg>
        <pc:spChg chg="add mod">
          <ac:chgData name="Bachu, Lokesh" userId="9c31840a-16a8-4b13-a969-cfe956679ff7" providerId="ADAL" clId="{433CBE09-7C52-4B2D-8FC2-04FBA7044FC9}" dt="2025-02-17T06:54:33.123" v="2089" actId="113"/>
          <ac:spMkLst>
            <pc:docMk/>
            <pc:sldMk cId="3920805384" sldId="407"/>
            <ac:spMk id="5" creationId="{1B45978A-CB99-4F5C-C21E-8BE2AA9DAB9D}"/>
          </ac:spMkLst>
        </pc:spChg>
      </pc:sldChg>
      <pc:sldChg chg="addSp modSp add mod">
        <pc:chgData name="Bachu, Lokesh" userId="9c31840a-16a8-4b13-a969-cfe956679ff7" providerId="ADAL" clId="{433CBE09-7C52-4B2D-8FC2-04FBA7044FC9}" dt="2025-02-17T07:03:37.685" v="2097" actId="20577"/>
        <pc:sldMkLst>
          <pc:docMk/>
          <pc:sldMk cId="806933814" sldId="408"/>
        </pc:sldMkLst>
        <pc:spChg chg="add mod">
          <ac:chgData name="Bachu, Lokesh" userId="9c31840a-16a8-4b13-a969-cfe956679ff7" providerId="ADAL" clId="{433CBE09-7C52-4B2D-8FC2-04FBA7044FC9}" dt="2025-02-17T07:03:37.685" v="2097" actId="20577"/>
          <ac:spMkLst>
            <pc:docMk/>
            <pc:sldMk cId="806933814" sldId="408"/>
            <ac:spMk id="3" creationId="{1C26EFA9-A1F6-8EC1-5E26-8925802B1217}"/>
          </ac:spMkLst>
        </pc:spChg>
      </pc:sldChg>
      <pc:sldChg chg="addSp modSp add mod">
        <pc:chgData name="Bachu, Lokesh" userId="9c31840a-16a8-4b13-a969-cfe956679ff7" providerId="ADAL" clId="{433CBE09-7C52-4B2D-8FC2-04FBA7044FC9}" dt="2025-02-17T07:04:27.124" v="2103" actId="20577"/>
        <pc:sldMkLst>
          <pc:docMk/>
          <pc:sldMk cId="2396686148" sldId="409"/>
        </pc:sldMkLst>
        <pc:spChg chg="add mod">
          <ac:chgData name="Bachu, Lokesh" userId="9c31840a-16a8-4b13-a969-cfe956679ff7" providerId="ADAL" clId="{433CBE09-7C52-4B2D-8FC2-04FBA7044FC9}" dt="2025-02-17T07:04:27.124" v="2103" actId="20577"/>
          <ac:spMkLst>
            <pc:docMk/>
            <pc:sldMk cId="2396686148" sldId="409"/>
            <ac:spMk id="3" creationId="{2CCCB464-49DF-2374-BE26-269BA4AA7B1A}"/>
          </ac:spMkLst>
        </pc:spChg>
      </pc:sldChg>
      <pc:sldChg chg="addSp modSp add mod">
        <pc:chgData name="Bachu, Lokesh" userId="9c31840a-16a8-4b13-a969-cfe956679ff7" providerId="ADAL" clId="{433CBE09-7C52-4B2D-8FC2-04FBA7044FC9}" dt="2025-02-17T07:09:32.165" v="2113" actId="12"/>
        <pc:sldMkLst>
          <pc:docMk/>
          <pc:sldMk cId="1522859435" sldId="410"/>
        </pc:sldMkLst>
        <pc:spChg chg="add mod">
          <ac:chgData name="Bachu, Lokesh" userId="9c31840a-16a8-4b13-a969-cfe956679ff7" providerId="ADAL" clId="{433CBE09-7C52-4B2D-8FC2-04FBA7044FC9}" dt="2025-02-17T07:09:32.165" v="2113" actId="12"/>
          <ac:spMkLst>
            <pc:docMk/>
            <pc:sldMk cId="1522859435" sldId="410"/>
            <ac:spMk id="3" creationId="{A2AD2DA4-7685-FB4B-95A9-304037EFEE5C}"/>
          </ac:spMkLst>
        </pc:spChg>
      </pc:sldChg>
      <pc:sldChg chg="addSp modSp add mod setBg">
        <pc:chgData name="Bachu, Lokesh" userId="9c31840a-16a8-4b13-a969-cfe956679ff7" providerId="ADAL" clId="{433CBE09-7C52-4B2D-8FC2-04FBA7044FC9}" dt="2025-02-17T07:09:57.023" v="2115" actId="26606"/>
        <pc:sldMkLst>
          <pc:docMk/>
          <pc:sldMk cId="2656173867" sldId="411"/>
        </pc:sldMkLst>
        <pc:spChg chg="add">
          <ac:chgData name="Bachu, Lokesh" userId="9c31840a-16a8-4b13-a969-cfe956679ff7" providerId="ADAL" clId="{433CBE09-7C52-4B2D-8FC2-04FBA7044FC9}" dt="2025-02-17T07:09:57.023" v="2115" actId="26606"/>
          <ac:spMkLst>
            <pc:docMk/>
            <pc:sldMk cId="2656173867" sldId="411"/>
            <ac:spMk id="8" creationId="{F3060C83-F051-4F0E-ABAD-AA0DFC48B218}"/>
          </ac:spMkLst>
        </pc:spChg>
        <pc:spChg chg="add">
          <ac:chgData name="Bachu, Lokesh" userId="9c31840a-16a8-4b13-a969-cfe956679ff7" providerId="ADAL" clId="{433CBE09-7C52-4B2D-8FC2-04FBA7044FC9}" dt="2025-02-17T07:09:57.023" v="2115" actId="26606"/>
          <ac:spMkLst>
            <pc:docMk/>
            <pc:sldMk cId="2656173867" sldId="411"/>
            <ac:spMk id="10" creationId="{83C98ABE-055B-441F-B07E-44F97F083C39}"/>
          </ac:spMkLst>
        </pc:spChg>
        <pc:spChg chg="add">
          <ac:chgData name="Bachu, Lokesh" userId="9c31840a-16a8-4b13-a969-cfe956679ff7" providerId="ADAL" clId="{433CBE09-7C52-4B2D-8FC2-04FBA7044FC9}" dt="2025-02-17T07:09:57.023" v="2115" actId="26606"/>
          <ac:spMkLst>
            <pc:docMk/>
            <pc:sldMk cId="2656173867" sldId="411"/>
            <ac:spMk id="12" creationId="{29FDB030-9B49-4CED-8CCD-4D99382388AC}"/>
          </ac:spMkLst>
        </pc:spChg>
        <pc:spChg chg="add">
          <ac:chgData name="Bachu, Lokesh" userId="9c31840a-16a8-4b13-a969-cfe956679ff7" providerId="ADAL" clId="{433CBE09-7C52-4B2D-8FC2-04FBA7044FC9}" dt="2025-02-17T07:09:57.023" v="2115" actId="26606"/>
          <ac:spMkLst>
            <pc:docMk/>
            <pc:sldMk cId="2656173867" sldId="411"/>
            <ac:spMk id="14" creationId="{3783CA14-24A1-485C-8B30-D6A5D87987AD}"/>
          </ac:spMkLst>
        </pc:spChg>
        <pc:spChg chg="add">
          <ac:chgData name="Bachu, Lokesh" userId="9c31840a-16a8-4b13-a969-cfe956679ff7" providerId="ADAL" clId="{433CBE09-7C52-4B2D-8FC2-04FBA7044FC9}" dt="2025-02-17T07:09:57.023" v="2115" actId="26606"/>
          <ac:spMkLst>
            <pc:docMk/>
            <pc:sldMk cId="2656173867" sldId="411"/>
            <ac:spMk id="16" creationId="{9A97C86A-04D6-40F7-AE84-31AB43E6A846}"/>
          </ac:spMkLst>
        </pc:spChg>
        <pc:spChg chg="add">
          <ac:chgData name="Bachu, Lokesh" userId="9c31840a-16a8-4b13-a969-cfe956679ff7" providerId="ADAL" clId="{433CBE09-7C52-4B2D-8FC2-04FBA7044FC9}" dt="2025-02-17T07:09:57.023" v="2115" actId="26606"/>
          <ac:spMkLst>
            <pc:docMk/>
            <pc:sldMk cId="2656173867" sldId="411"/>
            <ac:spMk id="18" creationId="{FF9F2414-84E8-453E-B1F3-389FDE8192D9}"/>
          </ac:spMkLst>
        </pc:spChg>
        <pc:spChg chg="add">
          <ac:chgData name="Bachu, Lokesh" userId="9c31840a-16a8-4b13-a969-cfe956679ff7" providerId="ADAL" clId="{433CBE09-7C52-4B2D-8FC2-04FBA7044FC9}" dt="2025-02-17T07:09:57.023" v="2115" actId="26606"/>
          <ac:spMkLst>
            <pc:docMk/>
            <pc:sldMk cId="2656173867" sldId="411"/>
            <ac:spMk id="20" creationId="{3ECA69A1-7536-43AC-85EF-C7106179F5ED}"/>
          </ac:spMkLst>
        </pc:spChg>
        <pc:picChg chg="add mod">
          <ac:chgData name="Bachu, Lokesh" userId="9c31840a-16a8-4b13-a969-cfe956679ff7" providerId="ADAL" clId="{433CBE09-7C52-4B2D-8FC2-04FBA7044FC9}" dt="2025-02-17T07:09:57.023" v="2115" actId="26606"/>
          <ac:picMkLst>
            <pc:docMk/>
            <pc:sldMk cId="2656173867" sldId="411"/>
            <ac:picMk id="3" creationId="{EBC73B44-F1C2-5591-A80A-92D46C577E62}"/>
          </ac:picMkLst>
        </pc:picChg>
      </pc:sldChg>
      <pc:sldChg chg="addSp delSp modSp add mod setBg">
        <pc:chgData name="Bachu, Lokesh" userId="9c31840a-16a8-4b13-a969-cfe956679ff7" providerId="ADAL" clId="{433CBE09-7C52-4B2D-8FC2-04FBA7044FC9}" dt="2025-02-17T07:15:35.996" v="2129" actId="26606"/>
        <pc:sldMkLst>
          <pc:docMk/>
          <pc:sldMk cId="2936556750" sldId="412"/>
        </pc:sldMkLst>
        <pc:spChg chg="add mod">
          <ac:chgData name="Bachu, Lokesh" userId="9c31840a-16a8-4b13-a969-cfe956679ff7" providerId="ADAL" clId="{433CBE09-7C52-4B2D-8FC2-04FBA7044FC9}" dt="2025-02-17T07:15:35.996" v="2129" actId="26606"/>
          <ac:spMkLst>
            <pc:docMk/>
            <pc:sldMk cId="2936556750" sldId="412"/>
            <ac:spMk id="3" creationId="{E9D2B50F-4FAD-CC1A-82D7-55E835AFB130}"/>
          </ac:spMkLst>
        </pc:spChg>
        <pc:grpChg chg="add del">
          <ac:chgData name="Bachu, Lokesh" userId="9c31840a-16a8-4b13-a969-cfe956679ff7" providerId="ADAL" clId="{433CBE09-7C52-4B2D-8FC2-04FBA7044FC9}" dt="2025-02-17T07:15:30.644" v="2126" actId="26606"/>
          <ac:grpSpMkLst>
            <pc:docMk/>
            <pc:sldMk cId="2936556750" sldId="412"/>
            <ac:grpSpMk id="10" creationId="{434FA563-76F6-CDCF-AEA0-A7B78E44647B}"/>
          </ac:grpSpMkLst>
        </pc:grpChg>
        <pc:grpChg chg="add del">
          <ac:chgData name="Bachu, Lokesh" userId="9c31840a-16a8-4b13-a969-cfe956679ff7" providerId="ADAL" clId="{433CBE09-7C52-4B2D-8FC2-04FBA7044FC9}" dt="2025-02-17T07:15:35.982" v="2128" actId="26606"/>
          <ac:grpSpMkLst>
            <pc:docMk/>
            <pc:sldMk cId="2936556750" sldId="412"/>
            <ac:grpSpMk id="14" creationId="{8CE57D37-C2D0-066B-1AE3-6F4244344F27}"/>
          </ac:grpSpMkLst>
        </pc:grpChg>
        <pc:grpChg chg="add">
          <ac:chgData name="Bachu, Lokesh" userId="9c31840a-16a8-4b13-a969-cfe956679ff7" providerId="ADAL" clId="{433CBE09-7C52-4B2D-8FC2-04FBA7044FC9}" dt="2025-02-17T07:15:35.996" v="2129" actId="26606"/>
          <ac:grpSpMkLst>
            <pc:docMk/>
            <pc:sldMk cId="2936556750" sldId="412"/>
            <ac:grpSpMk id="18" creationId="{6258F736-B256-8039-9DC6-F4E49A5C5AD5}"/>
          </ac:grpSpMkLst>
        </pc:grpChg>
        <pc:picChg chg="add mod">
          <ac:chgData name="Bachu, Lokesh" userId="9c31840a-16a8-4b13-a969-cfe956679ff7" providerId="ADAL" clId="{433CBE09-7C52-4B2D-8FC2-04FBA7044FC9}" dt="2025-02-17T07:15:35.996" v="2129" actId="26606"/>
          <ac:picMkLst>
            <pc:docMk/>
            <pc:sldMk cId="2936556750" sldId="412"/>
            <ac:picMk id="5" creationId="{9A428784-7C88-44AD-CEA8-9260D55AEB4B}"/>
          </ac:picMkLst>
        </pc:picChg>
      </pc:sldChg>
      <pc:sldChg chg="addSp modSp add mod">
        <pc:chgData name="Bachu, Lokesh" userId="9c31840a-16a8-4b13-a969-cfe956679ff7" providerId="ADAL" clId="{433CBE09-7C52-4B2D-8FC2-04FBA7044FC9}" dt="2025-02-17T08:37:39.489" v="2138" actId="207"/>
        <pc:sldMkLst>
          <pc:docMk/>
          <pc:sldMk cId="3029225694" sldId="413"/>
        </pc:sldMkLst>
        <pc:spChg chg="add mod">
          <ac:chgData name="Bachu, Lokesh" userId="9c31840a-16a8-4b13-a969-cfe956679ff7" providerId="ADAL" clId="{433CBE09-7C52-4B2D-8FC2-04FBA7044FC9}" dt="2025-02-17T08:37:39.489" v="2138" actId="207"/>
          <ac:spMkLst>
            <pc:docMk/>
            <pc:sldMk cId="3029225694" sldId="413"/>
            <ac:spMk id="3" creationId="{2F565B26-EC02-57D5-9EE4-12A34B31A04C}"/>
          </ac:spMkLst>
        </pc:spChg>
      </pc:sldChg>
      <pc:sldChg chg="addSp modSp add mod">
        <pc:chgData name="Bachu, Lokesh" userId="9c31840a-16a8-4b13-a969-cfe956679ff7" providerId="ADAL" clId="{433CBE09-7C52-4B2D-8FC2-04FBA7044FC9}" dt="2025-02-17T08:37:57.759" v="2144" actId="207"/>
        <pc:sldMkLst>
          <pc:docMk/>
          <pc:sldMk cId="2789998214" sldId="414"/>
        </pc:sldMkLst>
        <pc:spChg chg="add mod">
          <ac:chgData name="Bachu, Lokesh" userId="9c31840a-16a8-4b13-a969-cfe956679ff7" providerId="ADAL" clId="{433CBE09-7C52-4B2D-8FC2-04FBA7044FC9}" dt="2025-02-17T08:37:57.759" v="2144" actId="207"/>
          <ac:spMkLst>
            <pc:docMk/>
            <pc:sldMk cId="2789998214" sldId="414"/>
            <ac:spMk id="3" creationId="{E05F65F1-43DC-0E7F-8C71-65F211F45135}"/>
          </ac:spMkLst>
        </pc:spChg>
      </pc:sldChg>
      <pc:sldChg chg="addSp modSp add mod">
        <pc:chgData name="Bachu, Lokesh" userId="9c31840a-16a8-4b13-a969-cfe956679ff7" providerId="ADAL" clId="{433CBE09-7C52-4B2D-8FC2-04FBA7044FC9}" dt="2025-02-17T08:47:26.130" v="2153" actId="20577"/>
        <pc:sldMkLst>
          <pc:docMk/>
          <pc:sldMk cId="721701955" sldId="415"/>
        </pc:sldMkLst>
        <pc:spChg chg="add mod">
          <ac:chgData name="Bachu, Lokesh" userId="9c31840a-16a8-4b13-a969-cfe956679ff7" providerId="ADAL" clId="{433CBE09-7C52-4B2D-8FC2-04FBA7044FC9}" dt="2025-02-17T08:47:26.130" v="2153" actId="20577"/>
          <ac:spMkLst>
            <pc:docMk/>
            <pc:sldMk cId="721701955" sldId="415"/>
            <ac:spMk id="3" creationId="{56C14B73-C54E-00F7-E235-AF2CEA79E4DC}"/>
          </ac:spMkLst>
        </pc:spChg>
      </pc:sldChg>
      <pc:sldChg chg="addSp modSp add mod">
        <pc:chgData name="Bachu, Lokesh" userId="9c31840a-16a8-4b13-a969-cfe956679ff7" providerId="ADAL" clId="{433CBE09-7C52-4B2D-8FC2-04FBA7044FC9}" dt="2025-02-17T08:48:50.604" v="2165" actId="207"/>
        <pc:sldMkLst>
          <pc:docMk/>
          <pc:sldMk cId="2130834058" sldId="416"/>
        </pc:sldMkLst>
        <pc:spChg chg="add mod">
          <ac:chgData name="Bachu, Lokesh" userId="9c31840a-16a8-4b13-a969-cfe956679ff7" providerId="ADAL" clId="{433CBE09-7C52-4B2D-8FC2-04FBA7044FC9}" dt="2025-02-17T08:48:50.604" v="2165" actId="207"/>
          <ac:spMkLst>
            <pc:docMk/>
            <pc:sldMk cId="2130834058" sldId="416"/>
            <ac:spMk id="5" creationId="{36FC881E-E761-EB87-908A-A6FD7ED8E55B}"/>
          </ac:spMkLst>
        </pc:spChg>
        <pc:picChg chg="add mod">
          <ac:chgData name="Bachu, Lokesh" userId="9c31840a-16a8-4b13-a969-cfe956679ff7" providerId="ADAL" clId="{433CBE09-7C52-4B2D-8FC2-04FBA7044FC9}" dt="2025-02-17T08:47:53.371" v="2156" actId="14100"/>
          <ac:picMkLst>
            <pc:docMk/>
            <pc:sldMk cId="2130834058" sldId="416"/>
            <ac:picMk id="3" creationId="{8A0AFB93-0823-C0A5-DF98-E3906E995872}"/>
          </ac:picMkLst>
        </pc:picChg>
      </pc:sldChg>
      <pc:sldChg chg="addSp modSp add mod setBg">
        <pc:chgData name="Bachu, Lokesh" userId="9c31840a-16a8-4b13-a969-cfe956679ff7" providerId="ADAL" clId="{433CBE09-7C52-4B2D-8FC2-04FBA7044FC9}" dt="2025-02-17T08:49:19.127" v="2167" actId="26606"/>
        <pc:sldMkLst>
          <pc:docMk/>
          <pc:sldMk cId="3470462553" sldId="417"/>
        </pc:sldMkLst>
        <pc:spChg chg="add">
          <ac:chgData name="Bachu, Lokesh" userId="9c31840a-16a8-4b13-a969-cfe956679ff7" providerId="ADAL" clId="{433CBE09-7C52-4B2D-8FC2-04FBA7044FC9}" dt="2025-02-17T08:49:19.127" v="2167" actId="26606"/>
          <ac:spMkLst>
            <pc:docMk/>
            <pc:sldMk cId="3470462553" sldId="417"/>
            <ac:spMk id="8" creationId="{F3060C83-F051-4F0E-ABAD-AA0DFC48B218}"/>
          </ac:spMkLst>
        </pc:spChg>
        <pc:spChg chg="add">
          <ac:chgData name="Bachu, Lokesh" userId="9c31840a-16a8-4b13-a969-cfe956679ff7" providerId="ADAL" clId="{433CBE09-7C52-4B2D-8FC2-04FBA7044FC9}" dt="2025-02-17T08:49:19.127" v="2167" actId="26606"/>
          <ac:spMkLst>
            <pc:docMk/>
            <pc:sldMk cId="3470462553" sldId="417"/>
            <ac:spMk id="10" creationId="{83C98ABE-055B-441F-B07E-44F97F083C39}"/>
          </ac:spMkLst>
        </pc:spChg>
        <pc:spChg chg="add">
          <ac:chgData name="Bachu, Lokesh" userId="9c31840a-16a8-4b13-a969-cfe956679ff7" providerId="ADAL" clId="{433CBE09-7C52-4B2D-8FC2-04FBA7044FC9}" dt="2025-02-17T08:49:19.127" v="2167" actId="26606"/>
          <ac:spMkLst>
            <pc:docMk/>
            <pc:sldMk cId="3470462553" sldId="417"/>
            <ac:spMk id="12" creationId="{29FDB030-9B49-4CED-8CCD-4D99382388AC}"/>
          </ac:spMkLst>
        </pc:spChg>
        <pc:spChg chg="add">
          <ac:chgData name="Bachu, Lokesh" userId="9c31840a-16a8-4b13-a969-cfe956679ff7" providerId="ADAL" clId="{433CBE09-7C52-4B2D-8FC2-04FBA7044FC9}" dt="2025-02-17T08:49:19.127" v="2167" actId="26606"/>
          <ac:spMkLst>
            <pc:docMk/>
            <pc:sldMk cId="3470462553" sldId="417"/>
            <ac:spMk id="14" creationId="{3783CA14-24A1-485C-8B30-D6A5D87987AD}"/>
          </ac:spMkLst>
        </pc:spChg>
        <pc:spChg chg="add">
          <ac:chgData name="Bachu, Lokesh" userId="9c31840a-16a8-4b13-a969-cfe956679ff7" providerId="ADAL" clId="{433CBE09-7C52-4B2D-8FC2-04FBA7044FC9}" dt="2025-02-17T08:49:19.127" v="2167" actId="26606"/>
          <ac:spMkLst>
            <pc:docMk/>
            <pc:sldMk cId="3470462553" sldId="417"/>
            <ac:spMk id="16" creationId="{9A97C86A-04D6-40F7-AE84-31AB43E6A846}"/>
          </ac:spMkLst>
        </pc:spChg>
        <pc:spChg chg="add">
          <ac:chgData name="Bachu, Lokesh" userId="9c31840a-16a8-4b13-a969-cfe956679ff7" providerId="ADAL" clId="{433CBE09-7C52-4B2D-8FC2-04FBA7044FC9}" dt="2025-02-17T08:49:19.127" v="2167" actId="26606"/>
          <ac:spMkLst>
            <pc:docMk/>
            <pc:sldMk cId="3470462553" sldId="417"/>
            <ac:spMk id="18" creationId="{FF9F2414-84E8-453E-B1F3-389FDE8192D9}"/>
          </ac:spMkLst>
        </pc:spChg>
        <pc:spChg chg="add">
          <ac:chgData name="Bachu, Lokesh" userId="9c31840a-16a8-4b13-a969-cfe956679ff7" providerId="ADAL" clId="{433CBE09-7C52-4B2D-8FC2-04FBA7044FC9}" dt="2025-02-17T08:49:19.127" v="2167" actId="26606"/>
          <ac:spMkLst>
            <pc:docMk/>
            <pc:sldMk cId="3470462553" sldId="417"/>
            <ac:spMk id="20" creationId="{3ECA69A1-7536-43AC-85EF-C7106179F5ED}"/>
          </ac:spMkLst>
        </pc:spChg>
        <pc:picChg chg="add mod">
          <ac:chgData name="Bachu, Lokesh" userId="9c31840a-16a8-4b13-a969-cfe956679ff7" providerId="ADAL" clId="{433CBE09-7C52-4B2D-8FC2-04FBA7044FC9}" dt="2025-02-17T08:49:19.127" v="2167" actId="26606"/>
          <ac:picMkLst>
            <pc:docMk/>
            <pc:sldMk cId="3470462553" sldId="417"/>
            <ac:picMk id="3" creationId="{570471D8-B7C4-6C70-8036-56E940330465}"/>
          </ac:picMkLst>
        </pc:picChg>
      </pc:sldChg>
      <pc:sldChg chg="addSp modSp add mod">
        <pc:chgData name="Bachu, Lokesh" userId="9c31840a-16a8-4b13-a969-cfe956679ff7" providerId="ADAL" clId="{433CBE09-7C52-4B2D-8FC2-04FBA7044FC9}" dt="2025-02-17T08:50:39.892" v="2187" actId="207"/>
        <pc:sldMkLst>
          <pc:docMk/>
          <pc:sldMk cId="655066433" sldId="418"/>
        </pc:sldMkLst>
        <pc:spChg chg="add mod">
          <ac:chgData name="Bachu, Lokesh" userId="9c31840a-16a8-4b13-a969-cfe956679ff7" providerId="ADAL" clId="{433CBE09-7C52-4B2D-8FC2-04FBA7044FC9}" dt="2025-02-17T08:50:39.892" v="2187" actId="207"/>
          <ac:spMkLst>
            <pc:docMk/>
            <pc:sldMk cId="655066433" sldId="418"/>
            <ac:spMk id="3" creationId="{8CBE6C55-52B2-FEBF-76FB-EBA8032334D0}"/>
          </ac:spMkLst>
        </pc:spChg>
      </pc:sldChg>
      <pc:sldChg chg="addSp modSp add mod">
        <pc:chgData name="Bachu, Lokesh" userId="9c31840a-16a8-4b13-a969-cfe956679ff7" providerId="ADAL" clId="{433CBE09-7C52-4B2D-8FC2-04FBA7044FC9}" dt="2025-02-17T08:55:03.218" v="2189"/>
        <pc:sldMkLst>
          <pc:docMk/>
          <pc:sldMk cId="234644419" sldId="419"/>
        </pc:sldMkLst>
        <pc:spChg chg="add mod">
          <ac:chgData name="Bachu, Lokesh" userId="9c31840a-16a8-4b13-a969-cfe956679ff7" providerId="ADAL" clId="{433CBE09-7C52-4B2D-8FC2-04FBA7044FC9}" dt="2025-02-17T08:55:03.218" v="2189"/>
          <ac:spMkLst>
            <pc:docMk/>
            <pc:sldMk cId="234644419" sldId="419"/>
            <ac:spMk id="2" creationId="{8D1CF095-A244-37D4-3BD0-79079B5736AD}"/>
          </ac:spMkLst>
        </pc:spChg>
      </pc:sldChg>
      <pc:sldChg chg="addSp modSp add mod">
        <pc:chgData name="Bachu, Lokesh" userId="9c31840a-16a8-4b13-a969-cfe956679ff7" providerId="ADAL" clId="{433CBE09-7C52-4B2D-8FC2-04FBA7044FC9}" dt="2025-02-17T08:56:51.323" v="2205" actId="20577"/>
        <pc:sldMkLst>
          <pc:docMk/>
          <pc:sldMk cId="813081443" sldId="420"/>
        </pc:sldMkLst>
        <pc:spChg chg="add mod">
          <ac:chgData name="Bachu, Lokesh" userId="9c31840a-16a8-4b13-a969-cfe956679ff7" providerId="ADAL" clId="{433CBE09-7C52-4B2D-8FC2-04FBA7044FC9}" dt="2025-02-17T08:55:29.500" v="2196" actId="14100"/>
          <ac:spMkLst>
            <pc:docMk/>
            <pc:sldMk cId="813081443" sldId="420"/>
            <ac:spMk id="3" creationId="{13574271-E25B-8B9E-E131-3A9D3B56A864}"/>
          </ac:spMkLst>
        </pc:spChg>
        <pc:spChg chg="add mod">
          <ac:chgData name="Bachu, Lokesh" userId="9c31840a-16a8-4b13-a969-cfe956679ff7" providerId="ADAL" clId="{433CBE09-7C52-4B2D-8FC2-04FBA7044FC9}" dt="2025-02-17T08:56:51.323" v="2205" actId="20577"/>
          <ac:spMkLst>
            <pc:docMk/>
            <pc:sldMk cId="813081443" sldId="420"/>
            <ac:spMk id="5" creationId="{479A4B90-C8B5-04F8-C6C1-3E0A086969E2}"/>
          </ac:spMkLst>
        </pc:spChg>
      </pc:sldChg>
      <pc:sldChg chg="addSp modSp add mod">
        <pc:chgData name="Bachu, Lokesh" userId="9c31840a-16a8-4b13-a969-cfe956679ff7" providerId="ADAL" clId="{433CBE09-7C52-4B2D-8FC2-04FBA7044FC9}" dt="2025-02-17T08:58:55.323" v="2219" actId="12"/>
        <pc:sldMkLst>
          <pc:docMk/>
          <pc:sldMk cId="155251831" sldId="421"/>
        </pc:sldMkLst>
        <pc:spChg chg="add mod">
          <ac:chgData name="Bachu, Lokesh" userId="9c31840a-16a8-4b13-a969-cfe956679ff7" providerId="ADAL" clId="{433CBE09-7C52-4B2D-8FC2-04FBA7044FC9}" dt="2025-02-17T08:58:05.799" v="2211" actId="20577"/>
          <ac:spMkLst>
            <pc:docMk/>
            <pc:sldMk cId="155251831" sldId="421"/>
            <ac:spMk id="3" creationId="{B02097B2-8BB9-0854-A9B6-2337AC8A9D2C}"/>
          </ac:spMkLst>
        </pc:spChg>
        <pc:spChg chg="add mod">
          <ac:chgData name="Bachu, Lokesh" userId="9c31840a-16a8-4b13-a969-cfe956679ff7" providerId="ADAL" clId="{433CBE09-7C52-4B2D-8FC2-04FBA7044FC9}" dt="2025-02-17T08:58:55.323" v="2219" actId="12"/>
          <ac:spMkLst>
            <pc:docMk/>
            <pc:sldMk cId="155251831" sldId="421"/>
            <ac:spMk id="5" creationId="{8515949D-A78C-B612-939D-1318BF9DF0EE}"/>
          </ac:spMkLst>
        </pc:spChg>
      </pc:sldChg>
      <pc:sldChg chg="addSp modSp add mod">
        <pc:chgData name="Bachu, Lokesh" userId="9c31840a-16a8-4b13-a969-cfe956679ff7" providerId="ADAL" clId="{433CBE09-7C52-4B2D-8FC2-04FBA7044FC9}" dt="2025-02-17T09:05:13.534" v="2235" actId="1076"/>
        <pc:sldMkLst>
          <pc:docMk/>
          <pc:sldMk cId="325931514" sldId="422"/>
        </pc:sldMkLst>
        <pc:spChg chg="add mod">
          <ac:chgData name="Bachu, Lokesh" userId="9c31840a-16a8-4b13-a969-cfe956679ff7" providerId="ADAL" clId="{433CBE09-7C52-4B2D-8FC2-04FBA7044FC9}" dt="2025-02-17T09:05:08.105" v="2233"/>
          <ac:spMkLst>
            <pc:docMk/>
            <pc:sldMk cId="325931514" sldId="422"/>
            <ac:spMk id="3" creationId="{ADDA2ECE-7C7A-7BE5-26C2-D819C957CAE4}"/>
          </ac:spMkLst>
        </pc:spChg>
        <pc:spChg chg="add mod">
          <ac:chgData name="Bachu, Lokesh" userId="9c31840a-16a8-4b13-a969-cfe956679ff7" providerId="ADAL" clId="{433CBE09-7C52-4B2D-8FC2-04FBA7044FC9}" dt="2025-02-17T09:05:13.534" v="2235" actId="1076"/>
          <ac:spMkLst>
            <pc:docMk/>
            <pc:sldMk cId="325931514" sldId="422"/>
            <ac:spMk id="5" creationId="{CB2A49A0-6F41-6371-3B7B-DD6B1FB6692A}"/>
          </ac:spMkLst>
        </pc:spChg>
      </pc:sldChg>
      <pc:sldChg chg="addSp modSp add mod">
        <pc:chgData name="Bachu, Lokesh" userId="9c31840a-16a8-4b13-a969-cfe956679ff7" providerId="ADAL" clId="{433CBE09-7C52-4B2D-8FC2-04FBA7044FC9}" dt="2025-02-17T09:11:59.808" v="2243" actId="20577"/>
        <pc:sldMkLst>
          <pc:docMk/>
          <pc:sldMk cId="3415952985" sldId="423"/>
        </pc:sldMkLst>
        <pc:spChg chg="add mod">
          <ac:chgData name="Bachu, Lokesh" userId="9c31840a-16a8-4b13-a969-cfe956679ff7" providerId="ADAL" clId="{433CBE09-7C52-4B2D-8FC2-04FBA7044FC9}" dt="2025-02-17T09:11:59.808" v="2243" actId="20577"/>
          <ac:spMkLst>
            <pc:docMk/>
            <pc:sldMk cId="3415952985" sldId="423"/>
            <ac:spMk id="3" creationId="{04A239B0-7607-B951-7759-B953CFA760BF}"/>
          </ac:spMkLst>
        </pc:spChg>
      </pc:sldChg>
      <pc:sldChg chg="addSp modSp add mod">
        <pc:chgData name="Bachu, Lokesh" userId="9c31840a-16a8-4b13-a969-cfe956679ff7" providerId="ADAL" clId="{433CBE09-7C52-4B2D-8FC2-04FBA7044FC9}" dt="2025-02-17T09:13:39.865" v="2248" actId="1076"/>
        <pc:sldMkLst>
          <pc:docMk/>
          <pc:sldMk cId="1539329383" sldId="424"/>
        </pc:sldMkLst>
        <pc:picChg chg="add mod">
          <ac:chgData name="Bachu, Lokesh" userId="9c31840a-16a8-4b13-a969-cfe956679ff7" providerId="ADAL" clId="{433CBE09-7C52-4B2D-8FC2-04FBA7044FC9}" dt="2025-02-17T09:12:31.107" v="2246" actId="1076"/>
          <ac:picMkLst>
            <pc:docMk/>
            <pc:sldMk cId="1539329383" sldId="424"/>
            <ac:picMk id="3" creationId="{8B01F10E-AAEA-6E52-1221-630B689F73D6}"/>
          </ac:picMkLst>
        </pc:picChg>
        <pc:picChg chg="add mod">
          <ac:chgData name="Bachu, Lokesh" userId="9c31840a-16a8-4b13-a969-cfe956679ff7" providerId="ADAL" clId="{433CBE09-7C52-4B2D-8FC2-04FBA7044FC9}" dt="2025-02-17T09:13:39.865" v="2248" actId="1076"/>
          <ac:picMkLst>
            <pc:docMk/>
            <pc:sldMk cId="1539329383" sldId="424"/>
            <ac:picMk id="5" creationId="{97B64303-9FB4-BBEE-FFB4-E967CCE3326B}"/>
          </ac:picMkLst>
        </pc:picChg>
      </pc:sldChg>
      <pc:sldChg chg="addSp modSp add mod">
        <pc:chgData name="Bachu, Lokesh" userId="9c31840a-16a8-4b13-a969-cfe956679ff7" providerId="ADAL" clId="{433CBE09-7C52-4B2D-8FC2-04FBA7044FC9}" dt="2025-02-17T09:17:59.718" v="2258" actId="20577"/>
        <pc:sldMkLst>
          <pc:docMk/>
          <pc:sldMk cId="3111805758" sldId="425"/>
        </pc:sldMkLst>
        <pc:spChg chg="add mod">
          <ac:chgData name="Bachu, Lokesh" userId="9c31840a-16a8-4b13-a969-cfe956679ff7" providerId="ADAL" clId="{433CBE09-7C52-4B2D-8FC2-04FBA7044FC9}" dt="2025-02-17T09:17:59.718" v="2258" actId="20577"/>
          <ac:spMkLst>
            <pc:docMk/>
            <pc:sldMk cId="3111805758" sldId="425"/>
            <ac:spMk id="3" creationId="{707B7C0A-5FEE-017D-F932-579D7EF457A9}"/>
          </ac:spMkLst>
        </pc:spChg>
      </pc:sldChg>
      <pc:sldChg chg="addSp modSp add mod">
        <pc:chgData name="Bachu, Lokesh" userId="9c31840a-16a8-4b13-a969-cfe956679ff7" providerId="ADAL" clId="{433CBE09-7C52-4B2D-8FC2-04FBA7044FC9}" dt="2025-02-17T09:28:10.693" v="2271" actId="207"/>
        <pc:sldMkLst>
          <pc:docMk/>
          <pc:sldMk cId="660662885" sldId="426"/>
        </pc:sldMkLst>
        <pc:spChg chg="add mod">
          <ac:chgData name="Bachu, Lokesh" userId="9c31840a-16a8-4b13-a969-cfe956679ff7" providerId="ADAL" clId="{433CBE09-7C52-4B2D-8FC2-04FBA7044FC9}" dt="2025-02-17T09:27:48.980" v="2266" actId="20577"/>
          <ac:spMkLst>
            <pc:docMk/>
            <pc:sldMk cId="660662885" sldId="426"/>
            <ac:spMk id="3" creationId="{68617D10-1ED9-AAAA-D700-238F2862A5B9}"/>
          </ac:spMkLst>
        </pc:spChg>
        <pc:spChg chg="add mod">
          <ac:chgData name="Bachu, Lokesh" userId="9c31840a-16a8-4b13-a969-cfe956679ff7" providerId="ADAL" clId="{433CBE09-7C52-4B2D-8FC2-04FBA7044FC9}" dt="2025-02-17T09:28:10.693" v="2271" actId="207"/>
          <ac:spMkLst>
            <pc:docMk/>
            <pc:sldMk cId="660662885" sldId="426"/>
            <ac:spMk id="5" creationId="{73C4D052-1E95-4675-2886-C572E548CE16}"/>
          </ac:spMkLst>
        </pc:spChg>
      </pc:sldChg>
      <pc:sldChg chg="addSp modSp add mod">
        <pc:chgData name="Bachu, Lokesh" userId="9c31840a-16a8-4b13-a969-cfe956679ff7" providerId="ADAL" clId="{433CBE09-7C52-4B2D-8FC2-04FBA7044FC9}" dt="2025-02-17T09:30:30.927" v="2280" actId="207"/>
        <pc:sldMkLst>
          <pc:docMk/>
          <pc:sldMk cId="2306722795" sldId="427"/>
        </pc:sldMkLst>
        <pc:spChg chg="add mod">
          <ac:chgData name="Bachu, Lokesh" userId="9c31840a-16a8-4b13-a969-cfe956679ff7" providerId="ADAL" clId="{433CBE09-7C52-4B2D-8FC2-04FBA7044FC9}" dt="2025-02-17T09:30:30.927" v="2280" actId="207"/>
          <ac:spMkLst>
            <pc:docMk/>
            <pc:sldMk cId="2306722795" sldId="427"/>
            <ac:spMk id="3" creationId="{AC785553-B999-2723-B358-5277FFA93CC5}"/>
          </ac:spMkLst>
        </pc:spChg>
      </pc:sldChg>
      <pc:sldChg chg="addSp modSp add mod">
        <pc:chgData name="Bachu, Lokesh" userId="9c31840a-16a8-4b13-a969-cfe956679ff7" providerId="ADAL" clId="{433CBE09-7C52-4B2D-8FC2-04FBA7044FC9}" dt="2025-02-17T09:46:31.528" v="2291" actId="20577"/>
        <pc:sldMkLst>
          <pc:docMk/>
          <pc:sldMk cId="2604162925" sldId="428"/>
        </pc:sldMkLst>
        <pc:spChg chg="add mod">
          <ac:chgData name="Bachu, Lokesh" userId="9c31840a-16a8-4b13-a969-cfe956679ff7" providerId="ADAL" clId="{433CBE09-7C52-4B2D-8FC2-04FBA7044FC9}" dt="2025-02-17T09:46:31.528" v="2291" actId="20577"/>
          <ac:spMkLst>
            <pc:docMk/>
            <pc:sldMk cId="2604162925" sldId="428"/>
            <ac:spMk id="3" creationId="{558026E6-2307-0C21-8152-7BEDED13A6CE}"/>
          </ac:spMkLst>
        </pc:spChg>
      </pc:sldChg>
      <pc:sldChg chg="addSp modSp add mod setBg">
        <pc:chgData name="Bachu, Lokesh" userId="9c31840a-16a8-4b13-a969-cfe956679ff7" providerId="ADAL" clId="{433CBE09-7C52-4B2D-8FC2-04FBA7044FC9}" dt="2025-02-18T06:30:54.562" v="2308" actId="12"/>
        <pc:sldMkLst>
          <pc:docMk/>
          <pc:sldMk cId="2275315268" sldId="429"/>
        </pc:sldMkLst>
        <pc:spChg chg="add mod ord">
          <ac:chgData name="Bachu, Lokesh" userId="9c31840a-16a8-4b13-a969-cfe956679ff7" providerId="ADAL" clId="{433CBE09-7C52-4B2D-8FC2-04FBA7044FC9}" dt="2025-02-18T06:30:54.562" v="2308" actId="12"/>
          <ac:spMkLst>
            <pc:docMk/>
            <pc:sldMk cId="2275315268" sldId="429"/>
            <ac:spMk id="3" creationId="{C14DC180-0B01-41D2-0AA7-25C8054F824F}"/>
          </ac:spMkLst>
        </pc:spChg>
        <pc:spChg chg="add mod">
          <ac:chgData name="Bachu, Lokesh" userId="9c31840a-16a8-4b13-a969-cfe956679ff7" providerId="ADAL" clId="{433CBE09-7C52-4B2D-8FC2-04FBA7044FC9}" dt="2025-02-18T06:30:40.919" v="2305" actId="26606"/>
          <ac:spMkLst>
            <pc:docMk/>
            <pc:sldMk cId="2275315268" sldId="429"/>
            <ac:spMk id="4" creationId="{B04E9612-8859-19C2-DA4F-9DECC113C49E}"/>
          </ac:spMkLst>
        </pc:spChg>
        <pc:spChg chg="add">
          <ac:chgData name="Bachu, Lokesh" userId="9c31840a-16a8-4b13-a969-cfe956679ff7" providerId="ADAL" clId="{433CBE09-7C52-4B2D-8FC2-04FBA7044FC9}" dt="2025-02-18T06:30:40.919" v="2305" actId="26606"/>
          <ac:spMkLst>
            <pc:docMk/>
            <pc:sldMk cId="2275315268" sldId="429"/>
            <ac:spMk id="9" creationId="{09588DA8-065E-4F6F-8EFD-43104AB2E0CF}"/>
          </ac:spMkLst>
        </pc:spChg>
        <pc:spChg chg="add">
          <ac:chgData name="Bachu, Lokesh" userId="9c31840a-16a8-4b13-a969-cfe956679ff7" providerId="ADAL" clId="{433CBE09-7C52-4B2D-8FC2-04FBA7044FC9}" dt="2025-02-18T06:30:40.919" v="2305" actId="26606"/>
          <ac:spMkLst>
            <pc:docMk/>
            <pc:sldMk cId="2275315268" sldId="429"/>
            <ac:spMk id="11" creationId="{C4285719-470E-454C-AF62-8323075F1F5B}"/>
          </ac:spMkLst>
        </pc:spChg>
        <pc:spChg chg="add">
          <ac:chgData name="Bachu, Lokesh" userId="9c31840a-16a8-4b13-a969-cfe956679ff7" providerId="ADAL" clId="{433CBE09-7C52-4B2D-8FC2-04FBA7044FC9}" dt="2025-02-18T06:30:40.919" v="2305" actId="26606"/>
          <ac:spMkLst>
            <pc:docMk/>
            <pc:sldMk cId="2275315268" sldId="429"/>
            <ac:spMk id="13" creationId="{CD9FE4EF-C4D8-49A0-B2FF-81D8DB7D8A24}"/>
          </ac:spMkLst>
        </pc:spChg>
        <pc:spChg chg="add">
          <ac:chgData name="Bachu, Lokesh" userId="9c31840a-16a8-4b13-a969-cfe956679ff7" providerId="ADAL" clId="{433CBE09-7C52-4B2D-8FC2-04FBA7044FC9}" dt="2025-02-18T06:30:40.919" v="2305" actId="26606"/>
          <ac:spMkLst>
            <pc:docMk/>
            <pc:sldMk cId="2275315268" sldId="429"/>
            <ac:spMk id="15" creationId="{4300840D-0A0B-4512-BACA-B439D5B9C57C}"/>
          </ac:spMkLst>
        </pc:spChg>
        <pc:spChg chg="add">
          <ac:chgData name="Bachu, Lokesh" userId="9c31840a-16a8-4b13-a969-cfe956679ff7" providerId="ADAL" clId="{433CBE09-7C52-4B2D-8FC2-04FBA7044FC9}" dt="2025-02-18T06:30:40.919" v="2305" actId="26606"/>
          <ac:spMkLst>
            <pc:docMk/>
            <pc:sldMk cId="2275315268" sldId="429"/>
            <ac:spMk id="17" creationId="{D2B78728-A580-49A7-84F9-6EF6F583ADE0}"/>
          </ac:spMkLst>
        </pc:spChg>
        <pc:spChg chg="add">
          <ac:chgData name="Bachu, Lokesh" userId="9c31840a-16a8-4b13-a969-cfe956679ff7" providerId="ADAL" clId="{433CBE09-7C52-4B2D-8FC2-04FBA7044FC9}" dt="2025-02-18T06:30:40.919" v="2305" actId="26606"/>
          <ac:spMkLst>
            <pc:docMk/>
            <pc:sldMk cId="2275315268" sldId="429"/>
            <ac:spMk id="19" creationId="{38FAA1A1-D861-433F-88FA-1E9D6FD31D11}"/>
          </ac:spMkLst>
        </pc:spChg>
        <pc:spChg chg="add">
          <ac:chgData name="Bachu, Lokesh" userId="9c31840a-16a8-4b13-a969-cfe956679ff7" providerId="ADAL" clId="{433CBE09-7C52-4B2D-8FC2-04FBA7044FC9}" dt="2025-02-18T06:30:40.919" v="2305" actId="26606"/>
          <ac:spMkLst>
            <pc:docMk/>
            <pc:sldMk cId="2275315268" sldId="429"/>
            <ac:spMk id="21" creationId="{8D71EDA1-87BF-4D5D-AB79-F346FD19278A}"/>
          </ac:spMkLst>
        </pc:spChg>
      </pc:sldChg>
      <pc:sldChg chg="addSp modSp add mod">
        <pc:chgData name="Bachu, Lokesh" userId="9c31840a-16a8-4b13-a969-cfe956679ff7" providerId="ADAL" clId="{433CBE09-7C52-4B2D-8FC2-04FBA7044FC9}" dt="2025-02-18T06:32:11.140" v="2318" actId="1076"/>
        <pc:sldMkLst>
          <pc:docMk/>
          <pc:sldMk cId="1969329154" sldId="430"/>
        </pc:sldMkLst>
        <pc:spChg chg="add mod">
          <ac:chgData name="Bachu, Lokesh" userId="9c31840a-16a8-4b13-a969-cfe956679ff7" providerId="ADAL" clId="{433CBE09-7C52-4B2D-8FC2-04FBA7044FC9}" dt="2025-02-18T06:32:11.140" v="2318" actId="1076"/>
          <ac:spMkLst>
            <pc:docMk/>
            <pc:sldMk cId="1969329154" sldId="430"/>
            <ac:spMk id="3" creationId="{605BC38C-A2ED-536E-C175-86DD5B79E3D8}"/>
          </ac:spMkLst>
        </pc:spChg>
      </pc:sldChg>
      <pc:sldChg chg="addSp modSp add mod">
        <pc:chgData name="Bachu, Lokesh" userId="9c31840a-16a8-4b13-a969-cfe956679ff7" providerId="ADAL" clId="{433CBE09-7C52-4B2D-8FC2-04FBA7044FC9}" dt="2025-02-18T06:33:29.294" v="2334" actId="207"/>
        <pc:sldMkLst>
          <pc:docMk/>
          <pc:sldMk cId="134212894" sldId="431"/>
        </pc:sldMkLst>
        <pc:spChg chg="add mod">
          <ac:chgData name="Bachu, Lokesh" userId="9c31840a-16a8-4b13-a969-cfe956679ff7" providerId="ADAL" clId="{433CBE09-7C52-4B2D-8FC2-04FBA7044FC9}" dt="2025-02-18T06:33:12.249" v="2330" actId="207"/>
          <ac:spMkLst>
            <pc:docMk/>
            <pc:sldMk cId="134212894" sldId="431"/>
            <ac:spMk id="3" creationId="{DF3291C8-BA01-A6FE-5DEE-5F5494D24F2E}"/>
          </ac:spMkLst>
        </pc:spChg>
        <pc:spChg chg="add mod">
          <ac:chgData name="Bachu, Lokesh" userId="9c31840a-16a8-4b13-a969-cfe956679ff7" providerId="ADAL" clId="{433CBE09-7C52-4B2D-8FC2-04FBA7044FC9}" dt="2025-02-18T06:33:29.294" v="2334" actId="207"/>
          <ac:spMkLst>
            <pc:docMk/>
            <pc:sldMk cId="134212894" sldId="431"/>
            <ac:spMk id="5" creationId="{A2FBD056-59F5-6339-171B-6EB40D053F49}"/>
          </ac:spMkLst>
        </pc:spChg>
      </pc:sldChg>
      <pc:sldChg chg="addSp modSp add mod">
        <pc:chgData name="Bachu, Lokesh" userId="9c31840a-16a8-4b13-a969-cfe956679ff7" providerId="ADAL" clId="{433CBE09-7C52-4B2D-8FC2-04FBA7044FC9}" dt="2025-02-18T06:37:47.347" v="2377" actId="207"/>
        <pc:sldMkLst>
          <pc:docMk/>
          <pc:sldMk cId="2419876722" sldId="432"/>
        </pc:sldMkLst>
        <pc:spChg chg="add mod">
          <ac:chgData name="Bachu, Lokesh" userId="9c31840a-16a8-4b13-a969-cfe956679ff7" providerId="ADAL" clId="{433CBE09-7C52-4B2D-8FC2-04FBA7044FC9}" dt="2025-02-18T06:37:16.872" v="2371" actId="20577"/>
          <ac:spMkLst>
            <pc:docMk/>
            <pc:sldMk cId="2419876722" sldId="432"/>
            <ac:spMk id="3" creationId="{3A31016D-091A-03CB-0095-04DE751449C5}"/>
          </ac:spMkLst>
        </pc:spChg>
        <pc:spChg chg="add mod">
          <ac:chgData name="Bachu, Lokesh" userId="9c31840a-16a8-4b13-a969-cfe956679ff7" providerId="ADAL" clId="{433CBE09-7C52-4B2D-8FC2-04FBA7044FC9}" dt="2025-02-18T06:37:47.347" v="2377" actId="207"/>
          <ac:spMkLst>
            <pc:docMk/>
            <pc:sldMk cId="2419876722" sldId="432"/>
            <ac:spMk id="5" creationId="{27598B47-1DF5-3A0D-969B-C5458FE913B1}"/>
          </ac:spMkLst>
        </pc:spChg>
      </pc:sldChg>
      <pc:sldChg chg="addSp modSp add mod">
        <pc:chgData name="Bachu, Lokesh" userId="9c31840a-16a8-4b13-a969-cfe956679ff7" providerId="ADAL" clId="{433CBE09-7C52-4B2D-8FC2-04FBA7044FC9}" dt="2025-02-18T06:41:51.160" v="2397" actId="207"/>
        <pc:sldMkLst>
          <pc:docMk/>
          <pc:sldMk cId="2318938396" sldId="433"/>
        </pc:sldMkLst>
        <pc:spChg chg="add mod">
          <ac:chgData name="Bachu, Lokesh" userId="9c31840a-16a8-4b13-a969-cfe956679ff7" providerId="ADAL" clId="{433CBE09-7C52-4B2D-8FC2-04FBA7044FC9}" dt="2025-02-18T06:41:34.166" v="2391"/>
          <ac:spMkLst>
            <pc:docMk/>
            <pc:sldMk cId="2318938396" sldId="433"/>
            <ac:spMk id="3" creationId="{BB72C9DB-64B3-9F2B-35BF-FE8F9B6F5C77}"/>
          </ac:spMkLst>
        </pc:spChg>
        <pc:spChg chg="add mod">
          <ac:chgData name="Bachu, Lokesh" userId="9c31840a-16a8-4b13-a969-cfe956679ff7" providerId="ADAL" clId="{433CBE09-7C52-4B2D-8FC2-04FBA7044FC9}" dt="2025-02-18T06:41:51.160" v="2397" actId="207"/>
          <ac:spMkLst>
            <pc:docMk/>
            <pc:sldMk cId="2318938396" sldId="433"/>
            <ac:spMk id="5" creationId="{DAE90661-FE74-24D9-8CBA-FF44E65999D1}"/>
          </ac:spMkLst>
        </pc:spChg>
      </pc:sldChg>
      <pc:sldChg chg="addSp delSp modSp add mod setBg">
        <pc:chgData name="Bachu, Lokesh" userId="9c31840a-16a8-4b13-a969-cfe956679ff7" providerId="ADAL" clId="{433CBE09-7C52-4B2D-8FC2-04FBA7044FC9}" dt="2025-02-18T06:43:26.839" v="2419" actId="962"/>
        <pc:sldMkLst>
          <pc:docMk/>
          <pc:sldMk cId="161145747" sldId="434"/>
        </pc:sldMkLst>
        <pc:spChg chg="add mod">
          <ac:chgData name="Bachu, Lokesh" userId="9c31840a-16a8-4b13-a969-cfe956679ff7" providerId="ADAL" clId="{433CBE09-7C52-4B2D-8FC2-04FBA7044FC9}" dt="2025-02-18T06:43:26.839" v="2419" actId="962"/>
          <ac:spMkLst>
            <pc:docMk/>
            <pc:sldMk cId="161145747" sldId="434"/>
            <ac:spMk id="3" creationId="{BCEBE45A-C8F1-2B49-6856-0D895E217659}"/>
          </ac:spMkLst>
        </pc:spChg>
        <pc:spChg chg="add del">
          <ac:chgData name="Bachu, Lokesh" userId="9c31840a-16a8-4b13-a969-cfe956679ff7" providerId="ADAL" clId="{433CBE09-7C52-4B2D-8FC2-04FBA7044FC9}" dt="2025-02-18T06:43:19.795" v="2415" actId="26606"/>
          <ac:spMkLst>
            <pc:docMk/>
            <pc:sldMk cId="161145747" sldId="434"/>
            <ac:spMk id="19" creationId="{CD9FE4EF-C4D8-49A0-B2FF-81D8DB7D8A24}"/>
          </ac:spMkLst>
        </pc:spChg>
        <pc:spChg chg="add del">
          <ac:chgData name="Bachu, Lokesh" userId="9c31840a-16a8-4b13-a969-cfe956679ff7" providerId="ADAL" clId="{433CBE09-7C52-4B2D-8FC2-04FBA7044FC9}" dt="2025-02-18T06:43:19.795" v="2415" actId="26606"/>
          <ac:spMkLst>
            <pc:docMk/>
            <pc:sldMk cId="161145747" sldId="434"/>
            <ac:spMk id="21" creationId="{4300840D-0A0B-4512-BACA-B439D5B9C57C}"/>
          </ac:spMkLst>
        </pc:spChg>
        <pc:spChg chg="add">
          <ac:chgData name="Bachu, Lokesh" userId="9c31840a-16a8-4b13-a969-cfe956679ff7" providerId="ADAL" clId="{433CBE09-7C52-4B2D-8FC2-04FBA7044FC9}" dt="2025-02-18T06:43:19.812" v="2416" actId="26606"/>
          <ac:spMkLst>
            <pc:docMk/>
            <pc:sldMk cId="161145747" sldId="434"/>
            <ac:spMk id="25" creationId="{2C1BBA94-3F40-40AA-8BB9-E69E25E537C1}"/>
          </ac:spMkLst>
        </pc:spChg>
        <pc:spChg chg="add del">
          <ac:chgData name="Bachu, Lokesh" userId="9c31840a-16a8-4b13-a969-cfe956679ff7" providerId="ADAL" clId="{433CBE09-7C52-4B2D-8FC2-04FBA7044FC9}" dt="2025-02-18T06:43:19.795" v="2415" actId="26606"/>
          <ac:spMkLst>
            <pc:docMk/>
            <pc:sldMk cId="161145747" sldId="434"/>
            <ac:spMk id="27" creationId="{8D71EDA1-87BF-4D5D-AB79-F346FD19278A}"/>
          </ac:spMkLst>
        </pc:spChg>
        <pc:spChg chg="add del">
          <ac:chgData name="Bachu, Lokesh" userId="9c31840a-16a8-4b13-a969-cfe956679ff7" providerId="ADAL" clId="{433CBE09-7C52-4B2D-8FC2-04FBA7044FC9}" dt="2025-02-18T06:43:19.795" v="2415" actId="26606"/>
          <ac:spMkLst>
            <pc:docMk/>
            <pc:sldMk cId="161145747" sldId="434"/>
            <ac:spMk id="28" creationId="{C4285719-470E-454C-AF62-8323075F1F5B}"/>
          </ac:spMkLst>
        </pc:spChg>
        <pc:spChg chg="add del">
          <ac:chgData name="Bachu, Lokesh" userId="9c31840a-16a8-4b13-a969-cfe956679ff7" providerId="ADAL" clId="{433CBE09-7C52-4B2D-8FC2-04FBA7044FC9}" dt="2025-02-18T06:43:19.795" v="2415" actId="26606"/>
          <ac:spMkLst>
            <pc:docMk/>
            <pc:sldMk cId="161145747" sldId="434"/>
            <ac:spMk id="29" creationId="{D2B78728-A580-49A7-84F9-6EF6F583ADE0}"/>
          </ac:spMkLst>
        </pc:spChg>
        <pc:spChg chg="add del">
          <ac:chgData name="Bachu, Lokesh" userId="9c31840a-16a8-4b13-a969-cfe956679ff7" providerId="ADAL" clId="{433CBE09-7C52-4B2D-8FC2-04FBA7044FC9}" dt="2025-02-18T06:43:19.795" v="2415" actId="26606"/>
          <ac:spMkLst>
            <pc:docMk/>
            <pc:sldMk cId="161145747" sldId="434"/>
            <ac:spMk id="30" creationId="{38FAA1A1-D861-433F-88FA-1E9D6FD31D11}"/>
          </ac:spMkLst>
        </pc:spChg>
        <pc:spChg chg="add">
          <ac:chgData name="Bachu, Lokesh" userId="9c31840a-16a8-4b13-a969-cfe956679ff7" providerId="ADAL" clId="{433CBE09-7C52-4B2D-8FC2-04FBA7044FC9}" dt="2025-02-18T06:43:19.812" v="2416" actId="26606"/>
          <ac:spMkLst>
            <pc:docMk/>
            <pc:sldMk cId="161145747" sldId="434"/>
            <ac:spMk id="32" creationId="{DBC6133C-0615-4CE4-9132-37E609A9BDFA}"/>
          </ac:spMkLst>
        </pc:spChg>
        <pc:spChg chg="add">
          <ac:chgData name="Bachu, Lokesh" userId="9c31840a-16a8-4b13-a969-cfe956679ff7" providerId="ADAL" clId="{433CBE09-7C52-4B2D-8FC2-04FBA7044FC9}" dt="2025-02-18T06:43:19.812" v="2416" actId="26606"/>
          <ac:spMkLst>
            <pc:docMk/>
            <pc:sldMk cId="161145747" sldId="434"/>
            <ac:spMk id="33" creationId="{169CC832-2974-4E8D-90ED-3E2941BA7336}"/>
          </ac:spMkLst>
        </pc:spChg>
        <pc:spChg chg="add">
          <ac:chgData name="Bachu, Lokesh" userId="9c31840a-16a8-4b13-a969-cfe956679ff7" providerId="ADAL" clId="{433CBE09-7C52-4B2D-8FC2-04FBA7044FC9}" dt="2025-02-18T06:43:19.812" v="2416" actId="26606"/>
          <ac:spMkLst>
            <pc:docMk/>
            <pc:sldMk cId="161145747" sldId="434"/>
            <ac:spMk id="34" creationId="{55222F96-971A-4F90-B841-6BAB416C7AC1}"/>
          </ac:spMkLst>
        </pc:spChg>
        <pc:spChg chg="add">
          <ac:chgData name="Bachu, Lokesh" userId="9c31840a-16a8-4b13-a969-cfe956679ff7" providerId="ADAL" clId="{433CBE09-7C52-4B2D-8FC2-04FBA7044FC9}" dt="2025-02-18T06:43:19.812" v="2416" actId="26606"/>
          <ac:spMkLst>
            <pc:docMk/>
            <pc:sldMk cId="161145747" sldId="434"/>
            <ac:spMk id="35" creationId="{08980754-6F4B-43C9-B9BE-127B6BED6586}"/>
          </ac:spMkLst>
        </pc:spChg>
        <pc:grpChg chg="add del">
          <ac:chgData name="Bachu, Lokesh" userId="9c31840a-16a8-4b13-a969-cfe956679ff7" providerId="ADAL" clId="{433CBE09-7C52-4B2D-8FC2-04FBA7044FC9}" dt="2025-02-18T06:43:19.812" v="2416" actId="26606"/>
          <ac:grpSpMkLst>
            <pc:docMk/>
            <pc:sldMk cId="161145747" sldId="434"/>
            <ac:grpSpMk id="10" creationId="{6258F736-B256-8039-9DC6-F4E49A5C5AD5}"/>
          </ac:grpSpMkLst>
        </pc:grpChg>
        <pc:grpChg chg="add del">
          <ac:chgData name="Bachu, Lokesh" userId="9c31840a-16a8-4b13-a969-cfe956679ff7" providerId="ADAL" clId="{433CBE09-7C52-4B2D-8FC2-04FBA7044FC9}" dt="2025-02-18T06:43:08.338" v="2411" actId="26606"/>
          <ac:grpSpMkLst>
            <pc:docMk/>
            <pc:sldMk cId="161145747" sldId="434"/>
            <ac:grpSpMk id="17" creationId="{114ED94A-C85D-4CD3-4205-438D21CE6B38}"/>
          </ac:grpSpMkLst>
        </pc:grpChg>
        <pc:grpChg chg="add del">
          <ac:chgData name="Bachu, Lokesh" userId="9c31840a-16a8-4b13-a969-cfe956679ff7" providerId="ADAL" clId="{433CBE09-7C52-4B2D-8FC2-04FBA7044FC9}" dt="2025-02-18T06:43:14.419" v="2413" actId="26606"/>
          <ac:grpSpMkLst>
            <pc:docMk/>
            <pc:sldMk cId="161145747" sldId="434"/>
            <ac:grpSpMk id="23" creationId="{6258F736-B256-8039-9DC6-F4E49A5C5AD5}"/>
          </ac:grpSpMkLst>
        </pc:grpChg>
        <pc:picChg chg="add mod">
          <ac:chgData name="Bachu, Lokesh" userId="9c31840a-16a8-4b13-a969-cfe956679ff7" providerId="ADAL" clId="{433CBE09-7C52-4B2D-8FC2-04FBA7044FC9}" dt="2025-02-18T06:43:26.837" v="2418" actId="27614"/>
          <ac:picMkLst>
            <pc:docMk/>
            <pc:sldMk cId="161145747" sldId="434"/>
            <ac:picMk id="5" creationId="{BBBA1C7B-E5F1-37F3-C835-7AD83F70D3D2}"/>
          </ac:picMkLst>
        </pc:picChg>
      </pc:sldChg>
      <pc:sldChg chg="addSp delSp modSp add mod setBg">
        <pc:chgData name="Bachu, Lokesh" userId="9c31840a-16a8-4b13-a969-cfe956679ff7" providerId="ADAL" clId="{433CBE09-7C52-4B2D-8FC2-04FBA7044FC9}" dt="2025-02-18T06:45:52.305" v="2429" actId="26606"/>
        <pc:sldMkLst>
          <pc:docMk/>
          <pc:sldMk cId="149274318" sldId="435"/>
        </pc:sldMkLst>
        <pc:spChg chg="add mod">
          <ac:chgData name="Bachu, Lokesh" userId="9c31840a-16a8-4b13-a969-cfe956679ff7" providerId="ADAL" clId="{433CBE09-7C52-4B2D-8FC2-04FBA7044FC9}" dt="2025-02-18T06:45:52.305" v="2429" actId="26606"/>
          <ac:spMkLst>
            <pc:docMk/>
            <pc:sldMk cId="149274318" sldId="435"/>
            <ac:spMk id="3" creationId="{139CEDD4-2BA0-AB3E-F033-99933695A2FF}"/>
          </ac:spMkLst>
        </pc:spChg>
        <pc:spChg chg="add del">
          <ac:chgData name="Bachu, Lokesh" userId="9c31840a-16a8-4b13-a969-cfe956679ff7" providerId="ADAL" clId="{433CBE09-7C52-4B2D-8FC2-04FBA7044FC9}" dt="2025-02-18T06:45:52.305" v="2429" actId="26606"/>
          <ac:spMkLst>
            <pc:docMk/>
            <pc:sldMk cId="149274318" sldId="435"/>
            <ac:spMk id="8" creationId="{B6CDA21F-E7AF-4C75-8395-33F58D5B0E45}"/>
          </ac:spMkLst>
        </pc:spChg>
        <pc:spChg chg="add del">
          <ac:chgData name="Bachu, Lokesh" userId="9c31840a-16a8-4b13-a969-cfe956679ff7" providerId="ADAL" clId="{433CBE09-7C52-4B2D-8FC2-04FBA7044FC9}" dt="2025-02-18T06:45:52.305" v="2429" actId="26606"/>
          <ac:spMkLst>
            <pc:docMk/>
            <pc:sldMk cId="149274318" sldId="435"/>
            <ac:spMk id="15" creationId="{D5B0017B-2ECA-49AF-B397-DC140825DF8D}"/>
          </ac:spMkLst>
        </pc:spChg>
        <pc:grpChg chg="add del">
          <ac:chgData name="Bachu, Lokesh" userId="9c31840a-16a8-4b13-a969-cfe956679ff7" providerId="ADAL" clId="{433CBE09-7C52-4B2D-8FC2-04FBA7044FC9}" dt="2025-02-18T06:45:52.305" v="2429" actId="26606"/>
          <ac:grpSpMkLst>
            <pc:docMk/>
            <pc:sldMk cId="149274318" sldId="435"/>
            <ac:grpSpMk id="10" creationId="{AE1C45F0-260A-458C-96ED-C1F6D2151219}"/>
          </ac:grpSpMkLst>
        </pc:grpChg>
        <pc:cxnChg chg="add del">
          <ac:chgData name="Bachu, Lokesh" userId="9c31840a-16a8-4b13-a969-cfe956679ff7" providerId="ADAL" clId="{433CBE09-7C52-4B2D-8FC2-04FBA7044FC9}" dt="2025-02-18T06:45:52.305" v="2429" actId="26606"/>
          <ac:cxnSpMkLst>
            <pc:docMk/>
            <pc:sldMk cId="149274318" sldId="435"/>
            <ac:cxnSpMk id="17" creationId="{6CF1BAF6-AD41-4082-B212-8A1F9A2E8779}"/>
          </ac:cxnSpMkLst>
        </pc:cxnChg>
      </pc:sldChg>
      <pc:sldChg chg="addSp modSp add mod">
        <pc:chgData name="Bachu, Lokesh" userId="9c31840a-16a8-4b13-a969-cfe956679ff7" providerId="ADAL" clId="{433CBE09-7C52-4B2D-8FC2-04FBA7044FC9}" dt="2025-02-18T06:47:07.982" v="2439" actId="207"/>
        <pc:sldMkLst>
          <pc:docMk/>
          <pc:sldMk cId="1289339408" sldId="436"/>
        </pc:sldMkLst>
        <pc:spChg chg="add mod">
          <ac:chgData name="Bachu, Lokesh" userId="9c31840a-16a8-4b13-a969-cfe956679ff7" providerId="ADAL" clId="{433CBE09-7C52-4B2D-8FC2-04FBA7044FC9}" dt="2025-02-18T06:47:07.982" v="2439" actId="207"/>
          <ac:spMkLst>
            <pc:docMk/>
            <pc:sldMk cId="1289339408" sldId="436"/>
            <ac:spMk id="3" creationId="{3FF6E450-F1C1-EEBC-D6AE-B8C3A2E91A98}"/>
          </ac:spMkLst>
        </pc:spChg>
      </pc:sldChg>
      <pc:sldChg chg="addSp modSp add mod">
        <pc:chgData name="Bachu, Lokesh" userId="9c31840a-16a8-4b13-a969-cfe956679ff7" providerId="ADAL" clId="{433CBE09-7C52-4B2D-8FC2-04FBA7044FC9}" dt="2025-02-18T06:52:24.770" v="2461" actId="12"/>
        <pc:sldMkLst>
          <pc:docMk/>
          <pc:sldMk cId="498790840" sldId="437"/>
        </pc:sldMkLst>
        <pc:spChg chg="add mod">
          <ac:chgData name="Bachu, Lokesh" userId="9c31840a-16a8-4b13-a969-cfe956679ff7" providerId="ADAL" clId="{433CBE09-7C52-4B2D-8FC2-04FBA7044FC9}" dt="2025-02-18T06:52:24.770" v="2461" actId="12"/>
          <ac:spMkLst>
            <pc:docMk/>
            <pc:sldMk cId="498790840" sldId="437"/>
            <ac:spMk id="3" creationId="{D9DA4B9E-0415-5FA2-5970-843D98ABB8E2}"/>
          </ac:spMkLst>
        </pc:spChg>
      </pc:sldChg>
      <pc:sldChg chg="addSp delSp modSp add mod setBg setClrOvrMap">
        <pc:chgData name="Bachu, Lokesh" userId="9c31840a-16a8-4b13-a969-cfe956679ff7" providerId="ADAL" clId="{433CBE09-7C52-4B2D-8FC2-04FBA7044FC9}" dt="2025-02-18T07:45:03.148" v="2481" actId="26606"/>
        <pc:sldMkLst>
          <pc:docMk/>
          <pc:sldMk cId="1542227969" sldId="438"/>
        </pc:sldMkLst>
        <pc:spChg chg="add del">
          <ac:chgData name="Bachu, Lokesh" userId="9c31840a-16a8-4b13-a969-cfe956679ff7" providerId="ADAL" clId="{433CBE09-7C52-4B2D-8FC2-04FBA7044FC9}" dt="2025-02-18T07:44:18.700" v="2478" actId="22"/>
          <ac:spMkLst>
            <pc:docMk/>
            <pc:sldMk cId="1542227969" sldId="438"/>
            <ac:spMk id="3" creationId="{71F602CE-E952-3E0F-66D0-937CE4A86EB6}"/>
          </ac:spMkLst>
        </pc:spChg>
        <pc:spChg chg="add mod">
          <ac:chgData name="Bachu, Lokesh" userId="9c31840a-16a8-4b13-a969-cfe956679ff7" providerId="ADAL" clId="{433CBE09-7C52-4B2D-8FC2-04FBA7044FC9}" dt="2025-02-18T07:45:03.148" v="2481" actId="26606"/>
          <ac:spMkLst>
            <pc:docMk/>
            <pc:sldMk cId="1542227969" sldId="438"/>
            <ac:spMk id="4" creationId="{37FA72E5-A835-A738-B872-5A5CDBC89D05}"/>
          </ac:spMkLst>
        </pc:spChg>
        <pc:spChg chg="add">
          <ac:chgData name="Bachu, Lokesh" userId="9c31840a-16a8-4b13-a969-cfe956679ff7" providerId="ADAL" clId="{433CBE09-7C52-4B2D-8FC2-04FBA7044FC9}" dt="2025-02-18T07:45:03.148" v="2481" actId="26606"/>
          <ac:spMkLst>
            <pc:docMk/>
            <pc:sldMk cId="1542227969" sldId="438"/>
            <ac:spMk id="9" creationId="{66B332A4-D438-4773-A77F-5ED49A448D9D}"/>
          </ac:spMkLst>
        </pc:spChg>
        <pc:spChg chg="add">
          <ac:chgData name="Bachu, Lokesh" userId="9c31840a-16a8-4b13-a969-cfe956679ff7" providerId="ADAL" clId="{433CBE09-7C52-4B2D-8FC2-04FBA7044FC9}" dt="2025-02-18T07:45:03.148" v="2481" actId="26606"/>
          <ac:spMkLst>
            <pc:docMk/>
            <pc:sldMk cId="1542227969" sldId="438"/>
            <ac:spMk id="11" creationId="{DF9AD32D-FF05-44F4-BD4D-9CEE89B71EB9}"/>
          </ac:spMkLst>
        </pc:spChg>
      </pc:sldChg>
      <pc:sldChg chg="addSp modSp add mod">
        <pc:chgData name="Bachu, Lokesh" userId="9c31840a-16a8-4b13-a969-cfe956679ff7" providerId="ADAL" clId="{433CBE09-7C52-4B2D-8FC2-04FBA7044FC9}" dt="2025-02-18T07:47:55.894" v="2496" actId="207"/>
        <pc:sldMkLst>
          <pc:docMk/>
          <pc:sldMk cId="891468337" sldId="439"/>
        </pc:sldMkLst>
        <pc:spChg chg="add mod">
          <ac:chgData name="Bachu, Lokesh" userId="9c31840a-16a8-4b13-a969-cfe956679ff7" providerId="ADAL" clId="{433CBE09-7C52-4B2D-8FC2-04FBA7044FC9}" dt="2025-02-18T07:47:22.911" v="2487" actId="207"/>
          <ac:spMkLst>
            <pc:docMk/>
            <pc:sldMk cId="891468337" sldId="439"/>
            <ac:spMk id="3" creationId="{DB2340FF-8746-14D4-F2B5-89EAEA14F6EA}"/>
          </ac:spMkLst>
        </pc:spChg>
        <pc:spChg chg="add mod">
          <ac:chgData name="Bachu, Lokesh" userId="9c31840a-16a8-4b13-a969-cfe956679ff7" providerId="ADAL" clId="{433CBE09-7C52-4B2D-8FC2-04FBA7044FC9}" dt="2025-02-18T07:47:55.894" v="2496" actId="207"/>
          <ac:spMkLst>
            <pc:docMk/>
            <pc:sldMk cId="891468337" sldId="439"/>
            <ac:spMk id="5" creationId="{4CD5F948-040B-34BD-EF07-AAC7B54B8C46}"/>
          </ac:spMkLst>
        </pc:spChg>
      </pc:sldChg>
      <pc:sldChg chg="addSp modSp add mod">
        <pc:chgData name="Bachu, Lokesh" userId="9c31840a-16a8-4b13-a969-cfe956679ff7" providerId="ADAL" clId="{433CBE09-7C52-4B2D-8FC2-04FBA7044FC9}" dt="2025-02-18T07:48:45.231" v="2506" actId="20577"/>
        <pc:sldMkLst>
          <pc:docMk/>
          <pc:sldMk cId="1574375979" sldId="440"/>
        </pc:sldMkLst>
        <pc:spChg chg="add mod">
          <ac:chgData name="Bachu, Lokesh" userId="9c31840a-16a8-4b13-a969-cfe956679ff7" providerId="ADAL" clId="{433CBE09-7C52-4B2D-8FC2-04FBA7044FC9}" dt="2025-02-18T07:48:45.231" v="2506" actId="20577"/>
          <ac:spMkLst>
            <pc:docMk/>
            <pc:sldMk cId="1574375979" sldId="440"/>
            <ac:spMk id="3" creationId="{C7C86E0F-73DF-4482-6B01-877425A75874}"/>
          </ac:spMkLst>
        </pc:spChg>
      </pc:sldChg>
      <pc:sldChg chg="addSp modSp add mod">
        <pc:chgData name="Bachu, Lokesh" userId="9c31840a-16a8-4b13-a969-cfe956679ff7" providerId="ADAL" clId="{433CBE09-7C52-4B2D-8FC2-04FBA7044FC9}" dt="2025-02-18T07:50:18.777" v="2519" actId="14100"/>
        <pc:sldMkLst>
          <pc:docMk/>
          <pc:sldMk cId="2598235161" sldId="441"/>
        </pc:sldMkLst>
        <pc:picChg chg="add mod">
          <ac:chgData name="Bachu, Lokesh" userId="9c31840a-16a8-4b13-a969-cfe956679ff7" providerId="ADAL" clId="{433CBE09-7C52-4B2D-8FC2-04FBA7044FC9}" dt="2025-02-18T07:49:39.649" v="2512" actId="1076"/>
          <ac:picMkLst>
            <pc:docMk/>
            <pc:sldMk cId="2598235161" sldId="441"/>
            <ac:picMk id="3" creationId="{19929F12-B943-9EE9-F702-AC2B8DC85EBE}"/>
          </ac:picMkLst>
        </pc:picChg>
        <pc:picChg chg="add mod">
          <ac:chgData name="Bachu, Lokesh" userId="9c31840a-16a8-4b13-a969-cfe956679ff7" providerId="ADAL" clId="{433CBE09-7C52-4B2D-8FC2-04FBA7044FC9}" dt="2025-02-18T07:50:18.777" v="2519" actId="14100"/>
          <ac:picMkLst>
            <pc:docMk/>
            <pc:sldMk cId="2598235161" sldId="441"/>
            <ac:picMk id="5" creationId="{615F3635-5DF6-86F2-F613-0B0D570F9F7C}"/>
          </ac:picMkLst>
        </pc:picChg>
      </pc:sldChg>
      <pc:sldChg chg="addSp modSp add mod">
        <pc:chgData name="Bachu, Lokesh" userId="9c31840a-16a8-4b13-a969-cfe956679ff7" providerId="ADAL" clId="{433CBE09-7C52-4B2D-8FC2-04FBA7044FC9}" dt="2025-02-18T07:52:21.996" v="2529" actId="1076"/>
        <pc:sldMkLst>
          <pc:docMk/>
          <pc:sldMk cId="2118260028" sldId="442"/>
        </pc:sldMkLst>
        <pc:spChg chg="add mod">
          <ac:chgData name="Bachu, Lokesh" userId="9c31840a-16a8-4b13-a969-cfe956679ff7" providerId="ADAL" clId="{433CBE09-7C52-4B2D-8FC2-04FBA7044FC9}" dt="2025-02-18T07:52:21.996" v="2529" actId="1076"/>
          <ac:spMkLst>
            <pc:docMk/>
            <pc:sldMk cId="2118260028" sldId="442"/>
            <ac:spMk id="3" creationId="{F65A3B8E-10D4-FA34-A60F-84B50B6DFD7F}"/>
          </ac:spMkLst>
        </pc:spChg>
      </pc:sldChg>
      <pc:sldChg chg="addSp modSp add mod">
        <pc:chgData name="Bachu, Lokesh" userId="9c31840a-16a8-4b13-a969-cfe956679ff7" providerId="ADAL" clId="{433CBE09-7C52-4B2D-8FC2-04FBA7044FC9}" dt="2025-02-18T07:52:58.811" v="2536" actId="207"/>
        <pc:sldMkLst>
          <pc:docMk/>
          <pc:sldMk cId="1611112392" sldId="443"/>
        </pc:sldMkLst>
        <pc:spChg chg="add mod">
          <ac:chgData name="Bachu, Lokesh" userId="9c31840a-16a8-4b13-a969-cfe956679ff7" providerId="ADAL" clId="{433CBE09-7C52-4B2D-8FC2-04FBA7044FC9}" dt="2025-02-18T07:52:58.811" v="2536" actId="207"/>
          <ac:spMkLst>
            <pc:docMk/>
            <pc:sldMk cId="1611112392" sldId="443"/>
            <ac:spMk id="3" creationId="{E279A8E2-E992-E80A-17EA-6EBE2FCB6CDB}"/>
          </ac:spMkLst>
        </pc:spChg>
      </pc:sldChg>
      <pc:sldChg chg="addSp modSp add mod">
        <pc:chgData name="Bachu, Lokesh" userId="9c31840a-16a8-4b13-a969-cfe956679ff7" providerId="ADAL" clId="{433CBE09-7C52-4B2D-8FC2-04FBA7044FC9}" dt="2025-02-18T07:53:49.268" v="2546" actId="12"/>
        <pc:sldMkLst>
          <pc:docMk/>
          <pc:sldMk cId="3354908087" sldId="444"/>
        </pc:sldMkLst>
        <pc:spChg chg="add mod">
          <ac:chgData name="Bachu, Lokesh" userId="9c31840a-16a8-4b13-a969-cfe956679ff7" providerId="ADAL" clId="{433CBE09-7C52-4B2D-8FC2-04FBA7044FC9}" dt="2025-02-18T07:53:49.268" v="2546" actId="12"/>
          <ac:spMkLst>
            <pc:docMk/>
            <pc:sldMk cId="3354908087" sldId="444"/>
            <ac:spMk id="3" creationId="{B1919301-8367-7545-AEB2-1E63909A7DF5}"/>
          </ac:spMkLst>
        </pc:spChg>
      </pc:sldChg>
      <pc:sldChg chg="addSp modSp add mod">
        <pc:chgData name="Bachu, Lokesh" userId="9c31840a-16a8-4b13-a969-cfe956679ff7" providerId="ADAL" clId="{433CBE09-7C52-4B2D-8FC2-04FBA7044FC9}" dt="2025-02-18T07:56:20.816" v="2548"/>
        <pc:sldMkLst>
          <pc:docMk/>
          <pc:sldMk cId="852983324" sldId="445"/>
        </pc:sldMkLst>
        <pc:spChg chg="add mod">
          <ac:chgData name="Bachu, Lokesh" userId="9c31840a-16a8-4b13-a969-cfe956679ff7" providerId="ADAL" clId="{433CBE09-7C52-4B2D-8FC2-04FBA7044FC9}" dt="2025-02-18T07:56:20.816" v="2548"/>
          <ac:spMkLst>
            <pc:docMk/>
            <pc:sldMk cId="852983324" sldId="445"/>
            <ac:spMk id="2" creationId="{1E9F13B6-2F3D-44CB-B014-11F61A65D9C9}"/>
          </ac:spMkLst>
        </pc:spChg>
      </pc:sldChg>
      <pc:sldChg chg="addSp modSp add mod">
        <pc:chgData name="Bachu, Lokesh" userId="9c31840a-16a8-4b13-a969-cfe956679ff7" providerId="ADAL" clId="{433CBE09-7C52-4B2D-8FC2-04FBA7044FC9}" dt="2025-02-18T07:57:18.792" v="2554" actId="14100"/>
        <pc:sldMkLst>
          <pc:docMk/>
          <pc:sldMk cId="627234963" sldId="446"/>
        </pc:sldMkLst>
        <pc:spChg chg="add mod">
          <ac:chgData name="Bachu, Lokesh" userId="9c31840a-16a8-4b13-a969-cfe956679ff7" providerId="ADAL" clId="{433CBE09-7C52-4B2D-8FC2-04FBA7044FC9}" dt="2025-02-18T07:57:18.792" v="2554" actId="14100"/>
          <ac:spMkLst>
            <pc:docMk/>
            <pc:sldMk cId="627234963" sldId="446"/>
            <ac:spMk id="3" creationId="{C4DAFD0E-3C10-EB5A-5617-6B9F9453C39E}"/>
          </ac:spMkLst>
        </pc:spChg>
      </pc:sldChg>
      <pc:sldChg chg="addSp modSp add mod">
        <pc:chgData name="Bachu, Lokesh" userId="9c31840a-16a8-4b13-a969-cfe956679ff7" providerId="ADAL" clId="{433CBE09-7C52-4B2D-8FC2-04FBA7044FC9}" dt="2025-02-18T07:58:45.043" v="2563" actId="20577"/>
        <pc:sldMkLst>
          <pc:docMk/>
          <pc:sldMk cId="97176224" sldId="447"/>
        </pc:sldMkLst>
        <pc:spChg chg="add mod">
          <ac:chgData name="Bachu, Lokesh" userId="9c31840a-16a8-4b13-a969-cfe956679ff7" providerId="ADAL" clId="{433CBE09-7C52-4B2D-8FC2-04FBA7044FC9}" dt="2025-02-18T07:58:45.043" v="2563" actId="20577"/>
          <ac:spMkLst>
            <pc:docMk/>
            <pc:sldMk cId="97176224" sldId="447"/>
            <ac:spMk id="3" creationId="{4ACFD49E-A930-9387-3500-F821F5544FB3}"/>
          </ac:spMkLst>
        </pc:spChg>
      </pc:sldChg>
      <pc:sldChg chg="addSp modSp add mod">
        <pc:chgData name="Bachu, Lokesh" userId="9c31840a-16a8-4b13-a969-cfe956679ff7" providerId="ADAL" clId="{433CBE09-7C52-4B2D-8FC2-04FBA7044FC9}" dt="2025-02-18T08:00:06.461" v="2574" actId="207"/>
        <pc:sldMkLst>
          <pc:docMk/>
          <pc:sldMk cId="3875113807" sldId="448"/>
        </pc:sldMkLst>
        <pc:spChg chg="add mod">
          <ac:chgData name="Bachu, Lokesh" userId="9c31840a-16a8-4b13-a969-cfe956679ff7" providerId="ADAL" clId="{433CBE09-7C52-4B2D-8FC2-04FBA7044FC9}" dt="2025-02-18T08:00:06.461" v="2574" actId="207"/>
          <ac:spMkLst>
            <pc:docMk/>
            <pc:sldMk cId="3875113807" sldId="448"/>
            <ac:spMk id="3" creationId="{43ACF3C9-E59D-E078-3A52-D5F822E352D4}"/>
          </ac:spMkLst>
        </pc:spChg>
      </pc:sldChg>
      <pc:sldChg chg="addSp modSp add mod ord">
        <pc:chgData name="Bachu, Lokesh" userId="9c31840a-16a8-4b13-a969-cfe956679ff7" providerId="ADAL" clId="{433CBE09-7C52-4B2D-8FC2-04FBA7044FC9}" dt="2025-02-18T08:31:03.357" v="2602"/>
        <pc:sldMkLst>
          <pc:docMk/>
          <pc:sldMk cId="1235301524" sldId="449"/>
        </pc:sldMkLst>
        <pc:spChg chg="add mod">
          <ac:chgData name="Bachu, Lokesh" userId="9c31840a-16a8-4b13-a969-cfe956679ff7" providerId="ADAL" clId="{433CBE09-7C52-4B2D-8FC2-04FBA7044FC9}" dt="2025-02-18T08:02:33.223" v="2598" actId="12"/>
          <ac:spMkLst>
            <pc:docMk/>
            <pc:sldMk cId="1235301524" sldId="449"/>
            <ac:spMk id="3" creationId="{435AD7EA-C7DC-9592-FFB2-F699DFF2F296}"/>
          </ac:spMkLst>
        </pc:spChg>
      </pc:sldChg>
      <pc:sldChg chg="addSp modSp add mod ord">
        <pc:chgData name="Bachu, Lokesh" userId="9c31840a-16a8-4b13-a969-cfe956679ff7" providerId="ADAL" clId="{433CBE09-7C52-4B2D-8FC2-04FBA7044FC9}" dt="2025-02-18T08:35:42.576" v="2616" actId="12"/>
        <pc:sldMkLst>
          <pc:docMk/>
          <pc:sldMk cId="3580811108" sldId="450"/>
        </pc:sldMkLst>
        <pc:spChg chg="add mod">
          <ac:chgData name="Bachu, Lokesh" userId="9c31840a-16a8-4b13-a969-cfe956679ff7" providerId="ADAL" clId="{433CBE09-7C52-4B2D-8FC2-04FBA7044FC9}" dt="2025-02-18T08:35:42.576" v="2616" actId="12"/>
          <ac:spMkLst>
            <pc:docMk/>
            <pc:sldMk cId="3580811108" sldId="450"/>
            <ac:spMk id="3" creationId="{2988BFCC-D300-8DE1-2102-8394992238D6}"/>
          </ac:spMkLst>
        </pc:spChg>
      </pc:sldChg>
      <pc:sldChg chg="addSp delSp modSp add mod setBg">
        <pc:chgData name="Bachu, Lokesh" userId="9c31840a-16a8-4b13-a969-cfe956679ff7" providerId="ADAL" clId="{433CBE09-7C52-4B2D-8FC2-04FBA7044FC9}" dt="2025-02-18T09:42:50.077" v="2620" actId="26606"/>
        <pc:sldMkLst>
          <pc:docMk/>
          <pc:sldMk cId="360811695" sldId="451"/>
        </pc:sldMkLst>
        <pc:picChg chg="add mod ord">
          <ac:chgData name="Bachu, Lokesh" userId="9c31840a-16a8-4b13-a969-cfe956679ff7" providerId="ADAL" clId="{433CBE09-7C52-4B2D-8FC2-04FBA7044FC9}" dt="2025-02-18T09:42:50.077" v="2620" actId="26606"/>
          <ac:picMkLst>
            <pc:docMk/>
            <pc:sldMk cId="360811695" sldId="451"/>
            <ac:picMk id="3" creationId="{F8049388-5D13-D998-532A-49B052932981}"/>
          </ac:picMkLst>
        </pc:picChg>
        <pc:picChg chg="add mod">
          <ac:chgData name="Bachu, Lokesh" userId="9c31840a-16a8-4b13-a969-cfe956679ff7" providerId="ADAL" clId="{433CBE09-7C52-4B2D-8FC2-04FBA7044FC9}" dt="2025-02-18T09:42:50.077" v="2620" actId="26606"/>
          <ac:picMkLst>
            <pc:docMk/>
            <pc:sldMk cId="360811695" sldId="451"/>
            <ac:picMk id="5" creationId="{AFA40EE0-DF92-1CCB-79A4-CBDFCE71BB0A}"/>
          </ac:picMkLst>
        </pc:picChg>
        <pc:cxnChg chg="add del">
          <ac:chgData name="Bachu, Lokesh" userId="9c31840a-16a8-4b13-a969-cfe956679ff7" providerId="ADAL" clId="{433CBE09-7C52-4B2D-8FC2-04FBA7044FC9}" dt="2025-02-18T09:42:50.077" v="2620" actId="26606"/>
          <ac:cxnSpMkLst>
            <pc:docMk/>
            <pc:sldMk cId="360811695" sldId="451"/>
            <ac:cxnSpMk id="10" creationId="{4D56677B-C0B7-4DAC-ACAD-8054FF1B599A}"/>
          </ac:cxnSpMkLst>
        </pc:cxnChg>
      </pc:sldChg>
      <pc:sldChg chg="addSp modSp add mod">
        <pc:chgData name="Bachu, Lokesh" userId="9c31840a-16a8-4b13-a969-cfe956679ff7" providerId="ADAL" clId="{433CBE09-7C52-4B2D-8FC2-04FBA7044FC9}" dt="2025-02-18T09:45:12.661" v="2638" actId="207"/>
        <pc:sldMkLst>
          <pc:docMk/>
          <pc:sldMk cId="1842683139" sldId="452"/>
        </pc:sldMkLst>
        <pc:spChg chg="add mod">
          <ac:chgData name="Bachu, Lokesh" userId="9c31840a-16a8-4b13-a969-cfe956679ff7" providerId="ADAL" clId="{433CBE09-7C52-4B2D-8FC2-04FBA7044FC9}" dt="2025-02-18T09:45:12.661" v="2638" actId="207"/>
          <ac:spMkLst>
            <pc:docMk/>
            <pc:sldMk cId="1842683139" sldId="452"/>
            <ac:spMk id="3" creationId="{0E5EA1FF-BCA3-DFDB-236A-D1F2E6C177AD}"/>
          </ac:spMkLst>
        </pc:spChg>
        <pc:picChg chg="add mod">
          <ac:chgData name="Bachu, Lokesh" userId="9c31840a-16a8-4b13-a969-cfe956679ff7" providerId="ADAL" clId="{433CBE09-7C52-4B2D-8FC2-04FBA7044FC9}" dt="2025-02-18T09:44:41.395" v="2633" actId="1076"/>
          <ac:picMkLst>
            <pc:docMk/>
            <pc:sldMk cId="1842683139" sldId="452"/>
            <ac:picMk id="5" creationId="{6E373E23-E83B-D9C3-6E13-0C2F35F730CF}"/>
          </ac:picMkLst>
        </pc:picChg>
        <pc:picChg chg="add mod">
          <ac:chgData name="Bachu, Lokesh" userId="9c31840a-16a8-4b13-a969-cfe956679ff7" providerId="ADAL" clId="{433CBE09-7C52-4B2D-8FC2-04FBA7044FC9}" dt="2025-02-18T09:45:04.041" v="2636" actId="1076"/>
          <ac:picMkLst>
            <pc:docMk/>
            <pc:sldMk cId="1842683139" sldId="452"/>
            <ac:picMk id="7" creationId="{9D005AF4-C458-2E86-5647-834A01A7675D}"/>
          </ac:picMkLst>
        </pc:picChg>
      </pc:sldChg>
      <pc:sldChg chg="addSp modSp add mod">
        <pc:chgData name="Bachu, Lokesh" userId="9c31840a-16a8-4b13-a969-cfe956679ff7" providerId="ADAL" clId="{433CBE09-7C52-4B2D-8FC2-04FBA7044FC9}" dt="2025-02-18T09:47:04.161" v="2656" actId="14100"/>
        <pc:sldMkLst>
          <pc:docMk/>
          <pc:sldMk cId="3639254482" sldId="453"/>
        </pc:sldMkLst>
        <pc:spChg chg="add mod">
          <ac:chgData name="Bachu, Lokesh" userId="9c31840a-16a8-4b13-a969-cfe956679ff7" providerId="ADAL" clId="{433CBE09-7C52-4B2D-8FC2-04FBA7044FC9}" dt="2025-02-18T09:46:10.553" v="2652" actId="20577"/>
          <ac:spMkLst>
            <pc:docMk/>
            <pc:sldMk cId="3639254482" sldId="453"/>
            <ac:spMk id="3" creationId="{80AE63A6-4EB0-C674-65EA-6B776DE5D7A0}"/>
          </ac:spMkLst>
        </pc:spChg>
        <pc:picChg chg="add mod">
          <ac:chgData name="Bachu, Lokesh" userId="9c31840a-16a8-4b13-a969-cfe956679ff7" providerId="ADAL" clId="{433CBE09-7C52-4B2D-8FC2-04FBA7044FC9}" dt="2025-02-18T09:47:04.161" v="2656" actId="14100"/>
          <ac:picMkLst>
            <pc:docMk/>
            <pc:sldMk cId="3639254482" sldId="453"/>
            <ac:picMk id="5" creationId="{8B52ED04-B4C5-0EC9-D7B9-A21DC298D68A}"/>
          </ac:picMkLst>
        </pc:picChg>
        <pc:picChg chg="add">
          <ac:chgData name="Bachu, Lokesh" userId="9c31840a-16a8-4b13-a969-cfe956679ff7" providerId="ADAL" clId="{433CBE09-7C52-4B2D-8FC2-04FBA7044FC9}" dt="2025-02-18T09:46:49.546" v="2655" actId="22"/>
          <ac:picMkLst>
            <pc:docMk/>
            <pc:sldMk cId="3639254482" sldId="453"/>
            <ac:picMk id="7" creationId="{DF50B3B9-A8F3-3582-4790-68606F5654FC}"/>
          </ac:picMkLst>
        </pc:picChg>
      </pc:sldChg>
      <pc:sldChg chg="addSp delSp modSp add mod setBg">
        <pc:chgData name="Bachu, Lokesh" userId="9c31840a-16a8-4b13-a969-cfe956679ff7" providerId="ADAL" clId="{433CBE09-7C52-4B2D-8FC2-04FBA7044FC9}" dt="2025-02-18T10:31:31.203" v="2680" actId="1076"/>
        <pc:sldMkLst>
          <pc:docMk/>
          <pc:sldMk cId="2510904794" sldId="454"/>
        </pc:sldMkLst>
        <pc:spChg chg="add del mod">
          <ac:chgData name="Bachu, Lokesh" userId="9c31840a-16a8-4b13-a969-cfe956679ff7" providerId="ADAL" clId="{433CBE09-7C52-4B2D-8FC2-04FBA7044FC9}" dt="2025-02-18T10:30:27.502" v="2671"/>
          <ac:spMkLst>
            <pc:docMk/>
            <pc:sldMk cId="2510904794" sldId="454"/>
            <ac:spMk id="3" creationId="{D85B3B4F-7D1B-62C0-DEE0-B40286FDAF7A}"/>
          </ac:spMkLst>
        </pc:spChg>
        <pc:spChg chg="add mod">
          <ac:chgData name="Bachu, Lokesh" userId="9c31840a-16a8-4b13-a969-cfe956679ff7" providerId="ADAL" clId="{433CBE09-7C52-4B2D-8FC2-04FBA7044FC9}" dt="2025-02-18T10:31:21.047" v="2677" actId="26606"/>
          <ac:spMkLst>
            <pc:docMk/>
            <pc:sldMk cId="2510904794" sldId="454"/>
            <ac:spMk id="5" creationId="{A69C6D11-4023-EEA4-5C3B-553503A0F407}"/>
          </ac:spMkLst>
        </pc:spChg>
        <pc:spChg chg="add del">
          <ac:chgData name="Bachu, Lokesh" userId="9c31840a-16a8-4b13-a969-cfe956679ff7" providerId="ADAL" clId="{433CBE09-7C52-4B2D-8FC2-04FBA7044FC9}" dt="2025-02-18T10:31:18.369" v="2675" actId="26606"/>
          <ac:spMkLst>
            <pc:docMk/>
            <pc:sldMk cId="2510904794" sldId="454"/>
            <ac:spMk id="12" creationId="{5AA03EDC-7067-4DFF-B672-541D016AAAB8}"/>
          </ac:spMkLst>
        </pc:spChg>
        <pc:spChg chg="add del">
          <ac:chgData name="Bachu, Lokesh" userId="9c31840a-16a8-4b13-a969-cfe956679ff7" providerId="ADAL" clId="{433CBE09-7C52-4B2D-8FC2-04FBA7044FC9}" dt="2025-02-18T10:31:18.369" v="2675" actId="26606"/>
          <ac:spMkLst>
            <pc:docMk/>
            <pc:sldMk cId="2510904794" sldId="454"/>
            <ac:spMk id="14" creationId="{0EBF3E39-B0BE-496A-8604-9007470FFA3A}"/>
          </ac:spMkLst>
        </pc:spChg>
        <pc:spChg chg="add del">
          <ac:chgData name="Bachu, Lokesh" userId="9c31840a-16a8-4b13-a969-cfe956679ff7" providerId="ADAL" clId="{433CBE09-7C52-4B2D-8FC2-04FBA7044FC9}" dt="2025-02-18T10:31:21.047" v="2677" actId="26606"/>
          <ac:spMkLst>
            <pc:docMk/>
            <pc:sldMk cId="2510904794" sldId="454"/>
            <ac:spMk id="16" creationId="{2B97F24A-32CE-4C1C-A50D-3016B394DCFB}"/>
          </ac:spMkLst>
        </pc:spChg>
        <pc:spChg chg="add del">
          <ac:chgData name="Bachu, Lokesh" userId="9c31840a-16a8-4b13-a969-cfe956679ff7" providerId="ADAL" clId="{433CBE09-7C52-4B2D-8FC2-04FBA7044FC9}" dt="2025-02-18T10:31:21.047" v="2677" actId="26606"/>
          <ac:spMkLst>
            <pc:docMk/>
            <pc:sldMk cId="2510904794" sldId="454"/>
            <ac:spMk id="17" creationId="{CD8B4F24-440B-49E9-B85D-733523DC064B}"/>
          </ac:spMkLst>
        </pc:spChg>
        <pc:picChg chg="add mod">
          <ac:chgData name="Bachu, Lokesh" userId="9c31840a-16a8-4b13-a969-cfe956679ff7" providerId="ADAL" clId="{433CBE09-7C52-4B2D-8FC2-04FBA7044FC9}" dt="2025-02-18T10:31:31.203" v="2680" actId="1076"/>
          <ac:picMkLst>
            <pc:docMk/>
            <pc:sldMk cId="2510904794" sldId="454"/>
            <ac:picMk id="7" creationId="{A878274D-113B-388D-9003-FA9C8809DA20}"/>
          </ac:picMkLst>
        </pc:picChg>
      </pc:sldChg>
      <pc:sldChg chg="addSp modSp add mod">
        <pc:chgData name="Bachu, Lokesh" userId="9c31840a-16a8-4b13-a969-cfe956679ff7" providerId="ADAL" clId="{433CBE09-7C52-4B2D-8FC2-04FBA7044FC9}" dt="2025-02-18T10:34:03.536" v="2694" actId="207"/>
        <pc:sldMkLst>
          <pc:docMk/>
          <pc:sldMk cId="1201166281" sldId="455"/>
        </pc:sldMkLst>
        <pc:spChg chg="add mod">
          <ac:chgData name="Bachu, Lokesh" userId="9c31840a-16a8-4b13-a969-cfe956679ff7" providerId="ADAL" clId="{433CBE09-7C52-4B2D-8FC2-04FBA7044FC9}" dt="2025-02-18T10:34:03.536" v="2694" actId="207"/>
          <ac:spMkLst>
            <pc:docMk/>
            <pc:sldMk cId="1201166281" sldId="455"/>
            <ac:spMk id="5" creationId="{D82317FB-B043-D87A-57EC-EC3C85D96BA7}"/>
          </ac:spMkLst>
        </pc:spChg>
        <pc:picChg chg="add mod">
          <ac:chgData name="Bachu, Lokesh" userId="9c31840a-16a8-4b13-a969-cfe956679ff7" providerId="ADAL" clId="{433CBE09-7C52-4B2D-8FC2-04FBA7044FC9}" dt="2025-02-18T10:32:51.350" v="2684" actId="14100"/>
          <ac:picMkLst>
            <pc:docMk/>
            <pc:sldMk cId="1201166281" sldId="455"/>
            <ac:picMk id="3" creationId="{562D7079-3CB7-C18B-7682-4B3888440E9E}"/>
          </ac:picMkLst>
        </pc:picChg>
      </pc:sldChg>
      <pc:sldChg chg="addSp modSp add mod">
        <pc:chgData name="Bachu, Lokesh" userId="9c31840a-16a8-4b13-a969-cfe956679ff7" providerId="ADAL" clId="{433CBE09-7C52-4B2D-8FC2-04FBA7044FC9}" dt="2025-02-18T10:35:23.621" v="2711" actId="20577"/>
        <pc:sldMkLst>
          <pc:docMk/>
          <pc:sldMk cId="61837240" sldId="456"/>
        </pc:sldMkLst>
        <pc:spChg chg="add mod">
          <ac:chgData name="Bachu, Lokesh" userId="9c31840a-16a8-4b13-a969-cfe956679ff7" providerId="ADAL" clId="{433CBE09-7C52-4B2D-8FC2-04FBA7044FC9}" dt="2025-02-18T10:35:23.621" v="2711" actId="20577"/>
          <ac:spMkLst>
            <pc:docMk/>
            <pc:sldMk cId="61837240" sldId="456"/>
            <ac:spMk id="5" creationId="{D408A389-3E16-5D52-5506-740D33001D9C}"/>
          </ac:spMkLst>
        </pc:spChg>
        <pc:picChg chg="add mod">
          <ac:chgData name="Bachu, Lokesh" userId="9c31840a-16a8-4b13-a969-cfe956679ff7" providerId="ADAL" clId="{433CBE09-7C52-4B2D-8FC2-04FBA7044FC9}" dt="2025-02-18T10:34:48.768" v="2699" actId="1076"/>
          <ac:picMkLst>
            <pc:docMk/>
            <pc:sldMk cId="61837240" sldId="456"/>
            <ac:picMk id="3" creationId="{5E07C7DE-0E9F-6C02-661A-991C769DEEE3}"/>
          </ac:picMkLst>
        </pc:picChg>
      </pc:sldChg>
      <pc:sldChg chg="addSp delSp modSp add mod setBg">
        <pc:chgData name="Bachu, Lokesh" userId="9c31840a-16a8-4b13-a969-cfe956679ff7" providerId="ADAL" clId="{433CBE09-7C52-4B2D-8FC2-04FBA7044FC9}" dt="2025-02-18T10:38:53.472" v="2724" actId="26606"/>
        <pc:sldMkLst>
          <pc:docMk/>
          <pc:sldMk cId="2745618750" sldId="457"/>
        </pc:sldMkLst>
        <pc:spChg chg="add mod">
          <ac:chgData name="Bachu, Lokesh" userId="9c31840a-16a8-4b13-a969-cfe956679ff7" providerId="ADAL" clId="{433CBE09-7C52-4B2D-8FC2-04FBA7044FC9}" dt="2025-02-18T10:38:53.472" v="2724" actId="26606"/>
          <ac:spMkLst>
            <pc:docMk/>
            <pc:sldMk cId="2745618750" sldId="457"/>
            <ac:spMk id="3" creationId="{D392392A-6A97-80AB-AA57-11F152B344ED}"/>
          </ac:spMkLst>
        </pc:spChg>
        <pc:spChg chg="add del">
          <ac:chgData name="Bachu, Lokesh" userId="9c31840a-16a8-4b13-a969-cfe956679ff7" providerId="ADAL" clId="{433CBE09-7C52-4B2D-8FC2-04FBA7044FC9}" dt="2025-02-18T10:38:53.472" v="2724" actId="26606"/>
          <ac:spMkLst>
            <pc:docMk/>
            <pc:sldMk cId="2745618750" sldId="457"/>
            <ac:spMk id="10" creationId="{F13C74B1-5B17-4795-BED0-7140497B445A}"/>
          </ac:spMkLst>
        </pc:spChg>
        <pc:spChg chg="add del">
          <ac:chgData name="Bachu, Lokesh" userId="9c31840a-16a8-4b13-a969-cfe956679ff7" providerId="ADAL" clId="{433CBE09-7C52-4B2D-8FC2-04FBA7044FC9}" dt="2025-02-18T10:38:53.472" v="2724" actId="26606"/>
          <ac:spMkLst>
            <pc:docMk/>
            <pc:sldMk cId="2745618750" sldId="457"/>
            <ac:spMk id="12" creationId="{D4974D33-8DC5-464E-8C6D-BE58F0669C17}"/>
          </ac:spMkLst>
        </pc:spChg>
        <pc:picChg chg="add mod">
          <ac:chgData name="Bachu, Lokesh" userId="9c31840a-16a8-4b13-a969-cfe956679ff7" providerId="ADAL" clId="{433CBE09-7C52-4B2D-8FC2-04FBA7044FC9}" dt="2025-02-18T10:38:53.472" v="2724" actId="26606"/>
          <ac:picMkLst>
            <pc:docMk/>
            <pc:sldMk cId="2745618750" sldId="457"/>
            <ac:picMk id="5" creationId="{C904910E-D36B-627C-13B1-D2DA1E24DA6A}"/>
          </ac:picMkLst>
        </pc:picChg>
      </pc:sldChg>
      <pc:sldChg chg="addSp modSp add mod">
        <pc:chgData name="Bachu, Lokesh" userId="9c31840a-16a8-4b13-a969-cfe956679ff7" providerId="ADAL" clId="{433CBE09-7C52-4B2D-8FC2-04FBA7044FC9}" dt="2025-02-18T10:40:22.942" v="2745" actId="20577"/>
        <pc:sldMkLst>
          <pc:docMk/>
          <pc:sldMk cId="4237329338" sldId="458"/>
        </pc:sldMkLst>
        <pc:spChg chg="add mod">
          <ac:chgData name="Bachu, Lokesh" userId="9c31840a-16a8-4b13-a969-cfe956679ff7" providerId="ADAL" clId="{433CBE09-7C52-4B2D-8FC2-04FBA7044FC9}" dt="2025-02-18T10:40:22.942" v="2745" actId="20577"/>
          <ac:spMkLst>
            <pc:docMk/>
            <pc:sldMk cId="4237329338" sldId="458"/>
            <ac:spMk id="5" creationId="{7DFA92ED-1C92-16DB-B84A-86554C632550}"/>
          </ac:spMkLst>
        </pc:spChg>
        <pc:picChg chg="add mod">
          <ac:chgData name="Bachu, Lokesh" userId="9c31840a-16a8-4b13-a969-cfe956679ff7" providerId="ADAL" clId="{433CBE09-7C52-4B2D-8FC2-04FBA7044FC9}" dt="2025-02-18T10:39:51.915" v="2737" actId="14100"/>
          <ac:picMkLst>
            <pc:docMk/>
            <pc:sldMk cId="4237329338" sldId="458"/>
            <ac:picMk id="3" creationId="{22F65EA1-3566-113C-A2F1-12EF8D43AEC9}"/>
          </ac:picMkLst>
        </pc:picChg>
      </pc:sldChg>
      <pc:sldChg chg="addSp delSp modSp new mod setBg">
        <pc:chgData name="Bachu, Lokesh" userId="9c31840a-16a8-4b13-a969-cfe956679ff7" providerId="ADAL" clId="{433CBE09-7C52-4B2D-8FC2-04FBA7044FC9}" dt="2025-02-18T07:21:56.369" v="2476" actId="26606"/>
        <pc:sldMkLst>
          <pc:docMk/>
          <pc:sldMk cId="1891414691" sldId="459"/>
        </pc:sldMkLst>
        <pc:spChg chg="del">
          <ac:chgData name="Bachu, Lokesh" userId="9c31840a-16a8-4b13-a969-cfe956679ff7" providerId="ADAL" clId="{433CBE09-7C52-4B2D-8FC2-04FBA7044FC9}" dt="2025-02-18T07:21:51.629" v="2474" actId="478"/>
          <ac:spMkLst>
            <pc:docMk/>
            <pc:sldMk cId="1891414691" sldId="459"/>
            <ac:spMk id="2" creationId="{B7DAD977-671F-F18A-B0BA-C4544E2F794E}"/>
          </ac:spMkLst>
        </pc:spChg>
        <pc:spChg chg="del">
          <ac:chgData name="Bachu, Lokesh" userId="9c31840a-16a8-4b13-a969-cfe956679ff7" providerId="ADAL" clId="{433CBE09-7C52-4B2D-8FC2-04FBA7044FC9}" dt="2025-02-18T07:21:51.629" v="2474" actId="478"/>
          <ac:spMkLst>
            <pc:docMk/>
            <pc:sldMk cId="1891414691" sldId="459"/>
            <ac:spMk id="3" creationId="{5280F94D-1CF8-9357-A2B8-DD220470F86D}"/>
          </ac:spMkLst>
        </pc:spChg>
        <pc:spChg chg="add">
          <ac:chgData name="Bachu, Lokesh" userId="9c31840a-16a8-4b13-a969-cfe956679ff7" providerId="ADAL" clId="{433CBE09-7C52-4B2D-8FC2-04FBA7044FC9}" dt="2025-02-18T07:21:56.369" v="2476" actId="26606"/>
          <ac:spMkLst>
            <pc:docMk/>
            <pc:sldMk cId="1891414691" sldId="459"/>
            <ac:spMk id="10" creationId="{F3060C83-F051-4F0E-ABAD-AA0DFC48B218}"/>
          </ac:spMkLst>
        </pc:spChg>
        <pc:spChg chg="add">
          <ac:chgData name="Bachu, Lokesh" userId="9c31840a-16a8-4b13-a969-cfe956679ff7" providerId="ADAL" clId="{433CBE09-7C52-4B2D-8FC2-04FBA7044FC9}" dt="2025-02-18T07:21:56.369" v="2476" actId="26606"/>
          <ac:spMkLst>
            <pc:docMk/>
            <pc:sldMk cId="1891414691" sldId="459"/>
            <ac:spMk id="12" creationId="{83C98ABE-055B-441F-B07E-44F97F083C39}"/>
          </ac:spMkLst>
        </pc:spChg>
        <pc:spChg chg="add">
          <ac:chgData name="Bachu, Lokesh" userId="9c31840a-16a8-4b13-a969-cfe956679ff7" providerId="ADAL" clId="{433CBE09-7C52-4B2D-8FC2-04FBA7044FC9}" dt="2025-02-18T07:21:56.369" v="2476" actId="26606"/>
          <ac:spMkLst>
            <pc:docMk/>
            <pc:sldMk cId="1891414691" sldId="459"/>
            <ac:spMk id="14" creationId="{29FDB030-9B49-4CED-8CCD-4D99382388AC}"/>
          </ac:spMkLst>
        </pc:spChg>
        <pc:spChg chg="add">
          <ac:chgData name="Bachu, Lokesh" userId="9c31840a-16a8-4b13-a969-cfe956679ff7" providerId="ADAL" clId="{433CBE09-7C52-4B2D-8FC2-04FBA7044FC9}" dt="2025-02-18T07:21:56.369" v="2476" actId="26606"/>
          <ac:spMkLst>
            <pc:docMk/>
            <pc:sldMk cId="1891414691" sldId="459"/>
            <ac:spMk id="16" creationId="{3783CA14-24A1-485C-8B30-D6A5D87987AD}"/>
          </ac:spMkLst>
        </pc:spChg>
        <pc:spChg chg="add">
          <ac:chgData name="Bachu, Lokesh" userId="9c31840a-16a8-4b13-a969-cfe956679ff7" providerId="ADAL" clId="{433CBE09-7C52-4B2D-8FC2-04FBA7044FC9}" dt="2025-02-18T07:21:56.369" v="2476" actId="26606"/>
          <ac:spMkLst>
            <pc:docMk/>
            <pc:sldMk cId="1891414691" sldId="459"/>
            <ac:spMk id="18" creationId="{9A97C86A-04D6-40F7-AE84-31AB43E6A846}"/>
          </ac:spMkLst>
        </pc:spChg>
        <pc:spChg chg="add">
          <ac:chgData name="Bachu, Lokesh" userId="9c31840a-16a8-4b13-a969-cfe956679ff7" providerId="ADAL" clId="{433CBE09-7C52-4B2D-8FC2-04FBA7044FC9}" dt="2025-02-18T07:21:56.369" v="2476" actId="26606"/>
          <ac:spMkLst>
            <pc:docMk/>
            <pc:sldMk cId="1891414691" sldId="459"/>
            <ac:spMk id="20" creationId="{FF9F2414-84E8-453E-B1F3-389FDE8192D9}"/>
          </ac:spMkLst>
        </pc:spChg>
        <pc:spChg chg="add">
          <ac:chgData name="Bachu, Lokesh" userId="9c31840a-16a8-4b13-a969-cfe956679ff7" providerId="ADAL" clId="{433CBE09-7C52-4B2D-8FC2-04FBA7044FC9}" dt="2025-02-18T07:21:56.369" v="2476" actId="26606"/>
          <ac:spMkLst>
            <pc:docMk/>
            <pc:sldMk cId="1891414691" sldId="459"/>
            <ac:spMk id="22" creationId="{3ECA69A1-7536-43AC-85EF-C7106179F5ED}"/>
          </ac:spMkLst>
        </pc:spChg>
        <pc:picChg chg="add mod">
          <ac:chgData name="Bachu, Lokesh" userId="9c31840a-16a8-4b13-a969-cfe956679ff7" providerId="ADAL" clId="{433CBE09-7C52-4B2D-8FC2-04FBA7044FC9}" dt="2025-02-18T07:21:56.369" v="2476" actId="26606"/>
          <ac:picMkLst>
            <pc:docMk/>
            <pc:sldMk cId="1891414691" sldId="459"/>
            <ac:picMk id="5" creationId="{ED31B969-0AF8-410C-CFDC-26B35E872A17}"/>
          </ac:picMkLst>
        </pc:picChg>
      </pc:sldChg>
      <pc:sldChg chg="addSp modSp add mod setBg">
        <pc:chgData name="Bachu, Lokesh" userId="9c31840a-16a8-4b13-a969-cfe956679ff7" providerId="ADAL" clId="{433CBE09-7C52-4B2D-8FC2-04FBA7044FC9}" dt="2025-02-18T10:42:29.225" v="2748" actId="26606"/>
        <pc:sldMkLst>
          <pc:docMk/>
          <pc:sldMk cId="2291694118" sldId="460"/>
        </pc:sldMkLst>
        <pc:spChg chg="add mod">
          <ac:chgData name="Bachu, Lokesh" userId="9c31840a-16a8-4b13-a969-cfe956679ff7" providerId="ADAL" clId="{433CBE09-7C52-4B2D-8FC2-04FBA7044FC9}" dt="2025-02-18T10:42:29.225" v="2748" actId="26606"/>
          <ac:spMkLst>
            <pc:docMk/>
            <pc:sldMk cId="2291694118" sldId="460"/>
            <ac:spMk id="2" creationId="{F0BA6A18-9CC1-AB52-4617-87EF53DAB42F}"/>
          </ac:spMkLst>
        </pc:spChg>
        <pc:spChg chg="add">
          <ac:chgData name="Bachu, Lokesh" userId="9c31840a-16a8-4b13-a969-cfe956679ff7" providerId="ADAL" clId="{433CBE09-7C52-4B2D-8FC2-04FBA7044FC9}" dt="2025-02-18T10:42:29.225" v="2748" actId="26606"/>
          <ac:spMkLst>
            <pc:docMk/>
            <pc:sldMk cId="2291694118" sldId="460"/>
            <ac:spMk id="7" creationId="{A134706B-150F-487B-B4FB-34C10219C72F}"/>
          </ac:spMkLst>
        </pc:spChg>
        <pc:spChg chg="add">
          <ac:chgData name="Bachu, Lokesh" userId="9c31840a-16a8-4b13-a969-cfe956679ff7" providerId="ADAL" clId="{433CBE09-7C52-4B2D-8FC2-04FBA7044FC9}" dt="2025-02-18T10:42:29.225" v="2748" actId="26606"/>
          <ac:spMkLst>
            <pc:docMk/>
            <pc:sldMk cId="2291694118" sldId="460"/>
            <ac:spMk id="9" creationId="{25FD23E7-C75D-4AFA-A4D4-BE5558110941}"/>
          </ac:spMkLst>
        </pc:spChg>
        <pc:spChg chg="add">
          <ac:chgData name="Bachu, Lokesh" userId="9c31840a-16a8-4b13-a969-cfe956679ff7" providerId="ADAL" clId="{433CBE09-7C52-4B2D-8FC2-04FBA7044FC9}" dt="2025-02-18T10:42:29.225" v="2748" actId="26606"/>
          <ac:spMkLst>
            <pc:docMk/>
            <pc:sldMk cId="2291694118" sldId="460"/>
            <ac:spMk id="11" creationId="{D6705569-F545-4F47-A260-A9202826EA20}"/>
          </ac:spMkLst>
        </pc:spChg>
      </pc:sldChg>
      <pc:sldChg chg="addSp modSp add mod">
        <pc:chgData name="Bachu, Lokesh" userId="9c31840a-16a8-4b13-a969-cfe956679ff7" providerId="ADAL" clId="{433CBE09-7C52-4B2D-8FC2-04FBA7044FC9}" dt="2025-02-18T10:42:58.449" v="2755" actId="12"/>
        <pc:sldMkLst>
          <pc:docMk/>
          <pc:sldMk cId="1138138829" sldId="461"/>
        </pc:sldMkLst>
        <pc:spChg chg="add mod">
          <ac:chgData name="Bachu, Lokesh" userId="9c31840a-16a8-4b13-a969-cfe956679ff7" providerId="ADAL" clId="{433CBE09-7C52-4B2D-8FC2-04FBA7044FC9}" dt="2025-02-18T10:42:58.449" v="2755" actId="12"/>
          <ac:spMkLst>
            <pc:docMk/>
            <pc:sldMk cId="1138138829" sldId="461"/>
            <ac:spMk id="3" creationId="{D9C1CCAE-EDF6-9BCB-35F9-5E90AD4FE6D3}"/>
          </ac:spMkLst>
        </pc:spChg>
      </pc:sldChg>
      <pc:sldChg chg="addSp modSp add mod">
        <pc:chgData name="Bachu, Lokesh" userId="9c31840a-16a8-4b13-a969-cfe956679ff7" providerId="ADAL" clId="{433CBE09-7C52-4B2D-8FC2-04FBA7044FC9}" dt="2025-02-18T10:43:53.440" v="2763" actId="20577"/>
        <pc:sldMkLst>
          <pc:docMk/>
          <pc:sldMk cId="3700402813" sldId="462"/>
        </pc:sldMkLst>
        <pc:spChg chg="add mod">
          <ac:chgData name="Bachu, Lokesh" userId="9c31840a-16a8-4b13-a969-cfe956679ff7" providerId="ADAL" clId="{433CBE09-7C52-4B2D-8FC2-04FBA7044FC9}" dt="2025-02-18T10:43:53.440" v="2763" actId="20577"/>
          <ac:spMkLst>
            <pc:docMk/>
            <pc:sldMk cId="3700402813" sldId="462"/>
            <ac:spMk id="3" creationId="{5EE835EC-7E63-4984-D8BF-BB6223B6BCED}"/>
          </ac:spMkLst>
        </pc:spChg>
      </pc:sldChg>
      <pc:sldChg chg="addSp modSp add mod">
        <pc:chgData name="Bachu, Lokesh" userId="9c31840a-16a8-4b13-a969-cfe956679ff7" providerId="ADAL" clId="{433CBE09-7C52-4B2D-8FC2-04FBA7044FC9}" dt="2025-02-18T10:46:36.398" v="2779" actId="12"/>
        <pc:sldMkLst>
          <pc:docMk/>
          <pc:sldMk cId="92507306" sldId="463"/>
        </pc:sldMkLst>
        <pc:spChg chg="add mod">
          <ac:chgData name="Bachu, Lokesh" userId="9c31840a-16a8-4b13-a969-cfe956679ff7" providerId="ADAL" clId="{433CBE09-7C52-4B2D-8FC2-04FBA7044FC9}" dt="2025-02-18T10:45:09.049" v="2771" actId="12"/>
          <ac:spMkLst>
            <pc:docMk/>
            <pc:sldMk cId="92507306" sldId="463"/>
            <ac:spMk id="3" creationId="{4AF21DE7-E8BF-E981-273B-9C0951F35E75}"/>
          </ac:spMkLst>
        </pc:spChg>
        <pc:spChg chg="add mod">
          <ac:chgData name="Bachu, Lokesh" userId="9c31840a-16a8-4b13-a969-cfe956679ff7" providerId="ADAL" clId="{433CBE09-7C52-4B2D-8FC2-04FBA7044FC9}" dt="2025-02-18T10:46:36.398" v="2779" actId="12"/>
          <ac:spMkLst>
            <pc:docMk/>
            <pc:sldMk cId="92507306" sldId="463"/>
            <ac:spMk id="5" creationId="{1B82866D-865C-98F5-E030-F5F3AFCF3787}"/>
          </ac:spMkLst>
        </pc:spChg>
      </pc:sldChg>
      <pc:sldChg chg="addSp modSp add mod">
        <pc:chgData name="Bachu, Lokesh" userId="9c31840a-16a8-4b13-a969-cfe956679ff7" providerId="ADAL" clId="{433CBE09-7C52-4B2D-8FC2-04FBA7044FC9}" dt="2025-02-18T11:02:18.878" v="2803" actId="207"/>
        <pc:sldMkLst>
          <pc:docMk/>
          <pc:sldMk cId="3183479828" sldId="464"/>
        </pc:sldMkLst>
        <pc:spChg chg="add mod">
          <ac:chgData name="Bachu, Lokesh" userId="9c31840a-16a8-4b13-a969-cfe956679ff7" providerId="ADAL" clId="{433CBE09-7C52-4B2D-8FC2-04FBA7044FC9}" dt="2025-02-18T10:47:10.444" v="2786" actId="20577"/>
          <ac:spMkLst>
            <pc:docMk/>
            <pc:sldMk cId="3183479828" sldId="464"/>
            <ac:spMk id="3" creationId="{12BD958B-1258-F5BB-9D10-CA5C157F663E}"/>
          </ac:spMkLst>
        </pc:spChg>
        <pc:spChg chg="add mod">
          <ac:chgData name="Bachu, Lokesh" userId="9c31840a-16a8-4b13-a969-cfe956679ff7" providerId="ADAL" clId="{433CBE09-7C52-4B2D-8FC2-04FBA7044FC9}" dt="2025-02-18T11:02:18.878" v="2803" actId="207"/>
          <ac:spMkLst>
            <pc:docMk/>
            <pc:sldMk cId="3183479828" sldId="464"/>
            <ac:spMk id="5" creationId="{339D844B-E80C-17DC-C0AC-89E6C114A747}"/>
          </ac:spMkLst>
        </pc:spChg>
      </pc:sldChg>
      <pc:sldChg chg="addSp modSp add mod">
        <pc:chgData name="Bachu, Lokesh" userId="9c31840a-16a8-4b13-a969-cfe956679ff7" providerId="ADAL" clId="{433CBE09-7C52-4B2D-8FC2-04FBA7044FC9}" dt="2025-02-18T11:02:50.579" v="2809" actId="207"/>
        <pc:sldMkLst>
          <pc:docMk/>
          <pc:sldMk cId="35986866" sldId="465"/>
        </pc:sldMkLst>
        <pc:spChg chg="add mod">
          <ac:chgData name="Bachu, Lokesh" userId="9c31840a-16a8-4b13-a969-cfe956679ff7" providerId="ADAL" clId="{433CBE09-7C52-4B2D-8FC2-04FBA7044FC9}" dt="2025-02-18T11:02:13.607" v="2801" actId="207"/>
          <ac:spMkLst>
            <pc:docMk/>
            <pc:sldMk cId="35986866" sldId="465"/>
            <ac:spMk id="3" creationId="{C33F5BD7-915B-8891-BE39-078A2E31CFAB}"/>
          </ac:spMkLst>
        </pc:spChg>
        <pc:spChg chg="add mod">
          <ac:chgData name="Bachu, Lokesh" userId="9c31840a-16a8-4b13-a969-cfe956679ff7" providerId="ADAL" clId="{433CBE09-7C52-4B2D-8FC2-04FBA7044FC9}" dt="2025-02-18T11:02:50.579" v="2809" actId="207"/>
          <ac:spMkLst>
            <pc:docMk/>
            <pc:sldMk cId="35986866" sldId="465"/>
            <ac:spMk id="5" creationId="{4CA9E24E-7486-5000-91C9-885538731F15}"/>
          </ac:spMkLst>
        </pc:spChg>
      </pc:sldChg>
      <pc:sldChg chg="addSp modSp add mod">
        <pc:chgData name="Bachu, Lokesh" userId="9c31840a-16a8-4b13-a969-cfe956679ff7" providerId="ADAL" clId="{433CBE09-7C52-4B2D-8FC2-04FBA7044FC9}" dt="2025-02-18T11:05:26.428" v="2822" actId="207"/>
        <pc:sldMkLst>
          <pc:docMk/>
          <pc:sldMk cId="3639983315" sldId="466"/>
        </pc:sldMkLst>
        <pc:spChg chg="add mod">
          <ac:chgData name="Bachu, Lokesh" userId="9c31840a-16a8-4b13-a969-cfe956679ff7" providerId="ADAL" clId="{433CBE09-7C52-4B2D-8FC2-04FBA7044FC9}" dt="2025-02-18T11:05:26.428" v="2822" actId="207"/>
          <ac:spMkLst>
            <pc:docMk/>
            <pc:sldMk cId="3639983315" sldId="466"/>
            <ac:spMk id="3" creationId="{B9592D95-B551-7C8E-A9EE-7E56F98348F8}"/>
          </ac:spMkLst>
        </pc:spChg>
      </pc:sldChg>
      <pc:sldChg chg="addSp modSp add mod">
        <pc:chgData name="Bachu, Lokesh" userId="9c31840a-16a8-4b13-a969-cfe956679ff7" providerId="ADAL" clId="{433CBE09-7C52-4B2D-8FC2-04FBA7044FC9}" dt="2025-02-18T11:06:08.545" v="2831" actId="207"/>
        <pc:sldMkLst>
          <pc:docMk/>
          <pc:sldMk cId="2400711762" sldId="467"/>
        </pc:sldMkLst>
        <pc:spChg chg="add mod">
          <ac:chgData name="Bachu, Lokesh" userId="9c31840a-16a8-4b13-a969-cfe956679ff7" providerId="ADAL" clId="{433CBE09-7C52-4B2D-8FC2-04FBA7044FC9}" dt="2025-02-18T11:06:08.545" v="2831" actId="207"/>
          <ac:spMkLst>
            <pc:docMk/>
            <pc:sldMk cId="2400711762" sldId="467"/>
            <ac:spMk id="3" creationId="{52EA442C-3299-5CFF-B5B6-BB99C6E1E8CD}"/>
          </ac:spMkLst>
        </pc:spChg>
      </pc:sldChg>
      <pc:sldChg chg="addSp modSp add mod">
        <pc:chgData name="Bachu, Lokesh" userId="9c31840a-16a8-4b13-a969-cfe956679ff7" providerId="ADAL" clId="{433CBE09-7C52-4B2D-8FC2-04FBA7044FC9}" dt="2025-02-18T11:08:58.473" v="2850" actId="207"/>
        <pc:sldMkLst>
          <pc:docMk/>
          <pc:sldMk cId="1950678106" sldId="468"/>
        </pc:sldMkLst>
        <pc:spChg chg="add mod">
          <ac:chgData name="Bachu, Lokesh" userId="9c31840a-16a8-4b13-a969-cfe956679ff7" providerId="ADAL" clId="{433CBE09-7C52-4B2D-8FC2-04FBA7044FC9}" dt="2025-02-18T11:08:58.473" v="2850" actId="207"/>
          <ac:spMkLst>
            <pc:docMk/>
            <pc:sldMk cId="1950678106" sldId="468"/>
            <ac:spMk id="3" creationId="{9C5DFB4A-C3C5-0BC7-5DE5-A676BF77FDAD}"/>
          </ac:spMkLst>
        </pc:spChg>
      </pc:sldChg>
      <pc:sldChg chg="addSp modSp add mod">
        <pc:chgData name="Bachu, Lokesh" userId="9c31840a-16a8-4b13-a969-cfe956679ff7" providerId="ADAL" clId="{433CBE09-7C52-4B2D-8FC2-04FBA7044FC9}" dt="2025-02-18T11:11:06.788" v="2875" actId="14100"/>
        <pc:sldMkLst>
          <pc:docMk/>
          <pc:sldMk cId="3206104255" sldId="469"/>
        </pc:sldMkLst>
        <pc:spChg chg="add mod">
          <ac:chgData name="Bachu, Lokesh" userId="9c31840a-16a8-4b13-a969-cfe956679ff7" providerId="ADAL" clId="{433CBE09-7C52-4B2D-8FC2-04FBA7044FC9}" dt="2025-02-18T11:11:06.788" v="2875" actId="14100"/>
          <ac:spMkLst>
            <pc:docMk/>
            <pc:sldMk cId="3206104255" sldId="469"/>
            <ac:spMk id="3" creationId="{A500D51D-92D4-92C0-21D8-63CBF11B985B}"/>
          </ac:spMkLst>
        </pc:spChg>
      </pc:sldChg>
      <pc:sldChg chg="addSp modSp add mod setBg">
        <pc:chgData name="Bachu, Lokesh" userId="9c31840a-16a8-4b13-a969-cfe956679ff7" providerId="ADAL" clId="{433CBE09-7C52-4B2D-8FC2-04FBA7044FC9}" dt="2025-02-18T11:11:40.350" v="2880" actId="26606"/>
        <pc:sldMkLst>
          <pc:docMk/>
          <pc:sldMk cId="1311112351" sldId="470"/>
        </pc:sldMkLst>
        <pc:spChg chg="add">
          <ac:chgData name="Bachu, Lokesh" userId="9c31840a-16a8-4b13-a969-cfe956679ff7" providerId="ADAL" clId="{433CBE09-7C52-4B2D-8FC2-04FBA7044FC9}" dt="2025-02-18T11:11:40.350" v="2880" actId="26606"/>
          <ac:spMkLst>
            <pc:docMk/>
            <pc:sldMk cId="1311112351" sldId="470"/>
            <ac:spMk id="8" creationId="{F3060C83-F051-4F0E-ABAD-AA0DFC48B218}"/>
          </ac:spMkLst>
        </pc:spChg>
        <pc:spChg chg="add">
          <ac:chgData name="Bachu, Lokesh" userId="9c31840a-16a8-4b13-a969-cfe956679ff7" providerId="ADAL" clId="{433CBE09-7C52-4B2D-8FC2-04FBA7044FC9}" dt="2025-02-18T11:11:40.350" v="2880" actId="26606"/>
          <ac:spMkLst>
            <pc:docMk/>
            <pc:sldMk cId="1311112351" sldId="470"/>
            <ac:spMk id="10" creationId="{83C98ABE-055B-441F-B07E-44F97F083C39}"/>
          </ac:spMkLst>
        </pc:spChg>
        <pc:spChg chg="add">
          <ac:chgData name="Bachu, Lokesh" userId="9c31840a-16a8-4b13-a969-cfe956679ff7" providerId="ADAL" clId="{433CBE09-7C52-4B2D-8FC2-04FBA7044FC9}" dt="2025-02-18T11:11:40.350" v="2880" actId="26606"/>
          <ac:spMkLst>
            <pc:docMk/>
            <pc:sldMk cId="1311112351" sldId="470"/>
            <ac:spMk id="12" creationId="{29FDB030-9B49-4CED-8CCD-4D99382388AC}"/>
          </ac:spMkLst>
        </pc:spChg>
        <pc:spChg chg="add">
          <ac:chgData name="Bachu, Lokesh" userId="9c31840a-16a8-4b13-a969-cfe956679ff7" providerId="ADAL" clId="{433CBE09-7C52-4B2D-8FC2-04FBA7044FC9}" dt="2025-02-18T11:11:40.350" v="2880" actId="26606"/>
          <ac:spMkLst>
            <pc:docMk/>
            <pc:sldMk cId="1311112351" sldId="470"/>
            <ac:spMk id="14" creationId="{3783CA14-24A1-485C-8B30-D6A5D87987AD}"/>
          </ac:spMkLst>
        </pc:spChg>
        <pc:spChg chg="add">
          <ac:chgData name="Bachu, Lokesh" userId="9c31840a-16a8-4b13-a969-cfe956679ff7" providerId="ADAL" clId="{433CBE09-7C52-4B2D-8FC2-04FBA7044FC9}" dt="2025-02-18T11:11:40.350" v="2880" actId="26606"/>
          <ac:spMkLst>
            <pc:docMk/>
            <pc:sldMk cId="1311112351" sldId="470"/>
            <ac:spMk id="16" creationId="{9A97C86A-04D6-40F7-AE84-31AB43E6A846}"/>
          </ac:spMkLst>
        </pc:spChg>
        <pc:spChg chg="add">
          <ac:chgData name="Bachu, Lokesh" userId="9c31840a-16a8-4b13-a969-cfe956679ff7" providerId="ADAL" clId="{433CBE09-7C52-4B2D-8FC2-04FBA7044FC9}" dt="2025-02-18T11:11:40.350" v="2880" actId="26606"/>
          <ac:spMkLst>
            <pc:docMk/>
            <pc:sldMk cId="1311112351" sldId="470"/>
            <ac:spMk id="18" creationId="{FF9F2414-84E8-453E-B1F3-389FDE8192D9}"/>
          </ac:spMkLst>
        </pc:spChg>
        <pc:spChg chg="add">
          <ac:chgData name="Bachu, Lokesh" userId="9c31840a-16a8-4b13-a969-cfe956679ff7" providerId="ADAL" clId="{433CBE09-7C52-4B2D-8FC2-04FBA7044FC9}" dt="2025-02-18T11:11:40.350" v="2880" actId="26606"/>
          <ac:spMkLst>
            <pc:docMk/>
            <pc:sldMk cId="1311112351" sldId="470"/>
            <ac:spMk id="20" creationId="{3ECA69A1-7536-43AC-85EF-C7106179F5ED}"/>
          </ac:spMkLst>
        </pc:spChg>
        <pc:picChg chg="add mod">
          <ac:chgData name="Bachu, Lokesh" userId="9c31840a-16a8-4b13-a969-cfe956679ff7" providerId="ADAL" clId="{433CBE09-7C52-4B2D-8FC2-04FBA7044FC9}" dt="2025-02-18T11:11:40.350" v="2880" actId="26606"/>
          <ac:picMkLst>
            <pc:docMk/>
            <pc:sldMk cId="1311112351" sldId="470"/>
            <ac:picMk id="3" creationId="{1FAE1101-A163-7F97-04C7-0054F9F70C11}"/>
          </ac:picMkLst>
        </pc:picChg>
      </pc:sldChg>
      <pc:sldChg chg="addSp modSp add mod setBg">
        <pc:chgData name="Bachu, Lokesh" userId="9c31840a-16a8-4b13-a969-cfe956679ff7" providerId="ADAL" clId="{433CBE09-7C52-4B2D-8FC2-04FBA7044FC9}" dt="2025-02-18T11:12:59.851" v="2894" actId="207"/>
        <pc:sldMkLst>
          <pc:docMk/>
          <pc:sldMk cId="3128881936" sldId="471"/>
        </pc:sldMkLst>
        <pc:spChg chg="add mod">
          <ac:chgData name="Bachu, Lokesh" userId="9c31840a-16a8-4b13-a969-cfe956679ff7" providerId="ADAL" clId="{433CBE09-7C52-4B2D-8FC2-04FBA7044FC9}" dt="2025-02-18T11:12:59.851" v="2894" actId="207"/>
          <ac:spMkLst>
            <pc:docMk/>
            <pc:sldMk cId="3128881936" sldId="471"/>
            <ac:spMk id="3" creationId="{E357634F-315B-7C24-9E8E-3CDC7C33626E}"/>
          </ac:spMkLst>
        </pc:spChg>
        <pc:spChg chg="add">
          <ac:chgData name="Bachu, Lokesh" userId="9c31840a-16a8-4b13-a969-cfe956679ff7" providerId="ADAL" clId="{433CBE09-7C52-4B2D-8FC2-04FBA7044FC9}" dt="2025-02-18T11:12:44.815" v="2889" actId="26606"/>
          <ac:spMkLst>
            <pc:docMk/>
            <pc:sldMk cId="3128881936" sldId="471"/>
            <ac:spMk id="10" creationId="{743AA782-23D1-4521-8CAD-47662984AA08}"/>
          </ac:spMkLst>
        </pc:spChg>
        <pc:spChg chg="add">
          <ac:chgData name="Bachu, Lokesh" userId="9c31840a-16a8-4b13-a969-cfe956679ff7" providerId="ADAL" clId="{433CBE09-7C52-4B2D-8FC2-04FBA7044FC9}" dt="2025-02-18T11:12:44.815" v="2889" actId="26606"/>
          <ac:spMkLst>
            <pc:docMk/>
            <pc:sldMk cId="3128881936" sldId="471"/>
            <ac:spMk id="12" creationId="{71877DBC-BB60-40F0-AC93-2ACDBAAE60CE}"/>
          </ac:spMkLst>
        </pc:spChg>
        <pc:picChg chg="add mod">
          <ac:chgData name="Bachu, Lokesh" userId="9c31840a-16a8-4b13-a969-cfe956679ff7" providerId="ADAL" clId="{433CBE09-7C52-4B2D-8FC2-04FBA7044FC9}" dt="2025-02-18T11:12:54.908" v="2893" actId="14100"/>
          <ac:picMkLst>
            <pc:docMk/>
            <pc:sldMk cId="3128881936" sldId="471"/>
            <ac:picMk id="5" creationId="{A23FB2C6-71AD-A5C2-78D7-1AEDE34D73EB}"/>
          </ac:picMkLst>
        </pc:picChg>
      </pc:sldChg>
      <pc:sldChg chg="addSp delSp modSp add mod">
        <pc:chgData name="Bachu, Lokesh" userId="9c31840a-16a8-4b13-a969-cfe956679ff7" providerId="ADAL" clId="{433CBE09-7C52-4B2D-8FC2-04FBA7044FC9}" dt="2025-02-18T11:15:09.888" v="2905" actId="207"/>
        <pc:sldMkLst>
          <pc:docMk/>
          <pc:sldMk cId="481916607" sldId="472"/>
        </pc:sldMkLst>
        <pc:spChg chg="add del mod">
          <ac:chgData name="Bachu, Lokesh" userId="9c31840a-16a8-4b13-a969-cfe956679ff7" providerId="ADAL" clId="{433CBE09-7C52-4B2D-8FC2-04FBA7044FC9}" dt="2025-02-18T11:14:24.809" v="2898" actId="22"/>
          <ac:spMkLst>
            <pc:docMk/>
            <pc:sldMk cId="481916607" sldId="472"/>
            <ac:spMk id="3" creationId="{651CB9F1-4015-63AB-E10E-CF02F9A3CF0D}"/>
          </ac:spMkLst>
        </pc:spChg>
        <pc:spChg chg="add mod">
          <ac:chgData name="Bachu, Lokesh" userId="9c31840a-16a8-4b13-a969-cfe956679ff7" providerId="ADAL" clId="{433CBE09-7C52-4B2D-8FC2-04FBA7044FC9}" dt="2025-02-18T11:15:09.888" v="2905" actId="207"/>
          <ac:spMkLst>
            <pc:docMk/>
            <pc:sldMk cId="481916607" sldId="472"/>
            <ac:spMk id="7" creationId="{5D1665B5-4D4E-0410-4B27-FC59D2828BA0}"/>
          </ac:spMkLst>
        </pc:spChg>
        <pc:picChg chg="add mod">
          <ac:chgData name="Bachu, Lokesh" userId="9c31840a-16a8-4b13-a969-cfe956679ff7" providerId="ADAL" clId="{433CBE09-7C52-4B2D-8FC2-04FBA7044FC9}" dt="2025-02-18T11:14:43.637" v="2900" actId="1076"/>
          <ac:picMkLst>
            <pc:docMk/>
            <pc:sldMk cId="481916607" sldId="472"/>
            <ac:picMk id="5" creationId="{979CF4E1-2562-57FA-2272-523F83B9939E}"/>
          </ac:picMkLst>
        </pc:picChg>
      </pc:sldChg>
      <pc:sldChg chg="addSp modSp add mod setBg">
        <pc:chgData name="Bachu, Lokesh" userId="9c31840a-16a8-4b13-a969-cfe956679ff7" providerId="ADAL" clId="{433CBE09-7C52-4B2D-8FC2-04FBA7044FC9}" dt="2025-02-18T11:16:37.697" v="2920" actId="26606"/>
        <pc:sldMkLst>
          <pc:docMk/>
          <pc:sldMk cId="478382798" sldId="473"/>
        </pc:sldMkLst>
        <pc:spChg chg="add mod">
          <ac:chgData name="Bachu, Lokesh" userId="9c31840a-16a8-4b13-a969-cfe956679ff7" providerId="ADAL" clId="{433CBE09-7C52-4B2D-8FC2-04FBA7044FC9}" dt="2025-02-18T11:16:37.697" v="2920" actId="26606"/>
          <ac:spMkLst>
            <pc:docMk/>
            <pc:sldMk cId="478382798" sldId="473"/>
            <ac:spMk id="3" creationId="{AD7C0A1E-549C-1DFE-8DAD-89A672E5D656}"/>
          </ac:spMkLst>
        </pc:spChg>
        <pc:spChg chg="add">
          <ac:chgData name="Bachu, Lokesh" userId="9c31840a-16a8-4b13-a969-cfe956679ff7" providerId="ADAL" clId="{433CBE09-7C52-4B2D-8FC2-04FBA7044FC9}" dt="2025-02-18T11:16:37.697" v="2920" actId="26606"/>
          <ac:spMkLst>
            <pc:docMk/>
            <pc:sldMk cId="478382798" sldId="473"/>
            <ac:spMk id="10" creationId="{5AA03EDC-7067-4DFF-B672-541D016AAAB8}"/>
          </ac:spMkLst>
        </pc:spChg>
        <pc:spChg chg="add">
          <ac:chgData name="Bachu, Lokesh" userId="9c31840a-16a8-4b13-a969-cfe956679ff7" providerId="ADAL" clId="{433CBE09-7C52-4B2D-8FC2-04FBA7044FC9}" dt="2025-02-18T11:16:37.697" v="2920" actId="26606"/>
          <ac:spMkLst>
            <pc:docMk/>
            <pc:sldMk cId="478382798" sldId="473"/>
            <ac:spMk id="12" creationId="{0EBF3E39-B0BE-496A-8604-9007470FFA3A}"/>
          </ac:spMkLst>
        </pc:spChg>
        <pc:picChg chg="add mod">
          <ac:chgData name="Bachu, Lokesh" userId="9c31840a-16a8-4b13-a969-cfe956679ff7" providerId="ADAL" clId="{433CBE09-7C52-4B2D-8FC2-04FBA7044FC9}" dt="2025-02-18T11:16:37.697" v="2920" actId="26606"/>
          <ac:picMkLst>
            <pc:docMk/>
            <pc:sldMk cId="478382798" sldId="473"/>
            <ac:picMk id="5" creationId="{2E3C974A-9683-A87A-3F85-24662E1ECA52}"/>
          </ac:picMkLst>
        </pc:picChg>
      </pc:sldChg>
      <pc:sldChg chg="addSp modSp add mod">
        <pc:chgData name="Bachu, Lokesh" userId="9c31840a-16a8-4b13-a969-cfe956679ff7" providerId="ADAL" clId="{433CBE09-7C52-4B2D-8FC2-04FBA7044FC9}" dt="2025-02-18T11:17:52.136" v="2930" actId="255"/>
        <pc:sldMkLst>
          <pc:docMk/>
          <pc:sldMk cId="2327472912" sldId="474"/>
        </pc:sldMkLst>
        <pc:spChg chg="add mod">
          <ac:chgData name="Bachu, Lokesh" userId="9c31840a-16a8-4b13-a969-cfe956679ff7" providerId="ADAL" clId="{433CBE09-7C52-4B2D-8FC2-04FBA7044FC9}" dt="2025-02-18T11:17:52.136" v="2930" actId="255"/>
          <ac:spMkLst>
            <pc:docMk/>
            <pc:sldMk cId="2327472912" sldId="474"/>
            <ac:spMk id="5" creationId="{0556E086-65E4-66FE-0767-873AB19E6722}"/>
          </ac:spMkLst>
        </pc:spChg>
        <pc:picChg chg="add mod">
          <ac:chgData name="Bachu, Lokesh" userId="9c31840a-16a8-4b13-a969-cfe956679ff7" providerId="ADAL" clId="{433CBE09-7C52-4B2D-8FC2-04FBA7044FC9}" dt="2025-02-18T11:17:25.282" v="2923" actId="14100"/>
          <ac:picMkLst>
            <pc:docMk/>
            <pc:sldMk cId="2327472912" sldId="474"/>
            <ac:picMk id="3" creationId="{5DE580C5-C8AD-56AB-4837-57BA839DC5AF}"/>
          </ac:picMkLst>
        </pc:picChg>
      </pc:sldChg>
      <pc:sldChg chg="addSp modSp add mod">
        <pc:chgData name="Bachu, Lokesh" userId="9c31840a-16a8-4b13-a969-cfe956679ff7" providerId="ADAL" clId="{433CBE09-7C52-4B2D-8FC2-04FBA7044FC9}" dt="2025-02-18T11:19:00.650" v="2939" actId="207"/>
        <pc:sldMkLst>
          <pc:docMk/>
          <pc:sldMk cId="1737676222" sldId="475"/>
        </pc:sldMkLst>
        <pc:spChg chg="add mod">
          <ac:chgData name="Bachu, Lokesh" userId="9c31840a-16a8-4b13-a969-cfe956679ff7" providerId="ADAL" clId="{433CBE09-7C52-4B2D-8FC2-04FBA7044FC9}" dt="2025-02-18T11:19:00.650" v="2939" actId="207"/>
          <ac:spMkLst>
            <pc:docMk/>
            <pc:sldMk cId="1737676222" sldId="475"/>
            <ac:spMk id="5" creationId="{3C949B48-E4D0-B7C6-5A3A-962DD623EFB8}"/>
          </ac:spMkLst>
        </pc:spChg>
        <pc:picChg chg="add mod">
          <ac:chgData name="Bachu, Lokesh" userId="9c31840a-16a8-4b13-a969-cfe956679ff7" providerId="ADAL" clId="{433CBE09-7C52-4B2D-8FC2-04FBA7044FC9}" dt="2025-02-18T11:18:29.967" v="2933" actId="14100"/>
          <ac:picMkLst>
            <pc:docMk/>
            <pc:sldMk cId="1737676222" sldId="475"/>
            <ac:picMk id="3" creationId="{09D69329-20DC-CF97-CBFB-16831F23A7C7}"/>
          </ac:picMkLst>
        </pc:picChg>
      </pc:sldChg>
      <pc:sldChg chg="addSp modSp add del mod">
        <pc:chgData name="Bachu, Lokesh" userId="9c31840a-16a8-4b13-a969-cfe956679ff7" providerId="ADAL" clId="{433CBE09-7C52-4B2D-8FC2-04FBA7044FC9}" dt="2025-02-18T11:22:22.905" v="2965" actId="47"/>
        <pc:sldMkLst>
          <pc:docMk/>
          <pc:sldMk cId="3492076945" sldId="476"/>
        </pc:sldMkLst>
        <pc:spChg chg="add mod">
          <ac:chgData name="Bachu, Lokesh" userId="9c31840a-16a8-4b13-a969-cfe956679ff7" providerId="ADAL" clId="{433CBE09-7C52-4B2D-8FC2-04FBA7044FC9}" dt="2025-02-18T11:20:43.220" v="2952" actId="12"/>
          <ac:spMkLst>
            <pc:docMk/>
            <pc:sldMk cId="3492076945" sldId="476"/>
            <ac:spMk id="3" creationId="{98655D40-5491-F07C-3A15-9C39EB25F906}"/>
          </ac:spMkLst>
        </pc:spChg>
      </pc:sldChg>
      <pc:sldChg chg="addSp modSp add mod">
        <pc:chgData name="Bachu, Lokesh" userId="9c31840a-16a8-4b13-a969-cfe956679ff7" providerId="ADAL" clId="{433CBE09-7C52-4B2D-8FC2-04FBA7044FC9}" dt="2025-02-18T11:22:07.390" v="2961" actId="1076"/>
        <pc:sldMkLst>
          <pc:docMk/>
          <pc:sldMk cId="2748862998" sldId="477"/>
        </pc:sldMkLst>
        <pc:picChg chg="add mod">
          <ac:chgData name="Bachu, Lokesh" userId="9c31840a-16a8-4b13-a969-cfe956679ff7" providerId="ADAL" clId="{433CBE09-7C52-4B2D-8FC2-04FBA7044FC9}" dt="2025-02-18T11:21:16.641" v="2956" actId="14100"/>
          <ac:picMkLst>
            <pc:docMk/>
            <pc:sldMk cId="2748862998" sldId="477"/>
            <ac:picMk id="3" creationId="{C206EED1-2CD8-4048-ADC1-EA704A648025}"/>
          </ac:picMkLst>
        </pc:picChg>
        <pc:picChg chg="add mod">
          <ac:chgData name="Bachu, Lokesh" userId="9c31840a-16a8-4b13-a969-cfe956679ff7" providerId="ADAL" clId="{433CBE09-7C52-4B2D-8FC2-04FBA7044FC9}" dt="2025-02-18T11:21:47.497" v="2959" actId="14100"/>
          <ac:picMkLst>
            <pc:docMk/>
            <pc:sldMk cId="2748862998" sldId="477"/>
            <ac:picMk id="5" creationId="{6AF539F3-D17F-37B7-F92B-A799F106BC3A}"/>
          </ac:picMkLst>
        </pc:picChg>
        <pc:picChg chg="add mod">
          <ac:chgData name="Bachu, Lokesh" userId="9c31840a-16a8-4b13-a969-cfe956679ff7" providerId="ADAL" clId="{433CBE09-7C52-4B2D-8FC2-04FBA7044FC9}" dt="2025-02-18T11:22:07.390" v="2961" actId="1076"/>
          <ac:picMkLst>
            <pc:docMk/>
            <pc:sldMk cId="2748862998" sldId="477"/>
            <ac:picMk id="7" creationId="{2732A056-D56F-86FB-DDE8-FD5F1AF29D6B}"/>
          </ac:picMkLst>
        </pc:picChg>
      </pc:sldChg>
      <pc:sldChg chg="addSp modSp add mod">
        <pc:chgData name="Bachu, Lokesh" userId="9c31840a-16a8-4b13-a969-cfe956679ff7" providerId="ADAL" clId="{433CBE09-7C52-4B2D-8FC2-04FBA7044FC9}" dt="2025-02-18T11:09:54.501" v="2859" actId="255"/>
        <pc:sldMkLst>
          <pc:docMk/>
          <pc:sldMk cId="3818487199" sldId="478"/>
        </pc:sldMkLst>
        <pc:spChg chg="add mod">
          <ac:chgData name="Bachu, Lokesh" userId="9c31840a-16a8-4b13-a969-cfe956679ff7" providerId="ADAL" clId="{433CBE09-7C52-4B2D-8FC2-04FBA7044FC9}" dt="2025-02-18T11:09:54.501" v="2859" actId="255"/>
          <ac:spMkLst>
            <pc:docMk/>
            <pc:sldMk cId="3818487199" sldId="478"/>
            <ac:spMk id="3" creationId="{9EBF6AB4-F40E-5497-5D53-490CC1E049F2}"/>
          </ac:spMkLst>
        </pc:spChg>
      </pc:sldChg>
      <pc:sldChg chg="delSp new del mod">
        <pc:chgData name="Bachu, Lokesh" userId="9c31840a-16a8-4b13-a969-cfe956679ff7" providerId="ADAL" clId="{433CBE09-7C52-4B2D-8FC2-04FBA7044FC9}" dt="2025-02-18T11:22:21.746" v="2964" actId="2696"/>
        <pc:sldMkLst>
          <pc:docMk/>
          <pc:sldMk cId="2703540009" sldId="479"/>
        </pc:sldMkLst>
        <pc:spChg chg="del">
          <ac:chgData name="Bachu, Lokesh" userId="9c31840a-16a8-4b13-a969-cfe956679ff7" providerId="ADAL" clId="{433CBE09-7C52-4B2D-8FC2-04FBA7044FC9}" dt="2025-02-18T11:22:19.533" v="2963" actId="478"/>
          <ac:spMkLst>
            <pc:docMk/>
            <pc:sldMk cId="2703540009" sldId="479"/>
            <ac:spMk id="2" creationId="{9D7D490F-EBDE-B6DB-FF83-58D4958F09C0}"/>
          </ac:spMkLst>
        </pc:spChg>
        <pc:spChg chg="del">
          <ac:chgData name="Bachu, Lokesh" userId="9c31840a-16a8-4b13-a969-cfe956679ff7" providerId="ADAL" clId="{433CBE09-7C52-4B2D-8FC2-04FBA7044FC9}" dt="2025-02-18T11:22:19.533" v="2963" actId="478"/>
          <ac:spMkLst>
            <pc:docMk/>
            <pc:sldMk cId="2703540009" sldId="479"/>
            <ac:spMk id="3" creationId="{1CB66E2C-2C7D-D12C-3DE9-E1DAD5E7B064}"/>
          </ac:spMkLst>
        </pc:spChg>
      </pc:sldChg>
      <pc:sldChg chg="addSp modSp add mod">
        <pc:chgData name="Bachu, Lokesh" userId="9c31840a-16a8-4b13-a969-cfe956679ff7" providerId="ADAL" clId="{433CBE09-7C52-4B2D-8FC2-04FBA7044FC9}" dt="2025-02-18T11:23:55.604" v="3004" actId="1076"/>
        <pc:sldMkLst>
          <pc:docMk/>
          <pc:sldMk cId="4246803270" sldId="479"/>
        </pc:sldMkLst>
        <pc:spChg chg="add mod">
          <ac:chgData name="Bachu, Lokesh" userId="9c31840a-16a8-4b13-a969-cfe956679ff7" providerId="ADAL" clId="{433CBE09-7C52-4B2D-8FC2-04FBA7044FC9}" dt="2025-02-18T11:23:19.199" v="3002" actId="255"/>
          <ac:spMkLst>
            <pc:docMk/>
            <pc:sldMk cId="4246803270" sldId="479"/>
            <ac:spMk id="3" creationId="{3EFDE9F7-20F2-B9DF-033E-FB5FCDEA08EA}"/>
          </ac:spMkLst>
        </pc:spChg>
        <pc:picChg chg="add mod">
          <ac:chgData name="Bachu, Lokesh" userId="9c31840a-16a8-4b13-a969-cfe956679ff7" providerId="ADAL" clId="{433CBE09-7C52-4B2D-8FC2-04FBA7044FC9}" dt="2025-02-18T11:23:55.604" v="3004" actId="1076"/>
          <ac:picMkLst>
            <pc:docMk/>
            <pc:sldMk cId="4246803270" sldId="479"/>
            <ac:picMk id="5" creationId="{1B79BBBD-FC5E-7AC0-B16B-3001C1042659}"/>
          </ac:picMkLst>
        </pc:picChg>
      </pc:sldChg>
      <pc:sldChg chg="addSp modSp add mod">
        <pc:chgData name="Bachu, Lokesh" userId="9c31840a-16a8-4b13-a969-cfe956679ff7" providerId="ADAL" clId="{433CBE09-7C52-4B2D-8FC2-04FBA7044FC9}" dt="2025-02-18T11:25:24.220" v="3023" actId="12"/>
        <pc:sldMkLst>
          <pc:docMk/>
          <pc:sldMk cId="1632675629" sldId="480"/>
        </pc:sldMkLst>
        <pc:spChg chg="add mod">
          <ac:chgData name="Bachu, Lokesh" userId="9c31840a-16a8-4b13-a969-cfe956679ff7" providerId="ADAL" clId="{433CBE09-7C52-4B2D-8FC2-04FBA7044FC9}" dt="2025-02-18T11:25:24.220" v="3023" actId="12"/>
          <ac:spMkLst>
            <pc:docMk/>
            <pc:sldMk cId="1632675629" sldId="480"/>
            <ac:spMk id="5" creationId="{7BF785FC-D4FE-06B4-4B70-0974383471C6}"/>
          </ac:spMkLst>
        </pc:spChg>
        <pc:picChg chg="add mod">
          <ac:chgData name="Bachu, Lokesh" userId="9c31840a-16a8-4b13-a969-cfe956679ff7" providerId="ADAL" clId="{433CBE09-7C52-4B2D-8FC2-04FBA7044FC9}" dt="2025-02-18T11:24:37.132" v="3008" actId="1076"/>
          <ac:picMkLst>
            <pc:docMk/>
            <pc:sldMk cId="1632675629" sldId="480"/>
            <ac:picMk id="3" creationId="{8282C436-E7F4-BFB6-9C94-BB7E03AEF85E}"/>
          </ac:picMkLst>
        </pc:picChg>
      </pc:sldChg>
      <pc:sldChg chg="addSp modSp add mod">
        <pc:chgData name="Bachu, Lokesh" userId="9c31840a-16a8-4b13-a969-cfe956679ff7" providerId="ADAL" clId="{433CBE09-7C52-4B2D-8FC2-04FBA7044FC9}" dt="2025-02-18T11:26:20.772" v="3033" actId="207"/>
        <pc:sldMkLst>
          <pc:docMk/>
          <pc:sldMk cId="2545576506" sldId="481"/>
        </pc:sldMkLst>
        <pc:spChg chg="add mod">
          <ac:chgData name="Bachu, Lokesh" userId="9c31840a-16a8-4b13-a969-cfe956679ff7" providerId="ADAL" clId="{433CBE09-7C52-4B2D-8FC2-04FBA7044FC9}" dt="2025-02-18T11:26:20.772" v="3033" actId="207"/>
          <ac:spMkLst>
            <pc:docMk/>
            <pc:sldMk cId="2545576506" sldId="481"/>
            <ac:spMk id="3" creationId="{6E7C537A-66CC-3016-CBED-A9828FF9E241}"/>
          </ac:spMkLst>
        </pc:spChg>
      </pc:sldChg>
      <pc:sldChg chg="addSp modSp add mod setBg">
        <pc:chgData name="Bachu, Lokesh" userId="9c31840a-16a8-4b13-a969-cfe956679ff7" providerId="ADAL" clId="{433CBE09-7C52-4B2D-8FC2-04FBA7044FC9}" dt="2025-02-18T11:28:05.342" v="3036" actId="26606"/>
        <pc:sldMkLst>
          <pc:docMk/>
          <pc:sldMk cId="600548350" sldId="482"/>
        </pc:sldMkLst>
        <pc:spChg chg="add mod">
          <ac:chgData name="Bachu, Lokesh" userId="9c31840a-16a8-4b13-a969-cfe956679ff7" providerId="ADAL" clId="{433CBE09-7C52-4B2D-8FC2-04FBA7044FC9}" dt="2025-02-18T11:28:05.342" v="3036" actId="26606"/>
          <ac:spMkLst>
            <pc:docMk/>
            <pc:sldMk cId="600548350" sldId="482"/>
            <ac:spMk id="2" creationId="{32D43545-9B7B-2986-895D-50D2910889AA}"/>
          </ac:spMkLst>
        </pc:spChg>
        <pc:spChg chg="add">
          <ac:chgData name="Bachu, Lokesh" userId="9c31840a-16a8-4b13-a969-cfe956679ff7" providerId="ADAL" clId="{433CBE09-7C52-4B2D-8FC2-04FBA7044FC9}" dt="2025-02-18T11:28:05.342" v="3036" actId="26606"/>
          <ac:spMkLst>
            <pc:docMk/>
            <pc:sldMk cId="600548350" sldId="482"/>
            <ac:spMk id="7" creationId="{4E1BEB12-92AF-4445-98AD-4C7756E7C93B}"/>
          </ac:spMkLst>
        </pc:spChg>
        <pc:spChg chg="add">
          <ac:chgData name="Bachu, Lokesh" userId="9c31840a-16a8-4b13-a969-cfe956679ff7" providerId="ADAL" clId="{433CBE09-7C52-4B2D-8FC2-04FBA7044FC9}" dt="2025-02-18T11:28:05.342" v="3036" actId="26606"/>
          <ac:spMkLst>
            <pc:docMk/>
            <pc:sldMk cId="600548350" sldId="482"/>
            <ac:spMk id="9" creationId="{D0522C2C-7B5C-48A7-A969-03941E5D2E76}"/>
          </ac:spMkLst>
        </pc:spChg>
        <pc:spChg chg="add">
          <ac:chgData name="Bachu, Lokesh" userId="9c31840a-16a8-4b13-a969-cfe956679ff7" providerId="ADAL" clId="{433CBE09-7C52-4B2D-8FC2-04FBA7044FC9}" dt="2025-02-18T11:28:05.342" v="3036" actId="26606"/>
          <ac:spMkLst>
            <pc:docMk/>
            <pc:sldMk cId="600548350" sldId="482"/>
            <ac:spMk id="11" creationId="{9C682A1A-5B2D-4111-BBD6-620165633E5B}"/>
          </ac:spMkLst>
        </pc:spChg>
        <pc:spChg chg="add">
          <ac:chgData name="Bachu, Lokesh" userId="9c31840a-16a8-4b13-a969-cfe956679ff7" providerId="ADAL" clId="{433CBE09-7C52-4B2D-8FC2-04FBA7044FC9}" dt="2025-02-18T11:28:05.342" v="3036" actId="26606"/>
          <ac:spMkLst>
            <pc:docMk/>
            <pc:sldMk cId="600548350" sldId="482"/>
            <ac:spMk id="13" creationId="{D6EE29F2-D77F-4BD0-A20B-334D316A1C9D}"/>
          </ac:spMkLst>
        </pc:spChg>
        <pc:spChg chg="add">
          <ac:chgData name="Bachu, Lokesh" userId="9c31840a-16a8-4b13-a969-cfe956679ff7" providerId="ADAL" clId="{433CBE09-7C52-4B2D-8FC2-04FBA7044FC9}" dt="2025-02-18T11:28:05.342" v="3036" actId="26606"/>
          <ac:spMkLst>
            <pc:docMk/>
            <pc:sldMk cId="600548350" sldId="482"/>
            <ac:spMk id="15" creationId="{22D09ED2-868F-42C6-866E-F92E0CEF314F}"/>
          </ac:spMkLst>
        </pc:spChg>
      </pc:sldChg>
      <pc:sldChg chg="addSp modSp add mod">
        <pc:chgData name="Bachu, Lokesh" userId="9c31840a-16a8-4b13-a969-cfe956679ff7" providerId="ADAL" clId="{433CBE09-7C52-4B2D-8FC2-04FBA7044FC9}" dt="2025-02-18T11:28:29.999" v="3041" actId="12"/>
        <pc:sldMkLst>
          <pc:docMk/>
          <pc:sldMk cId="2238597385" sldId="483"/>
        </pc:sldMkLst>
        <pc:spChg chg="add mod">
          <ac:chgData name="Bachu, Lokesh" userId="9c31840a-16a8-4b13-a969-cfe956679ff7" providerId="ADAL" clId="{433CBE09-7C52-4B2D-8FC2-04FBA7044FC9}" dt="2025-02-18T11:28:29.999" v="3041" actId="12"/>
          <ac:spMkLst>
            <pc:docMk/>
            <pc:sldMk cId="2238597385" sldId="483"/>
            <ac:spMk id="3" creationId="{A393C387-D141-FE11-5A26-C072DA285F9B}"/>
          </ac:spMkLst>
        </pc:spChg>
      </pc:sldChg>
      <pc:sldChg chg="addSp modSp add mod">
        <pc:chgData name="Bachu, Lokesh" userId="9c31840a-16a8-4b13-a969-cfe956679ff7" providerId="ADAL" clId="{433CBE09-7C52-4B2D-8FC2-04FBA7044FC9}" dt="2025-02-18T11:29:19.187" v="3056" actId="255"/>
        <pc:sldMkLst>
          <pc:docMk/>
          <pc:sldMk cId="1867274231" sldId="484"/>
        </pc:sldMkLst>
        <pc:spChg chg="add mod">
          <ac:chgData name="Bachu, Lokesh" userId="9c31840a-16a8-4b13-a969-cfe956679ff7" providerId="ADAL" clId="{433CBE09-7C52-4B2D-8FC2-04FBA7044FC9}" dt="2025-02-18T11:29:19.187" v="3056" actId="255"/>
          <ac:spMkLst>
            <pc:docMk/>
            <pc:sldMk cId="1867274231" sldId="484"/>
            <ac:spMk id="3" creationId="{284C04C4-6979-D4A1-428B-A66FAABFFAD2}"/>
          </ac:spMkLst>
        </pc:spChg>
      </pc:sldChg>
      <pc:sldChg chg="addSp delSp modSp add mod">
        <pc:chgData name="Bachu, Lokesh" userId="9c31840a-16a8-4b13-a969-cfe956679ff7" providerId="ADAL" clId="{433CBE09-7C52-4B2D-8FC2-04FBA7044FC9}" dt="2025-02-18T11:30:46.239" v="3075" actId="14100"/>
        <pc:sldMkLst>
          <pc:docMk/>
          <pc:sldMk cId="184320284" sldId="485"/>
        </pc:sldMkLst>
        <pc:spChg chg="add mod">
          <ac:chgData name="Bachu, Lokesh" userId="9c31840a-16a8-4b13-a969-cfe956679ff7" providerId="ADAL" clId="{433CBE09-7C52-4B2D-8FC2-04FBA7044FC9}" dt="2025-02-18T11:29:56.362" v="3065" actId="20577"/>
          <ac:spMkLst>
            <pc:docMk/>
            <pc:sldMk cId="184320284" sldId="485"/>
            <ac:spMk id="3" creationId="{0761BF4C-FA80-5A5F-E0A7-7D39C7CD72DA}"/>
          </ac:spMkLst>
        </pc:spChg>
        <pc:spChg chg="add del mod">
          <ac:chgData name="Bachu, Lokesh" userId="9c31840a-16a8-4b13-a969-cfe956679ff7" providerId="ADAL" clId="{433CBE09-7C52-4B2D-8FC2-04FBA7044FC9}" dt="2025-02-18T11:30:37.692" v="3071"/>
          <ac:spMkLst>
            <pc:docMk/>
            <pc:sldMk cId="184320284" sldId="485"/>
            <ac:spMk id="5" creationId="{CBF9DB8A-5701-E878-2657-C1B17E50481A}"/>
          </ac:spMkLst>
        </pc:spChg>
        <pc:picChg chg="add mod">
          <ac:chgData name="Bachu, Lokesh" userId="9c31840a-16a8-4b13-a969-cfe956679ff7" providerId="ADAL" clId="{433CBE09-7C52-4B2D-8FC2-04FBA7044FC9}" dt="2025-02-18T11:30:46.239" v="3075" actId="14100"/>
          <ac:picMkLst>
            <pc:docMk/>
            <pc:sldMk cId="184320284" sldId="485"/>
            <ac:picMk id="7" creationId="{85CB9412-624E-BB8C-B845-4A4C5F2420F6}"/>
          </ac:picMkLst>
        </pc:picChg>
      </pc:sldChg>
      <pc:sldChg chg="addSp modSp add mod">
        <pc:chgData name="Bachu, Lokesh" userId="9c31840a-16a8-4b13-a969-cfe956679ff7" providerId="ADAL" clId="{433CBE09-7C52-4B2D-8FC2-04FBA7044FC9}" dt="2025-02-18T11:31:46.271" v="3086" actId="14100"/>
        <pc:sldMkLst>
          <pc:docMk/>
          <pc:sldMk cId="616933800" sldId="486"/>
        </pc:sldMkLst>
        <pc:spChg chg="add mod">
          <ac:chgData name="Bachu, Lokesh" userId="9c31840a-16a8-4b13-a969-cfe956679ff7" providerId="ADAL" clId="{433CBE09-7C52-4B2D-8FC2-04FBA7044FC9}" dt="2025-02-18T11:31:13.786" v="3082" actId="255"/>
          <ac:spMkLst>
            <pc:docMk/>
            <pc:sldMk cId="616933800" sldId="486"/>
            <ac:spMk id="3" creationId="{87184B6B-D129-DC7B-EA06-5083C74E2C87}"/>
          </ac:spMkLst>
        </pc:spChg>
        <pc:picChg chg="add mod">
          <ac:chgData name="Bachu, Lokesh" userId="9c31840a-16a8-4b13-a969-cfe956679ff7" providerId="ADAL" clId="{433CBE09-7C52-4B2D-8FC2-04FBA7044FC9}" dt="2025-02-18T11:31:46.271" v="3086" actId="14100"/>
          <ac:picMkLst>
            <pc:docMk/>
            <pc:sldMk cId="616933800" sldId="486"/>
            <ac:picMk id="5" creationId="{E0349E77-140F-8CC4-142E-B76AB5CBDFB0}"/>
          </ac:picMkLst>
        </pc:picChg>
      </pc:sldChg>
      <pc:sldChg chg="addSp modSp add mod">
        <pc:chgData name="Bachu, Lokesh" userId="9c31840a-16a8-4b13-a969-cfe956679ff7" providerId="ADAL" clId="{433CBE09-7C52-4B2D-8FC2-04FBA7044FC9}" dt="2025-02-18T11:33:07.080" v="3097" actId="20577"/>
        <pc:sldMkLst>
          <pc:docMk/>
          <pc:sldMk cId="3025212723" sldId="487"/>
        </pc:sldMkLst>
        <pc:spChg chg="add mod">
          <ac:chgData name="Bachu, Lokesh" userId="9c31840a-16a8-4b13-a969-cfe956679ff7" providerId="ADAL" clId="{433CBE09-7C52-4B2D-8FC2-04FBA7044FC9}" dt="2025-02-18T11:33:07.080" v="3097" actId="20577"/>
          <ac:spMkLst>
            <pc:docMk/>
            <pc:sldMk cId="3025212723" sldId="487"/>
            <ac:spMk id="5" creationId="{D0A168A1-5256-F86E-0576-4BC615714A48}"/>
          </ac:spMkLst>
        </pc:spChg>
        <pc:picChg chg="add mod">
          <ac:chgData name="Bachu, Lokesh" userId="9c31840a-16a8-4b13-a969-cfe956679ff7" providerId="ADAL" clId="{433CBE09-7C52-4B2D-8FC2-04FBA7044FC9}" dt="2025-02-18T11:32:28.608" v="3091" actId="14100"/>
          <ac:picMkLst>
            <pc:docMk/>
            <pc:sldMk cId="3025212723" sldId="487"/>
            <ac:picMk id="3" creationId="{70FA51DA-83F8-E9CC-BBE4-05813642EE52}"/>
          </ac:picMkLst>
        </pc:picChg>
      </pc:sldChg>
      <pc:sldChg chg="addSp modSp add mod setBg">
        <pc:chgData name="Bachu, Lokesh" userId="9c31840a-16a8-4b13-a969-cfe956679ff7" providerId="ADAL" clId="{433CBE09-7C52-4B2D-8FC2-04FBA7044FC9}" dt="2025-02-18T11:33:42.810" v="3100" actId="14100"/>
        <pc:sldMkLst>
          <pc:docMk/>
          <pc:sldMk cId="3006134725" sldId="488"/>
        </pc:sldMkLst>
        <pc:spChg chg="add">
          <ac:chgData name="Bachu, Lokesh" userId="9c31840a-16a8-4b13-a969-cfe956679ff7" providerId="ADAL" clId="{433CBE09-7C52-4B2D-8FC2-04FBA7044FC9}" dt="2025-02-18T11:33:39.983" v="3099" actId="26606"/>
          <ac:spMkLst>
            <pc:docMk/>
            <pc:sldMk cId="3006134725" sldId="488"/>
            <ac:spMk id="8" creationId="{F3060C83-F051-4F0E-ABAD-AA0DFC48B218}"/>
          </ac:spMkLst>
        </pc:spChg>
        <pc:spChg chg="add">
          <ac:chgData name="Bachu, Lokesh" userId="9c31840a-16a8-4b13-a969-cfe956679ff7" providerId="ADAL" clId="{433CBE09-7C52-4B2D-8FC2-04FBA7044FC9}" dt="2025-02-18T11:33:39.983" v="3099" actId="26606"/>
          <ac:spMkLst>
            <pc:docMk/>
            <pc:sldMk cId="3006134725" sldId="488"/>
            <ac:spMk id="10" creationId="{83C98ABE-055B-441F-B07E-44F97F083C39}"/>
          </ac:spMkLst>
        </pc:spChg>
        <pc:spChg chg="add">
          <ac:chgData name="Bachu, Lokesh" userId="9c31840a-16a8-4b13-a969-cfe956679ff7" providerId="ADAL" clId="{433CBE09-7C52-4B2D-8FC2-04FBA7044FC9}" dt="2025-02-18T11:33:39.983" v="3099" actId="26606"/>
          <ac:spMkLst>
            <pc:docMk/>
            <pc:sldMk cId="3006134725" sldId="488"/>
            <ac:spMk id="12" creationId="{29FDB030-9B49-4CED-8CCD-4D99382388AC}"/>
          </ac:spMkLst>
        </pc:spChg>
        <pc:spChg chg="add">
          <ac:chgData name="Bachu, Lokesh" userId="9c31840a-16a8-4b13-a969-cfe956679ff7" providerId="ADAL" clId="{433CBE09-7C52-4B2D-8FC2-04FBA7044FC9}" dt="2025-02-18T11:33:39.983" v="3099" actId="26606"/>
          <ac:spMkLst>
            <pc:docMk/>
            <pc:sldMk cId="3006134725" sldId="488"/>
            <ac:spMk id="14" creationId="{3783CA14-24A1-485C-8B30-D6A5D87987AD}"/>
          </ac:spMkLst>
        </pc:spChg>
        <pc:spChg chg="add">
          <ac:chgData name="Bachu, Lokesh" userId="9c31840a-16a8-4b13-a969-cfe956679ff7" providerId="ADAL" clId="{433CBE09-7C52-4B2D-8FC2-04FBA7044FC9}" dt="2025-02-18T11:33:39.983" v="3099" actId="26606"/>
          <ac:spMkLst>
            <pc:docMk/>
            <pc:sldMk cId="3006134725" sldId="488"/>
            <ac:spMk id="16" creationId="{9A97C86A-04D6-40F7-AE84-31AB43E6A846}"/>
          </ac:spMkLst>
        </pc:spChg>
        <pc:spChg chg="add">
          <ac:chgData name="Bachu, Lokesh" userId="9c31840a-16a8-4b13-a969-cfe956679ff7" providerId="ADAL" clId="{433CBE09-7C52-4B2D-8FC2-04FBA7044FC9}" dt="2025-02-18T11:33:39.983" v="3099" actId="26606"/>
          <ac:spMkLst>
            <pc:docMk/>
            <pc:sldMk cId="3006134725" sldId="488"/>
            <ac:spMk id="18" creationId="{FF9F2414-84E8-453E-B1F3-389FDE8192D9}"/>
          </ac:spMkLst>
        </pc:spChg>
        <pc:spChg chg="add">
          <ac:chgData name="Bachu, Lokesh" userId="9c31840a-16a8-4b13-a969-cfe956679ff7" providerId="ADAL" clId="{433CBE09-7C52-4B2D-8FC2-04FBA7044FC9}" dt="2025-02-18T11:33:39.983" v="3099" actId="26606"/>
          <ac:spMkLst>
            <pc:docMk/>
            <pc:sldMk cId="3006134725" sldId="488"/>
            <ac:spMk id="20" creationId="{3ECA69A1-7536-43AC-85EF-C7106179F5ED}"/>
          </ac:spMkLst>
        </pc:spChg>
        <pc:picChg chg="add mod">
          <ac:chgData name="Bachu, Lokesh" userId="9c31840a-16a8-4b13-a969-cfe956679ff7" providerId="ADAL" clId="{433CBE09-7C52-4B2D-8FC2-04FBA7044FC9}" dt="2025-02-18T11:33:42.810" v="3100" actId="14100"/>
          <ac:picMkLst>
            <pc:docMk/>
            <pc:sldMk cId="3006134725" sldId="488"/>
            <ac:picMk id="3" creationId="{3E927D73-992C-2847-4777-A44D184FCDCA}"/>
          </ac:picMkLst>
        </pc:picChg>
      </pc:sldChg>
      <pc:sldChg chg="addSp modSp add mod">
        <pc:chgData name="Bachu, Lokesh" userId="9c31840a-16a8-4b13-a969-cfe956679ff7" providerId="ADAL" clId="{433CBE09-7C52-4B2D-8FC2-04FBA7044FC9}" dt="2025-02-18T11:35:05.976" v="3112" actId="20577"/>
        <pc:sldMkLst>
          <pc:docMk/>
          <pc:sldMk cId="929101147" sldId="489"/>
        </pc:sldMkLst>
        <pc:spChg chg="add mod">
          <ac:chgData name="Bachu, Lokesh" userId="9c31840a-16a8-4b13-a969-cfe956679ff7" providerId="ADAL" clId="{433CBE09-7C52-4B2D-8FC2-04FBA7044FC9}" dt="2025-02-18T11:35:05.976" v="3112" actId="20577"/>
          <ac:spMkLst>
            <pc:docMk/>
            <pc:sldMk cId="929101147" sldId="489"/>
            <ac:spMk id="5" creationId="{A9EA8B71-D4DE-9E0C-5FE9-478ED90FE91D}"/>
          </ac:spMkLst>
        </pc:spChg>
        <pc:picChg chg="add mod">
          <ac:chgData name="Bachu, Lokesh" userId="9c31840a-16a8-4b13-a969-cfe956679ff7" providerId="ADAL" clId="{433CBE09-7C52-4B2D-8FC2-04FBA7044FC9}" dt="2025-02-18T11:34:35.742" v="3103" actId="14100"/>
          <ac:picMkLst>
            <pc:docMk/>
            <pc:sldMk cId="929101147" sldId="489"/>
            <ac:picMk id="3" creationId="{423355E2-297F-5CD5-7F79-96C6E824F13B}"/>
          </ac:picMkLst>
        </pc:picChg>
      </pc:sldChg>
      <pc:sldChg chg="addSp modSp add mod">
        <pc:chgData name="Bachu, Lokesh" userId="9c31840a-16a8-4b13-a969-cfe956679ff7" providerId="ADAL" clId="{433CBE09-7C52-4B2D-8FC2-04FBA7044FC9}" dt="2025-02-18T16:46:12.229" v="3131" actId="1076"/>
        <pc:sldMkLst>
          <pc:docMk/>
          <pc:sldMk cId="1446128261" sldId="490"/>
        </pc:sldMkLst>
        <pc:spChg chg="add mod">
          <ac:chgData name="Bachu, Lokesh" userId="9c31840a-16a8-4b13-a969-cfe956679ff7" providerId="ADAL" clId="{433CBE09-7C52-4B2D-8FC2-04FBA7044FC9}" dt="2025-02-18T16:45:46.016" v="3125" actId="12"/>
          <ac:spMkLst>
            <pc:docMk/>
            <pc:sldMk cId="1446128261" sldId="490"/>
            <ac:spMk id="3" creationId="{29E10B26-A38F-04E1-1827-B7098F168646}"/>
          </ac:spMkLst>
        </pc:spChg>
        <pc:picChg chg="add mod">
          <ac:chgData name="Bachu, Lokesh" userId="9c31840a-16a8-4b13-a969-cfe956679ff7" providerId="ADAL" clId="{433CBE09-7C52-4B2D-8FC2-04FBA7044FC9}" dt="2025-02-18T16:46:12.229" v="3131" actId="1076"/>
          <ac:picMkLst>
            <pc:docMk/>
            <pc:sldMk cId="1446128261" sldId="490"/>
            <ac:picMk id="5" creationId="{6FAD9D84-6060-1631-3D60-6466E60C4952}"/>
          </ac:picMkLst>
        </pc:picChg>
      </pc:sldChg>
      <pc:sldChg chg="addSp delSp modSp add mod setBg">
        <pc:chgData name="Bachu, Lokesh" userId="9c31840a-16a8-4b13-a969-cfe956679ff7" providerId="ADAL" clId="{433CBE09-7C52-4B2D-8FC2-04FBA7044FC9}" dt="2025-02-18T16:48:27.221" v="3153" actId="14100"/>
        <pc:sldMkLst>
          <pc:docMk/>
          <pc:sldMk cId="811525047" sldId="491"/>
        </pc:sldMkLst>
        <pc:spChg chg="add mod">
          <ac:chgData name="Bachu, Lokesh" userId="9c31840a-16a8-4b13-a969-cfe956679ff7" providerId="ADAL" clId="{433CBE09-7C52-4B2D-8FC2-04FBA7044FC9}" dt="2025-02-18T16:47:47.425" v="3145" actId="26606"/>
          <ac:spMkLst>
            <pc:docMk/>
            <pc:sldMk cId="811525047" sldId="491"/>
            <ac:spMk id="3" creationId="{60C47026-AA1C-70C9-F051-9BFF5955D686}"/>
          </ac:spMkLst>
        </pc:spChg>
        <pc:spChg chg="add">
          <ac:chgData name="Bachu, Lokesh" userId="9c31840a-16a8-4b13-a969-cfe956679ff7" providerId="ADAL" clId="{433CBE09-7C52-4B2D-8FC2-04FBA7044FC9}" dt="2025-02-18T16:47:47.425" v="3145" actId="26606"/>
          <ac:spMkLst>
            <pc:docMk/>
            <pc:sldMk cId="811525047" sldId="491"/>
            <ac:spMk id="10" creationId="{B7BD7FCF-A254-4A97-A15C-319B67622677}"/>
          </ac:spMkLst>
        </pc:spChg>
        <pc:spChg chg="add">
          <ac:chgData name="Bachu, Lokesh" userId="9c31840a-16a8-4b13-a969-cfe956679ff7" providerId="ADAL" clId="{433CBE09-7C52-4B2D-8FC2-04FBA7044FC9}" dt="2025-02-18T16:47:47.425" v="3145" actId="26606"/>
          <ac:spMkLst>
            <pc:docMk/>
            <pc:sldMk cId="811525047" sldId="491"/>
            <ac:spMk id="12" creationId="{52FFAF72-6204-4676-9C6F-9A4CC4D91805}"/>
          </ac:spMkLst>
        </pc:spChg>
        <pc:picChg chg="add del mod">
          <ac:chgData name="Bachu, Lokesh" userId="9c31840a-16a8-4b13-a969-cfe956679ff7" providerId="ADAL" clId="{433CBE09-7C52-4B2D-8FC2-04FBA7044FC9}" dt="2025-02-18T16:47:55.008" v="3146" actId="478"/>
          <ac:picMkLst>
            <pc:docMk/>
            <pc:sldMk cId="811525047" sldId="491"/>
            <ac:picMk id="5" creationId="{519DF9A5-73A7-B100-8423-8317137EC5B3}"/>
          </ac:picMkLst>
        </pc:picChg>
        <pc:picChg chg="add mod">
          <ac:chgData name="Bachu, Lokesh" userId="9c31840a-16a8-4b13-a969-cfe956679ff7" providerId="ADAL" clId="{433CBE09-7C52-4B2D-8FC2-04FBA7044FC9}" dt="2025-02-18T16:48:02.640" v="3149" actId="14100"/>
          <ac:picMkLst>
            <pc:docMk/>
            <pc:sldMk cId="811525047" sldId="491"/>
            <ac:picMk id="7" creationId="{FF817E4C-F984-279E-C4F4-F104CC054B33}"/>
          </ac:picMkLst>
        </pc:picChg>
        <pc:picChg chg="add mod">
          <ac:chgData name="Bachu, Lokesh" userId="9c31840a-16a8-4b13-a969-cfe956679ff7" providerId="ADAL" clId="{433CBE09-7C52-4B2D-8FC2-04FBA7044FC9}" dt="2025-02-18T16:48:27.221" v="3153" actId="14100"/>
          <ac:picMkLst>
            <pc:docMk/>
            <pc:sldMk cId="811525047" sldId="491"/>
            <ac:picMk id="9" creationId="{20133A3D-6717-41E8-AE55-673CF3DAE995}"/>
          </ac:picMkLst>
        </pc:picChg>
      </pc:sldChg>
      <pc:sldChg chg="addSp delSp modSp add mod">
        <pc:chgData name="Bachu, Lokesh" userId="9c31840a-16a8-4b13-a969-cfe956679ff7" providerId="ADAL" clId="{433CBE09-7C52-4B2D-8FC2-04FBA7044FC9}" dt="2025-02-18T16:51:58.730" v="3178" actId="1076"/>
        <pc:sldMkLst>
          <pc:docMk/>
          <pc:sldMk cId="463508432" sldId="492"/>
        </pc:sldMkLst>
        <pc:picChg chg="add del mod">
          <ac:chgData name="Bachu, Lokesh" userId="9c31840a-16a8-4b13-a969-cfe956679ff7" providerId="ADAL" clId="{433CBE09-7C52-4B2D-8FC2-04FBA7044FC9}" dt="2025-02-18T16:51:54.554" v="3176" actId="478"/>
          <ac:picMkLst>
            <pc:docMk/>
            <pc:sldMk cId="463508432" sldId="492"/>
            <ac:picMk id="3" creationId="{1C08C110-10D2-6545-10D5-332F1090A5D0}"/>
          </ac:picMkLst>
        </pc:picChg>
        <pc:picChg chg="add del mod">
          <ac:chgData name="Bachu, Lokesh" userId="9c31840a-16a8-4b13-a969-cfe956679ff7" providerId="ADAL" clId="{433CBE09-7C52-4B2D-8FC2-04FBA7044FC9}" dt="2025-02-18T16:51:35.760" v="3173" actId="478"/>
          <ac:picMkLst>
            <pc:docMk/>
            <pc:sldMk cId="463508432" sldId="492"/>
            <ac:picMk id="5" creationId="{0E3C86C1-5379-910B-567B-D30EC98F7FAD}"/>
          </ac:picMkLst>
        </pc:picChg>
        <pc:picChg chg="add mod">
          <ac:chgData name="Bachu, Lokesh" userId="9c31840a-16a8-4b13-a969-cfe956679ff7" providerId="ADAL" clId="{433CBE09-7C52-4B2D-8FC2-04FBA7044FC9}" dt="2025-02-18T16:51:38.021" v="3175" actId="1076"/>
          <ac:picMkLst>
            <pc:docMk/>
            <pc:sldMk cId="463508432" sldId="492"/>
            <ac:picMk id="7" creationId="{65B37E43-2663-8E8B-B32A-C69DB1844323}"/>
          </ac:picMkLst>
        </pc:picChg>
        <pc:picChg chg="add mod">
          <ac:chgData name="Bachu, Lokesh" userId="9c31840a-16a8-4b13-a969-cfe956679ff7" providerId="ADAL" clId="{433CBE09-7C52-4B2D-8FC2-04FBA7044FC9}" dt="2025-02-18T16:51:58.730" v="3178" actId="1076"/>
          <ac:picMkLst>
            <pc:docMk/>
            <pc:sldMk cId="463508432" sldId="492"/>
            <ac:picMk id="9" creationId="{EB411DDF-F820-B5E4-149C-31B0AA36730F}"/>
          </ac:picMkLst>
        </pc:picChg>
      </pc:sldChg>
      <pc:sldChg chg="addSp delSp modSp add mod">
        <pc:chgData name="Bachu, Lokesh" userId="9c31840a-16a8-4b13-a969-cfe956679ff7" providerId="ADAL" clId="{433CBE09-7C52-4B2D-8FC2-04FBA7044FC9}" dt="2025-02-18T16:51:18.174" v="3172" actId="1076"/>
        <pc:sldMkLst>
          <pc:docMk/>
          <pc:sldMk cId="619814155" sldId="493"/>
        </pc:sldMkLst>
        <pc:picChg chg="add del mod">
          <ac:chgData name="Bachu, Lokesh" userId="9c31840a-16a8-4b13-a969-cfe956679ff7" providerId="ADAL" clId="{433CBE09-7C52-4B2D-8FC2-04FBA7044FC9}" dt="2025-02-18T16:50:44.612" v="3166" actId="478"/>
          <ac:picMkLst>
            <pc:docMk/>
            <pc:sldMk cId="619814155" sldId="493"/>
            <ac:picMk id="3" creationId="{1A98BCF6-1AF9-F1FD-2E3F-E58FEE9FC20A}"/>
          </ac:picMkLst>
        </pc:picChg>
        <pc:picChg chg="add mod">
          <ac:chgData name="Bachu, Lokesh" userId="9c31840a-16a8-4b13-a969-cfe956679ff7" providerId="ADAL" clId="{433CBE09-7C52-4B2D-8FC2-04FBA7044FC9}" dt="2025-02-18T16:50:52.463" v="3169" actId="14100"/>
          <ac:picMkLst>
            <pc:docMk/>
            <pc:sldMk cId="619814155" sldId="493"/>
            <ac:picMk id="5" creationId="{8BB69F65-ED59-EA4C-22D0-C7C07005D942}"/>
          </ac:picMkLst>
        </pc:picChg>
        <pc:picChg chg="add mod">
          <ac:chgData name="Bachu, Lokesh" userId="9c31840a-16a8-4b13-a969-cfe956679ff7" providerId="ADAL" clId="{433CBE09-7C52-4B2D-8FC2-04FBA7044FC9}" dt="2025-02-18T16:51:18.174" v="3172" actId="1076"/>
          <ac:picMkLst>
            <pc:docMk/>
            <pc:sldMk cId="619814155" sldId="493"/>
            <ac:picMk id="7" creationId="{4A337302-04E5-DE29-B1F0-71266D75B3CF}"/>
          </ac:picMkLst>
        </pc:picChg>
      </pc:sldChg>
      <pc:sldChg chg="addSp modSp add mod">
        <pc:chgData name="Bachu, Lokesh" userId="9c31840a-16a8-4b13-a969-cfe956679ff7" providerId="ADAL" clId="{433CBE09-7C52-4B2D-8FC2-04FBA7044FC9}" dt="2025-02-18T16:54:10.519" v="3209" actId="255"/>
        <pc:sldMkLst>
          <pc:docMk/>
          <pc:sldMk cId="442495992" sldId="494"/>
        </pc:sldMkLst>
        <pc:spChg chg="add mod">
          <ac:chgData name="Bachu, Lokesh" userId="9c31840a-16a8-4b13-a969-cfe956679ff7" providerId="ADAL" clId="{433CBE09-7C52-4B2D-8FC2-04FBA7044FC9}" dt="2025-02-18T16:54:10.519" v="3209" actId="255"/>
          <ac:spMkLst>
            <pc:docMk/>
            <pc:sldMk cId="442495992" sldId="494"/>
            <ac:spMk id="3" creationId="{42646CF7-793B-F426-1091-A4F24E39BA4F}"/>
          </ac:spMkLst>
        </pc:spChg>
      </pc:sldChg>
      <pc:sldChg chg="addSp modSp add mod">
        <pc:chgData name="Bachu, Lokesh" userId="9c31840a-16a8-4b13-a969-cfe956679ff7" providerId="ADAL" clId="{433CBE09-7C52-4B2D-8FC2-04FBA7044FC9}" dt="2025-02-18T16:54:38.333" v="3217" actId="207"/>
        <pc:sldMkLst>
          <pc:docMk/>
          <pc:sldMk cId="1810597506" sldId="495"/>
        </pc:sldMkLst>
        <pc:spChg chg="add mod">
          <ac:chgData name="Bachu, Lokesh" userId="9c31840a-16a8-4b13-a969-cfe956679ff7" providerId="ADAL" clId="{433CBE09-7C52-4B2D-8FC2-04FBA7044FC9}" dt="2025-02-18T16:54:38.333" v="3217" actId="207"/>
          <ac:spMkLst>
            <pc:docMk/>
            <pc:sldMk cId="1810597506" sldId="495"/>
            <ac:spMk id="3" creationId="{A19C13BD-7E30-6A02-961F-93E5908F39E8}"/>
          </ac:spMkLst>
        </pc:spChg>
      </pc:sldChg>
      <pc:sldChg chg="add">
        <pc:chgData name="Bachu, Lokesh" userId="9c31840a-16a8-4b13-a969-cfe956679ff7" providerId="ADAL" clId="{433CBE09-7C52-4B2D-8FC2-04FBA7044FC9}" dt="2025-02-18T11:22:30.655" v="2983"/>
        <pc:sldMkLst>
          <pc:docMk/>
          <pc:sldMk cId="3035088281" sldId="496"/>
        </pc:sldMkLst>
      </pc:sldChg>
      <pc:sldChg chg="add">
        <pc:chgData name="Bachu, Lokesh" userId="9c31840a-16a8-4b13-a969-cfe956679ff7" providerId="ADAL" clId="{433CBE09-7C52-4B2D-8FC2-04FBA7044FC9}" dt="2025-02-18T11:22:30.861" v="2984"/>
        <pc:sldMkLst>
          <pc:docMk/>
          <pc:sldMk cId="3721154572" sldId="497"/>
        </pc:sldMkLst>
      </pc:sldChg>
      <pc:sldChg chg="add">
        <pc:chgData name="Bachu, Lokesh" userId="9c31840a-16a8-4b13-a969-cfe956679ff7" providerId="ADAL" clId="{433CBE09-7C52-4B2D-8FC2-04FBA7044FC9}" dt="2025-02-18T11:22:31.101" v="2985"/>
        <pc:sldMkLst>
          <pc:docMk/>
          <pc:sldMk cId="3228974192" sldId="498"/>
        </pc:sldMkLst>
      </pc:sldChg>
      <pc:sldChg chg="add">
        <pc:chgData name="Bachu, Lokesh" userId="9c31840a-16a8-4b13-a969-cfe956679ff7" providerId="ADAL" clId="{433CBE09-7C52-4B2D-8FC2-04FBA7044FC9}" dt="2025-02-18T11:22:31.478" v="2986"/>
        <pc:sldMkLst>
          <pc:docMk/>
          <pc:sldMk cId="1684859366" sldId="499"/>
        </pc:sldMkLst>
      </pc:sldChg>
      <pc:sldChg chg="add">
        <pc:chgData name="Bachu, Lokesh" userId="9c31840a-16a8-4b13-a969-cfe956679ff7" providerId="ADAL" clId="{433CBE09-7C52-4B2D-8FC2-04FBA7044FC9}" dt="2025-02-18T11:22:32.166" v="2987"/>
        <pc:sldMkLst>
          <pc:docMk/>
          <pc:sldMk cId="767572176" sldId="500"/>
        </pc:sldMkLst>
      </pc:sldChg>
      <pc:sldChg chg="add">
        <pc:chgData name="Bachu, Lokesh" userId="9c31840a-16a8-4b13-a969-cfe956679ff7" providerId="ADAL" clId="{433CBE09-7C52-4B2D-8FC2-04FBA7044FC9}" dt="2025-02-18T11:22:32.327" v="2988"/>
        <pc:sldMkLst>
          <pc:docMk/>
          <pc:sldMk cId="3223163600" sldId="501"/>
        </pc:sldMkLst>
      </pc:sldChg>
      <pc:sldChg chg="add">
        <pc:chgData name="Bachu, Lokesh" userId="9c31840a-16a8-4b13-a969-cfe956679ff7" providerId="ADAL" clId="{433CBE09-7C52-4B2D-8FC2-04FBA7044FC9}" dt="2025-02-18T11:22:32.524" v="2989"/>
        <pc:sldMkLst>
          <pc:docMk/>
          <pc:sldMk cId="2037517216" sldId="502"/>
        </pc:sldMkLst>
      </pc:sldChg>
      <pc:sldChg chg="add">
        <pc:chgData name="Bachu, Lokesh" userId="9c31840a-16a8-4b13-a969-cfe956679ff7" providerId="ADAL" clId="{433CBE09-7C52-4B2D-8FC2-04FBA7044FC9}" dt="2025-02-18T11:22:33.152" v="2990"/>
        <pc:sldMkLst>
          <pc:docMk/>
          <pc:sldMk cId="3166364935" sldId="503"/>
        </pc:sldMkLst>
      </pc:sldChg>
      <pc:sldChg chg="add">
        <pc:chgData name="Bachu, Lokesh" userId="9c31840a-16a8-4b13-a969-cfe956679ff7" providerId="ADAL" clId="{433CBE09-7C52-4B2D-8FC2-04FBA7044FC9}" dt="2025-02-18T11:22:33.320" v="2991"/>
        <pc:sldMkLst>
          <pc:docMk/>
          <pc:sldMk cId="4158461182" sldId="504"/>
        </pc:sldMkLst>
      </pc:sldChg>
      <pc:sldChg chg="add">
        <pc:chgData name="Bachu, Lokesh" userId="9c31840a-16a8-4b13-a969-cfe956679ff7" providerId="ADAL" clId="{433CBE09-7C52-4B2D-8FC2-04FBA7044FC9}" dt="2025-02-18T11:22:33.507" v="2992"/>
        <pc:sldMkLst>
          <pc:docMk/>
          <pc:sldMk cId="2262422308" sldId="505"/>
        </pc:sldMkLst>
      </pc:sldChg>
      <pc:sldChg chg="add">
        <pc:chgData name="Bachu, Lokesh" userId="9c31840a-16a8-4b13-a969-cfe956679ff7" providerId="ADAL" clId="{433CBE09-7C52-4B2D-8FC2-04FBA7044FC9}" dt="2025-02-18T11:22:33.715" v="2993"/>
        <pc:sldMkLst>
          <pc:docMk/>
          <pc:sldMk cId="3959213075" sldId="506"/>
        </pc:sldMkLst>
      </pc:sldChg>
      <pc:sldChg chg="add">
        <pc:chgData name="Bachu, Lokesh" userId="9c31840a-16a8-4b13-a969-cfe956679ff7" providerId="ADAL" clId="{433CBE09-7C52-4B2D-8FC2-04FBA7044FC9}" dt="2025-02-18T11:22:34.047" v="2994"/>
        <pc:sldMkLst>
          <pc:docMk/>
          <pc:sldMk cId="595105635" sldId="507"/>
        </pc:sldMkLst>
      </pc:sldChg>
      <pc:sldChg chg="add">
        <pc:chgData name="Bachu, Lokesh" userId="9c31840a-16a8-4b13-a969-cfe956679ff7" providerId="ADAL" clId="{433CBE09-7C52-4B2D-8FC2-04FBA7044FC9}" dt="2025-02-18T11:22:34.712" v="2995"/>
        <pc:sldMkLst>
          <pc:docMk/>
          <pc:sldMk cId="3665699261" sldId="5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AC4C8-8A79-4153-A569-6AFD3DF52595}" type="datetimeFigureOut">
              <a:rPr lang="en-GB" smtClean="0"/>
              <a:t>17/02/2025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31F63-E7AE-47B6-B562-FBC05BC4880F}" type="slidenum">
              <a:rPr lang="en-GB" smtClean="0"/>
              <a:t>‹#›</a:t>
            </a:fld>
            <a:endParaRPr lang="en-GB"/>
          </a:p>
        </p:txBody>
      </p:sp>
    </p:spTree>
    <p:extLst>
      <p:ext uri="{BB962C8B-B14F-4D97-AF65-F5344CB8AC3E}">
        <p14:creationId xmlns:p14="http://schemas.microsoft.com/office/powerpoint/2010/main" val="1465335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B31F63-E7AE-47B6-B562-FBC05BC4880F}" type="slidenum">
              <a:rPr lang="en-GB" smtClean="0"/>
              <a:t>167</a:t>
            </a:fld>
            <a:endParaRPr lang="en-GB"/>
          </a:p>
        </p:txBody>
      </p:sp>
    </p:spTree>
    <p:extLst>
      <p:ext uri="{BB962C8B-B14F-4D97-AF65-F5344CB8AC3E}">
        <p14:creationId xmlns:p14="http://schemas.microsoft.com/office/powerpoint/2010/main" val="229477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0A8F-A55A-F3B0-E4DD-A4D5A3769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6D74150-BD17-B4E8-EF11-70CDCCA6D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BFE941-41D8-BD15-0983-EA6BDB8D7712}"/>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5" name="Footer Placeholder 4">
            <a:extLst>
              <a:ext uri="{FF2B5EF4-FFF2-40B4-BE49-F238E27FC236}">
                <a16:creationId xmlns:a16="http://schemas.microsoft.com/office/drawing/2014/main" id="{703FCAC7-0940-39E9-B635-2403CEB6CE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B266B7-5B3D-7EB6-5232-052431233FB0}"/>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98337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8C4E-3350-A3B2-4DCB-CC0F678DA7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0D3BC0-64B3-FA19-3B7E-FFBDC2444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CD3F6C-A614-02C4-8E80-CB44470BAC96}"/>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5" name="Footer Placeholder 4">
            <a:extLst>
              <a:ext uri="{FF2B5EF4-FFF2-40B4-BE49-F238E27FC236}">
                <a16:creationId xmlns:a16="http://schemas.microsoft.com/office/drawing/2014/main" id="{07676D52-6207-6C74-788D-19F66C401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E4BBED-A28A-451B-E71F-CE7F02B99BE3}"/>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24987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550F2-78A1-A743-0BE1-116E95CE8C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A2B38A-640F-A824-CDC4-3A06169CA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85A013-BBD2-97BA-102F-4E7C996A5A44}"/>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5" name="Footer Placeholder 4">
            <a:extLst>
              <a:ext uri="{FF2B5EF4-FFF2-40B4-BE49-F238E27FC236}">
                <a16:creationId xmlns:a16="http://schemas.microsoft.com/office/drawing/2014/main" id="{6E6ECA31-C5B4-622E-6DC2-97AFD67EDE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D2C25-10E4-1EEC-FD75-2614021B5E94}"/>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86072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F87D-FDC7-8B29-91FF-CC4DE75FF5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36CD3B-E6F9-98BF-CC68-14756A3DF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8DDD1F-39FE-5EC0-A0DB-BDE872DEB87B}"/>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5" name="Footer Placeholder 4">
            <a:extLst>
              <a:ext uri="{FF2B5EF4-FFF2-40B4-BE49-F238E27FC236}">
                <a16:creationId xmlns:a16="http://schemas.microsoft.com/office/drawing/2014/main" id="{5F2A4A62-6566-6BB6-27BD-A3FE64A3B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ADC7A2-8E7E-9B79-AB7F-2B61FE168819}"/>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15699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F887-0447-31EE-C6E0-57C997D6A8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957009-E4BB-D7BD-5BBE-5E2C41E5F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98519-D260-EF76-FD2F-32793F0F6AC6}"/>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5" name="Footer Placeholder 4">
            <a:extLst>
              <a:ext uri="{FF2B5EF4-FFF2-40B4-BE49-F238E27FC236}">
                <a16:creationId xmlns:a16="http://schemas.microsoft.com/office/drawing/2014/main" id="{CA4E174A-2F24-5374-CAC9-0221CF43F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72A391-EA70-7A43-3B83-F17CACA72043}"/>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88923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3E7E-5216-10D7-8620-0B784D50B2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5EB57-C98D-C5C4-576A-E672545D2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3876FF-701B-8D47-9DBC-26E2D488C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4193325-0F3F-0791-D775-6FDF58E522A1}"/>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6" name="Footer Placeholder 5">
            <a:extLst>
              <a:ext uri="{FF2B5EF4-FFF2-40B4-BE49-F238E27FC236}">
                <a16:creationId xmlns:a16="http://schemas.microsoft.com/office/drawing/2014/main" id="{70DB365C-CAEF-2A72-197A-5FF34D6B1C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72EE4C-95E7-1BF9-F0BD-E1AE9ADEE08A}"/>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54899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13E3-24DF-7F91-77D3-2237F7E61E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159DD5-0A26-AF63-2C50-117FDED09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6A7B4-1760-9EFA-ADD3-5BF329621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E31D5F-90CA-1B9C-278B-438E35821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55185-CB45-4B00-C676-BFEFDEC2D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2B4210-4CF6-362F-0893-4DC8467D576C}"/>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8" name="Footer Placeholder 7">
            <a:extLst>
              <a:ext uri="{FF2B5EF4-FFF2-40B4-BE49-F238E27FC236}">
                <a16:creationId xmlns:a16="http://schemas.microsoft.com/office/drawing/2014/main" id="{730B8FBA-6418-75AF-E6A3-13E307C015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832C10-F0FD-E9E9-DE95-9F10BA96FF76}"/>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11819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5D57-783B-19FF-6D05-7201749CD9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05F885-F665-6A83-0F49-6C94B350F486}"/>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4" name="Footer Placeholder 3">
            <a:extLst>
              <a:ext uri="{FF2B5EF4-FFF2-40B4-BE49-F238E27FC236}">
                <a16:creationId xmlns:a16="http://schemas.microsoft.com/office/drawing/2014/main" id="{28DFC62C-BDDD-7C91-1F14-2992B0DF9A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8DA94C8-F631-49FB-37E9-C3C9EFBFF494}"/>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429062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9A505-A191-A531-2BCE-D02232D26472}"/>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3" name="Footer Placeholder 2">
            <a:extLst>
              <a:ext uri="{FF2B5EF4-FFF2-40B4-BE49-F238E27FC236}">
                <a16:creationId xmlns:a16="http://schemas.microsoft.com/office/drawing/2014/main" id="{3FD6AC2A-7B66-B861-EA7E-CAF0274C4D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433451-D09E-671B-4AE2-9A5BA3A99830}"/>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63811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476F-4FEF-D023-DFA2-4E286B393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66AFD94-C230-1818-C58C-7691F1875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0B379B8-4313-C89D-2EC0-21D62BAEB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B22A1-8274-EDE9-51EA-5FAE88BCB1A6}"/>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6" name="Footer Placeholder 5">
            <a:extLst>
              <a:ext uri="{FF2B5EF4-FFF2-40B4-BE49-F238E27FC236}">
                <a16:creationId xmlns:a16="http://schemas.microsoft.com/office/drawing/2014/main" id="{541DFD04-BA55-C3F2-8536-4AB332697C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165FD1-AFC9-189E-E0B6-CB267883E530}"/>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63024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11A3-F656-362D-1FAB-CE6E06119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E50412-F31D-2C94-4FF1-0E5371724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C732A3-08EB-97E7-C1DC-64EBC2DBD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DD25F-E0CF-F1BB-E80B-EEA2B5394868}"/>
              </a:ext>
            </a:extLst>
          </p:cNvPr>
          <p:cNvSpPr>
            <a:spLocks noGrp="1"/>
          </p:cNvSpPr>
          <p:nvPr>
            <p:ph type="dt" sz="half" idx="10"/>
          </p:nvPr>
        </p:nvSpPr>
        <p:spPr/>
        <p:txBody>
          <a:bodyPr/>
          <a:lstStyle/>
          <a:p>
            <a:fld id="{D51E7843-45E2-43F9-9743-2EBB02E2A852}" type="datetimeFigureOut">
              <a:rPr lang="en-GB" smtClean="0"/>
              <a:t>17/02/2025</a:t>
            </a:fld>
            <a:endParaRPr lang="en-GB"/>
          </a:p>
        </p:txBody>
      </p:sp>
      <p:sp>
        <p:nvSpPr>
          <p:cNvPr id="6" name="Footer Placeholder 5">
            <a:extLst>
              <a:ext uri="{FF2B5EF4-FFF2-40B4-BE49-F238E27FC236}">
                <a16:creationId xmlns:a16="http://schemas.microsoft.com/office/drawing/2014/main" id="{042469C2-F12C-3878-FE3E-762209FF14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13FE24-64A8-A736-B9A7-5442397DDFC7}"/>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1514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073DF-0401-50B8-A15C-4235EDAFE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57E2C1-A4D7-6112-089D-F9D0CB44F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E5078C-5A94-CE72-A242-DF7497D50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E7843-45E2-43F9-9743-2EBB02E2A852}" type="datetimeFigureOut">
              <a:rPr lang="en-GB" smtClean="0"/>
              <a:t>17/02/2025</a:t>
            </a:fld>
            <a:endParaRPr lang="en-GB"/>
          </a:p>
        </p:txBody>
      </p:sp>
      <p:sp>
        <p:nvSpPr>
          <p:cNvPr id="5" name="Footer Placeholder 4">
            <a:extLst>
              <a:ext uri="{FF2B5EF4-FFF2-40B4-BE49-F238E27FC236}">
                <a16:creationId xmlns:a16="http://schemas.microsoft.com/office/drawing/2014/main" id="{00DE7516-8D42-5BCB-C2DC-C5C48FF54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F9D4E3D-8668-14BD-9EFC-0D3EE5769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7D15E9-AD08-4E7B-BFAC-58652F1B9308}" type="slidenum">
              <a:rPr lang="en-GB" smtClean="0"/>
              <a:t>‹#›</a:t>
            </a:fld>
            <a:endParaRPr lang="en-GB"/>
          </a:p>
        </p:txBody>
      </p:sp>
    </p:spTree>
    <p:extLst>
      <p:ext uri="{BB962C8B-B14F-4D97-AF65-F5344CB8AC3E}">
        <p14:creationId xmlns:p14="http://schemas.microsoft.com/office/powerpoint/2010/main" val="3717063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9CDC46-7AEB-B9EB-28C8-DD1C3BFBECB5}"/>
              </a:ext>
            </a:extLst>
          </p:cNvPr>
          <p:cNvSpPr/>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cap="none" spc="0">
                <a:ln w="12700">
                  <a:solidFill>
                    <a:schemeClr val="accent3">
                      <a:lumMod val="50000"/>
                    </a:schemeClr>
                  </a:solidFill>
                  <a:prstDash val="solid"/>
                </a:ln>
                <a:solidFill>
                  <a:schemeClr val="tx1"/>
                </a:solidFill>
                <a:effectLst>
                  <a:innerShdw blurRad="177800">
                    <a:schemeClr val="accent3">
                      <a:lumMod val="50000"/>
                    </a:schemeClr>
                  </a:innerShdw>
                </a:effectLst>
                <a:latin typeface="+mj-lt"/>
                <a:ea typeface="+mj-ea"/>
                <a:cs typeface="+mj-cs"/>
              </a:rPr>
              <a:t>Python –OOPS Concept</a:t>
            </a:r>
          </a:p>
        </p:txBody>
      </p:sp>
      <p:cxnSp>
        <p:nvCxnSpPr>
          <p:cNvPr id="17" name="Straight Connector 1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01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9D24B-DC8E-D0B5-F62F-644A72F537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5496CE-348E-4691-CBE4-98DCD6A5D38F}"/>
              </a:ext>
            </a:extLst>
          </p:cNvPr>
          <p:cNvSpPr txBox="1"/>
          <p:nvPr/>
        </p:nvSpPr>
        <p:spPr>
          <a:xfrm>
            <a:off x="744279" y="542261"/>
            <a:ext cx="8402379" cy="4832092"/>
          </a:xfrm>
          <a:prstGeom prst="rect">
            <a:avLst/>
          </a:prstGeom>
          <a:noFill/>
        </p:spPr>
        <p:txBody>
          <a:bodyPr wrap="square">
            <a:spAutoFit/>
          </a:bodyPr>
          <a:lstStyle/>
          <a:p>
            <a:r>
              <a:rPr lang="en-GB" sz="2400" b="1" dirty="0"/>
              <a:t>Example of Python class:</a:t>
            </a:r>
          </a:p>
          <a:p>
            <a:endParaRPr lang="en-GB" sz="2400" b="1" dirty="0"/>
          </a:p>
          <a:p>
            <a:r>
              <a:rPr lang="en-GB" sz="2000" dirty="0"/>
              <a:t>class Dog:</a:t>
            </a:r>
          </a:p>
          <a:p>
            <a:r>
              <a:rPr lang="en-GB" sz="2000" dirty="0"/>
              <a:t>    # Constructor (__</a:t>
            </a:r>
            <a:r>
              <a:rPr lang="en-GB" sz="2000" dirty="0" err="1"/>
              <a:t>init</a:t>
            </a:r>
            <a:r>
              <a:rPr lang="en-GB" sz="2000" dirty="0"/>
              <a:t>__) method to initialize the object</a:t>
            </a:r>
          </a:p>
          <a:p>
            <a:r>
              <a:rPr lang="en-GB" sz="2000" dirty="0"/>
              <a:t>    def __</a:t>
            </a:r>
            <a:r>
              <a:rPr lang="en-GB" sz="2000" dirty="0" err="1"/>
              <a:t>init</a:t>
            </a:r>
            <a:r>
              <a:rPr lang="en-GB" sz="2000" dirty="0"/>
              <a:t>__(self, name, breed):</a:t>
            </a:r>
          </a:p>
          <a:p>
            <a:r>
              <a:rPr lang="en-GB" sz="2000" dirty="0"/>
              <a:t>        self.name = name  # Attribute</a:t>
            </a:r>
          </a:p>
          <a:p>
            <a:r>
              <a:rPr lang="en-GB" sz="2000" dirty="0"/>
              <a:t>        </a:t>
            </a:r>
            <a:r>
              <a:rPr lang="en-GB" sz="2000" dirty="0" err="1"/>
              <a:t>self.breed</a:t>
            </a:r>
            <a:r>
              <a:rPr lang="en-GB" sz="2000" dirty="0"/>
              <a:t> = breed  # Attribute</a:t>
            </a:r>
          </a:p>
          <a:p>
            <a:endParaRPr lang="en-GB" sz="2000" dirty="0"/>
          </a:p>
          <a:p>
            <a:r>
              <a:rPr lang="en-GB" sz="2000" dirty="0"/>
              <a:t>    # Method inside the class</a:t>
            </a:r>
          </a:p>
          <a:p>
            <a:r>
              <a:rPr lang="en-GB" sz="2000" dirty="0"/>
              <a:t>    def bark(self):</a:t>
            </a:r>
          </a:p>
          <a:p>
            <a:r>
              <a:rPr lang="en-GB" sz="2000" dirty="0"/>
              <a:t>        print(f"{self.name} says Woof!")</a:t>
            </a:r>
          </a:p>
          <a:p>
            <a:endParaRPr lang="en-GB" sz="2000" dirty="0"/>
          </a:p>
          <a:p>
            <a:r>
              <a:rPr lang="en-GB" sz="2000" dirty="0"/>
              <a:t># Creating an object (instance) of the Dog class</a:t>
            </a:r>
          </a:p>
          <a:p>
            <a:r>
              <a:rPr lang="en-GB" sz="2000" dirty="0"/>
              <a:t>dog1 = Dog("Buddy", "Golden Retriever")</a:t>
            </a:r>
          </a:p>
          <a:p>
            <a:r>
              <a:rPr lang="en-GB" sz="2000" dirty="0"/>
              <a:t>dog1.bark()  # Output: Buddy says Woof!</a:t>
            </a:r>
          </a:p>
        </p:txBody>
      </p:sp>
    </p:spTree>
    <p:extLst>
      <p:ext uri="{BB962C8B-B14F-4D97-AF65-F5344CB8AC3E}">
        <p14:creationId xmlns:p14="http://schemas.microsoft.com/office/powerpoint/2010/main" val="3483101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ED2C8-A0A0-6C81-D47F-0BED16558E8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Rectangle 1">
            <a:extLst>
              <a:ext uri="{FF2B5EF4-FFF2-40B4-BE49-F238E27FC236}">
                <a16:creationId xmlns:a16="http://schemas.microsoft.com/office/drawing/2014/main" id="{3F0A2342-835A-E0EF-C6DB-3F1EF77CE93D}"/>
              </a:ext>
            </a:extLst>
          </p:cNvPr>
          <p:cNvSpPr/>
          <p:nvPr/>
        </p:nvSpPr>
        <p:spPr>
          <a:xfrm>
            <a:off x="3215729" y="1764407"/>
            <a:ext cx="5760846" cy="23103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cap="none" spc="0" dirty="0">
                <a:ln w="12700">
                  <a:solidFill>
                    <a:schemeClr val="accent3">
                      <a:lumMod val="50000"/>
                    </a:schemeClr>
                  </a:solidFill>
                  <a:prstDash val="solid"/>
                </a:ln>
                <a:solidFill>
                  <a:schemeClr val="tx2"/>
                </a:solidFill>
                <a:effectLst>
                  <a:innerShdw blurRad="177800">
                    <a:schemeClr val="accent3">
                      <a:lumMod val="50000"/>
                    </a:schemeClr>
                  </a:innerShdw>
                </a:effectLst>
                <a:latin typeface="+mj-lt"/>
                <a:ea typeface="+mj-ea"/>
                <a:cs typeface="+mj-cs"/>
              </a:rPr>
              <a:t>Python Polymorphism</a:t>
            </a:r>
          </a:p>
        </p:txBody>
      </p:sp>
    </p:spTree>
    <p:extLst>
      <p:ext uri="{BB962C8B-B14F-4D97-AF65-F5344CB8AC3E}">
        <p14:creationId xmlns:p14="http://schemas.microsoft.com/office/powerpoint/2010/main" val="38082252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1CD9B-7DD1-7752-086B-C4C90DDF19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E76CF2-3278-B81A-6424-F9658AE97CB5}"/>
              </a:ext>
            </a:extLst>
          </p:cNvPr>
          <p:cNvSpPr txBox="1"/>
          <p:nvPr/>
        </p:nvSpPr>
        <p:spPr>
          <a:xfrm>
            <a:off x="598714" y="1926771"/>
            <a:ext cx="10243457" cy="2308324"/>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rgbClr val="FF0000"/>
                </a:solidFill>
              </a:rPr>
              <a:t>Introduction</a:t>
            </a:r>
          </a:p>
          <a:p>
            <a:pPr marL="342900" indent="-342900">
              <a:buFont typeface="Wingdings" panose="05000000000000000000" pitchFamily="2" charset="2"/>
              <a:buChar char="q"/>
            </a:pPr>
            <a:r>
              <a:rPr lang="en-GB" sz="2400" b="1" dirty="0">
                <a:solidFill>
                  <a:srgbClr val="FF0000"/>
                </a:solidFill>
              </a:rPr>
              <a:t>What Is Polymorphism in Python?</a:t>
            </a:r>
          </a:p>
          <a:p>
            <a:pPr marL="342900" indent="-342900">
              <a:buFont typeface="Wingdings" panose="05000000000000000000" pitchFamily="2" charset="2"/>
              <a:buChar char="q"/>
            </a:pPr>
            <a:r>
              <a:rPr lang="en-GB" sz="2400" b="1" dirty="0">
                <a:solidFill>
                  <a:srgbClr val="FF0000"/>
                </a:solidFill>
              </a:rPr>
              <a:t>Function Polymorphism in Python</a:t>
            </a:r>
          </a:p>
          <a:p>
            <a:pPr marL="342900" indent="-342900">
              <a:buFont typeface="Wingdings" panose="05000000000000000000" pitchFamily="2" charset="2"/>
              <a:buChar char="q"/>
            </a:pPr>
            <a:r>
              <a:rPr lang="en-GB" sz="2400" b="1" dirty="0">
                <a:solidFill>
                  <a:srgbClr val="FF0000"/>
                </a:solidFill>
              </a:rPr>
              <a:t>Polymorphism with Class Methods</a:t>
            </a:r>
          </a:p>
          <a:p>
            <a:pPr marL="342900" indent="-342900">
              <a:buFont typeface="Wingdings" panose="05000000000000000000" pitchFamily="2" charset="2"/>
              <a:buChar char="q"/>
            </a:pPr>
            <a:r>
              <a:rPr lang="en-GB" sz="2400" b="1" dirty="0">
                <a:solidFill>
                  <a:srgbClr val="FF0000"/>
                </a:solidFill>
              </a:rPr>
              <a:t>Polymorphism with Inheritance</a:t>
            </a:r>
          </a:p>
          <a:p>
            <a:pPr marL="342900" indent="-342900">
              <a:buFont typeface="Wingdings" panose="05000000000000000000" pitchFamily="2" charset="2"/>
              <a:buChar char="q"/>
            </a:pPr>
            <a:r>
              <a:rPr lang="en-GB" sz="2400" b="1" dirty="0">
                <a:solidFill>
                  <a:srgbClr val="FF0000"/>
                </a:solidFill>
              </a:rPr>
              <a:t>Polymorphism with Function and Objects</a:t>
            </a:r>
          </a:p>
        </p:txBody>
      </p:sp>
    </p:spTree>
    <p:extLst>
      <p:ext uri="{BB962C8B-B14F-4D97-AF65-F5344CB8AC3E}">
        <p14:creationId xmlns:p14="http://schemas.microsoft.com/office/powerpoint/2010/main" val="33936444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B9E6-094D-46E3-6DEF-B297067957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7EB292-D2D0-B124-5502-A6C14F2B3469}"/>
              </a:ext>
            </a:extLst>
          </p:cNvPr>
          <p:cNvSpPr txBox="1"/>
          <p:nvPr/>
        </p:nvSpPr>
        <p:spPr>
          <a:xfrm>
            <a:off x="174171" y="1567543"/>
            <a:ext cx="11506200" cy="3046988"/>
          </a:xfrm>
          <a:prstGeom prst="rect">
            <a:avLst/>
          </a:prstGeom>
          <a:noFill/>
        </p:spPr>
        <p:txBody>
          <a:bodyPr wrap="square">
            <a:spAutoFit/>
          </a:bodyPr>
          <a:lstStyle/>
          <a:p>
            <a:endParaRPr lang="en-GB" sz="2400" dirty="0"/>
          </a:p>
          <a:p>
            <a:r>
              <a:rPr lang="en-GB" sz="2400" b="1" dirty="0">
                <a:solidFill>
                  <a:srgbClr val="FF0000"/>
                </a:solidFill>
              </a:rPr>
              <a:t>Introduction:</a:t>
            </a:r>
          </a:p>
          <a:p>
            <a:r>
              <a:rPr lang="en-GB" sz="2400" dirty="0"/>
              <a:t>Python is an object-oriented programming (OOP) language. OOP refers to the method that involves designing programs using classes and objects. Polymorphism is one of the fundamental concepts of OOPs that allows one object to take multiple forms. We can implement polymorphism in different ways, such as classes, inheritance, methods, etc. In operator overloading, we use the same operator in different ways, such as string concatenation and addition. </a:t>
            </a:r>
          </a:p>
        </p:txBody>
      </p:sp>
    </p:spTree>
    <p:extLst>
      <p:ext uri="{BB962C8B-B14F-4D97-AF65-F5344CB8AC3E}">
        <p14:creationId xmlns:p14="http://schemas.microsoft.com/office/powerpoint/2010/main" val="2974007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6361-17E6-2CC5-5B74-F9606D5DA6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0EF497-5E53-89D1-3BE3-A036C8ED9031}"/>
              </a:ext>
            </a:extLst>
          </p:cNvPr>
          <p:cNvSpPr txBox="1"/>
          <p:nvPr/>
        </p:nvSpPr>
        <p:spPr>
          <a:xfrm>
            <a:off x="163285" y="197346"/>
            <a:ext cx="11865429" cy="7171194"/>
          </a:xfrm>
          <a:prstGeom prst="rect">
            <a:avLst/>
          </a:prstGeom>
          <a:noFill/>
        </p:spPr>
        <p:txBody>
          <a:bodyPr wrap="square">
            <a:spAutoFit/>
          </a:bodyPr>
          <a:lstStyle/>
          <a:p>
            <a:r>
              <a:rPr lang="en-GB" sz="2000" b="1" dirty="0">
                <a:solidFill>
                  <a:srgbClr val="FF0000"/>
                </a:solidFill>
              </a:rPr>
              <a:t>What Is Polymorphism in Python?</a:t>
            </a:r>
          </a:p>
          <a:p>
            <a:r>
              <a:rPr lang="en-GB" sz="2000" dirty="0"/>
              <a:t>The word polymorphism is the combination of two Greek words, ‘poly’, which means ‘many’, and ‘morphism’, which means ‘forms’. Therefore, the meaning of the term polymorphism is ‘having many forms’. We can also say that polymorphism refers to the occurrence of something in different forms.</a:t>
            </a:r>
          </a:p>
          <a:p>
            <a:endParaRPr lang="en-GB" sz="2000" dirty="0"/>
          </a:p>
          <a:p>
            <a:r>
              <a:rPr lang="en-GB" sz="2000" dirty="0"/>
              <a:t>When it comes to programming, polymorphism means the same function with the same name but different signatures and used in different ways and scenarios. The difference is primarily in the data types and number of arguments used in a function. </a:t>
            </a:r>
          </a:p>
          <a:p>
            <a:endParaRPr lang="en-GB" sz="2000" dirty="0"/>
          </a:p>
          <a:p>
            <a:r>
              <a:rPr lang="en-GB" sz="2000" dirty="0"/>
              <a:t>Polymorphism in Python makes code more flexible and reusable while making programming hassle-free and intuitive. It enables a function to display different functionalities together. Basically, it creates a structure that is capable of using many forms of objects. No wonder that polymorphism is considered a cornerstone of object-oriented programming.</a:t>
            </a:r>
          </a:p>
          <a:p>
            <a:endParaRPr lang="en-GB" sz="2000" dirty="0"/>
          </a:p>
          <a:p>
            <a:r>
              <a:rPr lang="en-GB" sz="2000" dirty="0"/>
              <a:t>In Python, polymorphism involves a child class that inherits methods with the same name from the parent class. It can be implemented in different ways. The concept has become an essential part of programming and allows a single entity to represent itself in multiple forms in different contexts, such as operators, methods, and objects. </a:t>
            </a:r>
          </a:p>
          <a:p>
            <a:endParaRPr lang="en-GB" sz="2000" dirty="0"/>
          </a:p>
          <a:p>
            <a:r>
              <a:rPr lang="en-GB" sz="2000" dirty="0"/>
              <a:t>We can use polymorphism in various ways in Python and define it using numerous class methods, functions, and objects. Basic example. A man can be a husband, employee, father, brother, friend, and partner. </a:t>
            </a:r>
          </a:p>
          <a:p>
            <a:endParaRPr lang="en-GB" sz="2000" dirty="0"/>
          </a:p>
        </p:txBody>
      </p:sp>
    </p:spTree>
    <p:extLst>
      <p:ext uri="{BB962C8B-B14F-4D97-AF65-F5344CB8AC3E}">
        <p14:creationId xmlns:p14="http://schemas.microsoft.com/office/powerpoint/2010/main" val="1577200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42A04-F32A-F5B5-53C6-FA607B1BB3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C3AAF9-5168-A418-1E38-B8E8D515CDD7}"/>
              </a:ext>
            </a:extLst>
          </p:cNvPr>
          <p:cNvSpPr txBox="1"/>
          <p:nvPr/>
        </p:nvSpPr>
        <p:spPr>
          <a:xfrm>
            <a:off x="185057" y="237208"/>
            <a:ext cx="11821886" cy="5078313"/>
          </a:xfrm>
          <a:prstGeom prst="rect">
            <a:avLst/>
          </a:prstGeom>
          <a:noFill/>
        </p:spPr>
        <p:txBody>
          <a:bodyPr wrap="square">
            <a:spAutoFit/>
          </a:bodyPr>
          <a:lstStyle/>
          <a:p>
            <a:r>
              <a:rPr lang="en-GB" b="1" dirty="0">
                <a:solidFill>
                  <a:srgbClr val="FF0000"/>
                </a:solidFill>
              </a:rPr>
              <a:t>Polymorphism in Python Example</a:t>
            </a:r>
          </a:p>
          <a:p>
            <a:r>
              <a:rPr lang="en-GB" dirty="0"/>
              <a:t>class Shape:</a:t>
            </a:r>
          </a:p>
          <a:p>
            <a:r>
              <a:rPr lang="en-GB" dirty="0"/>
              <a:t>    def area(self):</a:t>
            </a:r>
          </a:p>
          <a:p>
            <a:r>
              <a:rPr lang="en-GB" dirty="0"/>
              <a:t>        raise </a:t>
            </a:r>
            <a:r>
              <a:rPr lang="en-GB" dirty="0" err="1"/>
              <a:t>NotImplementedError</a:t>
            </a:r>
            <a:r>
              <a:rPr lang="en-GB" dirty="0"/>
              <a:t>("Subclasses should implement this!")</a:t>
            </a:r>
          </a:p>
          <a:p>
            <a:r>
              <a:rPr lang="en-GB" dirty="0"/>
              <a:t>class Rectangle(Shape):</a:t>
            </a:r>
          </a:p>
          <a:p>
            <a:r>
              <a:rPr lang="en-GB" dirty="0"/>
              <a:t>    def __</a:t>
            </a:r>
            <a:r>
              <a:rPr lang="en-GB" dirty="0" err="1"/>
              <a:t>init</a:t>
            </a:r>
            <a:r>
              <a:rPr lang="en-GB" dirty="0"/>
              <a:t>__(self, width, height):</a:t>
            </a:r>
          </a:p>
          <a:p>
            <a:r>
              <a:rPr lang="en-GB" dirty="0"/>
              <a:t>        </a:t>
            </a:r>
            <a:r>
              <a:rPr lang="en-GB" dirty="0" err="1"/>
              <a:t>self.width</a:t>
            </a:r>
            <a:r>
              <a:rPr lang="en-GB" dirty="0"/>
              <a:t> = width</a:t>
            </a:r>
          </a:p>
          <a:p>
            <a:r>
              <a:rPr lang="en-GB" dirty="0"/>
              <a:t>        </a:t>
            </a:r>
            <a:r>
              <a:rPr lang="en-GB" dirty="0" err="1"/>
              <a:t>self.height</a:t>
            </a:r>
            <a:r>
              <a:rPr lang="en-GB" dirty="0"/>
              <a:t> = height</a:t>
            </a:r>
          </a:p>
          <a:p>
            <a:r>
              <a:rPr lang="en-GB" dirty="0"/>
              <a:t>    def area(self):</a:t>
            </a:r>
          </a:p>
          <a:p>
            <a:r>
              <a:rPr lang="en-GB" dirty="0"/>
              <a:t>        return </a:t>
            </a:r>
            <a:r>
              <a:rPr lang="en-GB" dirty="0" err="1"/>
              <a:t>self.width</a:t>
            </a:r>
            <a:r>
              <a:rPr lang="en-GB" dirty="0"/>
              <a:t> * </a:t>
            </a:r>
            <a:r>
              <a:rPr lang="en-GB" dirty="0" err="1"/>
              <a:t>self.height</a:t>
            </a:r>
            <a:endParaRPr lang="en-GB" dirty="0"/>
          </a:p>
          <a:p>
            <a:r>
              <a:rPr lang="en-GB" dirty="0"/>
              <a:t>class Circle(Shape):</a:t>
            </a:r>
          </a:p>
          <a:p>
            <a:r>
              <a:rPr lang="en-GB" dirty="0"/>
              <a:t>    def __</a:t>
            </a:r>
            <a:r>
              <a:rPr lang="en-GB" dirty="0" err="1"/>
              <a:t>init</a:t>
            </a:r>
            <a:r>
              <a:rPr lang="en-GB" dirty="0"/>
              <a:t>__(self, radius):</a:t>
            </a:r>
          </a:p>
          <a:p>
            <a:r>
              <a:rPr lang="en-GB" dirty="0"/>
              <a:t>        </a:t>
            </a:r>
            <a:r>
              <a:rPr lang="en-GB" dirty="0" err="1"/>
              <a:t>self.radius</a:t>
            </a:r>
            <a:r>
              <a:rPr lang="en-GB" dirty="0"/>
              <a:t> = radius</a:t>
            </a:r>
          </a:p>
          <a:p>
            <a:r>
              <a:rPr lang="en-GB" dirty="0"/>
              <a:t>    def area(self):</a:t>
            </a:r>
          </a:p>
          <a:p>
            <a:r>
              <a:rPr lang="en-GB" dirty="0"/>
              <a:t>        import math</a:t>
            </a:r>
          </a:p>
          <a:p>
            <a:r>
              <a:rPr lang="en-GB" dirty="0"/>
              <a:t>        return </a:t>
            </a:r>
            <a:r>
              <a:rPr lang="en-GB" dirty="0" err="1"/>
              <a:t>math.pi</a:t>
            </a:r>
            <a:r>
              <a:rPr lang="en-GB" dirty="0"/>
              <a:t> * </a:t>
            </a:r>
            <a:r>
              <a:rPr lang="en-GB" dirty="0" err="1"/>
              <a:t>self.radius</a:t>
            </a:r>
            <a:r>
              <a:rPr lang="en-GB" dirty="0"/>
              <a:t> ** 2</a:t>
            </a:r>
          </a:p>
          <a:p>
            <a:r>
              <a:rPr lang="en-GB" dirty="0"/>
              <a:t>def </a:t>
            </a:r>
            <a:r>
              <a:rPr lang="en-GB" dirty="0" err="1"/>
              <a:t>print_area</a:t>
            </a:r>
            <a:r>
              <a:rPr lang="en-GB" dirty="0"/>
              <a:t>(shape):</a:t>
            </a:r>
          </a:p>
          <a:p>
            <a:r>
              <a:rPr lang="en-GB" dirty="0"/>
              <a:t>    print(</a:t>
            </a:r>
            <a:r>
              <a:rPr lang="en-GB" dirty="0" err="1"/>
              <a:t>f"The</a:t>
            </a:r>
            <a:r>
              <a:rPr lang="en-GB" dirty="0"/>
              <a:t> area is: {</a:t>
            </a:r>
            <a:r>
              <a:rPr lang="en-GB" dirty="0" err="1"/>
              <a:t>shape.area</a:t>
            </a:r>
            <a:r>
              <a:rPr lang="en-GB" dirty="0"/>
              <a:t>()}")</a:t>
            </a:r>
          </a:p>
        </p:txBody>
      </p:sp>
      <p:sp>
        <p:nvSpPr>
          <p:cNvPr id="5" name="TextBox 4">
            <a:extLst>
              <a:ext uri="{FF2B5EF4-FFF2-40B4-BE49-F238E27FC236}">
                <a16:creationId xmlns:a16="http://schemas.microsoft.com/office/drawing/2014/main" id="{2DAAA20B-B1EF-DA72-D932-41C33E195F4B}"/>
              </a:ext>
            </a:extLst>
          </p:cNvPr>
          <p:cNvSpPr txBox="1"/>
          <p:nvPr/>
        </p:nvSpPr>
        <p:spPr>
          <a:xfrm>
            <a:off x="5312229" y="2879582"/>
            <a:ext cx="6096000" cy="2862322"/>
          </a:xfrm>
          <a:prstGeom prst="rect">
            <a:avLst/>
          </a:prstGeom>
          <a:noFill/>
        </p:spPr>
        <p:txBody>
          <a:bodyPr wrap="square">
            <a:spAutoFit/>
          </a:bodyPr>
          <a:lstStyle/>
          <a:p>
            <a:endParaRPr lang="en-GB" dirty="0"/>
          </a:p>
          <a:p>
            <a:r>
              <a:rPr lang="en-GB" dirty="0"/>
              <a:t># Usage</a:t>
            </a:r>
          </a:p>
          <a:p>
            <a:r>
              <a:rPr lang="en-GB" dirty="0"/>
              <a:t>rectangle = Rectangle(5, 10)</a:t>
            </a:r>
          </a:p>
          <a:p>
            <a:r>
              <a:rPr lang="en-GB" dirty="0"/>
              <a:t>circle = Circle(3)</a:t>
            </a:r>
          </a:p>
          <a:p>
            <a:r>
              <a:rPr lang="en-GB" dirty="0" err="1"/>
              <a:t>print_area</a:t>
            </a:r>
            <a:r>
              <a:rPr lang="en-GB" dirty="0"/>
              <a:t>(rectangle)  # The area is: 50</a:t>
            </a:r>
          </a:p>
          <a:p>
            <a:r>
              <a:rPr lang="en-GB" dirty="0" err="1"/>
              <a:t>print_area</a:t>
            </a:r>
            <a:r>
              <a:rPr lang="en-GB" dirty="0"/>
              <a:t>(circle)     # The area is: 28.274333882308138</a:t>
            </a:r>
          </a:p>
          <a:p>
            <a:endParaRPr lang="en-GB" dirty="0"/>
          </a:p>
          <a:p>
            <a:r>
              <a:rPr lang="en-GB" dirty="0"/>
              <a:t>Output:</a:t>
            </a:r>
          </a:p>
          <a:p>
            <a:r>
              <a:rPr lang="en-GB" dirty="0"/>
              <a:t>The area is: 50</a:t>
            </a:r>
          </a:p>
          <a:p>
            <a:r>
              <a:rPr lang="en-GB" dirty="0"/>
              <a:t>The area is: 28.274333882308138</a:t>
            </a:r>
          </a:p>
        </p:txBody>
      </p:sp>
    </p:spTree>
    <p:extLst>
      <p:ext uri="{BB962C8B-B14F-4D97-AF65-F5344CB8AC3E}">
        <p14:creationId xmlns:p14="http://schemas.microsoft.com/office/powerpoint/2010/main" val="19425112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D31B969-0AF8-410C-CFDC-26B35E872A17}"/>
              </a:ext>
            </a:extLst>
          </p:cNvPr>
          <p:cNvPicPr>
            <a:picLocks noChangeAspect="1"/>
          </p:cNvPicPr>
          <p:nvPr/>
        </p:nvPicPr>
        <p:blipFill>
          <a:blip r:embed="rId2"/>
          <a:stretch>
            <a:fillRect/>
          </a:stretch>
        </p:blipFill>
        <p:spPr>
          <a:xfrm>
            <a:off x="2789730" y="643467"/>
            <a:ext cx="661254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4146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9913-3B7E-E5A1-07C8-FC69F3341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458477-6F13-8F40-1187-0EEA4190B4A3}"/>
              </a:ext>
            </a:extLst>
          </p:cNvPr>
          <p:cNvSpPr txBox="1"/>
          <p:nvPr/>
        </p:nvSpPr>
        <p:spPr>
          <a:xfrm>
            <a:off x="391884" y="1023257"/>
            <a:ext cx="11702143" cy="3170099"/>
          </a:xfrm>
          <a:prstGeom prst="rect">
            <a:avLst/>
          </a:prstGeom>
          <a:noFill/>
        </p:spPr>
        <p:txBody>
          <a:bodyPr wrap="square">
            <a:spAutoFit/>
          </a:bodyPr>
          <a:lstStyle/>
          <a:p>
            <a:r>
              <a:rPr lang="en-GB" sz="2000" b="1" dirty="0">
                <a:solidFill>
                  <a:srgbClr val="FF0000"/>
                </a:solidFill>
              </a:rPr>
              <a:t>Function Polymorphism in Python:</a:t>
            </a:r>
          </a:p>
          <a:p>
            <a:endParaRPr lang="en-GB" sz="2000" b="1" dirty="0"/>
          </a:p>
          <a:p>
            <a:r>
              <a:rPr lang="en-GB" sz="2000" dirty="0"/>
              <a:t>We can achieve polymorphism in Python using the polymorphic function. There are two functions- an in-built function and a user-defined function. We will have a look at each of them in the following section:</a:t>
            </a:r>
          </a:p>
          <a:p>
            <a:endParaRPr lang="en-GB" sz="2000" dirty="0"/>
          </a:p>
          <a:p>
            <a:r>
              <a:rPr lang="en-GB" sz="2000" b="1" dirty="0">
                <a:solidFill>
                  <a:srgbClr val="FF0000"/>
                </a:solidFill>
              </a:rPr>
              <a:t>In-built Function- </a:t>
            </a:r>
            <a:r>
              <a:rPr lang="en-GB" sz="2000" dirty="0"/>
              <a:t>Here’s an example showing how we can achieve polymorphism using the in-built function.</a:t>
            </a:r>
          </a:p>
          <a:p>
            <a:endParaRPr lang="en-GB" sz="2000" b="1" dirty="0"/>
          </a:p>
          <a:p>
            <a:r>
              <a:rPr lang="en-GB" sz="2000" b="1" dirty="0">
                <a:solidFill>
                  <a:srgbClr val="FF0000"/>
                </a:solidFill>
              </a:rPr>
              <a:t>User-defined Function-</a:t>
            </a:r>
            <a:r>
              <a:rPr lang="en-GB" sz="2000" dirty="0">
                <a:solidFill>
                  <a:srgbClr val="FF0000"/>
                </a:solidFill>
              </a:rPr>
              <a:t> </a:t>
            </a:r>
            <a:r>
              <a:rPr lang="en-GB" sz="2000" dirty="0"/>
              <a:t>Here’s an example demonstrating how to achieve polymorphism using the user-defined function. </a:t>
            </a:r>
          </a:p>
        </p:txBody>
      </p:sp>
    </p:spTree>
    <p:extLst>
      <p:ext uri="{BB962C8B-B14F-4D97-AF65-F5344CB8AC3E}">
        <p14:creationId xmlns:p14="http://schemas.microsoft.com/office/powerpoint/2010/main" val="24361381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D031D-ACB3-F300-A66C-2C2FC56AE6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9EE4BD-11C5-1479-A9B1-763166EA434C}"/>
              </a:ext>
            </a:extLst>
          </p:cNvPr>
          <p:cNvSpPr txBox="1"/>
          <p:nvPr/>
        </p:nvSpPr>
        <p:spPr>
          <a:xfrm>
            <a:off x="108857" y="914400"/>
            <a:ext cx="11440885" cy="2554545"/>
          </a:xfrm>
          <a:prstGeom prst="rect">
            <a:avLst/>
          </a:prstGeom>
          <a:noFill/>
        </p:spPr>
        <p:txBody>
          <a:bodyPr wrap="square">
            <a:spAutoFit/>
          </a:bodyPr>
          <a:lstStyle/>
          <a:p>
            <a:r>
              <a:rPr lang="en-GB" sz="2000" b="1" dirty="0">
                <a:solidFill>
                  <a:srgbClr val="FF0000"/>
                </a:solidFill>
              </a:rPr>
              <a:t>Polymorphism with Class Methods:</a:t>
            </a:r>
          </a:p>
          <a:p>
            <a:r>
              <a:rPr lang="en-GB" sz="2000" dirty="0"/>
              <a:t>We can achieve polymorphism using class methods. Python uses two different class types in the same way. When a method is called on an object, the Python compiler decides and chooses the appropriate method. It selects the method based on the type of the object and the argument passed. </a:t>
            </a:r>
          </a:p>
          <a:p>
            <a:endParaRPr lang="en-GB" sz="2000" dirty="0"/>
          </a:p>
          <a:p>
            <a:r>
              <a:rPr lang="en-GB" sz="2000" dirty="0"/>
              <a:t>We design a for-loop that iterates through a tuple of objects and executes all the methods for the first object in the tuple, then the second one in the tuple, and so on. It calls the methods without knowing about the type of class each object is. We just assume that the methods exist in each class. </a:t>
            </a:r>
          </a:p>
        </p:txBody>
      </p:sp>
    </p:spTree>
    <p:extLst>
      <p:ext uri="{BB962C8B-B14F-4D97-AF65-F5344CB8AC3E}">
        <p14:creationId xmlns:p14="http://schemas.microsoft.com/office/powerpoint/2010/main" val="39240382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3FB9F-DA19-FA0A-A675-4DABB9D434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723A75E-245B-8B8E-B8A6-D408CB7B7865}"/>
              </a:ext>
            </a:extLst>
          </p:cNvPr>
          <p:cNvSpPr txBox="1"/>
          <p:nvPr/>
        </p:nvSpPr>
        <p:spPr>
          <a:xfrm>
            <a:off x="696686" y="248760"/>
            <a:ext cx="6096000" cy="6186309"/>
          </a:xfrm>
          <a:prstGeom prst="rect">
            <a:avLst/>
          </a:prstGeom>
          <a:noFill/>
        </p:spPr>
        <p:txBody>
          <a:bodyPr wrap="square">
            <a:spAutoFit/>
          </a:bodyPr>
          <a:lstStyle/>
          <a:p>
            <a:r>
              <a:rPr lang="en-GB" b="1" dirty="0">
                <a:solidFill>
                  <a:srgbClr val="FF0000"/>
                </a:solidFill>
              </a:rPr>
              <a:t>Example</a:t>
            </a:r>
          </a:p>
          <a:p>
            <a:r>
              <a:rPr lang="en-GB" dirty="0"/>
              <a:t>class Dog:</a:t>
            </a:r>
          </a:p>
          <a:p>
            <a:r>
              <a:rPr lang="en-GB" dirty="0"/>
              <a:t>    def speak(self):</a:t>
            </a:r>
          </a:p>
          <a:p>
            <a:r>
              <a:rPr lang="en-GB" dirty="0"/>
              <a:t>        print("Woof!")</a:t>
            </a:r>
          </a:p>
          <a:p>
            <a:r>
              <a:rPr lang="en-GB" dirty="0"/>
              <a:t>class Cat:</a:t>
            </a:r>
          </a:p>
          <a:p>
            <a:r>
              <a:rPr lang="en-GB" dirty="0"/>
              <a:t>    def speak(self):</a:t>
            </a:r>
          </a:p>
          <a:p>
            <a:r>
              <a:rPr lang="en-GB" dirty="0"/>
              <a:t>        print("Meow!")</a:t>
            </a:r>
          </a:p>
          <a:p>
            <a:r>
              <a:rPr lang="en-GB" dirty="0"/>
              <a:t>class Bird:</a:t>
            </a:r>
          </a:p>
          <a:p>
            <a:r>
              <a:rPr lang="en-GB" dirty="0"/>
              <a:t>    def speak(self):</a:t>
            </a:r>
          </a:p>
          <a:p>
            <a:r>
              <a:rPr lang="en-GB" dirty="0"/>
              <a:t>        print("Chirp!")</a:t>
            </a:r>
          </a:p>
          <a:p>
            <a:endParaRPr lang="en-GB" dirty="0"/>
          </a:p>
          <a:p>
            <a:r>
              <a:rPr lang="en-GB" dirty="0"/>
              <a:t># Tuple of objects</a:t>
            </a:r>
          </a:p>
          <a:p>
            <a:r>
              <a:rPr lang="en-GB" dirty="0"/>
              <a:t>animals = (Dog(), Cat(), Bird())</a:t>
            </a:r>
          </a:p>
          <a:p>
            <a:endParaRPr lang="en-GB" dirty="0"/>
          </a:p>
          <a:p>
            <a:r>
              <a:rPr lang="en-GB" dirty="0"/>
              <a:t># Call speak method on each object</a:t>
            </a:r>
          </a:p>
          <a:p>
            <a:r>
              <a:rPr lang="en-GB" dirty="0"/>
              <a:t>for animal in animals:</a:t>
            </a:r>
          </a:p>
          <a:p>
            <a:r>
              <a:rPr lang="en-GB" dirty="0"/>
              <a:t>    </a:t>
            </a:r>
            <a:r>
              <a:rPr lang="en-GB" dirty="0" err="1"/>
              <a:t>animal.speak</a:t>
            </a:r>
            <a:r>
              <a:rPr lang="en-GB" dirty="0"/>
              <a:t>()</a:t>
            </a:r>
          </a:p>
          <a:p>
            <a:endParaRPr lang="en-GB" dirty="0"/>
          </a:p>
          <a:p>
            <a:r>
              <a:rPr lang="en-GB" b="1" dirty="0">
                <a:solidFill>
                  <a:srgbClr val="FF0000"/>
                </a:solidFill>
              </a:rPr>
              <a:t>Output:</a:t>
            </a:r>
          </a:p>
          <a:p>
            <a:r>
              <a:rPr lang="en-GB" dirty="0"/>
              <a:t>Woof!</a:t>
            </a:r>
          </a:p>
          <a:p>
            <a:r>
              <a:rPr lang="en-GB" dirty="0"/>
              <a:t>Meow!</a:t>
            </a:r>
          </a:p>
          <a:p>
            <a:r>
              <a:rPr lang="en-GB" dirty="0"/>
              <a:t>Chirp!</a:t>
            </a:r>
          </a:p>
        </p:txBody>
      </p:sp>
    </p:spTree>
    <p:extLst>
      <p:ext uri="{BB962C8B-B14F-4D97-AF65-F5344CB8AC3E}">
        <p14:creationId xmlns:p14="http://schemas.microsoft.com/office/powerpoint/2010/main" val="10043359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99D2B-FA53-1847-01D4-B410115781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732A78-AEB0-51D2-28E9-DC95B976CC5D}"/>
              </a:ext>
            </a:extLst>
          </p:cNvPr>
          <p:cNvSpPr txBox="1"/>
          <p:nvPr/>
        </p:nvSpPr>
        <p:spPr>
          <a:xfrm>
            <a:off x="206829" y="204756"/>
            <a:ext cx="11985171" cy="3477875"/>
          </a:xfrm>
          <a:prstGeom prst="rect">
            <a:avLst/>
          </a:prstGeom>
          <a:noFill/>
        </p:spPr>
        <p:txBody>
          <a:bodyPr wrap="square">
            <a:spAutoFit/>
          </a:bodyPr>
          <a:lstStyle/>
          <a:p>
            <a:r>
              <a:rPr lang="en-GB" sz="2000" b="1" dirty="0">
                <a:solidFill>
                  <a:srgbClr val="FF0000"/>
                </a:solidFill>
              </a:rPr>
              <a:t>Polymorphism with Inheritance:</a:t>
            </a:r>
          </a:p>
          <a:p>
            <a:endParaRPr lang="en-GB" sz="2000" b="1" dirty="0">
              <a:solidFill>
                <a:srgbClr val="FF0000"/>
              </a:solidFill>
            </a:endParaRPr>
          </a:p>
          <a:p>
            <a:pPr marL="285750" indent="-285750">
              <a:buFont typeface="Wingdings" panose="05000000000000000000" pitchFamily="2" charset="2"/>
              <a:buChar char="q"/>
            </a:pPr>
            <a:r>
              <a:rPr lang="en-GB" dirty="0"/>
              <a:t>Python polymorphism with inheritance allows a child class method to share the same name as the parent class method. Inheritance is the mechanism where the child class inherits the methods of the parent class.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can modify some of the methods that a child class inherits from the parent class.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This is used when the method inherited from the parent class doesn’t fit the child class well.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 we re-implement the method in the child class, and this process is known as Method Overriding. Also, making changes ensures that the child class works seamlessly. </a:t>
            </a:r>
          </a:p>
          <a:p>
            <a:endParaRPr lang="en-GB" dirty="0"/>
          </a:p>
        </p:txBody>
      </p:sp>
    </p:spTree>
    <p:extLst>
      <p:ext uri="{BB962C8B-B14F-4D97-AF65-F5344CB8AC3E}">
        <p14:creationId xmlns:p14="http://schemas.microsoft.com/office/powerpoint/2010/main" val="212927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3B7B6-F036-161D-A831-E0635285D3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375F4CA-9D45-5426-E932-F9AE171836F7}"/>
              </a:ext>
            </a:extLst>
          </p:cNvPr>
          <p:cNvSpPr txBox="1"/>
          <p:nvPr/>
        </p:nvSpPr>
        <p:spPr>
          <a:xfrm>
            <a:off x="116957" y="170121"/>
            <a:ext cx="11780875" cy="2985433"/>
          </a:xfrm>
          <a:prstGeom prst="rect">
            <a:avLst/>
          </a:prstGeom>
          <a:noFill/>
        </p:spPr>
        <p:txBody>
          <a:bodyPr wrap="square">
            <a:spAutoFit/>
          </a:bodyPr>
          <a:lstStyle/>
          <a:p>
            <a:r>
              <a:rPr lang="en-GB" sz="2400" b="1" dirty="0"/>
              <a:t>Python Objects:</a:t>
            </a:r>
          </a:p>
          <a:p>
            <a:endParaRPr lang="en-GB" sz="2400" b="1" dirty="0"/>
          </a:p>
          <a:p>
            <a:r>
              <a:rPr lang="en-GB" sz="2000" dirty="0"/>
              <a:t>An object is an entity that contains a state and </a:t>
            </a:r>
            <a:r>
              <a:rPr lang="en-GB" sz="2000" dirty="0" err="1"/>
              <a:t>behavior</a:t>
            </a:r>
            <a:r>
              <a:rPr lang="en-GB" sz="2000" dirty="0"/>
              <a:t>. It is an instance of a class and collection of data and methods. An object is an implementation of a class and can be any real-world object, such as a pen, chair, table, mouse, keyboard, etc. </a:t>
            </a:r>
          </a:p>
          <a:p>
            <a:endParaRPr lang="en-GB" sz="2000" dirty="0"/>
          </a:p>
          <a:p>
            <a:r>
              <a:rPr lang="en-GB" sz="2000" dirty="0"/>
              <a:t>In Python, everything is an object and has methods and attributes. Arrays, strings, dictionaries, integers, floating-point numbers, etc., are all objects. A single string or integer is also an object. Whether it’s a list, string, or number, all are objects. In fact, we may be using objects often without even realizing it. </a:t>
            </a:r>
          </a:p>
        </p:txBody>
      </p:sp>
      <p:sp>
        <p:nvSpPr>
          <p:cNvPr id="5" name="TextBox 4">
            <a:extLst>
              <a:ext uri="{FF2B5EF4-FFF2-40B4-BE49-F238E27FC236}">
                <a16:creationId xmlns:a16="http://schemas.microsoft.com/office/drawing/2014/main" id="{19A0C85F-DE0D-BF2B-6F47-7176FA8EDBBE}"/>
              </a:ext>
            </a:extLst>
          </p:cNvPr>
          <p:cNvSpPr txBox="1"/>
          <p:nvPr/>
        </p:nvSpPr>
        <p:spPr>
          <a:xfrm>
            <a:off x="116957" y="3702447"/>
            <a:ext cx="11578857" cy="2492990"/>
          </a:xfrm>
          <a:prstGeom prst="rect">
            <a:avLst/>
          </a:prstGeom>
          <a:noFill/>
        </p:spPr>
        <p:txBody>
          <a:bodyPr wrap="square">
            <a:spAutoFit/>
          </a:bodyPr>
          <a:lstStyle/>
          <a:p>
            <a:r>
              <a:rPr lang="en-GB" sz="2000" b="1" dirty="0"/>
              <a:t>An object comprises:</a:t>
            </a:r>
          </a:p>
          <a:p>
            <a:endParaRPr lang="en-GB" dirty="0"/>
          </a:p>
          <a:p>
            <a:r>
              <a:rPr lang="en-GB" sz="2000" b="1" dirty="0" err="1"/>
              <a:t>Behavior</a:t>
            </a:r>
            <a:r>
              <a:rPr lang="en-GB" sz="2000" b="1" dirty="0"/>
              <a:t>-</a:t>
            </a:r>
            <a:r>
              <a:rPr lang="en-GB" sz="2000" dirty="0"/>
              <a:t> It is the method of an object that reflects its response to other objects.</a:t>
            </a:r>
          </a:p>
          <a:p>
            <a:endParaRPr lang="en-GB" sz="2000" dirty="0"/>
          </a:p>
          <a:p>
            <a:r>
              <a:rPr lang="en-GB" sz="2000" b="1" dirty="0"/>
              <a:t>State-</a:t>
            </a:r>
            <a:r>
              <a:rPr lang="en-GB" sz="2000" dirty="0"/>
              <a:t> It is the attribute of an object that reflects its properties.</a:t>
            </a:r>
          </a:p>
          <a:p>
            <a:endParaRPr lang="en-GB" sz="2000" dirty="0"/>
          </a:p>
          <a:p>
            <a:r>
              <a:rPr lang="en-GB" sz="2000" b="1" dirty="0"/>
              <a:t>Identity-</a:t>
            </a:r>
            <a:r>
              <a:rPr lang="en-GB" sz="2000" dirty="0"/>
              <a:t> It is the unique name assigned to an object, which allows it to communicate with other objects.</a:t>
            </a:r>
          </a:p>
          <a:p>
            <a:endParaRPr lang="en-GB" dirty="0"/>
          </a:p>
        </p:txBody>
      </p:sp>
    </p:spTree>
    <p:extLst>
      <p:ext uri="{BB962C8B-B14F-4D97-AF65-F5344CB8AC3E}">
        <p14:creationId xmlns:p14="http://schemas.microsoft.com/office/powerpoint/2010/main" val="8227881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FDB66-0423-9B82-90C4-0A6506D593D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C17EA-63CF-7D49-93B0-23E04CABCD50}"/>
              </a:ext>
            </a:extLst>
          </p:cNvPr>
          <p:cNvSpPr txBox="1"/>
          <p:nvPr/>
        </p:nvSpPr>
        <p:spPr>
          <a:xfrm>
            <a:off x="159488" y="244549"/>
            <a:ext cx="10898371" cy="6247864"/>
          </a:xfrm>
          <a:prstGeom prst="rect">
            <a:avLst/>
          </a:prstGeom>
          <a:noFill/>
        </p:spPr>
        <p:txBody>
          <a:bodyPr wrap="square">
            <a:spAutoFit/>
          </a:bodyPr>
          <a:lstStyle/>
          <a:p>
            <a:r>
              <a:rPr lang="en-GB" sz="2000" b="1" dirty="0">
                <a:solidFill>
                  <a:srgbClr val="FF0000"/>
                </a:solidFill>
              </a:rPr>
              <a:t>Example </a:t>
            </a:r>
          </a:p>
          <a:p>
            <a:endParaRPr lang="en-GB" sz="2000" dirty="0"/>
          </a:p>
          <a:p>
            <a:r>
              <a:rPr lang="en-GB" sz="2000" dirty="0"/>
              <a:t>class Animal:</a:t>
            </a:r>
          </a:p>
          <a:p>
            <a:r>
              <a:rPr lang="en-GB" sz="2000" dirty="0"/>
              <a:t>    def </a:t>
            </a:r>
            <a:r>
              <a:rPr lang="en-GB" sz="2000" dirty="0" err="1"/>
              <a:t>make_sound</a:t>
            </a:r>
            <a:r>
              <a:rPr lang="en-GB" sz="2000" dirty="0"/>
              <a:t>(self):</a:t>
            </a:r>
          </a:p>
          <a:p>
            <a:r>
              <a:rPr lang="en-GB" sz="2000" dirty="0"/>
              <a:t>        print("Some generic sound")</a:t>
            </a:r>
          </a:p>
          <a:p>
            <a:r>
              <a:rPr lang="en-GB" sz="2000" dirty="0"/>
              <a:t>class Dog(Animal):</a:t>
            </a:r>
          </a:p>
          <a:p>
            <a:r>
              <a:rPr lang="en-GB" sz="2000" dirty="0"/>
              <a:t>    def </a:t>
            </a:r>
            <a:r>
              <a:rPr lang="en-GB" sz="2000" dirty="0" err="1"/>
              <a:t>make_sound</a:t>
            </a:r>
            <a:r>
              <a:rPr lang="en-GB" sz="2000" dirty="0"/>
              <a:t>(self):</a:t>
            </a:r>
          </a:p>
          <a:p>
            <a:r>
              <a:rPr lang="en-GB" sz="2000" dirty="0"/>
              <a:t>        print("Woof!")</a:t>
            </a:r>
          </a:p>
          <a:p>
            <a:r>
              <a:rPr lang="en-GB" sz="2000" dirty="0"/>
              <a:t>class Cat(Animal):</a:t>
            </a:r>
          </a:p>
          <a:p>
            <a:r>
              <a:rPr lang="en-GB" sz="2000" dirty="0"/>
              <a:t>    def </a:t>
            </a:r>
            <a:r>
              <a:rPr lang="en-GB" sz="2000" dirty="0" err="1"/>
              <a:t>make_sound</a:t>
            </a:r>
            <a:r>
              <a:rPr lang="en-GB" sz="2000" dirty="0"/>
              <a:t>(self):</a:t>
            </a:r>
          </a:p>
          <a:p>
            <a:r>
              <a:rPr lang="en-GB" sz="2000" dirty="0"/>
              <a:t>        print("Meow!")</a:t>
            </a:r>
          </a:p>
          <a:p>
            <a:r>
              <a:rPr lang="en-GB" sz="2000" dirty="0"/>
              <a:t># Create instances</a:t>
            </a:r>
          </a:p>
          <a:p>
            <a:r>
              <a:rPr lang="en-GB" sz="2000" dirty="0"/>
              <a:t>animals = [Dog(), Cat()]</a:t>
            </a:r>
          </a:p>
          <a:p>
            <a:r>
              <a:rPr lang="en-GB" sz="2000" dirty="0"/>
              <a:t># Call </a:t>
            </a:r>
            <a:r>
              <a:rPr lang="en-GB" sz="2000" dirty="0" err="1"/>
              <a:t>make_sound</a:t>
            </a:r>
            <a:r>
              <a:rPr lang="en-GB" sz="2000" dirty="0"/>
              <a:t> method on each object</a:t>
            </a:r>
          </a:p>
          <a:p>
            <a:r>
              <a:rPr lang="en-GB" sz="2000" dirty="0"/>
              <a:t>for animal in animals:</a:t>
            </a:r>
          </a:p>
          <a:p>
            <a:r>
              <a:rPr lang="en-GB" sz="2000" dirty="0"/>
              <a:t>    </a:t>
            </a:r>
            <a:r>
              <a:rPr lang="en-GB" sz="2000" dirty="0" err="1"/>
              <a:t>animal.make_sound</a:t>
            </a:r>
            <a:r>
              <a:rPr lang="en-GB" sz="2000" dirty="0"/>
              <a:t>()</a:t>
            </a:r>
          </a:p>
          <a:p>
            <a:endParaRPr lang="en-GB" sz="2000" dirty="0"/>
          </a:p>
          <a:p>
            <a:r>
              <a:rPr lang="en-GB" sz="2000" dirty="0"/>
              <a:t>Output:</a:t>
            </a:r>
          </a:p>
          <a:p>
            <a:r>
              <a:rPr lang="en-GB" sz="2000" dirty="0"/>
              <a:t>Woof!</a:t>
            </a:r>
          </a:p>
          <a:p>
            <a:r>
              <a:rPr lang="en-GB" sz="2000" dirty="0"/>
              <a:t>Meow!</a:t>
            </a:r>
          </a:p>
        </p:txBody>
      </p:sp>
    </p:spTree>
    <p:extLst>
      <p:ext uri="{BB962C8B-B14F-4D97-AF65-F5344CB8AC3E}">
        <p14:creationId xmlns:p14="http://schemas.microsoft.com/office/powerpoint/2010/main" val="12674479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EF035-32F7-3B56-E502-AF63C6A033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D93410D-94DB-D290-3553-F4DD4FF6958E}"/>
              </a:ext>
            </a:extLst>
          </p:cNvPr>
          <p:cNvSpPr txBox="1"/>
          <p:nvPr/>
        </p:nvSpPr>
        <p:spPr>
          <a:xfrm>
            <a:off x="297712" y="467833"/>
            <a:ext cx="11780874" cy="3170099"/>
          </a:xfrm>
          <a:prstGeom prst="rect">
            <a:avLst/>
          </a:prstGeom>
          <a:noFill/>
        </p:spPr>
        <p:txBody>
          <a:bodyPr wrap="square">
            <a:spAutoFit/>
          </a:bodyPr>
          <a:lstStyle/>
          <a:p>
            <a:r>
              <a:rPr lang="en-GB" sz="2000" b="1" dirty="0">
                <a:solidFill>
                  <a:srgbClr val="FF0000"/>
                </a:solidFill>
              </a:rPr>
              <a:t>Polymorphism with Function and Objects:</a:t>
            </a:r>
          </a:p>
          <a:p>
            <a:endParaRPr lang="en-GB" sz="2000" b="1" dirty="0">
              <a:solidFill>
                <a:srgbClr val="FF0000"/>
              </a:solidFill>
            </a:endParaRPr>
          </a:p>
          <a:p>
            <a:pPr marL="342900" indent="-342900">
              <a:buFont typeface="Wingdings" panose="05000000000000000000" pitchFamily="2" charset="2"/>
              <a:buChar char="q"/>
            </a:pPr>
            <a:r>
              <a:rPr lang="en-GB" sz="2000" dirty="0"/>
              <a:t>It’s not necessary to use polymorphism with just classes. We can use it with functions and objects, too.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Polymorphism with functions and objects is an interesting use case.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 create a function that can take any object to induce polymorphism.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functions are first-class objects passed as arguments and returned as values, adding more flexibility and modularity to programming.</a:t>
            </a:r>
          </a:p>
        </p:txBody>
      </p:sp>
    </p:spTree>
    <p:extLst>
      <p:ext uri="{BB962C8B-B14F-4D97-AF65-F5344CB8AC3E}">
        <p14:creationId xmlns:p14="http://schemas.microsoft.com/office/powerpoint/2010/main" val="20341970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4E40-AE32-0856-6BFE-FC3E2224EA8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319CB96-9E21-57AD-0357-4C03447BCAF1}"/>
              </a:ext>
            </a:extLst>
          </p:cNvPr>
          <p:cNvSpPr txBox="1"/>
          <p:nvPr/>
        </p:nvSpPr>
        <p:spPr>
          <a:xfrm>
            <a:off x="308344" y="0"/>
            <a:ext cx="8763886" cy="6555641"/>
          </a:xfrm>
          <a:prstGeom prst="rect">
            <a:avLst/>
          </a:prstGeom>
          <a:noFill/>
        </p:spPr>
        <p:txBody>
          <a:bodyPr wrap="square">
            <a:spAutoFit/>
          </a:bodyPr>
          <a:lstStyle/>
          <a:p>
            <a:r>
              <a:rPr lang="en-GB" sz="2000" b="1" dirty="0">
                <a:solidFill>
                  <a:srgbClr val="FF0000"/>
                </a:solidFill>
              </a:rPr>
              <a:t>Example :</a:t>
            </a:r>
          </a:p>
          <a:p>
            <a:r>
              <a:rPr lang="en-GB" sz="2000" dirty="0"/>
              <a:t>def </a:t>
            </a:r>
            <a:r>
              <a:rPr lang="en-GB" sz="2000" dirty="0" err="1"/>
              <a:t>process_object</a:t>
            </a:r>
            <a:r>
              <a:rPr lang="en-GB" sz="2000" dirty="0"/>
              <a:t>(</a:t>
            </a:r>
            <a:r>
              <a:rPr lang="en-GB" sz="2000" dirty="0" err="1"/>
              <a:t>obj</a:t>
            </a:r>
            <a:r>
              <a:rPr lang="en-GB" sz="2000" dirty="0"/>
              <a:t>):</a:t>
            </a:r>
          </a:p>
          <a:p>
            <a:r>
              <a:rPr lang="en-GB" sz="2000" dirty="0"/>
              <a:t>    </a:t>
            </a:r>
            <a:r>
              <a:rPr lang="en-GB" sz="2000" dirty="0" err="1"/>
              <a:t>obj.action</a:t>
            </a:r>
            <a:r>
              <a:rPr lang="en-GB" sz="2000" dirty="0"/>
              <a:t>()</a:t>
            </a:r>
          </a:p>
          <a:p>
            <a:r>
              <a:rPr lang="en-GB" sz="2000" dirty="0"/>
              <a:t>class Printer:</a:t>
            </a:r>
          </a:p>
          <a:p>
            <a:r>
              <a:rPr lang="en-GB" sz="2000" dirty="0"/>
              <a:t>    def action(self):</a:t>
            </a:r>
          </a:p>
          <a:p>
            <a:r>
              <a:rPr lang="en-GB" sz="2000" dirty="0"/>
              <a:t>        print("Printing...")</a:t>
            </a:r>
          </a:p>
          <a:p>
            <a:r>
              <a:rPr lang="en-GB" sz="2000" dirty="0"/>
              <a:t>class Scanner:</a:t>
            </a:r>
          </a:p>
          <a:p>
            <a:r>
              <a:rPr lang="en-GB" sz="2000" dirty="0"/>
              <a:t>    def action(self):</a:t>
            </a:r>
          </a:p>
          <a:p>
            <a:r>
              <a:rPr lang="en-GB" sz="2000" dirty="0"/>
              <a:t>        print("Scanning...")</a:t>
            </a:r>
          </a:p>
          <a:p>
            <a:endParaRPr lang="en-GB" sz="2000" dirty="0"/>
          </a:p>
          <a:p>
            <a:r>
              <a:rPr lang="en-GB" sz="2000" dirty="0"/>
              <a:t># Create instances</a:t>
            </a:r>
          </a:p>
          <a:p>
            <a:r>
              <a:rPr lang="en-GB" sz="2000" dirty="0"/>
              <a:t>printer = Printer()</a:t>
            </a:r>
          </a:p>
          <a:p>
            <a:r>
              <a:rPr lang="en-GB" sz="2000" dirty="0"/>
              <a:t>scanner = Scanner()</a:t>
            </a:r>
          </a:p>
          <a:p>
            <a:endParaRPr lang="en-GB" sz="2000" dirty="0"/>
          </a:p>
          <a:p>
            <a:r>
              <a:rPr lang="en-GB" sz="2000" dirty="0"/>
              <a:t># Use the same function with different objects</a:t>
            </a:r>
          </a:p>
          <a:p>
            <a:r>
              <a:rPr lang="en-GB" sz="2000" dirty="0" err="1"/>
              <a:t>process_object</a:t>
            </a:r>
            <a:r>
              <a:rPr lang="en-GB" sz="2000" dirty="0"/>
              <a:t>(printer)  # Printing...</a:t>
            </a:r>
          </a:p>
          <a:p>
            <a:r>
              <a:rPr lang="en-GB" sz="2000" dirty="0" err="1"/>
              <a:t>process_object</a:t>
            </a:r>
            <a:r>
              <a:rPr lang="en-GB" sz="2000" dirty="0"/>
              <a:t>(scanner)  # Scanning...</a:t>
            </a:r>
          </a:p>
          <a:p>
            <a:endParaRPr lang="en-GB" sz="2000" dirty="0"/>
          </a:p>
          <a:p>
            <a:r>
              <a:rPr lang="en-GB" sz="2000" b="1" dirty="0">
                <a:solidFill>
                  <a:srgbClr val="FF0000"/>
                </a:solidFill>
              </a:rPr>
              <a:t>Output:</a:t>
            </a:r>
          </a:p>
          <a:p>
            <a:r>
              <a:rPr lang="en-GB" sz="2000" dirty="0"/>
              <a:t>Printing...</a:t>
            </a:r>
          </a:p>
          <a:p>
            <a:r>
              <a:rPr lang="en-GB" sz="2000" dirty="0"/>
              <a:t>Scanning...</a:t>
            </a:r>
          </a:p>
        </p:txBody>
      </p:sp>
    </p:spTree>
    <p:extLst>
      <p:ext uri="{BB962C8B-B14F-4D97-AF65-F5344CB8AC3E}">
        <p14:creationId xmlns:p14="http://schemas.microsoft.com/office/powerpoint/2010/main" val="8886121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D0F3781C-9397-CFBF-995B-6479DCFEFAC1}"/>
            </a:ext>
          </a:extLst>
        </p:cNvPr>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6E634C30-B3E5-D2FE-813E-3E5F5D041CCE}"/>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5400" b="1" cap="none" spc="0">
              <a:ln w="12700">
                <a:solidFill>
                  <a:schemeClr val="accent1"/>
                </a:solidFill>
                <a:prstDash val="solid"/>
              </a:ln>
              <a:solidFill>
                <a:schemeClr val="bg1">
                  <a:lumMod val="95000"/>
                  <a:lumOff val="5000"/>
                </a:schemeClr>
              </a:solidFill>
              <a:effectLst>
                <a:outerShdw dist="38100" dir="2640000" algn="bl" rotWithShape="0">
                  <a:schemeClr val="accent1"/>
                </a:outerShdw>
              </a:effectLst>
              <a:latin typeface="+mj-lt"/>
              <a:ea typeface="+mj-ea"/>
              <a:cs typeface="+mj-cs"/>
            </a:endParaRPr>
          </a:p>
          <a:p>
            <a:pPr algn="ctr">
              <a:lnSpc>
                <a:spcPct val="90000"/>
              </a:lnSpc>
              <a:spcBef>
                <a:spcPct val="0"/>
              </a:spcBef>
              <a:spcAft>
                <a:spcPts val="600"/>
              </a:spcAft>
            </a:pPr>
            <a:r>
              <a:rPr lang="en-US" sz="5400" b="1" cap="none" spc="0">
                <a:ln w="12700">
                  <a:solidFill>
                    <a:schemeClr val="accent1"/>
                  </a:solidFill>
                  <a:prstDash val="solid"/>
                </a:ln>
                <a:solidFill>
                  <a:schemeClr val="bg1">
                    <a:lumMod val="95000"/>
                    <a:lumOff val="5000"/>
                  </a:schemeClr>
                </a:solidFill>
                <a:effectLst>
                  <a:outerShdw dist="38100" dir="2640000" algn="bl" rotWithShape="0">
                    <a:schemeClr val="accent1"/>
                  </a:outerShdw>
                </a:effectLst>
                <a:latin typeface="+mj-lt"/>
                <a:ea typeface="+mj-ea"/>
                <a:cs typeface="+mj-cs"/>
              </a:rPr>
              <a:t>Python Constructors</a:t>
            </a:r>
          </a:p>
        </p:txBody>
      </p:sp>
    </p:spTree>
    <p:extLst>
      <p:ext uri="{BB962C8B-B14F-4D97-AF65-F5344CB8AC3E}">
        <p14:creationId xmlns:p14="http://schemas.microsoft.com/office/powerpoint/2010/main" val="102648048"/>
      </p:ext>
    </p:extLst>
  </p:cSld>
  <p:clrMapOvr>
    <a:overrideClrMapping bg1="dk1" tx1="lt1" bg2="dk2" tx2="lt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C4066-4E82-B833-590A-4E25E12644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0270E2-8AB3-2FCE-DB0C-75C21CE91954}"/>
              </a:ext>
            </a:extLst>
          </p:cNvPr>
          <p:cNvSpPr txBox="1"/>
          <p:nvPr/>
        </p:nvSpPr>
        <p:spPr>
          <a:xfrm>
            <a:off x="1690577" y="1850065"/>
            <a:ext cx="7456081" cy="3416320"/>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rgbClr val="FF0000"/>
                </a:solidFill>
              </a:rPr>
              <a:t>Introduction</a:t>
            </a:r>
          </a:p>
          <a:p>
            <a:pPr marL="342900" indent="-342900">
              <a:buFont typeface="Wingdings" panose="05000000000000000000" pitchFamily="2" charset="2"/>
              <a:buChar char="q"/>
            </a:pPr>
            <a:r>
              <a:rPr lang="en-GB" sz="2400" b="1" dirty="0">
                <a:solidFill>
                  <a:srgbClr val="FF0000"/>
                </a:solidFill>
              </a:rPr>
              <a:t>What Is a Constructor in Python?</a:t>
            </a:r>
          </a:p>
          <a:p>
            <a:pPr marL="342900" indent="-342900">
              <a:buFont typeface="Wingdings" panose="05000000000000000000" pitchFamily="2" charset="2"/>
              <a:buChar char="q"/>
            </a:pPr>
            <a:r>
              <a:rPr lang="en-GB" sz="2400" b="1" dirty="0">
                <a:solidFill>
                  <a:srgbClr val="FF0000"/>
                </a:solidFill>
              </a:rPr>
              <a:t>Creating a Constructor in Python</a:t>
            </a:r>
          </a:p>
          <a:p>
            <a:pPr marL="342900" indent="-342900">
              <a:buFont typeface="Wingdings" panose="05000000000000000000" pitchFamily="2" charset="2"/>
              <a:buChar char="q"/>
            </a:pPr>
            <a:r>
              <a:rPr lang="en-GB" sz="2400" b="1" dirty="0">
                <a:solidFill>
                  <a:srgbClr val="FF0000"/>
                </a:solidFill>
              </a:rPr>
              <a:t>Rules of Python Constructor</a:t>
            </a:r>
          </a:p>
          <a:p>
            <a:pPr marL="342900" indent="-342900">
              <a:buFont typeface="Wingdings" panose="05000000000000000000" pitchFamily="2" charset="2"/>
              <a:buChar char="q"/>
            </a:pPr>
            <a:r>
              <a:rPr lang="en-GB" sz="2400" b="1" dirty="0">
                <a:solidFill>
                  <a:srgbClr val="FF0000"/>
                </a:solidFill>
              </a:rPr>
              <a:t>Types of Constructors in Python</a:t>
            </a:r>
          </a:p>
          <a:p>
            <a:pPr marL="342900" indent="-342900">
              <a:buFont typeface="Wingdings" panose="05000000000000000000" pitchFamily="2" charset="2"/>
              <a:buChar char="q"/>
            </a:pPr>
            <a:r>
              <a:rPr lang="en-GB" sz="2400" b="1" dirty="0">
                <a:solidFill>
                  <a:srgbClr val="FF0000"/>
                </a:solidFill>
              </a:rPr>
              <a:t>Default Constructor in Python</a:t>
            </a:r>
          </a:p>
          <a:p>
            <a:pPr marL="342900" indent="-342900">
              <a:buFont typeface="Wingdings" panose="05000000000000000000" pitchFamily="2" charset="2"/>
              <a:buChar char="q"/>
            </a:pPr>
            <a:r>
              <a:rPr lang="en-GB" sz="2400" b="1" dirty="0">
                <a:solidFill>
                  <a:srgbClr val="FF0000"/>
                </a:solidFill>
              </a:rPr>
              <a:t>Multiple Constructor in a Single Python Class</a:t>
            </a:r>
          </a:p>
          <a:p>
            <a:pPr marL="342900" indent="-342900">
              <a:buFont typeface="Wingdings" panose="05000000000000000000" pitchFamily="2" charset="2"/>
              <a:buChar char="q"/>
            </a:pPr>
            <a:r>
              <a:rPr lang="en-GB" sz="2400" b="1" dirty="0">
                <a:solidFill>
                  <a:srgbClr val="FF0000"/>
                </a:solidFill>
              </a:rPr>
              <a:t>Advantages of Using Constructors in Python</a:t>
            </a:r>
          </a:p>
          <a:p>
            <a:pPr marL="342900" indent="-342900">
              <a:buFont typeface="Wingdings" panose="05000000000000000000" pitchFamily="2" charset="2"/>
              <a:buChar char="q"/>
            </a:pPr>
            <a:r>
              <a:rPr lang="en-GB" sz="2400" b="1" dirty="0">
                <a:solidFill>
                  <a:srgbClr val="FF0000"/>
                </a:solidFill>
              </a:rPr>
              <a:t>Disadvantages of using constructors in Python</a:t>
            </a:r>
          </a:p>
        </p:txBody>
      </p:sp>
    </p:spTree>
    <p:extLst>
      <p:ext uri="{BB962C8B-B14F-4D97-AF65-F5344CB8AC3E}">
        <p14:creationId xmlns:p14="http://schemas.microsoft.com/office/powerpoint/2010/main" val="22400281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1C9AC-CD7F-246B-4CDE-300A731C8B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D48584-1576-7F77-4447-1BB700B1AFF6}"/>
              </a:ext>
            </a:extLst>
          </p:cNvPr>
          <p:cNvSpPr txBox="1"/>
          <p:nvPr/>
        </p:nvSpPr>
        <p:spPr>
          <a:xfrm>
            <a:off x="595423" y="1754372"/>
            <a:ext cx="11408735" cy="2554545"/>
          </a:xfrm>
          <a:prstGeom prst="rect">
            <a:avLst/>
          </a:prstGeom>
          <a:noFill/>
        </p:spPr>
        <p:txBody>
          <a:bodyPr wrap="square">
            <a:spAutoFit/>
          </a:bodyPr>
          <a:lstStyle/>
          <a:p>
            <a:r>
              <a:rPr lang="en-GB" sz="2000" b="1" dirty="0">
                <a:solidFill>
                  <a:srgbClr val="FF0000"/>
                </a:solidFill>
              </a:rPr>
              <a:t>Introduction:</a:t>
            </a:r>
          </a:p>
          <a:p>
            <a:endParaRPr lang="en-GB" sz="2000" b="1" dirty="0">
              <a:solidFill>
                <a:srgbClr val="FF0000"/>
              </a:solidFill>
            </a:endParaRPr>
          </a:p>
          <a:p>
            <a:r>
              <a:rPr lang="en-GB" sz="2000" dirty="0"/>
              <a:t>Constructors in Python are the backbone of Python programming. They ensure that all objects have the attributes required to function smoothly. When an object of a class is created, a constructor is also invoked automatically, which sets up the initial state of an object. </a:t>
            </a:r>
          </a:p>
          <a:p>
            <a:endParaRPr lang="en-GB" sz="2000" dirty="0"/>
          </a:p>
          <a:p>
            <a:r>
              <a:rPr lang="en-GB" sz="2000" dirty="0"/>
              <a:t>Whether you are an experienced programmer or kickstarting your programming journey, understanding the intricacies of Python constructors is crucial to mastering the language. </a:t>
            </a:r>
          </a:p>
        </p:txBody>
      </p:sp>
    </p:spTree>
    <p:extLst>
      <p:ext uri="{BB962C8B-B14F-4D97-AF65-F5344CB8AC3E}">
        <p14:creationId xmlns:p14="http://schemas.microsoft.com/office/powerpoint/2010/main" val="30124067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DF86F-3A42-0396-7A44-EBA41FA09B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1D0838-D8D8-5D22-8E8D-BB0A9C18D47B}"/>
              </a:ext>
            </a:extLst>
          </p:cNvPr>
          <p:cNvSpPr txBox="1"/>
          <p:nvPr/>
        </p:nvSpPr>
        <p:spPr>
          <a:xfrm>
            <a:off x="308344" y="850605"/>
            <a:ext cx="11663916" cy="2862322"/>
          </a:xfrm>
          <a:prstGeom prst="rect">
            <a:avLst/>
          </a:prstGeom>
          <a:noFill/>
        </p:spPr>
        <p:txBody>
          <a:bodyPr wrap="square">
            <a:spAutoFit/>
          </a:bodyPr>
          <a:lstStyle/>
          <a:p>
            <a:r>
              <a:rPr lang="en-GB" sz="2000" b="1" dirty="0">
                <a:solidFill>
                  <a:srgbClr val="FF0000"/>
                </a:solidFill>
              </a:rPr>
              <a:t>What Is a Constructor in Python?</a:t>
            </a:r>
          </a:p>
          <a:p>
            <a:r>
              <a:rPr lang="en-GB" sz="2000" dirty="0"/>
              <a:t>A constructor in Python is a unique function used to initialize the instance of a class. It is called automatically when an object is created. In Java and C++ programming languages, a constructor has the same name as its class, but Python treats constructors differently. Here, they are used to create objects. </a:t>
            </a:r>
          </a:p>
          <a:p>
            <a:endParaRPr lang="en-GB" sz="2000" dirty="0"/>
          </a:p>
          <a:p>
            <a:r>
              <a:rPr lang="en-GB" sz="2000" dirty="0"/>
              <a:t>The use of constructors in Python is crucial as it is the foundation of object-oriented programming. Its primary purpose is to set initial values to data members and establish core functionalities once an object is created. In Python, __</a:t>
            </a:r>
            <a:r>
              <a:rPr lang="en-GB" sz="2000" dirty="0" err="1"/>
              <a:t>init</a:t>
            </a:r>
            <a:r>
              <a:rPr lang="en-GB" sz="2000" dirty="0"/>
              <a:t>__() is a constructor that is automatically called when an object is instantiated from a class. </a:t>
            </a:r>
          </a:p>
        </p:txBody>
      </p:sp>
    </p:spTree>
    <p:extLst>
      <p:ext uri="{BB962C8B-B14F-4D97-AF65-F5344CB8AC3E}">
        <p14:creationId xmlns:p14="http://schemas.microsoft.com/office/powerpoint/2010/main" val="41833211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68820-8BA5-8657-1667-AA70E2C056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AFA93C-EB04-BF63-3A2F-E87D7E4C2EB3}"/>
              </a:ext>
            </a:extLst>
          </p:cNvPr>
          <p:cNvSpPr txBox="1"/>
          <p:nvPr/>
        </p:nvSpPr>
        <p:spPr>
          <a:xfrm>
            <a:off x="348217" y="152330"/>
            <a:ext cx="6097772" cy="5940088"/>
          </a:xfrm>
          <a:prstGeom prst="rect">
            <a:avLst/>
          </a:prstGeom>
          <a:noFill/>
        </p:spPr>
        <p:txBody>
          <a:bodyPr wrap="square">
            <a:spAutoFit/>
          </a:bodyPr>
          <a:lstStyle/>
          <a:p>
            <a:r>
              <a:rPr lang="en-GB" sz="2000" b="1" dirty="0">
                <a:solidFill>
                  <a:srgbClr val="FF0000"/>
                </a:solidFill>
              </a:rPr>
              <a:t>Example:</a:t>
            </a:r>
          </a:p>
          <a:p>
            <a:r>
              <a:rPr lang="en-GB" sz="2000" dirty="0"/>
              <a:t>class Student:</a:t>
            </a:r>
          </a:p>
          <a:p>
            <a:endParaRPr lang="en-GB" sz="2000" dirty="0"/>
          </a:p>
          <a:p>
            <a:r>
              <a:rPr lang="en-GB" sz="2000" dirty="0"/>
              <a:t>    # constructor</a:t>
            </a:r>
          </a:p>
          <a:p>
            <a:r>
              <a:rPr lang="en-GB" sz="2000" dirty="0"/>
              <a:t>    # initialize instance variable</a:t>
            </a:r>
          </a:p>
          <a:p>
            <a:r>
              <a:rPr lang="en-GB" sz="2000" dirty="0"/>
              <a:t>    def __</a:t>
            </a:r>
            <a:r>
              <a:rPr lang="en-GB" sz="2000" dirty="0" err="1"/>
              <a:t>init</a:t>
            </a:r>
            <a:r>
              <a:rPr lang="en-GB" sz="2000" dirty="0"/>
              <a:t>__(self, name):</a:t>
            </a:r>
          </a:p>
          <a:p>
            <a:r>
              <a:rPr lang="en-GB" sz="2000" dirty="0"/>
              <a:t>        print('Inside Constructor')</a:t>
            </a:r>
          </a:p>
          <a:p>
            <a:r>
              <a:rPr lang="en-GB" sz="2000" dirty="0"/>
              <a:t>        self.name = name</a:t>
            </a:r>
          </a:p>
          <a:p>
            <a:r>
              <a:rPr lang="en-GB" sz="2000" dirty="0"/>
              <a:t>        print('All variables initialized')</a:t>
            </a:r>
          </a:p>
          <a:p>
            <a:endParaRPr lang="en-GB" sz="2000" dirty="0"/>
          </a:p>
          <a:p>
            <a:r>
              <a:rPr lang="en-GB" sz="2000" dirty="0"/>
              <a:t>    # instance Method</a:t>
            </a:r>
          </a:p>
          <a:p>
            <a:r>
              <a:rPr lang="en-GB" sz="2000" dirty="0"/>
              <a:t>    def show(self):</a:t>
            </a:r>
          </a:p>
          <a:p>
            <a:r>
              <a:rPr lang="en-GB" sz="2000" dirty="0"/>
              <a:t>        print('Hello, my name is', self.name)</a:t>
            </a:r>
          </a:p>
          <a:p>
            <a:endParaRPr lang="en-GB" sz="2000" dirty="0"/>
          </a:p>
          <a:p>
            <a:endParaRPr lang="en-GB" sz="2000" dirty="0"/>
          </a:p>
          <a:p>
            <a:r>
              <a:rPr lang="en-GB" sz="2000" dirty="0"/>
              <a:t># create object using constructor</a:t>
            </a:r>
          </a:p>
          <a:p>
            <a:r>
              <a:rPr lang="en-GB" sz="2000" dirty="0"/>
              <a:t>s1 = Student('Emma')</a:t>
            </a:r>
          </a:p>
          <a:p>
            <a:r>
              <a:rPr lang="en-GB" sz="2000" dirty="0"/>
              <a:t>s1.show()</a:t>
            </a:r>
          </a:p>
          <a:p>
            <a:endParaRPr lang="en-GB" sz="2000" dirty="0"/>
          </a:p>
        </p:txBody>
      </p:sp>
      <p:sp>
        <p:nvSpPr>
          <p:cNvPr id="8" name="TextBox 7">
            <a:extLst>
              <a:ext uri="{FF2B5EF4-FFF2-40B4-BE49-F238E27FC236}">
                <a16:creationId xmlns:a16="http://schemas.microsoft.com/office/drawing/2014/main" id="{17E4EF13-1475-D775-165E-7378B8545851}"/>
              </a:ext>
            </a:extLst>
          </p:cNvPr>
          <p:cNvSpPr txBox="1"/>
          <p:nvPr/>
        </p:nvSpPr>
        <p:spPr>
          <a:xfrm>
            <a:off x="6695853" y="479041"/>
            <a:ext cx="5053124" cy="1754326"/>
          </a:xfrm>
          <a:prstGeom prst="rect">
            <a:avLst/>
          </a:prstGeom>
          <a:noFill/>
        </p:spPr>
        <p:txBody>
          <a:bodyPr wrap="square">
            <a:spAutoFit/>
          </a:bodyPr>
          <a:lstStyle/>
          <a:p>
            <a:r>
              <a:rPr lang="en-GB" b="1" dirty="0">
                <a:solidFill>
                  <a:srgbClr val="FF0000"/>
                </a:solidFill>
              </a:rPr>
              <a:t>Output:</a:t>
            </a:r>
          </a:p>
          <a:p>
            <a:endParaRPr lang="en-GB" dirty="0"/>
          </a:p>
          <a:p>
            <a:r>
              <a:rPr lang="en-GB" dirty="0"/>
              <a:t>Inside Constructor</a:t>
            </a:r>
          </a:p>
          <a:p>
            <a:r>
              <a:rPr lang="en-GB" dirty="0"/>
              <a:t>All variables initialized</a:t>
            </a:r>
          </a:p>
          <a:p>
            <a:endParaRPr lang="en-GB" dirty="0"/>
          </a:p>
          <a:p>
            <a:r>
              <a:rPr lang="en-GB" dirty="0"/>
              <a:t>Hello, my name is Emma</a:t>
            </a:r>
          </a:p>
        </p:txBody>
      </p:sp>
      <p:sp>
        <p:nvSpPr>
          <p:cNvPr id="10" name="TextBox 9">
            <a:extLst>
              <a:ext uri="{FF2B5EF4-FFF2-40B4-BE49-F238E27FC236}">
                <a16:creationId xmlns:a16="http://schemas.microsoft.com/office/drawing/2014/main" id="{9DDA73E8-BB10-F17F-47DC-08B77D6FDD4D}"/>
              </a:ext>
            </a:extLst>
          </p:cNvPr>
          <p:cNvSpPr txBox="1"/>
          <p:nvPr/>
        </p:nvSpPr>
        <p:spPr>
          <a:xfrm>
            <a:off x="5188688" y="3853195"/>
            <a:ext cx="6743700" cy="2246769"/>
          </a:xfrm>
          <a:prstGeom prst="rect">
            <a:avLst/>
          </a:prstGeom>
          <a:noFill/>
        </p:spPr>
        <p:txBody>
          <a:bodyPr wrap="square">
            <a:spAutoFit/>
          </a:bodyPr>
          <a:lstStyle/>
          <a:p>
            <a:pPr marL="342900" indent="-342900">
              <a:buFont typeface="Wingdings" panose="05000000000000000000" pitchFamily="2" charset="2"/>
              <a:buChar char="q"/>
            </a:pPr>
            <a:r>
              <a:rPr lang="en-GB" sz="2000" dirty="0"/>
              <a:t>An object s1 is created using the constructor</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While creating a Student object name is passed as an argument to the __</a:t>
            </a:r>
            <a:r>
              <a:rPr lang="en-GB" sz="2000" dirty="0" err="1"/>
              <a:t>init</a:t>
            </a:r>
            <a:r>
              <a:rPr lang="en-GB" sz="2000" dirty="0"/>
              <a:t>__() method to initialize the object.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Similarly, various objects of the Student class can be created by passing different names as arguments.</a:t>
            </a:r>
          </a:p>
        </p:txBody>
      </p:sp>
    </p:spTree>
    <p:extLst>
      <p:ext uri="{BB962C8B-B14F-4D97-AF65-F5344CB8AC3E}">
        <p14:creationId xmlns:p14="http://schemas.microsoft.com/office/powerpoint/2010/main" val="23985107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2FB23-885A-B694-08AB-F0232BBC73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30846D-B8CA-FC96-49BE-26640E70AAF0}"/>
              </a:ext>
            </a:extLst>
          </p:cNvPr>
          <p:cNvPicPr>
            <a:picLocks noChangeAspect="1"/>
          </p:cNvPicPr>
          <p:nvPr/>
        </p:nvPicPr>
        <p:blipFill>
          <a:blip r:embed="rId2"/>
          <a:stretch>
            <a:fillRect/>
          </a:stretch>
        </p:blipFill>
        <p:spPr>
          <a:xfrm>
            <a:off x="154632" y="144531"/>
            <a:ext cx="7812400" cy="5898321"/>
          </a:xfrm>
          <a:prstGeom prst="rect">
            <a:avLst/>
          </a:prstGeom>
        </p:spPr>
      </p:pic>
      <p:pic>
        <p:nvPicPr>
          <p:cNvPr id="5" name="Picture 4">
            <a:extLst>
              <a:ext uri="{FF2B5EF4-FFF2-40B4-BE49-F238E27FC236}">
                <a16:creationId xmlns:a16="http://schemas.microsoft.com/office/drawing/2014/main" id="{0CFEF793-2E86-ABB8-952A-9DA9E84342E9}"/>
              </a:ext>
            </a:extLst>
          </p:cNvPr>
          <p:cNvPicPr>
            <a:picLocks noChangeAspect="1"/>
          </p:cNvPicPr>
          <p:nvPr/>
        </p:nvPicPr>
        <p:blipFill>
          <a:blip r:embed="rId3"/>
          <a:stretch>
            <a:fillRect/>
          </a:stretch>
        </p:blipFill>
        <p:spPr>
          <a:xfrm>
            <a:off x="5686114" y="3981171"/>
            <a:ext cx="6124885" cy="2732298"/>
          </a:xfrm>
          <a:prstGeom prst="rect">
            <a:avLst/>
          </a:prstGeom>
        </p:spPr>
      </p:pic>
    </p:spTree>
    <p:extLst>
      <p:ext uri="{BB962C8B-B14F-4D97-AF65-F5344CB8AC3E}">
        <p14:creationId xmlns:p14="http://schemas.microsoft.com/office/powerpoint/2010/main" val="34602565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E540-A60F-5ED8-A3FB-D8CF2CEBBD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8F2C9F-745B-ECFB-26DD-DC93AD0EFB1E}"/>
              </a:ext>
            </a:extLst>
          </p:cNvPr>
          <p:cNvSpPr txBox="1"/>
          <p:nvPr/>
        </p:nvSpPr>
        <p:spPr>
          <a:xfrm>
            <a:off x="141767" y="226205"/>
            <a:ext cx="11908465" cy="6186309"/>
          </a:xfrm>
          <a:prstGeom prst="rect">
            <a:avLst/>
          </a:prstGeom>
          <a:noFill/>
        </p:spPr>
        <p:txBody>
          <a:bodyPr wrap="square">
            <a:spAutoFit/>
          </a:bodyPr>
          <a:lstStyle/>
          <a:p>
            <a:r>
              <a:rPr lang="en-GB" b="1" dirty="0">
                <a:solidFill>
                  <a:srgbClr val="FF0000"/>
                </a:solidFill>
              </a:rPr>
              <a:t>Creating a Constructor in Python</a:t>
            </a:r>
          </a:p>
          <a:p>
            <a:endParaRPr lang="en-GB" dirty="0"/>
          </a:p>
          <a:p>
            <a:r>
              <a:rPr lang="en-GB" dirty="0"/>
              <a:t>let’s understand how to create constructor in Python. As we said, constructors are special methods that initialize objects of a class. The __</a:t>
            </a:r>
            <a:r>
              <a:rPr lang="en-GB" dirty="0" err="1"/>
              <a:t>init</a:t>
            </a:r>
            <a:r>
              <a:rPr lang="en-GB" dirty="0"/>
              <a:t>__ method is the most common constructor in Python used to initialize class attributes. </a:t>
            </a:r>
          </a:p>
          <a:p>
            <a:endParaRPr lang="en-GB" dirty="0"/>
          </a:p>
          <a:p>
            <a:r>
              <a:rPr lang="en-GB" dirty="0"/>
              <a:t>Every class in Python has a constructor even if it relies on the default constructor. The __</a:t>
            </a:r>
            <a:r>
              <a:rPr lang="en-GB" dirty="0" err="1"/>
              <a:t>init</a:t>
            </a:r>
            <a:r>
              <a:rPr lang="en-GB" dirty="0"/>
              <a:t>__ method takes the self keyword as the first argument, allowing access to methods of the class. </a:t>
            </a:r>
          </a:p>
          <a:p>
            <a:endParaRPr lang="en-GB" dirty="0"/>
          </a:p>
          <a:p>
            <a:r>
              <a:rPr lang="en-GB" dirty="0"/>
              <a:t>Syntax to Declare a Constructor in Python</a:t>
            </a:r>
          </a:p>
          <a:p>
            <a:r>
              <a:rPr lang="en-GB" dirty="0"/>
              <a:t>We use the following constructor syntax in Python for constructor declaration:</a:t>
            </a:r>
          </a:p>
          <a:p>
            <a:endParaRPr lang="en-GB" dirty="0"/>
          </a:p>
          <a:p>
            <a:r>
              <a:rPr lang="en-GB" b="1" dirty="0"/>
              <a:t>Syntax </a:t>
            </a:r>
          </a:p>
          <a:p>
            <a:r>
              <a:rPr lang="en-GB" b="1" dirty="0"/>
              <a:t>class </a:t>
            </a:r>
            <a:r>
              <a:rPr lang="en-GB" b="1" dirty="0" err="1"/>
              <a:t>ClassName</a:t>
            </a:r>
            <a:r>
              <a:rPr lang="en-GB" b="1" dirty="0"/>
              <a:t>:</a:t>
            </a:r>
          </a:p>
          <a:p>
            <a:r>
              <a:rPr lang="en-GB" b="1" dirty="0"/>
              <a:t>def __</a:t>
            </a:r>
            <a:r>
              <a:rPr lang="en-GB" b="1" dirty="0" err="1"/>
              <a:t>init</a:t>
            </a:r>
            <a:r>
              <a:rPr lang="en-GB" b="1" dirty="0"/>
              <a:t>__(self, parameter1, parameter2, ...):</a:t>
            </a:r>
          </a:p>
          <a:p>
            <a:r>
              <a:rPr lang="en-GB" b="1" dirty="0"/>
              <a:t># Constructor code here</a:t>
            </a:r>
          </a:p>
          <a:p>
            <a:endParaRPr lang="en-GB" dirty="0"/>
          </a:p>
          <a:p>
            <a:pPr marL="285750" indent="-285750">
              <a:buFont typeface="Wingdings" panose="05000000000000000000" pitchFamily="2" charset="2"/>
              <a:buChar char="q"/>
            </a:pPr>
            <a:r>
              <a:rPr lang="en-GB" dirty="0"/>
              <a:t>Here,  class </a:t>
            </a:r>
            <a:r>
              <a:rPr lang="en-GB" dirty="0" err="1"/>
              <a:t>ClassName</a:t>
            </a:r>
            <a:r>
              <a:rPr lang="en-GB" dirty="0"/>
              <a:t> is used to define a class using the name of the class.</a:t>
            </a:r>
          </a:p>
          <a:p>
            <a:pPr marL="285750" indent="-285750">
              <a:buFont typeface="Wingdings" panose="05000000000000000000" pitchFamily="2" charset="2"/>
              <a:buChar char="q"/>
            </a:pPr>
            <a:r>
              <a:rPr lang="en-GB" dirty="0"/>
              <a:t>def __</a:t>
            </a:r>
            <a:r>
              <a:rPr lang="en-GB" dirty="0" err="1"/>
              <a:t>init</a:t>
            </a:r>
            <a:r>
              <a:rPr lang="en-GB" dirty="0"/>
              <a:t>__(self, parameter1, parameter2, ...) defines the constructor method using __</a:t>
            </a:r>
            <a:r>
              <a:rPr lang="en-GB" dirty="0" err="1"/>
              <a:t>init</a:t>
            </a:r>
            <a:r>
              <a:rPr lang="en-GB" dirty="0"/>
              <a:t>__. The self is a mandatory parameter, referring to the instance of the class created. If you need, you can pass more parameters to the constructor. </a:t>
            </a:r>
          </a:p>
          <a:p>
            <a:pPr marL="285750" indent="-285750">
              <a:buFont typeface="Wingdings" panose="05000000000000000000" pitchFamily="2" charset="2"/>
              <a:buChar char="q"/>
            </a:pPr>
            <a:r>
              <a:rPr lang="en-GB" dirty="0"/>
              <a:t>Constructor code here is used to add code within the constructor. It initializes attributes or is used to perform other setup tasks. </a:t>
            </a:r>
          </a:p>
        </p:txBody>
      </p:sp>
    </p:spTree>
    <p:extLst>
      <p:ext uri="{BB962C8B-B14F-4D97-AF65-F5344CB8AC3E}">
        <p14:creationId xmlns:p14="http://schemas.microsoft.com/office/powerpoint/2010/main" val="131651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AF482-0CC2-12C8-F03D-BC4C4D93D44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884C5B-95CD-1630-5A3A-183D5488EC4B}"/>
              </a:ext>
            </a:extLst>
          </p:cNvPr>
          <p:cNvSpPr txBox="1"/>
          <p:nvPr/>
        </p:nvSpPr>
        <p:spPr>
          <a:xfrm>
            <a:off x="318977" y="233916"/>
            <a:ext cx="10919637" cy="2185214"/>
          </a:xfrm>
          <a:prstGeom prst="rect">
            <a:avLst/>
          </a:prstGeom>
          <a:noFill/>
        </p:spPr>
        <p:txBody>
          <a:bodyPr wrap="square">
            <a:spAutoFit/>
          </a:bodyPr>
          <a:lstStyle/>
          <a:p>
            <a:r>
              <a:rPr lang="en-GB" b="1" dirty="0"/>
              <a:t>Let’s take the example of an employee class to better understand </a:t>
            </a:r>
            <a:r>
              <a:rPr lang="en-GB" b="1" dirty="0" err="1"/>
              <a:t>behavior</a:t>
            </a:r>
            <a:r>
              <a:rPr lang="en-GB" b="1" dirty="0"/>
              <a:t>, state, and identity.</a:t>
            </a:r>
          </a:p>
          <a:p>
            <a:endParaRPr lang="en-GB" dirty="0"/>
          </a:p>
          <a:p>
            <a:pPr marL="342900" indent="-342900">
              <a:buFont typeface="Wingdings" panose="05000000000000000000" pitchFamily="2" charset="2"/>
              <a:buChar char="q"/>
            </a:pPr>
            <a:r>
              <a:rPr lang="en-GB" sz="2000" dirty="0"/>
              <a:t>The name of an employee is the identity.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His age, gender, department are attributes or state.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His </a:t>
            </a:r>
            <a:r>
              <a:rPr lang="en-GB" sz="2000" dirty="0" err="1"/>
              <a:t>behavior</a:t>
            </a:r>
            <a:r>
              <a:rPr lang="en-GB" sz="2000" dirty="0"/>
              <a:t> includes working, speaking, and walking.</a:t>
            </a:r>
          </a:p>
        </p:txBody>
      </p:sp>
      <p:sp>
        <p:nvSpPr>
          <p:cNvPr id="7" name="TextBox 6">
            <a:extLst>
              <a:ext uri="{FF2B5EF4-FFF2-40B4-BE49-F238E27FC236}">
                <a16:creationId xmlns:a16="http://schemas.microsoft.com/office/drawing/2014/main" id="{621C7C3E-3B94-EFEA-F679-1F90B9FBB030}"/>
              </a:ext>
            </a:extLst>
          </p:cNvPr>
          <p:cNvSpPr txBox="1"/>
          <p:nvPr/>
        </p:nvSpPr>
        <p:spPr>
          <a:xfrm>
            <a:off x="318976" y="2527810"/>
            <a:ext cx="11759609" cy="3447098"/>
          </a:xfrm>
          <a:prstGeom prst="rect">
            <a:avLst/>
          </a:prstGeom>
          <a:noFill/>
        </p:spPr>
        <p:txBody>
          <a:bodyPr wrap="square">
            <a:spAutoFit/>
          </a:bodyPr>
          <a:lstStyle/>
          <a:p>
            <a:r>
              <a:rPr lang="en-GB" sz="2000" b="1" dirty="0"/>
              <a:t>Creating an Object in a Class:</a:t>
            </a:r>
          </a:p>
          <a:p>
            <a:endParaRPr lang="en-GB" dirty="0"/>
          </a:p>
          <a:p>
            <a:r>
              <a:rPr lang="en-GB" dirty="0"/>
              <a:t>Creating a new object from a class is known as instantiating an object. To instantiate an object, we use the class name followed by parentheses. Moreover, we can assign a class object to any variable. </a:t>
            </a:r>
          </a:p>
          <a:p>
            <a:endParaRPr lang="en-GB" dirty="0"/>
          </a:p>
          <a:p>
            <a:r>
              <a:rPr lang="en-GB" b="1" dirty="0"/>
              <a:t>Syntax:</a:t>
            </a:r>
          </a:p>
          <a:p>
            <a:endParaRPr lang="en-GB" dirty="0"/>
          </a:p>
          <a:p>
            <a:r>
              <a:rPr lang="en-GB" dirty="0"/>
              <a:t>x = </a:t>
            </a:r>
            <a:r>
              <a:rPr lang="en-GB" dirty="0" err="1"/>
              <a:t>ClassName</a:t>
            </a:r>
            <a:r>
              <a:rPr lang="en-GB" dirty="0"/>
              <a:t>()</a:t>
            </a:r>
          </a:p>
          <a:p>
            <a:endParaRPr lang="en-GB" dirty="0"/>
          </a:p>
          <a:p>
            <a:r>
              <a:rPr lang="en-GB" dirty="0"/>
              <a:t>When we instantiate an object, memory is allocated to it. This means if we compare the two instances of the same class, it will return false as both of them have different memories. </a:t>
            </a:r>
          </a:p>
          <a:p>
            <a:endParaRPr lang="en-GB" dirty="0"/>
          </a:p>
        </p:txBody>
      </p:sp>
    </p:spTree>
    <p:extLst>
      <p:ext uri="{BB962C8B-B14F-4D97-AF65-F5344CB8AC3E}">
        <p14:creationId xmlns:p14="http://schemas.microsoft.com/office/powerpoint/2010/main" val="42642731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828E4-AE69-1876-D97A-4188AF4C88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77DD21-0C7D-A461-4EFC-09402EC66740}"/>
              </a:ext>
            </a:extLst>
          </p:cNvPr>
          <p:cNvSpPr txBox="1"/>
          <p:nvPr/>
        </p:nvSpPr>
        <p:spPr>
          <a:xfrm>
            <a:off x="329609" y="116958"/>
            <a:ext cx="8817049" cy="4801314"/>
          </a:xfrm>
          <a:prstGeom prst="rect">
            <a:avLst/>
          </a:prstGeom>
          <a:noFill/>
        </p:spPr>
        <p:txBody>
          <a:bodyPr wrap="square">
            <a:spAutoFit/>
          </a:bodyPr>
          <a:lstStyle/>
          <a:p>
            <a:r>
              <a:rPr lang="en-GB" b="1" dirty="0">
                <a:solidFill>
                  <a:srgbClr val="FF0000"/>
                </a:solidFill>
              </a:rPr>
              <a:t>Example:</a:t>
            </a:r>
          </a:p>
          <a:p>
            <a:r>
              <a:rPr lang="en-GB" dirty="0"/>
              <a:t>class Car:</a:t>
            </a:r>
          </a:p>
          <a:p>
            <a:r>
              <a:rPr lang="en-GB" dirty="0"/>
              <a:t>    def __</a:t>
            </a:r>
            <a:r>
              <a:rPr lang="en-GB" dirty="0" err="1"/>
              <a:t>init</a:t>
            </a:r>
            <a:r>
              <a:rPr lang="en-GB" dirty="0"/>
              <a:t>__(self, make, model, year):</a:t>
            </a:r>
          </a:p>
          <a:p>
            <a:r>
              <a:rPr lang="en-GB" dirty="0"/>
              <a:t>        </a:t>
            </a:r>
            <a:r>
              <a:rPr lang="en-GB" dirty="0" err="1"/>
              <a:t>self.make</a:t>
            </a:r>
            <a:r>
              <a:rPr lang="en-GB" dirty="0"/>
              <a:t> = make</a:t>
            </a:r>
          </a:p>
          <a:p>
            <a:r>
              <a:rPr lang="en-GB" dirty="0"/>
              <a:t>        </a:t>
            </a:r>
            <a:r>
              <a:rPr lang="en-GB" dirty="0" err="1"/>
              <a:t>self.model</a:t>
            </a:r>
            <a:r>
              <a:rPr lang="en-GB" dirty="0"/>
              <a:t> = model</a:t>
            </a:r>
          </a:p>
          <a:p>
            <a:r>
              <a:rPr lang="en-GB" dirty="0"/>
              <a:t>        </a:t>
            </a:r>
            <a:r>
              <a:rPr lang="en-GB" dirty="0" err="1"/>
              <a:t>self.year</a:t>
            </a:r>
            <a:r>
              <a:rPr lang="en-GB" dirty="0"/>
              <a:t> = year</a:t>
            </a:r>
          </a:p>
          <a:p>
            <a:r>
              <a:rPr lang="en-GB" dirty="0"/>
              <a:t>    def </a:t>
            </a:r>
            <a:r>
              <a:rPr lang="en-GB" dirty="0" err="1"/>
              <a:t>display_info</a:t>
            </a:r>
            <a:r>
              <a:rPr lang="en-GB" dirty="0"/>
              <a:t>(self):</a:t>
            </a:r>
          </a:p>
          <a:p>
            <a:r>
              <a:rPr lang="en-GB" dirty="0"/>
              <a:t>        print(f"{</a:t>
            </a:r>
            <a:r>
              <a:rPr lang="en-GB" dirty="0" err="1"/>
              <a:t>self.year</a:t>
            </a:r>
            <a:r>
              <a:rPr lang="en-GB" dirty="0"/>
              <a:t>} {</a:t>
            </a:r>
            <a:r>
              <a:rPr lang="en-GB" dirty="0" err="1"/>
              <a:t>self.make</a:t>
            </a:r>
            <a:r>
              <a:rPr lang="en-GB" dirty="0"/>
              <a:t>} {</a:t>
            </a:r>
            <a:r>
              <a:rPr lang="en-GB" dirty="0" err="1"/>
              <a:t>self.model</a:t>
            </a:r>
            <a:r>
              <a:rPr lang="en-GB" dirty="0"/>
              <a:t>}")</a:t>
            </a:r>
          </a:p>
          <a:p>
            <a:endParaRPr lang="en-GB" dirty="0"/>
          </a:p>
          <a:p>
            <a:r>
              <a:rPr lang="en-GB" dirty="0"/>
              <a:t># Create an instance of the Car class</a:t>
            </a:r>
          </a:p>
          <a:p>
            <a:r>
              <a:rPr lang="en-GB" dirty="0" err="1"/>
              <a:t>my_car</a:t>
            </a:r>
            <a:r>
              <a:rPr lang="en-GB" dirty="0"/>
              <a:t> = Car("Toyota", "Corolla", 2020)</a:t>
            </a:r>
          </a:p>
          <a:p>
            <a:endParaRPr lang="en-GB" dirty="0"/>
          </a:p>
          <a:p>
            <a:r>
              <a:rPr lang="en-GB" dirty="0"/>
              <a:t># Display the car's information</a:t>
            </a:r>
          </a:p>
          <a:p>
            <a:r>
              <a:rPr lang="en-GB" dirty="0" err="1"/>
              <a:t>my_car.display_info</a:t>
            </a:r>
            <a:r>
              <a:rPr lang="en-GB" dirty="0"/>
              <a:t>()</a:t>
            </a:r>
          </a:p>
          <a:p>
            <a:endParaRPr lang="en-GB" dirty="0"/>
          </a:p>
          <a:p>
            <a:r>
              <a:rPr lang="en-GB" b="1" dirty="0">
                <a:solidFill>
                  <a:srgbClr val="FF0000"/>
                </a:solidFill>
              </a:rPr>
              <a:t>Output:</a:t>
            </a:r>
          </a:p>
          <a:p>
            <a:r>
              <a:rPr lang="en-GB" dirty="0"/>
              <a:t>2020 Toyota Corolla</a:t>
            </a:r>
          </a:p>
        </p:txBody>
      </p:sp>
    </p:spTree>
    <p:extLst>
      <p:ext uri="{BB962C8B-B14F-4D97-AF65-F5344CB8AC3E}">
        <p14:creationId xmlns:p14="http://schemas.microsoft.com/office/powerpoint/2010/main" val="1449388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0A2E2-B54B-B846-C6EB-923FE69DE7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6E801C-8927-5F04-1C5E-7A526ABC8D9E}"/>
              </a:ext>
            </a:extLst>
          </p:cNvPr>
          <p:cNvSpPr txBox="1"/>
          <p:nvPr/>
        </p:nvSpPr>
        <p:spPr>
          <a:xfrm>
            <a:off x="359734" y="526403"/>
            <a:ext cx="11472531" cy="6247864"/>
          </a:xfrm>
          <a:prstGeom prst="rect">
            <a:avLst/>
          </a:prstGeom>
          <a:noFill/>
        </p:spPr>
        <p:txBody>
          <a:bodyPr wrap="square">
            <a:spAutoFit/>
          </a:bodyPr>
          <a:lstStyle/>
          <a:p>
            <a:r>
              <a:rPr lang="en-GB" sz="2000" b="1" dirty="0">
                <a:solidFill>
                  <a:srgbClr val="FF0000"/>
                </a:solidFill>
              </a:rPr>
              <a:t>Rules of Python Constructor</a:t>
            </a:r>
          </a:p>
          <a:p>
            <a:endParaRPr lang="en-GB" sz="2000" b="1" dirty="0">
              <a:solidFill>
                <a:srgbClr val="FF0000"/>
              </a:solidFill>
            </a:endParaRPr>
          </a:p>
          <a:p>
            <a:pPr marL="285750" indent="-285750">
              <a:buFont typeface="Wingdings" panose="05000000000000000000" pitchFamily="2" charset="2"/>
              <a:buChar char="q"/>
            </a:pPr>
            <a:r>
              <a:rPr lang="en-GB" sz="2000" dirty="0"/>
              <a:t>Like other Python functions, a Python constructor starts with the def keyword.</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This is followed by </a:t>
            </a:r>
            <a:r>
              <a:rPr lang="en-GB" sz="2000" dirty="0" err="1"/>
              <a:t>init</a:t>
            </a:r>
            <a:r>
              <a:rPr lang="en-GB" sz="2000" dirty="0"/>
              <a:t>, which is prefixed and suffixed with double underscores and parentheses. It looks like this __</a:t>
            </a:r>
            <a:r>
              <a:rPr lang="en-GB" sz="2000" dirty="0" err="1"/>
              <a:t>init</a:t>
            </a:r>
            <a:r>
              <a:rPr lang="en-GB" sz="2000" dirty="0"/>
              <a:t>__().</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__</a:t>
            </a:r>
            <a:r>
              <a:rPr lang="en-GB" sz="2000" dirty="0" err="1"/>
              <a:t>init</a:t>
            </a:r>
            <a:r>
              <a:rPr lang="en-GB" sz="2000" dirty="0"/>
              <a:t>__ is a special name in Python that is used to name the constructor method.</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first argument must be self, which is a reference to the object. It is used to access its methods and attributes and assign values to data members (variables).</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When a constructor is called, an object is created and passed automatically to the __</a:t>
            </a:r>
            <a:r>
              <a:rPr lang="en-GB" sz="2000" dirty="0" err="1"/>
              <a:t>init</a:t>
            </a:r>
            <a:r>
              <a:rPr lang="en-GB" sz="2000" dirty="0"/>
              <a:t>__ () method.</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A constructor is defined inside the class definition and not outside it.</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When we define default and parameterized constructors in a class, the default constructor is used when we don’t pass any arguments, and the parameterized constructor is used when we pass arguments to the object.</a:t>
            </a:r>
          </a:p>
        </p:txBody>
      </p:sp>
    </p:spTree>
    <p:extLst>
      <p:ext uri="{BB962C8B-B14F-4D97-AF65-F5344CB8AC3E}">
        <p14:creationId xmlns:p14="http://schemas.microsoft.com/office/powerpoint/2010/main" val="5998051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96490F-58EC-08BB-A4B9-0D8261C734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BB921B-3010-02B0-5ABA-85F0B3CE3F6D}"/>
              </a:ext>
            </a:extLst>
          </p:cNvPr>
          <p:cNvSpPr txBox="1"/>
          <p:nvPr/>
        </p:nvSpPr>
        <p:spPr>
          <a:xfrm>
            <a:off x="478971" y="413657"/>
            <a:ext cx="3853543" cy="5567651"/>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b="1" dirty="0">
                <a:solidFill>
                  <a:srgbClr val="FF0000"/>
                </a:solidFill>
              </a:rPr>
              <a:t>Types of Constructors in Python:</a:t>
            </a:r>
          </a:p>
          <a:p>
            <a:pPr indent="-228600">
              <a:lnSpc>
                <a:spcPct val="90000"/>
              </a:lnSpc>
              <a:spcAft>
                <a:spcPts val="600"/>
              </a:spcAft>
              <a:buFont typeface="Arial" panose="020B0604020202020204" pitchFamily="34" charset="0"/>
              <a:buChar char="•"/>
            </a:pPr>
            <a:r>
              <a:rPr lang="en-US" dirty="0"/>
              <a:t>Python constructors are among the most fundamental and crucial concepts of the object-oriented paradigm. They ensure that objects are created with attributes required to function smoothly. This section will discuss two main types of constructors in Python.</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Default Constructor</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Parameterized Constructor</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Non-parameterized Constructor</a:t>
            </a:r>
          </a:p>
        </p:txBody>
      </p:sp>
      <p:pic>
        <p:nvPicPr>
          <p:cNvPr id="5" name="Picture 4">
            <a:extLst>
              <a:ext uri="{FF2B5EF4-FFF2-40B4-BE49-F238E27FC236}">
                <a16:creationId xmlns:a16="http://schemas.microsoft.com/office/drawing/2014/main" id="{645A0C07-5C32-0DB4-D63C-CE02D281D0D2}"/>
              </a:ext>
            </a:extLst>
          </p:cNvPr>
          <p:cNvPicPr>
            <a:picLocks noChangeAspect="1"/>
          </p:cNvPicPr>
          <p:nvPr/>
        </p:nvPicPr>
        <p:blipFill>
          <a:blip r:embed="rId2"/>
          <a:stretch>
            <a:fillRect/>
          </a:stretch>
        </p:blipFill>
        <p:spPr>
          <a:xfrm>
            <a:off x="4430409" y="1088571"/>
            <a:ext cx="6946609" cy="5040086"/>
          </a:xfrm>
          <a:prstGeom prst="rect">
            <a:avLst/>
          </a:prstGeom>
        </p:spPr>
      </p:pic>
      <p:grpSp>
        <p:nvGrpSpPr>
          <p:cNvPr id="17" name="Group 1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8" name="Rectangle 1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80878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311E3-93F1-6E01-CB45-EF69FB25A7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B053C0-2174-F261-24F9-6BC7A1D37740}"/>
              </a:ext>
            </a:extLst>
          </p:cNvPr>
          <p:cNvSpPr txBox="1"/>
          <p:nvPr/>
        </p:nvSpPr>
        <p:spPr>
          <a:xfrm>
            <a:off x="287079" y="335846"/>
            <a:ext cx="11663916" cy="6247864"/>
          </a:xfrm>
          <a:prstGeom prst="rect">
            <a:avLst/>
          </a:prstGeom>
          <a:noFill/>
        </p:spPr>
        <p:txBody>
          <a:bodyPr wrap="square">
            <a:spAutoFit/>
          </a:bodyPr>
          <a:lstStyle/>
          <a:p>
            <a:r>
              <a:rPr lang="en-GB" sz="2000" b="1" dirty="0">
                <a:solidFill>
                  <a:srgbClr val="FF0000"/>
                </a:solidFill>
              </a:rPr>
              <a:t>Default Constructor:</a:t>
            </a:r>
          </a:p>
          <a:p>
            <a:endParaRPr lang="en-GB" sz="2000" b="1" dirty="0">
              <a:solidFill>
                <a:srgbClr val="FF0000"/>
              </a:solidFill>
            </a:endParaRPr>
          </a:p>
          <a:p>
            <a:r>
              <a:rPr lang="en-GB" sz="2000" dirty="0"/>
              <a:t>Python will provide a default constructor if no constructor is defined. Python adds a default constructor when we do not include the constructor in the class or forget to declare it. It does not perform any task but initializes the objects. It is an empty constructor without a body.</a:t>
            </a:r>
          </a:p>
          <a:p>
            <a:endParaRPr lang="en-GB" sz="2000" dirty="0"/>
          </a:p>
          <a:p>
            <a:r>
              <a:rPr lang="en-GB" sz="2000" dirty="0"/>
              <a:t>If you do not implement any constructor in your class or forget to declare it, the Python inserts a default constructor into your code on your behalf. This constructor is known as the default constructor.</a:t>
            </a:r>
          </a:p>
          <a:p>
            <a:endParaRPr lang="en-GB" sz="2000" dirty="0"/>
          </a:p>
          <a:p>
            <a:r>
              <a:rPr lang="en-GB" sz="2000" dirty="0"/>
              <a:t>It does not perform any task but initializes the objects. It is an empty constructor without a body.</a:t>
            </a:r>
          </a:p>
          <a:p>
            <a:endParaRPr lang="en-GB" sz="2000" dirty="0"/>
          </a:p>
          <a:p>
            <a:r>
              <a:rPr lang="en-GB" sz="2000" b="1" dirty="0">
                <a:solidFill>
                  <a:srgbClr val="FF0000"/>
                </a:solidFill>
              </a:rPr>
              <a:t>Note:</a:t>
            </a:r>
          </a:p>
          <a:p>
            <a:endParaRPr lang="en-GB" sz="2000" dirty="0"/>
          </a:p>
          <a:p>
            <a:r>
              <a:rPr lang="en-GB" sz="2000" dirty="0"/>
              <a:t>The default constructor is not present in the source </a:t>
            </a:r>
            <a:r>
              <a:rPr lang="en-GB" sz="2000" dirty="0" err="1"/>
              <a:t>py</a:t>
            </a:r>
            <a:r>
              <a:rPr lang="en-GB" sz="2000" dirty="0"/>
              <a:t> file. It is inserted into the code during compilation if not exists. </a:t>
            </a:r>
          </a:p>
          <a:p>
            <a:endParaRPr lang="en-GB" sz="2000" dirty="0"/>
          </a:p>
          <a:p>
            <a:r>
              <a:rPr lang="en-GB" sz="2000" dirty="0"/>
              <a:t>If you implement your constructor, then the default constructor will not be added.</a:t>
            </a:r>
          </a:p>
          <a:p>
            <a:endParaRPr lang="en-GB" sz="2000" dirty="0"/>
          </a:p>
          <a:p>
            <a:r>
              <a:rPr lang="en-US" sz="2000" dirty="0"/>
              <a:t>It is a basic non-parameterized constructor with no specific task or initialization apart from basic object creation.</a:t>
            </a:r>
            <a:endParaRPr lang="en-GB" sz="2000" dirty="0"/>
          </a:p>
        </p:txBody>
      </p:sp>
    </p:spTree>
    <p:extLst>
      <p:ext uri="{BB962C8B-B14F-4D97-AF65-F5344CB8AC3E}">
        <p14:creationId xmlns:p14="http://schemas.microsoft.com/office/powerpoint/2010/main" val="18291272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76AD2-0A03-7E49-89E0-301740BEFF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A2E588-D6C2-74F9-7986-8A488EE46965}"/>
              </a:ext>
            </a:extLst>
          </p:cNvPr>
          <p:cNvSpPr txBox="1"/>
          <p:nvPr/>
        </p:nvSpPr>
        <p:spPr>
          <a:xfrm>
            <a:off x="141767" y="256999"/>
            <a:ext cx="11908465" cy="2862322"/>
          </a:xfrm>
          <a:prstGeom prst="rect">
            <a:avLst/>
          </a:prstGeom>
          <a:noFill/>
        </p:spPr>
        <p:txBody>
          <a:bodyPr wrap="square">
            <a:spAutoFit/>
          </a:bodyPr>
          <a:lstStyle/>
          <a:p>
            <a:r>
              <a:rPr lang="en-GB" sz="2000" b="1" dirty="0">
                <a:solidFill>
                  <a:srgbClr val="FF0000"/>
                </a:solidFill>
              </a:rPr>
              <a:t>Parameterized Constructor:</a:t>
            </a:r>
          </a:p>
          <a:p>
            <a:endParaRPr lang="en-GB" sz="2000" b="1" dirty="0">
              <a:solidFill>
                <a:srgbClr val="FF0000"/>
              </a:solidFill>
            </a:endParaRPr>
          </a:p>
          <a:p>
            <a:r>
              <a:rPr lang="en-GB" sz="2000" dirty="0"/>
              <a:t>A parameterized constructor in Python takes additional arguments along with the standard self parameter. It takes the first argument as a reference to the instance, and the programmer provides the rest of the arguments. This constructor allows classes in Python to start their attributes with particular values. </a:t>
            </a:r>
          </a:p>
          <a:p>
            <a:endParaRPr lang="en-GB" sz="2000" dirty="0"/>
          </a:p>
          <a:p>
            <a:r>
              <a:rPr lang="en-GB" sz="2000" dirty="0"/>
              <a:t>Parameterized constructors can accept arguments, which are used to initialize attributes of an object or perform operations when an object is created. </a:t>
            </a:r>
          </a:p>
          <a:p>
            <a:endParaRPr lang="en-GB" sz="2000" dirty="0"/>
          </a:p>
        </p:txBody>
      </p:sp>
    </p:spTree>
    <p:extLst>
      <p:ext uri="{BB962C8B-B14F-4D97-AF65-F5344CB8AC3E}">
        <p14:creationId xmlns:p14="http://schemas.microsoft.com/office/powerpoint/2010/main" val="3801761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610CF-D0DE-2979-6BA8-1C53A9CC1C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11DEE2-AF34-9061-FE51-FAB3D5EFF01A}"/>
              </a:ext>
            </a:extLst>
          </p:cNvPr>
          <p:cNvSpPr txBox="1"/>
          <p:nvPr/>
        </p:nvSpPr>
        <p:spPr>
          <a:xfrm>
            <a:off x="297711" y="302359"/>
            <a:ext cx="10388010" cy="6555641"/>
          </a:xfrm>
          <a:prstGeom prst="rect">
            <a:avLst/>
          </a:prstGeom>
          <a:noFill/>
        </p:spPr>
        <p:txBody>
          <a:bodyPr wrap="square">
            <a:spAutoFit/>
          </a:bodyPr>
          <a:lstStyle/>
          <a:p>
            <a:r>
              <a:rPr lang="en-GB" sz="2000" b="1" dirty="0">
                <a:solidFill>
                  <a:srgbClr val="FF0000"/>
                </a:solidFill>
              </a:rPr>
              <a:t>Parameterized Constructor in Python Example :</a:t>
            </a:r>
          </a:p>
          <a:p>
            <a:r>
              <a:rPr lang="en-GB" sz="2000" dirty="0"/>
              <a:t>class Person:</a:t>
            </a:r>
          </a:p>
          <a:p>
            <a:r>
              <a:rPr lang="en-GB" sz="2000" dirty="0"/>
              <a:t>    def __</a:t>
            </a:r>
            <a:r>
              <a:rPr lang="en-GB" sz="2000" dirty="0" err="1"/>
              <a:t>init</a:t>
            </a:r>
            <a:r>
              <a:rPr lang="en-GB" sz="2000" dirty="0"/>
              <a:t>__(self, name, age, city):</a:t>
            </a:r>
          </a:p>
          <a:p>
            <a:r>
              <a:rPr lang="en-GB" sz="2000" dirty="0"/>
              <a:t>        self.name = name</a:t>
            </a:r>
          </a:p>
          <a:p>
            <a:r>
              <a:rPr lang="en-GB" sz="2000" dirty="0"/>
              <a:t>        </a:t>
            </a:r>
            <a:r>
              <a:rPr lang="en-GB" sz="2000" dirty="0" err="1"/>
              <a:t>self.age</a:t>
            </a:r>
            <a:r>
              <a:rPr lang="en-GB" sz="2000" dirty="0"/>
              <a:t> = age</a:t>
            </a:r>
          </a:p>
          <a:p>
            <a:r>
              <a:rPr lang="en-GB" sz="2000" dirty="0"/>
              <a:t>        </a:t>
            </a:r>
            <a:r>
              <a:rPr lang="en-GB" sz="2000" dirty="0" err="1"/>
              <a:t>self.city</a:t>
            </a:r>
            <a:r>
              <a:rPr lang="en-GB" sz="2000" dirty="0"/>
              <a:t> = city</a:t>
            </a:r>
          </a:p>
          <a:p>
            <a:r>
              <a:rPr lang="en-GB" sz="2000" dirty="0"/>
              <a:t>    def introduce(self):</a:t>
            </a:r>
          </a:p>
          <a:p>
            <a:r>
              <a:rPr lang="en-GB" sz="2000" dirty="0"/>
              <a:t>        print(</a:t>
            </a:r>
            <a:r>
              <a:rPr lang="en-GB" sz="2000" dirty="0" err="1"/>
              <a:t>f"Hello</a:t>
            </a:r>
            <a:r>
              <a:rPr lang="en-GB" sz="2000" dirty="0"/>
              <a:t>, my name is {self.name}. I'm {</a:t>
            </a:r>
            <a:r>
              <a:rPr lang="en-GB" sz="2000" dirty="0" err="1"/>
              <a:t>self.age</a:t>
            </a:r>
            <a:r>
              <a:rPr lang="en-GB" sz="2000" dirty="0"/>
              <a:t>} years old and I live in {</a:t>
            </a:r>
            <a:r>
              <a:rPr lang="en-GB" sz="2000" dirty="0" err="1"/>
              <a:t>self.city</a:t>
            </a:r>
            <a:r>
              <a:rPr lang="en-GB" sz="2000" dirty="0"/>
              <a:t>}.")</a:t>
            </a:r>
          </a:p>
          <a:p>
            <a:endParaRPr lang="en-GB" sz="2000" dirty="0"/>
          </a:p>
          <a:p>
            <a:r>
              <a:rPr lang="en-GB" sz="2000" dirty="0"/>
              <a:t># Creating instances of the Person class with Indian names and cities</a:t>
            </a:r>
          </a:p>
          <a:p>
            <a:r>
              <a:rPr lang="en-GB" sz="2000" dirty="0"/>
              <a:t>person1 = Person("Amit", 28, "Mumbai")</a:t>
            </a:r>
          </a:p>
          <a:p>
            <a:r>
              <a:rPr lang="en-GB" sz="2000" dirty="0"/>
              <a:t>person2 = Person("Priya", 24, "Bengaluru")</a:t>
            </a:r>
          </a:p>
          <a:p>
            <a:endParaRPr lang="en-GB" sz="2000" dirty="0"/>
          </a:p>
          <a:p>
            <a:r>
              <a:rPr lang="en-GB" sz="2000" dirty="0"/>
              <a:t># Introducing the persons</a:t>
            </a:r>
          </a:p>
          <a:p>
            <a:r>
              <a:rPr lang="en-GB" sz="2000" dirty="0"/>
              <a:t>person1.introduce()  # Output: Hello, my name is Amit. I'm 28 years old and I live in Mumbai.</a:t>
            </a:r>
          </a:p>
          <a:p>
            <a:r>
              <a:rPr lang="en-GB" sz="2000" dirty="0"/>
              <a:t>person2.introduce()  # Output: Hello, my name is Priya. I'm 24 years old and I live in Bengaluru.</a:t>
            </a:r>
          </a:p>
          <a:p>
            <a:endParaRPr lang="en-GB" sz="2000" dirty="0"/>
          </a:p>
          <a:p>
            <a:r>
              <a:rPr lang="en-GB" sz="2000" b="1" dirty="0">
                <a:solidFill>
                  <a:srgbClr val="FF0000"/>
                </a:solidFill>
              </a:rPr>
              <a:t>Output:</a:t>
            </a:r>
          </a:p>
          <a:p>
            <a:r>
              <a:rPr lang="en-GB" sz="2000" dirty="0"/>
              <a:t>Hello, my name is Amit. I'm 28 years old and I live in Mumbai.</a:t>
            </a:r>
          </a:p>
          <a:p>
            <a:r>
              <a:rPr lang="en-GB" sz="2000" dirty="0"/>
              <a:t>Hello, my name is Priya. I'm 24 years old and I live in Bengaluru.</a:t>
            </a:r>
          </a:p>
        </p:txBody>
      </p:sp>
    </p:spTree>
    <p:extLst>
      <p:ext uri="{BB962C8B-B14F-4D97-AF65-F5344CB8AC3E}">
        <p14:creationId xmlns:p14="http://schemas.microsoft.com/office/powerpoint/2010/main" val="23290295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E6444-72E7-83F3-2236-73299AF3EC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845DC9-BB32-4536-E9AB-FA5A1E404554}"/>
              </a:ext>
            </a:extLst>
          </p:cNvPr>
          <p:cNvSpPr txBox="1"/>
          <p:nvPr/>
        </p:nvSpPr>
        <p:spPr>
          <a:xfrm>
            <a:off x="301256" y="622648"/>
            <a:ext cx="11589488" cy="5016758"/>
          </a:xfrm>
          <a:prstGeom prst="rect">
            <a:avLst/>
          </a:prstGeom>
          <a:noFill/>
        </p:spPr>
        <p:txBody>
          <a:bodyPr wrap="square">
            <a:spAutoFit/>
          </a:bodyPr>
          <a:lstStyle/>
          <a:p>
            <a:r>
              <a:rPr lang="en-GB" sz="2000" b="1" dirty="0">
                <a:solidFill>
                  <a:srgbClr val="FF0000"/>
                </a:solidFill>
              </a:rPr>
              <a:t>Non-parameterized Constructor:</a:t>
            </a:r>
          </a:p>
          <a:p>
            <a:r>
              <a:rPr lang="en-GB" sz="2000" dirty="0"/>
              <a:t>A non-parameterized constructor in Python takes no arguments or parameters except the mandatory self parameter. We use it to initialize class members with default values or perform initialization tasks that don’t need external inputs. This type of constructor ensures that the object has a standard structure by assigning default values. </a:t>
            </a:r>
          </a:p>
          <a:p>
            <a:endParaRPr lang="en-GB" sz="2000" dirty="0"/>
          </a:p>
          <a:p>
            <a:r>
              <a:rPr lang="en-GB" sz="2000" dirty="0"/>
              <a:t>The best of a non-parameterized constructor is its simplicity. When an object is created, it gets predefined values, bringing consistency and uniformity. We don’t necessarily need this constructor; programmers can decide whether to use it in class. However, they are useful in the following situations:</a:t>
            </a:r>
          </a:p>
          <a:p>
            <a:endParaRPr lang="en-GB" sz="2000" dirty="0"/>
          </a:p>
          <a:p>
            <a:r>
              <a:rPr lang="en-GB" sz="2000" dirty="0"/>
              <a:t>To perform operations when an object is created, such as establishing a connection to a database or opening a file.</a:t>
            </a:r>
          </a:p>
          <a:p>
            <a:endParaRPr lang="en-GB" sz="2000" dirty="0"/>
          </a:p>
          <a:p>
            <a:r>
              <a:rPr lang="en-GB" sz="2000" dirty="0"/>
              <a:t>To initialize the default values for instance variables of an object.</a:t>
            </a:r>
          </a:p>
          <a:p>
            <a:endParaRPr lang="en-GB" sz="2000" dirty="0"/>
          </a:p>
          <a:p>
            <a:r>
              <a:rPr lang="en-GB" sz="2000" dirty="0"/>
              <a:t>To create a skeleton object used as a template to create other objects.</a:t>
            </a:r>
          </a:p>
        </p:txBody>
      </p:sp>
    </p:spTree>
    <p:extLst>
      <p:ext uri="{BB962C8B-B14F-4D97-AF65-F5344CB8AC3E}">
        <p14:creationId xmlns:p14="http://schemas.microsoft.com/office/powerpoint/2010/main" val="3682990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D3946-AEF6-B73A-100D-72E42FFF5E5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7A78B0-60C0-2D9F-5EDA-370DF598FC96}"/>
              </a:ext>
            </a:extLst>
          </p:cNvPr>
          <p:cNvSpPr txBox="1"/>
          <p:nvPr/>
        </p:nvSpPr>
        <p:spPr>
          <a:xfrm>
            <a:off x="475807" y="560511"/>
            <a:ext cx="6097772" cy="5324535"/>
          </a:xfrm>
          <a:prstGeom prst="rect">
            <a:avLst/>
          </a:prstGeom>
          <a:noFill/>
        </p:spPr>
        <p:txBody>
          <a:bodyPr wrap="square">
            <a:spAutoFit/>
          </a:bodyPr>
          <a:lstStyle/>
          <a:p>
            <a:r>
              <a:rPr lang="en-GB" sz="2000" b="1" dirty="0">
                <a:solidFill>
                  <a:srgbClr val="FF0000"/>
                </a:solidFill>
              </a:rPr>
              <a:t>Example:</a:t>
            </a:r>
          </a:p>
          <a:p>
            <a:r>
              <a:rPr lang="en-GB" sz="2000" dirty="0"/>
              <a:t>class Person:</a:t>
            </a:r>
          </a:p>
          <a:p>
            <a:r>
              <a:rPr lang="en-GB" sz="2000" dirty="0"/>
              <a:t>    def __</a:t>
            </a:r>
            <a:r>
              <a:rPr lang="en-GB" sz="2000" dirty="0" err="1"/>
              <a:t>init</a:t>
            </a:r>
            <a:r>
              <a:rPr lang="en-GB" sz="2000" dirty="0"/>
              <a:t>__(self):</a:t>
            </a:r>
          </a:p>
          <a:p>
            <a:r>
              <a:rPr lang="en-GB" sz="2000" dirty="0"/>
              <a:t>        self.name = "John Doe"</a:t>
            </a:r>
          </a:p>
          <a:p>
            <a:r>
              <a:rPr lang="en-GB" sz="2000" dirty="0"/>
              <a:t>        </a:t>
            </a:r>
            <a:r>
              <a:rPr lang="en-GB" sz="2000" dirty="0" err="1"/>
              <a:t>self.age</a:t>
            </a:r>
            <a:r>
              <a:rPr lang="en-GB" sz="2000" dirty="0"/>
              <a:t> = 30</a:t>
            </a:r>
          </a:p>
          <a:p>
            <a:r>
              <a:rPr lang="en-GB" sz="2000" dirty="0"/>
              <a:t>    def </a:t>
            </a:r>
            <a:r>
              <a:rPr lang="en-GB" sz="2000" dirty="0" err="1"/>
              <a:t>display_info</a:t>
            </a:r>
            <a:r>
              <a:rPr lang="en-GB" sz="2000" dirty="0"/>
              <a:t>(self):</a:t>
            </a:r>
          </a:p>
          <a:p>
            <a:r>
              <a:rPr lang="en-GB" sz="2000" dirty="0"/>
              <a:t>        print(</a:t>
            </a:r>
            <a:r>
              <a:rPr lang="en-GB" sz="2000" dirty="0" err="1"/>
              <a:t>f"Name</a:t>
            </a:r>
            <a:r>
              <a:rPr lang="en-GB" sz="2000" dirty="0"/>
              <a:t>: {self.name}, Age: {</a:t>
            </a:r>
            <a:r>
              <a:rPr lang="en-GB" sz="2000" dirty="0" err="1"/>
              <a:t>self.age</a:t>
            </a:r>
            <a:r>
              <a:rPr lang="en-GB" sz="2000" dirty="0"/>
              <a:t>}")</a:t>
            </a:r>
          </a:p>
          <a:p>
            <a:endParaRPr lang="en-GB" sz="2000" dirty="0"/>
          </a:p>
          <a:p>
            <a:r>
              <a:rPr lang="en-GB" sz="2000" dirty="0"/>
              <a:t># Create an instance of the Person class using the non-parameterized constructor</a:t>
            </a:r>
          </a:p>
          <a:p>
            <a:r>
              <a:rPr lang="en-GB" sz="2000" dirty="0"/>
              <a:t>person = Person()</a:t>
            </a:r>
          </a:p>
          <a:p>
            <a:endParaRPr lang="en-GB" sz="2000" dirty="0"/>
          </a:p>
          <a:p>
            <a:r>
              <a:rPr lang="en-GB" sz="2000" dirty="0"/>
              <a:t># Display the person's information</a:t>
            </a:r>
          </a:p>
          <a:p>
            <a:r>
              <a:rPr lang="en-GB" sz="2000" dirty="0" err="1"/>
              <a:t>person.display_info</a:t>
            </a:r>
            <a:r>
              <a:rPr lang="en-GB" sz="2000" dirty="0"/>
              <a:t>()</a:t>
            </a:r>
          </a:p>
          <a:p>
            <a:endParaRPr lang="en-GB" sz="2000" dirty="0"/>
          </a:p>
          <a:p>
            <a:r>
              <a:rPr lang="en-GB" sz="2000" b="1" dirty="0">
                <a:solidFill>
                  <a:srgbClr val="FF0000"/>
                </a:solidFill>
              </a:rPr>
              <a:t>Output:</a:t>
            </a:r>
          </a:p>
          <a:p>
            <a:r>
              <a:rPr lang="en-GB" sz="2000" dirty="0"/>
              <a:t>Name: John Doe, Age: 30</a:t>
            </a:r>
          </a:p>
        </p:txBody>
      </p:sp>
    </p:spTree>
    <p:extLst>
      <p:ext uri="{BB962C8B-B14F-4D97-AF65-F5344CB8AC3E}">
        <p14:creationId xmlns:p14="http://schemas.microsoft.com/office/powerpoint/2010/main" val="8937951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72B6D-AEF7-B884-03D6-9E9FD6803A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8A422C-DC6D-4E66-5FCC-71896C8B6EA1}"/>
              </a:ext>
            </a:extLst>
          </p:cNvPr>
          <p:cNvSpPr txBox="1"/>
          <p:nvPr/>
        </p:nvSpPr>
        <p:spPr>
          <a:xfrm>
            <a:off x="255181" y="361508"/>
            <a:ext cx="11568224" cy="2554545"/>
          </a:xfrm>
          <a:prstGeom prst="rect">
            <a:avLst/>
          </a:prstGeom>
          <a:noFill/>
        </p:spPr>
        <p:txBody>
          <a:bodyPr wrap="square">
            <a:spAutoFit/>
          </a:bodyPr>
          <a:lstStyle/>
          <a:p>
            <a:r>
              <a:rPr lang="en-GB" sz="2000" b="1" dirty="0">
                <a:solidFill>
                  <a:srgbClr val="FF0000"/>
                </a:solidFill>
              </a:rPr>
              <a:t>Multiple Constructor in a Single Python Class:</a:t>
            </a:r>
          </a:p>
          <a:p>
            <a:r>
              <a:rPr lang="en-GB" sz="2000" dirty="0"/>
              <a:t>Unlike other programming languages, Python doesn’t support multiple constructors with different parameters. However, we can emulate more than one constructor by using default arguments and conditional logic with __</a:t>
            </a:r>
            <a:r>
              <a:rPr lang="en-GB" sz="2000" dirty="0" err="1"/>
              <a:t>init</a:t>
            </a:r>
            <a:r>
              <a:rPr lang="en-GB" sz="2000" dirty="0"/>
              <a:t>__. </a:t>
            </a:r>
          </a:p>
          <a:p>
            <a:endParaRPr lang="en-GB" sz="2000" dirty="0"/>
          </a:p>
          <a:p>
            <a:r>
              <a:rPr lang="en-GB" sz="2000" dirty="0"/>
              <a:t>The ability of Python to define multiple constructors in a class with a different number or parameter for each is known as Python constructor overloading or method overloading. This allows a class to manage several initialization situations, bringing object creation flexibility.</a:t>
            </a:r>
          </a:p>
        </p:txBody>
      </p:sp>
    </p:spTree>
    <p:extLst>
      <p:ext uri="{BB962C8B-B14F-4D97-AF65-F5344CB8AC3E}">
        <p14:creationId xmlns:p14="http://schemas.microsoft.com/office/powerpoint/2010/main" val="39694718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CF925-1B21-03B6-59B4-F6567AC8241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545B380-41FC-8BD5-86C4-E4A856484D8A}"/>
              </a:ext>
            </a:extLst>
          </p:cNvPr>
          <p:cNvPicPr>
            <a:picLocks noChangeAspect="1"/>
          </p:cNvPicPr>
          <p:nvPr/>
        </p:nvPicPr>
        <p:blipFill>
          <a:blip r:embed="rId2"/>
          <a:stretch>
            <a:fillRect/>
          </a:stretch>
        </p:blipFill>
        <p:spPr>
          <a:xfrm>
            <a:off x="204455" y="472817"/>
            <a:ext cx="6381750" cy="5572125"/>
          </a:xfrm>
          <a:prstGeom prst="rect">
            <a:avLst/>
          </a:prstGeom>
        </p:spPr>
      </p:pic>
      <p:pic>
        <p:nvPicPr>
          <p:cNvPr id="5" name="Picture 4">
            <a:extLst>
              <a:ext uri="{FF2B5EF4-FFF2-40B4-BE49-F238E27FC236}">
                <a16:creationId xmlns:a16="http://schemas.microsoft.com/office/drawing/2014/main" id="{921CCA78-0A18-E294-9071-73137BB11380}"/>
              </a:ext>
            </a:extLst>
          </p:cNvPr>
          <p:cNvPicPr>
            <a:picLocks noChangeAspect="1"/>
          </p:cNvPicPr>
          <p:nvPr/>
        </p:nvPicPr>
        <p:blipFill>
          <a:blip r:embed="rId3"/>
          <a:stretch>
            <a:fillRect/>
          </a:stretch>
        </p:blipFill>
        <p:spPr>
          <a:xfrm>
            <a:off x="6395357" y="2771775"/>
            <a:ext cx="3733800" cy="1466850"/>
          </a:xfrm>
          <a:prstGeom prst="rect">
            <a:avLst/>
          </a:prstGeom>
        </p:spPr>
      </p:pic>
    </p:spTree>
    <p:extLst>
      <p:ext uri="{BB962C8B-B14F-4D97-AF65-F5344CB8AC3E}">
        <p14:creationId xmlns:p14="http://schemas.microsoft.com/office/powerpoint/2010/main" val="1414548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94F4A2-8318-9D03-C559-F7E75FD0B418}"/>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A39623-6383-9ECF-D883-424E7670CA2C}"/>
              </a:ext>
            </a:extLst>
          </p:cNvPr>
          <p:cNvPicPr>
            <a:picLocks noChangeAspect="1"/>
          </p:cNvPicPr>
          <p:nvPr/>
        </p:nvPicPr>
        <p:blipFill>
          <a:blip r:embed="rId2"/>
          <a:stretch>
            <a:fillRect/>
          </a:stretch>
        </p:blipFill>
        <p:spPr>
          <a:xfrm>
            <a:off x="150750" y="774860"/>
            <a:ext cx="7887228" cy="58957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460AA1-2C85-2114-98BC-98A0C4E3C4C5}"/>
              </a:ext>
            </a:extLst>
          </p:cNvPr>
          <p:cNvSpPr txBox="1"/>
          <p:nvPr/>
        </p:nvSpPr>
        <p:spPr>
          <a:xfrm>
            <a:off x="1588677" y="187375"/>
            <a:ext cx="4621833" cy="400110"/>
          </a:xfrm>
          <a:prstGeom prst="rect">
            <a:avLst/>
          </a:prstGeom>
          <a:noFill/>
        </p:spPr>
        <p:txBody>
          <a:bodyPr wrap="square" rtlCol="0">
            <a:spAutoFit/>
          </a:bodyPr>
          <a:lstStyle/>
          <a:p>
            <a:r>
              <a:rPr lang="en-US" sz="2000" b="1" dirty="0"/>
              <a:t>Example of class and Object:</a:t>
            </a:r>
            <a:r>
              <a:rPr lang="en-US" sz="2000" dirty="0"/>
              <a:t> </a:t>
            </a:r>
            <a:endParaRPr lang="en-GB" sz="2000" dirty="0"/>
          </a:p>
        </p:txBody>
      </p:sp>
      <p:pic>
        <p:nvPicPr>
          <p:cNvPr id="7" name="Picture 6">
            <a:extLst>
              <a:ext uri="{FF2B5EF4-FFF2-40B4-BE49-F238E27FC236}">
                <a16:creationId xmlns:a16="http://schemas.microsoft.com/office/drawing/2014/main" id="{ECD958F5-FD11-47EE-1757-9D549A08B57E}"/>
              </a:ext>
            </a:extLst>
          </p:cNvPr>
          <p:cNvPicPr>
            <a:picLocks noChangeAspect="1"/>
          </p:cNvPicPr>
          <p:nvPr/>
        </p:nvPicPr>
        <p:blipFill>
          <a:blip r:embed="rId3"/>
          <a:stretch>
            <a:fillRect/>
          </a:stretch>
        </p:blipFill>
        <p:spPr>
          <a:xfrm>
            <a:off x="7127707" y="4198347"/>
            <a:ext cx="4686300" cy="1390650"/>
          </a:xfrm>
          <a:prstGeom prst="rect">
            <a:avLst/>
          </a:prstGeom>
        </p:spPr>
      </p:pic>
    </p:spTree>
    <p:extLst>
      <p:ext uri="{BB962C8B-B14F-4D97-AF65-F5344CB8AC3E}">
        <p14:creationId xmlns:p14="http://schemas.microsoft.com/office/powerpoint/2010/main" val="36723242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5BB8C-D31D-4A10-EC78-EEF9A12121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7B4EF0-4BFB-3C3C-B4C9-793C2024E9C0}"/>
              </a:ext>
            </a:extLst>
          </p:cNvPr>
          <p:cNvSpPr txBox="1"/>
          <p:nvPr/>
        </p:nvSpPr>
        <p:spPr>
          <a:xfrm>
            <a:off x="141767" y="98616"/>
            <a:ext cx="11908465" cy="7786747"/>
          </a:xfrm>
          <a:prstGeom prst="rect">
            <a:avLst/>
          </a:prstGeom>
          <a:noFill/>
        </p:spPr>
        <p:txBody>
          <a:bodyPr wrap="square">
            <a:spAutoFit/>
          </a:bodyPr>
          <a:lstStyle/>
          <a:p>
            <a:r>
              <a:rPr lang="en-GB" sz="2000" b="1" dirty="0">
                <a:solidFill>
                  <a:srgbClr val="FF0000"/>
                </a:solidFill>
              </a:rPr>
              <a:t>Advantages of Using Constructors in Python</a:t>
            </a:r>
          </a:p>
          <a:p>
            <a:r>
              <a:rPr lang="en-GB" sz="2000" dirty="0"/>
              <a:t>Constructors in Python are strategic assets that make programming more efficient by enhancing code readability, efficiency, and functionality. Here are a few benefits of Python constructors that make them crucial to Python. </a:t>
            </a:r>
          </a:p>
          <a:p>
            <a:endParaRPr lang="en-GB" sz="2000" dirty="0"/>
          </a:p>
          <a:p>
            <a:r>
              <a:rPr lang="en-GB" sz="2000" dirty="0"/>
              <a:t>1. </a:t>
            </a:r>
            <a:r>
              <a:rPr lang="en-GB" sz="2000" b="1" dirty="0">
                <a:solidFill>
                  <a:srgbClr val="FF0000"/>
                </a:solidFill>
              </a:rPr>
              <a:t>Improved Readability-</a:t>
            </a:r>
            <a:r>
              <a:rPr lang="en-GB" sz="2000" dirty="0"/>
              <a:t> Python constructors give structure to the code, clearly stating what values are initialized and how. This makes the code more readable for programmers and enables them to understand it better.</a:t>
            </a:r>
          </a:p>
          <a:p>
            <a:endParaRPr lang="en-GB" sz="2000" dirty="0"/>
          </a:p>
          <a:p>
            <a:r>
              <a:rPr lang="en-GB" sz="2000" b="1" dirty="0">
                <a:solidFill>
                  <a:srgbClr val="FF0000"/>
                </a:solidFill>
              </a:rPr>
              <a:t>2. Automatic Invocation- </a:t>
            </a:r>
            <a:r>
              <a:rPr lang="en-GB" sz="2000" dirty="0"/>
              <a:t>Automatic invocation is among the best features of Python constructors, which ensures every object is initialized properly, promotes consistency, and reduces human errors. </a:t>
            </a:r>
          </a:p>
          <a:p>
            <a:endParaRPr lang="en-GB" sz="2000" dirty="0"/>
          </a:p>
          <a:p>
            <a:r>
              <a:rPr lang="en-GB" sz="2000" b="1" dirty="0">
                <a:solidFill>
                  <a:srgbClr val="FF0000"/>
                </a:solidFill>
              </a:rPr>
              <a:t>3. Easy Initialization- </a:t>
            </a:r>
            <a:r>
              <a:rPr lang="en-GB" sz="2000" dirty="0"/>
              <a:t>Constructors offer an efficient way to assign an initial value to all objects of a class. We can set default values for attributes and initialize objects with custom data. Also, they streamline object creation, so each object has the right start. </a:t>
            </a:r>
          </a:p>
          <a:p>
            <a:endParaRPr lang="en-GB" sz="2000" dirty="0"/>
          </a:p>
          <a:p>
            <a:r>
              <a:rPr lang="en-GB" sz="2000" b="1" dirty="0">
                <a:solidFill>
                  <a:srgbClr val="FF0000"/>
                </a:solidFill>
              </a:rPr>
              <a:t>4. Flexible Object Creation- </a:t>
            </a:r>
            <a:r>
              <a:rPr lang="en-GB" sz="2000" dirty="0"/>
              <a:t>Parameterized constructors in Python ensure that each object has distinct attributes. This creates a dynamic programming environment where all objects are customized based on specific requirements.</a:t>
            </a:r>
          </a:p>
          <a:p>
            <a:endParaRPr lang="en-GB" sz="2000" dirty="0"/>
          </a:p>
          <a:p>
            <a:r>
              <a:rPr lang="en-GB" sz="2000" b="1" dirty="0">
                <a:solidFill>
                  <a:srgbClr val="FF0000"/>
                </a:solidFill>
              </a:rPr>
              <a:t>5. Easy Implementation- </a:t>
            </a:r>
            <a:r>
              <a:rPr lang="en-GB" sz="2000" dirty="0"/>
              <a:t>In Python, constructors are easy to implement. We can define them using the __</a:t>
            </a:r>
            <a:r>
              <a:rPr lang="en-GB" sz="2000" dirty="0" err="1"/>
              <a:t>init</a:t>
            </a:r>
            <a:r>
              <a:rPr lang="en-GB" sz="2000" dirty="0"/>
              <a:t>__ method.</a:t>
            </a:r>
          </a:p>
          <a:p>
            <a:endParaRPr lang="en-GB" sz="2000" dirty="0"/>
          </a:p>
          <a:p>
            <a:r>
              <a:rPr lang="en-GB" sz="2000" dirty="0"/>
              <a:t>6. Efficient Memory- When it comes to memory optimization, constructors stand out. They initialize objects at the outset, which prevents resource redundancy and keeps the memory footprints to minimal.</a:t>
            </a:r>
          </a:p>
        </p:txBody>
      </p:sp>
    </p:spTree>
    <p:extLst>
      <p:ext uri="{BB962C8B-B14F-4D97-AF65-F5344CB8AC3E}">
        <p14:creationId xmlns:p14="http://schemas.microsoft.com/office/powerpoint/2010/main" val="18838350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83984-E7EE-3A5D-CD52-410916DC64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DCAEA8-C286-FA47-D975-58E9178EE0F7}"/>
              </a:ext>
            </a:extLst>
          </p:cNvPr>
          <p:cNvSpPr txBox="1"/>
          <p:nvPr/>
        </p:nvSpPr>
        <p:spPr>
          <a:xfrm>
            <a:off x="131135" y="117693"/>
            <a:ext cx="11929730" cy="6740307"/>
          </a:xfrm>
          <a:prstGeom prst="rect">
            <a:avLst/>
          </a:prstGeom>
          <a:noFill/>
        </p:spPr>
        <p:txBody>
          <a:bodyPr wrap="square">
            <a:spAutoFit/>
          </a:bodyPr>
          <a:lstStyle/>
          <a:p>
            <a:r>
              <a:rPr lang="en-GB" b="1" dirty="0">
                <a:solidFill>
                  <a:srgbClr val="FF0000"/>
                </a:solidFill>
              </a:rPr>
              <a:t>Disadvantages of using constructors in Python:</a:t>
            </a:r>
          </a:p>
          <a:p>
            <a:r>
              <a:rPr lang="en-GB" dirty="0"/>
              <a:t>Similar to any tool, constructors also have drawbacks and challenges. Along with their benefits, programmers must be familiar with their loopholes and limitations to employ constructors judiciously and tap into their full potential.</a:t>
            </a:r>
          </a:p>
          <a:p>
            <a:endParaRPr lang="en-GB" dirty="0"/>
          </a:p>
          <a:p>
            <a:r>
              <a:rPr lang="en-GB" b="1" dirty="0">
                <a:solidFill>
                  <a:srgbClr val="FF0000"/>
                </a:solidFill>
              </a:rPr>
              <a:t>1. Overloading Complexity- </a:t>
            </a:r>
            <a:r>
              <a:rPr lang="en-GB" dirty="0"/>
              <a:t>In Python, native constructor overloading is not as intuitive as other programming languages, which can confuse programmers when they transition from other languages.</a:t>
            </a:r>
          </a:p>
          <a:p>
            <a:endParaRPr lang="en-GB" dirty="0"/>
          </a:p>
          <a:p>
            <a:r>
              <a:rPr lang="en-GB" b="1" dirty="0">
                <a:solidFill>
                  <a:srgbClr val="FF0000"/>
                </a:solidFill>
              </a:rPr>
              <a:t>2. Limited Functionality- </a:t>
            </a:r>
            <a:r>
              <a:rPr lang="en-GB" dirty="0"/>
              <a:t>Compared to other languages, Python constructors have restricted functionality. For example, they don’t have access modifiers. </a:t>
            </a:r>
          </a:p>
          <a:p>
            <a:endParaRPr lang="en-GB" dirty="0"/>
          </a:p>
          <a:p>
            <a:r>
              <a:rPr lang="en-GB" b="1" dirty="0">
                <a:solidFill>
                  <a:srgbClr val="FF0000"/>
                </a:solidFill>
              </a:rPr>
              <a:t>3. Overhead Complications- </a:t>
            </a:r>
            <a:r>
              <a:rPr lang="en-GB" dirty="0"/>
              <a:t>If not implemented judiciously, constructors can lead to overhead and slow down the program execution.</a:t>
            </a:r>
          </a:p>
          <a:p>
            <a:endParaRPr lang="en-GB" dirty="0"/>
          </a:p>
          <a:p>
            <a:r>
              <a:rPr lang="en-GB" b="1" dirty="0">
                <a:solidFill>
                  <a:srgbClr val="FF0000"/>
                </a:solidFill>
              </a:rPr>
              <a:t>4. Error Propagation- </a:t>
            </a:r>
            <a:r>
              <a:rPr lang="en-GB" dirty="0"/>
              <a:t>Constructors affect every object of a class. Therefore, any error in a constructor doesn’t stay confined. It can hamper the entire program and create widespread problems.</a:t>
            </a:r>
          </a:p>
          <a:p>
            <a:endParaRPr lang="en-GB" dirty="0"/>
          </a:p>
          <a:p>
            <a:r>
              <a:rPr lang="en-GB" b="1" dirty="0">
                <a:solidFill>
                  <a:srgbClr val="FF0000"/>
                </a:solidFill>
              </a:rPr>
              <a:t>5. Issues with Multiple Constructors- </a:t>
            </a:r>
            <a:r>
              <a:rPr lang="en-GB" dirty="0"/>
              <a:t>Python doesn’t support method overloading, so you can’t have multiple constructors with distinct parameters in a single class.</a:t>
            </a:r>
          </a:p>
          <a:p>
            <a:endParaRPr lang="en-GB" b="1" dirty="0">
              <a:solidFill>
                <a:srgbClr val="FF0000"/>
              </a:solidFill>
            </a:endParaRPr>
          </a:p>
          <a:p>
            <a:r>
              <a:rPr lang="en-GB" b="1" dirty="0">
                <a:solidFill>
                  <a:srgbClr val="FF0000"/>
                </a:solidFill>
              </a:rPr>
              <a:t>6. Dependency Issues- </a:t>
            </a:r>
            <a:r>
              <a:rPr lang="en-GB" dirty="0"/>
              <a:t>Relying completely on constructors can reduce modularity. Objects intertwined deeply with constructors can be difficult to handle, specifically for complex projects.</a:t>
            </a:r>
          </a:p>
          <a:p>
            <a:endParaRPr lang="en-GB" dirty="0"/>
          </a:p>
          <a:p>
            <a:r>
              <a:rPr lang="en-GB" b="1" dirty="0">
                <a:solidFill>
                  <a:srgbClr val="FF0000"/>
                </a:solidFill>
              </a:rPr>
              <a:t>7. Initialization Challenges- </a:t>
            </a:r>
            <a:r>
              <a:rPr lang="en-GB" dirty="0"/>
              <a:t>In the case of diverse methods of object initialization, constructors can be restrictive and rigid.</a:t>
            </a:r>
          </a:p>
        </p:txBody>
      </p:sp>
    </p:spTree>
    <p:extLst>
      <p:ext uri="{BB962C8B-B14F-4D97-AF65-F5344CB8AC3E}">
        <p14:creationId xmlns:p14="http://schemas.microsoft.com/office/powerpoint/2010/main" val="42722395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FFF51-FF63-8FD1-B884-01FE304F62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8BDDE1B-75C1-9A31-048D-A5FB6A1EA37A}"/>
              </a:ext>
            </a:extLst>
          </p:cNvPr>
          <p:cNvSpPr/>
          <p:nvPr/>
        </p:nvSpPr>
        <p:spPr>
          <a:xfrm>
            <a:off x="1555109" y="2967335"/>
            <a:ext cx="908178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Method Overriding in Python</a:t>
            </a:r>
          </a:p>
        </p:txBody>
      </p:sp>
    </p:spTree>
    <p:extLst>
      <p:ext uri="{BB962C8B-B14F-4D97-AF65-F5344CB8AC3E}">
        <p14:creationId xmlns:p14="http://schemas.microsoft.com/office/powerpoint/2010/main" val="12023450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2E62B-C4F0-450B-435E-9AB22AFEC9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E8547D-ABD5-7899-6ED7-99A1DA94538A}"/>
              </a:ext>
            </a:extLst>
          </p:cNvPr>
          <p:cNvSpPr txBox="1"/>
          <p:nvPr/>
        </p:nvSpPr>
        <p:spPr>
          <a:xfrm>
            <a:off x="967563" y="2136339"/>
            <a:ext cx="9845749" cy="2554545"/>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What Is Method Overriding in Python?</a:t>
            </a:r>
          </a:p>
          <a:p>
            <a:pPr marL="342900" indent="-342900">
              <a:buFont typeface="Wingdings" panose="05000000000000000000" pitchFamily="2" charset="2"/>
              <a:buChar char="q"/>
            </a:pPr>
            <a:r>
              <a:rPr lang="en-GB" sz="2000" b="1" dirty="0">
                <a:solidFill>
                  <a:srgbClr val="FF0000"/>
                </a:solidFill>
              </a:rPr>
              <a:t>Features of Method Overriding in Python</a:t>
            </a:r>
          </a:p>
          <a:p>
            <a:pPr marL="342900" indent="-342900">
              <a:buFont typeface="Wingdings" panose="05000000000000000000" pitchFamily="2" charset="2"/>
              <a:buChar char="q"/>
            </a:pPr>
            <a:r>
              <a:rPr lang="en-GB" sz="2000" b="1" dirty="0">
                <a:solidFill>
                  <a:srgbClr val="FF0000"/>
                </a:solidFill>
              </a:rPr>
              <a:t>Prerequisites for Method Overriding</a:t>
            </a:r>
          </a:p>
          <a:p>
            <a:pPr marL="342900" indent="-342900">
              <a:buFont typeface="Wingdings" panose="05000000000000000000" pitchFamily="2" charset="2"/>
              <a:buChar char="q"/>
            </a:pPr>
            <a:r>
              <a:rPr lang="en-GB" sz="2000" b="1" dirty="0">
                <a:solidFill>
                  <a:srgbClr val="FF0000"/>
                </a:solidFill>
              </a:rPr>
              <a:t>Method Resolution Order in Python</a:t>
            </a:r>
          </a:p>
          <a:p>
            <a:pPr marL="342900" indent="-342900">
              <a:buFont typeface="Wingdings" panose="05000000000000000000" pitchFamily="2" charset="2"/>
              <a:buChar char="q"/>
            </a:pPr>
            <a:r>
              <a:rPr lang="en-GB" sz="2000" b="1" dirty="0">
                <a:solidFill>
                  <a:srgbClr val="FF0000"/>
                </a:solidFill>
              </a:rPr>
              <a:t>Method Overriding with Multiple and Multilevel Inheritance</a:t>
            </a:r>
          </a:p>
          <a:p>
            <a:pPr marL="342900" indent="-342900">
              <a:buFont typeface="Wingdings" panose="05000000000000000000" pitchFamily="2" charset="2"/>
              <a:buChar char="q"/>
            </a:pPr>
            <a:r>
              <a:rPr lang="en-GB" sz="2000" b="1" dirty="0">
                <a:solidFill>
                  <a:srgbClr val="FF0000"/>
                </a:solidFill>
              </a:rPr>
              <a:t>Super()</a:t>
            </a:r>
          </a:p>
          <a:p>
            <a:pPr marL="342900" indent="-342900">
              <a:buFont typeface="Wingdings" panose="05000000000000000000" pitchFamily="2" charset="2"/>
              <a:buChar char="q"/>
            </a:pPr>
            <a:r>
              <a:rPr lang="en-GB" sz="2000" b="1" dirty="0">
                <a:solidFill>
                  <a:srgbClr val="FF0000"/>
                </a:solidFill>
              </a:rPr>
              <a:t>Difference Between Method Overloading and Method Overriding in Python</a:t>
            </a:r>
          </a:p>
        </p:txBody>
      </p:sp>
    </p:spTree>
    <p:extLst>
      <p:ext uri="{BB962C8B-B14F-4D97-AF65-F5344CB8AC3E}">
        <p14:creationId xmlns:p14="http://schemas.microsoft.com/office/powerpoint/2010/main" val="12302159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78398-4531-A3AF-F279-7A198F4CCF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F3B373-C612-41C8-E26B-F79D48749F09}"/>
              </a:ext>
            </a:extLst>
          </p:cNvPr>
          <p:cNvSpPr txBox="1"/>
          <p:nvPr/>
        </p:nvSpPr>
        <p:spPr>
          <a:xfrm>
            <a:off x="138223" y="155368"/>
            <a:ext cx="11812772" cy="4401205"/>
          </a:xfrm>
          <a:prstGeom prst="rect">
            <a:avLst/>
          </a:prstGeom>
          <a:noFill/>
        </p:spPr>
        <p:txBody>
          <a:bodyPr wrap="square">
            <a:spAutoFit/>
          </a:bodyPr>
          <a:lstStyle/>
          <a:p>
            <a:r>
              <a:rPr lang="en-GB" sz="2000" b="1" dirty="0">
                <a:solidFill>
                  <a:srgbClr val="FF0000"/>
                </a:solidFill>
              </a:rPr>
              <a:t>Introduction:</a:t>
            </a:r>
          </a:p>
          <a:p>
            <a:r>
              <a:rPr lang="en-GB" sz="2000" dirty="0"/>
              <a:t>Object-oriented programming languages allow a child class to provide a custom implementation method already supplied by its parent class. This is called method overriding, where override means a subclass method replacing a superclass method when both methods have the same parameters, name, signature, and return type. </a:t>
            </a:r>
          </a:p>
          <a:p>
            <a:endParaRPr lang="en-GB" sz="2000" dirty="0"/>
          </a:p>
          <a:p>
            <a:r>
              <a:rPr lang="en-GB" sz="2000" b="1" dirty="0">
                <a:solidFill>
                  <a:srgbClr val="FF0000"/>
                </a:solidFill>
              </a:rPr>
              <a:t>What Is Method Overriding in Python?</a:t>
            </a:r>
          </a:p>
          <a:p>
            <a:r>
              <a:rPr lang="en-GB" sz="2000" dirty="0"/>
              <a:t>Method overriding is a special feature of object-oriented programming closely related to inheritance, enabling the concept of inheritance to tap into its full potential. This concept allows a subclass or child class to provide its own implementation of a method already defined in its superclass or parent class. </a:t>
            </a:r>
          </a:p>
          <a:p>
            <a:endParaRPr lang="en-GB" sz="2000" dirty="0"/>
          </a:p>
          <a:p>
            <a:r>
              <a:rPr lang="en-GB" sz="2000" dirty="0"/>
              <a:t>When the subclass method has the same name, parameter, and return type as the superclass method, it overrides the superclass method. This is known as a Python overriding method, where subclass is the overriding method and superclass is the overridden method. </a:t>
            </a:r>
          </a:p>
        </p:txBody>
      </p:sp>
      <p:sp>
        <p:nvSpPr>
          <p:cNvPr id="5" name="TextBox 4">
            <a:extLst>
              <a:ext uri="{FF2B5EF4-FFF2-40B4-BE49-F238E27FC236}">
                <a16:creationId xmlns:a16="http://schemas.microsoft.com/office/drawing/2014/main" id="{F97C3D38-2801-763B-C9EB-05B61177ED40}"/>
              </a:ext>
            </a:extLst>
          </p:cNvPr>
          <p:cNvSpPr txBox="1"/>
          <p:nvPr/>
        </p:nvSpPr>
        <p:spPr>
          <a:xfrm>
            <a:off x="138223" y="4729486"/>
            <a:ext cx="11812772" cy="1631216"/>
          </a:xfrm>
          <a:prstGeom prst="rect">
            <a:avLst/>
          </a:prstGeom>
          <a:noFill/>
        </p:spPr>
        <p:txBody>
          <a:bodyPr wrap="square">
            <a:spAutoFit/>
          </a:bodyPr>
          <a:lstStyle/>
          <a:p>
            <a:r>
              <a:rPr lang="en-GB" sz="2000" dirty="0"/>
              <a:t>Its execution is based on the data used to invoke the method and not the reference data provided in the parent class. If the superclass object invokes the implementation method specific to a program, the version of the method in the parent class is executed. However, if the object of the subclass invokes the method, the execution depends on the features of the subclass. So, the type of the object being referred to determines the version of the overridden method to be executed and not the type of reference variable.</a:t>
            </a:r>
          </a:p>
        </p:txBody>
      </p:sp>
    </p:spTree>
    <p:extLst>
      <p:ext uri="{BB962C8B-B14F-4D97-AF65-F5344CB8AC3E}">
        <p14:creationId xmlns:p14="http://schemas.microsoft.com/office/powerpoint/2010/main" val="23387276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5F960-55A7-6655-748F-0176165099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EDACD6-2675-D001-A9CD-30FC316E80C4}"/>
              </a:ext>
            </a:extLst>
          </p:cNvPr>
          <p:cNvSpPr txBox="1"/>
          <p:nvPr/>
        </p:nvSpPr>
        <p:spPr>
          <a:xfrm>
            <a:off x="157716" y="148856"/>
            <a:ext cx="11876568" cy="3785652"/>
          </a:xfrm>
          <a:prstGeom prst="rect">
            <a:avLst/>
          </a:prstGeom>
          <a:noFill/>
        </p:spPr>
        <p:txBody>
          <a:bodyPr wrap="square">
            <a:spAutoFit/>
          </a:bodyPr>
          <a:lstStyle/>
          <a:p>
            <a:r>
              <a:rPr lang="en-GB" sz="2000" dirty="0"/>
              <a:t>Method overriding uses numerous methods with the same number of arguments. The methods have the same signatures and names but are located in different classes. Method overriding is different from method overloading as the latter occurs when two functions have the same name but different parameters. Also, Python doesn’t directly support method overloading. </a:t>
            </a:r>
          </a:p>
          <a:p>
            <a:endParaRPr lang="en-GB" sz="2000" dirty="0"/>
          </a:p>
          <a:p>
            <a:r>
              <a:rPr lang="en-GB" sz="2000" b="1" dirty="0">
                <a:solidFill>
                  <a:srgbClr val="FF0000"/>
                </a:solidFill>
              </a:rPr>
              <a:t>To override a method in Python, there are certain conditions to meet, which are as follows:</a:t>
            </a:r>
          </a:p>
          <a:p>
            <a:endParaRPr lang="en-GB" sz="2000" dirty="0"/>
          </a:p>
          <a:p>
            <a:r>
              <a:rPr lang="en-GB" sz="2000" dirty="0"/>
              <a:t>Python override method is not allowed in the same class. You can do it only in a subclass or child class through the concept of inheritance.</a:t>
            </a:r>
          </a:p>
          <a:p>
            <a:endParaRPr lang="en-GB" sz="2000" dirty="0"/>
          </a:p>
          <a:p>
            <a:r>
              <a:rPr lang="en-GB" sz="2000" dirty="0"/>
              <a:t>To override the superclass, create a function in the subclass that has the same name and same number of parameters. This is known as function overriding. </a:t>
            </a:r>
          </a:p>
        </p:txBody>
      </p:sp>
    </p:spTree>
    <p:extLst>
      <p:ext uri="{BB962C8B-B14F-4D97-AF65-F5344CB8AC3E}">
        <p14:creationId xmlns:p14="http://schemas.microsoft.com/office/powerpoint/2010/main" val="31672108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45FB1C-260E-54CA-95DD-C43D170E79A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8454DF-BDB9-F7C3-76B5-50C3E2D923D5}"/>
              </a:ext>
            </a:extLst>
          </p:cNvPr>
          <p:cNvPicPr>
            <a:picLocks noChangeAspect="1"/>
          </p:cNvPicPr>
          <p:nvPr/>
        </p:nvPicPr>
        <p:blipFill>
          <a:blip r:embed="rId2"/>
          <a:stretch>
            <a:fillRect/>
          </a:stretch>
        </p:blipFill>
        <p:spPr>
          <a:xfrm>
            <a:off x="466068" y="288485"/>
            <a:ext cx="572860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D157292-3C3B-FCA2-1D9D-5CC2C3767BC9}"/>
              </a:ext>
            </a:extLst>
          </p:cNvPr>
          <p:cNvSpPr txBox="1"/>
          <p:nvPr/>
        </p:nvSpPr>
        <p:spPr>
          <a:xfrm>
            <a:off x="6420136" y="1480837"/>
            <a:ext cx="5509594" cy="3970318"/>
          </a:xfrm>
          <a:prstGeom prst="rect">
            <a:avLst/>
          </a:prstGeom>
          <a:noFill/>
        </p:spPr>
        <p:txBody>
          <a:bodyPr wrap="square">
            <a:spAutoFit/>
          </a:bodyPr>
          <a:lstStyle/>
          <a:p>
            <a:r>
              <a:rPr lang="en-GB" dirty="0"/>
              <a:t>In this example, </a:t>
            </a:r>
          </a:p>
          <a:p>
            <a:endParaRPr lang="en-GB" dirty="0"/>
          </a:p>
          <a:p>
            <a:r>
              <a:rPr lang="en-GB" dirty="0"/>
              <a:t>data1 and data2 are two distinct properties of the classes.</a:t>
            </a:r>
          </a:p>
          <a:p>
            <a:endParaRPr lang="en-GB" dirty="0"/>
          </a:p>
          <a:p>
            <a:r>
              <a:rPr lang="en-GB" dirty="0"/>
              <a:t>In the Vehicle class, drive() is the overridden method because drive() in the Car class method overrides it. </a:t>
            </a:r>
          </a:p>
          <a:p>
            <a:endParaRPr lang="en-GB" dirty="0"/>
          </a:p>
          <a:p>
            <a:r>
              <a:rPr lang="en-GB" dirty="0" err="1"/>
              <a:t>color</a:t>
            </a:r>
            <a:r>
              <a:rPr lang="en-GB" dirty="0"/>
              <a:t>() is inherited by the subclass, and park() is the new method added to the Car class.</a:t>
            </a:r>
          </a:p>
          <a:p>
            <a:endParaRPr lang="en-GB" dirty="0"/>
          </a:p>
          <a:p>
            <a:r>
              <a:rPr lang="en-GB" dirty="0"/>
              <a:t>Please replace Shape with Vehicle, no of sides with drive(), two dimensional with </a:t>
            </a:r>
            <a:r>
              <a:rPr lang="en-GB" dirty="0" err="1"/>
              <a:t>color</a:t>
            </a:r>
            <a:r>
              <a:rPr lang="en-GB" dirty="0"/>
              <a:t>(), square with Car, and </a:t>
            </a:r>
            <a:r>
              <a:rPr lang="en-GB" dirty="0" err="1"/>
              <a:t>color</a:t>
            </a:r>
            <a:r>
              <a:rPr lang="en-GB" dirty="0"/>
              <a:t> with park(). </a:t>
            </a:r>
          </a:p>
        </p:txBody>
      </p:sp>
    </p:spTree>
    <p:extLst>
      <p:ext uri="{BB962C8B-B14F-4D97-AF65-F5344CB8AC3E}">
        <p14:creationId xmlns:p14="http://schemas.microsoft.com/office/powerpoint/2010/main" val="6699634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F10DC-EC59-CBD6-1FC1-5EA08F8BF78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92E8DFF-06AD-EBAB-87EE-95921511077C}"/>
              </a:ext>
            </a:extLst>
          </p:cNvPr>
          <p:cNvPicPr>
            <a:picLocks noChangeAspect="1"/>
          </p:cNvPicPr>
          <p:nvPr/>
        </p:nvPicPr>
        <p:blipFill>
          <a:blip r:embed="rId2"/>
          <a:stretch>
            <a:fillRect/>
          </a:stretch>
        </p:blipFill>
        <p:spPr>
          <a:xfrm>
            <a:off x="359230" y="409575"/>
            <a:ext cx="7162800" cy="6038850"/>
          </a:xfrm>
          <a:prstGeom prst="rect">
            <a:avLst/>
          </a:prstGeom>
        </p:spPr>
      </p:pic>
    </p:spTree>
    <p:extLst>
      <p:ext uri="{BB962C8B-B14F-4D97-AF65-F5344CB8AC3E}">
        <p14:creationId xmlns:p14="http://schemas.microsoft.com/office/powerpoint/2010/main" val="33024809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C92E1-4F69-D0A1-50C3-1787903A51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187E88-4E35-BCF3-AA32-64770C43689B}"/>
              </a:ext>
            </a:extLst>
          </p:cNvPr>
          <p:cNvSpPr txBox="1"/>
          <p:nvPr/>
        </p:nvSpPr>
        <p:spPr>
          <a:xfrm>
            <a:off x="219739" y="198726"/>
            <a:ext cx="11972261" cy="6247864"/>
          </a:xfrm>
          <a:prstGeom prst="rect">
            <a:avLst/>
          </a:prstGeom>
          <a:noFill/>
        </p:spPr>
        <p:txBody>
          <a:bodyPr wrap="square">
            <a:spAutoFit/>
          </a:bodyPr>
          <a:lstStyle/>
          <a:p>
            <a:r>
              <a:rPr lang="en-GB" sz="2000" b="1" dirty="0">
                <a:solidFill>
                  <a:srgbClr val="FF0000"/>
                </a:solidFill>
              </a:rPr>
              <a:t>Features of Method Overriding in Python:</a:t>
            </a:r>
          </a:p>
          <a:p>
            <a:r>
              <a:rPr lang="en-GB" sz="2000" b="1" dirty="0"/>
              <a:t>Let’s take a look at the key features of method overriding in Python to help you understand the concept better</a:t>
            </a:r>
            <a:r>
              <a:rPr lang="en-GB" sz="2000" dirty="0"/>
              <a:t>:</a:t>
            </a:r>
          </a:p>
          <a:p>
            <a:endParaRPr lang="en-GB" sz="2000" dirty="0"/>
          </a:p>
          <a:p>
            <a:pPr marL="342900" indent="-342900">
              <a:buFont typeface="Wingdings" panose="05000000000000000000" pitchFamily="2" charset="2"/>
              <a:buChar char="q"/>
            </a:pPr>
            <a:r>
              <a:rPr lang="en-GB" sz="2000" dirty="0"/>
              <a:t>Method overriding always uses the feature of inheritance.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is derived from object-oriented programming.</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child class can adapt to the execution of any method provided by one of the parent classes.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allows the main class to declare methods shared by all, and the subclass can define the implementation of any or all methods.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helps avoid code duplication.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occurs between the superclass and the subclass.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allows us to change or override the implementation of a function in the child class defined in the parent class.</a:t>
            </a:r>
          </a:p>
          <a:p>
            <a:endParaRPr lang="en-GB" sz="2000" dirty="0"/>
          </a:p>
        </p:txBody>
      </p:sp>
    </p:spTree>
    <p:extLst>
      <p:ext uri="{BB962C8B-B14F-4D97-AF65-F5344CB8AC3E}">
        <p14:creationId xmlns:p14="http://schemas.microsoft.com/office/powerpoint/2010/main" val="2828379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D2006-66D0-8B4E-4218-55EEC2981D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FCBE51-864F-1F4E-8BD1-11E94DB7C898}"/>
              </a:ext>
            </a:extLst>
          </p:cNvPr>
          <p:cNvSpPr txBox="1"/>
          <p:nvPr/>
        </p:nvSpPr>
        <p:spPr>
          <a:xfrm>
            <a:off x="276447" y="197346"/>
            <a:ext cx="11759609" cy="5632311"/>
          </a:xfrm>
          <a:prstGeom prst="rect">
            <a:avLst/>
          </a:prstGeom>
          <a:noFill/>
        </p:spPr>
        <p:txBody>
          <a:bodyPr wrap="square">
            <a:spAutoFit/>
          </a:bodyPr>
          <a:lstStyle/>
          <a:p>
            <a:pPr marL="342900" indent="-342900">
              <a:buFont typeface="Wingdings" panose="05000000000000000000" pitchFamily="2" charset="2"/>
              <a:buChar char="q"/>
            </a:pPr>
            <a:r>
              <a:rPr lang="en-GB" sz="2000" dirty="0"/>
              <a:t>The subclass and superclass must have the same signature and parameters.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changes the </a:t>
            </a:r>
            <a:r>
              <a:rPr lang="en-GB" sz="2000" dirty="0" err="1"/>
              <a:t>behavior</a:t>
            </a:r>
            <a:r>
              <a:rPr lang="en-GB" sz="2000" dirty="0"/>
              <a:t> of existing methods.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improves code by adding more properties.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requires at least two classes to carry out method overriding.</a:t>
            </a:r>
          </a:p>
          <a:p>
            <a:endParaRPr lang="en-GB" sz="2000" dirty="0"/>
          </a:p>
          <a:p>
            <a:r>
              <a:rPr lang="en-GB" sz="2000" b="1" dirty="0">
                <a:solidFill>
                  <a:srgbClr val="FF0000"/>
                </a:solidFill>
              </a:rPr>
              <a:t>Prerequisites for Method Overriding</a:t>
            </a:r>
          </a:p>
          <a:p>
            <a:pPr marL="342900" indent="-342900">
              <a:buFont typeface="Wingdings" panose="05000000000000000000" pitchFamily="2" charset="2"/>
              <a:buChar char="q"/>
            </a:pPr>
            <a:r>
              <a:rPr lang="en-GB" sz="2000" dirty="0"/>
              <a:t>Method overriding has a few prerequisites that we have listed in this section: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method must share the same name as the parent 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can’t occur in the class and requires a child class derived from the parent class. Therefore, it is considered a part of the concept of inheritance.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method must have the same number of parameters as the superclass.</a:t>
            </a:r>
          </a:p>
          <a:p>
            <a:endParaRPr lang="en-GB" sz="2000" dirty="0"/>
          </a:p>
        </p:txBody>
      </p:sp>
    </p:spTree>
    <p:extLst>
      <p:ext uri="{BB962C8B-B14F-4D97-AF65-F5344CB8AC3E}">
        <p14:creationId xmlns:p14="http://schemas.microsoft.com/office/powerpoint/2010/main" val="197474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8853-461C-1EB2-7686-E06FD8E8F9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E55CA6-3B6E-7A5E-C6E1-6590302A08F4}"/>
              </a:ext>
            </a:extLst>
          </p:cNvPr>
          <p:cNvSpPr txBox="1"/>
          <p:nvPr/>
        </p:nvSpPr>
        <p:spPr>
          <a:xfrm>
            <a:off x="255181" y="335846"/>
            <a:ext cx="11557591" cy="5262979"/>
          </a:xfrm>
          <a:prstGeom prst="rect">
            <a:avLst/>
          </a:prstGeom>
          <a:noFill/>
        </p:spPr>
        <p:txBody>
          <a:bodyPr wrap="square">
            <a:spAutoFit/>
          </a:bodyPr>
          <a:lstStyle/>
          <a:p>
            <a:r>
              <a:rPr lang="en-GB" sz="2400" b="1" dirty="0"/>
              <a:t>The Python __</a:t>
            </a:r>
            <a:r>
              <a:rPr lang="en-GB" sz="2400" b="1" dirty="0" err="1"/>
              <a:t>init</a:t>
            </a:r>
            <a:r>
              <a:rPr lang="en-GB" sz="2400" b="1" dirty="0"/>
              <a:t>__ Method:</a:t>
            </a:r>
          </a:p>
          <a:p>
            <a:endParaRPr lang="en-GB" sz="2400" b="1" dirty="0"/>
          </a:p>
          <a:p>
            <a:pPr marL="285750" indent="-285750">
              <a:buFont typeface="Wingdings" panose="05000000000000000000" pitchFamily="2" charset="2"/>
              <a:buChar char="q"/>
            </a:pPr>
            <a:r>
              <a:rPr lang="en-GB" dirty="0"/>
              <a:t>The __</a:t>
            </a:r>
            <a:r>
              <a:rPr lang="en-GB" dirty="0" err="1"/>
              <a:t>init</a:t>
            </a:r>
            <a:r>
              <a:rPr lang="en-GB" dirty="0"/>
              <a:t>__ method in Python is similar to constructors in Java and C++. It is a unique function that runs as soon as an object of a class is instantiated. It initializes the attributes of an object with values assigned upon creating an object.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 whenever we create a new object, the __</a:t>
            </a:r>
            <a:r>
              <a:rPr lang="en-GB" dirty="0" err="1"/>
              <a:t>init</a:t>
            </a:r>
            <a:r>
              <a:rPr lang="en-GB" dirty="0"/>
              <a:t>__ sets the initial state of that object by assigning values provided within the properties of the object.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__</a:t>
            </a:r>
            <a:r>
              <a:rPr lang="en-GB" dirty="0" err="1"/>
              <a:t>init</a:t>
            </a:r>
            <a:r>
              <a:rPr lang="en-GB" dirty="0"/>
              <a:t>__() method can take any number of parameters, but the first one is always a variable known as ‘self’, which corresponds to the instance being created. This means self points to the address of the current object of a class, which enables you to access the data of the object’s variables.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 if there are a thousand instances of a class, we can get data of individual objects using self as it points to the address of a particular object and returns the respective value.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Other parameters that populate the attributes of an object are sent after self. To establish the initial state of an object, we use the __</a:t>
            </a:r>
            <a:r>
              <a:rPr lang="en-GB" dirty="0" err="1"/>
              <a:t>init</a:t>
            </a:r>
            <a:r>
              <a:rPr lang="en-GB" dirty="0"/>
              <a:t>__ method, which ensures it is initialized correctly and ready to use.</a:t>
            </a:r>
          </a:p>
        </p:txBody>
      </p:sp>
    </p:spTree>
    <p:extLst>
      <p:ext uri="{BB962C8B-B14F-4D97-AF65-F5344CB8AC3E}">
        <p14:creationId xmlns:p14="http://schemas.microsoft.com/office/powerpoint/2010/main" val="239045447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18D8D-E766-65D5-6FEF-DC5590284F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29EA38-04F3-1C82-4FEC-5525247C465E}"/>
              </a:ext>
            </a:extLst>
          </p:cNvPr>
          <p:cNvSpPr txBox="1"/>
          <p:nvPr/>
        </p:nvSpPr>
        <p:spPr>
          <a:xfrm>
            <a:off x="206829" y="228600"/>
            <a:ext cx="11829227" cy="5632311"/>
          </a:xfrm>
          <a:prstGeom prst="rect">
            <a:avLst/>
          </a:prstGeom>
          <a:noFill/>
        </p:spPr>
        <p:txBody>
          <a:bodyPr wrap="square">
            <a:spAutoFit/>
          </a:bodyPr>
          <a:lstStyle/>
          <a:p>
            <a:r>
              <a:rPr lang="en-GB" sz="2000" b="1" dirty="0">
                <a:solidFill>
                  <a:srgbClr val="FF0000"/>
                </a:solidFill>
              </a:rPr>
              <a:t>Method Resolution Order in Python</a:t>
            </a:r>
          </a:p>
          <a:p>
            <a:r>
              <a:rPr lang="en-GB" sz="2000" dirty="0"/>
              <a:t>In method resolution order, a Python program searches for a class in multiple inheritance. Here are a few points to consider:</a:t>
            </a:r>
          </a:p>
          <a:p>
            <a:endParaRPr lang="en-GB" sz="2000" dirty="0"/>
          </a:p>
          <a:p>
            <a:endParaRPr lang="en-GB" sz="2000" dirty="0"/>
          </a:p>
          <a:p>
            <a:pPr marL="342900" indent="-342900">
              <a:buFont typeface="Wingdings" panose="05000000000000000000" pitchFamily="2" charset="2"/>
              <a:buChar char="q"/>
            </a:pPr>
            <a:r>
              <a:rPr lang="en-GB" sz="2000" dirty="0"/>
              <a:t>Multi-inheritance refers to a class derived from more than one parent 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follows the depth-first search approach.</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is crucial in programs using multi-inheritance.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First, the attributes are searched for in the base class. If not found, the search moves to the immediate superclass, and the search continues following the same approach. </a:t>
            </a:r>
          </a:p>
          <a:p>
            <a:endParaRPr lang="en-GB" sz="2000" dirty="0"/>
          </a:p>
          <a:p>
            <a:r>
              <a:rPr lang="en-GB" sz="2000" dirty="0"/>
              <a:t>Here is an example of diamond inheritance, which refers to ambiguity when two classes (B and C) inherit from one parent class (A) and another class (D) inherits from B and C. If a method is overridden in either class B or C or both, the ambiguity arises as to which of the two classes D should inherit. To solve the issue, we adopt the depth-first approach</a:t>
            </a:r>
          </a:p>
        </p:txBody>
      </p:sp>
      <p:pic>
        <p:nvPicPr>
          <p:cNvPr id="5" name="Picture 4">
            <a:extLst>
              <a:ext uri="{FF2B5EF4-FFF2-40B4-BE49-F238E27FC236}">
                <a16:creationId xmlns:a16="http://schemas.microsoft.com/office/drawing/2014/main" id="{40574EEF-BA97-B5DD-48A8-BE72EB804C2E}"/>
              </a:ext>
            </a:extLst>
          </p:cNvPr>
          <p:cNvPicPr>
            <a:picLocks noChangeAspect="1"/>
          </p:cNvPicPr>
          <p:nvPr/>
        </p:nvPicPr>
        <p:blipFill>
          <a:blip r:embed="rId2"/>
          <a:stretch>
            <a:fillRect/>
          </a:stretch>
        </p:blipFill>
        <p:spPr>
          <a:xfrm>
            <a:off x="8893629" y="979651"/>
            <a:ext cx="3091542" cy="2579978"/>
          </a:xfrm>
          <a:prstGeom prst="rect">
            <a:avLst/>
          </a:prstGeom>
        </p:spPr>
      </p:pic>
    </p:spTree>
    <p:extLst>
      <p:ext uri="{BB962C8B-B14F-4D97-AF65-F5344CB8AC3E}">
        <p14:creationId xmlns:p14="http://schemas.microsoft.com/office/powerpoint/2010/main" val="35418205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4361A-3894-32AB-D792-D74E14F2AED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FF05DA6-F405-EBD6-CA9C-AB9E94CC05F6}"/>
              </a:ext>
            </a:extLst>
          </p:cNvPr>
          <p:cNvPicPr>
            <a:picLocks noChangeAspect="1"/>
          </p:cNvPicPr>
          <p:nvPr/>
        </p:nvPicPr>
        <p:blipFill>
          <a:blip r:embed="rId2"/>
          <a:stretch>
            <a:fillRect/>
          </a:stretch>
        </p:blipFill>
        <p:spPr>
          <a:xfrm>
            <a:off x="512245" y="251416"/>
            <a:ext cx="5000625" cy="5695950"/>
          </a:xfrm>
          <a:prstGeom prst="rect">
            <a:avLst/>
          </a:prstGeom>
        </p:spPr>
      </p:pic>
      <p:sp>
        <p:nvSpPr>
          <p:cNvPr id="5" name="TextBox 4">
            <a:extLst>
              <a:ext uri="{FF2B5EF4-FFF2-40B4-BE49-F238E27FC236}">
                <a16:creationId xmlns:a16="http://schemas.microsoft.com/office/drawing/2014/main" id="{073C4123-25DF-555B-76B6-9A44262DDEF8}"/>
              </a:ext>
            </a:extLst>
          </p:cNvPr>
          <p:cNvSpPr txBox="1"/>
          <p:nvPr/>
        </p:nvSpPr>
        <p:spPr>
          <a:xfrm>
            <a:off x="5897526" y="1146959"/>
            <a:ext cx="6096000" cy="3416320"/>
          </a:xfrm>
          <a:prstGeom prst="rect">
            <a:avLst/>
          </a:prstGeom>
          <a:noFill/>
        </p:spPr>
        <p:txBody>
          <a:bodyPr wrap="square">
            <a:spAutoFit/>
          </a:bodyPr>
          <a:lstStyle/>
          <a:p>
            <a:r>
              <a:rPr lang="en-GB" b="1" dirty="0">
                <a:solidFill>
                  <a:srgbClr val="FF0000"/>
                </a:solidFill>
              </a:rPr>
              <a:t>Explanation:</a:t>
            </a:r>
          </a:p>
          <a:p>
            <a:r>
              <a:rPr lang="en-GB" b="1" dirty="0">
                <a:solidFill>
                  <a:srgbClr val="FF0000"/>
                </a:solidFill>
              </a:rPr>
              <a:t>1. Class Hierarchy:</a:t>
            </a:r>
          </a:p>
          <a:p>
            <a:endParaRPr lang="en-GB" dirty="0"/>
          </a:p>
          <a:p>
            <a:r>
              <a:rPr lang="en-GB" dirty="0"/>
              <a:t>A is the base class.</a:t>
            </a:r>
          </a:p>
          <a:p>
            <a:r>
              <a:rPr lang="en-GB" dirty="0"/>
              <a:t>B and C both inherit from A.</a:t>
            </a:r>
          </a:p>
          <a:p>
            <a:r>
              <a:rPr lang="en-GB" dirty="0"/>
              <a:t>D inherits from both B and C.</a:t>
            </a:r>
          </a:p>
          <a:p>
            <a:endParaRPr lang="en-GB" dirty="0"/>
          </a:p>
          <a:p>
            <a:r>
              <a:rPr lang="en-GB" b="1" dirty="0">
                <a:solidFill>
                  <a:srgbClr val="FF0000"/>
                </a:solidFill>
              </a:rPr>
              <a:t>2. Diamond Inheritance:</a:t>
            </a:r>
          </a:p>
          <a:p>
            <a:endParaRPr lang="en-GB" dirty="0"/>
          </a:p>
          <a:p>
            <a:r>
              <a:rPr lang="en-GB" dirty="0"/>
              <a:t>B and C both override the </a:t>
            </a:r>
            <a:r>
              <a:rPr lang="en-GB" dirty="0" err="1"/>
              <a:t>who_am_i</a:t>
            </a:r>
            <a:r>
              <a:rPr lang="en-GB" dirty="0"/>
              <a:t>() method defined in A.</a:t>
            </a:r>
          </a:p>
          <a:p>
            <a:r>
              <a:rPr lang="en-GB" dirty="0"/>
              <a:t>D has two potential paths to A: through B or through C.</a:t>
            </a:r>
          </a:p>
          <a:p>
            <a:r>
              <a:rPr lang="en-GB" dirty="0"/>
              <a:t>This creates a "diamond" shape in the inheritance structure.</a:t>
            </a:r>
          </a:p>
        </p:txBody>
      </p:sp>
    </p:spTree>
    <p:extLst>
      <p:ext uri="{BB962C8B-B14F-4D97-AF65-F5344CB8AC3E}">
        <p14:creationId xmlns:p14="http://schemas.microsoft.com/office/powerpoint/2010/main" val="396345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01933-2FB9-E6C1-5BCD-481FE9A53D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AACD78-9D22-A916-31BF-9AF3E8564011}"/>
              </a:ext>
            </a:extLst>
          </p:cNvPr>
          <p:cNvSpPr txBox="1"/>
          <p:nvPr/>
        </p:nvSpPr>
        <p:spPr>
          <a:xfrm>
            <a:off x="255181" y="372140"/>
            <a:ext cx="11600121" cy="3170099"/>
          </a:xfrm>
          <a:prstGeom prst="rect">
            <a:avLst/>
          </a:prstGeom>
          <a:noFill/>
        </p:spPr>
        <p:txBody>
          <a:bodyPr wrap="square">
            <a:spAutoFit/>
          </a:bodyPr>
          <a:lstStyle/>
          <a:p>
            <a:r>
              <a:rPr lang="en-GB" sz="2000" b="1" dirty="0">
                <a:solidFill>
                  <a:srgbClr val="FF0000"/>
                </a:solidFill>
              </a:rPr>
              <a:t>3. Method Resolution:</a:t>
            </a:r>
          </a:p>
          <a:p>
            <a:endParaRPr lang="en-GB" sz="2000" dirty="0"/>
          </a:p>
          <a:p>
            <a:r>
              <a:rPr lang="en-GB" sz="2000" dirty="0"/>
              <a:t>When </a:t>
            </a:r>
            <a:r>
              <a:rPr lang="en-GB" sz="2000" dirty="0" err="1"/>
              <a:t>d.who_am_i</a:t>
            </a:r>
            <a:r>
              <a:rPr lang="en-GB" sz="2000" dirty="0"/>
              <a:t>() is called, Python searches for the </a:t>
            </a:r>
            <a:r>
              <a:rPr lang="en-GB" sz="2000" dirty="0" err="1"/>
              <a:t>who_am_i</a:t>
            </a:r>
            <a:r>
              <a:rPr lang="en-GB" sz="2000" dirty="0"/>
              <a:t>() method in the class D.</a:t>
            </a:r>
          </a:p>
          <a:p>
            <a:r>
              <a:rPr lang="en-GB" sz="2000" dirty="0"/>
              <a:t>If not found, it follows the MRO, checking B first, then C, and finally A if necessary.</a:t>
            </a:r>
          </a:p>
          <a:p>
            <a:r>
              <a:rPr lang="en-GB" sz="2000" dirty="0"/>
              <a:t>Since B defines </a:t>
            </a:r>
            <a:r>
              <a:rPr lang="en-GB" sz="2000" dirty="0" err="1"/>
              <a:t>who_am_i</a:t>
            </a:r>
            <a:r>
              <a:rPr lang="en-GB" sz="2000" dirty="0"/>
              <a:t>(), that method is called, resulting in "I am B.“</a:t>
            </a:r>
          </a:p>
          <a:p>
            <a:endParaRPr lang="en-GB" sz="2000" dirty="0"/>
          </a:p>
          <a:p>
            <a:r>
              <a:rPr lang="en-GB" sz="2000" b="1" dirty="0">
                <a:solidFill>
                  <a:srgbClr val="FF0000"/>
                </a:solidFill>
              </a:rPr>
              <a:t>4. MRO Display:</a:t>
            </a:r>
          </a:p>
          <a:p>
            <a:endParaRPr lang="en-GB" sz="2000" dirty="0"/>
          </a:p>
          <a:p>
            <a:r>
              <a:rPr lang="en-GB" sz="2000" dirty="0"/>
              <a:t>The </a:t>
            </a:r>
            <a:r>
              <a:rPr lang="en-GB" sz="2000" dirty="0" err="1"/>
              <a:t>D.mro</a:t>
            </a:r>
            <a:r>
              <a:rPr lang="en-GB" sz="2000" dirty="0"/>
              <a:t>() method displays the order in which classes are checked: [D, B, C, A, object].</a:t>
            </a:r>
          </a:p>
          <a:p>
            <a:r>
              <a:rPr lang="en-GB" sz="2000" dirty="0"/>
              <a:t>This shows that Python follows a depth-first, left-to-right search order while respecting the MRO rules.</a:t>
            </a:r>
          </a:p>
        </p:txBody>
      </p:sp>
    </p:spTree>
    <p:extLst>
      <p:ext uri="{BB962C8B-B14F-4D97-AF65-F5344CB8AC3E}">
        <p14:creationId xmlns:p14="http://schemas.microsoft.com/office/powerpoint/2010/main" val="9433214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6EB18-D760-151C-C6DC-1B60324540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8CDE01-3238-AC59-5BC9-621747ED0776}"/>
              </a:ext>
            </a:extLst>
          </p:cNvPr>
          <p:cNvSpPr txBox="1"/>
          <p:nvPr/>
        </p:nvSpPr>
        <p:spPr>
          <a:xfrm>
            <a:off x="253409" y="516047"/>
            <a:ext cx="11685181" cy="5324535"/>
          </a:xfrm>
          <a:prstGeom prst="rect">
            <a:avLst/>
          </a:prstGeom>
          <a:noFill/>
        </p:spPr>
        <p:txBody>
          <a:bodyPr wrap="square">
            <a:spAutoFit/>
          </a:bodyPr>
          <a:lstStyle/>
          <a:p>
            <a:r>
              <a:rPr lang="en-GB" sz="2000" b="1" dirty="0">
                <a:solidFill>
                  <a:srgbClr val="FF0000"/>
                </a:solidFill>
              </a:rPr>
              <a:t>Method Overriding with Multiple and Multilevel Inheritance:</a:t>
            </a:r>
          </a:p>
          <a:p>
            <a:endParaRPr lang="en-GB" sz="2000" b="1" dirty="0">
              <a:solidFill>
                <a:srgbClr val="FF0000"/>
              </a:solidFill>
            </a:endParaRPr>
          </a:p>
          <a:p>
            <a:r>
              <a:rPr lang="en-GB" sz="2000" dirty="0"/>
              <a:t>Inheritance refers to the capability of one class to inherit the properties from another class. It is crucial in method overriding because it connects subclass and superclass methods. Also, it promotes code reusability. </a:t>
            </a:r>
          </a:p>
          <a:p>
            <a:endParaRPr lang="en-GB" sz="2000" dirty="0"/>
          </a:p>
          <a:p>
            <a:r>
              <a:rPr lang="en-GB" sz="2000" dirty="0"/>
              <a:t>Inheritance is transitive, so if one child class inherits from a parent class, all the subclasses of the child class will automatically inherit from that parent class. As we call the overridden method in Python, the method of the derived class is invoked. This means the method in the parent class is now hidden. </a:t>
            </a:r>
          </a:p>
          <a:p>
            <a:endParaRPr lang="en-GB" sz="2000" dirty="0"/>
          </a:p>
          <a:p>
            <a:r>
              <a:rPr lang="en-GB" sz="2000" dirty="0"/>
              <a:t>To help you understand method overriding implementation, let’s take an example. Son inherits traits from father. So, the object of the child class (son) can access the parent class (father) method and its own methods. However, due to the same method names in both classes, the child class method will override the parent class method.</a:t>
            </a:r>
          </a:p>
          <a:p>
            <a:endParaRPr lang="en-GB" sz="2000" dirty="0"/>
          </a:p>
          <a:p>
            <a:r>
              <a:rPr lang="en-GB" sz="2000" dirty="0"/>
              <a:t>Now, let’s understand the use of method overriding in Python in multiple and multilevel inheritances, two fundamental concepts in most object-oriented programming languages.</a:t>
            </a:r>
          </a:p>
        </p:txBody>
      </p:sp>
    </p:spTree>
    <p:extLst>
      <p:ext uri="{BB962C8B-B14F-4D97-AF65-F5344CB8AC3E}">
        <p14:creationId xmlns:p14="http://schemas.microsoft.com/office/powerpoint/2010/main" val="34746688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DCD045-121F-CB2F-EC70-FEE39D03DC8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894442-C5A3-31B2-95F3-F989F1E11218}"/>
              </a:ext>
            </a:extLst>
          </p:cNvPr>
          <p:cNvPicPr>
            <a:picLocks noChangeAspect="1"/>
          </p:cNvPicPr>
          <p:nvPr/>
        </p:nvPicPr>
        <p:blipFill>
          <a:blip r:embed="rId2"/>
          <a:stretch>
            <a:fillRect/>
          </a:stretch>
        </p:blipFill>
        <p:spPr>
          <a:xfrm>
            <a:off x="1077022" y="643467"/>
            <a:ext cx="1003795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50626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91821C-EF34-8551-2DE0-4BB8F440C4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307D47-9227-D1B2-DB8D-9642285BF06B}"/>
              </a:ext>
            </a:extLst>
          </p:cNvPr>
          <p:cNvSpPr txBox="1"/>
          <p:nvPr/>
        </p:nvSpPr>
        <p:spPr>
          <a:xfrm>
            <a:off x="552893" y="1307805"/>
            <a:ext cx="4558194" cy="467350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dirty="0">
                <a:solidFill>
                  <a:srgbClr val="FF0000"/>
                </a:solidFill>
              </a:rPr>
              <a:t>Multiple Inheritance:</a:t>
            </a:r>
          </a:p>
          <a:p>
            <a:pPr indent="-228600">
              <a:lnSpc>
                <a:spcPct val="90000"/>
              </a:lnSpc>
              <a:spcAft>
                <a:spcPts val="600"/>
              </a:spcAft>
              <a:buFont typeface="Arial" panose="020B0604020202020204" pitchFamily="34" charset="0"/>
              <a:buChar char="•"/>
            </a:pPr>
            <a:r>
              <a:rPr lang="en-US" sz="1700" dirty="0"/>
              <a:t>In multiple inheritance, a subclass inherits properties and features from more than one superclass. For example, in the image above, class D is the child class that inherits from parent classes B and C. So, D will have the features of both B and C. </a:t>
            </a:r>
          </a:p>
          <a:p>
            <a:pPr indent="-228600">
              <a:lnSpc>
                <a:spcPct val="90000"/>
              </a:lnSpc>
              <a:spcAft>
                <a:spcPts val="600"/>
              </a:spcAft>
              <a:buFont typeface="Arial" panose="020B0604020202020204" pitchFamily="34" charset="0"/>
              <a:buChar char="•"/>
            </a:pPr>
            <a:endParaRPr lang="en-US" sz="1700" dirty="0">
              <a:solidFill>
                <a:srgbClr val="FF0000"/>
              </a:solidFill>
            </a:endParaRPr>
          </a:p>
          <a:p>
            <a:pPr indent="-228600">
              <a:lnSpc>
                <a:spcPct val="90000"/>
              </a:lnSpc>
              <a:spcAft>
                <a:spcPts val="600"/>
              </a:spcAft>
              <a:buFont typeface="Arial" panose="020B0604020202020204" pitchFamily="34" charset="0"/>
              <a:buChar char="•"/>
            </a:pPr>
            <a:r>
              <a:rPr lang="en-US" sz="1700" b="1" dirty="0">
                <a:solidFill>
                  <a:srgbClr val="FF0000"/>
                </a:solidFill>
              </a:rPr>
              <a:t>Overriding in Multiple Inheritance</a:t>
            </a:r>
          </a:p>
          <a:p>
            <a:pPr indent="-228600">
              <a:lnSpc>
                <a:spcPct val="90000"/>
              </a:lnSpc>
              <a:spcAft>
                <a:spcPts val="600"/>
              </a:spcAft>
              <a:buFont typeface="Arial" panose="020B0604020202020204" pitchFamily="34" charset="0"/>
              <a:buChar char="•"/>
            </a:pPr>
            <a:r>
              <a:rPr lang="en-US" sz="1700" dirty="0"/>
              <a:t>Overriding in multiple inheritance refers to a child class providing its implementation to the attributes that it inherits from the parent class.</a:t>
            </a:r>
          </a:p>
        </p:txBody>
      </p:sp>
      <p:pic>
        <p:nvPicPr>
          <p:cNvPr id="5" name="Picture 4" descr="A screenshot of a computer program&#10;&#10;AI-generated content may be incorrect.">
            <a:extLst>
              <a:ext uri="{FF2B5EF4-FFF2-40B4-BE49-F238E27FC236}">
                <a16:creationId xmlns:a16="http://schemas.microsoft.com/office/drawing/2014/main" id="{01554826-6026-CBE0-D1A8-4410FB06649A}"/>
              </a:ext>
            </a:extLst>
          </p:cNvPr>
          <p:cNvPicPr>
            <a:picLocks noChangeAspect="1"/>
          </p:cNvPicPr>
          <p:nvPr/>
        </p:nvPicPr>
        <p:blipFill>
          <a:blip r:embed="rId2"/>
          <a:srcRect l="870" r="10235" b="-3"/>
          <a:stretch/>
        </p:blipFill>
        <p:spPr>
          <a:xfrm>
            <a:off x="5854890" y="877414"/>
            <a:ext cx="5453545" cy="4984683"/>
          </a:xfrm>
          <a:prstGeom prst="rect">
            <a:avLst/>
          </a:prstGeom>
        </p:spPr>
      </p:pic>
      <p:grpSp>
        <p:nvGrpSpPr>
          <p:cNvPr id="10" name="Group 9">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92974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83062-E468-856E-993B-121A832E93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FC0F73-3FDF-CDC6-5F59-482E726C0CB2}"/>
              </a:ext>
            </a:extLst>
          </p:cNvPr>
          <p:cNvSpPr txBox="1"/>
          <p:nvPr/>
        </p:nvSpPr>
        <p:spPr>
          <a:xfrm>
            <a:off x="170120" y="175336"/>
            <a:ext cx="11663917" cy="5940088"/>
          </a:xfrm>
          <a:prstGeom prst="rect">
            <a:avLst/>
          </a:prstGeom>
          <a:noFill/>
        </p:spPr>
        <p:txBody>
          <a:bodyPr wrap="square">
            <a:spAutoFit/>
          </a:bodyPr>
          <a:lstStyle/>
          <a:p>
            <a:r>
              <a:rPr lang="en-GB" sz="2000" b="1" dirty="0">
                <a:solidFill>
                  <a:srgbClr val="FF0000"/>
                </a:solidFill>
              </a:rPr>
              <a:t>Multilevel Inheritance:</a:t>
            </a:r>
          </a:p>
          <a:p>
            <a:r>
              <a:rPr lang="en-GB" sz="2000" dirty="0"/>
              <a:t>In multilevel inheritance, there are different levels of inheritance involving child and grandchild classes. Here, a subclass inherits from a base class, which acquires attributes from another parent class. The subclass has unique features inherited from its parent class. For example, class 3 inherits from class 2, which in turn inherits from class 1. Therefore, class 3 and class 1 share a grandparent and grandchild relationship. </a:t>
            </a:r>
          </a:p>
          <a:p>
            <a:endParaRPr lang="en-GB" sz="2000" dirty="0"/>
          </a:p>
          <a:p>
            <a:r>
              <a:rPr lang="en-GB" sz="2000" b="1" dirty="0">
                <a:solidFill>
                  <a:srgbClr val="FF0000"/>
                </a:solidFill>
              </a:rPr>
              <a:t>Overriding in Multilevel Inheritance</a:t>
            </a:r>
          </a:p>
          <a:p>
            <a:r>
              <a:rPr lang="en-GB" sz="2000" dirty="0"/>
              <a:t>When we override one attribute of one parent class, it is known as overriding in multilevel inheritance. In other words, we override the methods of the parent or grandparent class through the child class. </a:t>
            </a:r>
          </a:p>
          <a:p>
            <a:endParaRPr lang="en-GB" sz="2000" dirty="0"/>
          </a:p>
          <a:p>
            <a:r>
              <a:rPr lang="en-GB" sz="2000" b="1" dirty="0">
                <a:solidFill>
                  <a:srgbClr val="FF0000"/>
                </a:solidFill>
              </a:rPr>
              <a:t>Calling the Base Class Methods within Overridden Methods</a:t>
            </a:r>
          </a:p>
          <a:p>
            <a:endParaRPr lang="en-GB" sz="2000" dirty="0"/>
          </a:p>
          <a:p>
            <a:r>
              <a:rPr lang="en-GB" sz="2000" dirty="0"/>
              <a:t>Parent class methods can be invoked within overridden methods using the following ways:</a:t>
            </a:r>
          </a:p>
          <a:p>
            <a:endParaRPr lang="en-GB" sz="2000" dirty="0"/>
          </a:p>
          <a:p>
            <a:r>
              <a:rPr lang="en-GB" sz="2000" b="1" dirty="0" err="1">
                <a:solidFill>
                  <a:srgbClr val="FF0000"/>
                </a:solidFill>
              </a:rPr>
              <a:t>Classname</a:t>
            </a:r>
            <a:endParaRPr lang="en-GB" sz="2000" b="1" dirty="0">
              <a:solidFill>
                <a:srgbClr val="FF0000"/>
              </a:solidFill>
            </a:endParaRPr>
          </a:p>
          <a:p>
            <a:endParaRPr lang="en-GB" sz="2000" dirty="0"/>
          </a:p>
          <a:p>
            <a:r>
              <a:rPr lang="en-GB" sz="2000" dirty="0"/>
              <a:t>The parent class methods can be invoked by using the Parent </a:t>
            </a:r>
            <a:r>
              <a:rPr lang="en-GB" sz="2000" dirty="0" err="1"/>
              <a:t>classname.method</a:t>
            </a:r>
            <a:r>
              <a:rPr lang="en-GB" sz="2000" dirty="0"/>
              <a:t> within the overridden method.</a:t>
            </a:r>
          </a:p>
        </p:txBody>
      </p:sp>
    </p:spTree>
    <p:extLst>
      <p:ext uri="{BB962C8B-B14F-4D97-AF65-F5344CB8AC3E}">
        <p14:creationId xmlns:p14="http://schemas.microsoft.com/office/powerpoint/2010/main" val="905727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E3D470-7B0A-737A-4B70-9E5FE29C33C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BA9986B-FF03-1E92-5F2E-A9D57086397F}"/>
              </a:ext>
            </a:extLst>
          </p:cNvPr>
          <p:cNvPicPr>
            <a:picLocks noChangeAspect="1"/>
          </p:cNvPicPr>
          <p:nvPr/>
        </p:nvPicPr>
        <p:blipFill>
          <a:blip r:embed="rId2"/>
          <a:stretch>
            <a:fillRect/>
          </a:stretch>
        </p:blipFill>
        <p:spPr>
          <a:xfrm>
            <a:off x="2691460" y="643467"/>
            <a:ext cx="6809079"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23455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A9F77C-C2AF-F21D-8551-F8519B4D1FE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6B7D6B-936D-CDF9-B053-E8707F8E79C1}"/>
              </a:ext>
            </a:extLst>
          </p:cNvPr>
          <p:cNvSpPr txBox="1"/>
          <p:nvPr/>
        </p:nvSpPr>
        <p:spPr>
          <a:xfrm>
            <a:off x="1100736" y="2508105"/>
            <a:ext cx="470934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Super():</a:t>
            </a:r>
          </a:p>
          <a:p>
            <a:pPr indent="-228600">
              <a:lnSpc>
                <a:spcPct val="90000"/>
              </a:lnSpc>
              <a:spcAft>
                <a:spcPts val="600"/>
              </a:spcAft>
              <a:buFont typeface="Arial" panose="020B0604020202020204" pitchFamily="34" charset="0"/>
              <a:buChar char="•"/>
            </a:pPr>
            <a:r>
              <a:rPr lang="en-US" sz="2000" dirty="0"/>
              <a:t>We can also use the super() function that allows us to explicitly refer to the parent class. It is used when we need to call superclass functions and the method returns the proxy object to refer to the parent class by super.</a:t>
            </a:r>
          </a:p>
        </p:txBody>
      </p:sp>
      <p:pic>
        <p:nvPicPr>
          <p:cNvPr id="5" name="Picture 4" descr="A screenshot of a computer program&#10;&#10;AI-generated content may be incorrect.">
            <a:extLst>
              <a:ext uri="{FF2B5EF4-FFF2-40B4-BE49-F238E27FC236}">
                <a16:creationId xmlns:a16="http://schemas.microsoft.com/office/drawing/2014/main" id="{EFF2012B-4163-E114-9FE6-EAED007DF51A}"/>
              </a:ext>
            </a:extLst>
          </p:cNvPr>
          <p:cNvPicPr>
            <a:picLocks noChangeAspect="1"/>
          </p:cNvPicPr>
          <p:nvPr/>
        </p:nvPicPr>
        <p:blipFill>
          <a:blip r:embed="rId2"/>
          <a:srcRect l="715" r="1043" b="-4"/>
          <a:stretch/>
        </p:blipFill>
        <p:spPr>
          <a:xfrm>
            <a:off x="6538366" y="1383738"/>
            <a:ext cx="4929098" cy="4756870"/>
          </a:xfrm>
          <a:prstGeom prst="rect">
            <a:avLst/>
          </a:prstGeom>
        </p:spPr>
      </p:pic>
    </p:spTree>
    <p:extLst>
      <p:ext uri="{BB962C8B-B14F-4D97-AF65-F5344CB8AC3E}">
        <p14:creationId xmlns:p14="http://schemas.microsoft.com/office/powerpoint/2010/main" val="37849575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31C82C-4140-EEFA-BFAC-66EEEBB385E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C63D32-96BF-4A1E-0D8F-BBA9684E4A89}"/>
              </a:ext>
            </a:extLst>
          </p:cNvPr>
          <p:cNvPicPr>
            <a:picLocks noChangeAspect="1"/>
          </p:cNvPicPr>
          <p:nvPr/>
        </p:nvPicPr>
        <p:blipFill>
          <a:blip r:embed="rId2"/>
          <a:stretch>
            <a:fillRect/>
          </a:stretch>
        </p:blipFill>
        <p:spPr>
          <a:xfrm>
            <a:off x="2569028" y="643467"/>
            <a:ext cx="6662057" cy="580967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1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384C6-9A37-8EA7-7974-923707BE7F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F6EC22-0C98-E29F-EEB3-F7FF5D1AA53D}"/>
              </a:ext>
            </a:extLst>
          </p:cNvPr>
          <p:cNvSpPr txBox="1"/>
          <p:nvPr/>
        </p:nvSpPr>
        <p:spPr>
          <a:xfrm>
            <a:off x="467833" y="751344"/>
            <a:ext cx="10919637" cy="4124206"/>
          </a:xfrm>
          <a:prstGeom prst="rect">
            <a:avLst/>
          </a:prstGeom>
          <a:noFill/>
        </p:spPr>
        <p:txBody>
          <a:bodyPr wrap="square">
            <a:spAutoFit/>
          </a:bodyPr>
          <a:lstStyle/>
          <a:p>
            <a:r>
              <a:rPr lang="en-GB" sz="2400" b="1" dirty="0"/>
              <a:t>The two types of attributes in Python are as follows:</a:t>
            </a:r>
          </a:p>
          <a:p>
            <a:endParaRPr lang="en-GB" dirty="0"/>
          </a:p>
          <a:p>
            <a:r>
              <a:rPr lang="en-GB" sz="2000" b="1" dirty="0"/>
              <a:t>Class Attribute- </a:t>
            </a:r>
            <a:r>
              <a:rPr lang="en-GB" dirty="0"/>
              <a:t>These variables are the same for all instances of a class and don’t have new values for every new instance created. Class attributes are defined below the class definition. </a:t>
            </a:r>
          </a:p>
          <a:p>
            <a:endParaRPr lang="en-GB" dirty="0"/>
          </a:p>
          <a:p>
            <a:r>
              <a:rPr lang="en-GB" sz="2000" b="1" dirty="0"/>
              <a:t>Example  </a:t>
            </a:r>
          </a:p>
          <a:p>
            <a:r>
              <a:rPr lang="en-GB" dirty="0"/>
              <a:t>class Dog:</a:t>
            </a:r>
          </a:p>
          <a:p>
            <a:r>
              <a:rPr lang="en-GB" dirty="0"/>
              <a:t>#class attribute</a:t>
            </a:r>
          </a:p>
          <a:p>
            <a:r>
              <a:rPr lang="en-GB" dirty="0"/>
              <a:t>species = "Animal"</a:t>
            </a:r>
          </a:p>
          <a:p>
            <a:endParaRPr lang="en-GB" dirty="0"/>
          </a:p>
          <a:p>
            <a:r>
              <a:rPr lang="en-GB" dirty="0"/>
              <a:t>The species attribute has a fixed value for all objects we create. </a:t>
            </a:r>
          </a:p>
          <a:p>
            <a:endParaRPr lang="en-GB" dirty="0"/>
          </a:p>
          <a:p>
            <a:r>
              <a:rPr lang="en-GB" sz="2000" b="1" dirty="0"/>
              <a:t>Instance Attribute- </a:t>
            </a:r>
            <a:r>
              <a:rPr lang="en-GB" dirty="0"/>
              <a:t>They are the variables defined inside a function in a class. They have different values for each instance of a class, which are dependent on the value passed while creating an object. </a:t>
            </a:r>
          </a:p>
        </p:txBody>
      </p:sp>
    </p:spTree>
    <p:extLst>
      <p:ext uri="{BB962C8B-B14F-4D97-AF65-F5344CB8AC3E}">
        <p14:creationId xmlns:p14="http://schemas.microsoft.com/office/powerpoint/2010/main" val="23204572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341FD-A8AD-185A-8D0C-A36782C8C2F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BAEEF85-6621-C887-AF6C-86F6DBD64EA4}"/>
              </a:ext>
            </a:extLst>
          </p:cNvPr>
          <p:cNvSpPr/>
          <p:nvPr/>
        </p:nvSpPr>
        <p:spPr>
          <a:xfrm>
            <a:off x="1962170" y="2754684"/>
            <a:ext cx="8110938" cy="923330"/>
          </a:xfrm>
          <a:prstGeom prst="rect">
            <a:avLst/>
          </a:prstGeom>
          <a:noFill/>
        </p:spPr>
        <p:txBody>
          <a:bodyPr wrap="none" lIns="91440" tIns="45720" rIns="91440" bIns="45720">
            <a:spAutoFit/>
          </a:bodyPr>
          <a:lstStyle/>
          <a:p>
            <a:pPr algn="l"/>
            <a:r>
              <a:rPr lang="en-GB" sz="5400" b="1" i="0" dirty="0">
                <a:ln w="22225">
                  <a:solidFill>
                    <a:schemeClr val="accent2"/>
                  </a:solidFill>
                  <a:prstDash val="solid"/>
                </a:ln>
                <a:solidFill>
                  <a:schemeClr val="accent2">
                    <a:lumMod val="40000"/>
                    <a:lumOff val="60000"/>
                  </a:schemeClr>
                </a:solidFill>
                <a:latin typeface="Inter"/>
              </a:rPr>
              <a:t>Data Abstraction in Python</a:t>
            </a:r>
          </a:p>
        </p:txBody>
      </p:sp>
    </p:spTree>
    <p:extLst>
      <p:ext uri="{BB962C8B-B14F-4D97-AF65-F5344CB8AC3E}">
        <p14:creationId xmlns:p14="http://schemas.microsoft.com/office/powerpoint/2010/main" val="20957348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62761-4D68-ED97-6237-0A4F433F5A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0A1761-506B-18E3-2B2C-471444404083}"/>
              </a:ext>
            </a:extLst>
          </p:cNvPr>
          <p:cNvSpPr txBox="1"/>
          <p:nvPr/>
        </p:nvSpPr>
        <p:spPr>
          <a:xfrm>
            <a:off x="393405" y="552893"/>
            <a:ext cx="9016409" cy="3200347"/>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Data Abstraction in OOP</a:t>
            </a:r>
          </a:p>
          <a:p>
            <a:pPr marL="342900" indent="-342900">
              <a:buFont typeface="Wingdings" panose="05000000000000000000" pitchFamily="2" charset="2"/>
              <a:buChar char="q"/>
            </a:pPr>
            <a:r>
              <a:rPr lang="en-GB" sz="2000" b="1" dirty="0">
                <a:solidFill>
                  <a:srgbClr val="FF0000"/>
                </a:solidFill>
              </a:rPr>
              <a:t>What Is Data Abstraction in Python?</a:t>
            </a:r>
          </a:p>
          <a:p>
            <a:pPr marL="342900" indent="-342900">
              <a:buFont typeface="Wingdings" panose="05000000000000000000" pitchFamily="2" charset="2"/>
              <a:buChar char="q"/>
            </a:pPr>
            <a:r>
              <a:rPr lang="en-GB" sz="2000" b="1" dirty="0">
                <a:solidFill>
                  <a:srgbClr val="FF0000"/>
                </a:solidFill>
              </a:rPr>
              <a:t>Abstraction Classes in Python</a:t>
            </a:r>
          </a:p>
          <a:p>
            <a:pPr marL="342900" indent="-342900">
              <a:buFont typeface="Wingdings" panose="05000000000000000000" pitchFamily="2" charset="2"/>
              <a:buChar char="q"/>
            </a:pPr>
            <a:r>
              <a:rPr lang="en-GB" sz="2000" b="1" dirty="0">
                <a:solidFill>
                  <a:srgbClr val="FF0000"/>
                </a:solidFill>
              </a:rPr>
              <a:t>Using the </a:t>
            </a:r>
            <a:r>
              <a:rPr lang="en-GB" sz="2000" b="1" dirty="0" err="1">
                <a:solidFill>
                  <a:srgbClr val="FF0000"/>
                </a:solidFill>
              </a:rPr>
              <a:t>abc</a:t>
            </a:r>
            <a:r>
              <a:rPr lang="en-GB" sz="2000" b="1" dirty="0">
                <a:solidFill>
                  <a:srgbClr val="FF0000"/>
                </a:solidFill>
              </a:rPr>
              <a:t> module to import the ABC class.</a:t>
            </a:r>
          </a:p>
          <a:p>
            <a:pPr marL="342900" indent="-342900">
              <a:buFont typeface="Wingdings" panose="05000000000000000000" pitchFamily="2" charset="2"/>
              <a:buChar char="q"/>
            </a:pPr>
            <a:r>
              <a:rPr lang="en-GB" sz="2000" b="1" dirty="0">
                <a:solidFill>
                  <a:srgbClr val="FF0000"/>
                </a:solidFill>
              </a:rPr>
              <a:t>Why use an abstract base class?</a:t>
            </a:r>
          </a:p>
          <a:p>
            <a:pPr marL="342900" indent="-342900">
              <a:buFont typeface="Wingdings" panose="05000000000000000000" pitchFamily="2" charset="2"/>
              <a:buChar char="q"/>
            </a:pPr>
            <a:r>
              <a:rPr lang="en-GB" sz="2000" b="1" dirty="0">
                <a:solidFill>
                  <a:srgbClr val="FF0000"/>
                </a:solidFill>
              </a:rPr>
              <a:t>Working of Abstract Class</a:t>
            </a:r>
          </a:p>
          <a:p>
            <a:pPr marL="342900" indent="-342900">
              <a:buFont typeface="Wingdings" panose="05000000000000000000" pitchFamily="2" charset="2"/>
              <a:buChar char="q"/>
            </a:pPr>
            <a:r>
              <a:rPr lang="en-GB" sz="2000" b="1" dirty="0">
                <a:solidFill>
                  <a:srgbClr val="FF0000"/>
                </a:solidFill>
              </a:rPr>
              <a:t>Concrete Method in the Abstract Base Class</a:t>
            </a:r>
          </a:p>
          <a:p>
            <a:pPr marL="342900" indent="-342900">
              <a:buFont typeface="Wingdings" panose="05000000000000000000" pitchFamily="2" charset="2"/>
              <a:buChar char="q"/>
            </a:pPr>
            <a:r>
              <a:rPr lang="en-GB" sz="2000" b="1" dirty="0">
                <a:solidFill>
                  <a:srgbClr val="FF0000"/>
                </a:solidFill>
              </a:rPr>
              <a:t>How to create an abstract base class and abstract method?</a:t>
            </a:r>
          </a:p>
          <a:p>
            <a:pPr marL="342900" indent="-342900">
              <a:buFont typeface="Wingdings" panose="05000000000000000000" pitchFamily="2" charset="2"/>
              <a:buChar char="q"/>
            </a:pPr>
            <a:r>
              <a:rPr lang="en-GB" sz="2000" b="1" dirty="0">
                <a:solidFill>
                  <a:srgbClr val="FF0000"/>
                </a:solidFill>
              </a:rPr>
              <a:t>Importance of Python Data Abstraction</a:t>
            </a:r>
          </a:p>
        </p:txBody>
      </p:sp>
      <p:sp>
        <p:nvSpPr>
          <p:cNvPr id="5" name="TextBox 4">
            <a:extLst>
              <a:ext uri="{FF2B5EF4-FFF2-40B4-BE49-F238E27FC236}">
                <a16:creationId xmlns:a16="http://schemas.microsoft.com/office/drawing/2014/main" id="{1B45978A-CB99-4F5C-C21E-8BE2AA9DAB9D}"/>
              </a:ext>
            </a:extLst>
          </p:cNvPr>
          <p:cNvSpPr txBox="1"/>
          <p:nvPr/>
        </p:nvSpPr>
        <p:spPr>
          <a:xfrm>
            <a:off x="393405" y="3996730"/>
            <a:ext cx="11666574" cy="2308324"/>
          </a:xfrm>
          <a:prstGeom prst="rect">
            <a:avLst/>
          </a:prstGeom>
          <a:noFill/>
        </p:spPr>
        <p:txBody>
          <a:bodyPr wrap="square">
            <a:spAutoFit/>
          </a:bodyPr>
          <a:lstStyle/>
          <a:p>
            <a:r>
              <a:rPr lang="en-GB" b="1" dirty="0">
                <a:solidFill>
                  <a:srgbClr val="FF0000"/>
                </a:solidFill>
              </a:rPr>
              <a:t>Introduction</a:t>
            </a:r>
          </a:p>
          <a:p>
            <a:r>
              <a:rPr lang="en-GB" dirty="0"/>
              <a:t>Abstraction hides unnecessary and internal functionality from users and provides access to helpful information. Therefore, users interact with basic implementation details without knowing their inner workings. This means users are aware of “what a function does” without knowing “how it does it.”</a:t>
            </a:r>
          </a:p>
          <a:p>
            <a:endParaRPr lang="en-GB" dirty="0"/>
          </a:p>
          <a:p>
            <a:r>
              <a:rPr lang="en-GB" dirty="0"/>
              <a:t>For example, we may use a smartphone, knowing its different functions, such as voice recorder, messaging, camera, and calls. However, we don’t know how the smartphone performs these operations or what’s happening in the background.</a:t>
            </a:r>
          </a:p>
        </p:txBody>
      </p:sp>
    </p:spTree>
    <p:extLst>
      <p:ext uri="{BB962C8B-B14F-4D97-AF65-F5344CB8AC3E}">
        <p14:creationId xmlns:p14="http://schemas.microsoft.com/office/powerpoint/2010/main" val="39208053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5FB6D-37DC-DC67-A0D0-A1850CF1737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26EFA9-A1F6-8EC1-5E26-8925802B1217}"/>
              </a:ext>
            </a:extLst>
          </p:cNvPr>
          <p:cNvSpPr txBox="1"/>
          <p:nvPr/>
        </p:nvSpPr>
        <p:spPr>
          <a:xfrm>
            <a:off x="255182" y="260038"/>
            <a:ext cx="11536325" cy="4801314"/>
          </a:xfrm>
          <a:prstGeom prst="rect">
            <a:avLst/>
          </a:prstGeom>
          <a:noFill/>
        </p:spPr>
        <p:txBody>
          <a:bodyPr wrap="square">
            <a:spAutoFit/>
          </a:bodyPr>
          <a:lstStyle/>
          <a:p>
            <a:r>
              <a:rPr lang="en-GB" b="1" dirty="0">
                <a:solidFill>
                  <a:srgbClr val="FF0000"/>
                </a:solidFill>
              </a:rPr>
              <a:t>Data Abstraction in OOP:</a:t>
            </a:r>
          </a:p>
          <a:p>
            <a:endParaRPr lang="en-GB" b="1" dirty="0">
              <a:solidFill>
                <a:srgbClr val="FF0000"/>
              </a:solidFill>
            </a:endParaRPr>
          </a:p>
          <a:p>
            <a:r>
              <a:rPr lang="en-GB" dirty="0"/>
              <a:t>Data abstraction is a powerful and essential concept in object-oriented programming. It simplifies complex codes and tasks for users by hiding irrelevant details and showing only the useful parts. </a:t>
            </a:r>
          </a:p>
          <a:p>
            <a:endParaRPr lang="en-GB" dirty="0"/>
          </a:p>
          <a:p>
            <a:r>
              <a:rPr lang="en-GB" dirty="0"/>
              <a:t>In programming, there are times when we don’t want to expose or share sensitive details of code implementation. Hence, we use data abstraction in such cases. For example, when you go through a tutorial online, you only know that a subject expert prepared it and, at times, the name of the writer. However, you are not aware of the entire process that goes behind preparing, editing, and publishing that tutorial because those details are not useful to you. </a:t>
            </a:r>
          </a:p>
          <a:p>
            <a:endParaRPr lang="en-GB" dirty="0"/>
          </a:p>
          <a:p>
            <a:r>
              <a:rPr lang="en-GB" dirty="0"/>
              <a:t>For a coder or programmer, data abstraction goes beyond simply hiding a section of information. For example, if they want to build a program to add or multiply two specific numbers, they won’t make an effort to develop an app that can add or multiply specifically those two numbers. The ideal scenario would be to create a program that can add or multiply any two numbers. </a:t>
            </a:r>
          </a:p>
          <a:p>
            <a:endParaRPr lang="en-GB" dirty="0"/>
          </a:p>
          <a:p>
            <a:r>
              <a:rPr lang="en-GB" dirty="0"/>
              <a:t>Therefore, we can say that abstraction separates specific uses of a function from its generalized purpose. Hence, we can reduce task complexities and build more scalable and flexible programs.</a:t>
            </a:r>
          </a:p>
        </p:txBody>
      </p:sp>
    </p:spTree>
    <p:extLst>
      <p:ext uri="{BB962C8B-B14F-4D97-AF65-F5344CB8AC3E}">
        <p14:creationId xmlns:p14="http://schemas.microsoft.com/office/powerpoint/2010/main" val="8069338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5F3EC-791A-CF2D-1B7D-EF97B3F569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CCB464-49DF-2374-BE26-269BA4AA7B1A}"/>
              </a:ext>
            </a:extLst>
          </p:cNvPr>
          <p:cNvSpPr txBox="1"/>
          <p:nvPr/>
        </p:nvSpPr>
        <p:spPr>
          <a:xfrm>
            <a:off x="180753" y="191386"/>
            <a:ext cx="11685182" cy="3139321"/>
          </a:xfrm>
          <a:prstGeom prst="rect">
            <a:avLst/>
          </a:prstGeom>
          <a:noFill/>
        </p:spPr>
        <p:txBody>
          <a:bodyPr wrap="square">
            <a:spAutoFit/>
          </a:bodyPr>
          <a:lstStyle/>
          <a:p>
            <a:r>
              <a:rPr lang="en-GB" b="1" dirty="0">
                <a:solidFill>
                  <a:srgbClr val="FF0000"/>
                </a:solidFill>
              </a:rPr>
              <a:t>What Is Data Abstraction in Python?</a:t>
            </a:r>
          </a:p>
          <a:p>
            <a:endParaRPr lang="en-GB" b="1" dirty="0">
              <a:solidFill>
                <a:srgbClr val="FF0000"/>
              </a:solidFill>
            </a:endParaRPr>
          </a:p>
          <a:p>
            <a:r>
              <a:rPr lang="en-GB" dirty="0"/>
              <a:t>Data abstraction is the process of hiding unnecessary and complex implementation details from users while showing only essential details and functionalities. This is a core concept in object-oriented programming that allows users to implement complex logic based on the information provided without bothering with backend complexities. </a:t>
            </a:r>
          </a:p>
          <a:p>
            <a:endParaRPr lang="en-GB" dirty="0"/>
          </a:p>
          <a:p>
            <a:r>
              <a:rPr lang="en-GB" dirty="0"/>
              <a:t>We can achieve Python abstraction by using abstract classes created through the abstract base class (</a:t>
            </a:r>
            <a:r>
              <a:rPr lang="en-GB" dirty="0" err="1"/>
              <a:t>abc</a:t>
            </a:r>
            <a:r>
              <a:rPr lang="en-GB" dirty="0"/>
              <a:t>) module and its @abstractmethod.</a:t>
            </a:r>
          </a:p>
          <a:p>
            <a:endParaRPr lang="en-GB" dirty="0"/>
          </a:p>
          <a:p>
            <a:r>
              <a:rPr lang="en-GB" dirty="0"/>
              <a:t>Another example of Python data abstraction is driving a car. We know how to use breaks, clutch, and gear but we are not familiar with what’s happening behind the scenes.</a:t>
            </a:r>
          </a:p>
        </p:txBody>
      </p:sp>
    </p:spTree>
    <p:extLst>
      <p:ext uri="{BB962C8B-B14F-4D97-AF65-F5344CB8AC3E}">
        <p14:creationId xmlns:p14="http://schemas.microsoft.com/office/powerpoint/2010/main" val="23966861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5FA19-7339-27AF-B82C-07DA7D74BF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2AD2DA4-7685-FB4B-95A9-304037EFEE5C}"/>
              </a:ext>
            </a:extLst>
          </p:cNvPr>
          <p:cNvSpPr txBox="1"/>
          <p:nvPr/>
        </p:nvSpPr>
        <p:spPr>
          <a:xfrm>
            <a:off x="184298" y="417592"/>
            <a:ext cx="11823404" cy="6186309"/>
          </a:xfrm>
          <a:prstGeom prst="rect">
            <a:avLst/>
          </a:prstGeom>
          <a:noFill/>
        </p:spPr>
        <p:txBody>
          <a:bodyPr wrap="square">
            <a:spAutoFit/>
          </a:bodyPr>
          <a:lstStyle/>
          <a:p>
            <a:r>
              <a:rPr lang="en-GB" sz="2000" b="1" dirty="0">
                <a:solidFill>
                  <a:srgbClr val="FF0000"/>
                </a:solidFill>
              </a:rPr>
              <a:t>Abstraction Classes in Python</a:t>
            </a:r>
          </a:p>
          <a:p>
            <a:r>
              <a:rPr lang="en-GB" dirty="0"/>
              <a:t>An abstract class is one in which one or more abstract methods are defined. When we declare a method inside a class without its implementation, it is called an abstract method. An abstract class is a blueprint or template for other classes as it defines a list of methods a class must implement. A subclass can inherit an abstract class, and the object of the derived class can be used to access base class features. </a:t>
            </a:r>
          </a:p>
          <a:p>
            <a:endParaRPr lang="en-GB" dirty="0"/>
          </a:p>
          <a:p>
            <a:r>
              <a:rPr lang="en-GB" dirty="0"/>
              <a:t>An abstract class provides the standard interface for implementations of components, enabling a class to derive data and functions from the base class. In Python, we use the </a:t>
            </a:r>
            <a:r>
              <a:rPr lang="en-GB" dirty="0" err="1"/>
              <a:t>abc</a:t>
            </a:r>
            <a:r>
              <a:rPr lang="en-GB" dirty="0"/>
              <a:t> module for abstraction, and here is the syntax for it. </a:t>
            </a:r>
          </a:p>
          <a:p>
            <a:endParaRPr lang="en-GB" dirty="0"/>
          </a:p>
          <a:p>
            <a:r>
              <a:rPr lang="en-GB" b="1" dirty="0">
                <a:solidFill>
                  <a:srgbClr val="FF0000"/>
                </a:solidFill>
              </a:rPr>
              <a:t>Syntax</a:t>
            </a:r>
          </a:p>
          <a:p>
            <a:r>
              <a:rPr lang="en-GB" dirty="0"/>
              <a:t>from </a:t>
            </a:r>
            <a:r>
              <a:rPr lang="en-GB" dirty="0" err="1"/>
              <a:t>abc</a:t>
            </a:r>
            <a:r>
              <a:rPr lang="en-GB" dirty="0"/>
              <a:t> import ABC  </a:t>
            </a:r>
          </a:p>
          <a:p>
            <a:r>
              <a:rPr lang="en-GB" dirty="0"/>
              <a:t>class </a:t>
            </a:r>
            <a:r>
              <a:rPr lang="en-GB" dirty="0" err="1"/>
              <a:t>ClassName</a:t>
            </a:r>
            <a:r>
              <a:rPr lang="en-GB" dirty="0"/>
              <a:t>(ABC):</a:t>
            </a:r>
          </a:p>
          <a:p>
            <a:endParaRPr lang="en-GB" dirty="0"/>
          </a:p>
          <a:p>
            <a:r>
              <a:rPr lang="en-GB" dirty="0"/>
              <a:t>Abstract classes lay down the blueprint and create a structure to build other classes. Hence, it ensures a standard set of methods to implement in the derived classes. Basically, an abstract class dictates a type of contract and inheriting classes adhere to it by implementing the methods. The following are the key components of an abstract class:</a:t>
            </a:r>
          </a:p>
          <a:p>
            <a:endParaRPr lang="en-GB" dirty="0"/>
          </a:p>
          <a:p>
            <a:pPr marL="285750" indent="-285750">
              <a:buFont typeface="Wingdings" panose="05000000000000000000" pitchFamily="2" charset="2"/>
              <a:buChar char="q"/>
            </a:pPr>
            <a:r>
              <a:rPr lang="en-GB" dirty="0"/>
              <a:t>One of the primary features of abstract classes is they can’t be created or instantiated directly. They are the base for other classes and are not instantiated themselves.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lay down the template or structure to build other classes. They provide a blueprint for other classes by defining methods without implementing them</a:t>
            </a:r>
          </a:p>
        </p:txBody>
      </p:sp>
    </p:spTree>
    <p:extLst>
      <p:ext uri="{BB962C8B-B14F-4D97-AF65-F5344CB8AC3E}">
        <p14:creationId xmlns:p14="http://schemas.microsoft.com/office/powerpoint/2010/main" val="15228594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304A8B-1EB8-3F30-54B1-B1F2AAC228A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C73B44-F1C2-5591-A80A-92D46C577E62}"/>
              </a:ext>
            </a:extLst>
          </p:cNvPr>
          <p:cNvPicPr>
            <a:picLocks noChangeAspect="1"/>
          </p:cNvPicPr>
          <p:nvPr/>
        </p:nvPicPr>
        <p:blipFill>
          <a:blip r:embed="rId2"/>
          <a:stretch>
            <a:fillRect/>
          </a:stretch>
        </p:blipFill>
        <p:spPr>
          <a:xfrm>
            <a:off x="3386264" y="643467"/>
            <a:ext cx="5419471"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1738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BAF1F0-D849-C2E4-8476-A3ADFC78D5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D2B50F-4FAD-CC1A-82D7-55E835AFB130}"/>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a:t>Using the abc module to import the ABC class.</a:t>
            </a:r>
          </a:p>
          <a:p>
            <a:pPr indent="-228600">
              <a:lnSpc>
                <a:spcPct val="90000"/>
              </a:lnSpc>
              <a:spcAft>
                <a:spcPts val="600"/>
              </a:spcAft>
              <a:buFont typeface="Arial" panose="020B0604020202020204" pitchFamily="34" charset="0"/>
              <a:buChar char="•"/>
            </a:pPr>
            <a:r>
              <a:rPr lang="en-US" sz="1700"/>
              <a:t>For example, we create an abstract class named Car and derive two subclasses, Kia and Honda, from it. The two classes implement the methods defined in the abstract class. The Car class is the parent abstract class, whereas Kia and Honda are subclasses. We can’t access methods of the parent class by creating an object but have to create objects of two derived classes for it.</a:t>
            </a:r>
          </a:p>
        </p:txBody>
      </p:sp>
      <p:pic>
        <p:nvPicPr>
          <p:cNvPr id="5" name="Picture 4">
            <a:extLst>
              <a:ext uri="{FF2B5EF4-FFF2-40B4-BE49-F238E27FC236}">
                <a16:creationId xmlns:a16="http://schemas.microsoft.com/office/drawing/2014/main" id="{9A428784-7C88-44AD-CEA8-9260D55AEB4B}"/>
              </a:ext>
            </a:extLst>
          </p:cNvPr>
          <p:cNvPicPr>
            <a:picLocks noChangeAspect="1"/>
          </p:cNvPicPr>
          <p:nvPr/>
        </p:nvPicPr>
        <p:blipFill>
          <a:blip r:embed="rId2"/>
          <a:stretch>
            <a:fillRect/>
          </a:stretch>
        </p:blipFill>
        <p:spPr>
          <a:xfrm>
            <a:off x="6021803" y="741391"/>
            <a:ext cx="4321083" cy="5384528"/>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65567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6B704-0382-C998-7E20-15F1824DC6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565B26-EC02-57D5-9EE4-12A34B31A04C}"/>
              </a:ext>
            </a:extLst>
          </p:cNvPr>
          <p:cNvSpPr txBox="1"/>
          <p:nvPr/>
        </p:nvSpPr>
        <p:spPr>
          <a:xfrm>
            <a:off x="187842" y="256447"/>
            <a:ext cx="12004158" cy="5078313"/>
          </a:xfrm>
          <a:prstGeom prst="rect">
            <a:avLst/>
          </a:prstGeom>
          <a:noFill/>
        </p:spPr>
        <p:txBody>
          <a:bodyPr wrap="square">
            <a:spAutoFit/>
          </a:bodyPr>
          <a:lstStyle/>
          <a:p>
            <a:r>
              <a:rPr lang="en-GB" b="1" dirty="0">
                <a:solidFill>
                  <a:srgbClr val="FF0000"/>
                </a:solidFill>
              </a:rPr>
              <a:t>Why use an abstract base class?</a:t>
            </a:r>
          </a:p>
          <a:p>
            <a:r>
              <a:rPr lang="en-GB" dirty="0"/>
              <a:t>When we define an abstract base class, it allows us to create a common API for multiple subclasses. This comes in handy while working in large teams and codebases, as we don’t need to remember all the classes.</a:t>
            </a:r>
          </a:p>
          <a:p>
            <a:endParaRPr lang="en-GB" dirty="0"/>
          </a:p>
          <a:p>
            <a:r>
              <a:rPr lang="en-GB" b="1" dirty="0">
                <a:solidFill>
                  <a:srgbClr val="FF0000"/>
                </a:solidFill>
              </a:rPr>
              <a:t>Working of Abstract Class</a:t>
            </a:r>
          </a:p>
          <a:p>
            <a:r>
              <a:rPr lang="en-GB" dirty="0"/>
              <a:t>Most high-level programming languages provide the abstract class, but the abstract method is not a default feature in Python. Therefore, we achieve this using the </a:t>
            </a:r>
            <a:r>
              <a:rPr lang="en-GB" dirty="0" err="1"/>
              <a:t>abc</a:t>
            </a:r>
            <a:r>
              <a:rPr lang="en-GB" dirty="0"/>
              <a:t> module that provides the base class and necessary tools to define Abstract Base Class (ABC). </a:t>
            </a:r>
          </a:p>
          <a:p>
            <a:endParaRPr lang="en-GB" dirty="0"/>
          </a:p>
          <a:p>
            <a:r>
              <a:rPr lang="en-GB" dirty="0"/>
              <a:t>The </a:t>
            </a:r>
            <a:r>
              <a:rPr lang="en-GB" dirty="0" err="1"/>
              <a:t>abc</a:t>
            </a:r>
            <a:r>
              <a:rPr lang="en-GB" dirty="0"/>
              <a:t> module’s @abstractmethod decorator indicates abstract methods in the base class. Also, it has a virtual subclasses feature. These are the classes that don’t inherit from a class but are recognized by </a:t>
            </a:r>
          </a:p>
          <a:p>
            <a:endParaRPr lang="en-GB" dirty="0"/>
          </a:p>
          <a:p>
            <a:r>
              <a:rPr lang="en-GB" dirty="0" err="1"/>
              <a:t>isinstance</a:t>
            </a:r>
            <a:r>
              <a:rPr lang="en-GB" dirty="0"/>
              <a:t>()</a:t>
            </a:r>
          </a:p>
          <a:p>
            <a:endParaRPr lang="en-GB" dirty="0"/>
          </a:p>
          <a:p>
            <a:r>
              <a:rPr lang="en-GB" dirty="0"/>
              <a:t>and</a:t>
            </a:r>
          </a:p>
          <a:p>
            <a:endParaRPr lang="en-GB" dirty="0"/>
          </a:p>
          <a:p>
            <a:r>
              <a:rPr lang="en-GB" dirty="0" err="1"/>
              <a:t>issubclass</a:t>
            </a:r>
            <a:r>
              <a:rPr lang="en-GB" dirty="0"/>
              <a:t>()</a:t>
            </a:r>
          </a:p>
          <a:p>
            <a:endParaRPr lang="en-GB" dirty="0"/>
          </a:p>
        </p:txBody>
      </p:sp>
    </p:spTree>
    <p:extLst>
      <p:ext uri="{BB962C8B-B14F-4D97-AF65-F5344CB8AC3E}">
        <p14:creationId xmlns:p14="http://schemas.microsoft.com/office/powerpoint/2010/main" val="30292256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0F347-A45A-6D83-0657-C56749C785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5F65F1-43DC-0E7F-8C71-65F211F45135}"/>
              </a:ext>
            </a:extLst>
          </p:cNvPr>
          <p:cNvSpPr txBox="1"/>
          <p:nvPr/>
        </p:nvSpPr>
        <p:spPr>
          <a:xfrm>
            <a:off x="350873" y="616689"/>
            <a:ext cx="10898373" cy="4093428"/>
          </a:xfrm>
          <a:prstGeom prst="rect">
            <a:avLst/>
          </a:prstGeom>
          <a:noFill/>
        </p:spPr>
        <p:txBody>
          <a:bodyPr wrap="square">
            <a:spAutoFit/>
          </a:bodyPr>
          <a:lstStyle/>
          <a:p>
            <a:r>
              <a:rPr lang="en-GB" sz="2000" dirty="0"/>
              <a:t>The </a:t>
            </a:r>
            <a:r>
              <a:rPr lang="en-GB" sz="2000" dirty="0" err="1"/>
              <a:t>abc</a:t>
            </a:r>
            <a:r>
              <a:rPr lang="en-GB" sz="2000" dirty="0"/>
              <a:t> module provides the </a:t>
            </a:r>
            <a:r>
              <a:rPr lang="en-GB" sz="2000" dirty="0" err="1"/>
              <a:t>metaclass</a:t>
            </a:r>
            <a:r>
              <a:rPr lang="en-GB" sz="2000" dirty="0"/>
              <a:t> </a:t>
            </a:r>
            <a:r>
              <a:rPr lang="en-GB" sz="2000" dirty="0" err="1"/>
              <a:t>ABCMeta</a:t>
            </a:r>
            <a:r>
              <a:rPr lang="en-GB" sz="2000" dirty="0"/>
              <a:t> to define ABCs, whereas the helper class defines ABCs through inheritance. While defining ABC, we can create the abstract methods in the base class by decorating using the @abstractmethod keyword and register concrete methods as implementations of the base class. </a:t>
            </a:r>
          </a:p>
          <a:p>
            <a:endParaRPr lang="en-GB" sz="2000" dirty="0"/>
          </a:p>
          <a:p>
            <a:r>
              <a:rPr lang="en-GB" sz="2000" b="1" dirty="0">
                <a:solidFill>
                  <a:srgbClr val="FF0000"/>
                </a:solidFill>
              </a:rPr>
              <a:t>We can create our ABCs as shown:</a:t>
            </a:r>
          </a:p>
          <a:p>
            <a:endParaRPr lang="en-GB" sz="2000" dirty="0"/>
          </a:p>
          <a:p>
            <a:r>
              <a:rPr lang="en-GB" sz="2000" dirty="0"/>
              <a:t>from </a:t>
            </a:r>
            <a:r>
              <a:rPr lang="en-GB" sz="2000" dirty="0" err="1"/>
              <a:t>abc</a:t>
            </a:r>
            <a:r>
              <a:rPr lang="en-GB" sz="2000" dirty="0"/>
              <a:t> import ABC</a:t>
            </a:r>
          </a:p>
          <a:p>
            <a:r>
              <a:rPr lang="en-GB" sz="2000" dirty="0"/>
              <a:t>class </a:t>
            </a:r>
            <a:r>
              <a:rPr lang="en-GB" sz="2000" dirty="0" err="1"/>
              <a:t>MyABC</a:t>
            </a:r>
            <a:r>
              <a:rPr lang="en-GB" sz="2000" dirty="0"/>
              <a:t>(ABC):</a:t>
            </a:r>
          </a:p>
          <a:p>
            <a:r>
              <a:rPr lang="en-GB" sz="2000" dirty="0"/>
              <a:t>pass</a:t>
            </a:r>
          </a:p>
          <a:p>
            <a:endParaRPr lang="en-GB" sz="2000" dirty="0"/>
          </a:p>
          <a:p>
            <a:r>
              <a:rPr lang="en-GB" sz="2000" dirty="0"/>
              <a:t>The abstract method of the base class tells the child class to write an implementation of all defined abstract methods. If it’s not done, the code will throw an error. </a:t>
            </a:r>
          </a:p>
        </p:txBody>
      </p:sp>
    </p:spTree>
    <p:extLst>
      <p:ext uri="{BB962C8B-B14F-4D97-AF65-F5344CB8AC3E}">
        <p14:creationId xmlns:p14="http://schemas.microsoft.com/office/powerpoint/2010/main" val="27899982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D9D5-2466-C49A-AA80-BD1B6232A2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C14B73-C54E-00F7-E235-AF2CEA79E4DC}"/>
              </a:ext>
            </a:extLst>
          </p:cNvPr>
          <p:cNvSpPr txBox="1"/>
          <p:nvPr/>
        </p:nvSpPr>
        <p:spPr>
          <a:xfrm>
            <a:off x="212650" y="621545"/>
            <a:ext cx="11642651" cy="5940088"/>
          </a:xfrm>
          <a:prstGeom prst="rect">
            <a:avLst/>
          </a:prstGeom>
          <a:noFill/>
        </p:spPr>
        <p:txBody>
          <a:bodyPr wrap="square">
            <a:spAutoFit/>
          </a:bodyPr>
          <a:lstStyle/>
          <a:p>
            <a:r>
              <a:rPr lang="en-GB" sz="2000" b="1" dirty="0">
                <a:solidFill>
                  <a:srgbClr val="FF0000"/>
                </a:solidFill>
              </a:rPr>
              <a:t>Concrete Method in the Abstract Base Class:</a:t>
            </a:r>
          </a:p>
          <a:p>
            <a:endParaRPr lang="en-GB" sz="2000" b="1" dirty="0">
              <a:solidFill>
                <a:srgbClr val="FF0000"/>
              </a:solidFill>
            </a:endParaRPr>
          </a:p>
          <a:p>
            <a:r>
              <a:rPr lang="en-GB" sz="2000" dirty="0"/>
              <a:t>In abstract methods, an implementation may vary for any subclass, and there must be an implementation while defining the subclass. However, some methods have the same implementation for all subclasses. Some of the features exhibit the properties of an abstract class and must be implemented in the abstract class; else all inherited classes will have repetitive code. Such methods are known as concrete methods. </a:t>
            </a:r>
          </a:p>
          <a:p>
            <a:endParaRPr lang="en-GB" sz="2000" dirty="0"/>
          </a:p>
          <a:p>
            <a:r>
              <a:rPr lang="en-GB" sz="2000" dirty="0"/>
              <a:t>In Python, concrete methods are defined in the abstract class with complete implementation and must avoid code repetition in the subclass. So, if an abstract class has a method with the same implementation as its subclasses, we just need to write the implementation of that particular method in the abstract base class rather than repeatedly writing the implementation of the concrete method for every subclass. </a:t>
            </a:r>
          </a:p>
          <a:p>
            <a:endParaRPr lang="en-GB" sz="2000" dirty="0"/>
          </a:p>
          <a:p>
            <a:r>
              <a:rPr lang="en-GB" sz="2000" dirty="0"/>
              <a:t>An abstract class can have abstract and concrete methods. To access the concrete method of an abstract class, we instantiate an object of a child class, which also lets us access its abstract methods. However, we must provide an implementation of the abstract method in the child class even when it is in the abstract class. Also, a subclass implements all abstract methods defined in the parent class; else it can throw an error. </a:t>
            </a:r>
          </a:p>
        </p:txBody>
      </p:sp>
    </p:spTree>
    <p:extLst>
      <p:ext uri="{BB962C8B-B14F-4D97-AF65-F5344CB8AC3E}">
        <p14:creationId xmlns:p14="http://schemas.microsoft.com/office/powerpoint/2010/main" val="72170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A1F61-8449-C331-3D7E-4E60D60068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F73593-EA62-5457-6748-BDA9993771F8}"/>
              </a:ext>
            </a:extLst>
          </p:cNvPr>
          <p:cNvSpPr txBox="1"/>
          <p:nvPr/>
        </p:nvSpPr>
        <p:spPr>
          <a:xfrm>
            <a:off x="287079" y="340242"/>
            <a:ext cx="8859579" cy="4893647"/>
          </a:xfrm>
          <a:prstGeom prst="rect">
            <a:avLst/>
          </a:prstGeom>
          <a:noFill/>
        </p:spPr>
        <p:txBody>
          <a:bodyPr wrap="square">
            <a:spAutoFit/>
          </a:bodyPr>
          <a:lstStyle/>
          <a:p>
            <a:r>
              <a:rPr lang="en-GB" sz="2400" b="1" dirty="0"/>
              <a:t>Example  </a:t>
            </a:r>
          </a:p>
          <a:p>
            <a:r>
              <a:rPr lang="en-GB" dirty="0"/>
              <a:t>class Dog:</a:t>
            </a:r>
          </a:p>
          <a:p>
            <a:r>
              <a:rPr lang="en-GB" dirty="0"/>
              <a:t>    #class attribute</a:t>
            </a:r>
          </a:p>
          <a:p>
            <a:r>
              <a:rPr lang="en-GB" dirty="0"/>
              <a:t>    species = "Animal"</a:t>
            </a:r>
          </a:p>
          <a:p>
            <a:r>
              <a:rPr lang="en-GB" dirty="0"/>
              <a:t>    def __</a:t>
            </a:r>
            <a:r>
              <a:rPr lang="en-GB" dirty="0" err="1"/>
              <a:t>init</a:t>
            </a:r>
            <a:r>
              <a:rPr lang="en-GB" dirty="0"/>
              <a:t>__(self, breed, name, age):</a:t>
            </a:r>
          </a:p>
          <a:p>
            <a:r>
              <a:rPr lang="en-GB" dirty="0"/>
              <a:t>        </a:t>
            </a:r>
            <a:r>
              <a:rPr lang="en-GB" dirty="0" err="1"/>
              <a:t>self.breed</a:t>
            </a:r>
            <a:r>
              <a:rPr lang="en-GB" dirty="0"/>
              <a:t> = breed</a:t>
            </a:r>
          </a:p>
          <a:p>
            <a:r>
              <a:rPr lang="en-GB" dirty="0"/>
              <a:t>        self.name = name</a:t>
            </a:r>
          </a:p>
          <a:p>
            <a:r>
              <a:rPr lang="en-GB" dirty="0"/>
              <a:t>        </a:t>
            </a:r>
            <a:r>
              <a:rPr lang="en-GB" dirty="0" err="1"/>
              <a:t>self.age</a:t>
            </a:r>
            <a:r>
              <a:rPr lang="en-GB" dirty="0"/>
              <a:t> = age</a:t>
            </a:r>
          </a:p>
          <a:p>
            <a:r>
              <a:rPr lang="en-GB" dirty="0"/>
              <a:t>d = Dog("</a:t>
            </a:r>
            <a:r>
              <a:rPr lang="en-GB" dirty="0" err="1"/>
              <a:t>Lebra</a:t>
            </a:r>
            <a:r>
              <a:rPr lang="en-GB" dirty="0"/>
              <a:t>", "Tuffy", 5)</a:t>
            </a:r>
          </a:p>
          <a:p>
            <a:r>
              <a:rPr lang="en-GB" dirty="0"/>
              <a:t>print(d.name)</a:t>
            </a:r>
          </a:p>
          <a:p>
            <a:r>
              <a:rPr lang="en-GB" dirty="0"/>
              <a:t>print(</a:t>
            </a:r>
            <a:r>
              <a:rPr lang="en-GB" dirty="0" err="1"/>
              <a:t>d.breed</a:t>
            </a:r>
            <a:r>
              <a:rPr lang="en-GB" dirty="0"/>
              <a:t>)</a:t>
            </a:r>
          </a:p>
          <a:p>
            <a:r>
              <a:rPr lang="en-GB" dirty="0"/>
              <a:t>print(</a:t>
            </a:r>
            <a:r>
              <a:rPr lang="en-GB" dirty="0" err="1"/>
              <a:t>d.age</a:t>
            </a:r>
            <a:r>
              <a:rPr lang="en-GB" dirty="0"/>
              <a:t>)</a:t>
            </a:r>
          </a:p>
          <a:p>
            <a:endParaRPr lang="en-GB" dirty="0"/>
          </a:p>
          <a:p>
            <a:r>
              <a:rPr lang="en-GB" b="1" dirty="0"/>
              <a:t>Output:</a:t>
            </a:r>
          </a:p>
          <a:p>
            <a:r>
              <a:rPr lang="en-GB" dirty="0"/>
              <a:t>Tuffy</a:t>
            </a:r>
          </a:p>
          <a:p>
            <a:r>
              <a:rPr lang="en-GB" dirty="0" err="1"/>
              <a:t>Lebra</a:t>
            </a:r>
            <a:endParaRPr lang="en-GB" dirty="0"/>
          </a:p>
          <a:p>
            <a:r>
              <a:rPr lang="en-GB" dirty="0"/>
              <a:t>5</a:t>
            </a:r>
          </a:p>
        </p:txBody>
      </p:sp>
      <p:sp>
        <p:nvSpPr>
          <p:cNvPr id="5" name="TextBox 4">
            <a:extLst>
              <a:ext uri="{FF2B5EF4-FFF2-40B4-BE49-F238E27FC236}">
                <a16:creationId xmlns:a16="http://schemas.microsoft.com/office/drawing/2014/main" id="{827ABD83-7EC8-13F8-91F8-E386C351E5B9}"/>
              </a:ext>
            </a:extLst>
          </p:cNvPr>
          <p:cNvSpPr txBox="1"/>
          <p:nvPr/>
        </p:nvSpPr>
        <p:spPr>
          <a:xfrm>
            <a:off x="4242391" y="2434856"/>
            <a:ext cx="7222164" cy="2246769"/>
          </a:xfrm>
          <a:prstGeom prst="rect">
            <a:avLst/>
          </a:prstGeom>
          <a:noFill/>
        </p:spPr>
        <p:txBody>
          <a:bodyPr wrap="square">
            <a:spAutoFit/>
          </a:bodyPr>
          <a:lstStyle/>
          <a:p>
            <a:pPr marL="342900" indent="-342900">
              <a:buFont typeface="Wingdings" panose="05000000000000000000" pitchFamily="2" charset="2"/>
              <a:buChar char="q"/>
            </a:pPr>
            <a:r>
              <a:rPr lang="en-GB" sz="2000" dirty="0"/>
              <a:t>The variables breed, name, and age are instance attributes, which means they can have different values for every new instance of a class.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So, properties with the same value for every instance of a class use class attributes and properties with different values per instance use instance attributes.</a:t>
            </a:r>
          </a:p>
        </p:txBody>
      </p:sp>
    </p:spTree>
    <p:extLst>
      <p:ext uri="{BB962C8B-B14F-4D97-AF65-F5344CB8AC3E}">
        <p14:creationId xmlns:p14="http://schemas.microsoft.com/office/powerpoint/2010/main" val="19038892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A8F8E-F5A9-CAE7-F6B2-9566CC3FB05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A0AFB93-0823-C0A5-DF98-E3906E995872}"/>
              </a:ext>
            </a:extLst>
          </p:cNvPr>
          <p:cNvPicPr>
            <a:picLocks noChangeAspect="1"/>
          </p:cNvPicPr>
          <p:nvPr/>
        </p:nvPicPr>
        <p:blipFill>
          <a:blip r:embed="rId2"/>
          <a:stretch>
            <a:fillRect/>
          </a:stretch>
        </p:blipFill>
        <p:spPr>
          <a:xfrm>
            <a:off x="142875" y="280877"/>
            <a:ext cx="6410325" cy="6019800"/>
          </a:xfrm>
          <a:prstGeom prst="rect">
            <a:avLst/>
          </a:prstGeom>
        </p:spPr>
      </p:pic>
      <p:sp>
        <p:nvSpPr>
          <p:cNvPr id="5" name="TextBox 4">
            <a:extLst>
              <a:ext uri="{FF2B5EF4-FFF2-40B4-BE49-F238E27FC236}">
                <a16:creationId xmlns:a16="http://schemas.microsoft.com/office/drawing/2014/main" id="{36FC881E-E761-EB87-908A-A6FD7ED8E55B}"/>
              </a:ext>
            </a:extLst>
          </p:cNvPr>
          <p:cNvSpPr txBox="1"/>
          <p:nvPr/>
        </p:nvSpPr>
        <p:spPr>
          <a:xfrm>
            <a:off x="6769395" y="751344"/>
            <a:ext cx="5202865" cy="5355312"/>
          </a:xfrm>
          <a:prstGeom prst="rect">
            <a:avLst/>
          </a:prstGeom>
          <a:noFill/>
        </p:spPr>
        <p:txBody>
          <a:bodyPr wrap="square">
            <a:spAutoFit/>
          </a:bodyPr>
          <a:lstStyle/>
          <a:p>
            <a:r>
              <a:rPr lang="en-GB" b="1" dirty="0">
                <a:solidFill>
                  <a:srgbClr val="FF0000"/>
                </a:solidFill>
              </a:rPr>
              <a:t>Explanation:</a:t>
            </a:r>
          </a:p>
          <a:p>
            <a:r>
              <a:rPr lang="en-GB" b="1" dirty="0">
                <a:solidFill>
                  <a:srgbClr val="FF0000"/>
                </a:solidFill>
              </a:rPr>
              <a:t>Abstract Base Class (</a:t>
            </a:r>
            <a:r>
              <a:rPr lang="en-GB" b="1" dirty="0" err="1">
                <a:solidFill>
                  <a:srgbClr val="FF0000"/>
                </a:solidFill>
              </a:rPr>
              <a:t>MyABC</a:t>
            </a:r>
            <a:r>
              <a:rPr lang="en-GB" b="1" dirty="0">
                <a:solidFill>
                  <a:srgbClr val="FF0000"/>
                </a:solidFill>
              </a:rPr>
              <a:t>):</a:t>
            </a:r>
          </a:p>
          <a:p>
            <a:endParaRPr lang="en-GB" dirty="0"/>
          </a:p>
          <a:p>
            <a:r>
              <a:rPr lang="en-GB" dirty="0"/>
              <a:t>Inherits from ABC and defines two abstract methods, abstract_method1 and abstract_method2, using the @abstractmethod decorator. These methods have no implementation and must be overridden in any concrete subclass.</a:t>
            </a:r>
          </a:p>
          <a:p>
            <a:endParaRPr lang="en-GB" b="1" dirty="0">
              <a:solidFill>
                <a:srgbClr val="FF0000"/>
              </a:solidFill>
            </a:endParaRPr>
          </a:p>
          <a:p>
            <a:r>
              <a:rPr lang="en-GB" b="1" dirty="0">
                <a:solidFill>
                  <a:srgbClr val="FF0000"/>
                </a:solidFill>
              </a:rPr>
              <a:t>Concrete Class (</a:t>
            </a:r>
            <a:r>
              <a:rPr lang="en-GB" b="1" dirty="0" err="1">
                <a:solidFill>
                  <a:srgbClr val="FF0000"/>
                </a:solidFill>
              </a:rPr>
              <a:t>ConcreteClass</a:t>
            </a:r>
            <a:r>
              <a:rPr lang="en-GB" b="1" dirty="0">
                <a:solidFill>
                  <a:srgbClr val="FF0000"/>
                </a:solidFill>
              </a:rPr>
              <a:t>):</a:t>
            </a:r>
          </a:p>
          <a:p>
            <a:endParaRPr lang="en-GB" dirty="0"/>
          </a:p>
          <a:p>
            <a:r>
              <a:rPr lang="en-GB" dirty="0"/>
              <a:t>Inherits from </a:t>
            </a:r>
            <a:r>
              <a:rPr lang="en-GB" dirty="0" err="1"/>
              <a:t>MyABC</a:t>
            </a:r>
            <a:r>
              <a:rPr lang="en-GB" dirty="0"/>
              <a:t> and provides concrete implementations for both abstract_method1 and abstract_method2.</a:t>
            </a:r>
          </a:p>
          <a:p>
            <a:endParaRPr lang="en-GB" dirty="0"/>
          </a:p>
          <a:p>
            <a:r>
              <a:rPr lang="en-GB" b="1" dirty="0">
                <a:solidFill>
                  <a:srgbClr val="FF0000"/>
                </a:solidFill>
              </a:rPr>
              <a:t>Creating Instances:</a:t>
            </a:r>
          </a:p>
          <a:p>
            <a:endParaRPr lang="en-GB" dirty="0"/>
          </a:p>
          <a:p>
            <a:r>
              <a:rPr lang="en-GB" dirty="0"/>
              <a:t>You can create an instance of </a:t>
            </a:r>
            <a:r>
              <a:rPr lang="en-GB" dirty="0" err="1"/>
              <a:t>ConcreteClass</a:t>
            </a:r>
            <a:r>
              <a:rPr lang="en-GB" dirty="0"/>
              <a:t> and call the implemented methods.</a:t>
            </a:r>
          </a:p>
        </p:txBody>
      </p:sp>
    </p:spTree>
    <p:extLst>
      <p:ext uri="{BB962C8B-B14F-4D97-AF65-F5344CB8AC3E}">
        <p14:creationId xmlns:p14="http://schemas.microsoft.com/office/powerpoint/2010/main" val="21308340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D99980-2F49-93A4-3529-118BD16B11E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70471D8-B7C4-6C70-8036-56E940330465}"/>
              </a:ext>
            </a:extLst>
          </p:cNvPr>
          <p:cNvPicPr>
            <a:picLocks noChangeAspect="1"/>
          </p:cNvPicPr>
          <p:nvPr/>
        </p:nvPicPr>
        <p:blipFill>
          <a:blip r:embed="rId2"/>
          <a:stretch>
            <a:fillRect/>
          </a:stretch>
        </p:blipFill>
        <p:spPr>
          <a:xfrm>
            <a:off x="2667652" y="643467"/>
            <a:ext cx="6856695"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04625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24094-56C5-7841-AE80-0AF1BC36CA3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BE6C55-52B2-FEBF-76FB-EBA8032334D0}"/>
              </a:ext>
            </a:extLst>
          </p:cNvPr>
          <p:cNvSpPr txBox="1"/>
          <p:nvPr/>
        </p:nvSpPr>
        <p:spPr>
          <a:xfrm>
            <a:off x="127592" y="159488"/>
            <a:ext cx="11972260" cy="6463308"/>
          </a:xfrm>
          <a:prstGeom prst="rect">
            <a:avLst/>
          </a:prstGeom>
          <a:noFill/>
        </p:spPr>
        <p:txBody>
          <a:bodyPr wrap="square">
            <a:spAutoFit/>
          </a:bodyPr>
          <a:lstStyle/>
          <a:p>
            <a:r>
              <a:rPr lang="en-GB" b="1" dirty="0">
                <a:solidFill>
                  <a:srgbClr val="FF0000"/>
                </a:solidFill>
              </a:rPr>
              <a:t>Importance of Python Data Abstraction</a:t>
            </a:r>
          </a:p>
          <a:p>
            <a:endParaRPr lang="en-GB" b="1" dirty="0">
              <a:solidFill>
                <a:srgbClr val="FF0000"/>
              </a:solidFill>
            </a:endParaRPr>
          </a:p>
          <a:p>
            <a:r>
              <a:rPr lang="en-GB" dirty="0"/>
              <a:t>Data abstraction shows only the most crucial and useful data to users while hiding complex implementation details. This enables them to design modular and organized code, promotes code reusability, makes it easier to understand and maintain code, and ensures seamless collaboration. </a:t>
            </a:r>
          </a:p>
          <a:p>
            <a:endParaRPr lang="en-GB" dirty="0"/>
          </a:p>
          <a:p>
            <a:r>
              <a:rPr lang="en-GB" b="1" dirty="0">
                <a:solidFill>
                  <a:srgbClr val="FF0000"/>
                </a:solidFill>
              </a:rPr>
              <a:t>1. Improved Modularity- </a:t>
            </a:r>
            <a:r>
              <a:rPr lang="en-GB" dirty="0"/>
              <a:t>Data abstraction helps us create a modular, reusable, and understandable program. This makes software expandable and adaptable. </a:t>
            </a:r>
          </a:p>
          <a:p>
            <a:endParaRPr lang="en-GB" dirty="0"/>
          </a:p>
          <a:p>
            <a:r>
              <a:rPr lang="en-GB" b="1" dirty="0">
                <a:solidFill>
                  <a:srgbClr val="FF0000"/>
                </a:solidFill>
              </a:rPr>
              <a:t>2. Better Security- </a:t>
            </a:r>
            <a:r>
              <a:rPr lang="en-GB" dirty="0"/>
              <a:t>It protects sensitive and complex data from unauthorized access, which enhances the security of data and systems. </a:t>
            </a:r>
          </a:p>
          <a:p>
            <a:endParaRPr lang="en-GB" dirty="0"/>
          </a:p>
          <a:p>
            <a:r>
              <a:rPr lang="en-GB" b="1" dirty="0">
                <a:solidFill>
                  <a:srgbClr val="FF0000"/>
                </a:solidFill>
              </a:rPr>
              <a:t>3. Simplified Complexity- </a:t>
            </a:r>
            <a:r>
              <a:rPr lang="en-GB" dirty="0"/>
              <a:t>Data abstraction streamlines the code and makes it user-friendly. This simplification allows users to interact with complex systems intuitively without bothering about useless and unnecessary details. </a:t>
            </a:r>
          </a:p>
          <a:p>
            <a:endParaRPr lang="en-GB" dirty="0"/>
          </a:p>
          <a:p>
            <a:r>
              <a:rPr lang="en-GB" b="1" dirty="0">
                <a:solidFill>
                  <a:srgbClr val="FF0000"/>
                </a:solidFill>
              </a:rPr>
              <a:t>4. Reduced Errors- </a:t>
            </a:r>
            <a:r>
              <a:rPr lang="en-GB" dirty="0"/>
              <a:t>As abstraction hides implementation details about data structures from users, it ensures data integrity. It mitigates the chances of errors and safeguards crucial data.</a:t>
            </a:r>
          </a:p>
          <a:p>
            <a:endParaRPr lang="en-GB" dirty="0"/>
          </a:p>
          <a:p>
            <a:r>
              <a:rPr lang="en-GB" b="1" dirty="0">
                <a:solidFill>
                  <a:srgbClr val="FF0000"/>
                </a:solidFill>
              </a:rPr>
              <a:t>5. Improved Maintainability- </a:t>
            </a:r>
            <a:r>
              <a:rPr lang="en-GB" dirty="0"/>
              <a:t>By showing only useful and necessary details and exposing a consistent interface, abstraction enables developers to modify the underlying code without hampering the user experience. </a:t>
            </a:r>
          </a:p>
          <a:p>
            <a:endParaRPr lang="en-GB" dirty="0"/>
          </a:p>
          <a:p>
            <a:r>
              <a:rPr lang="en-GB" b="1" dirty="0">
                <a:solidFill>
                  <a:srgbClr val="FF0000"/>
                </a:solidFill>
              </a:rPr>
              <a:t>6. Enhanced Flexibility- </a:t>
            </a:r>
            <a:r>
              <a:rPr lang="en-GB" dirty="0"/>
              <a:t>Abstraction makes software flexible, so developers can modify internal code, optimize performance, and add new functionalities without disrupting the user interface or affecting user interaction. </a:t>
            </a:r>
          </a:p>
        </p:txBody>
      </p:sp>
    </p:spTree>
    <p:extLst>
      <p:ext uri="{BB962C8B-B14F-4D97-AF65-F5344CB8AC3E}">
        <p14:creationId xmlns:p14="http://schemas.microsoft.com/office/powerpoint/2010/main" val="65506643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64B7B-B04A-BF66-BC04-7148A70EADE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D1CF095-A244-37D4-3BD0-79079B5736AD}"/>
              </a:ext>
            </a:extLst>
          </p:cNvPr>
          <p:cNvSpPr/>
          <p:nvPr/>
        </p:nvSpPr>
        <p:spPr>
          <a:xfrm>
            <a:off x="3119543" y="2967335"/>
            <a:ext cx="595291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Iterators in Python</a:t>
            </a:r>
          </a:p>
        </p:txBody>
      </p:sp>
    </p:spTree>
    <p:extLst>
      <p:ext uri="{BB962C8B-B14F-4D97-AF65-F5344CB8AC3E}">
        <p14:creationId xmlns:p14="http://schemas.microsoft.com/office/powerpoint/2010/main" val="2346444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D676D-430D-218B-7409-50E3266F1E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574271-E25B-8B9E-E131-3A9D3B56A864}"/>
              </a:ext>
            </a:extLst>
          </p:cNvPr>
          <p:cNvSpPr txBox="1"/>
          <p:nvPr/>
        </p:nvSpPr>
        <p:spPr>
          <a:xfrm>
            <a:off x="329609" y="297712"/>
            <a:ext cx="8817049" cy="2246769"/>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What is an Iterator?</a:t>
            </a:r>
          </a:p>
          <a:p>
            <a:pPr marL="342900" indent="-342900">
              <a:buFont typeface="Wingdings" panose="05000000000000000000" pitchFamily="2" charset="2"/>
              <a:buChar char="q"/>
            </a:pPr>
            <a:r>
              <a:rPr lang="en-GB" sz="2000" b="1" dirty="0">
                <a:solidFill>
                  <a:srgbClr val="FF0000"/>
                </a:solidFill>
              </a:rPr>
              <a:t>What Is an Iterator in Python?</a:t>
            </a:r>
          </a:p>
          <a:p>
            <a:pPr marL="342900" indent="-342900">
              <a:buFont typeface="Wingdings" panose="05000000000000000000" pitchFamily="2" charset="2"/>
              <a:buChar char="q"/>
            </a:pPr>
            <a:r>
              <a:rPr lang="en-GB" sz="2000" b="1" dirty="0">
                <a:solidFill>
                  <a:srgbClr val="FF0000"/>
                </a:solidFill>
              </a:rPr>
              <a:t>Iterator vs </a:t>
            </a:r>
            <a:r>
              <a:rPr lang="en-GB" sz="2000" b="1" dirty="0" err="1">
                <a:solidFill>
                  <a:srgbClr val="FF0000"/>
                </a:solidFill>
              </a:rPr>
              <a:t>Iterable</a:t>
            </a:r>
            <a:endParaRPr lang="en-GB" sz="2000" b="1" dirty="0">
              <a:solidFill>
                <a:srgbClr val="FF0000"/>
              </a:solidFill>
            </a:endParaRPr>
          </a:p>
          <a:p>
            <a:pPr marL="342900" indent="-342900">
              <a:buFont typeface="Wingdings" panose="05000000000000000000" pitchFamily="2" charset="2"/>
              <a:buChar char="q"/>
            </a:pPr>
            <a:r>
              <a:rPr lang="en-GB" sz="2000" b="1" dirty="0">
                <a:solidFill>
                  <a:srgbClr val="FF0000"/>
                </a:solidFill>
              </a:rPr>
              <a:t>Creating an iterator using iter() and next()</a:t>
            </a:r>
          </a:p>
          <a:p>
            <a:pPr marL="342900" indent="-342900">
              <a:buFont typeface="Wingdings" panose="05000000000000000000" pitchFamily="2" charset="2"/>
              <a:buChar char="q"/>
            </a:pPr>
            <a:r>
              <a:rPr lang="en-GB" sz="2000" b="1" dirty="0" err="1">
                <a:solidFill>
                  <a:srgbClr val="FF0000"/>
                </a:solidFill>
              </a:rPr>
              <a:t>StopIteration</a:t>
            </a:r>
            <a:endParaRPr lang="en-GB" sz="2000" b="1" dirty="0">
              <a:solidFill>
                <a:srgbClr val="FF0000"/>
              </a:solidFill>
            </a:endParaRPr>
          </a:p>
          <a:p>
            <a:pPr marL="342900" indent="-342900">
              <a:buFont typeface="Wingdings" panose="05000000000000000000" pitchFamily="2" charset="2"/>
              <a:buChar char="q"/>
            </a:pPr>
            <a:r>
              <a:rPr lang="en-GB" sz="2000" b="1" dirty="0">
                <a:solidFill>
                  <a:srgbClr val="FF0000"/>
                </a:solidFill>
              </a:rPr>
              <a:t>Python Infinite Iterators</a:t>
            </a:r>
          </a:p>
        </p:txBody>
      </p:sp>
      <p:sp>
        <p:nvSpPr>
          <p:cNvPr id="5" name="TextBox 4">
            <a:extLst>
              <a:ext uri="{FF2B5EF4-FFF2-40B4-BE49-F238E27FC236}">
                <a16:creationId xmlns:a16="http://schemas.microsoft.com/office/drawing/2014/main" id="{479A4B90-C8B5-04F8-C6C1-3E0A086969E2}"/>
              </a:ext>
            </a:extLst>
          </p:cNvPr>
          <p:cNvSpPr txBox="1"/>
          <p:nvPr/>
        </p:nvSpPr>
        <p:spPr>
          <a:xfrm>
            <a:off x="329609" y="3700130"/>
            <a:ext cx="11610753" cy="2246769"/>
          </a:xfrm>
          <a:prstGeom prst="rect">
            <a:avLst/>
          </a:prstGeom>
          <a:noFill/>
        </p:spPr>
        <p:txBody>
          <a:bodyPr wrap="square">
            <a:spAutoFit/>
          </a:bodyPr>
          <a:lstStyle/>
          <a:p>
            <a:r>
              <a:rPr lang="en-GB" sz="2000" b="1" dirty="0">
                <a:solidFill>
                  <a:srgbClr val="FF0000"/>
                </a:solidFill>
              </a:rPr>
              <a:t>Introduction:</a:t>
            </a:r>
          </a:p>
          <a:p>
            <a:r>
              <a:rPr lang="en-GB" sz="2000" dirty="0"/>
              <a:t>The more we learn about the Python programming language, the more we realize how powerful it is. Ample Python tools add to its popularity, and iterators are one of them. </a:t>
            </a:r>
          </a:p>
          <a:p>
            <a:endParaRPr lang="en-GB" sz="2000" dirty="0"/>
          </a:p>
          <a:p>
            <a:r>
              <a:rPr lang="en-GB" sz="2000" dirty="0"/>
              <a:t>Python iterators is a crucial concept used for controlled traversal of collections. In Python, everything, including variables, lists, sets, functions, tuples, etc., is considered an object. Similarly, iterators are also objects.</a:t>
            </a:r>
          </a:p>
        </p:txBody>
      </p:sp>
    </p:spTree>
    <p:extLst>
      <p:ext uri="{BB962C8B-B14F-4D97-AF65-F5344CB8AC3E}">
        <p14:creationId xmlns:p14="http://schemas.microsoft.com/office/powerpoint/2010/main" val="81308144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F5DA9-5B08-A893-6C48-E7C5381A7A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2097B2-8BB9-0854-A9B6-2337AC8A9D2C}"/>
              </a:ext>
            </a:extLst>
          </p:cNvPr>
          <p:cNvSpPr txBox="1"/>
          <p:nvPr/>
        </p:nvSpPr>
        <p:spPr>
          <a:xfrm>
            <a:off x="138223" y="95693"/>
            <a:ext cx="11961628" cy="2585323"/>
          </a:xfrm>
          <a:prstGeom prst="rect">
            <a:avLst/>
          </a:prstGeom>
          <a:noFill/>
        </p:spPr>
        <p:txBody>
          <a:bodyPr wrap="square">
            <a:spAutoFit/>
          </a:bodyPr>
          <a:lstStyle/>
          <a:p>
            <a:r>
              <a:rPr lang="en-GB" b="1" dirty="0">
                <a:solidFill>
                  <a:srgbClr val="FF0000"/>
                </a:solidFill>
              </a:rPr>
              <a:t>What is an Iterator?</a:t>
            </a:r>
          </a:p>
          <a:p>
            <a:endParaRPr lang="en-GB" b="1" dirty="0">
              <a:solidFill>
                <a:srgbClr val="FF0000"/>
              </a:solidFill>
            </a:endParaRPr>
          </a:p>
          <a:p>
            <a:r>
              <a:rPr lang="en-GB" dirty="0"/>
              <a:t>An iterator is a term derived from iterating, a technical term for looping elements. It is a fundamental concept in programming languages like C, Java, and Python that allows sequential access to elements or items in a list, array or set. It means iterating or looping through a collection of elements without exposing their underlying structure. </a:t>
            </a:r>
          </a:p>
          <a:p>
            <a:endParaRPr lang="en-GB" dirty="0"/>
          </a:p>
          <a:p>
            <a:r>
              <a:rPr lang="en-GB" dirty="0"/>
              <a:t>An iterator is like a cursor that points at the current position in the collection, offers a way to retrieve the next element, and checks if there are more elements to process. This makes the traversal of larger datasets more efficient as it doesn’t load the entire collection into memory at once.</a:t>
            </a:r>
          </a:p>
        </p:txBody>
      </p:sp>
      <p:sp>
        <p:nvSpPr>
          <p:cNvPr id="5" name="TextBox 4">
            <a:extLst>
              <a:ext uri="{FF2B5EF4-FFF2-40B4-BE49-F238E27FC236}">
                <a16:creationId xmlns:a16="http://schemas.microsoft.com/office/drawing/2014/main" id="{8515949D-A78C-B612-939D-1318BF9DF0EE}"/>
              </a:ext>
            </a:extLst>
          </p:cNvPr>
          <p:cNvSpPr txBox="1"/>
          <p:nvPr/>
        </p:nvSpPr>
        <p:spPr>
          <a:xfrm>
            <a:off x="138223" y="3068988"/>
            <a:ext cx="11844670" cy="3139321"/>
          </a:xfrm>
          <a:prstGeom prst="rect">
            <a:avLst/>
          </a:prstGeom>
          <a:noFill/>
        </p:spPr>
        <p:txBody>
          <a:bodyPr wrap="square">
            <a:spAutoFit/>
          </a:bodyPr>
          <a:lstStyle/>
          <a:p>
            <a:r>
              <a:rPr lang="en-GB" b="1" dirty="0">
                <a:solidFill>
                  <a:srgbClr val="FF0000"/>
                </a:solidFill>
              </a:rPr>
              <a:t>What Is an Iterator in Python?</a:t>
            </a:r>
          </a:p>
          <a:p>
            <a:r>
              <a:rPr lang="en-GB" dirty="0"/>
              <a:t>A Python iterator is an object used to iterate over objects, such as tuples, lists, sets, and dictionaries. In simple terms, iterators in Python means looping through </a:t>
            </a:r>
            <a:r>
              <a:rPr lang="en-GB" dirty="0" err="1"/>
              <a:t>iterable</a:t>
            </a:r>
            <a:r>
              <a:rPr lang="en-GB" dirty="0"/>
              <a:t> objects. </a:t>
            </a:r>
          </a:p>
          <a:p>
            <a:endParaRPr lang="en-GB" dirty="0"/>
          </a:p>
          <a:p>
            <a:r>
              <a:rPr lang="en-GB" dirty="0"/>
              <a:t>We use the iter() method to initialize a Python iterator object and the next() method for iteration. </a:t>
            </a:r>
          </a:p>
          <a:p>
            <a:endParaRPr lang="en-GB" dirty="0"/>
          </a:p>
          <a:p>
            <a:r>
              <a:rPr lang="en-GB" b="1" dirty="0">
                <a:solidFill>
                  <a:srgbClr val="FF0000"/>
                </a:solidFill>
              </a:rPr>
              <a:t>The two primary methods of Python iterators are:</a:t>
            </a:r>
          </a:p>
          <a:p>
            <a:endParaRPr lang="en-GB" dirty="0"/>
          </a:p>
          <a:p>
            <a:pPr marL="285750" indent="-285750">
              <a:buFont typeface="Wingdings" panose="05000000000000000000" pitchFamily="2" charset="2"/>
              <a:buChar char="q"/>
            </a:pPr>
            <a:r>
              <a:rPr lang="en-GB" dirty="0"/>
              <a:t>iter()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next()</a:t>
            </a:r>
          </a:p>
        </p:txBody>
      </p:sp>
    </p:spTree>
    <p:extLst>
      <p:ext uri="{BB962C8B-B14F-4D97-AF65-F5344CB8AC3E}">
        <p14:creationId xmlns:p14="http://schemas.microsoft.com/office/powerpoint/2010/main" val="15525183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AA834-4AF3-4FCA-2BAA-FDA82ACA2D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DA2ECE-7C7A-7BE5-26C2-D819C957CAE4}"/>
              </a:ext>
            </a:extLst>
          </p:cNvPr>
          <p:cNvSpPr txBox="1"/>
          <p:nvPr/>
        </p:nvSpPr>
        <p:spPr>
          <a:xfrm>
            <a:off x="163032" y="89363"/>
            <a:ext cx="11865935" cy="6740307"/>
          </a:xfrm>
          <a:prstGeom prst="rect">
            <a:avLst/>
          </a:prstGeom>
          <a:noFill/>
        </p:spPr>
        <p:txBody>
          <a:bodyPr wrap="square">
            <a:spAutoFit/>
          </a:bodyPr>
          <a:lstStyle/>
          <a:p>
            <a:r>
              <a:rPr lang="en-GB" b="1" dirty="0">
                <a:solidFill>
                  <a:srgbClr val="FF0000"/>
                </a:solidFill>
              </a:rPr>
              <a:t>__iter__()- </a:t>
            </a:r>
            <a:r>
              <a:rPr lang="en-GB" dirty="0"/>
              <a:t>This method initializes an iterator and returns an iterator object. It allows the instance of an object to be used for iterating. </a:t>
            </a:r>
          </a:p>
          <a:p>
            <a:endParaRPr lang="en-GB" dirty="0"/>
          </a:p>
          <a:p>
            <a:r>
              <a:rPr lang="en-GB" b="1" dirty="0">
                <a:solidFill>
                  <a:srgbClr val="FF0000"/>
                </a:solidFill>
              </a:rPr>
              <a:t>Syntax </a:t>
            </a:r>
          </a:p>
          <a:p>
            <a:r>
              <a:rPr lang="en-GB" dirty="0" err="1"/>
              <a:t>myiterator</a:t>
            </a:r>
            <a:r>
              <a:rPr lang="en-GB" dirty="0"/>
              <a:t> = iter()</a:t>
            </a:r>
          </a:p>
          <a:p>
            <a:endParaRPr lang="en-GB" dirty="0"/>
          </a:p>
          <a:p>
            <a:r>
              <a:rPr lang="en-GB" dirty="0"/>
              <a:t>__next__()- This method returns the next element in the collection and raises a </a:t>
            </a:r>
            <a:r>
              <a:rPr lang="en-GB" dirty="0" err="1"/>
              <a:t>StopIteration</a:t>
            </a:r>
            <a:r>
              <a:rPr lang="en-GB" dirty="0"/>
              <a:t> to indicate the end of the iteration. The for loop relies on iterators, so when we use it to traverse through </a:t>
            </a:r>
            <a:r>
              <a:rPr lang="en-GB" dirty="0" err="1"/>
              <a:t>iterable</a:t>
            </a:r>
            <a:r>
              <a:rPr lang="en-GB" dirty="0"/>
              <a:t> objects, it uses iter() in Python to get an iterator object, which uses the next() method to iterate over. It makes looping through various data structures cleaner and more concise. </a:t>
            </a:r>
          </a:p>
          <a:p>
            <a:endParaRPr lang="en-GB" dirty="0"/>
          </a:p>
          <a:p>
            <a:r>
              <a:rPr lang="en-GB" b="1" dirty="0">
                <a:solidFill>
                  <a:srgbClr val="FF0000"/>
                </a:solidFill>
              </a:rPr>
              <a:t>Syntax </a:t>
            </a:r>
          </a:p>
          <a:p>
            <a:r>
              <a:rPr lang="en-GB" dirty="0"/>
              <a:t>item = next(</a:t>
            </a:r>
            <a:r>
              <a:rPr lang="en-GB" dirty="0" err="1"/>
              <a:t>myiterator</a:t>
            </a:r>
            <a:r>
              <a:rPr lang="en-GB" dirty="0"/>
              <a:t>)</a:t>
            </a:r>
          </a:p>
          <a:p>
            <a:endParaRPr lang="en-GB" dirty="0"/>
          </a:p>
          <a:p>
            <a:r>
              <a:rPr lang="en-GB" dirty="0"/>
              <a:t>Python iter() Example</a:t>
            </a:r>
          </a:p>
          <a:p>
            <a:r>
              <a:rPr lang="en-GB" dirty="0"/>
              <a:t>Example </a:t>
            </a:r>
          </a:p>
          <a:p>
            <a:r>
              <a:rPr lang="en-GB" dirty="0"/>
              <a:t># A list of numbers</a:t>
            </a:r>
          </a:p>
          <a:p>
            <a:r>
              <a:rPr lang="en-GB" dirty="0"/>
              <a:t>numbers = [1, 2, 3, 4, 5]</a:t>
            </a:r>
          </a:p>
          <a:p>
            <a:r>
              <a:rPr lang="en-GB" dirty="0"/>
              <a:t># Create an iterator object</a:t>
            </a:r>
          </a:p>
          <a:p>
            <a:r>
              <a:rPr lang="en-GB" dirty="0"/>
              <a:t>iterator = iter(numbers)</a:t>
            </a:r>
          </a:p>
          <a:p>
            <a:endParaRPr lang="en-GB" dirty="0"/>
          </a:p>
          <a:p>
            <a:r>
              <a:rPr lang="en-GB" dirty="0"/>
              <a:t># Iterate through the iterator using a loop</a:t>
            </a:r>
          </a:p>
          <a:p>
            <a:r>
              <a:rPr lang="en-GB" dirty="0"/>
              <a:t>for number in iterator:</a:t>
            </a:r>
          </a:p>
          <a:p>
            <a:r>
              <a:rPr lang="en-GB" dirty="0"/>
              <a:t>    print(number)</a:t>
            </a:r>
          </a:p>
        </p:txBody>
      </p:sp>
      <p:sp>
        <p:nvSpPr>
          <p:cNvPr id="5" name="TextBox 4">
            <a:extLst>
              <a:ext uri="{FF2B5EF4-FFF2-40B4-BE49-F238E27FC236}">
                <a16:creationId xmlns:a16="http://schemas.microsoft.com/office/drawing/2014/main" id="{CB2A49A0-6F41-6371-3B7B-DD6B1FB6692A}"/>
              </a:ext>
            </a:extLst>
          </p:cNvPr>
          <p:cNvSpPr txBox="1"/>
          <p:nvPr/>
        </p:nvSpPr>
        <p:spPr>
          <a:xfrm>
            <a:off x="5717658" y="3429000"/>
            <a:ext cx="6097772" cy="1754326"/>
          </a:xfrm>
          <a:prstGeom prst="rect">
            <a:avLst/>
          </a:prstGeom>
          <a:noFill/>
        </p:spPr>
        <p:txBody>
          <a:bodyPr wrap="square">
            <a:spAutoFit/>
          </a:bodyPr>
          <a:lstStyle/>
          <a:p>
            <a:r>
              <a:rPr lang="en-GB" dirty="0"/>
              <a:t>Output:</a:t>
            </a:r>
          </a:p>
          <a:p>
            <a:r>
              <a:rPr lang="en-GB" dirty="0"/>
              <a:t>1</a:t>
            </a:r>
          </a:p>
          <a:p>
            <a:r>
              <a:rPr lang="en-GB" dirty="0"/>
              <a:t>2</a:t>
            </a:r>
          </a:p>
          <a:p>
            <a:r>
              <a:rPr lang="en-GB" dirty="0"/>
              <a:t>3</a:t>
            </a:r>
          </a:p>
          <a:p>
            <a:r>
              <a:rPr lang="en-GB" dirty="0"/>
              <a:t>4</a:t>
            </a:r>
          </a:p>
          <a:p>
            <a:r>
              <a:rPr lang="en-GB" dirty="0"/>
              <a:t>5</a:t>
            </a:r>
          </a:p>
        </p:txBody>
      </p:sp>
    </p:spTree>
    <p:extLst>
      <p:ext uri="{BB962C8B-B14F-4D97-AF65-F5344CB8AC3E}">
        <p14:creationId xmlns:p14="http://schemas.microsoft.com/office/powerpoint/2010/main" val="32593151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43B91-A530-452C-F012-D3DD999F74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A239B0-7607-B951-7759-B953CFA760BF}"/>
              </a:ext>
            </a:extLst>
          </p:cNvPr>
          <p:cNvSpPr txBox="1"/>
          <p:nvPr/>
        </p:nvSpPr>
        <p:spPr>
          <a:xfrm>
            <a:off x="191385" y="191386"/>
            <a:ext cx="11748977" cy="4093428"/>
          </a:xfrm>
          <a:prstGeom prst="rect">
            <a:avLst/>
          </a:prstGeom>
          <a:noFill/>
        </p:spPr>
        <p:txBody>
          <a:bodyPr wrap="square">
            <a:spAutoFit/>
          </a:bodyPr>
          <a:lstStyle/>
          <a:p>
            <a:r>
              <a:rPr lang="en-GB" sz="2000" b="1" dirty="0">
                <a:solidFill>
                  <a:srgbClr val="FF0000"/>
                </a:solidFill>
              </a:rPr>
              <a:t>Iterator vs </a:t>
            </a:r>
            <a:r>
              <a:rPr lang="en-GB" sz="2000" b="1" dirty="0" err="1">
                <a:solidFill>
                  <a:srgbClr val="FF0000"/>
                </a:solidFill>
              </a:rPr>
              <a:t>Iterable</a:t>
            </a:r>
            <a:r>
              <a:rPr lang="en-GB" sz="2000" b="1" dirty="0">
                <a:solidFill>
                  <a:srgbClr val="FF0000"/>
                </a:solidFill>
              </a:rPr>
              <a:t>:</a:t>
            </a:r>
          </a:p>
          <a:p>
            <a:endParaRPr lang="en-GB" sz="2000" b="1" dirty="0">
              <a:solidFill>
                <a:srgbClr val="FF0000"/>
              </a:solidFill>
            </a:endParaRPr>
          </a:p>
          <a:p>
            <a:r>
              <a:rPr lang="en-GB" sz="2000" dirty="0"/>
              <a:t>Thanks to programming jargon, it is easy for anyone to get confused between an iterator (that facilitates looping) and an </a:t>
            </a:r>
            <a:r>
              <a:rPr lang="en-GB" sz="2000" dirty="0" err="1"/>
              <a:t>iterable</a:t>
            </a:r>
            <a:r>
              <a:rPr lang="en-GB" sz="2000" dirty="0"/>
              <a:t> (that can be looped over), the two fundamental concepts in Python. A programmer must understand the difference between an iterator and an </a:t>
            </a:r>
            <a:r>
              <a:rPr lang="en-GB" sz="2000" dirty="0" err="1"/>
              <a:t>iterable</a:t>
            </a:r>
            <a:r>
              <a:rPr lang="en-GB" sz="2000" dirty="0"/>
              <a:t> to manipulate data in Python efficiently. </a:t>
            </a:r>
          </a:p>
          <a:p>
            <a:endParaRPr lang="en-GB" sz="2000" dirty="0"/>
          </a:p>
          <a:p>
            <a:r>
              <a:rPr lang="en-GB" sz="2000" dirty="0"/>
              <a:t>An iterator is an object containing __iter__() and __next__() methods. It maintains the state of the current iteration and allows sequential access. On the other hand, an </a:t>
            </a:r>
            <a:r>
              <a:rPr lang="en-GB" sz="2000" dirty="0" err="1"/>
              <a:t>iterable</a:t>
            </a:r>
            <a:r>
              <a:rPr lang="en-GB" sz="2000" dirty="0"/>
              <a:t> can return one element at a time and can’t save the state of the iteration. </a:t>
            </a:r>
          </a:p>
          <a:p>
            <a:endParaRPr lang="en-GB" sz="2000" dirty="0"/>
          </a:p>
          <a:p>
            <a:r>
              <a:rPr lang="en-GB" sz="2000" dirty="0"/>
              <a:t>Iterators are created using </a:t>
            </a:r>
            <a:r>
              <a:rPr lang="en-GB" sz="2000" dirty="0" err="1"/>
              <a:t>iterables</a:t>
            </a:r>
            <a:r>
              <a:rPr lang="en-GB" sz="2000" dirty="0"/>
              <a:t>, so every iterator is an </a:t>
            </a:r>
            <a:r>
              <a:rPr lang="en-GB" sz="2000" dirty="0" err="1"/>
              <a:t>iterable</a:t>
            </a:r>
            <a:r>
              <a:rPr lang="en-GB" sz="2000" dirty="0"/>
              <a:t>. Also, they are used to loop through collections effectively. However, every </a:t>
            </a:r>
            <a:r>
              <a:rPr lang="en-GB" sz="2000" dirty="0" err="1"/>
              <a:t>iterable</a:t>
            </a:r>
            <a:r>
              <a:rPr lang="en-GB" sz="2000" dirty="0"/>
              <a:t> is not an iterator.</a:t>
            </a:r>
          </a:p>
        </p:txBody>
      </p:sp>
    </p:spTree>
    <p:extLst>
      <p:ext uri="{BB962C8B-B14F-4D97-AF65-F5344CB8AC3E}">
        <p14:creationId xmlns:p14="http://schemas.microsoft.com/office/powerpoint/2010/main" val="341595298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813C9-28DE-0BBA-BAFB-FB9E76616C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01F10E-AAEA-6E52-1221-630B689F73D6}"/>
              </a:ext>
            </a:extLst>
          </p:cNvPr>
          <p:cNvPicPr>
            <a:picLocks noChangeAspect="1"/>
          </p:cNvPicPr>
          <p:nvPr/>
        </p:nvPicPr>
        <p:blipFill>
          <a:blip r:embed="rId2"/>
          <a:stretch>
            <a:fillRect/>
          </a:stretch>
        </p:blipFill>
        <p:spPr>
          <a:xfrm>
            <a:off x="0" y="0"/>
            <a:ext cx="6357432" cy="6858000"/>
          </a:xfrm>
          <a:prstGeom prst="rect">
            <a:avLst/>
          </a:prstGeom>
        </p:spPr>
      </p:pic>
      <p:pic>
        <p:nvPicPr>
          <p:cNvPr id="5" name="Picture 4">
            <a:extLst>
              <a:ext uri="{FF2B5EF4-FFF2-40B4-BE49-F238E27FC236}">
                <a16:creationId xmlns:a16="http://schemas.microsoft.com/office/drawing/2014/main" id="{97B64303-9FB4-BBEE-FFB4-E967CCE3326B}"/>
              </a:ext>
            </a:extLst>
          </p:cNvPr>
          <p:cNvPicPr>
            <a:picLocks noChangeAspect="1"/>
          </p:cNvPicPr>
          <p:nvPr/>
        </p:nvPicPr>
        <p:blipFill>
          <a:blip r:embed="rId3"/>
          <a:stretch>
            <a:fillRect/>
          </a:stretch>
        </p:blipFill>
        <p:spPr>
          <a:xfrm>
            <a:off x="7561490" y="2658155"/>
            <a:ext cx="1619250" cy="1933575"/>
          </a:xfrm>
          <a:prstGeom prst="rect">
            <a:avLst/>
          </a:prstGeom>
        </p:spPr>
      </p:pic>
    </p:spTree>
    <p:extLst>
      <p:ext uri="{BB962C8B-B14F-4D97-AF65-F5344CB8AC3E}">
        <p14:creationId xmlns:p14="http://schemas.microsoft.com/office/powerpoint/2010/main" val="15393293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87B50-BC2E-79BB-5880-86109241C8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7B7C0A-5FEE-017D-F932-579D7EF457A9}"/>
              </a:ext>
            </a:extLst>
          </p:cNvPr>
          <p:cNvSpPr txBox="1"/>
          <p:nvPr/>
        </p:nvSpPr>
        <p:spPr>
          <a:xfrm>
            <a:off x="329609" y="335846"/>
            <a:ext cx="11419368" cy="5940088"/>
          </a:xfrm>
          <a:prstGeom prst="rect">
            <a:avLst/>
          </a:prstGeom>
          <a:noFill/>
        </p:spPr>
        <p:txBody>
          <a:bodyPr wrap="square">
            <a:spAutoFit/>
          </a:bodyPr>
          <a:lstStyle/>
          <a:p>
            <a:r>
              <a:rPr lang="en-GB" sz="2000" b="1" dirty="0">
                <a:solidFill>
                  <a:srgbClr val="FF0000"/>
                </a:solidFill>
              </a:rPr>
              <a:t>Creating an iterator using iter() and next()</a:t>
            </a:r>
          </a:p>
          <a:p>
            <a:endParaRPr lang="en-GB" sz="2000" b="1" dirty="0">
              <a:solidFill>
                <a:srgbClr val="FF0000"/>
              </a:solidFill>
            </a:endParaRPr>
          </a:p>
          <a:p>
            <a:r>
              <a:rPr lang="en-GB" sz="2000" dirty="0"/>
              <a:t>In Python, we can create an iterator object or class and loop over an iterator using the iter() and next() methods. We use the __iter__() function, which takes an </a:t>
            </a:r>
            <a:r>
              <a:rPr lang="en-GB" sz="2000" dirty="0" err="1"/>
              <a:t>iterable</a:t>
            </a:r>
            <a:r>
              <a:rPr lang="en-GB" sz="2000" dirty="0"/>
              <a:t> object and returns an iterator. </a:t>
            </a:r>
          </a:p>
          <a:p>
            <a:endParaRPr lang="en-GB" sz="2000" dirty="0"/>
          </a:p>
          <a:p>
            <a:r>
              <a:rPr lang="en-GB" sz="2000" dirty="0"/>
              <a:t>The __iter__() method is similar to the __</a:t>
            </a:r>
            <a:r>
              <a:rPr lang="en-GB" sz="2000" dirty="0" err="1"/>
              <a:t>init</a:t>
            </a:r>
            <a:r>
              <a:rPr lang="en-GB" sz="2000" dirty="0"/>
              <a:t>__() that is used to initialize an object. The difference is that the former returns the iterator object. The __next__() method allows operations and returns the next element in the sequence. It raises </a:t>
            </a:r>
            <a:r>
              <a:rPr lang="en-GB" sz="2000" dirty="0" err="1"/>
              <a:t>StopIteration</a:t>
            </a:r>
            <a:r>
              <a:rPr lang="en-GB" sz="2000" dirty="0"/>
              <a:t> upon reaching the end. Similar to other things in Python, creating a custom iterator from scratch is easy. </a:t>
            </a:r>
          </a:p>
          <a:p>
            <a:endParaRPr lang="en-GB" sz="2000" dirty="0"/>
          </a:p>
          <a:p>
            <a:r>
              <a:rPr lang="en-GB" sz="2000" b="1" dirty="0">
                <a:solidFill>
                  <a:srgbClr val="FF0000"/>
                </a:solidFill>
              </a:rPr>
              <a:t>Syntax</a:t>
            </a:r>
          </a:p>
          <a:p>
            <a:endParaRPr lang="en-GB" sz="2000" b="1" dirty="0">
              <a:solidFill>
                <a:srgbClr val="FF0000"/>
              </a:solidFill>
            </a:endParaRPr>
          </a:p>
          <a:p>
            <a:r>
              <a:rPr lang="en-GB" sz="2000" dirty="0"/>
              <a:t>Class </a:t>
            </a:r>
            <a:r>
              <a:rPr lang="en-GB" sz="2000" dirty="0" err="1"/>
              <a:t>className</a:t>
            </a:r>
            <a:r>
              <a:rPr lang="en-GB" sz="2000" dirty="0"/>
              <a:t>:</a:t>
            </a:r>
          </a:p>
          <a:p>
            <a:r>
              <a:rPr lang="en-GB" sz="2000" dirty="0"/>
              <a:t>def __iter__(self):</a:t>
            </a:r>
          </a:p>
          <a:p>
            <a:r>
              <a:rPr lang="en-GB" sz="2000" dirty="0"/>
              <a:t>--  Operation -- </a:t>
            </a:r>
          </a:p>
          <a:p>
            <a:r>
              <a:rPr lang="en-GB" sz="2000" dirty="0"/>
              <a:t>return self</a:t>
            </a:r>
          </a:p>
          <a:p>
            <a:r>
              <a:rPr lang="en-GB" sz="2000" dirty="0"/>
              <a:t>          def __next__(self):</a:t>
            </a:r>
          </a:p>
          <a:p>
            <a:r>
              <a:rPr lang="en-GB" sz="2000" dirty="0"/>
              <a:t>-- Operation -- </a:t>
            </a:r>
          </a:p>
          <a:p>
            <a:r>
              <a:rPr lang="en-GB" sz="2000" dirty="0"/>
              <a:t>                 return x</a:t>
            </a:r>
          </a:p>
        </p:txBody>
      </p:sp>
    </p:spTree>
    <p:extLst>
      <p:ext uri="{BB962C8B-B14F-4D97-AF65-F5344CB8AC3E}">
        <p14:creationId xmlns:p14="http://schemas.microsoft.com/office/powerpoint/2010/main" val="311180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60764-D1E1-5B85-B73E-BF0B047522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5DC8A1-266B-5C5E-9EFB-AF2BF8F85454}"/>
              </a:ext>
            </a:extLst>
          </p:cNvPr>
          <p:cNvSpPr txBox="1"/>
          <p:nvPr/>
        </p:nvSpPr>
        <p:spPr>
          <a:xfrm>
            <a:off x="173665" y="122919"/>
            <a:ext cx="11844670" cy="5755422"/>
          </a:xfrm>
          <a:prstGeom prst="rect">
            <a:avLst/>
          </a:prstGeom>
          <a:noFill/>
        </p:spPr>
        <p:txBody>
          <a:bodyPr wrap="square">
            <a:spAutoFit/>
          </a:bodyPr>
          <a:lstStyle/>
          <a:p>
            <a:r>
              <a:rPr lang="en-GB" sz="2400" b="1" dirty="0"/>
              <a:t>Python Inheritance:</a:t>
            </a:r>
          </a:p>
          <a:p>
            <a:endParaRPr lang="en-GB" sz="2400" b="1" dirty="0"/>
          </a:p>
          <a:p>
            <a:pPr marL="342900" indent="-342900">
              <a:buFont typeface="Wingdings" panose="05000000000000000000" pitchFamily="2" charset="2"/>
              <a:buChar char="q"/>
            </a:pPr>
            <a:r>
              <a:rPr lang="en-GB" sz="2000" dirty="0"/>
              <a:t>Children often hear that they have features or traits similar to their parents. Even you might have heard somebody pointing out that you have inherited certain habits or facial features from your parents. This is known as inheritance.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fundamental concept of inheritance in object-oriented programming in Python is based on the same real-life idea of inheritance, which enables a class to inherit or acquire properties of another class. Here, the child class inherits the features or functions of the parent class and the inherited attributes are known as methods or properties.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 other words, inheritance is the capability of one class to acquire or derive the properties of another class. A new class is created by inheriting features from an existing class. The class that acquires properties is called the derived or child class, whereas the class from which the properties are derived is known as the base or parent class.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Inheritance allows code reusability and allows us to develop a hierarchical structure among classes.</a:t>
            </a:r>
          </a:p>
          <a:p>
            <a:r>
              <a:rPr lang="en-GB" sz="2000" dirty="0"/>
              <a:t> </a:t>
            </a:r>
          </a:p>
        </p:txBody>
      </p:sp>
    </p:spTree>
    <p:extLst>
      <p:ext uri="{BB962C8B-B14F-4D97-AF65-F5344CB8AC3E}">
        <p14:creationId xmlns:p14="http://schemas.microsoft.com/office/powerpoint/2010/main" val="284806810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E8C2B-EFFF-7135-F7C8-37AE0EC220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617D10-1ED9-AAAA-D700-238F2862A5B9}"/>
              </a:ext>
            </a:extLst>
          </p:cNvPr>
          <p:cNvSpPr txBox="1"/>
          <p:nvPr/>
        </p:nvSpPr>
        <p:spPr>
          <a:xfrm>
            <a:off x="414669" y="467833"/>
            <a:ext cx="11483163" cy="5078313"/>
          </a:xfrm>
          <a:prstGeom prst="rect">
            <a:avLst/>
          </a:prstGeom>
          <a:noFill/>
        </p:spPr>
        <p:txBody>
          <a:bodyPr wrap="square">
            <a:spAutoFit/>
          </a:bodyPr>
          <a:lstStyle/>
          <a:p>
            <a:r>
              <a:rPr lang="en-GB" b="1" dirty="0">
                <a:solidFill>
                  <a:srgbClr val="FF0000"/>
                </a:solidFill>
              </a:rPr>
              <a:t>Iterating over built-in </a:t>
            </a:r>
            <a:r>
              <a:rPr lang="en-GB" b="1" dirty="0" err="1">
                <a:solidFill>
                  <a:srgbClr val="FF0000"/>
                </a:solidFill>
              </a:rPr>
              <a:t>iterable</a:t>
            </a:r>
            <a:r>
              <a:rPr lang="en-GB" b="1" dirty="0">
                <a:solidFill>
                  <a:srgbClr val="FF0000"/>
                </a:solidFill>
              </a:rPr>
              <a:t> using the iter() method</a:t>
            </a:r>
          </a:p>
          <a:p>
            <a:endParaRPr lang="en-GB" b="1" dirty="0">
              <a:solidFill>
                <a:srgbClr val="FF0000"/>
              </a:solidFill>
            </a:endParaRPr>
          </a:p>
          <a:p>
            <a:r>
              <a:rPr lang="en-GB" dirty="0"/>
              <a:t>We use the __iter__() method to convert a built-in </a:t>
            </a:r>
            <a:r>
              <a:rPr lang="en-GB" dirty="0" err="1"/>
              <a:t>iterable</a:t>
            </a:r>
            <a:r>
              <a:rPr lang="en-GB" dirty="0"/>
              <a:t> into an iterator. This process enables efficient data handling. </a:t>
            </a:r>
          </a:p>
          <a:p>
            <a:endParaRPr lang="en-GB" dirty="0"/>
          </a:p>
          <a:p>
            <a:r>
              <a:rPr lang="en-GB" b="1" dirty="0">
                <a:solidFill>
                  <a:srgbClr val="FF0000"/>
                </a:solidFill>
              </a:rPr>
              <a:t>Example </a:t>
            </a:r>
          </a:p>
          <a:p>
            <a:r>
              <a:rPr lang="en-GB" dirty="0"/>
              <a:t># A built-in </a:t>
            </a:r>
            <a:r>
              <a:rPr lang="en-GB" dirty="0" err="1"/>
              <a:t>iterable</a:t>
            </a:r>
            <a:r>
              <a:rPr lang="en-GB" dirty="0"/>
              <a:t> (list)</a:t>
            </a:r>
          </a:p>
          <a:p>
            <a:r>
              <a:rPr lang="en-GB" dirty="0"/>
              <a:t>numbers = [1, 2, 3, 4, 5]</a:t>
            </a:r>
          </a:p>
          <a:p>
            <a:endParaRPr lang="en-GB" dirty="0"/>
          </a:p>
          <a:p>
            <a:r>
              <a:rPr lang="en-GB" dirty="0"/>
              <a:t># Convert the list into an iterator</a:t>
            </a:r>
          </a:p>
          <a:p>
            <a:r>
              <a:rPr lang="en-GB" dirty="0"/>
              <a:t>iterator = iter(numbers)</a:t>
            </a:r>
          </a:p>
          <a:p>
            <a:endParaRPr lang="en-GB" dirty="0"/>
          </a:p>
          <a:p>
            <a:r>
              <a:rPr lang="en-GB" dirty="0"/>
              <a:t># Iterate over the iterator</a:t>
            </a:r>
          </a:p>
          <a:p>
            <a:r>
              <a:rPr lang="en-GB" dirty="0"/>
              <a:t>print(next(iterator))  # Output: 1</a:t>
            </a:r>
          </a:p>
          <a:p>
            <a:r>
              <a:rPr lang="en-GB" dirty="0"/>
              <a:t>print(next(iterator))  # Output: 2</a:t>
            </a:r>
          </a:p>
          <a:p>
            <a:r>
              <a:rPr lang="en-GB" dirty="0"/>
              <a:t>print(next(iterator))  # Output: 3</a:t>
            </a:r>
          </a:p>
          <a:p>
            <a:r>
              <a:rPr lang="en-GB" dirty="0"/>
              <a:t>print(next(iterator))  # Output: 4</a:t>
            </a:r>
          </a:p>
          <a:p>
            <a:r>
              <a:rPr lang="en-GB" dirty="0"/>
              <a:t>print(next(iterator))  # Output: 5</a:t>
            </a:r>
          </a:p>
        </p:txBody>
      </p:sp>
      <p:sp>
        <p:nvSpPr>
          <p:cNvPr id="5" name="TextBox 4">
            <a:extLst>
              <a:ext uri="{FF2B5EF4-FFF2-40B4-BE49-F238E27FC236}">
                <a16:creationId xmlns:a16="http://schemas.microsoft.com/office/drawing/2014/main" id="{73C4D052-1E95-4675-2886-C572E548CE16}"/>
              </a:ext>
            </a:extLst>
          </p:cNvPr>
          <p:cNvSpPr txBox="1"/>
          <p:nvPr/>
        </p:nvSpPr>
        <p:spPr>
          <a:xfrm>
            <a:off x="6834077" y="3189791"/>
            <a:ext cx="4383272" cy="1754326"/>
          </a:xfrm>
          <a:prstGeom prst="rect">
            <a:avLst/>
          </a:prstGeom>
          <a:noFill/>
        </p:spPr>
        <p:txBody>
          <a:bodyPr wrap="square">
            <a:spAutoFit/>
          </a:bodyPr>
          <a:lstStyle/>
          <a:p>
            <a:r>
              <a:rPr lang="en-GB" b="1" dirty="0">
                <a:solidFill>
                  <a:srgbClr val="FF0000"/>
                </a:solidFill>
              </a:rPr>
              <a:t>Output:</a:t>
            </a:r>
          </a:p>
          <a:p>
            <a:r>
              <a:rPr lang="en-GB" dirty="0"/>
              <a:t>1</a:t>
            </a:r>
          </a:p>
          <a:p>
            <a:r>
              <a:rPr lang="en-GB" dirty="0"/>
              <a:t>2</a:t>
            </a:r>
          </a:p>
          <a:p>
            <a:r>
              <a:rPr lang="en-GB" dirty="0"/>
              <a:t>3</a:t>
            </a:r>
          </a:p>
          <a:p>
            <a:r>
              <a:rPr lang="en-GB" dirty="0"/>
              <a:t>4</a:t>
            </a:r>
          </a:p>
          <a:p>
            <a:r>
              <a:rPr lang="en-GB" dirty="0"/>
              <a:t>5</a:t>
            </a:r>
          </a:p>
        </p:txBody>
      </p:sp>
    </p:spTree>
    <p:extLst>
      <p:ext uri="{BB962C8B-B14F-4D97-AF65-F5344CB8AC3E}">
        <p14:creationId xmlns:p14="http://schemas.microsoft.com/office/powerpoint/2010/main" val="66066288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F0BFF-BFFD-00E0-1ADF-F6621C332C4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785553-B999-2723-B358-5277FFA93CC5}"/>
              </a:ext>
            </a:extLst>
          </p:cNvPr>
          <p:cNvSpPr txBox="1"/>
          <p:nvPr/>
        </p:nvSpPr>
        <p:spPr>
          <a:xfrm>
            <a:off x="0" y="0"/>
            <a:ext cx="12067953" cy="7017306"/>
          </a:xfrm>
          <a:prstGeom prst="rect">
            <a:avLst/>
          </a:prstGeom>
          <a:noFill/>
        </p:spPr>
        <p:txBody>
          <a:bodyPr wrap="square">
            <a:spAutoFit/>
          </a:bodyPr>
          <a:lstStyle/>
          <a:p>
            <a:r>
              <a:rPr lang="en-GB" b="1" dirty="0" err="1">
                <a:solidFill>
                  <a:srgbClr val="FF0000"/>
                </a:solidFill>
              </a:rPr>
              <a:t>StopIteration</a:t>
            </a:r>
            <a:endParaRPr lang="en-GB" b="1" dirty="0">
              <a:solidFill>
                <a:srgbClr val="FF0000"/>
              </a:solidFill>
            </a:endParaRPr>
          </a:p>
          <a:p>
            <a:r>
              <a:rPr lang="en-GB" dirty="0" err="1"/>
              <a:t>StopIteration</a:t>
            </a:r>
            <a:r>
              <a:rPr lang="en-GB" dirty="0"/>
              <a:t> in Python is a built-in exception that is raised when an iterator can’t return any more items. Python allows an </a:t>
            </a:r>
            <a:r>
              <a:rPr lang="en-GB" dirty="0" err="1"/>
              <a:t>iterable</a:t>
            </a:r>
            <a:r>
              <a:rPr lang="en-GB" dirty="0"/>
              <a:t> to be iterated over multiple times. However, iterators raise a </a:t>
            </a:r>
            <a:r>
              <a:rPr lang="en-GB" dirty="0" err="1"/>
              <a:t>StopIteration</a:t>
            </a:r>
            <a:r>
              <a:rPr lang="en-GB" dirty="0"/>
              <a:t> error when all the items are already iterated over. </a:t>
            </a:r>
          </a:p>
          <a:p>
            <a:endParaRPr lang="en-GB" dirty="0"/>
          </a:p>
          <a:p>
            <a:r>
              <a:rPr lang="en-GB" dirty="0"/>
              <a:t>This error indicates that the iteration process has reached its end and helps to stop the iteration at state so that the iteration doesn’t go over and over. The error occurs when the next() function is called on an iterator that has already been iterated through all the elements. It is used to stop the iteration after a particular condition or termination statement. If you don’t use </a:t>
            </a:r>
            <a:r>
              <a:rPr lang="en-GB" dirty="0" err="1"/>
              <a:t>StopIteration</a:t>
            </a:r>
            <a:r>
              <a:rPr lang="en-GB" dirty="0"/>
              <a:t>, the iteration will continue forever in a for loop. </a:t>
            </a:r>
          </a:p>
          <a:p>
            <a:endParaRPr lang="en-GB" dirty="0"/>
          </a:p>
          <a:p>
            <a:r>
              <a:rPr lang="en-GB" dirty="0"/>
              <a:t>The </a:t>
            </a:r>
            <a:r>
              <a:rPr lang="en-GB" dirty="0" err="1"/>
              <a:t>StopIteration</a:t>
            </a:r>
            <a:r>
              <a:rPr lang="en-GB" dirty="0"/>
              <a:t> is also used in the next() method to stop the iteration after a specific condition or termination statement. Also, the program can crash if you don’t handle this exception. Hence, use a try and except block to handle </a:t>
            </a:r>
            <a:r>
              <a:rPr lang="en-GB" dirty="0" err="1"/>
              <a:t>StopIteration</a:t>
            </a:r>
            <a:r>
              <a:rPr lang="en-GB" dirty="0"/>
              <a:t>, and it would ensure effective use of iterators with seamless and controlled data processing. </a:t>
            </a:r>
          </a:p>
          <a:p>
            <a:endParaRPr lang="en-GB" dirty="0"/>
          </a:p>
          <a:p>
            <a:r>
              <a:rPr lang="en-GB" dirty="0"/>
              <a:t>Syntax</a:t>
            </a:r>
          </a:p>
          <a:p>
            <a:r>
              <a:rPr lang="en-GB" dirty="0"/>
              <a:t>class </a:t>
            </a:r>
            <a:r>
              <a:rPr lang="en-GB" dirty="0" err="1"/>
              <a:t>MyNumbers</a:t>
            </a:r>
            <a:r>
              <a:rPr lang="en-GB" dirty="0"/>
              <a:t>:</a:t>
            </a:r>
          </a:p>
          <a:p>
            <a:r>
              <a:rPr lang="en-GB" dirty="0"/>
              <a:t>   def __iter__(self):</a:t>
            </a:r>
          </a:p>
          <a:p>
            <a:r>
              <a:rPr lang="en-GB" dirty="0"/>
              <a:t>-- Operation -- </a:t>
            </a:r>
          </a:p>
          <a:p>
            <a:r>
              <a:rPr lang="en-GB" dirty="0"/>
              <a:t>     return self</a:t>
            </a:r>
          </a:p>
          <a:p>
            <a:r>
              <a:rPr lang="en-GB" dirty="0"/>
              <a:t>   def __next__(self):</a:t>
            </a:r>
          </a:p>
          <a:p>
            <a:r>
              <a:rPr lang="en-GB" dirty="0"/>
              <a:t>     Terminating Condition</a:t>
            </a:r>
          </a:p>
          <a:p>
            <a:r>
              <a:rPr lang="en-GB" dirty="0"/>
              <a:t>      -- Operation –</a:t>
            </a:r>
          </a:p>
          <a:p>
            <a:r>
              <a:rPr lang="en-GB" dirty="0"/>
              <a:t>    return x</a:t>
            </a:r>
          </a:p>
          <a:p>
            <a:r>
              <a:rPr lang="en-GB" dirty="0"/>
              <a:t>     else:</a:t>
            </a:r>
          </a:p>
          <a:p>
            <a:r>
              <a:rPr lang="en-GB" dirty="0"/>
              <a:t>       raise </a:t>
            </a:r>
            <a:r>
              <a:rPr lang="en-GB" dirty="0" err="1"/>
              <a:t>StopIteration</a:t>
            </a:r>
            <a:endParaRPr lang="en-GB" dirty="0"/>
          </a:p>
        </p:txBody>
      </p:sp>
    </p:spTree>
    <p:extLst>
      <p:ext uri="{BB962C8B-B14F-4D97-AF65-F5344CB8AC3E}">
        <p14:creationId xmlns:p14="http://schemas.microsoft.com/office/powerpoint/2010/main" val="23067227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5220-4E92-35AE-1716-8DC6234B22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8026E6-2307-0C21-8152-7BEDED13A6CE}"/>
              </a:ext>
            </a:extLst>
          </p:cNvPr>
          <p:cNvSpPr txBox="1"/>
          <p:nvPr/>
        </p:nvSpPr>
        <p:spPr>
          <a:xfrm>
            <a:off x="287079" y="335846"/>
            <a:ext cx="11504428" cy="5909310"/>
          </a:xfrm>
          <a:prstGeom prst="rect">
            <a:avLst/>
          </a:prstGeom>
          <a:noFill/>
        </p:spPr>
        <p:txBody>
          <a:bodyPr wrap="square">
            <a:spAutoFit/>
          </a:bodyPr>
          <a:lstStyle/>
          <a:p>
            <a:r>
              <a:rPr lang="en-GB" b="1" dirty="0">
                <a:solidFill>
                  <a:srgbClr val="FF0000"/>
                </a:solidFill>
              </a:rPr>
              <a:t>Python Infinite Iterators:</a:t>
            </a:r>
          </a:p>
          <a:p>
            <a:endParaRPr lang="en-GB" b="1" dirty="0">
              <a:solidFill>
                <a:srgbClr val="FF0000"/>
              </a:solidFill>
            </a:endParaRPr>
          </a:p>
          <a:p>
            <a:r>
              <a:rPr lang="en-GB" dirty="0"/>
              <a:t>Typically, iterators iterate over an </a:t>
            </a:r>
            <a:r>
              <a:rPr lang="en-GB" dirty="0" err="1"/>
              <a:t>iterable</a:t>
            </a:r>
            <a:r>
              <a:rPr lang="en-GB" dirty="0"/>
              <a:t> with a finite or fixed length. However, they can be never-ending, too. So, the iterators that never end are known as infinite iterators. They can run forever and must be taken care of meticulously while handling iterators. </a:t>
            </a:r>
          </a:p>
          <a:p>
            <a:endParaRPr lang="en-GB" dirty="0"/>
          </a:p>
          <a:p>
            <a:r>
              <a:rPr lang="en-GB" b="1" dirty="0">
                <a:solidFill>
                  <a:srgbClr val="FF0000"/>
                </a:solidFill>
              </a:rPr>
              <a:t>Example</a:t>
            </a:r>
          </a:p>
          <a:p>
            <a:r>
              <a:rPr lang="en-GB" dirty="0"/>
              <a:t>import </a:t>
            </a:r>
            <a:r>
              <a:rPr lang="en-GB" dirty="0" err="1"/>
              <a:t>itertools</a:t>
            </a:r>
            <a:endParaRPr lang="en-GB" dirty="0"/>
          </a:p>
          <a:p>
            <a:r>
              <a:rPr lang="en-GB" dirty="0"/>
              <a:t># Create an infinite iterator using </a:t>
            </a:r>
            <a:r>
              <a:rPr lang="en-GB" dirty="0" err="1"/>
              <a:t>itertools.count</a:t>
            </a:r>
            <a:endParaRPr lang="en-GB" dirty="0"/>
          </a:p>
          <a:p>
            <a:r>
              <a:rPr lang="en-GB" dirty="0" err="1"/>
              <a:t>infinite_counter</a:t>
            </a:r>
            <a:r>
              <a:rPr lang="en-GB" dirty="0"/>
              <a:t> = </a:t>
            </a:r>
            <a:r>
              <a:rPr lang="en-GB" dirty="0" err="1"/>
              <a:t>itertools.count</a:t>
            </a:r>
            <a:r>
              <a:rPr lang="en-GB" dirty="0"/>
              <a:t>(start=1, step=1)</a:t>
            </a:r>
          </a:p>
          <a:p>
            <a:endParaRPr lang="en-GB" dirty="0"/>
          </a:p>
          <a:p>
            <a:r>
              <a:rPr lang="en-GB" dirty="0"/>
              <a:t># Take a few elements from the infinite iterator</a:t>
            </a:r>
          </a:p>
          <a:p>
            <a:r>
              <a:rPr lang="en-GB" dirty="0"/>
              <a:t>for _ in range(5):</a:t>
            </a:r>
          </a:p>
          <a:p>
            <a:r>
              <a:rPr lang="en-GB" dirty="0"/>
              <a:t>    print(next(</a:t>
            </a:r>
            <a:r>
              <a:rPr lang="en-GB" dirty="0" err="1"/>
              <a:t>infinite_counter</a:t>
            </a:r>
            <a:r>
              <a:rPr lang="en-GB" dirty="0"/>
              <a:t>))</a:t>
            </a:r>
          </a:p>
          <a:p>
            <a:endParaRPr lang="en-GB" dirty="0"/>
          </a:p>
          <a:p>
            <a:r>
              <a:rPr lang="en-GB" b="1" dirty="0">
                <a:solidFill>
                  <a:srgbClr val="FF0000"/>
                </a:solidFill>
              </a:rPr>
              <a:t>Output:</a:t>
            </a:r>
          </a:p>
          <a:p>
            <a:r>
              <a:rPr lang="en-GB" dirty="0"/>
              <a:t>1</a:t>
            </a:r>
          </a:p>
          <a:p>
            <a:r>
              <a:rPr lang="en-GB" dirty="0"/>
              <a:t>2</a:t>
            </a:r>
          </a:p>
          <a:p>
            <a:r>
              <a:rPr lang="en-GB" dirty="0"/>
              <a:t>3</a:t>
            </a:r>
          </a:p>
          <a:p>
            <a:r>
              <a:rPr lang="en-GB" dirty="0"/>
              <a:t>4</a:t>
            </a:r>
          </a:p>
          <a:p>
            <a:r>
              <a:rPr lang="en-GB" dirty="0"/>
              <a:t>5</a:t>
            </a:r>
          </a:p>
        </p:txBody>
      </p:sp>
    </p:spTree>
    <p:extLst>
      <p:ext uri="{BB962C8B-B14F-4D97-AF65-F5344CB8AC3E}">
        <p14:creationId xmlns:p14="http://schemas.microsoft.com/office/powerpoint/2010/main" val="260416292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9A1F8E-36FE-1A59-C901-EDC30AD3F12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4E9612-8859-19C2-DA4F-9DECC113C49E}"/>
              </a:ext>
            </a:extLst>
          </p:cNvPr>
          <p:cNvSpPr/>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Python Generators</a:t>
            </a:r>
          </a:p>
        </p:txBody>
      </p:sp>
      <p:sp>
        <p:nvSpPr>
          <p:cNvPr id="3" name="TextBox 2">
            <a:extLst>
              <a:ext uri="{FF2B5EF4-FFF2-40B4-BE49-F238E27FC236}">
                <a16:creationId xmlns:a16="http://schemas.microsoft.com/office/drawing/2014/main" id="{C14DC180-0B01-41D2-0AA7-25C8054F824F}"/>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114300" indent="-342900">
              <a:lnSpc>
                <a:spcPct val="90000"/>
              </a:lnSpc>
              <a:spcAft>
                <a:spcPts val="600"/>
              </a:spcAft>
              <a:buFont typeface="Wingdings" panose="05000000000000000000" pitchFamily="2" charset="2"/>
              <a:buChar char="q"/>
            </a:pPr>
            <a:endParaRPr lang="en-US" sz="2000" b="1" dirty="0">
              <a:solidFill>
                <a:srgbClr val="FF0000"/>
              </a:solidFill>
            </a:endParaRPr>
          </a:p>
          <a:p>
            <a:pPr marL="114300" indent="-342900">
              <a:lnSpc>
                <a:spcPct val="90000"/>
              </a:lnSpc>
              <a:spcAft>
                <a:spcPts val="600"/>
              </a:spcAft>
              <a:buFont typeface="Wingdings" panose="05000000000000000000" pitchFamily="2" charset="2"/>
              <a:buChar char="q"/>
            </a:pPr>
            <a:r>
              <a:rPr lang="en-US" sz="2000" b="1" dirty="0">
                <a:solidFill>
                  <a:srgbClr val="FF0000"/>
                </a:solidFill>
              </a:rPr>
              <a:t>Introduction</a:t>
            </a:r>
          </a:p>
          <a:p>
            <a:pPr marL="114300" indent="-342900">
              <a:lnSpc>
                <a:spcPct val="90000"/>
              </a:lnSpc>
              <a:spcAft>
                <a:spcPts val="600"/>
              </a:spcAft>
              <a:buFont typeface="Wingdings" panose="05000000000000000000" pitchFamily="2" charset="2"/>
              <a:buChar char="q"/>
            </a:pPr>
            <a:r>
              <a:rPr lang="en-US" sz="2000" b="1" dirty="0">
                <a:solidFill>
                  <a:srgbClr val="FF0000"/>
                </a:solidFill>
              </a:rPr>
              <a:t>What Are Generators in Python?</a:t>
            </a:r>
          </a:p>
          <a:p>
            <a:pPr marL="114300" indent="-342900">
              <a:lnSpc>
                <a:spcPct val="90000"/>
              </a:lnSpc>
              <a:spcAft>
                <a:spcPts val="600"/>
              </a:spcAft>
              <a:buFont typeface="Wingdings" panose="05000000000000000000" pitchFamily="2" charset="2"/>
              <a:buChar char="q"/>
            </a:pPr>
            <a:r>
              <a:rPr lang="en-US" sz="2000" b="1" dirty="0">
                <a:solidFill>
                  <a:srgbClr val="FF0000"/>
                </a:solidFill>
              </a:rPr>
              <a:t>Create a Generator in Python</a:t>
            </a:r>
          </a:p>
          <a:p>
            <a:pPr marL="114300" indent="-342900">
              <a:lnSpc>
                <a:spcPct val="90000"/>
              </a:lnSpc>
              <a:spcAft>
                <a:spcPts val="600"/>
              </a:spcAft>
              <a:buFont typeface="Wingdings" panose="05000000000000000000" pitchFamily="2" charset="2"/>
              <a:buChar char="q"/>
            </a:pPr>
            <a:r>
              <a:rPr lang="en-US" sz="2000" b="1" dirty="0">
                <a:solidFill>
                  <a:srgbClr val="FF0000"/>
                </a:solidFill>
              </a:rPr>
              <a:t>Generator Object</a:t>
            </a:r>
          </a:p>
          <a:p>
            <a:pPr marL="114300" indent="-342900">
              <a:lnSpc>
                <a:spcPct val="90000"/>
              </a:lnSpc>
              <a:spcAft>
                <a:spcPts val="600"/>
              </a:spcAft>
              <a:buFont typeface="Wingdings" panose="05000000000000000000" pitchFamily="2" charset="2"/>
              <a:buChar char="q"/>
            </a:pPr>
            <a:r>
              <a:rPr lang="en-US" sz="2000" b="1" dirty="0">
                <a:solidFill>
                  <a:srgbClr val="FF0000"/>
                </a:solidFill>
              </a:rPr>
              <a:t>Python Generator Expression</a:t>
            </a:r>
          </a:p>
          <a:p>
            <a:pPr marL="114300" indent="-342900">
              <a:lnSpc>
                <a:spcPct val="90000"/>
              </a:lnSpc>
              <a:spcAft>
                <a:spcPts val="600"/>
              </a:spcAft>
              <a:buFont typeface="Wingdings" panose="05000000000000000000" pitchFamily="2" charset="2"/>
              <a:buChar char="q"/>
            </a:pPr>
            <a:r>
              <a:rPr lang="en-US" sz="2000" b="1" dirty="0">
                <a:solidFill>
                  <a:srgbClr val="FF0000"/>
                </a:solidFill>
              </a:rPr>
              <a:t>Yield vs Return</a:t>
            </a:r>
          </a:p>
          <a:p>
            <a:pPr marL="114300" indent="-342900">
              <a:lnSpc>
                <a:spcPct val="90000"/>
              </a:lnSpc>
              <a:spcAft>
                <a:spcPts val="600"/>
              </a:spcAft>
              <a:buFont typeface="Wingdings" panose="05000000000000000000" pitchFamily="2" charset="2"/>
              <a:buChar char="q"/>
            </a:pPr>
            <a:r>
              <a:rPr lang="en-US" sz="2000" b="1" dirty="0">
                <a:solidFill>
                  <a:srgbClr val="FF0000"/>
                </a:solidFill>
              </a:rPr>
              <a:t>A Generator Function vs a Normal Function</a:t>
            </a:r>
          </a:p>
          <a:p>
            <a:pPr marL="114300" indent="-342900">
              <a:lnSpc>
                <a:spcPct val="90000"/>
              </a:lnSpc>
              <a:spcAft>
                <a:spcPts val="600"/>
              </a:spcAft>
              <a:buFont typeface="Wingdings" panose="05000000000000000000" pitchFamily="2" charset="2"/>
              <a:buChar char="q"/>
            </a:pPr>
            <a:r>
              <a:rPr lang="en-US" sz="2000" b="1" dirty="0">
                <a:solidFill>
                  <a:srgbClr val="FF0000"/>
                </a:solidFill>
              </a:rPr>
              <a:t>Python Generators With a Loop</a:t>
            </a:r>
          </a:p>
          <a:p>
            <a:pPr marL="114300" indent="-342900">
              <a:lnSpc>
                <a:spcPct val="90000"/>
              </a:lnSpc>
              <a:spcAft>
                <a:spcPts val="600"/>
              </a:spcAft>
              <a:buFont typeface="Wingdings" panose="05000000000000000000" pitchFamily="2" charset="2"/>
              <a:buChar char="q"/>
            </a:pPr>
            <a:r>
              <a:rPr lang="en-US" sz="2000" b="1" dirty="0">
                <a:solidFill>
                  <a:srgbClr val="FF0000"/>
                </a:solidFill>
              </a:rPr>
              <a:t>Benefits of Python Generators</a:t>
            </a:r>
          </a:p>
        </p:txBody>
      </p:sp>
    </p:spTree>
    <p:extLst>
      <p:ext uri="{BB962C8B-B14F-4D97-AF65-F5344CB8AC3E}">
        <p14:creationId xmlns:p14="http://schemas.microsoft.com/office/powerpoint/2010/main" val="22753152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117CA-C2C1-4D15-FC6B-35AC357F097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5BC38C-A2ED-536E-C175-86DD5B79E3D8}"/>
              </a:ext>
            </a:extLst>
          </p:cNvPr>
          <p:cNvSpPr txBox="1"/>
          <p:nvPr/>
        </p:nvSpPr>
        <p:spPr>
          <a:xfrm>
            <a:off x="184297" y="453909"/>
            <a:ext cx="11823405" cy="5324535"/>
          </a:xfrm>
          <a:prstGeom prst="rect">
            <a:avLst/>
          </a:prstGeom>
          <a:noFill/>
        </p:spPr>
        <p:txBody>
          <a:bodyPr wrap="square">
            <a:spAutoFit/>
          </a:bodyPr>
          <a:lstStyle/>
          <a:p>
            <a:r>
              <a:rPr lang="en-GB" sz="2000" b="1" dirty="0">
                <a:solidFill>
                  <a:srgbClr val="FF0000"/>
                </a:solidFill>
              </a:rPr>
              <a:t>Introduction</a:t>
            </a:r>
          </a:p>
          <a:p>
            <a:r>
              <a:rPr lang="en-GB" sz="2000" dirty="0"/>
              <a:t>Generators in Python are functions that return an iterator using the yield keyword. They create iterators and return a traversal object, helping traverse all elements one at a time. </a:t>
            </a:r>
          </a:p>
          <a:p>
            <a:endParaRPr lang="en-GB" sz="2000" dirty="0"/>
          </a:p>
          <a:p>
            <a:r>
              <a:rPr lang="en-GB" sz="2000" b="1" dirty="0">
                <a:solidFill>
                  <a:srgbClr val="FF0000"/>
                </a:solidFill>
              </a:rPr>
              <a:t>What Are Generators in Python?</a:t>
            </a:r>
          </a:p>
          <a:p>
            <a:r>
              <a:rPr lang="en-GB" sz="2000" dirty="0"/>
              <a:t>Python generators are capabilities that create iterators and return a traversal object. They traverse all the items in the iterator one at a time and help produce a large sequence of values. However, we don’t store them all in memory at once. A generator can also be an expression with a syntax similar to that of the list comprehension in Python. </a:t>
            </a:r>
          </a:p>
          <a:p>
            <a:endParaRPr lang="en-GB" sz="2000" dirty="0"/>
          </a:p>
          <a:p>
            <a:r>
              <a:rPr lang="en-GB" sz="2000" dirty="0"/>
              <a:t>Creating an iteration in Python is a lengthy and complex process that requires us to implement __iter__() and __next__() methods to track the internal state. Hence, we use generators, one of the most crucial concepts in Python, to simplify the process. </a:t>
            </a:r>
          </a:p>
          <a:p>
            <a:endParaRPr lang="en-GB" sz="2000" dirty="0"/>
          </a:p>
          <a:p>
            <a:r>
              <a:rPr lang="en-GB" sz="2000" dirty="0"/>
              <a:t>A Python generator function is defined like a normal function. However, in the normal function, we use the return keyword, whereas in generators, we use the yield keyword to generate a value. If yield is present in the body of the def, that function will automatically become a generator function.</a:t>
            </a:r>
          </a:p>
        </p:txBody>
      </p:sp>
    </p:spTree>
    <p:extLst>
      <p:ext uri="{BB962C8B-B14F-4D97-AF65-F5344CB8AC3E}">
        <p14:creationId xmlns:p14="http://schemas.microsoft.com/office/powerpoint/2010/main" val="196932915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317C5-8004-0B25-5152-D6A3B1A052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3291C8-BA01-A6FE-5DEE-5F5494D24F2E}"/>
              </a:ext>
            </a:extLst>
          </p:cNvPr>
          <p:cNvSpPr txBox="1"/>
          <p:nvPr/>
        </p:nvSpPr>
        <p:spPr>
          <a:xfrm>
            <a:off x="95693" y="197346"/>
            <a:ext cx="11950996" cy="6463308"/>
          </a:xfrm>
          <a:prstGeom prst="rect">
            <a:avLst/>
          </a:prstGeom>
          <a:noFill/>
        </p:spPr>
        <p:txBody>
          <a:bodyPr wrap="square">
            <a:spAutoFit/>
          </a:bodyPr>
          <a:lstStyle/>
          <a:p>
            <a:r>
              <a:rPr lang="en-GB" sz="2000" b="1" dirty="0">
                <a:solidFill>
                  <a:srgbClr val="FF0000"/>
                </a:solidFill>
              </a:rPr>
              <a:t>Create a Generator in Python</a:t>
            </a:r>
          </a:p>
          <a:p>
            <a:r>
              <a:rPr lang="en-GB" dirty="0"/>
              <a:t>In Python, we create a generator function the same way we create a normal function by using the def keyword. We use the yield keyword instead of the return keyword. The syntax for creating a generator function is:</a:t>
            </a:r>
          </a:p>
          <a:p>
            <a:endParaRPr lang="en-GB" dirty="0"/>
          </a:p>
          <a:p>
            <a:r>
              <a:rPr lang="en-GB" b="1" dirty="0">
                <a:solidFill>
                  <a:srgbClr val="FF0000"/>
                </a:solidFill>
              </a:rPr>
              <a:t>Syntax</a:t>
            </a:r>
          </a:p>
          <a:p>
            <a:r>
              <a:rPr lang="en-GB" dirty="0"/>
              <a:t>def </a:t>
            </a:r>
            <a:r>
              <a:rPr lang="en-GB" dirty="0" err="1"/>
              <a:t>function_name</a:t>
            </a:r>
            <a:r>
              <a:rPr lang="en-GB" dirty="0"/>
              <a:t>():</a:t>
            </a:r>
          </a:p>
          <a:p>
            <a:r>
              <a:rPr lang="en-GB" dirty="0"/>
              <a:t>    yield statement</a:t>
            </a:r>
          </a:p>
          <a:p>
            <a:endParaRPr lang="en-GB" dirty="0"/>
          </a:p>
          <a:p>
            <a:r>
              <a:rPr lang="en-GB" dirty="0"/>
              <a:t>Here, we use the yield keyword to produce a value from the generator. As the generator function is called, instead of executing the function immediately, it returns a generator object that is iterated over to generate values. </a:t>
            </a:r>
          </a:p>
          <a:p>
            <a:endParaRPr lang="en-GB" dirty="0"/>
          </a:p>
          <a:p>
            <a:r>
              <a:rPr lang="en-GB" b="1" dirty="0">
                <a:solidFill>
                  <a:srgbClr val="FF0000"/>
                </a:solidFill>
              </a:rPr>
              <a:t>Python Generator Example </a:t>
            </a:r>
          </a:p>
          <a:p>
            <a:r>
              <a:rPr lang="en-GB" dirty="0"/>
              <a:t>def </a:t>
            </a:r>
            <a:r>
              <a:rPr lang="en-GB" dirty="0" err="1"/>
              <a:t>simple_generator</a:t>
            </a:r>
            <a:r>
              <a:rPr lang="en-GB" dirty="0"/>
              <a:t>():</a:t>
            </a:r>
          </a:p>
          <a:p>
            <a:r>
              <a:rPr lang="en-GB" dirty="0"/>
              <a:t>    yield 1</a:t>
            </a:r>
          </a:p>
          <a:p>
            <a:r>
              <a:rPr lang="en-GB" dirty="0"/>
              <a:t>    yield 2</a:t>
            </a:r>
          </a:p>
          <a:p>
            <a:r>
              <a:rPr lang="en-GB" dirty="0"/>
              <a:t>    yield 3</a:t>
            </a:r>
          </a:p>
          <a:p>
            <a:endParaRPr lang="en-GB" dirty="0"/>
          </a:p>
          <a:p>
            <a:r>
              <a:rPr lang="en-GB" dirty="0"/>
              <a:t># Create a generator object</a:t>
            </a:r>
          </a:p>
          <a:p>
            <a:r>
              <a:rPr lang="en-GB" dirty="0"/>
              <a:t>gen = </a:t>
            </a:r>
            <a:r>
              <a:rPr lang="en-GB" dirty="0" err="1"/>
              <a:t>simple_generator</a:t>
            </a:r>
            <a:r>
              <a:rPr lang="en-GB" dirty="0"/>
              <a:t>()</a:t>
            </a:r>
          </a:p>
          <a:p>
            <a:endParaRPr lang="en-GB" dirty="0"/>
          </a:p>
          <a:p>
            <a:r>
              <a:rPr lang="en-GB" dirty="0"/>
              <a:t># Iterate through the generator</a:t>
            </a:r>
          </a:p>
          <a:p>
            <a:r>
              <a:rPr lang="en-GB" dirty="0"/>
              <a:t>for value in gen:</a:t>
            </a:r>
          </a:p>
          <a:p>
            <a:r>
              <a:rPr lang="en-GB" dirty="0"/>
              <a:t>    print(value)</a:t>
            </a:r>
          </a:p>
        </p:txBody>
      </p:sp>
      <p:sp>
        <p:nvSpPr>
          <p:cNvPr id="5" name="TextBox 4">
            <a:extLst>
              <a:ext uri="{FF2B5EF4-FFF2-40B4-BE49-F238E27FC236}">
                <a16:creationId xmlns:a16="http://schemas.microsoft.com/office/drawing/2014/main" id="{A2FBD056-59F5-6339-171B-6EB40D053F49}"/>
              </a:ext>
            </a:extLst>
          </p:cNvPr>
          <p:cNvSpPr txBox="1"/>
          <p:nvPr/>
        </p:nvSpPr>
        <p:spPr>
          <a:xfrm>
            <a:off x="4665035" y="4402455"/>
            <a:ext cx="6097772" cy="1200329"/>
          </a:xfrm>
          <a:prstGeom prst="rect">
            <a:avLst/>
          </a:prstGeom>
          <a:noFill/>
        </p:spPr>
        <p:txBody>
          <a:bodyPr wrap="square">
            <a:spAutoFit/>
          </a:bodyPr>
          <a:lstStyle/>
          <a:p>
            <a:r>
              <a:rPr lang="en-GB" b="1" dirty="0">
                <a:solidFill>
                  <a:srgbClr val="FF0000"/>
                </a:solidFill>
              </a:rPr>
              <a:t>Output</a:t>
            </a:r>
            <a:r>
              <a:rPr lang="en-GB" dirty="0"/>
              <a:t>:</a:t>
            </a:r>
          </a:p>
          <a:p>
            <a:r>
              <a:rPr lang="en-GB" dirty="0"/>
              <a:t>1</a:t>
            </a:r>
          </a:p>
          <a:p>
            <a:r>
              <a:rPr lang="en-GB" dirty="0"/>
              <a:t>2</a:t>
            </a:r>
          </a:p>
          <a:p>
            <a:r>
              <a:rPr lang="en-GB" dirty="0"/>
              <a:t>3</a:t>
            </a:r>
          </a:p>
        </p:txBody>
      </p:sp>
    </p:spTree>
    <p:extLst>
      <p:ext uri="{BB962C8B-B14F-4D97-AF65-F5344CB8AC3E}">
        <p14:creationId xmlns:p14="http://schemas.microsoft.com/office/powerpoint/2010/main" val="13421289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03A5F-6F5B-FDFF-1E73-05021E2C78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31016D-091A-03CB-0095-04DE751449C5}"/>
              </a:ext>
            </a:extLst>
          </p:cNvPr>
          <p:cNvSpPr txBox="1"/>
          <p:nvPr/>
        </p:nvSpPr>
        <p:spPr>
          <a:xfrm>
            <a:off x="127591" y="100272"/>
            <a:ext cx="12064409" cy="7017306"/>
          </a:xfrm>
          <a:prstGeom prst="rect">
            <a:avLst/>
          </a:prstGeom>
          <a:noFill/>
        </p:spPr>
        <p:txBody>
          <a:bodyPr wrap="square">
            <a:spAutoFit/>
          </a:bodyPr>
          <a:lstStyle/>
          <a:p>
            <a:r>
              <a:rPr lang="en-GB" sz="2000" b="1" dirty="0">
                <a:solidFill>
                  <a:srgbClr val="FF0000"/>
                </a:solidFill>
              </a:rPr>
              <a:t>Generator Object</a:t>
            </a:r>
          </a:p>
          <a:p>
            <a:r>
              <a:rPr lang="en-GB" dirty="0"/>
              <a:t>A generator function in Python returns a generator as an </a:t>
            </a:r>
            <a:r>
              <a:rPr lang="en-GB" dirty="0" err="1"/>
              <a:t>iterable</a:t>
            </a:r>
            <a:r>
              <a:rPr lang="en-GB" dirty="0"/>
              <a:t> object (an object that can be used as an iterator). We can use these objects by calling the next method of a generator object or using the object in the for-in loop. </a:t>
            </a:r>
          </a:p>
          <a:p>
            <a:endParaRPr lang="en-GB" dirty="0"/>
          </a:p>
          <a:p>
            <a:r>
              <a:rPr lang="en-GB" b="1" dirty="0">
                <a:solidFill>
                  <a:srgbClr val="FF0000"/>
                </a:solidFill>
              </a:rPr>
              <a:t>Example </a:t>
            </a:r>
          </a:p>
          <a:p>
            <a:r>
              <a:rPr lang="en-GB" dirty="0"/>
              <a:t>def </a:t>
            </a:r>
            <a:r>
              <a:rPr lang="en-GB" dirty="0" err="1"/>
              <a:t>count_up_to</a:t>
            </a:r>
            <a:r>
              <a:rPr lang="en-GB" dirty="0"/>
              <a:t>(max):</a:t>
            </a:r>
          </a:p>
          <a:p>
            <a:r>
              <a:rPr lang="en-GB" dirty="0"/>
              <a:t>    count = 1</a:t>
            </a:r>
          </a:p>
          <a:p>
            <a:r>
              <a:rPr lang="en-GB" dirty="0"/>
              <a:t>    while count &lt;= max:</a:t>
            </a:r>
          </a:p>
          <a:p>
            <a:r>
              <a:rPr lang="en-GB" dirty="0"/>
              <a:t>        yield count</a:t>
            </a:r>
          </a:p>
          <a:p>
            <a:r>
              <a:rPr lang="en-GB" dirty="0"/>
              <a:t>        count += 1</a:t>
            </a:r>
          </a:p>
          <a:p>
            <a:endParaRPr lang="en-GB" dirty="0"/>
          </a:p>
          <a:p>
            <a:r>
              <a:rPr lang="en-GB" dirty="0"/>
              <a:t># Create a generator object</a:t>
            </a:r>
          </a:p>
          <a:p>
            <a:r>
              <a:rPr lang="en-GB" dirty="0"/>
              <a:t>counter = </a:t>
            </a:r>
            <a:r>
              <a:rPr lang="en-GB" dirty="0" err="1"/>
              <a:t>count_up_to</a:t>
            </a:r>
            <a:r>
              <a:rPr lang="en-GB" dirty="0"/>
              <a:t>(3)</a:t>
            </a:r>
          </a:p>
          <a:p>
            <a:r>
              <a:rPr lang="en-GB" dirty="0"/>
              <a:t># Use the generator with the next() method</a:t>
            </a:r>
          </a:p>
          <a:p>
            <a:r>
              <a:rPr lang="en-GB" dirty="0"/>
              <a:t>print(next(counter))  # Output: 1</a:t>
            </a:r>
          </a:p>
          <a:p>
            <a:r>
              <a:rPr lang="en-GB" dirty="0"/>
              <a:t>print(next(counter))  # Output: 2</a:t>
            </a:r>
          </a:p>
          <a:p>
            <a:r>
              <a:rPr lang="en-GB" dirty="0"/>
              <a:t>print(next(counter))  # Output: 3</a:t>
            </a:r>
          </a:p>
          <a:p>
            <a:endParaRPr lang="en-GB" dirty="0"/>
          </a:p>
          <a:p>
            <a:r>
              <a:rPr lang="en-GB" dirty="0"/>
              <a:t># Uncommenting the following line will raise </a:t>
            </a:r>
            <a:r>
              <a:rPr lang="en-GB" dirty="0" err="1"/>
              <a:t>StopIteration</a:t>
            </a:r>
            <a:r>
              <a:rPr lang="en-GB" dirty="0"/>
              <a:t> because the generator is exhausted</a:t>
            </a:r>
          </a:p>
          <a:p>
            <a:r>
              <a:rPr lang="en-GB" dirty="0"/>
              <a:t># print(next(counter))  # Raises </a:t>
            </a:r>
            <a:r>
              <a:rPr lang="en-GB" dirty="0" err="1"/>
              <a:t>StopIteration</a:t>
            </a:r>
            <a:endParaRPr lang="en-GB" dirty="0"/>
          </a:p>
          <a:p>
            <a:endParaRPr lang="en-GB" dirty="0"/>
          </a:p>
          <a:p>
            <a:r>
              <a:rPr lang="en-GB" dirty="0"/>
              <a:t># Alternatively, use the generator in a for loop</a:t>
            </a:r>
          </a:p>
          <a:p>
            <a:r>
              <a:rPr lang="en-GB" dirty="0"/>
              <a:t>for number in </a:t>
            </a:r>
            <a:r>
              <a:rPr lang="en-GB" dirty="0" err="1"/>
              <a:t>count_up_to</a:t>
            </a:r>
            <a:r>
              <a:rPr lang="en-GB" dirty="0"/>
              <a:t>(3):</a:t>
            </a:r>
          </a:p>
          <a:p>
            <a:r>
              <a:rPr lang="en-GB" dirty="0"/>
              <a:t>    print(number)</a:t>
            </a:r>
          </a:p>
        </p:txBody>
      </p:sp>
      <p:sp>
        <p:nvSpPr>
          <p:cNvPr id="5" name="TextBox 4">
            <a:extLst>
              <a:ext uri="{FF2B5EF4-FFF2-40B4-BE49-F238E27FC236}">
                <a16:creationId xmlns:a16="http://schemas.microsoft.com/office/drawing/2014/main" id="{27598B47-1DF5-3A0D-969B-C5458FE913B1}"/>
              </a:ext>
            </a:extLst>
          </p:cNvPr>
          <p:cNvSpPr txBox="1"/>
          <p:nvPr/>
        </p:nvSpPr>
        <p:spPr>
          <a:xfrm>
            <a:off x="9406270" y="4826675"/>
            <a:ext cx="2785730" cy="2031325"/>
          </a:xfrm>
          <a:prstGeom prst="rect">
            <a:avLst/>
          </a:prstGeom>
          <a:noFill/>
        </p:spPr>
        <p:txBody>
          <a:bodyPr wrap="square">
            <a:spAutoFit/>
          </a:bodyPr>
          <a:lstStyle/>
          <a:p>
            <a:r>
              <a:rPr lang="en-GB" b="1" dirty="0">
                <a:solidFill>
                  <a:srgbClr val="FF0000"/>
                </a:solidFill>
              </a:rPr>
              <a:t>Output</a:t>
            </a:r>
            <a:r>
              <a:rPr lang="en-GB" dirty="0"/>
              <a:t>:</a:t>
            </a:r>
          </a:p>
          <a:p>
            <a:r>
              <a:rPr lang="en-GB" dirty="0"/>
              <a:t>1</a:t>
            </a:r>
          </a:p>
          <a:p>
            <a:r>
              <a:rPr lang="en-GB" dirty="0"/>
              <a:t>2</a:t>
            </a:r>
          </a:p>
          <a:p>
            <a:r>
              <a:rPr lang="en-GB" dirty="0"/>
              <a:t>3</a:t>
            </a:r>
          </a:p>
          <a:p>
            <a:r>
              <a:rPr lang="en-GB" dirty="0"/>
              <a:t>1</a:t>
            </a:r>
          </a:p>
          <a:p>
            <a:r>
              <a:rPr lang="en-GB" dirty="0"/>
              <a:t>2</a:t>
            </a:r>
          </a:p>
          <a:p>
            <a:r>
              <a:rPr lang="en-GB" dirty="0"/>
              <a:t>3</a:t>
            </a:r>
          </a:p>
        </p:txBody>
      </p:sp>
    </p:spTree>
    <p:extLst>
      <p:ext uri="{BB962C8B-B14F-4D97-AF65-F5344CB8AC3E}">
        <p14:creationId xmlns:p14="http://schemas.microsoft.com/office/powerpoint/2010/main" val="24198767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A4D3-C87E-32DD-9B27-48EB87FB30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72C9DB-64B3-9F2B-35BF-FE8F9B6F5C77}"/>
              </a:ext>
            </a:extLst>
          </p:cNvPr>
          <p:cNvSpPr txBox="1"/>
          <p:nvPr/>
        </p:nvSpPr>
        <p:spPr>
          <a:xfrm>
            <a:off x="106326" y="329609"/>
            <a:ext cx="11919097" cy="5115895"/>
          </a:xfrm>
          <a:prstGeom prst="rect">
            <a:avLst/>
          </a:prstGeom>
          <a:noFill/>
        </p:spPr>
        <p:txBody>
          <a:bodyPr wrap="square">
            <a:spAutoFit/>
          </a:bodyPr>
          <a:lstStyle/>
          <a:p>
            <a:r>
              <a:rPr lang="en-GB" sz="2000" b="1" dirty="0">
                <a:solidFill>
                  <a:srgbClr val="FF0000"/>
                </a:solidFill>
              </a:rPr>
              <a:t>Python Generator Expression</a:t>
            </a:r>
          </a:p>
          <a:p>
            <a:r>
              <a:rPr lang="en-GB" dirty="0"/>
              <a:t>A generator expression in Python is a concise way of creating a generator object. It is a way of writing a generator function and uses the list comprehension method in Python. However, it doesn’t store elements in a list in memory but creates generator objects that can be iterated over to produce a value. </a:t>
            </a:r>
          </a:p>
          <a:p>
            <a:endParaRPr lang="en-GB" dirty="0"/>
          </a:p>
          <a:p>
            <a:r>
              <a:rPr lang="en-GB" b="1" dirty="0">
                <a:solidFill>
                  <a:srgbClr val="FF0000"/>
                </a:solidFill>
              </a:rPr>
              <a:t>Python Generator Expression Syntax</a:t>
            </a:r>
          </a:p>
          <a:p>
            <a:r>
              <a:rPr lang="en-GB" dirty="0"/>
              <a:t>(expression for item in </a:t>
            </a:r>
            <a:r>
              <a:rPr lang="en-GB" dirty="0" err="1"/>
              <a:t>iterable</a:t>
            </a:r>
            <a:r>
              <a:rPr lang="en-GB" dirty="0"/>
              <a:t>)</a:t>
            </a:r>
          </a:p>
          <a:p>
            <a:endParaRPr lang="en-GB" dirty="0"/>
          </a:p>
          <a:p>
            <a:r>
              <a:rPr lang="en-GB" dirty="0"/>
              <a:t>Here, expression refers to a value returned for every item in an </a:t>
            </a:r>
            <a:r>
              <a:rPr lang="en-GB" dirty="0" err="1"/>
              <a:t>iterable</a:t>
            </a:r>
            <a:r>
              <a:rPr lang="en-GB" dirty="0"/>
              <a:t>. The Python generator expression creates a generator object that produces a value for every item in an </a:t>
            </a:r>
            <a:r>
              <a:rPr lang="en-GB" dirty="0" err="1"/>
              <a:t>iterable</a:t>
            </a:r>
            <a:r>
              <a:rPr lang="en-GB" dirty="0"/>
              <a:t>. </a:t>
            </a:r>
          </a:p>
          <a:p>
            <a:endParaRPr lang="en-GB" dirty="0"/>
          </a:p>
          <a:p>
            <a:r>
              <a:rPr lang="en-GB" b="1" dirty="0">
                <a:solidFill>
                  <a:srgbClr val="FF0000"/>
                </a:solidFill>
              </a:rPr>
              <a:t>Example</a:t>
            </a:r>
          </a:p>
          <a:p>
            <a:r>
              <a:rPr lang="en-GB" dirty="0"/>
              <a:t># Generator expression to produce squares of numbers from 1 to 5</a:t>
            </a:r>
          </a:p>
          <a:p>
            <a:r>
              <a:rPr lang="en-GB" dirty="0"/>
              <a:t>squares = (x**2 for x in range(1, 6))</a:t>
            </a:r>
          </a:p>
          <a:p>
            <a:endParaRPr lang="en-GB" dirty="0"/>
          </a:p>
          <a:p>
            <a:r>
              <a:rPr lang="en-GB" dirty="0"/>
              <a:t># Iterate through the generator expression</a:t>
            </a:r>
          </a:p>
          <a:p>
            <a:r>
              <a:rPr lang="en-GB" dirty="0"/>
              <a:t>for square in squares:</a:t>
            </a:r>
          </a:p>
          <a:p>
            <a:r>
              <a:rPr lang="en-GB" dirty="0"/>
              <a:t>    print(square)</a:t>
            </a:r>
          </a:p>
        </p:txBody>
      </p:sp>
      <p:sp>
        <p:nvSpPr>
          <p:cNvPr id="5" name="TextBox 4">
            <a:extLst>
              <a:ext uri="{FF2B5EF4-FFF2-40B4-BE49-F238E27FC236}">
                <a16:creationId xmlns:a16="http://schemas.microsoft.com/office/drawing/2014/main" id="{DAE90661-FE74-24D9-8CBA-FF44E65999D1}"/>
              </a:ext>
            </a:extLst>
          </p:cNvPr>
          <p:cNvSpPr txBox="1"/>
          <p:nvPr/>
        </p:nvSpPr>
        <p:spPr>
          <a:xfrm>
            <a:off x="8067453" y="4068611"/>
            <a:ext cx="2607635" cy="1754326"/>
          </a:xfrm>
          <a:prstGeom prst="rect">
            <a:avLst/>
          </a:prstGeom>
          <a:noFill/>
        </p:spPr>
        <p:txBody>
          <a:bodyPr wrap="square">
            <a:spAutoFit/>
          </a:bodyPr>
          <a:lstStyle/>
          <a:p>
            <a:r>
              <a:rPr lang="en-GB" b="1" dirty="0">
                <a:solidFill>
                  <a:srgbClr val="FF0000"/>
                </a:solidFill>
              </a:rPr>
              <a:t>Output:</a:t>
            </a:r>
          </a:p>
          <a:p>
            <a:r>
              <a:rPr lang="en-GB" dirty="0"/>
              <a:t>1</a:t>
            </a:r>
          </a:p>
          <a:p>
            <a:r>
              <a:rPr lang="en-GB" dirty="0"/>
              <a:t>4</a:t>
            </a:r>
          </a:p>
          <a:p>
            <a:r>
              <a:rPr lang="en-GB" dirty="0"/>
              <a:t>9</a:t>
            </a:r>
          </a:p>
          <a:p>
            <a:r>
              <a:rPr lang="en-GB" dirty="0"/>
              <a:t>16</a:t>
            </a:r>
          </a:p>
          <a:p>
            <a:r>
              <a:rPr lang="en-GB" dirty="0"/>
              <a:t>25</a:t>
            </a:r>
          </a:p>
        </p:txBody>
      </p:sp>
    </p:spTree>
    <p:extLst>
      <p:ext uri="{BB962C8B-B14F-4D97-AF65-F5344CB8AC3E}">
        <p14:creationId xmlns:p14="http://schemas.microsoft.com/office/powerpoint/2010/main" val="23189383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2C870D-E365-B877-B4C5-8F4BA20387F4}"/>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EBE45A-C8F1-2B49-6856-0D895E217659}"/>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solidFill>
                  <a:srgbClr val="FF0000"/>
                </a:solidFill>
              </a:rPr>
              <a:t>Yield vs Return:</a:t>
            </a:r>
          </a:p>
          <a:p>
            <a:pPr indent="-228600">
              <a:lnSpc>
                <a:spcPct val="90000"/>
              </a:lnSpc>
              <a:spcAft>
                <a:spcPts val="600"/>
              </a:spcAft>
              <a:buFont typeface="Arial" panose="020B0604020202020204" pitchFamily="34" charset="0"/>
              <a:buChar char="•"/>
            </a:pPr>
            <a:r>
              <a:rPr lang="en-US" dirty="0"/>
              <a:t>Yield controls the flow of the generator function in Python. It saves the states and yields, which stops the execution of the function. It resumes execution once the progressive capability is called. We can use multiple yield statements in the generator function.</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The return statement returns a worth and is used in a normal function. It stops the function and returns the value. </a:t>
            </a:r>
          </a:p>
        </p:txBody>
      </p:sp>
      <p:sp>
        <p:nvSpPr>
          <p:cNvPr id="34" name="Rectangle 3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rectangular box with black text&#10;&#10;AI-generated content may be incorrect.">
            <a:extLst>
              <a:ext uri="{FF2B5EF4-FFF2-40B4-BE49-F238E27FC236}">
                <a16:creationId xmlns:a16="http://schemas.microsoft.com/office/drawing/2014/main" id="{BBBA1C7B-E5F1-37F3-C835-7AD83F70D3D2}"/>
              </a:ext>
            </a:extLst>
          </p:cNvPr>
          <p:cNvPicPr>
            <a:picLocks noChangeAspect="1"/>
          </p:cNvPicPr>
          <p:nvPr/>
        </p:nvPicPr>
        <p:blipFill>
          <a:blip r:embed="rId2"/>
          <a:stretch>
            <a:fillRect/>
          </a:stretch>
        </p:blipFill>
        <p:spPr>
          <a:xfrm>
            <a:off x="5987738" y="1842245"/>
            <a:ext cx="5628018" cy="2940639"/>
          </a:xfrm>
          <a:prstGeom prst="rect">
            <a:avLst/>
          </a:prstGeom>
        </p:spPr>
      </p:pic>
    </p:spTree>
    <p:extLst>
      <p:ext uri="{BB962C8B-B14F-4D97-AF65-F5344CB8AC3E}">
        <p14:creationId xmlns:p14="http://schemas.microsoft.com/office/powerpoint/2010/main" val="16114574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07412-F1DF-E782-2A7F-5F9B23D06E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9CEDD4-2BA0-AB3E-F033-99933695A2FF}"/>
              </a:ext>
            </a:extLst>
          </p:cNvPr>
          <p:cNvSpPr txBox="1"/>
          <p:nvPr/>
        </p:nvSpPr>
        <p:spPr>
          <a:xfrm>
            <a:off x="478465" y="871870"/>
            <a:ext cx="9420447" cy="3200876"/>
          </a:xfrm>
          <a:prstGeom prst="rect">
            <a:avLst/>
          </a:prstGeom>
          <a:noFill/>
        </p:spPr>
        <p:txBody>
          <a:bodyPr wrap="square">
            <a:spAutoFit/>
          </a:bodyPr>
          <a:lstStyle/>
          <a:p>
            <a:r>
              <a:rPr lang="en-GB" sz="2000" b="1" dirty="0">
                <a:solidFill>
                  <a:srgbClr val="FF0000"/>
                </a:solidFill>
              </a:rPr>
              <a:t>A Generator Function vs a Normal Function:</a:t>
            </a:r>
          </a:p>
          <a:p>
            <a:endParaRPr lang="en-GB" sz="2000" b="1" dirty="0">
              <a:solidFill>
                <a:srgbClr val="FF0000"/>
              </a:solidFill>
            </a:endParaRPr>
          </a:p>
          <a:p>
            <a:r>
              <a:rPr lang="en-GB" dirty="0"/>
              <a:t>A generator function has one or more yield functions, whereas a normal function has only one function.</a:t>
            </a:r>
          </a:p>
          <a:p>
            <a:endParaRPr lang="en-GB" dirty="0"/>
          </a:p>
          <a:p>
            <a:r>
              <a:rPr lang="en-GB" dirty="0"/>
              <a:t>The states of local variables are retained between calls.</a:t>
            </a:r>
          </a:p>
          <a:p>
            <a:endParaRPr lang="en-GB" dirty="0"/>
          </a:p>
          <a:p>
            <a:r>
              <a:rPr lang="en-GB" dirty="0"/>
              <a:t>Once the generator function stops, the </a:t>
            </a:r>
            <a:r>
              <a:rPr lang="en-GB" dirty="0" err="1"/>
              <a:t>StopIteration</a:t>
            </a:r>
            <a:r>
              <a:rPr lang="en-GB" dirty="0"/>
              <a:t> is called automatically.</a:t>
            </a:r>
          </a:p>
          <a:p>
            <a:endParaRPr lang="en-GB" dirty="0"/>
          </a:p>
          <a:p>
            <a:r>
              <a:rPr lang="en-GB" dirty="0"/>
              <a:t>When a generator function is called, the normal function halts the execution and the call is transferred to the generator function.</a:t>
            </a:r>
          </a:p>
        </p:txBody>
      </p:sp>
    </p:spTree>
    <p:extLst>
      <p:ext uri="{BB962C8B-B14F-4D97-AF65-F5344CB8AC3E}">
        <p14:creationId xmlns:p14="http://schemas.microsoft.com/office/powerpoint/2010/main" val="14927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7DC95-52B2-4EB6-6B0B-342B642271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239062-6F25-BB7E-98CA-17EECEA24A09}"/>
              </a:ext>
            </a:extLst>
          </p:cNvPr>
          <p:cNvSpPr txBox="1"/>
          <p:nvPr/>
        </p:nvSpPr>
        <p:spPr>
          <a:xfrm>
            <a:off x="212651" y="116958"/>
            <a:ext cx="11568223" cy="2616101"/>
          </a:xfrm>
          <a:prstGeom prst="rect">
            <a:avLst/>
          </a:prstGeom>
          <a:noFill/>
        </p:spPr>
        <p:txBody>
          <a:bodyPr wrap="square">
            <a:spAutoFit/>
          </a:bodyPr>
          <a:lstStyle/>
          <a:p>
            <a:r>
              <a:rPr lang="en-GB" sz="2000" b="1" dirty="0"/>
              <a:t>The benefits of Python inheritance are as follows:</a:t>
            </a:r>
          </a:p>
          <a:p>
            <a:endParaRPr lang="en-GB" sz="1800" dirty="0"/>
          </a:p>
          <a:p>
            <a:pPr marL="285750" indent="-285750">
              <a:buFont typeface="Wingdings" panose="05000000000000000000" pitchFamily="2" charset="2"/>
              <a:buChar char="q"/>
            </a:pPr>
            <a:r>
              <a:rPr lang="en-GB" sz="1800" dirty="0"/>
              <a:t>It allows code reusability, so you don’t have to write the same code repeatedly.</a:t>
            </a:r>
          </a:p>
          <a:p>
            <a:pPr marL="285750" indent="-285750">
              <a:buFont typeface="Wingdings" panose="05000000000000000000" pitchFamily="2" charset="2"/>
              <a:buChar char="q"/>
            </a:pPr>
            <a:endParaRPr lang="en-GB" sz="1800" dirty="0"/>
          </a:p>
          <a:p>
            <a:pPr marL="285750" indent="-285750">
              <a:buFont typeface="Wingdings" panose="05000000000000000000" pitchFamily="2" charset="2"/>
              <a:buChar char="q"/>
            </a:pPr>
            <a:r>
              <a:rPr lang="en-GB" sz="1800" dirty="0"/>
              <a:t>Inheritance is transitive, which means if x class acquires features of class y, then all the subclasses of class x will automatically inherit from class y. </a:t>
            </a:r>
          </a:p>
          <a:p>
            <a:pPr marL="285750" indent="-285750">
              <a:buFont typeface="Wingdings" panose="05000000000000000000" pitchFamily="2" charset="2"/>
              <a:buChar char="q"/>
            </a:pPr>
            <a:endParaRPr lang="en-GB" sz="1800" dirty="0"/>
          </a:p>
          <a:p>
            <a:pPr marL="285750" indent="-285750">
              <a:buFont typeface="Wingdings" panose="05000000000000000000" pitchFamily="2" charset="2"/>
              <a:buChar char="q"/>
            </a:pPr>
            <a:r>
              <a:rPr lang="en-GB" sz="1800" dirty="0"/>
              <a:t>It is based on the real-world concept of inheritance and it enables you to add more features to the class without changing it. </a:t>
            </a:r>
          </a:p>
        </p:txBody>
      </p:sp>
      <p:sp>
        <p:nvSpPr>
          <p:cNvPr id="5" name="TextBox 4">
            <a:extLst>
              <a:ext uri="{FF2B5EF4-FFF2-40B4-BE49-F238E27FC236}">
                <a16:creationId xmlns:a16="http://schemas.microsoft.com/office/drawing/2014/main" id="{3F575730-0E8D-E5D3-9CCB-9A17AFE4680A}"/>
              </a:ext>
            </a:extLst>
          </p:cNvPr>
          <p:cNvSpPr txBox="1"/>
          <p:nvPr/>
        </p:nvSpPr>
        <p:spPr>
          <a:xfrm>
            <a:off x="446567" y="2945220"/>
            <a:ext cx="11217349" cy="3600986"/>
          </a:xfrm>
          <a:prstGeom prst="rect">
            <a:avLst/>
          </a:prstGeom>
          <a:noFill/>
        </p:spPr>
        <p:txBody>
          <a:bodyPr wrap="square">
            <a:spAutoFit/>
          </a:bodyPr>
          <a:lstStyle/>
          <a:p>
            <a:r>
              <a:rPr lang="en-GB" sz="2400" b="1" dirty="0"/>
              <a:t>Syntax of Inheritance in Python:</a:t>
            </a:r>
          </a:p>
          <a:p>
            <a:endParaRPr lang="en-GB" sz="2400" b="1" dirty="0"/>
          </a:p>
          <a:p>
            <a:r>
              <a:rPr lang="en-GB" sz="2000" dirty="0"/>
              <a:t>class </a:t>
            </a:r>
            <a:r>
              <a:rPr lang="en-GB" sz="2000" dirty="0" err="1"/>
              <a:t>parent_class</a:t>
            </a:r>
            <a:r>
              <a:rPr lang="en-GB" sz="2000" dirty="0"/>
              <a:t>:</a:t>
            </a:r>
          </a:p>
          <a:p>
            <a:r>
              <a:rPr lang="en-GB" sz="2000" dirty="0"/>
              <a:t>    #body of parent class</a:t>
            </a:r>
          </a:p>
          <a:p>
            <a:r>
              <a:rPr lang="en-GB" sz="2000" dirty="0"/>
              <a:t>    pass</a:t>
            </a:r>
          </a:p>
          <a:p>
            <a:r>
              <a:rPr lang="en-GB" sz="2000" dirty="0"/>
              <a:t>class </a:t>
            </a:r>
            <a:r>
              <a:rPr lang="en-GB" sz="2000" dirty="0" err="1"/>
              <a:t>child_class</a:t>
            </a:r>
            <a:r>
              <a:rPr lang="en-GB" sz="2000" dirty="0"/>
              <a:t>( </a:t>
            </a:r>
            <a:r>
              <a:rPr lang="en-GB" sz="2000" dirty="0" err="1"/>
              <a:t>parent_class</a:t>
            </a:r>
            <a:r>
              <a:rPr lang="en-GB" sz="2000" dirty="0"/>
              <a:t>):</a:t>
            </a:r>
          </a:p>
          <a:p>
            <a:r>
              <a:rPr lang="en-GB" sz="2000" dirty="0"/>
              <a:t>    # inherits the parent class</a:t>
            </a:r>
          </a:p>
          <a:p>
            <a:r>
              <a:rPr lang="en-GB" sz="2000" dirty="0"/>
              <a:t>    #body of child class</a:t>
            </a:r>
          </a:p>
          <a:p>
            <a:endParaRPr lang="en-GB" sz="2000" dirty="0"/>
          </a:p>
          <a:p>
            <a:r>
              <a:rPr lang="en-GB" sz="2000" dirty="0"/>
              <a:t>We define a normal class, then define the child class, and specify the name of the parent class in parentheses. </a:t>
            </a:r>
          </a:p>
        </p:txBody>
      </p:sp>
    </p:spTree>
    <p:extLst>
      <p:ext uri="{BB962C8B-B14F-4D97-AF65-F5344CB8AC3E}">
        <p14:creationId xmlns:p14="http://schemas.microsoft.com/office/powerpoint/2010/main" val="13837718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15E55-88B0-A89B-AD97-B9C33AE177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F6E450-F1C1-EEBC-D6AE-B8C3A2E91A98}"/>
              </a:ext>
            </a:extLst>
          </p:cNvPr>
          <p:cNvSpPr txBox="1"/>
          <p:nvPr/>
        </p:nvSpPr>
        <p:spPr>
          <a:xfrm>
            <a:off x="435935" y="474345"/>
            <a:ext cx="10930270" cy="5632311"/>
          </a:xfrm>
          <a:prstGeom prst="rect">
            <a:avLst/>
          </a:prstGeom>
          <a:noFill/>
        </p:spPr>
        <p:txBody>
          <a:bodyPr wrap="square">
            <a:spAutoFit/>
          </a:bodyPr>
          <a:lstStyle/>
          <a:p>
            <a:r>
              <a:rPr lang="en-GB" sz="2000" b="1" dirty="0">
                <a:solidFill>
                  <a:srgbClr val="FF0000"/>
                </a:solidFill>
              </a:rPr>
              <a:t>Python Generators With a Loop</a:t>
            </a:r>
          </a:p>
          <a:p>
            <a:r>
              <a:rPr lang="en-GB" dirty="0"/>
              <a:t>We can use generators in Python with a loop, as shown in the example. </a:t>
            </a:r>
          </a:p>
          <a:p>
            <a:endParaRPr lang="en-GB" dirty="0"/>
          </a:p>
          <a:p>
            <a:r>
              <a:rPr lang="en-GB" b="1" dirty="0">
                <a:solidFill>
                  <a:srgbClr val="FF0000"/>
                </a:solidFill>
              </a:rPr>
              <a:t>Example</a:t>
            </a:r>
          </a:p>
          <a:p>
            <a:r>
              <a:rPr lang="en-GB" dirty="0"/>
              <a:t>def </a:t>
            </a:r>
            <a:r>
              <a:rPr lang="en-GB" dirty="0" err="1"/>
              <a:t>simple_gen</a:t>
            </a:r>
            <a:r>
              <a:rPr lang="en-GB" dirty="0"/>
              <a:t>():</a:t>
            </a:r>
          </a:p>
          <a:p>
            <a:r>
              <a:rPr lang="en-GB" dirty="0"/>
              <a:t>    yield 10</a:t>
            </a:r>
          </a:p>
          <a:p>
            <a:r>
              <a:rPr lang="en-GB" dirty="0"/>
              <a:t>    yield 20</a:t>
            </a:r>
          </a:p>
          <a:p>
            <a:r>
              <a:rPr lang="en-GB" dirty="0"/>
              <a:t>    yield 30</a:t>
            </a:r>
          </a:p>
          <a:p>
            <a:endParaRPr lang="en-GB" dirty="0"/>
          </a:p>
          <a:p>
            <a:r>
              <a:rPr lang="en-GB" dirty="0"/>
              <a:t># Create a generator object</a:t>
            </a:r>
          </a:p>
          <a:p>
            <a:r>
              <a:rPr lang="en-GB" dirty="0"/>
              <a:t>gen = </a:t>
            </a:r>
            <a:r>
              <a:rPr lang="en-GB" dirty="0" err="1"/>
              <a:t>simple_gen</a:t>
            </a:r>
            <a:r>
              <a:rPr lang="en-GB" dirty="0"/>
              <a:t>()</a:t>
            </a:r>
          </a:p>
          <a:p>
            <a:endParaRPr lang="en-GB" dirty="0"/>
          </a:p>
          <a:p>
            <a:r>
              <a:rPr lang="en-GB" dirty="0"/>
              <a:t># Use the generator in a for loop</a:t>
            </a:r>
          </a:p>
          <a:p>
            <a:r>
              <a:rPr lang="en-GB" dirty="0"/>
              <a:t>for value in gen:</a:t>
            </a:r>
          </a:p>
          <a:p>
            <a:r>
              <a:rPr lang="en-GB" dirty="0"/>
              <a:t>    print(value)</a:t>
            </a:r>
          </a:p>
          <a:p>
            <a:endParaRPr lang="en-GB" dirty="0"/>
          </a:p>
          <a:p>
            <a:r>
              <a:rPr lang="en-GB" b="1" dirty="0">
                <a:solidFill>
                  <a:srgbClr val="FF0000"/>
                </a:solidFill>
              </a:rPr>
              <a:t> Output:</a:t>
            </a:r>
          </a:p>
          <a:p>
            <a:r>
              <a:rPr lang="en-GB" dirty="0"/>
              <a:t>10</a:t>
            </a:r>
          </a:p>
          <a:p>
            <a:r>
              <a:rPr lang="en-GB" dirty="0"/>
              <a:t>20</a:t>
            </a:r>
          </a:p>
          <a:p>
            <a:r>
              <a:rPr lang="en-GB" dirty="0"/>
              <a:t>30</a:t>
            </a:r>
          </a:p>
        </p:txBody>
      </p:sp>
    </p:spTree>
    <p:extLst>
      <p:ext uri="{BB962C8B-B14F-4D97-AF65-F5344CB8AC3E}">
        <p14:creationId xmlns:p14="http://schemas.microsoft.com/office/powerpoint/2010/main" val="128933940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90E0F-34B6-08E8-F2EB-EE92731E36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DA4B9E-0415-5FA2-5970-843D98ABB8E2}"/>
              </a:ext>
            </a:extLst>
          </p:cNvPr>
          <p:cNvSpPr txBox="1"/>
          <p:nvPr/>
        </p:nvSpPr>
        <p:spPr>
          <a:xfrm>
            <a:off x="244548" y="269565"/>
            <a:ext cx="11685181" cy="5909310"/>
          </a:xfrm>
          <a:prstGeom prst="rect">
            <a:avLst/>
          </a:prstGeom>
          <a:noFill/>
        </p:spPr>
        <p:txBody>
          <a:bodyPr wrap="square">
            <a:spAutoFit/>
          </a:bodyPr>
          <a:lstStyle/>
          <a:p>
            <a:r>
              <a:rPr lang="en-GB" b="1" dirty="0">
                <a:solidFill>
                  <a:srgbClr val="FF0000"/>
                </a:solidFill>
              </a:rPr>
              <a:t>Benefits of Python Generators</a:t>
            </a:r>
          </a:p>
          <a:p>
            <a:r>
              <a:rPr lang="en-GB" dirty="0"/>
              <a:t>The use of generators in Python offers various benefits that we have explained below:</a:t>
            </a:r>
          </a:p>
          <a:p>
            <a:endParaRPr lang="en-GB" dirty="0"/>
          </a:p>
          <a:p>
            <a:pPr marL="285750" indent="-285750">
              <a:buFont typeface="Wingdings" panose="05000000000000000000" pitchFamily="2" charset="2"/>
              <a:buChar char="q"/>
            </a:pPr>
            <a:r>
              <a:rPr lang="en-GB" b="1" dirty="0">
                <a:solidFill>
                  <a:srgbClr val="FF0000"/>
                </a:solidFill>
              </a:rPr>
              <a:t>Memory Efficient</a:t>
            </a:r>
          </a:p>
          <a:p>
            <a:pPr marL="285750" indent="-285750">
              <a:buFont typeface="Wingdings" panose="05000000000000000000" pitchFamily="2" charset="2"/>
              <a:buChar char="q"/>
            </a:pPr>
            <a:r>
              <a:rPr lang="en-GB" dirty="0"/>
              <a:t>A normal function creates an entire sequence in memory to return a sequence from the list. If the number of items in the sequence is large, it can consume ample memory. However, a generator function is memory-friendly as it calculates the value and produces one item at a time.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solidFill>
                  <a:srgbClr val="FF0000"/>
                </a:solidFill>
              </a:rPr>
              <a:t>Pipelining Generators</a:t>
            </a:r>
          </a:p>
          <a:p>
            <a:pPr marL="285750" indent="-285750">
              <a:buFont typeface="Wingdings" panose="05000000000000000000" pitchFamily="2" charset="2"/>
              <a:buChar char="q"/>
            </a:pPr>
            <a:r>
              <a:rPr lang="en-GB" dirty="0"/>
              <a:t>We can use multiple generators to pipeline a series of operations. There is a huge dataset or streams of information to handle, but that doesn’t require additional PC memory. For example, suppose we want to evaluate a log file of a business. So, a section of the log document will monitor the quantity of products sold. We can find the total sales or total number of products sold in the last 5 years. For this, we will use generators to create a pipeline using a series of operations. </a:t>
            </a:r>
          </a:p>
          <a:p>
            <a:pPr marL="285750" indent="-285750">
              <a:buFont typeface="Wingdings" panose="05000000000000000000" pitchFamily="2" charset="2"/>
              <a:buChar char="q"/>
            </a:pPr>
            <a:endParaRPr lang="en-GB" b="1" dirty="0">
              <a:solidFill>
                <a:srgbClr val="FF0000"/>
              </a:solidFill>
            </a:endParaRPr>
          </a:p>
          <a:p>
            <a:pPr marL="285750" indent="-285750">
              <a:buFont typeface="Wingdings" panose="05000000000000000000" pitchFamily="2" charset="2"/>
              <a:buChar char="q"/>
            </a:pPr>
            <a:r>
              <a:rPr lang="en-GB" b="1" dirty="0">
                <a:solidFill>
                  <a:srgbClr val="FF0000"/>
                </a:solidFill>
              </a:rPr>
              <a:t>Easy to Implement</a:t>
            </a:r>
          </a:p>
          <a:p>
            <a:pPr marL="285750" indent="-285750">
              <a:buFont typeface="Wingdings" panose="05000000000000000000" pitchFamily="2" charset="2"/>
              <a:buChar char="q"/>
            </a:pPr>
            <a:r>
              <a:rPr lang="en-GB" dirty="0"/>
              <a:t>Generators offer a clearer and more concise way for implementation than their iterator class counterparts.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solidFill>
                  <a:srgbClr val="FF0000"/>
                </a:solidFill>
              </a:rPr>
              <a:t>Represent Infinite Stream</a:t>
            </a:r>
          </a:p>
          <a:p>
            <a:pPr marL="285750" indent="-285750">
              <a:buFont typeface="Wingdings" panose="05000000000000000000" pitchFamily="2" charset="2"/>
              <a:buChar char="q"/>
            </a:pPr>
            <a:r>
              <a:rPr lang="en-GB" dirty="0"/>
              <a:t>We know that storing infinite sequences in memory is not possible. Therefore, we use generators that are considered brilliant mediums to present an infinite stream of data as they produce one item at a time.</a:t>
            </a:r>
          </a:p>
        </p:txBody>
      </p:sp>
    </p:spTree>
    <p:extLst>
      <p:ext uri="{BB962C8B-B14F-4D97-AF65-F5344CB8AC3E}">
        <p14:creationId xmlns:p14="http://schemas.microsoft.com/office/powerpoint/2010/main" val="49879084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E126427F-6E0F-4E3A-AB73-F10245A98D89}"/>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37FA72E5-A835-A738-B872-5A5CDBC89D05}"/>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cap="none" spc="0">
                <a:ln w="12700">
                  <a:solidFill>
                    <a:schemeClr val="tx2">
                      <a:lumMod val="75000"/>
                    </a:schemeClr>
                  </a:solidFill>
                  <a:prstDash val="solid"/>
                </a:ln>
                <a:solidFill>
                  <a:schemeClr val="bg1">
                    <a:lumMod val="95000"/>
                    <a:lumOff val="5000"/>
                  </a:schemeClr>
                </a:solidFill>
                <a:effectLst>
                  <a:outerShdw dist="38100" dir="2640000" algn="bl" rotWithShape="0">
                    <a:schemeClr val="tx2">
                      <a:lumMod val="75000"/>
                    </a:schemeClr>
                  </a:outerShdw>
                </a:effectLst>
                <a:latin typeface="+mj-lt"/>
                <a:ea typeface="+mj-ea"/>
                <a:cs typeface="+mj-cs"/>
              </a:rPr>
              <a:t>Python Closure</a:t>
            </a:r>
          </a:p>
        </p:txBody>
      </p:sp>
    </p:spTree>
    <p:extLst>
      <p:ext uri="{BB962C8B-B14F-4D97-AF65-F5344CB8AC3E}">
        <p14:creationId xmlns:p14="http://schemas.microsoft.com/office/powerpoint/2010/main" val="1542227969"/>
      </p:ext>
    </p:extLst>
  </p:cSld>
  <p:clrMapOvr>
    <a:overrideClrMapping bg1="dk1" tx1="lt1" bg2="dk2" tx2="lt2" accent1="accent1" accent2="accent2" accent3="accent3" accent4="accent4" accent5="accent5" accent6="accent6" hlink="hlink" folHlink="folHlink"/>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615CE-3502-2636-6221-118C8A3A17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2340FF-8746-14D4-F2B5-89EAEA14F6EA}"/>
              </a:ext>
            </a:extLst>
          </p:cNvPr>
          <p:cNvSpPr txBox="1"/>
          <p:nvPr/>
        </p:nvSpPr>
        <p:spPr>
          <a:xfrm>
            <a:off x="287079" y="202020"/>
            <a:ext cx="8856921" cy="1323439"/>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Nested Functions in Python</a:t>
            </a:r>
          </a:p>
          <a:p>
            <a:pPr marL="342900" indent="-342900">
              <a:buFont typeface="Wingdings" panose="05000000000000000000" pitchFamily="2" charset="2"/>
              <a:buChar char="q"/>
            </a:pPr>
            <a:r>
              <a:rPr lang="en-GB" sz="2000" b="1" dirty="0">
                <a:solidFill>
                  <a:srgbClr val="FF0000"/>
                </a:solidFill>
              </a:rPr>
              <a:t>What Is a Closure in Python?</a:t>
            </a:r>
          </a:p>
          <a:p>
            <a:pPr marL="342900" indent="-342900">
              <a:buFont typeface="Wingdings" panose="05000000000000000000" pitchFamily="2" charset="2"/>
              <a:buChar char="q"/>
            </a:pPr>
            <a:r>
              <a:rPr lang="en-GB" sz="2000" b="1" dirty="0">
                <a:solidFill>
                  <a:srgbClr val="FF0000"/>
                </a:solidFill>
              </a:rPr>
              <a:t>When and Why to Use Closures?</a:t>
            </a:r>
          </a:p>
        </p:txBody>
      </p:sp>
      <p:sp>
        <p:nvSpPr>
          <p:cNvPr id="5" name="TextBox 4">
            <a:extLst>
              <a:ext uri="{FF2B5EF4-FFF2-40B4-BE49-F238E27FC236}">
                <a16:creationId xmlns:a16="http://schemas.microsoft.com/office/drawing/2014/main" id="{4CD5F948-040B-34BD-EF07-AAC7B54B8C46}"/>
              </a:ext>
            </a:extLst>
          </p:cNvPr>
          <p:cNvSpPr txBox="1"/>
          <p:nvPr/>
        </p:nvSpPr>
        <p:spPr>
          <a:xfrm>
            <a:off x="287079" y="2027250"/>
            <a:ext cx="11685181" cy="4524315"/>
          </a:xfrm>
          <a:prstGeom prst="rect">
            <a:avLst/>
          </a:prstGeom>
          <a:noFill/>
        </p:spPr>
        <p:txBody>
          <a:bodyPr wrap="square">
            <a:spAutoFit/>
          </a:bodyPr>
          <a:lstStyle/>
          <a:p>
            <a:r>
              <a:rPr lang="en-GB" b="1" dirty="0">
                <a:solidFill>
                  <a:srgbClr val="FF0000"/>
                </a:solidFill>
              </a:rPr>
              <a:t>Introduction:</a:t>
            </a:r>
          </a:p>
          <a:p>
            <a:r>
              <a:rPr lang="en-GB" dirty="0"/>
              <a:t>Closure in Python is a nested function that we use to access variables of the outer function even when the outer function is closed. </a:t>
            </a:r>
          </a:p>
          <a:p>
            <a:endParaRPr lang="en-GB" dirty="0"/>
          </a:p>
          <a:p>
            <a:r>
              <a:rPr lang="en-GB" b="1" dirty="0">
                <a:solidFill>
                  <a:srgbClr val="FF0000"/>
                </a:solidFill>
              </a:rPr>
              <a:t>Here is a Python code for you:</a:t>
            </a:r>
          </a:p>
          <a:p>
            <a:endParaRPr lang="en-GB" dirty="0"/>
          </a:p>
          <a:p>
            <a:r>
              <a:rPr lang="en-GB" dirty="0"/>
              <a:t>def </a:t>
            </a:r>
            <a:r>
              <a:rPr lang="en-GB" dirty="0" err="1"/>
              <a:t>outer_func</a:t>
            </a:r>
            <a:r>
              <a:rPr lang="en-GB" dirty="0"/>
              <a:t>():</a:t>
            </a:r>
          </a:p>
          <a:p>
            <a:r>
              <a:rPr lang="en-GB" dirty="0"/>
              <a:t>message = 'Hello'</a:t>
            </a:r>
          </a:p>
          <a:p>
            <a:r>
              <a:rPr lang="en-GB" dirty="0"/>
              <a:t>def </a:t>
            </a:r>
            <a:r>
              <a:rPr lang="en-GB" dirty="0" err="1"/>
              <a:t>inner_func</a:t>
            </a:r>
            <a:r>
              <a:rPr lang="en-GB" dirty="0"/>
              <a:t>():</a:t>
            </a:r>
          </a:p>
          <a:p>
            <a:r>
              <a:rPr lang="en-GB" dirty="0"/>
              <a:t>print(message)</a:t>
            </a:r>
          </a:p>
          <a:p>
            <a:r>
              <a:rPr lang="en-GB" dirty="0"/>
              <a:t>return </a:t>
            </a:r>
            <a:r>
              <a:rPr lang="en-GB" dirty="0" err="1"/>
              <a:t>inner_func</a:t>
            </a:r>
            <a:endParaRPr lang="en-GB" dirty="0"/>
          </a:p>
          <a:p>
            <a:endParaRPr lang="en-GB" dirty="0"/>
          </a:p>
          <a:p>
            <a:r>
              <a:rPr lang="en-GB" dirty="0"/>
              <a:t> Here, there are two functions. In the </a:t>
            </a:r>
            <a:r>
              <a:rPr lang="en-GB" dirty="0" err="1"/>
              <a:t>outer_func</a:t>
            </a:r>
            <a:r>
              <a:rPr lang="en-GB" dirty="0"/>
              <a:t>(), a variable is initialized using the string ‘Hello’; in the </a:t>
            </a:r>
            <a:r>
              <a:rPr lang="en-GB" dirty="0" err="1"/>
              <a:t>inner_func</a:t>
            </a:r>
            <a:r>
              <a:rPr lang="en-GB" dirty="0"/>
              <a:t>(), we print the message. </a:t>
            </a:r>
          </a:p>
          <a:p>
            <a:endParaRPr lang="en-GB" dirty="0"/>
          </a:p>
          <a:p>
            <a:r>
              <a:rPr lang="en-GB" dirty="0"/>
              <a:t>Before we start studying Python closures, let’s revise nested functions, a crucial concept to understanding closures.</a:t>
            </a:r>
          </a:p>
        </p:txBody>
      </p:sp>
    </p:spTree>
    <p:extLst>
      <p:ext uri="{BB962C8B-B14F-4D97-AF65-F5344CB8AC3E}">
        <p14:creationId xmlns:p14="http://schemas.microsoft.com/office/powerpoint/2010/main" val="8914683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AD8DC-6FEE-8104-A518-9AF5957EA5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C86E0F-73DF-4482-6B01-877425A75874}"/>
              </a:ext>
            </a:extLst>
          </p:cNvPr>
          <p:cNvSpPr txBox="1"/>
          <p:nvPr/>
        </p:nvSpPr>
        <p:spPr>
          <a:xfrm>
            <a:off x="191385" y="435935"/>
            <a:ext cx="11706447" cy="4093428"/>
          </a:xfrm>
          <a:prstGeom prst="rect">
            <a:avLst/>
          </a:prstGeom>
          <a:noFill/>
        </p:spPr>
        <p:txBody>
          <a:bodyPr wrap="square">
            <a:spAutoFit/>
          </a:bodyPr>
          <a:lstStyle/>
          <a:p>
            <a:r>
              <a:rPr lang="en-GB" sz="2000" b="1" dirty="0">
                <a:solidFill>
                  <a:srgbClr val="FF0000"/>
                </a:solidFill>
              </a:rPr>
              <a:t>Nested Functions in Python</a:t>
            </a:r>
          </a:p>
          <a:p>
            <a:endParaRPr lang="en-GB" sz="2000" b="1" dirty="0">
              <a:solidFill>
                <a:srgbClr val="FF0000"/>
              </a:solidFill>
            </a:endParaRPr>
          </a:p>
          <a:p>
            <a:r>
              <a:rPr lang="en-GB" sz="2000" dirty="0"/>
              <a:t>A function defined within another function is called a nested function. It can access variables of the enclosing scope. When we look at the </a:t>
            </a:r>
            <a:r>
              <a:rPr lang="en-GB" sz="2000" dirty="0" err="1"/>
              <a:t>inner_func</a:t>
            </a:r>
            <a:r>
              <a:rPr lang="en-GB" sz="2000" dirty="0"/>
              <a:t>, it means we are looking at the free variable message that has the value ‘Hello’ and the </a:t>
            </a:r>
            <a:r>
              <a:rPr lang="en-GB" sz="2000" dirty="0" err="1"/>
              <a:t>inner_func</a:t>
            </a:r>
            <a:r>
              <a:rPr lang="en-GB" sz="2000" dirty="0"/>
              <a:t> function. </a:t>
            </a:r>
          </a:p>
          <a:p>
            <a:endParaRPr lang="en-GB" sz="2000" dirty="0"/>
          </a:p>
          <a:p>
            <a:r>
              <a:rPr lang="en-GB" sz="2000" dirty="0"/>
              <a:t>The combination of the </a:t>
            </a:r>
            <a:r>
              <a:rPr lang="en-GB" sz="2000" dirty="0" err="1"/>
              <a:t>inner_func</a:t>
            </a:r>
            <a:r>
              <a:rPr lang="en-GB" sz="2000" dirty="0"/>
              <a:t> function and variable message is known as the closure. Now that you are familiar with the nested function let’s learn about non-local variables. </a:t>
            </a:r>
          </a:p>
          <a:p>
            <a:endParaRPr lang="en-GB" sz="2000" dirty="0"/>
          </a:p>
          <a:p>
            <a:r>
              <a:rPr lang="en-GB" sz="2000" b="1" dirty="0">
                <a:solidFill>
                  <a:srgbClr val="FF0000"/>
                </a:solidFill>
              </a:rPr>
              <a:t>Non-Local Variables in Nested Functions</a:t>
            </a:r>
          </a:p>
          <a:p>
            <a:endParaRPr lang="en-GB" sz="2000" b="1" dirty="0">
              <a:solidFill>
                <a:srgbClr val="FF0000"/>
              </a:solidFill>
            </a:endParaRPr>
          </a:p>
          <a:p>
            <a:r>
              <a:rPr lang="en-GB" sz="2000" dirty="0"/>
              <a:t>Each variable has a scope, which refers to the part of the code where we can find and access a variable whenever required. We can access non-local variables only within their scope and not outside it. </a:t>
            </a:r>
          </a:p>
        </p:txBody>
      </p:sp>
    </p:spTree>
    <p:extLst>
      <p:ext uri="{BB962C8B-B14F-4D97-AF65-F5344CB8AC3E}">
        <p14:creationId xmlns:p14="http://schemas.microsoft.com/office/powerpoint/2010/main" val="157437597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EB07E-1FFA-AEF1-97A5-90EF90B7041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929F12-B943-9EE9-F702-AC2B8DC85EBE}"/>
              </a:ext>
            </a:extLst>
          </p:cNvPr>
          <p:cNvPicPr>
            <a:picLocks noChangeAspect="1"/>
          </p:cNvPicPr>
          <p:nvPr/>
        </p:nvPicPr>
        <p:blipFill>
          <a:blip r:embed="rId2"/>
          <a:stretch>
            <a:fillRect/>
          </a:stretch>
        </p:blipFill>
        <p:spPr>
          <a:xfrm>
            <a:off x="239486" y="304799"/>
            <a:ext cx="6886575" cy="5904821"/>
          </a:xfrm>
          <a:prstGeom prst="rect">
            <a:avLst/>
          </a:prstGeom>
        </p:spPr>
      </p:pic>
      <p:pic>
        <p:nvPicPr>
          <p:cNvPr id="5" name="Picture 4">
            <a:extLst>
              <a:ext uri="{FF2B5EF4-FFF2-40B4-BE49-F238E27FC236}">
                <a16:creationId xmlns:a16="http://schemas.microsoft.com/office/drawing/2014/main" id="{615F3635-5DF6-86F2-F613-0B0D570F9F7C}"/>
              </a:ext>
            </a:extLst>
          </p:cNvPr>
          <p:cNvPicPr>
            <a:picLocks noChangeAspect="1"/>
          </p:cNvPicPr>
          <p:nvPr/>
        </p:nvPicPr>
        <p:blipFill>
          <a:blip r:embed="rId3"/>
          <a:stretch>
            <a:fillRect/>
          </a:stretch>
        </p:blipFill>
        <p:spPr>
          <a:xfrm>
            <a:off x="4575128" y="2634343"/>
            <a:ext cx="7508015" cy="2743200"/>
          </a:xfrm>
          <a:prstGeom prst="rect">
            <a:avLst/>
          </a:prstGeom>
        </p:spPr>
      </p:pic>
    </p:spTree>
    <p:extLst>
      <p:ext uri="{BB962C8B-B14F-4D97-AF65-F5344CB8AC3E}">
        <p14:creationId xmlns:p14="http://schemas.microsoft.com/office/powerpoint/2010/main" val="25982351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70B23-3B90-3459-89A2-158C8006D3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5A3B8E-10D4-FA34-A60F-84B50B6DFD7F}"/>
              </a:ext>
            </a:extLst>
          </p:cNvPr>
          <p:cNvSpPr txBox="1"/>
          <p:nvPr/>
        </p:nvSpPr>
        <p:spPr>
          <a:xfrm>
            <a:off x="189613" y="335845"/>
            <a:ext cx="11812773" cy="6186309"/>
          </a:xfrm>
          <a:prstGeom prst="rect">
            <a:avLst/>
          </a:prstGeom>
          <a:noFill/>
        </p:spPr>
        <p:txBody>
          <a:bodyPr wrap="square">
            <a:spAutoFit/>
          </a:bodyPr>
          <a:lstStyle/>
          <a:p>
            <a:r>
              <a:rPr lang="en-GB" b="1" dirty="0">
                <a:solidFill>
                  <a:srgbClr val="FF0000"/>
                </a:solidFill>
              </a:rPr>
              <a:t>What Is a Closure in Python?</a:t>
            </a:r>
          </a:p>
          <a:p>
            <a:r>
              <a:rPr lang="en-GB" dirty="0"/>
              <a:t>A Python closure is an inner function object, which refers to a function that behaves like an object that remembers values in an enclosing scope even if they are not available in memory. It can access variables in the local scope it was created in even when the outer function finishes execution. </a:t>
            </a:r>
          </a:p>
          <a:p>
            <a:endParaRPr lang="en-GB" dirty="0"/>
          </a:p>
          <a:p>
            <a:r>
              <a:rPr lang="en-GB" dirty="0"/>
              <a:t>A closure is also a way to bind data to a function without passing it as a parameter. If a value in enclosing scope is not present in memory, a closure remembers it. A closure is not like a normal function. It lets the function access captured variables through the copies of the closure of values or references, even if it is invoked outside their scope. </a:t>
            </a:r>
          </a:p>
          <a:p>
            <a:endParaRPr lang="en-GB" dirty="0"/>
          </a:p>
          <a:p>
            <a:r>
              <a:rPr lang="en-GB" dirty="0"/>
              <a:t>Please Note- Objects are data with attached methods, whereas closures are functions with data attached. </a:t>
            </a:r>
          </a:p>
          <a:p>
            <a:endParaRPr lang="en-GB" dirty="0"/>
          </a:p>
          <a:p>
            <a:r>
              <a:rPr lang="en-GB" b="1" dirty="0">
                <a:solidFill>
                  <a:srgbClr val="FF0000"/>
                </a:solidFill>
              </a:rPr>
              <a:t>Here are the key points to remember about Python closures:</a:t>
            </a:r>
          </a:p>
          <a:p>
            <a:endParaRPr lang="en-GB" dirty="0"/>
          </a:p>
          <a:p>
            <a:pPr marL="285750" indent="-285750">
              <a:buFont typeface="Wingdings" panose="05000000000000000000" pitchFamily="2" charset="2"/>
              <a:buChar char="q"/>
            </a:pPr>
            <a:r>
              <a:rPr lang="en-GB" dirty="0"/>
              <a:t>A closure is a nested function.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It is a record to store a function with an environment. It is a mapping that associates every free variable of a function, i.e., variables used locally but defined within an enclosing scope with the reference or value.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It can access a free variable present in the outer scope.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Closure can also be called a function object that can remember values in an enclosing scopes even if they are not in memory.</a:t>
            </a:r>
          </a:p>
        </p:txBody>
      </p:sp>
    </p:spTree>
    <p:extLst>
      <p:ext uri="{BB962C8B-B14F-4D97-AF65-F5344CB8AC3E}">
        <p14:creationId xmlns:p14="http://schemas.microsoft.com/office/powerpoint/2010/main" val="211826002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73ECF-64CD-D26C-3067-096EAB2E1D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79A8E2-E992-E80A-17EA-6EBE2FCB6CDB}"/>
              </a:ext>
            </a:extLst>
          </p:cNvPr>
          <p:cNvSpPr txBox="1"/>
          <p:nvPr/>
        </p:nvSpPr>
        <p:spPr>
          <a:xfrm>
            <a:off x="372140" y="276447"/>
            <a:ext cx="8774518" cy="4801314"/>
          </a:xfrm>
          <a:prstGeom prst="rect">
            <a:avLst/>
          </a:prstGeom>
          <a:noFill/>
        </p:spPr>
        <p:txBody>
          <a:bodyPr wrap="square">
            <a:spAutoFit/>
          </a:bodyPr>
          <a:lstStyle/>
          <a:p>
            <a:r>
              <a:rPr lang="en-GB" b="1" dirty="0">
                <a:solidFill>
                  <a:srgbClr val="FF0000"/>
                </a:solidFill>
              </a:rPr>
              <a:t>Example :</a:t>
            </a:r>
          </a:p>
          <a:p>
            <a:r>
              <a:rPr lang="en-GB" dirty="0"/>
              <a:t>def </a:t>
            </a:r>
            <a:r>
              <a:rPr lang="en-GB" dirty="0" err="1"/>
              <a:t>create_greeting</a:t>
            </a:r>
            <a:r>
              <a:rPr lang="en-GB" dirty="0"/>
              <a:t>(template):</a:t>
            </a:r>
          </a:p>
          <a:p>
            <a:r>
              <a:rPr lang="en-GB" dirty="0"/>
              <a:t>    def greet(name):</a:t>
            </a:r>
          </a:p>
          <a:p>
            <a:r>
              <a:rPr lang="en-GB" dirty="0"/>
              <a:t>        return </a:t>
            </a:r>
            <a:r>
              <a:rPr lang="en-GB" dirty="0" err="1"/>
              <a:t>template.format</a:t>
            </a:r>
            <a:r>
              <a:rPr lang="en-GB" dirty="0"/>
              <a:t>(name=name)</a:t>
            </a:r>
          </a:p>
          <a:p>
            <a:r>
              <a:rPr lang="en-GB" dirty="0"/>
              <a:t>    return greet</a:t>
            </a:r>
          </a:p>
          <a:p>
            <a:endParaRPr lang="en-GB" dirty="0"/>
          </a:p>
          <a:p>
            <a:r>
              <a:rPr lang="en-GB" dirty="0"/>
              <a:t># Create specific greeting functions</a:t>
            </a:r>
          </a:p>
          <a:p>
            <a:r>
              <a:rPr lang="en-GB" dirty="0" err="1"/>
              <a:t>formal_greeting</a:t>
            </a:r>
            <a:r>
              <a:rPr lang="en-GB" dirty="0"/>
              <a:t> = </a:t>
            </a:r>
            <a:r>
              <a:rPr lang="en-GB" dirty="0" err="1"/>
              <a:t>create_greeting</a:t>
            </a:r>
            <a:r>
              <a:rPr lang="en-GB" dirty="0"/>
              <a:t>("Hello, {name}. How do you do?")</a:t>
            </a:r>
          </a:p>
          <a:p>
            <a:r>
              <a:rPr lang="en-GB" dirty="0" err="1"/>
              <a:t>casual_greeting</a:t>
            </a:r>
            <a:r>
              <a:rPr lang="en-GB" dirty="0"/>
              <a:t> = </a:t>
            </a:r>
            <a:r>
              <a:rPr lang="en-GB" dirty="0" err="1"/>
              <a:t>create_greeting</a:t>
            </a:r>
            <a:r>
              <a:rPr lang="en-GB" dirty="0"/>
              <a:t>("Hey {name}! What's up?")</a:t>
            </a:r>
          </a:p>
          <a:p>
            <a:endParaRPr lang="en-GB" dirty="0"/>
          </a:p>
          <a:p>
            <a:r>
              <a:rPr lang="en-GB" dirty="0"/>
              <a:t># Use the greeting functions</a:t>
            </a:r>
          </a:p>
          <a:p>
            <a:r>
              <a:rPr lang="en-GB" dirty="0"/>
              <a:t>print(</a:t>
            </a:r>
            <a:r>
              <a:rPr lang="en-GB" dirty="0" err="1"/>
              <a:t>formal_greeting</a:t>
            </a:r>
            <a:r>
              <a:rPr lang="en-GB" dirty="0"/>
              <a:t>("Raman"))  </a:t>
            </a:r>
          </a:p>
          <a:p>
            <a:r>
              <a:rPr lang="en-GB" dirty="0"/>
              <a:t>print(</a:t>
            </a:r>
            <a:r>
              <a:rPr lang="en-GB" dirty="0" err="1"/>
              <a:t>casual_greeting</a:t>
            </a:r>
            <a:r>
              <a:rPr lang="en-GB" dirty="0"/>
              <a:t>("Suman"))  </a:t>
            </a:r>
          </a:p>
          <a:p>
            <a:endParaRPr lang="en-GB" dirty="0"/>
          </a:p>
          <a:p>
            <a:r>
              <a:rPr lang="en-GB" b="1" dirty="0">
                <a:solidFill>
                  <a:srgbClr val="FF0000"/>
                </a:solidFill>
              </a:rPr>
              <a:t>Output:</a:t>
            </a:r>
          </a:p>
          <a:p>
            <a:r>
              <a:rPr lang="en-GB" dirty="0"/>
              <a:t>Hello, Raman. How do you do?</a:t>
            </a:r>
          </a:p>
          <a:p>
            <a:r>
              <a:rPr lang="en-GB" dirty="0"/>
              <a:t>Hey Suman! What's up?</a:t>
            </a:r>
          </a:p>
        </p:txBody>
      </p:sp>
    </p:spTree>
    <p:extLst>
      <p:ext uri="{BB962C8B-B14F-4D97-AF65-F5344CB8AC3E}">
        <p14:creationId xmlns:p14="http://schemas.microsoft.com/office/powerpoint/2010/main" val="161111239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A509A-E868-E6DC-1828-F6C02A575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919301-8367-7545-AEB2-1E63909A7DF5}"/>
              </a:ext>
            </a:extLst>
          </p:cNvPr>
          <p:cNvSpPr txBox="1"/>
          <p:nvPr/>
        </p:nvSpPr>
        <p:spPr>
          <a:xfrm>
            <a:off x="265814" y="478465"/>
            <a:ext cx="11515060" cy="5016758"/>
          </a:xfrm>
          <a:prstGeom prst="rect">
            <a:avLst/>
          </a:prstGeom>
          <a:noFill/>
        </p:spPr>
        <p:txBody>
          <a:bodyPr wrap="square">
            <a:spAutoFit/>
          </a:bodyPr>
          <a:lstStyle/>
          <a:p>
            <a:r>
              <a:rPr lang="en-GB" sz="2000" b="1" dirty="0">
                <a:solidFill>
                  <a:srgbClr val="FF0000"/>
                </a:solidFill>
              </a:rPr>
              <a:t>When and Why to Use Closures?</a:t>
            </a:r>
          </a:p>
          <a:p>
            <a:endParaRPr lang="en-GB" sz="2000" b="1" dirty="0">
              <a:solidFill>
                <a:srgbClr val="FF0000"/>
              </a:solidFill>
            </a:endParaRPr>
          </a:p>
          <a:p>
            <a:pPr marL="342900" indent="-342900">
              <a:buFont typeface="Wingdings" panose="05000000000000000000" pitchFamily="2" charset="2"/>
              <a:buChar char="q"/>
            </a:pPr>
            <a:r>
              <a:rPr lang="en-GB" sz="2000" dirty="0"/>
              <a:t>There are times when variables in the global scope are not used by more than one function. So, we can use a closure rather than defining variables in the global scope. We can define them in the outer function and use them in the inner function.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 access the inner function only by calling the outer function. Closures in Python are like callback functions that offer a type of data hiding. This reduces the use of global variables.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 Python programming, a class has the __</a:t>
            </a:r>
            <a:r>
              <a:rPr lang="en-GB" sz="2000" dirty="0" err="1"/>
              <a:t>init</a:t>
            </a:r>
            <a:r>
              <a:rPr lang="en-GB" sz="2000" dirty="0"/>
              <a:t>__ method. When you have one extra method, the best solution is to use a closure instead of a class. This is because it improves code readability while reducing workload of a programmer. Hence, we can use closures to avoid unnecessary use of a class.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 the case of a few functions in the code, closures are the best way. However, in case of many functions, opting for a class (OOP) is an ideal solution.</a:t>
            </a:r>
          </a:p>
        </p:txBody>
      </p:sp>
    </p:spTree>
    <p:extLst>
      <p:ext uri="{BB962C8B-B14F-4D97-AF65-F5344CB8AC3E}">
        <p14:creationId xmlns:p14="http://schemas.microsoft.com/office/powerpoint/2010/main" val="335490808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7FFBB-5650-89CA-A768-AD35A804B8A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9F13B6-2F3D-44CB-B014-11F61A65D9C9}"/>
              </a:ext>
            </a:extLst>
          </p:cNvPr>
          <p:cNvSpPr/>
          <p:nvPr/>
        </p:nvSpPr>
        <p:spPr>
          <a:xfrm>
            <a:off x="1454440" y="2967335"/>
            <a:ext cx="928311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Python @property Decorator </a:t>
            </a:r>
          </a:p>
        </p:txBody>
      </p:sp>
    </p:spTree>
    <p:extLst>
      <p:ext uri="{BB962C8B-B14F-4D97-AF65-F5344CB8AC3E}">
        <p14:creationId xmlns:p14="http://schemas.microsoft.com/office/powerpoint/2010/main" val="85298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6513E-9475-0133-8AEB-F5E830856C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5B1E54-95E5-C86A-1FF5-D9D70A350631}"/>
              </a:ext>
            </a:extLst>
          </p:cNvPr>
          <p:cNvSpPr txBox="1"/>
          <p:nvPr/>
        </p:nvSpPr>
        <p:spPr>
          <a:xfrm>
            <a:off x="233916" y="265815"/>
            <a:ext cx="11738344" cy="5078313"/>
          </a:xfrm>
          <a:prstGeom prst="rect">
            <a:avLst/>
          </a:prstGeom>
          <a:noFill/>
        </p:spPr>
        <p:txBody>
          <a:bodyPr wrap="square">
            <a:spAutoFit/>
          </a:bodyPr>
          <a:lstStyle/>
          <a:p>
            <a:r>
              <a:rPr lang="en-GB" sz="2400" b="1" dirty="0"/>
              <a:t>Types of Inheritance in Python:</a:t>
            </a:r>
          </a:p>
          <a:p>
            <a:endParaRPr lang="en-GB" sz="2000" dirty="0"/>
          </a:p>
          <a:p>
            <a:r>
              <a:rPr lang="en-GB" sz="2000" b="1" dirty="0"/>
              <a:t>Single Inheritance- </a:t>
            </a:r>
            <a:r>
              <a:rPr lang="en-GB" sz="2000" dirty="0"/>
              <a:t>The derived or child class inherits characteristics from a single base or parent class. </a:t>
            </a:r>
          </a:p>
          <a:p>
            <a:endParaRPr lang="en-GB" sz="2000" dirty="0"/>
          </a:p>
          <a:p>
            <a:r>
              <a:rPr lang="en-GB" sz="2000" b="1" dirty="0"/>
              <a:t>Multiple Inheritance- </a:t>
            </a:r>
            <a:r>
              <a:rPr lang="en-GB" sz="2000" dirty="0"/>
              <a:t>Multiple Inheritance allows the derived class to inherit features from more than one base class. </a:t>
            </a:r>
          </a:p>
          <a:p>
            <a:endParaRPr lang="en-GB" sz="2000" b="1" dirty="0"/>
          </a:p>
          <a:p>
            <a:r>
              <a:rPr lang="en-GB" sz="2000" b="1" dirty="0"/>
              <a:t>Multilevel Inheritance- </a:t>
            </a:r>
            <a:r>
              <a:rPr lang="en-GB" sz="2000" dirty="0"/>
              <a:t>In multilevel inheritance, the derived class inherits properties from the immediate base class, which inherits characteristics from another parent class. In other words, the derived class inherits from another derived class.</a:t>
            </a:r>
          </a:p>
          <a:p>
            <a:endParaRPr lang="en-GB" sz="2000" dirty="0"/>
          </a:p>
          <a:p>
            <a:r>
              <a:rPr lang="en-GB" sz="2000" b="1" dirty="0"/>
              <a:t>Hierarchical Inheritance- </a:t>
            </a:r>
            <a:r>
              <a:rPr lang="en-GB" sz="2000" dirty="0"/>
              <a:t>The hierarchical class allows multiple derived classes to inherit properties from a single base class.</a:t>
            </a:r>
          </a:p>
          <a:p>
            <a:endParaRPr lang="en-GB" sz="2000" dirty="0"/>
          </a:p>
          <a:p>
            <a:r>
              <a:rPr lang="en-GB" sz="2000" b="1" dirty="0"/>
              <a:t>Hybrid Inheritance- </a:t>
            </a:r>
            <a:r>
              <a:rPr lang="en-GB" sz="2000" dirty="0"/>
              <a:t>It combines two or more types of inheritance, usually involving a mix of multilevel, multiple, and hierarchical inheritance.</a:t>
            </a:r>
          </a:p>
        </p:txBody>
      </p:sp>
    </p:spTree>
    <p:extLst>
      <p:ext uri="{BB962C8B-B14F-4D97-AF65-F5344CB8AC3E}">
        <p14:creationId xmlns:p14="http://schemas.microsoft.com/office/powerpoint/2010/main" val="38644369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49293-3F36-4E74-C6F9-7E739C25DE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DAFD0E-3C10-EB5A-5617-6B9F9453C39E}"/>
              </a:ext>
            </a:extLst>
          </p:cNvPr>
          <p:cNvSpPr txBox="1"/>
          <p:nvPr/>
        </p:nvSpPr>
        <p:spPr>
          <a:xfrm>
            <a:off x="1605516" y="2190307"/>
            <a:ext cx="7541142" cy="3170099"/>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What Is property() in Python?</a:t>
            </a:r>
          </a:p>
          <a:p>
            <a:pPr marL="342900" indent="-342900">
              <a:buFont typeface="Wingdings" panose="05000000000000000000" pitchFamily="2" charset="2"/>
              <a:buChar char="q"/>
            </a:pPr>
            <a:r>
              <a:rPr lang="en-GB" sz="2000" b="1" dirty="0">
                <a:solidFill>
                  <a:srgbClr val="FF0000"/>
                </a:solidFill>
              </a:rPr>
              <a:t>What is returned by the @property?</a:t>
            </a:r>
          </a:p>
          <a:p>
            <a:pPr marL="342900" indent="-342900">
              <a:buFont typeface="Wingdings" panose="05000000000000000000" pitchFamily="2" charset="2"/>
              <a:buChar char="q"/>
            </a:pPr>
            <a:r>
              <a:rPr lang="en-GB" sz="2000" b="1" dirty="0">
                <a:solidFill>
                  <a:srgbClr val="FF0000"/>
                </a:solidFill>
              </a:rPr>
              <a:t>Python property() Function Methods</a:t>
            </a:r>
          </a:p>
          <a:p>
            <a:pPr marL="342900" indent="-342900">
              <a:buFont typeface="Wingdings" panose="05000000000000000000" pitchFamily="2" charset="2"/>
              <a:buChar char="q"/>
            </a:pPr>
            <a:r>
              <a:rPr lang="en-GB" sz="2000" b="1" dirty="0">
                <a:solidFill>
                  <a:srgbClr val="FF0000"/>
                </a:solidFill>
              </a:rPr>
              <a:t>Why Use @property Decorator?</a:t>
            </a:r>
          </a:p>
          <a:p>
            <a:pPr marL="342900" indent="-342900">
              <a:buFont typeface="Wingdings" panose="05000000000000000000" pitchFamily="2" charset="2"/>
              <a:buChar char="q"/>
            </a:pPr>
            <a:r>
              <a:rPr lang="en-GB" sz="2000" b="1" dirty="0">
                <a:solidFill>
                  <a:srgbClr val="FF0000"/>
                </a:solidFill>
              </a:rPr>
              <a:t>Python Attribute vs Property</a:t>
            </a:r>
          </a:p>
          <a:p>
            <a:pPr marL="342900" indent="-342900">
              <a:buFont typeface="Wingdings" panose="05000000000000000000" pitchFamily="2" charset="2"/>
              <a:buChar char="q"/>
            </a:pPr>
            <a:r>
              <a:rPr lang="en-GB" sz="2000" b="1" dirty="0">
                <a:solidFill>
                  <a:srgbClr val="FF0000"/>
                </a:solidFill>
              </a:rPr>
              <a:t>Property Setter</a:t>
            </a:r>
          </a:p>
          <a:p>
            <a:pPr marL="342900" indent="-342900">
              <a:buFont typeface="Wingdings" panose="05000000000000000000" pitchFamily="2" charset="2"/>
              <a:buChar char="q"/>
            </a:pPr>
            <a:r>
              <a:rPr lang="en-GB" sz="2000" b="1" dirty="0">
                <a:solidFill>
                  <a:srgbClr val="FF0000"/>
                </a:solidFill>
              </a:rPr>
              <a:t>Property </a:t>
            </a:r>
            <a:r>
              <a:rPr lang="en-GB" sz="2000" b="1" dirty="0" err="1">
                <a:solidFill>
                  <a:srgbClr val="FF0000"/>
                </a:solidFill>
              </a:rPr>
              <a:t>Deleter</a:t>
            </a:r>
            <a:endParaRPr lang="en-GB" sz="2000" b="1" dirty="0">
              <a:solidFill>
                <a:srgbClr val="FF0000"/>
              </a:solidFill>
            </a:endParaRPr>
          </a:p>
          <a:p>
            <a:pPr marL="342900" indent="-342900">
              <a:buFont typeface="Wingdings" panose="05000000000000000000" pitchFamily="2" charset="2"/>
              <a:buChar char="q"/>
            </a:pPr>
            <a:r>
              <a:rPr lang="en-GB" sz="2000" b="1" dirty="0">
                <a:solidFill>
                  <a:srgbClr val="FF0000"/>
                </a:solidFill>
              </a:rPr>
              <a:t>Class Without Getters and Setters</a:t>
            </a:r>
          </a:p>
          <a:p>
            <a:pPr marL="342900" indent="-342900">
              <a:buFont typeface="Wingdings" panose="05000000000000000000" pitchFamily="2" charset="2"/>
              <a:buChar char="q"/>
            </a:pPr>
            <a:r>
              <a:rPr lang="en-GB" sz="2000" b="1" dirty="0">
                <a:solidFill>
                  <a:srgbClr val="FF0000"/>
                </a:solidFill>
              </a:rPr>
              <a:t>Using Getters and Setters</a:t>
            </a:r>
          </a:p>
        </p:txBody>
      </p:sp>
    </p:spTree>
    <p:extLst>
      <p:ext uri="{BB962C8B-B14F-4D97-AF65-F5344CB8AC3E}">
        <p14:creationId xmlns:p14="http://schemas.microsoft.com/office/powerpoint/2010/main" val="6272349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E79B8-0F03-8386-FAD4-670384D4CD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CFD49E-A930-9387-3500-F821F5544FB3}"/>
              </a:ext>
            </a:extLst>
          </p:cNvPr>
          <p:cNvSpPr txBox="1"/>
          <p:nvPr/>
        </p:nvSpPr>
        <p:spPr>
          <a:xfrm>
            <a:off x="584791" y="871870"/>
            <a:ext cx="11238614" cy="3170099"/>
          </a:xfrm>
          <a:prstGeom prst="rect">
            <a:avLst/>
          </a:prstGeom>
          <a:noFill/>
        </p:spPr>
        <p:txBody>
          <a:bodyPr wrap="square">
            <a:spAutoFit/>
          </a:bodyPr>
          <a:lstStyle/>
          <a:p>
            <a:r>
              <a:rPr lang="en-GB" sz="2000" b="1" dirty="0">
                <a:solidFill>
                  <a:srgbClr val="FF0000"/>
                </a:solidFill>
              </a:rPr>
              <a:t>Introduction:</a:t>
            </a:r>
          </a:p>
          <a:p>
            <a:endParaRPr lang="en-GB" sz="2000" b="1" dirty="0">
              <a:solidFill>
                <a:srgbClr val="FF0000"/>
              </a:solidFill>
            </a:endParaRPr>
          </a:p>
          <a:p>
            <a:r>
              <a:rPr lang="en-GB" sz="2000" dirty="0"/>
              <a:t>Python property() is a built-in function used to create a property of a class. It returns the property </a:t>
            </a:r>
            <a:r>
              <a:rPr lang="en-GB" sz="2000" dirty="0" err="1"/>
              <a:t>class’</a:t>
            </a:r>
            <a:r>
              <a:rPr lang="en-GB" sz="2000" dirty="0"/>
              <a:t> object and defines the properties of the Python class. To use a function like an attribute or property, we use the built-in @property decorator in Python that comes under the property() function. It makes using getter and setter methods simpler in object-oriented programming. </a:t>
            </a:r>
          </a:p>
          <a:p>
            <a:endParaRPr lang="en-GB" sz="2000" dirty="0"/>
          </a:p>
          <a:p>
            <a:r>
              <a:rPr lang="en-GB" sz="2000" dirty="0"/>
              <a:t>A decorator is a powerful function in Python that takes another function as an argument and returns another function with extended or modified </a:t>
            </a:r>
            <a:r>
              <a:rPr lang="en-GB" sz="2000" dirty="0" err="1"/>
              <a:t>behavior</a:t>
            </a:r>
            <a:r>
              <a:rPr lang="en-GB" sz="2000" dirty="0"/>
              <a:t>. Let’s study about Python @property decorator in detail.</a:t>
            </a:r>
          </a:p>
        </p:txBody>
      </p:sp>
    </p:spTree>
    <p:extLst>
      <p:ext uri="{BB962C8B-B14F-4D97-AF65-F5344CB8AC3E}">
        <p14:creationId xmlns:p14="http://schemas.microsoft.com/office/powerpoint/2010/main" val="971762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90DBB-3EAC-23E2-EC34-E9067BE7CC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ACF3C9-E59D-E078-3A52-D5F822E352D4}"/>
              </a:ext>
            </a:extLst>
          </p:cNvPr>
          <p:cNvSpPr txBox="1"/>
          <p:nvPr/>
        </p:nvSpPr>
        <p:spPr>
          <a:xfrm>
            <a:off x="233915" y="335846"/>
            <a:ext cx="11780875" cy="4524315"/>
          </a:xfrm>
          <a:prstGeom prst="rect">
            <a:avLst/>
          </a:prstGeom>
          <a:noFill/>
        </p:spPr>
        <p:txBody>
          <a:bodyPr wrap="square">
            <a:spAutoFit/>
          </a:bodyPr>
          <a:lstStyle/>
          <a:p>
            <a:r>
              <a:rPr lang="en-GB" sz="2000" b="1" dirty="0">
                <a:solidFill>
                  <a:srgbClr val="FF0000"/>
                </a:solidFill>
              </a:rPr>
              <a:t>What Is property() in Python?</a:t>
            </a:r>
          </a:p>
          <a:p>
            <a:r>
              <a:rPr lang="en-GB" dirty="0"/>
              <a:t>@property is a decorator and is used for functions like an attribute or property. Python @property is a built-in decorator that comes under the property() function used to define or create a special attribute type known as the property of a class. </a:t>
            </a:r>
          </a:p>
          <a:p>
            <a:endParaRPr lang="en-GB" dirty="0"/>
          </a:p>
          <a:p>
            <a:r>
              <a:rPr lang="en-GB" dirty="0"/>
              <a:t>Properties encapsulate access to an object attribute and add logic to the process, including access control, computation, or validation. @property simplifies the tasks as we don’t have to manually call the property() function to get class properties. We can use it on any method of a class and use that method as a property. Through @property decorator, using getters and setters is also easier. </a:t>
            </a:r>
          </a:p>
          <a:p>
            <a:endParaRPr lang="en-GB" dirty="0"/>
          </a:p>
          <a:p>
            <a:r>
              <a:rPr lang="en-GB" b="1" dirty="0">
                <a:solidFill>
                  <a:srgbClr val="FF0000"/>
                </a:solidFill>
              </a:rPr>
              <a:t>Python property() Syntax</a:t>
            </a:r>
          </a:p>
          <a:p>
            <a:r>
              <a:rPr lang="en-GB" dirty="0"/>
              <a:t>We use the Python property() function to declare a function as a property or create a class property. The property function returns the object of the property class. </a:t>
            </a:r>
          </a:p>
          <a:p>
            <a:endParaRPr lang="en-GB" dirty="0"/>
          </a:p>
          <a:p>
            <a:r>
              <a:rPr lang="en-GB" b="1" dirty="0">
                <a:solidFill>
                  <a:srgbClr val="FF0000"/>
                </a:solidFill>
              </a:rPr>
              <a:t>Syntax</a:t>
            </a:r>
          </a:p>
          <a:p>
            <a:r>
              <a:rPr lang="en-GB" dirty="0"/>
              <a:t>property(</a:t>
            </a:r>
            <a:r>
              <a:rPr lang="en-GB" dirty="0" err="1"/>
              <a:t>fget</a:t>
            </a:r>
            <a:r>
              <a:rPr lang="en-GB" dirty="0"/>
              <a:t>, </a:t>
            </a:r>
            <a:r>
              <a:rPr lang="en-GB" dirty="0" err="1"/>
              <a:t>fset</a:t>
            </a:r>
            <a:r>
              <a:rPr lang="en-GB" dirty="0"/>
              <a:t>, </a:t>
            </a:r>
            <a:r>
              <a:rPr lang="en-GB" dirty="0" err="1"/>
              <a:t>fdel</a:t>
            </a:r>
            <a:r>
              <a:rPr lang="en-GB" dirty="0"/>
              <a:t>, doc)</a:t>
            </a:r>
          </a:p>
        </p:txBody>
      </p:sp>
    </p:spTree>
    <p:extLst>
      <p:ext uri="{BB962C8B-B14F-4D97-AF65-F5344CB8AC3E}">
        <p14:creationId xmlns:p14="http://schemas.microsoft.com/office/powerpoint/2010/main" val="387511380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EE798-1CF9-616A-910B-BCC3D47EAD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5AD7EA-C7DC-9592-FFB2-F699DFF2F296}"/>
              </a:ext>
            </a:extLst>
          </p:cNvPr>
          <p:cNvSpPr txBox="1"/>
          <p:nvPr/>
        </p:nvSpPr>
        <p:spPr>
          <a:xfrm>
            <a:off x="141767" y="186990"/>
            <a:ext cx="11908465" cy="4524315"/>
          </a:xfrm>
          <a:prstGeom prst="rect">
            <a:avLst/>
          </a:prstGeom>
          <a:noFill/>
        </p:spPr>
        <p:txBody>
          <a:bodyPr wrap="square">
            <a:spAutoFit/>
          </a:bodyPr>
          <a:lstStyle/>
          <a:p>
            <a:r>
              <a:rPr lang="en-GB" b="1" dirty="0">
                <a:solidFill>
                  <a:srgbClr val="FF0000"/>
                </a:solidFill>
              </a:rPr>
              <a:t>Parameters</a:t>
            </a:r>
          </a:p>
          <a:p>
            <a:pPr marL="285750" indent="-285750">
              <a:buFont typeface="Wingdings" panose="05000000000000000000" pitchFamily="2" charset="2"/>
              <a:buChar char="q"/>
            </a:pPr>
            <a:endParaRPr lang="en-GB" b="1" dirty="0">
              <a:solidFill>
                <a:srgbClr val="FF0000"/>
              </a:solidFill>
            </a:endParaRPr>
          </a:p>
          <a:p>
            <a:pPr marL="285750" indent="-285750">
              <a:buFont typeface="Wingdings" panose="05000000000000000000" pitchFamily="2" charset="2"/>
              <a:buChar char="q"/>
            </a:pPr>
            <a:r>
              <a:rPr lang="en-GB" b="1" dirty="0" err="1">
                <a:solidFill>
                  <a:srgbClr val="FF0000"/>
                </a:solidFill>
              </a:rPr>
              <a:t>fget</a:t>
            </a:r>
            <a:r>
              <a:rPr lang="en-GB" b="1" dirty="0">
                <a:solidFill>
                  <a:srgbClr val="FF0000"/>
                </a:solidFill>
              </a:rPr>
              <a:t>() </a:t>
            </a:r>
            <a:r>
              <a:rPr lang="en-GB" dirty="0"/>
              <a:t>is an optional argument used to get the value of an attribute. Its default value is None.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err="1">
                <a:solidFill>
                  <a:srgbClr val="FF0000"/>
                </a:solidFill>
              </a:rPr>
              <a:t>fset</a:t>
            </a:r>
            <a:r>
              <a:rPr lang="en-GB" b="1" dirty="0">
                <a:solidFill>
                  <a:srgbClr val="FF0000"/>
                </a:solidFill>
              </a:rPr>
              <a:t>() </a:t>
            </a:r>
            <a:r>
              <a:rPr lang="en-GB" dirty="0"/>
              <a:t>is another optional argument used to set the value of an attribute.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err="1">
                <a:solidFill>
                  <a:srgbClr val="FF0000"/>
                </a:solidFill>
              </a:rPr>
              <a:t>fdel</a:t>
            </a:r>
            <a:r>
              <a:rPr lang="en-GB" b="1" dirty="0">
                <a:solidFill>
                  <a:srgbClr val="FF0000"/>
                </a:solidFill>
              </a:rPr>
              <a:t>() </a:t>
            </a:r>
            <a:r>
              <a:rPr lang="en-GB" dirty="0"/>
              <a:t>is an optional argument used to delete an attribute's value.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solidFill>
                  <a:srgbClr val="FF0000"/>
                </a:solidFill>
              </a:rPr>
              <a:t>doc(), </a:t>
            </a:r>
            <a:r>
              <a:rPr lang="en-GB" dirty="0"/>
              <a:t>or docstring, contains the documentation for the attribute of the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Return is used to return the property attribute from getter, setter, and </a:t>
            </a:r>
            <a:r>
              <a:rPr lang="en-GB" dirty="0" err="1"/>
              <a:t>deleter</a:t>
            </a:r>
            <a:r>
              <a:rPr lang="en-GB" dirty="0"/>
              <a:t>. </a:t>
            </a:r>
          </a:p>
          <a:p>
            <a:endParaRPr lang="en-GB" dirty="0"/>
          </a:p>
          <a:p>
            <a:pPr marL="285750" indent="-285750">
              <a:buFont typeface="Wingdings" panose="05000000000000000000" pitchFamily="2" charset="2"/>
              <a:buChar char="ü"/>
            </a:pPr>
            <a:r>
              <a:rPr lang="en-GB" dirty="0"/>
              <a:t>In case of no arguments, the property() method returns the base property attribute that doesn’t include any getter, setter, or </a:t>
            </a:r>
            <a:r>
              <a:rPr lang="en-GB" dirty="0" err="1"/>
              <a:t>deleter</a:t>
            </a:r>
            <a:r>
              <a:rPr lang="en-GB" dirty="0"/>
              <a:t>. </a:t>
            </a:r>
          </a:p>
          <a:p>
            <a:pPr marL="285750" indent="-285750">
              <a:buFont typeface="Wingdings" panose="05000000000000000000" pitchFamily="2" charset="2"/>
              <a:buChar char="ü"/>
            </a:pPr>
            <a:endParaRPr lang="en-GB" dirty="0"/>
          </a:p>
          <a:p>
            <a:pPr marL="285750" indent="-285750">
              <a:buFont typeface="Wingdings" panose="05000000000000000000" pitchFamily="2" charset="2"/>
              <a:buChar char="ü"/>
            </a:pPr>
            <a:r>
              <a:rPr lang="en-GB" dirty="0"/>
              <a:t>In case there is no doc, the property() method takes the docstring of the getter.</a:t>
            </a:r>
          </a:p>
        </p:txBody>
      </p:sp>
    </p:spTree>
    <p:extLst>
      <p:ext uri="{BB962C8B-B14F-4D97-AF65-F5344CB8AC3E}">
        <p14:creationId xmlns:p14="http://schemas.microsoft.com/office/powerpoint/2010/main" val="12353015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4D6A4-C77E-0EC8-4CD4-22712B6C61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88BFCC-D300-8DE1-2102-8394992238D6}"/>
              </a:ext>
            </a:extLst>
          </p:cNvPr>
          <p:cNvSpPr txBox="1"/>
          <p:nvPr/>
        </p:nvSpPr>
        <p:spPr>
          <a:xfrm>
            <a:off x="202019" y="574158"/>
            <a:ext cx="11313041" cy="3200876"/>
          </a:xfrm>
          <a:prstGeom prst="rect">
            <a:avLst/>
          </a:prstGeom>
          <a:noFill/>
        </p:spPr>
        <p:txBody>
          <a:bodyPr wrap="square">
            <a:spAutoFit/>
          </a:bodyPr>
          <a:lstStyle/>
          <a:p>
            <a:r>
              <a:rPr lang="en-GB" sz="2000" b="1" dirty="0">
                <a:solidFill>
                  <a:srgbClr val="FF0000"/>
                </a:solidFill>
              </a:rPr>
              <a:t>What is returned by the @property?</a:t>
            </a:r>
          </a:p>
          <a:p>
            <a:endParaRPr lang="en-GB" sz="2000" b="1" dirty="0">
              <a:solidFill>
                <a:srgbClr val="FF0000"/>
              </a:solidFill>
            </a:endParaRPr>
          </a:p>
          <a:p>
            <a:r>
              <a:rPr lang="en-GB" b="1" dirty="0"/>
              <a:t>There are three methods related to Python property:</a:t>
            </a:r>
          </a:p>
          <a:p>
            <a:endParaRPr lang="en-GB" dirty="0"/>
          </a:p>
          <a:p>
            <a:pPr marL="285750" indent="-285750">
              <a:buFont typeface="Wingdings" panose="05000000000000000000" pitchFamily="2" charset="2"/>
              <a:buChar char="q"/>
            </a:pPr>
            <a:r>
              <a:rPr lang="en-GB" dirty="0"/>
              <a:t>Getter allows access to the value of the attribute.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Setter is used to set the attribute value.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err="1"/>
              <a:t>Deleter</a:t>
            </a:r>
            <a:r>
              <a:rPr lang="en-GB" dirty="0"/>
              <a:t> is used to delete the instance attribute.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property() method uses getter, setter, and </a:t>
            </a:r>
            <a:r>
              <a:rPr lang="en-GB" dirty="0" err="1"/>
              <a:t>deleter</a:t>
            </a:r>
            <a:r>
              <a:rPr lang="en-GB" dirty="0"/>
              <a:t> to return the function as a property class.</a:t>
            </a:r>
          </a:p>
        </p:txBody>
      </p:sp>
    </p:spTree>
    <p:extLst>
      <p:ext uri="{BB962C8B-B14F-4D97-AF65-F5344CB8AC3E}">
        <p14:creationId xmlns:p14="http://schemas.microsoft.com/office/powerpoint/2010/main" val="358081110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AB8E9-95DD-795B-D3A7-DCFF73B752B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8049388-5D13-D998-532A-49B052932981}"/>
              </a:ext>
            </a:extLst>
          </p:cNvPr>
          <p:cNvPicPr>
            <a:picLocks noChangeAspect="1"/>
          </p:cNvPicPr>
          <p:nvPr/>
        </p:nvPicPr>
        <p:blipFill>
          <a:blip r:embed="rId2"/>
          <a:stretch>
            <a:fillRect/>
          </a:stretch>
        </p:blipFill>
        <p:spPr>
          <a:xfrm>
            <a:off x="1230086" y="0"/>
            <a:ext cx="7848601" cy="6858000"/>
          </a:xfrm>
          <a:prstGeom prst="rect">
            <a:avLst/>
          </a:prstGeom>
        </p:spPr>
      </p:pic>
      <p:pic>
        <p:nvPicPr>
          <p:cNvPr id="5" name="Picture 4">
            <a:extLst>
              <a:ext uri="{FF2B5EF4-FFF2-40B4-BE49-F238E27FC236}">
                <a16:creationId xmlns:a16="http://schemas.microsoft.com/office/drawing/2014/main" id="{AFA40EE0-DF92-1CCB-79A4-CBDFCE71BB0A}"/>
              </a:ext>
            </a:extLst>
          </p:cNvPr>
          <p:cNvPicPr>
            <a:picLocks noChangeAspect="1"/>
          </p:cNvPicPr>
          <p:nvPr/>
        </p:nvPicPr>
        <p:blipFill>
          <a:blip r:embed="rId3"/>
          <a:stretch>
            <a:fillRect/>
          </a:stretch>
        </p:blipFill>
        <p:spPr>
          <a:xfrm>
            <a:off x="8974986" y="3268626"/>
            <a:ext cx="2152650" cy="1447800"/>
          </a:xfrm>
          <a:prstGeom prst="rect">
            <a:avLst/>
          </a:prstGeom>
        </p:spPr>
      </p:pic>
    </p:spTree>
    <p:extLst>
      <p:ext uri="{BB962C8B-B14F-4D97-AF65-F5344CB8AC3E}">
        <p14:creationId xmlns:p14="http://schemas.microsoft.com/office/powerpoint/2010/main" val="3608116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D21AE-BE8C-9F67-80C4-7C4D46B1D4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5EA1FF-BCA3-DFDB-236A-D1F2E6C177AD}"/>
              </a:ext>
            </a:extLst>
          </p:cNvPr>
          <p:cNvSpPr txBox="1"/>
          <p:nvPr/>
        </p:nvSpPr>
        <p:spPr>
          <a:xfrm>
            <a:off x="85060" y="159489"/>
            <a:ext cx="8739963" cy="2585323"/>
          </a:xfrm>
          <a:prstGeom prst="rect">
            <a:avLst/>
          </a:prstGeom>
          <a:noFill/>
        </p:spPr>
        <p:txBody>
          <a:bodyPr wrap="square">
            <a:spAutoFit/>
          </a:bodyPr>
          <a:lstStyle/>
          <a:p>
            <a:r>
              <a:rPr lang="en-GB" b="1" dirty="0">
                <a:solidFill>
                  <a:srgbClr val="FF0000"/>
                </a:solidFill>
              </a:rPr>
              <a:t>Python property() Function Methods</a:t>
            </a:r>
          </a:p>
          <a:p>
            <a:r>
              <a:rPr lang="en-GB" dirty="0"/>
              <a:t>There are two ways to create a property for a class </a:t>
            </a:r>
          </a:p>
          <a:p>
            <a:r>
              <a:rPr lang="en-GB" dirty="0"/>
              <a:t>in Python. They are as follows:</a:t>
            </a:r>
          </a:p>
          <a:p>
            <a:endParaRPr lang="en-GB" dirty="0"/>
          </a:p>
          <a:p>
            <a:pPr marL="285750" indent="-285750">
              <a:buFont typeface="Wingdings" panose="05000000000000000000" pitchFamily="2" charset="2"/>
              <a:buChar char="q"/>
            </a:pPr>
            <a:r>
              <a:rPr lang="en-GB" b="1" dirty="0"/>
              <a:t>Using property() method</a:t>
            </a:r>
          </a:p>
          <a:p>
            <a:pPr marL="285750" indent="-285750">
              <a:buFont typeface="Wingdings" panose="05000000000000000000" pitchFamily="2" charset="2"/>
              <a:buChar char="q"/>
            </a:pPr>
            <a:endParaRPr lang="en-GB" b="1" dirty="0"/>
          </a:p>
          <a:p>
            <a:pPr marL="285750" indent="-285750">
              <a:buFont typeface="Wingdings" panose="05000000000000000000" pitchFamily="2" charset="2"/>
              <a:buChar char="q"/>
            </a:pPr>
            <a:r>
              <a:rPr lang="en-GB" b="1" dirty="0"/>
              <a:t>Using @property decorator</a:t>
            </a:r>
          </a:p>
          <a:p>
            <a:endParaRPr lang="en-GB" dirty="0"/>
          </a:p>
          <a:p>
            <a:r>
              <a:rPr lang="en-GB" b="1" dirty="0">
                <a:solidFill>
                  <a:srgbClr val="FF0000"/>
                </a:solidFill>
              </a:rPr>
              <a:t>1. Using property() Method </a:t>
            </a:r>
          </a:p>
        </p:txBody>
      </p:sp>
      <p:pic>
        <p:nvPicPr>
          <p:cNvPr id="5" name="Picture 4">
            <a:extLst>
              <a:ext uri="{FF2B5EF4-FFF2-40B4-BE49-F238E27FC236}">
                <a16:creationId xmlns:a16="http://schemas.microsoft.com/office/drawing/2014/main" id="{6E373E23-E83B-D9C3-6E13-0C2F35F730CF}"/>
              </a:ext>
            </a:extLst>
          </p:cNvPr>
          <p:cNvPicPr>
            <a:picLocks noChangeAspect="1"/>
          </p:cNvPicPr>
          <p:nvPr/>
        </p:nvPicPr>
        <p:blipFill>
          <a:blip r:embed="rId2"/>
          <a:stretch>
            <a:fillRect/>
          </a:stretch>
        </p:blipFill>
        <p:spPr>
          <a:xfrm>
            <a:off x="5831223" y="177968"/>
            <a:ext cx="6275717" cy="6680032"/>
          </a:xfrm>
          <a:prstGeom prst="rect">
            <a:avLst/>
          </a:prstGeom>
        </p:spPr>
      </p:pic>
      <p:pic>
        <p:nvPicPr>
          <p:cNvPr id="7" name="Picture 6">
            <a:extLst>
              <a:ext uri="{FF2B5EF4-FFF2-40B4-BE49-F238E27FC236}">
                <a16:creationId xmlns:a16="http://schemas.microsoft.com/office/drawing/2014/main" id="{9D005AF4-C458-2E86-5647-834A01A7675D}"/>
              </a:ext>
            </a:extLst>
          </p:cNvPr>
          <p:cNvPicPr>
            <a:picLocks noChangeAspect="1"/>
          </p:cNvPicPr>
          <p:nvPr/>
        </p:nvPicPr>
        <p:blipFill>
          <a:blip r:embed="rId3"/>
          <a:stretch>
            <a:fillRect/>
          </a:stretch>
        </p:blipFill>
        <p:spPr>
          <a:xfrm>
            <a:off x="10601325" y="3250066"/>
            <a:ext cx="1200150" cy="1228725"/>
          </a:xfrm>
          <a:prstGeom prst="rect">
            <a:avLst/>
          </a:prstGeom>
        </p:spPr>
      </p:pic>
    </p:spTree>
    <p:extLst>
      <p:ext uri="{BB962C8B-B14F-4D97-AF65-F5344CB8AC3E}">
        <p14:creationId xmlns:p14="http://schemas.microsoft.com/office/powerpoint/2010/main" val="184268313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3F944-1C67-8150-7A9E-90B5AC553A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AE63A6-4EB0-C674-65EA-6B776DE5D7A0}"/>
              </a:ext>
            </a:extLst>
          </p:cNvPr>
          <p:cNvSpPr txBox="1"/>
          <p:nvPr/>
        </p:nvSpPr>
        <p:spPr>
          <a:xfrm>
            <a:off x="180753" y="159489"/>
            <a:ext cx="4157331" cy="5078313"/>
          </a:xfrm>
          <a:prstGeom prst="rect">
            <a:avLst/>
          </a:prstGeom>
          <a:noFill/>
        </p:spPr>
        <p:txBody>
          <a:bodyPr wrap="square">
            <a:spAutoFit/>
          </a:bodyPr>
          <a:lstStyle/>
          <a:p>
            <a:r>
              <a:rPr lang="en-GB" b="1" dirty="0">
                <a:solidFill>
                  <a:srgbClr val="FF0000"/>
                </a:solidFill>
              </a:rPr>
              <a:t>Using @property Decorator:</a:t>
            </a:r>
          </a:p>
          <a:p>
            <a:endParaRPr lang="en-GB" b="1" dirty="0">
              <a:solidFill>
                <a:srgbClr val="FF0000"/>
              </a:solidFill>
            </a:endParaRPr>
          </a:p>
          <a:p>
            <a:r>
              <a:rPr lang="en-GB" dirty="0"/>
              <a:t>After learning about the @property method, it’s time to learn about @property decorator.</a:t>
            </a:r>
          </a:p>
          <a:p>
            <a:endParaRPr lang="en-GB" dirty="0"/>
          </a:p>
          <a:p>
            <a:r>
              <a:rPr lang="en-GB" dirty="0"/>
              <a:t>It is a more frequently used and practical technique than the @property method. We use decorators in Python to add functionality to the existing code. </a:t>
            </a:r>
          </a:p>
          <a:p>
            <a:endParaRPr lang="en-GB" dirty="0"/>
          </a:p>
          <a:p>
            <a:r>
              <a:rPr lang="en-GB" dirty="0"/>
              <a:t>It is also known as metaprogramming as one part of a program modifies another part at the compile time. </a:t>
            </a:r>
          </a:p>
          <a:p>
            <a:endParaRPr lang="en-GB" dirty="0"/>
          </a:p>
          <a:p>
            <a:r>
              <a:rPr lang="en-GB" dirty="0"/>
              <a:t>Using the @property decorator, we can declare the function as a property in Python.</a:t>
            </a:r>
          </a:p>
        </p:txBody>
      </p:sp>
      <p:pic>
        <p:nvPicPr>
          <p:cNvPr id="5" name="Picture 4">
            <a:extLst>
              <a:ext uri="{FF2B5EF4-FFF2-40B4-BE49-F238E27FC236}">
                <a16:creationId xmlns:a16="http://schemas.microsoft.com/office/drawing/2014/main" id="{8B52ED04-B4C5-0EC9-D7B9-A21DC298D68A}"/>
              </a:ext>
            </a:extLst>
          </p:cNvPr>
          <p:cNvPicPr>
            <a:picLocks noChangeAspect="1"/>
          </p:cNvPicPr>
          <p:nvPr/>
        </p:nvPicPr>
        <p:blipFill>
          <a:blip r:embed="rId2"/>
          <a:stretch>
            <a:fillRect/>
          </a:stretch>
        </p:blipFill>
        <p:spPr>
          <a:xfrm>
            <a:off x="6618515" y="-15196"/>
            <a:ext cx="5194368" cy="6243328"/>
          </a:xfrm>
          <a:prstGeom prst="rect">
            <a:avLst/>
          </a:prstGeom>
        </p:spPr>
      </p:pic>
      <p:pic>
        <p:nvPicPr>
          <p:cNvPr id="7" name="Picture 6">
            <a:extLst>
              <a:ext uri="{FF2B5EF4-FFF2-40B4-BE49-F238E27FC236}">
                <a16:creationId xmlns:a16="http://schemas.microsoft.com/office/drawing/2014/main" id="{DF50B3B9-A8F3-3582-4790-68606F5654FC}"/>
              </a:ext>
            </a:extLst>
          </p:cNvPr>
          <p:cNvPicPr>
            <a:picLocks noChangeAspect="1"/>
          </p:cNvPicPr>
          <p:nvPr/>
        </p:nvPicPr>
        <p:blipFill>
          <a:blip r:embed="rId3"/>
          <a:stretch>
            <a:fillRect/>
          </a:stretch>
        </p:blipFill>
        <p:spPr>
          <a:xfrm>
            <a:off x="5467350" y="2733675"/>
            <a:ext cx="1257300" cy="1390650"/>
          </a:xfrm>
          <a:prstGeom prst="rect">
            <a:avLst/>
          </a:prstGeom>
        </p:spPr>
      </p:pic>
    </p:spTree>
    <p:extLst>
      <p:ext uri="{BB962C8B-B14F-4D97-AF65-F5344CB8AC3E}">
        <p14:creationId xmlns:p14="http://schemas.microsoft.com/office/powerpoint/2010/main" val="363925448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47D1-F8CF-0E93-C2F2-3F66ACA1D8E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69C6D11-4023-EEA4-5C3B-553503A0F407}"/>
              </a:ext>
            </a:extLst>
          </p:cNvPr>
          <p:cNvSpPr txBox="1"/>
          <p:nvPr/>
        </p:nvSpPr>
        <p:spPr>
          <a:xfrm>
            <a:off x="244549" y="186990"/>
            <a:ext cx="6097772" cy="6186309"/>
          </a:xfrm>
          <a:prstGeom prst="rect">
            <a:avLst/>
          </a:prstGeom>
          <a:noFill/>
        </p:spPr>
        <p:txBody>
          <a:bodyPr wrap="square">
            <a:spAutoFit/>
          </a:bodyPr>
          <a:lstStyle/>
          <a:p>
            <a:r>
              <a:rPr lang="en-GB" sz="1800" b="1" dirty="0">
                <a:solidFill>
                  <a:srgbClr val="FF0000"/>
                </a:solidFill>
              </a:rPr>
              <a:t>Why Use @property Decorator?</a:t>
            </a:r>
          </a:p>
          <a:p>
            <a:r>
              <a:rPr lang="en-GB" sz="1800" dirty="0"/>
              <a:t>The @property decorator gives access to data and allows modification in a more Pythonic manner. We don’t have to invoke a getter method to get the value of the property; we can use it like other attributes.</a:t>
            </a:r>
          </a:p>
          <a:p>
            <a:endParaRPr lang="en-GB" sz="1800" dirty="0"/>
          </a:p>
          <a:p>
            <a:r>
              <a:rPr lang="en-GB" sz="1800" dirty="0"/>
              <a:t>This method also enables us to encapsulate data by presenting it like a public attribute of a class. Using the getter and setter methods, we can access and modify it. Hence, we can manage how we access and edit data and apply logic for validation and other reasons.</a:t>
            </a:r>
          </a:p>
          <a:p>
            <a:endParaRPr lang="en-GB" sz="1800" dirty="0"/>
          </a:p>
          <a:p>
            <a:r>
              <a:rPr lang="en-GB" sz="1800" dirty="0"/>
              <a:t>We can isolate the logic to access data, which enhances code readability and maintainability through the @property method. This makes the code easier to understand, and we know how it operates. Also, we can change the code without disrupting anything else. </a:t>
            </a:r>
          </a:p>
          <a:p>
            <a:endParaRPr lang="en-GB" sz="1800" dirty="0"/>
          </a:p>
          <a:p>
            <a:r>
              <a:rPr lang="en-GB" sz="1800" b="1" dirty="0">
                <a:solidFill>
                  <a:srgbClr val="FF0000"/>
                </a:solidFill>
              </a:rPr>
              <a:t>Python Attribute vs Property</a:t>
            </a:r>
          </a:p>
          <a:p>
            <a:r>
              <a:rPr lang="en-GB" sz="1800" b="1" dirty="0">
                <a:solidFill>
                  <a:srgbClr val="FF0000"/>
                </a:solidFill>
              </a:rPr>
              <a:t>Class Attribute</a:t>
            </a:r>
          </a:p>
          <a:p>
            <a:r>
              <a:rPr lang="en-GB" sz="1800" dirty="0"/>
              <a:t>It is unique to each class, and every instance of a class has its own attributes. Here is an example to explain it better. </a:t>
            </a:r>
          </a:p>
        </p:txBody>
      </p:sp>
      <p:pic>
        <p:nvPicPr>
          <p:cNvPr id="7" name="Picture 6">
            <a:extLst>
              <a:ext uri="{FF2B5EF4-FFF2-40B4-BE49-F238E27FC236}">
                <a16:creationId xmlns:a16="http://schemas.microsoft.com/office/drawing/2014/main" id="{A878274D-113B-388D-9003-FA9C8809DA20}"/>
              </a:ext>
            </a:extLst>
          </p:cNvPr>
          <p:cNvPicPr>
            <a:picLocks noChangeAspect="1"/>
          </p:cNvPicPr>
          <p:nvPr/>
        </p:nvPicPr>
        <p:blipFill>
          <a:blip r:embed="rId2"/>
          <a:stretch>
            <a:fillRect/>
          </a:stretch>
        </p:blipFill>
        <p:spPr>
          <a:xfrm>
            <a:off x="6585857" y="75153"/>
            <a:ext cx="4979549" cy="6707693"/>
          </a:xfrm>
          <a:prstGeom prst="rect">
            <a:avLst/>
          </a:prstGeom>
        </p:spPr>
      </p:pic>
    </p:spTree>
    <p:extLst>
      <p:ext uri="{BB962C8B-B14F-4D97-AF65-F5344CB8AC3E}">
        <p14:creationId xmlns:p14="http://schemas.microsoft.com/office/powerpoint/2010/main" val="251090479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B836B-93E0-945C-A0D5-925DF436D9A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2D7079-3CB7-C18B-7682-4B3888440E9E}"/>
              </a:ext>
            </a:extLst>
          </p:cNvPr>
          <p:cNvPicPr>
            <a:picLocks noChangeAspect="1"/>
          </p:cNvPicPr>
          <p:nvPr/>
        </p:nvPicPr>
        <p:blipFill>
          <a:blip r:embed="rId2"/>
          <a:stretch>
            <a:fillRect/>
          </a:stretch>
        </p:blipFill>
        <p:spPr>
          <a:xfrm>
            <a:off x="5889171" y="66675"/>
            <a:ext cx="6008913" cy="6724650"/>
          </a:xfrm>
          <a:prstGeom prst="rect">
            <a:avLst/>
          </a:prstGeom>
        </p:spPr>
      </p:pic>
      <p:sp>
        <p:nvSpPr>
          <p:cNvPr id="5" name="TextBox 4">
            <a:extLst>
              <a:ext uri="{FF2B5EF4-FFF2-40B4-BE49-F238E27FC236}">
                <a16:creationId xmlns:a16="http://schemas.microsoft.com/office/drawing/2014/main" id="{D82317FB-B043-D87A-57EC-EC3C85D96BA7}"/>
              </a:ext>
            </a:extLst>
          </p:cNvPr>
          <p:cNvSpPr txBox="1"/>
          <p:nvPr/>
        </p:nvSpPr>
        <p:spPr>
          <a:xfrm>
            <a:off x="293916" y="851456"/>
            <a:ext cx="5114260" cy="1231106"/>
          </a:xfrm>
          <a:prstGeom prst="rect">
            <a:avLst/>
          </a:prstGeom>
          <a:noFill/>
        </p:spPr>
        <p:txBody>
          <a:bodyPr wrap="square">
            <a:spAutoFit/>
          </a:bodyPr>
          <a:lstStyle/>
          <a:p>
            <a:r>
              <a:rPr lang="en-GB" sz="2000" b="1" dirty="0">
                <a:solidFill>
                  <a:srgbClr val="FF0000"/>
                </a:solidFill>
              </a:rPr>
              <a:t>Python property()</a:t>
            </a:r>
          </a:p>
          <a:p>
            <a:r>
              <a:rPr lang="en-GB" dirty="0"/>
              <a:t>It returns the object of the property class. The following example shows the use property() function.</a:t>
            </a:r>
          </a:p>
        </p:txBody>
      </p:sp>
    </p:spTree>
    <p:extLst>
      <p:ext uri="{BB962C8B-B14F-4D97-AF65-F5344CB8AC3E}">
        <p14:creationId xmlns:p14="http://schemas.microsoft.com/office/powerpoint/2010/main" val="120116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7B610-E93F-4EDE-381B-77AF5102A1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9C8DC4-58F8-F60C-1E4E-4A0F3E6EC356}"/>
              </a:ext>
            </a:extLst>
          </p:cNvPr>
          <p:cNvSpPr txBox="1"/>
          <p:nvPr/>
        </p:nvSpPr>
        <p:spPr>
          <a:xfrm>
            <a:off x="1573619" y="2169043"/>
            <a:ext cx="8016949" cy="1938992"/>
          </a:xfrm>
          <a:prstGeom prst="rect">
            <a:avLst/>
          </a:prstGeom>
          <a:noFill/>
        </p:spPr>
        <p:txBody>
          <a:bodyPr wrap="square">
            <a:spAutoFit/>
          </a:bodyPr>
          <a:lstStyle/>
          <a:p>
            <a:pPr marL="342900" indent="-342900">
              <a:buFont typeface="Wingdings" panose="05000000000000000000" pitchFamily="2" charset="2"/>
              <a:buChar char="q"/>
            </a:pPr>
            <a:r>
              <a:rPr lang="en-GB" sz="2400" b="1" dirty="0"/>
              <a:t>Introduction</a:t>
            </a:r>
          </a:p>
          <a:p>
            <a:pPr marL="342900" indent="-342900">
              <a:buFont typeface="Wingdings" panose="05000000000000000000" pitchFamily="2" charset="2"/>
              <a:buChar char="q"/>
            </a:pPr>
            <a:r>
              <a:rPr lang="en-GB" sz="2400" b="1" dirty="0"/>
              <a:t>What Is Object-Oriented Programming in Python?</a:t>
            </a:r>
          </a:p>
          <a:p>
            <a:pPr marL="342900" indent="-342900">
              <a:buFont typeface="Wingdings" panose="05000000000000000000" pitchFamily="2" charset="2"/>
              <a:buChar char="q"/>
            </a:pPr>
            <a:r>
              <a:rPr lang="en-GB" sz="2400" b="1" dirty="0"/>
              <a:t>OOPs Concepts in Python</a:t>
            </a:r>
          </a:p>
          <a:p>
            <a:pPr marL="342900" indent="-342900">
              <a:buFont typeface="Wingdings" panose="05000000000000000000" pitchFamily="2" charset="2"/>
              <a:buChar char="q"/>
            </a:pPr>
            <a:r>
              <a:rPr lang="en-GB" sz="2400" b="1" dirty="0"/>
              <a:t>Applications of OOP Concepts</a:t>
            </a:r>
          </a:p>
          <a:p>
            <a:pPr marL="342900" indent="-342900">
              <a:buFont typeface="Wingdings" panose="05000000000000000000" pitchFamily="2" charset="2"/>
              <a:buChar char="q"/>
            </a:pPr>
            <a:r>
              <a:rPr lang="en-GB" sz="2400" b="1" dirty="0"/>
              <a:t>Advantages and Disadvantages of OOPs in Python</a:t>
            </a:r>
          </a:p>
        </p:txBody>
      </p:sp>
    </p:spTree>
    <p:extLst>
      <p:ext uri="{BB962C8B-B14F-4D97-AF65-F5344CB8AC3E}">
        <p14:creationId xmlns:p14="http://schemas.microsoft.com/office/powerpoint/2010/main" val="283608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E1889-F017-0DC3-670C-407977F0BC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E7285F-7B78-A42F-0B3D-520FA8F63E06}"/>
              </a:ext>
            </a:extLst>
          </p:cNvPr>
          <p:cNvSpPr txBox="1"/>
          <p:nvPr/>
        </p:nvSpPr>
        <p:spPr>
          <a:xfrm>
            <a:off x="223283" y="329609"/>
            <a:ext cx="11600121" cy="3170099"/>
          </a:xfrm>
          <a:prstGeom prst="rect">
            <a:avLst/>
          </a:prstGeom>
          <a:noFill/>
        </p:spPr>
        <p:txBody>
          <a:bodyPr wrap="square">
            <a:spAutoFit/>
          </a:bodyPr>
          <a:lstStyle/>
          <a:p>
            <a:r>
              <a:rPr lang="en-GB" sz="2400" b="1" dirty="0"/>
              <a:t>Super():</a:t>
            </a:r>
          </a:p>
          <a:p>
            <a:endParaRPr lang="en-GB" dirty="0"/>
          </a:p>
          <a:p>
            <a:r>
              <a:rPr lang="en-GB" sz="2000" dirty="0"/>
              <a:t>In Python, the super() function is an inheritance-related function referring to the base or parent class. We use this function to find the method with a specific name in the superclass of an object. </a:t>
            </a:r>
          </a:p>
          <a:p>
            <a:endParaRPr lang="en-GB" dirty="0"/>
          </a:p>
          <a:p>
            <a:r>
              <a:rPr lang="en-GB" sz="2000" b="1" dirty="0"/>
              <a:t>Syntax</a:t>
            </a:r>
          </a:p>
          <a:p>
            <a:r>
              <a:rPr lang="en-GB" sz="2000" dirty="0"/>
              <a:t>In the syntax of the super() function, we write the super() keyword, which is followed by the method name to refer to the parent class. </a:t>
            </a:r>
          </a:p>
          <a:p>
            <a:endParaRPr lang="en-GB" sz="2000" dirty="0"/>
          </a:p>
          <a:p>
            <a:r>
              <a:rPr lang="en-GB" sz="2000" dirty="0"/>
              <a:t>super().</a:t>
            </a:r>
            <a:r>
              <a:rPr lang="en-GB" sz="2000" dirty="0" err="1"/>
              <a:t>methodName</a:t>
            </a:r>
            <a:r>
              <a:rPr lang="en-GB" sz="2000" dirty="0"/>
              <a:t>()</a:t>
            </a:r>
          </a:p>
        </p:txBody>
      </p:sp>
    </p:spTree>
    <p:extLst>
      <p:ext uri="{BB962C8B-B14F-4D97-AF65-F5344CB8AC3E}">
        <p14:creationId xmlns:p14="http://schemas.microsoft.com/office/powerpoint/2010/main" val="63211185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2A5E1-CE52-4C8E-E107-B322C54CD42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E07C7DE-0E9F-6C02-661A-991C769DEEE3}"/>
              </a:ext>
            </a:extLst>
          </p:cNvPr>
          <p:cNvPicPr>
            <a:picLocks noChangeAspect="1"/>
          </p:cNvPicPr>
          <p:nvPr/>
        </p:nvPicPr>
        <p:blipFill>
          <a:blip r:embed="rId2"/>
          <a:stretch>
            <a:fillRect/>
          </a:stretch>
        </p:blipFill>
        <p:spPr>
          <a:xfrm>
            <a:off x="6019800" y="499436"/>
            <a:ext cx="5700772" cy="5859127"/>
          </a:xfrm>
          <a:prstGeom prst="rect">
            <a:avLst/>
          </a:prstGeom>
        </p:spPr>
      </p:pic>
      <p:sp>
        <p:nvSpPr>
          <p:cNvPr id="5" name="TextBox 4">
            <a:extLst>
              <a:ext uri="{FF2B5EF4-FFF2-40B4-BE49-F238E27FC236}">
                <a16:creationId xmlns:a16="http://schemas.microsoft.com/office/drawing/2014/main" id="{D408A389-3E16-5D52-5506-740D33001D9C}"/>
              </a:ext>
            </a:extLst>
          </p:cNvPr>
          <p:cNvSpPr txBox="1"/>
          <p:nvPr/>
        </p:nvSpPr>
        <p:spPr>
          <a:xfrm>
            <a:off x="113414" y="1114509"/>
            <a:ext cx="5543107" cy="4524315"/>
          </a:xfrm>
          <a:prstGeom prst="rect">
            <a:avLst/>
          </a:prstGeom>
          <a:noFill/>
        </p:spPr>
        <p:txBody>
          <a:bodyPr wrap="square">
            <a:spAutoFit/>
          </a:bodyPr>
          <a:lstStyle/>
          <a:p>
            <a:r>
              <a:rPr lang="en-GB" b="1" dirty="0">
                <a:solidFill>
                  <a:srgbClr val="FF0000"/>
                </a:solidFill>
              </a:rPr>
              <a:t>Property Setter:</a:t>
            </a:r>
          </a:p>
          <a:p>
            <a:endParaRPr lang="en-GB" b="1" dirty="0">
              <a:solidFill>
                <a:srgbClr val="FF0000"/>
              </a:solidFill>
            </a:endParaRPr>
          </a:p>
          <a:p>
            <a:r>
              <a:rPr lang="en-GB" dirty="0"/>
              <a:t>Till now, we have learned to use the @property decorator and its syntax. However, one of the main issues with this method is that we can’t use property to modify values or attributes of a class.</a:t>
            </a:r>
          </a:p>
          <a:p>
            <a:endParaRPr lang="en-GB" dirty="0"/>
          </a:p>
          <a:p>
            <a:r>
              <a:rPr lang="en-GB" dirty="0"/>
              <a:t>We can use the @property decorator to access the return value of the function but can’t modify the value with it. Therefore, Python offers a special method known as the setter method that allows us to modify the value of the function. </a:t>
            </a:r>
          </a:p>
          <a:p>
            <a:endParaRPr lang="en-GB" dirty="0"/>
          </a:p>
          <a:p>
            <a:r>
              <a:rPr lang="en-GB" b="1" dirty="0">
                <a:solidFill>
                  <a:srgbClr val="FF0000"/>
                </a:solidFill>
              </a:rPr>
              <a:t>Here is the syntax of the setter method:</a:t>
            </a:r>
          </a:p>
          <a:p>
            <a:endParaRPr lang="en-GB" dirty="0"/>
          </a:p>
          <a:p>
            <a:r>
              <a:rPr lang="en-GB" dirty="0"/>
              <a:t>@property-name.setter</a:t>
            </a:r>
          </a:p>
        </p:txBody>
      </p:sp>
    </p:spTree>
    <p:extLst>
      <p:ext uri="{BB962C8B-B14F-4D97-AF65-F5344CB8AC3E}">
        <p14:creationId xmlns:p14="http://schemas.microsoft.com/office/powerpoint/2010/main" val="6183724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C1747-CAE9-8F9E-7699-745F4E2E06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92392A-6A97-80AB-AA57-11F152B344ED}"/>
              </a:ext>
            </a:extLst>
          </p:cNvPr>
          <p:cNvSpPr txBox="1"/>
          <p:nvPr/>
        </p:nvSpPr>
        <p:spPr>
          <a:xfrm>
            <a:off x="93035" y="551536"/>
            <a:ext cx="6097772" cy="3139321"/>
          </a:xfrm>
          <a:prstGeom prst="rect">
            <a:avLst/>
          </a:prstGeom>
          <a:noFill/>
        </p:spPr>
        <p:txBody>
          <a:bodyPr wrap="square">
            <a:spAutoFit/>
          </a:bodyPr>
          <a:lstStyle/>
          <a:p>
            <a:r>
              <a:rPr lang="en-GB" b="1">
                <a:solidFill>
                  <a:srgbClr val="FF0000"/>
                </a:solidFill>
              </a:rPr>
              <a:t>Property Deleter</a:t>
            </a:r>
          </a:p>
          <a:p>
            <a:r>
              <a:rPr lang="en-GB"/>
              <a:t>Similar to the setter method, we can also use the deleter method in Python to delete the property of a class. Once a property is deleted, we can’t access it using the same instance. </a:t>
            </a:r>
          </a:p>
          <a:p>
            <a:endParaRPr lang="en-GB"/>
          </a:p>
          <a:p>
            <a:r>
              <a:rPr lang="en-GB"/>
              <a:t>We can invoke the deleter method by using the del keyword with the class name, which deletes the property of a class. </a:t>
            </a:r>
          </a:p>
          <a:p>
            <a:endParaRPr lang="en-GB"/>
          </a:p>
          <a:p>
            <a:r>
              <a:rPr lang="en-GB" b="1">
                <a:solidFill>
                  <a:srgbClr val="FF0000"/>
                </a:solidFill>
              </a:rPr>
              <a:t>Syntax of the deleter method is</a:t>
            </a:r>
          </a:p>
          <a:p>
            <a:r>
              <a:rPr lang="en-GB"/>
              <a:t>@property-name.deleter</a:t>
            </a:r>
            <a:endParaRPr lang="en-GB" dirty="0"/>
          </a:p>
        </p:txBody>
      </p:sp>
      <p:pic>
        <p:nvPicPr>
          <p:cNvPr id="5" name="Picture 4">
            <a:extLst>
              <a:ext uri="{FF2B5EF4-FFF2-40B4-BE49-F238E27FC236}">
                <a16:creationId xmlns:a16="http://schemas.microsoft.com/office/drawing/2014/main" id="{C904910E-D36B-627C-13B1-D2DA1E24DA6A}"/>
              </a:ext>
            </a:extLst>
          </p:cNvPr>
          <p:cNvPicPr>
            <a:picLocks noChangeAspect="1"/>
          </p:cNvPicPr>
          <p:nvPr/>
        </p:nvPicPr>
        <p:blipFill>
          <a:blip r:embed="rId2"/>
          <a:stretch>
            <a:fillRect/>
          </a:stretch>
        </p:blipFill>
        <p:spPr>
          <a:xfrm>
            <a:off x="6327929" y="899401"/>
            <a:ext cx="5198540" cy="5163942"/>
          </a:xfrm>
          <a:prstGeom prst="rect">
            <a:avLst/>
          </a:prstGeom>
        </p:spPr>
      </p:pic>
    </p:spTree>
    <p:extLst>
      <p:ext uri="{BB962C8B-B14F-4D97-AF65-F5344CB8AC3E}">
        <p14:creationId xmlns:p14="http://schemas.microsoft.com/office/powerpoint/2010/main" val="274561875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41A07-562E-524C-B870-7ADF66F78FF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2F65EA1-3566-113C-A2F1-12EF8D43AEC9}"/>
              </a:ext>
            </a:extLst>
          </p:cNvPr>
          <p:cNvPicPr>
            <a:picLocks noChangeAspect="1"/>
          </p:cNvPicPr>
          <p:nvPr/>
        </p:nvPicPr>
        <p:blipFill>
          <a:blip r:embed="rId2"/>
          <a:stretch>
            <a:fillRect/>
          </a:stretch>
        </p:blipFill>
        <p:spPr>
          <a:xfrm>
            <a:off x="6193971" y="0"/>
            <a:ext cx="5660145" cy="6524625"/>
          </a:xfrm>
          <a:prstGeom prst="rect">
            <a:avLst/>
          </a:prstGeom>
        </p:spPr>
      </p:pic>
      <p:sp>
        <p:nvSpPr>
          <p:cNvPr id="5" name="TextBox 4">
            <a:extLst>
              <a:ext uri="{FF2B5EF4-FFF2-40B4-BE49-F238E27FC236}">
                <a16:creationId xmlns:a16="http://schemas.microsoft.com/office/drawing/2014/main" id="{7DFA92ED-1C92-16DB-B84A-86554C632550}"/>
              </a:ext>
            </a:extLst>
          </p:cNvPr>
          <p:cNvSpPr txBox="1"/>
          <p:nvPr/>
        </p:nvSpPr>
        <p:spPr>
          <a:xfrm>
            <a:off x="97971" y="954743"/>
            <a:ext cx="6096000" cy="4524315"/>
          </a:xfrm>
          <a:prstGeom prst="rect">
            <a:avLst/>
          </a:prstGeom>
          <a:noFill/>
        </p:spPr>
        <p:txBody>
          <a:bodyPr wrap="square">
            <a:spAutoFit/>
          </a:bodyPr>
          <a:lstStyle/>
          <a:p>
            <a:r>
              <a:rPr lang="en-GB" b="1" dirty="0">
                <a:solidFill>
                  <a:srgbClr val="FF0000"/>
                </a:solidFill>
              </a:rPr>
              <a:t>Class Without Getters and Setters</a:t>
            </a:r>
          </a:p>
          <a:p>
            <a:endParaRPr lang="en-GB" b="1" dirty="0">
              <a:solidFill>
                <a:srgbClr val="FF0000"/>
              </a:solidFill>
            </a:endParaRPr>
          </a:p>
          <a:p>
            <a:r>
              <a:rPr lang="en-GB" dirty="0"/>
              <a:t>Many don’t recommend using objects to set and get values, as it can raise concerns regarding data security. Hence, we use getter and setter to set and get values of a class. We have discussed this method later in the tutorial.</a:t>
            </a:r>
          </a:p>
          <a:p>
            <a:endParaRPr lang="en-GB" dirty="0"/>
          </a:p>
          <a:p>
            <a:r>
              <a:rPr lang="en-GB" b="1" dirty="0">
                <a:solidFill>
                  <a:srgbClr val="FF0000"/>
                </a:solidFill>
              </a:rPr>
              <a:t>Using Getters and Setters</a:t>
            </a:r>
          </a:p>
          <a:p>
            <a:endParaRPr lang="en-GB" b="1" dirty="0">
              <a:solidFill>
                <a:srgbClr val="FF0000"/>
              </a:solidFill>
            </a:endParaRPr>
          </a:p>
          <a:p>
            <a:r>
              <a:rPr lang="en-GB" dirty="0"/>
              <a:t>After learning about getting and setting values of a class using objects, let’s understand about the two common methods, which are getter and setter methods. They ensure that the class data is secured. In the absence of getters and setters, any object can access and change the values. These methods encapsulate the data in a single unit so it can’t be modified by using only the object of a class. </a:t>
            </a:r>
          </a:p>
        </p:txBody>
      </p:sp>
    </p:spTree>
    <p:extLst>
      <p:ext uri="{BB962C8B-B14F-4D97-AF65-F5344CB8AC3E}">
        <p14:creationId xmlns:p14="http://schemas.microsoft.com/office/powerpoint/2010/main" val="423732933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C0D90D-CA40-C1B4-0F7C-798D77602A0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Rectangle 1">
            <a:extLst>
              <a:ext uri="{FF2B5EF4-FFF2-40B4-BE49-F238E27FC236}">
                <a16:creationId xmlns:a16="http://schemas.microsoft.com/office/drawing/2014/main" id="{F0BA6A18-9CC1-AB52-4617-87EF53DAB42F}"/>
              </a:ext>
            </a:extLst>
          </p:cNvPr>
          <p:cNvSpPr/>
          <p:nvPr/>
        </p:nvSpPr>
        <p:spPr>
          <a:xfrm>
            <a:off x="3325473" y="1998925"/>
            <a:ext cx="5541054" cy="21494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Python Decorators</a:t>
            </a:r>
          </a:p>
        </p:txBody>
      </p:sp>
    </p:spTree>
    <p:extLst>
      <p:ext uri="{BB962C8B-B14F-4D97-AF65-F5344CB8AC3E}">
        <p14:creationId xmlns:p14="http://schemas.microsoft.com/office/powerpoint/2010/main" val="22916941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9F03D-AB35-6C4D-5D51-E812EA2651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C1CCAE-EDF6-9BCB-35F9-5E90AD4FE6D3}"/>
              </a:ext>
            </a:extLst>
          </p:cNvPr>
          <p:cNvSpPr txBox="1"/>
          <p:nvPr/>
        </p:nvSpPr>
        <p:spPr>
          <a:xfrm>
            <a:off x="1010093" y="1305342"/>
            <a:ext cx="9558670" cy="4093428"/>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Prerequisites for Learning Decorators</a:t>
            </a:r>
          </a:p>
          <a:p>
            <a:pPr marL="342900" indent="-342900">
              <a:buFont typeface="Wingdings" panose="05000000000000000000" pitchFamily="2" charset="2"/>
              <a:buChar char="q"/>
            </a:pPr>
            <a:r>
              <a:rPr lang="en-GB" sz="2000" b="1" dirty="0">
                <a:solidFill>
                  <a:srgbClr val="FF0000"/>
                </a:solidFill>
              </a:rPr>
              <a:t>What Are Decorators in Python?</a:t>
            </a:r>
          </a:p>
          <a:p>
            <a:pPr marL="342900" indent="-342900">
              <a:buFont typeface="Wingdings" panose="05000000000000000000" pitchFamily="2" charset="2"/>
              <a:buChar char="q"/>
            </a:pPr>
            <a:r>
              <a:rPr lang="en-GB" sz="2000" b="1" dirty="0">
                <a:solidFill>
                  <a:srgbClr val="FF0000"/>
                </a:solidFill>
              </a:rPr>
              <a:t>Decorator Functions with Parameters</a:t>
            </a:r>
          </a:p>
          <a:p>
            <a:pPr marL="342900" indent="-342900">
              <a:buFont typeface="Wingdings" panose="05000000000000000000" pitchFamily="2" charset="2"/>
              <a:buChar char="q"/>
            </a:pPr>
            <a:r>
              <a:rPr lang="en-GB" sz="2000" b="1" dirty="0">
                <a:solidFill>
                  <a:srgbClr val="FF0000"/>
                </a:solidFill>
              </a:rPr>
              <a:t>Syntactic Decorator</a:t>
            </a:r>
          </a:p>
          <a:p>
            <a:pPr marL="342900" indent="-342900">
              <a:buFont typeface="Wingdings" panose="05000000000000000000" pitchFamily="2" charset="2"/>
              <a:buChar char="q"/>
            </a:pPr>
            <a:r>
              <a:rPr lang="en-GB" sz="2000" b="1" dirty="0">
                <a:solidFill>
                  <a:srgbClr val="FF0000"/>
                </a:solidFill>
              </a:rPr>
              <a:t>Keeping the Original Name and Docstring of the Decorated Function</a:t>
            </a:r>
          </a:p>
          <a:p>
            <a:pPr marL="342900" indent="-342900">
              <a:buFont typeface="Wingdings" panose="05000000000000000000" pitchFamily="2" charset="2"/>
              <a:buChar char="q"/>
            </a:pPr>
            <a:r>
              <a:rPr lang="en-GB" sz="2000" b="1" dirty="0">
                <a:solidFill>
                  <a:srgbClr val="FF0000"/>
                </a:solidFill>
              </a:rPr>
              <a:t>Reusing Decorator</a:t>
            </a:r>
          </a:p>
          <a:p>
            <a:pPr marL="342900" indent="-342900">
              <a:buFont typeface="Wingdings" panose="05000000000000000000" pitchFamily="2" charset="2"/>
              <a:buChar char="q"/>
            </a:pPr>
            <a:r>
              <a:rPr lang="en-GB" sz="2000" b="1" dirty="0">
                <a:solidFill>
                  <a:srgbClr val="FF0000"/>
                </a:solidFill>
              </a:rPr>
              <a:t>Returning Values from Decorated Functions</a:t>
            </a:r>
          </a:p>
          <a:p>
            <a:pPr marL="342900" indent="-342900">
              <a:buFont typeface="Wingdings" panose="05000000000000000000" pitchFamily="2" charset="2"/>
              <a:buChar char="q"/>
            </a:pPr>
            <a:r>
              <a:rPr lang="en-GB" sz="2000" b="1" dirty="0">
                <a:solidFill>
                  <a:srgbClr val="FF0000"/>
                </a:solidFill>
              </a:rPr>
              <a:t>Chaining Decorators</a:t>
            </a:r>
          </a:p>
          <a:p>
            <a:pPr marL="342900" indent="-342900">
              <a:buFont typeface="Wingdings" panose="05000000000000000000" pitchFamily="2" charset="2"/>
              <a:buChar char="q"/>
            </a:pPr>
            <a:r>
              <a:rPr lang="en-GB" sz="2000" b="1" dirty="0">
                <a:solidFill>
                  <a:srgbClr val="FF0000"/>
                </a:solidFill>
              </a:rPr>
              <a:t>Decorators with Arguments</a:t>
            </a:r>
          </a:p>
          <a:p>
            <a:pPr marL="342900" indent="-342900">
              <a:buFont typeface="Wingdings" panose="05000000000000000000" pitchFamily="2" charset="2"/>
              <a:buChar char="q"/>
            </a:pPr>
            <a:r>
              <a:rPr lang="en-GB" sz="2000" b="1" dirty="0">
                <a:solidFill>
                  <a:srgbClr val="FF0000"/>
                </a:solidFill>
              </a:rPr>
              <a:t>Fancy Decorators</a:t>
            </a:r>
          </a:p>
          <a:p>
            <a:pPr marL="342900" indent="-342900">
              <a:buFont typeface="Wingdings" panose="05000000000000000000" pitchFamily="2" charset="2"/>
              <a:buChar char="q"/>
            </a:pPr>
            <a:r>
              <a:rPr lang="en-GB" sz="2000" b="1" dirty="0">
                <a:solidFill>
                  <a:srgbClr val="FF0000"/>
                </a:solidFill>
              </a:rPr>
              <a:t>Classes as Decorators in Python</a:t>
            </a:r>
          </a:p>
          <a:p>
            <a:pPr marL="342900" indent="-342900">
              <a:buFont typeface="Wingdings" panose="05000000000000000000" pitchFamily="2" charset="2"/>
              <a:buChar char="q"/>
            </a:pPr>
            <a:r>
              <a:rPr lang="en-GB" sz="2000" b="1" dirty="0">
                <a:solidFill>
                  <a:srgbClr val="FF0000"/>
                </a:solidFill>
              </a:rPr>
              <a:t>What if a function returns something or an argument is passed to the function?</a:t>
            </a:r>
          </a:p>
        </p:txBody>
      </p:sp>
    </p:spTree>
    <p:extLst>
      <p:ext uri="{BB962C8B-B14F-4D97-AF65-F5344CB8AC3E}">
        <p14:creationId xmlns:p14="http://schemas.microsoft.com/office/powerpoint/2010/main" val="113813882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39CD1-411B-4CA3-5114-A614E2CB81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E835EC-7E63-4984-D8BF-BB6223B6BCED}"/>
              </a:ext>
            </a:extLst>
          </p:cNvPr>
          <p:cNvSpPr txBox="1"/>
          <p:nvPr/>
        </p:nvSpPr>
        <p:spPr>
          <a:xfrm>
            <a:off x="414670" y="903767"/>
            <a:ext cx="11238614" cy="3170099"/>
          </a:xfrm>
          <a:prstGeom prst="rect">
            <a:avLst/>
          </a:prstGeom>
          <a:noFill/>
        </p:spPr>
        <p:txBody>
          <a:bodyPr wrap="square">
            <a:spAutoFit/>
          </a:bodyPr>
          <a:lstStyle/>
          <a:p>
            <a:r>
              <a:rPr lang="en-GB" sz="2000" b="1" dirty="0">
                <a:solidFill>
                  <a:srgbClr val="FF0000"/>
                </a:solidFill>
              </a:rPr>
              <a:t>Introduction:</a:t>
            </a:r>
          </a:p>
          <a:p>
            <a:endParaRPr lang="en-GB" sz="2000" b="1" dirty="0">
              <a:solidFill>
                <a:srgbClr val="FF0000"/>
              </a:solidFill>
            </a:endParaRPr>
          </a:p>
          <a:p>
            <a:r>
              <a:rPr lang="en-GB" sz="2000" dirty="0"/>
              <a:t>Python decorators are functions that take another function as an argument and extend its </a:t>
            </a:r>
            <a:r>
              <a:rPr lang="en-GB" sz="2000" dirty="0" err="1"/>
              <a:t>behavior</a:t>
            </a:r>
            <a:r>
              <a:rPr lang="en-GB" sz="2000" dirty="0"/>
              <a:t> without modifying it explicitly. They enclose target functions and let you include pre- and post-processing logic. </a:t>
            </a:r>
          </a:p>
          <a:p>
            <a:endParaRPr lang="en-GB" sz="2000" dirty="0"/>
          </a:p>
          <a:p>
            <a:r>
              <a:rPr lang="en-GB" sz="2000" dirty="0"/>
              <a:t>It is among the most powerful features of Python used to enhance code modularity by isolating concerns and promoting code reusability. We can identify decorators by the @ symbol, followed by the name of the decorator function above the target function. A decorator offers various real-life applications, including authentication, debugging, logging, caching, etc.</a:t>
            </a:r>
          </a:p>
        </p:txBody>
      </p:sp>
    </p:spTree>
    <p:extLst>
      <p:ext uri="{BB962C8B-B14F-4D97-AF65-F5344CB8AC3E}">
        <p14:creationId xmlns:p14="http://schemas.microsoft.com/office/powerpoint/2010/main" val="370040281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39A94-AEEF-7C92-B281-69ACB306BF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F21DE7-E8BF-E981-273B-9C0951F35E75}"/>
              </a:ext>
            </a:extLst>
          </p:cNvPr>
          <p:cNvSpPr txBox="1"/>
          <p:nvPr/>
        </p:nvSpPr>
        <p:spPr>
          <a:xfrm>
            <a:off x="170121" y="148857"/>
            <a:ext cx="11855302" cy="3139321"/>
          </a:xfrm>
          <a:prstGeom prst="rect">
            <a:avLst/>
          </a:prstGeom>
          <a:noFill/>
        </p:spPr>
        <p:txBody>
          <a:bodyPr wrap="square">
            <a:spAutoFit/>
          </a:bodyPr>
          <a:lstStyle/>
          <a:p>
            <a:r>
              <a:rPr lang="en-GB" b="1" dirty="0">
                <a:solidFill>
                  <a:srgbClr val="FF0000"/>
                </a:solidFill>
              </a:rPr>
              <a:t>Prerequisites for Learning Decorators</a:t>
            </a:r>
          </a:p>
          <a:p>
            <a:r>
              <a:rPr lang="en-GB" dirty="0"/>
              <a:t>Before we dive deeper into decorators in Python, it’s important to understand some basic concepts that will be used while learning about decorators. These prerequisites are:</a:t>
            </a:r>
          </a:p>
          <a:p>
            <a:endParaRPr lang="en-GB" dirty="0"/>
          </a:p>
          <a:p>
            <a:r>
              <a:rPr lang="en-GB" b="1" dirty="0">
                <a:solidFill>
                  <a:srgbClr val="FF0000"/>
                </a:solidFill>
              </a:rPr>
              <a:t>Functions in Python and how they work</a:t>
            </a:r>
          </a:p>
          <a:p>
            <a:endParaRPr lang="en-GB" dirty="0"/>
          </a:p>
          <a:p>
            <a:pPr marL="285750" indent="-285750">
              <a:buFont typeface="Wingdings" panose="05000000000000000000" pitchFamily="2" charset="2"/>
              <a:buChar char="q"/>
            </a:pPr>
            <a:r>
              <a:rPr lang="en-GB" dirty="0"/>
              <a:t>First Class Objects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Inner Functions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Higher-order Functions</a:t>
            </a:r>
          </a:p>
        </p:txBody>
      </p:sp>
      <p:sp>
        <p:nvSpPr>
          <p:cNvPr id="5" name="TextBox 4">
            <a:extLst>
              <a:ext uri="{FF2B5EF4-FFF2-40B4-BE49-F238E27FC236}">
                <a16:creationId xmlns:a16="http://schemas.microsoft.com/office/drawing/2014/main" id="{1B82866D-865C-98F5-E030-F5F3AFCF3787}"/>
              </a:ext>
            </a:extLst>
          </p:cNvPr>
          <p:cNvSpPr txBox="1"/>
          <p:nvPr/>
        </p:nvSpPr>
        <p:spPr>
          <a:xfrm>
            <a:off x="4799714" y="1907829"/>
            <a:ext cx="7222165" cy="4801314"/>
          </a:xfrm>
          <a:prstGeom prst="rect">
            <a:avLst/>
          </a:prstGeom>
          <a:noFill/>
        </p:spPr>
        <p:txBody>
          <a:bodyPr wrap="square">
            <a:spAutoFit/>
          </a:bodyPr>
          <a:lstStyle/>
          <a:p>
            <a:r>
              <a:rPr lang="en-GB" b="1" dirty="0">
                <a:solidFill>
                  <a:srgbClr val="FF0000"/>
                </a:solidFill>
              </a:rPr>
              <a:t>Functions in Python:</a:t>
            </a:r>
          </a:p>
          <a:p>
            <a:r>
              <a:rPr lang="en-GB" dirty="0"/>
              <a:t>In Python, everything is treated as an object, including classes and variables. Functions are first-class objects used or passed as arguments. They return values based on the arguments.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few properties of a function are: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can return a function from another function.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function is an instance of an object type.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can store a function as a variable.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can store it in data structures, such as lists and hash tables.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can pass a Python function as a parameter or argument to another function.</a:t>
            </a:r>
          </a:p>
        </p:txBody>
      </p:sp>
    </p:spTree>
    <p:extLst>
      <p:ext uri="{BB962C8B-B14F-4D97-AF65-F5344CB8AC3E}">
        <p14:creationId xmlns:p14="http://schemas.microsoft.com/office/powerpoint/2010/main" val="925073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F7EB4-D99A-3D26-2D4C-2BFE4A084F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BD958B-1258-F5BB-9D10-CA5C157F663E}"/>
              </a:ext>
            </a:extLst>
          </p:cNvPr>
          <p:cNvSpPr txBox="1"/>
          <p:nvPr/>
        </p:nvSpPr>
        <p:spPr>
          <a:xfrm>
            <a:off x="308344" y="170121"/>
            <a:ext cx="8838314" cy="3139321"/>
          </a:xfrm>
          <a:prstGeom prst="rect">
            <a:avLst/>
          </a:prstGeom>
          <a:noFill/>
        </p:spPr>
        <p:txBody>
          <a:bodyPr wrap="square">
            <a:spAutoFit/>
          </a:bodyPr>
          <a:lstStyle/>
          <a:p>
            <a:r>
              <a:rPr lang="en-GB" b="1" dirty="0">
                <a:solidFill>
                  <a:srgbClr val="FF0000"/>
                </a:solidFill>
              </a:rPr>
              <a:t>Example: Treating a function as an object</a:t>
            </a:r>
          </a:p>
          <a:p>
            <a:endParaRPr lang="en-GB" b="1" dirty="0">
              <a:solidFill>
                <a:srgbClr val="FF0000"/>
              </a:solidFill>
            </a:endParaRPr>
          </a:p>
          <a:p>
            <a:r>
              <a:rPr lang="en-GB" dirty="0"/>
              <a:t>def square(x):</a:t>
            </a:r>
          </a:p>
          <a:p>
            <a:r>
              <a:rPr lang="en-GB" dirty="0"/>
              <a:t>    return x * x</a:t>
            </a:r>
          </a:p>
          <a:p>
            <a:r>
              <a:rPr lang="en-GB" dirty="0"/>
              <a:t># Assigning the function to another variable</a:t>
            </a:r>
          </a:p>
          <a:p>
            <a:r>
              <a:rPr lang="en-GB" dirty="0"/>
              <a:t>operation = square</a:t>
            </a:r>
          </a:p>
          <a:p>
            <a:r>
              <a:rPr lang="en-GB" dirty="0"/>
              <a:t>result = operation(5)  # Treating the function as an object</a:t>
            </a:r>
          </a:p>
          <a:p>
            <a:r>
              <a:rPr lang="en-GB" dirty="0"/>
              <a:t>print(result)  # Output: 25</a:t>
            </a:r>
          </a:p>
          <a:p>
            <a:endParaRPr lang="en-GB" dirty="0"/>
          </a:p>
          <a:p>
            <a:r>
              <a:rPr lang="en-GB" b="1" dirty="0">
                <a:solidFill>
                  <a:srgbClr val="FF0000"/>
                </a:solidFill>
              </a:rPr>
              <a:t>Output:</a:t>
            </a:r>
          </a:p>
          <a:p>
            <a:r>
              <a:rPr lang="en-GB" dirty="0"/>
              <a:t> 25</a:t>
            </a:r>
          </a:p>
        </p:txBody>
      </p:sp>
      <p:sp>
        <p:nvSpPr>
          <p:cNvPr id="5" name="TextBox 4">
            <a:extLst>
              <a:ext uri="{FF2B5EF4-FFF2-40B4-BE49-F238E27FC236}">
                <a16:creationId xmlns:a16="http://schemas.microsoft.com/office/drawing/2014/main" id="{339D844B-E80C-17DC-C0AC-89E6C114A747}"/>
              </a:ext>
            </a:extLst>
          </p:cNvPr>
          <p:cNvSpPr txBox="1"/>
          <p:nvPr/>
        </p:nvSpPr>
        <p:spPr>
          <a:xfrm>
            <a:off x="6097772" y="368848"/>
            <a:ext cx="6097772" cy="5355312"/>
          </a:xfrm>
          <a:prstGeom prst="rect">
            <a:avLst/>
          </a:prstGeom>
          <a:noFill/>
        </p:spPr>
        <p:txBody>
          <a:bodyPr wrap="square">
            <a:spAutoFit/>
          </a:bodyPr>
          <a:lstStyle/>
          <a:p>
            <a:r>
              <a:rPr lang="en-GB" b="1" dirty="0">
                <a:solidFill>
                  <a:srgbClr val="FF0000"/>
                </a:solidFill>
              </a:rPr>
              <a:t>First Class Objects</a:t>
            </a:r>
          </a:p>
          <a:p>
            <a:r>
              <a:rPr lang="en-GB" dirty="0"/>
              <a:t>A Python function is treated as a first-class object, so it gets all the rights as other variables in Python programming. Therefore, we can assign a function to a variable, return it from another function, or pass it to a function. </a:t>
            </a:r>
          </a:p>
          <a:p>
            <a:endParaRPr lang="en-GB" dirty="0"/>
          </a:p>
          <a:p>
            <a:r>
              <a:rPr lang="en-GB" b="1" dirty="0">
                <a:solidFill>
                  <a:srgbClr val="FF0000"/>
                </a:solidFill>
              </a:rPr>
              <a:t>Example: Assigning a function to a variable:</a:t>
            </a:r>
          </a:p>
          <a:p>
            <a:endParaRPr lang="en-GB" b="1" dirty="0">
              <a:solidFill>
                <a:srgbClr val="FF0000"/>
              </a:solidFill>
            </a:endParaRPr>
          </a:p>
          <a:p>
            <a:r>
              <a:rPr lang="en-GB" dirty="0"/>
              <a:t>def greet(name):</a:t>
            </a:r>
          </a:p>
          <a:p>
            <a:r>
              <a:rPr lang="en-GB" dirty="0"/>
              <a:t>    return </a:t>
            </a:r>
            <a:r>
              <a:rPr lang="en-GB" dirty="0" err="1"/>
              <a:t>f"Hello</a:t>
            </a:r>
            <a:r>
              <a:rPr lang="en-GB" dirty="0"/>
              <a:t>, {name}!"</a:t>
            </a:r>
          </a:p>
          <a:p>
            <a:endParaRPr lang="en-GB" dirty="0"/>
          </a:p>
          <a:p>
            <a:r>
              <a:rPr lang="en-GB" dirty="0"/>
              <a:t># Assign the function to a variable</a:t>
            </a:r>
          </a:p>
          <a:p>
            <a:r>
              <a:rPr lang="en-GB" dirty="0" err="1"/>
              <a:t>greet_func</a:t>
            </a:r>
            <a:r>
              <a:rPr lang="en-GB" dirty="0"/>
              <a:t> = greet</a:t>
            </a:r>
          </a:p>
          <a:p>
            <a:endParaRPr lang="en-GB" dirty="0"/>
          </a:p>
          <a:p>
            <a:r>
              <a:rPr lang="en-GB" dirty="0"/>
              <a:t># Call the function using the variable</a:t>
            </a:r>
          </a:p>
          <a:p>
            <a:r>
              <a:rPr lang="en-GB" dirty="0"/>
              <a:t>print(</a:t>
            </a:r>
            <a:r>
              <a:rPr lang="en-GB" dirty="0" err="1"/>
              <a:t>greet_func</a:t>
            </a:r>
            <a:r>
              <a:rPr lang="en-GB" dirty="0"/>
              <a:t>("Raghav"))</a:t>
            </a:r>
          </a:p>
          <a:p>
            <a:endParaRPr lang="en-GB" dirty="0"/>
          </a:p>
          <a:p>
            <a:r>
              <a:rPr lang="en-GB" b="1" dirty="0">
                <a:solidFill>
                  <a:srgbClr val="FF0000"/>
                </a:solidFill>
              </a:rPr>
              <a:t>Output</a:t>
            </a:r>
          </a:p>
          <a:p>
            <a:r>
              <a:rPr lang="en-GB" dirty="0"/>
              <a:t>Hello, Raghav!</a:t>
            </a:r>
          </a:p>
        </p:txBody>
      </p:sp>
    </p:spTree>
    <p:extLst>
      <p:ext uri="{BB962C8B-B14F-4D97-AF65-F5344CB8AC3E}">
        <p14:creationId xmlns:p14="http://schemas.microsoft.com/office/powerpoint/2010/main" val="318347982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B47BE-F89F-AE17-FB1A-4BF3B38670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3F5BD7-915B-8891-BE39-078A2E31CFAB}"/>
              </a:ext>
            </a:extLst>
          </p:cNvPr>
          <p:cNvSpPr txBox="1"/>
          <p:nvPr/>
        </p:nvSpPr>
        <p:spPr>
          <a:xfrm>
            <a:off x="284420" y="230349"/>
            <a:ext cx="6097772" cy="5355312"/>
          </a:xfrm>
          <a:prstGeom prst="rect">
            <a:avLst/>
          </a:prstGeom>
          <a:noFill/>
        </p:spPr>
        <p:txBody>
          <a:bodyPr wrap="square">
            <a:spAutoFit/>
          </a:bodyPr>
          <a:lstStyle/>
          <a:p>
            <a:r>
              <a:rPr lang="en-GB" b="1" dirty="0">
                <a:solidFill>
                  <a:srgbClr val="FF0000"/>
                </a:solidFill>
              </a:rPr>
              <a:t>Example: Passing a function as an argument:</a:t>
            </a:r>
          </a:p>
          <a:p>
            <a:r>
              <a:rPr lang="en-GB" dirty="0"/>
              <a:t>def shout(text):</a:t>
            </a:r>
          </a:p>
          <a:p>
            <a:r>
              <a:rPr lang="en-GB" dirty="0"/>
              <a:t>    return </a:t>
            </a:r>
            <a:r>
              <a:rPr lang="en-GB" dirty="0" err="1"/>
              <a:t>text.upper</a:t>
            </a:r>
            <a:r>
              <a:rPr lang="en-GB" dirty="0"/>
              <a:t>()</a:t>
            </a:r>
          </a:p>
          <a:p>
            <a:endParaRPr lang="en-GB" dirty="0"/>
          </a:p>
          <a:p>
            <a:r>
              <a:rPr lang="en-GB" dirty="0"/>
              <a:t>def whisper(text):</a:t>
            </a:r>
          </a:p>
          <a:p>
            <a:r>
              <a:rPr lang="en-GB" dirty="0"/>
              <a:t>    return </a:t>
            </a:r>
            <a:r>
              <a:rPr lang="en-GB" dirty="0" err="1"/>
              <a:t>text.lower</a:t>
            </a:r>
            <a:r>
              <a:rPr lang="en-GB" dirty="0"/>
              <a:t>()</a:t>
            </a:r>
          </a:p>
          <a:p>
            <a:endParaRPr lang="en-GB" dirty="0"/>
          </a:p>
          <a:p>
            <a:r>
              <a:rPr lang="en-GB" dirty="0"/>
              <a:t>def greet(</a:t>
            </a:r>
            <a:r>
              <a:rPr lang="en-GB" dirty="0" err="1"/>
              <a:t>func</a:t>
            </a:r>
            <a:r>
              <a:rPr lang="en-GB" dirty="0"/>
              <a:t>):</a:t>
            </a:r>
          </a:p>
          <a:p>
            <a:r>
              <a:rPr lang="en-GB" dirty="0"/>
              <a:t>    greeting = </a:t>
            </a:r>
            <a:r>
              <a:rPr lang="en-GB" dirty="0" err="1"/>
              <a:t>func</a:t>
            </a:r>
            <a:r>
              <a:rPr lang="en-GB" dirty="0"/>
              <a:t>("Hello, World!")</a:t>
            </a:r>
          </a:p>
          <a:p>
            <a:r>
              <a:rPr lang="en-GB" dirty="0"/>
              <a:t>    print(greeting)</a:t>
            </a:r>
          </a:p>
          <a:p>
            <a:endParaRPr lang="en-GB" dirty="0"/>
          </a:p>
          <a:p>
            <a:r>
              <a:rPr lang="en-GB" dirty="0"/>
              <a:t># Pass the 'shout' and 'whisper' functions as arguments</a:t>
            </a:r>
          </a:p>
          <a:p>
            <a:r>
              <a:rPr lang="en-GB" dirty="0"/>
              <a:t>greet(shout)   # Output: HELLO, WORLD!</a:t>
            </a:r>
          </a:p>
          <a:p>
            <a:r>
              <a:rPr lang="en-GB" dirty="0"/>
              <a:t>greet(whisper) # Output: hello, world!</a:t>
            </a:r>
          </a:p>
          <a:p>
            <a:endParaRPr lang="en-GB" dirty="0"/>
          </a:p>
          <a:p>
            <a:r>
              <a:rPr lang="en-GB" b="1" dirty="0">
                <a:solidFill>
                  <a:srgbClr val="FF0000"/>
                </a:solidFill>
              </a:rPr>
              <a:t>Output:</a:t>
            </a:r>
          </a:p>
          <a:p>
            <a:r>
              <a:rPr lang="en-GB" dirty="0"/>
              <a:t>HELLO, WORLD!</a:t>
            </a:r>
          </a:p>
          <a:p>
            <a:endParaRPr lang="en-GB" dirty="0"/>
          </a:p>
          <a:p>
            <a:r>
              <a:rPr lang="en-GB" dirty="0"/>
              <a:t>hello, world!</a:t>
            </a:r>
          </a:p>
        </p:txBody>
      </p:sp>
      <p:sp>
        <p:nvSpPr>
          <p:cNvPr id="5" name="TextBox 4">
            <a:extLst>
              <a:ext uri="{FF2B5EF4-FFF2-40B4-BE49-F238E27FC236}">
                <a16:creationId xmlns:a16="http://schemas.microsoft.com/office/drawing/2014/main" id="{4CA9E24E-7486-5000-91C9-885538731F15}"/>
              </a:ext>
            </a:extLst>
          </p:cNvPr>
          <p:cNvSpPr txBox="1"/>
          <p:nvPr/>
        </p:nvSpPr>
        <p:spPr>
          <a:xfrm>
            <a:off x="5809808" y="507348"/>
            <a:ext cx="6097772" cy="4801314"/>
          </a:xfrm>
          <a:prstGeom prst="rect">
            <a:avLst/>
          </a:prstGeom>
          <a:noFill/>
        </p:spPr>
        <p:txBody>
          <a:bodyPr wrap="square">
            <a:spAutoFit/>
          </a:bodyPr>
          <a:lstStyle/>
          <a:p>
            <a:r>
              <a:rPr lang="en-GB" b="1" dirty="0">
                <a:solidFill>
                  <a:srgbClr val="FF0000"/>
                </a:solidFill>
              </a:rPr>
              <a:t>Example: Returning a function from another function</a:t>
            </a:r>
          </a:p>
          <a:p>
            <a:r>
              <a:rPr lang="en-GB" dirty="0"/>
              <a:t>def </a:t>
            </a:r>
            <a:r>
              <a:rPr lang="en-GB" dirty="0" err="1"/>
              <a:t>create_multiplier</a:t>
            </a:r>
            <a:r>
              <a:rPr lang="en-GB" dirty="0"/>
              <a:t>(x):</a:t>
            </a:r>
          </a:p>
          <a:p>
            <a:r>
              <a:rPr lang="en-GB" dirty="0"/>
              <a:t>    def multiplier(y):</a:t>
            </a:r>
          </a:p>
          <a:p>
            <a:r>
              <a:rPr lang="en-GB" dirty="0"/>
              <a:t>        return x * y</a:t>
            </a:r>
          </a:p>
          <a:p>
            <a:r>
              <a:rPr lang="en-GB" dirty="0"/>
              <a:t>    return multiplier</a:t>
            </a:r>
          </a:p>
          <a:p>
            <a:endParaRPr lang="en-GB" dirty="0"/>
          </a:p>
          <a:p>
            <a:r>
              <a:rPr lang="en-GB" dirty="0"/>
              <a:t># Create a multiplier function</a:t>
            </a:r>
          </a:p>
          <a:p>
            <a:r>
              <a:rPr lang="en-GB" dirty="0" err="1"/>
              <a:t>times_two</a:t>
            </a:r>
            <a:r>
              <a:rPr lang="en-GB" dirty="0"/>
              <a:t> = </a:t>
            </a:r>
            <a:r>
              <a:rPr lang="en-GB" dirty="0" err="1"/>
              <a:t>create_multiplier</a:t>
            </a:r>
            <a:r>
              <a:rPr lang="en-GB" dirty="0"/>
              <a:t>(2)</a:t>
            </a:r>
          </a:p>
          <a:p>
            <a:r>
              <a:rPr lang="en-GB" dirty="0" err="1"/>
              <a:t>times_three</a:t>
            </a:r>
            <a:r>
              <a:rPr lang="en-GB" dirty="0"/>
              <a:t> = </a:t>
            </a:r>
            <a:r>
              <a:rPr lang="en-GB" dirty="0" err="1"/>
              <a:t>create_multiplier</a:t>
            </a:r>
            <a:r>
              <a:rPr lang="en-GB" dirty="0"/>
              <a:t>(3)</a:t>
            </a:r>
          </a:p>
          <a:p>
            <a:endParaRPr lang="en-GB" dirty="0"/>
          </a:p>
          <a:p>
            <a:r>
              <a:rPr lang="en-GB" dirty="0"/>
              <a:t># Use the returned functions</a:t>
            </a:r>
          </a:p>
          <a:p>
            <a:r>
              <a:rPr lang="en-GB" dirty="0"/>
              <a:t>print(</a:t>
            </a:r>
            <a:r>
              <a:rPr lang="en-GB" dirty="0" err="1"/>
              <a:t>times_two</a:t>
            </a:r>
            <a:r>
              <a:rPr lang="en-GB" dirty="0"/>
              <a:t>(5))  # Output: 10</a:t>
            </a:r>
          </a:p>
          <a:p>
            <a:r>
              <a:rPr lang="en-GB" dirty="0"/>
              <a:t>print(</a:t>
            </a:r>
            <a:r>
              <a:rPr lang="en-GB" dirty="0" err="1"/>
              <a:t>times_three</a:t>
            </a:r>
            <a:r>
              <a:rPr lang="en-GB" dirty="0"/>
              <a:t>(5))  # Output: 15</a:t>
            </a:r>
          </a:p>
          <a:p>
            <a:endParaRPr lang="en-GB" dirty="0"/>
          </a:p>
          <a:p>
            <a:r>
              <a:rPr lang="en-GB" b="1" dirty="0">
                <a:solidFill>
                  <a:srgbClr val="FF0000"/>
                </a:solidFill>
              </a:rPr>
              <a:t>Output</a:t>
            </a:r>
          </a:p>
          <a:p>
            <a:r>
              <a:rPr lang="en-GB" dirty="0"/>
              <a:t>10</a:t>
            </a:r>
          </a:p>
          <a:p>
            <a:r>
              <a:rPr lang="en-GB" dirty="0"/>
              <a:t>15</a:t>
            </a:r>
          </a:p>
        </p:txBody>
      </p:sp>
    </p:spTree>
    <p:extLst>
      <p:ext uri="{BB962C8B-B14F-4D97-AF65-F5344CB8AC3E}">
        <p14:creationId xmlns:p14="http://schemas.microsoft.com/office/powerpoint/2010/main" val="3598686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D6FBC-1B7D-F89F-8447-44FD8FA733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592D95-B551-7C8E-A9EE-7E56F98348F8}"/>
              </a:ext>
            </a:extLst>
          </p:cNvPr>
          <p:cNvSpPr txBox="1"/>
          <p:nvPr/>
        </p:nvSpPr>
        <p:spPr>
          <a:xfrm>
            <a:off x="265814" y="197346"/>
            <a:ext cx="11546958" cy="5909310"/>
          </a:xfrm>
          <a:prstGeom prst="rect">
            <a:avLst/>
          </a:prstGeom>
          <a:noFill/>
        </p:spPr>
        <p:txBody>
          <a:bodyPr wrap="square">
            <a:spAutoFit/>
          </a:bodyPr>
          <a:lstStyle/>
          <a:p>
            <a:r>
              <a:rPr lang="en-GB" b="1" dirty="0">
                <a:solidFill>
                  <a:srgbClr val="FF0000"/>
                </a:solidFill>
              </a:rPr>
              <a:t>One technique that decorators use in Python is to return a function from a function:</a:t>
            </a:r>
          </a:p>
          <a:p>
            <a:endParaRPr lang="en-GB" dirty="0"/>
          </a:p>
          <a:p>
            <a:r>
              <a:rPr lang="en-GB" b="1" dirty="0">
                <a:solidFill>
                  <a:srgbClr val="FF0000"/>
                </a:solidFill>
              </a:rPr>
              <a:t>Example: Passing a function to another function</a:t>
            </a:r>
          </a:p>
          <a:p>
            <a:r>
              <a:rPr lang="en-GB" dirty="0"/>
              <a:t>def shout(text):</a:t>
            </a:r>
          </a:p>
          <a:p>
            <a:r>
              <a:rPr lang="en-GB" dirty="0"/>
              <a:t>    return </a:t>
            </a:r>
            <a:r>
              <a:rPr lang="en-GB" dirty="0" err="1"/>
              <a:t>text.upper</a:t>
            </a:r>
            <a:r>
              <a:rPr lang="en-GB" dirty="0"/>
              <a:t>()</a:t>
            </a:r>
          </a:p>
          <a:p>
            <a:endParaRPr lang="en-GB" dirty="0"/>
          </a:p>
          <a:p>
            <a:r>
              <a:rPr lang="en-GB" dirty="0"/>
              <a:t>def whisper(text):</a:t>
            </a:r>
          </a:p>
          <a:p>
            <a:r>
              <a:rPr lang="en-GB" dirty="0"/>
              <a:t>    return </a:t>
            </a:r>
            <a:r>
              <a:rPr lang="en-GB" dirty="0" err="1"/>
              <a:t>text.lower</a:t>
            </a:r>
            <a:r>
              <a:rPr lang="en-GB" dirty="0"/>
              <a:t>()</a:t>
            </a:r>
          </a:p>
          <a:p>
            <a:endParaRPr lang="en-GB" dirty="0"/>
          </a:p>
          <a:p>
            <a:r>
              <a:rPr lang="en-GB" dirty="0"/>
              <a:t>def greet(</a:t>
            </a:r>
            <a:r>
              <a:rPr lang="en-GB" dirty="0" err="1"/>
              <a:t>func</a:t>
            </a:r>
            <a:r>
              <a:rPr lang="en-GB" dirty="0"/>
              <a:t>, name):</a:t>
            </a:r>
          </a:p>
          <a:p>
            <a:r>
              <a:rPr lang="en-GB" dirty="0"/>
              <a:t>    return </a:t>
            </a:r>
            <a:r>
              <a:rPr lang="en-GB" dirty="0" err="1"/>
              <a:t>func</a:t>
            </a:r>
            <a:r>
              <a:rPr lang="en-GB" dirty="0"/>
              <a:t>(</a:t>
            </a:r>
            <a:r>
              <a:rPr lang="en-GB" dirty="0" err="1"/>
              <a:t>f"Hello</a:t>
            </a:r>
            <a:r>
              <a:rPr lang="en-GB" dirty="0"/>
              <a:t>, {name}!")</a:t>
            </a:r>
          </a:p>
          <a:p>
            <a:endParaRPr lang="en-GB" dirty="0"/>
          </a:p>
          <a:p>
            <a:r>
              <a:rPr lang="en-GB" dirty="0"/>
              <a:t># Passing 'shout' and 'whisper' as arguments</a:t>
            </a:r>
          </a:p>
          <a:p>
            <a:r>
              <a:rPr lang="en-GB" dirty="0"/>
              <a:t>print(greet(shout, "Alice"))  # Output: HELLO, ALICE!</a:t>
            </a:r>
          </a:p>
          <a:p>
            <a:r>
              <a:rPr lang="en-GB" dirty="0"/>
              <a:t>print(greet(whisper, "Bob"))  # Output: hello, bob</a:t>
            </a:r>
          </a:p>
          <a:p>
            <a:endParaRPr lang="en-GB" dirty="0"/>
          </a:p>
          <a:p>
            <a:r>
              <a:rPr lang="en-GB" b="1" dirty="0">
                <a:solidFill>
                  <a:srgbClr val="FF0000"/>
                </a:solidFill>
              </a:rPr>
              <a:t>Output:</a:t>
            </a:r>
          </a:p>
          <a:p>
            <a:r>
              <a:rPr lang="en-GB" dirty="0"/>
              <a:t>HELLO, ALICE!</a:t>
            </a:r>
          </a:p>
          <a:p>
            <a:r>
              <a:rPr lang="en-GB" dirty="0"/>
              <a:t>hello, bob!</a:t>
            </a:r>
          </a:p>
          <a:p>
            <a:endParaRPr lang="en-GB" dirty="0"/>
          </a:p>
          <a:p>
            <a:r>
              <a:rPr lang="en-GB" dirty="0"/>
              <a:t>In Python, decorators use the technique of passing functions as an argument to another function.</a:t>
            </a:r>
          </a:p>
        </p:txBody>
      </p:sp>
    </p:spTree>
    <p:extLst>
      <p:ext uri="{BB962C8B-B14F-4D97-AF65-F5344CB8AC3E}">
        <p14:creationId xmlns:p14="http://schemas.microsoft.com/office/powerpoint/2010/main" val="363998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EC85A-0998-AE21-CA33-66896EF5F4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E6E67C-E6F2-D287-F39F-EF28BBB11560}"/>
              </a:ext>
            </a:extLst>
          </p:cNvPr>
          <p:cNvSpPr txBox="1"/>
          <p:nvPr/>
        </p:nvSpPr>
        <p:spPr>
          <a:xfrm>
            <a:off x="315432" y="277712"/>
            <a:ext cx="11876568" cy="5386090"/>
          </a:xfrm>
          <a:prstGeom prst="rect">
            <a:avLst/>
          </a:prstGeom>
          <a:noFill/>
        </p:spPr>
        <p:txBody>
          <a:bodyPr wrap="square">
            <a:spAutoFit/>
          </a:bodyPr>
          <a:lstStyle/>
          <a:p>
            <a:r>
              <a:rPr lang="en-GB" sz="2000" b="1" dirty="0"/>
              <a:t>Example </a:t>
            </a:r>
          </a:p>
          <a:p>
            <a:r>
              <a:rPr lang="en-GB" b="1" dirty="0"/>
              <a:t># Base class (or Parent class)</a:t>
            </a:r>
          </a:p>
          <a:p>
            <a:r>
              <a:rPr lang="en-GB" dirty="0"/>
              <a:t>class Animal:</a:t>
            </a:r>
          </a:p>
          <a:p>
            <a:r>
              <a:rPr lang="en-GB" dirty="0"/>
              <a:t>    def __</a:t>
            </a:r>
            <a:r>
              <a:rPr lang="en-GB" dirty="0" err="1"/>
              <a:t>init</a:t>
            </a:r>
            <a:r>
              <a:rPr lang="en-GB" dirty="0"/>
              <a:t>__(self, name):</a:t>
            </a:r>
          </a:p>
          <a:p>
            <a:r>
              <a:rPr lang="en-GB" dirty="0"/>
              <a:t>        self.name = name</a:t>
            </a:r>
          </a:p>
          <a:p>
            <a:endParaRPr lang="en-GB" dirty="0"/>
          </a:p>
          <a:p>
            <a:r>
              <a:rPr lang="en-GB" dirty="0"/>
              <a:t>    def speak(self):</a:t>
            </a:r>
          </a:p>
          <a:p>
            <a:r>
              <a:rPr lang="en-GB" dirty="0"/>
              <a:t>        return f"{self.name} makes a sound."</a:t>
            </a:r>
          </a:p>
          <a:p>
            <a:endParaRPr lang="en-GB" dirty="0"/>
          </a:p>
          <a:p>
            <a:r>
              <a:rPr lang="en-GB" b="1" dirty="0"/>
              <a:t># Derived class (or Child class) inheriting from Animal</a:t>
            </a:r>
          </a:p>
          <a:p>
            <a:r>
              <a:rPr lang="en-GB" dirty="0"/>
              <a:t>class Dog(Animal):</a:t>
            </a:r>
          </a:p>
          <a:p>
            <a:r>
              <a:rPr lang="en-GB" dirty="0"/>
              <a:t>    def __</a:t>
            </a:r>
            <a:r>
              <a:rPr lang="en-GB" dirty="0" err="1"/>
              <a:t>init</a:t>
            </a:r>
            <a:r>
              <a:rPr lang="en-GB" dirty="0"/>
              <a:t>__(self, name, breed):</a:t>
            </a:r>
          </a:p>
          <a:p>
            <a:r>
              <a:rPr lang="en-GB" dirty="0"/>
              <a:t>        # Call the constructor of the parent class</a:t>
            </a:r>
          </a:p>
          <a:p>
            <a:r>
              <a:rPr lang="en-GB" dirty="0"/>
              <a:t>        super().__</a:t>
            </a:r>
            <a:r>
              <a:rPr lang="en-GB" dirty="0" err="1"/>
              <a:t>init</a:t>
            </a:r>
            <a:r>
              <a:rPr lang="en-GB" dirty="0"/>
              <a:t>__(name)</a:t>
            </a:r>
          </a:p>
          <a:p>
            <a:r>
              <a:rPr lang="en-GB" dirty="0"/>
              <a:t>        </a:t>
            </a:r>
            <a:r>
              <a:rPr lang="en-GB" dirty="0" err="1"/>
              <a:t>self.breed</a:t>
            </a:r>
            <a:r>
              <a:rPr lang="en-GB" dirty="0"/>
              <a:t> = breed</a:t>
            </a:r>
          </a:p>
          <a:p>
            <a:endParaRPr lang="en-GB" dirty="0"/>
          </a:p>
          <a:p>
            <a:r>
              <a:rPr lang="en-GB" dirty="0"/>
              <a:t>    def speak(self):</a:t>
            </a:r>
          </a:p>
          <a:p>
            <a:r>
              <a:rPr lang="en-GB" dirty="0"/>
              <a:t>        return f"{self.name} says Woof!"</a:t>
            </a:r>
          </a:p>
          <a:p>
            <a:endParaRPr lang="en-GB" dirty="0"/>
          </a:p>
        </p:txBody>
      </p:sp>
      <p:sp>
        <p:nvSpPr>
          <p:cNvPr id="5" name="TextBox 4">
            <a:extLst>
              <a:ext uri="{FF2B5EF4-FFF2-40B4-BE49-F238E27FC236}">
                <a16:creationId xmlns:a16="http://schemas.microsoft.com/office/drawing/2014/main" id="{D02BC761-61BB-1323-CE7A-AC69A97E5899}"/>
              </a:ext>
            </a:extLst>
          </p:cNvPr>
          <p:cNvSpPr txBox="1"/>
          <p:nvPr/>
        </p:nvSpPr>
        <p:spPr>
          <a:xfrm>
            <a:off x="5983472" y="176633"/>
            <a:ext cx="6097772" cy="5078313"/>
          </a:xfrm>
          <a:prstGeom prst="rect">
            <a:avLst/>
          </a:prstGeom>
          <a:noFill/>
        </p:spPr>
        <p:txBody>
          <a:bodyPr wrap="square">
            <a:spAutoFit/>
          </a:bodyPr>
          <a:lstStyle/>
          <a:p>
            <a:r>
              <a:rPr lang="en-GB" b="1" dirty="0"/>
              <a:t># Derived class (or Child class) inheriting from Animal</a:t>
            </a:r>
          </a:p>
          <a:p>
            <a:r>
              <a:rPr lang="en-GB" dirty="0"/>
              <a:t>class Cat(Animal):</a:t>
            </a:r>
          </a:p>
          <a:p>
            <a:r>
              <a:rPr lang="en-GB" dirty="0"/>
              <a:t>    def __</a:t>
            </a:r>
            <a:r>
              <a:rPr lang="en-GB" dirty="0" err="1"/>
              <a:t>init</a:t>
            </a:r>
            <a:r>
              <a:rPr lang="en-GB" dirty="0"/>
              <a:t>__(self, name, </a:t>
            </a:r>
            <a:r>
              <a:rPr lang="en-GB" dirty="0" err="1"/>
              <a:t>color</a:t>
            </a:r>
            <a:r>
              <a:rPr lang="en-GB" dirty="0"/>
              <a:t>):</a:t>
            </a:r>
          </a:p>
          <a:p>
            <a:r>
              <a:rPr lang="en-GB" dirty="0"/>
              <a:t>        # Call the constructor of the parent class</a:t>
            </a:r>
          </a:p>
          <a:p>
            <a:r>
              <a:rPr lang="en-GB" dirty="0"/>
              <a:t>        super().__</a:t>
            </a:r>
            <a:r>
              <a:rPr lang="en-GB" dirty="0" err="1"/>
              <a:t>init</a:t>
            </a:r>
            <a:r>
              <a:rPr lang="en-GB" dirty="0"/>
              <a:t>__(name)</a:t>
            </a:r>
          </a:p>
          <a:p>
            <a:r>
              <a:rPr lang="en-GB" dirty="0"/>
              <a:t>        </a:t>
            </a:r>
            <a:r>
              <a:rPr lang="en-GB" dirty="0" err="1"/>
              <a:t>self.color</a:t>
            </a:r>
            <a:r>
              <a:rPr lang="en-GB" dirty="0"/>
              <a:t> = </a:t>
            </a:r>
            <a:r>
              <a:rPr lang="en-GB" dirty="0" err="1"/>
              <a:t>color</a:t>
            </a:r>
            <a:endParaRPr lang="en-GB" dirty="0"/>
          </a:p>
          <a:p>
            <a:endParaRPr lang="en-GB" dirty="0"/>
          </a:p>
          <a:p>
            <a:r>
              <a:rPr lang="en-GB" dirty="0"/>
              <a:t>    def speak(self):</a:t>
            </a:r>
          </a:p>
          <a:p>
            <a:r>
              <a:rPr lang="en-GB" dirty="0"/>
              <a:t>        return f"{self.name} says Meow!"</a:t>
            </a:r>
          </a:p>
          <a:p>
            <a:endParaRPr lang="en-GB" b="1" dirty="0"/>
          </a:p>
          <a:p>
            <a:r>
              <a:rPr lang="en-GB" b="1" dirty="0"/>
              <a:t># Creating instances of the derived classes</a:t>
            </a:r>
          </a:p>
          <a:p>
            <a:r>
              <a:rPr lang="en-GB" dirty="0"/>
              <a:t>dog = Dog("Buddy", "Golden Retriever")</a:t>
            </a:r>
          </a:p>
          <a:p>
            <a:r>
              <a:rPr lang="en-GB" dirty="0"/>
              <a:t>cat = Cat("Whiskers", "Tabby")</a:t>
            </a:r>
          </a:p>
          <a:p>
            <a:endParaRPr lang="en-GB" dirty="0"/>
          </a:p>
          <a:p>
            <a:r>
              <a:rPr lang="en-GB" b="1" dirty="0"/>
              <a:t># Accessing the speak method from each instance</a:t>
            </a:r>
          </a:p>
          <a:p>
            <a:r>
              <a:rPr lang="en-GB" dirty="0"/>
              <a:t>print(</a:t>
            </a:r>
            <a:r>
              <a:rPr lang="en-GB" dirty="0" err="1"/>
              <a:t>dog.speak</a:t>
            </a:r>
            <a:r>
              <a:rPr lang="en-GB" dirty="0"/>
              <a:t>())  # Output: Buddy says Woof!</a:t>
            </a:r>
          </a:p>
          <a:p>
            <a:r>
              <a:rPr lang="en-GB" dirty="0"/>
              <a:t>print(</a:t>
            </a:r>
            <a:r>
              <a:rPr lang="en-GB" dirty="0" err="1"/>
              <a:t>cat.speak</a:t>
            </a:r>
            <a:r>
              <a:rPr lang="en-GB" dirty="0"/>
              <a:t>())  # Output: Whiskers says Meow!</a:t>
            </a:r>
          </a:p>
          <a:p>
            <a:endParaRPr lang="en-GB" dirty="0"/>
          </a:p>
        </p:txBody>
      </p:sp>
      <p:sp>
        <p:nvSpPr>
          <p:cNvPr id="7" name="TextBox 6">
            <a:extLst>
              <a:ext uri="{FF2B5EF4-FFF2-40B4-BE49-F238E27FC236}">
                <a16:creationId xmlns:a16="http://schemas.microsoft.com/office/drawing/2014/main" id="{DED8BB58-3419-9F6D-0B72-E7EA3129CDB8}"/>
              </a:ext>
            </a:extLst>
          </p:cNvPr>
          <p:cNvSpPr txBox="1"/>
          <p:nvPr/>
        </p:nvSpPr>
        <p:spPr>
          <a:xfrm>
            <a:off x="3204830" y="5497884"/>
            <a:ext cx="6097772" cy="923330"/>
          </a:xfrm>
          <a:prstGeom prst="rect">
            <a:avLst/>
          </a:prstGeom>
          <a:noFill/>
        </p:spPr>
        <p:txBody>
          <a:bodyPr wrap="square">
            <a:spAutoFit/>
          </a:bodyPr>
          <a:lstStyle/>
          <a:p>
            <a:r>
              <a:rPr lang="en-GB" b="1" dirty="0"/>
              <a:t>Output:</a:t>
            </a:r>
          </a:p>
          <a:p>
            <a:r>
              <a:rPr lang="en-GB" dirty="0"/>
              <a:t>Buddy says Woof!</a:t>
            </a:r>
          </a:p>
          <a:p>
            <a:r>
              <a:rPr lang="en-GB" dirty="0"/>
              <a:t>Whiskers says Meow!</a:t>
            </a:r>
          </a:p>
        </p:txBody>
      </p:sp>
    </p:spTree>
    <p:extLst>
      <p:ext uri="{BB962C8B-B14F-4D97-AF65-F5344CB8AC3E}">
        <p14:creationId xmlns:p14="http://schemas.microsoft.com/office/powerpoint/2010/main" val="86265738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F3EEF-0AEE-7DFB-11CD-5776FCBF34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EA442C-3299-5CFF-B5B6-BB99C6E1E8CD}"/>
              </a:ext>
            </a:extLst>
          </p:cNvPr>
          <p:cNvSpPr txBox="1"/>
          <p:nvPr/>
        </p:nvSpPr>
        <p:spPr>
          <a:xfrm>
            <a:off x="329610" y="292763"/>
            <a:ext cx="11738344" cy="5909310"/>
          </a:xfrm>
          <a:prstGeom prst="rect">
            <a:avLst/>
          </a:prstGeom>
          <a:noFill/>
        </p:spPr>
        <p:txBody>
          <a:bodyPr wrap="square">
            <a:spAutoFit/>
          </a:bodyPr>
          <a:lstStyle/>
          <a:p>
            <a:r>
              <a:rPr lang="en-GB" sz="2000" b="1" dirty="0">
                <a:solidFill>
                  <a:srgbClr val="FF0000"/>
                </a:solidFill>
              </a:rPr>
              <a:t>Inner Functions</a:t>
            </a:r>
          </a:p>
          <a:p>
            <a:r>
              <a:rPr lang="en-GB" dirty="0"/>
              <a:t>Python allows us to define one function within another. These functions are known as inner functions or nested functions. They can access variables in the outer space of the enclosing function, and this pattern is called a Closure</a:t>
            </a:r>
          </a:p>
          <a:p>
            <a:endParaRPr lang="en-GB" dirty="0"/>
          </a:p>
          <a:p>
            <a:r>
              <a:rPr lang="en-GB" dirty="0"/>
              <a:t>Example</a:t>
            </a:r>
          </a:p>
          <a:p>
            <a:r>
              <a:rPr lang="en-GB" dirty="0"/>
              <a:t>def </a:t>
            </a:r>
            <a:r>
              <a:rPr lang="en-GB" dirty="0" err="1"/>
              <a:t>outer_function</a:t>
            </a:r>
            <a:r>
              <a:rPr lang="en-GB" dirty="0"/>
              <a:t>(text):</a:t>
            </a:r>
          </a:p>
          <a:p>
            <a:r>
              <a:rPr lang="en-GB" dirty="0"/>
              <a:t>    def </a:t>
            </a:r>
            <a:r>
              <a:rPr lang="en-GB" dirty="0" err="1"/>
              <a:t>inner_function</a:t>
            </a:r>
            <a:r>
              <a:rPr lang="en-GB" dirty="0"/>
              <a:t>():</a:t>
            </a:r>
          </a:p>
          <a:p>
            <a:r>
              <a:rPr lang="en-GB" dirty="0"/>
              <a:t>        # Accessing the variable from the outer function's scope</a:t>
            </a:r>
          </a:p>
          <a:p>
            <a:r>
              <a:rPr lang="en-GB" dirty="0"/>
              <a:t>        print(text)</a:t>
            </a:r>
          </a:p>
          <a:p>
            <a:r>
              <a:rPr lang="en-GB" dirty="0"/>
              <a:t>   </a:t>
            </a:r>
          </a:p>
          <a:p>
            <a:r>
              <a:rPr lang="en-GB" dirty="0"/>
              <a:t>    # Returning the inner function</a:t>
            </a:r>
          </a:p>
          <a:p>
            <a:r>
              <a:rPr lang="en-GB" dirty="0"/>
              <a:t>    return </a:t>
            </a:r>
            <a:r>
              <a:rPr lang="en-GB" dirty="0" err="1"/>
              <a:t>inner_function</a:t>
            </a:r>
            <a:endParaRPr lang="en-GB" dirty="0"/>
          </a:p>
          <a:p>
            <a:endParaRPr lang="en-GB" dirty="0"/>
          </a:p>
          <a:p>
            <a:r>
              <a:rPr lang="en-GB" dirty="0"/>
              <a:t># Calling </a:t>
            </a:r>
            <a:r>
              <a:rPr lang="en-GB" dirty="0" err="1"/>
              <a:t>outer_function</a:t>
            </a:r>
            <a:r>
              <a:rPr lang="en-GB" dirty="0"/>
              <a:t> and storing the returned </a:t>
            </a:r>
            <a:r>
              <a:rPr lang="en-GB" dirty="0" err="1"/>
              <a:t>inner_function</a:t>
            </a:r>
            <a:endParaRPr lang="en-GB" dirty="0"/>
          </a:p>
          <a:p>
            <a:r>
              <a:rPr lang="en-GB" dirty="0" err="1"/>
              <a:t>my_function</a:t>
            </a:r>
            <a:r>
              <a:rPr lang="en-GB" dirty="0"/>
              <a:t> = </a:t>
            </a:r>
            <a:r>
              <a:rPr lang="en-GB" dirty="0" err="1"/>
              <a:t>outer_function</a:t>
            </a:r>
            <a:r>
              <a:rPr lang="en-GB" dirty="0"/>
              <a:t>("Hello, World!")</a:t>
            </a:r>
          </a:p>
          <a:p>
            <a:endParaRPr lang="en-GB" dirty="0"/>
          </a:p>
          <a:p>
            <a:r>
              <a:rPr lang="en-GB" dirty="0"/>
              <a:t># Calling the inner function</a:t>
            </a:r>
          </a:p>
          <a:p>
            <a:r>
              <a:rPr lang="en-GB" dirty="0" err="1"/>
              <a:t>my_function</a:t>
            </a:r>
            <a:r>
              <a:rPr lang="en-GB" dirty="0"/>
              <a:t>()  # Output: Hello, World!</a:t>
            </a:r>
          </a:p>
          <a:p>
            <a:endParaRPr lang="en-GB" dirty="0"/>
          </a:p>
          <a:p>
            <a:r>
              <a:rPr lang="en-GB" b="1" dirty="0">
                <a:solidFill>
                  <a:srgbClr val="FF0000"/>
                </a:solidFill>
              </a:rPr>
              <a:t>Output:</a:t>
            </a:r>
          </a:p>
          <a:p>
            <a:r>
              <a:rPr lang="en-GB" dirty="0"/>
              <a:t>Hello, World!</a:t>
            </a:r>
          </a:p>
        </p:txBody>
      </p:sp>
    </p:spTree>
    <p:extLst>
      <p:ext uri="{BB962C8B-B14F-4D97-AF65-F5344CB8AC3E}">
        <p14:creationId xmlns:p14="http://schemas.microsoft.com/office/powerpoint/2010/main" val="240071176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DF545-20A7-7C67-FFFD-959123769CE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5DFB4A-C3C5-0BC7-5DE5-A676BF77FDAD}"/>
              </a:ext>
            </a:extLst>
          </p:cNvPr>
          <p:cNvSpPr txBox="1"/>
          <p:nvPr/>
        </p:nvSpPr>
        <p:spPr>
          <a:xfrm>
            <a:off x="308344" y="197346"/>
            <a:ext cx="10813312" cy="6463308"/>
          </a:xfrm>
          <a:prstGeom prst="rect">
            <a:avLst/>
          </a:prstGeom>
          <a:noFill/>
        </p:spPr>
        <p:txBody>
          <a:bodyPr wrap="square">
            <a:spAutoFit/>
          </a:bodyPr>
          <a:lstStyle/>
          <a:p>
            <a:r>
              <a:rPr lang="en-GB" b="1" dirty="0">
                <a:solidFill>
                  <a:srgbClr val="FF0000"/>
                </a:solidFill>
              </a:rPr>
              <a:t>Higher-order Functions :</a:t>
            </a:r>
          </a:p>
          <a:p>
            <a:r>
              <a:rPr lang="en-GB" dirty="0"/>
              <a:t>These are the functions that take a function as an argument or return a function. </a:t>
            </a:r>
          </a:p>
          <a:p>
            <a:endParaRPr lang="en-GB" dirty="0"/>
          </a:p>
          <a:p>
            <a:r>
              <a:rPr lang="en-GB" dirty="0"/>
              <a:t>Example</a:t>
            </a:r>
          </a:p>
          <a:p>
            <a:r>
              <a:rPr lang="en-GB" dirty="0"/>
              <a:t>def add(x, y):</a:t>
            </a:r>
          </a:p>
          <a:p>
            <a:r>
              <a:rPr lang="en-GB" dirty="0"/>
              <a:t>    return x + y</a:t>
            </a:r>
          </a:p>
          <a:p>
            <a:endParaRPr lang="en-GB" dirty="0"/>
          </a:p>
          <a:p>
            <a:r>
              <a:rPr lang="en-GB" dirty="0"/>
              <a:t>def subtract(x, y):</a:t>
            </a:r>
          </a:p>
          <a:p>
            <a:r>
              <a:rPr lang="en-GB" dirty="0"/>
              <a:t>    return x - y</a:t>
            </a:r>
          </a:p>
          <a:p>
            <a:endParaRPr lang="en-GB" dirty="0"/>
          </a:p>
          <a:p>
            <a:r>
              <a:rPr lang="en-GB" dirty="0"/>
              <a:t>def </a:t>
            </a:r>
            <a:r>
              <a:rPr lang="en-GB" dirty="0" err="1"/>
              <a:t>apply_operation</a:t>
            </a:r>
            <a:r>
              <a:rPr lang="en-GB" dirty="0"/>
              <a:t>(x, y, operation):</a:t>
            </a:r>
          </a:p>
          <a:p>
            <a:r>
              <a:rPr lang="en-GB" dirty="0"/>
              <a:t>    return operation(x, y)</a:t>
            </a:r>
          </a:p>
          <a:p>
            <a:endParaRPr lang="en-GB" dirty="0"/>
          </a:p>
          <a:p>
            <a:r>
              <a:rPr lang="en-GB" dirty="0"/>
              <a:t># Using the higher-order function with different operations</a:t>
            </a:r>
          </a:p>
          <a:p>
            <a:r>
              <a:rPr lang="en-GB" dirty="0"/>
              <a:t>result1 = </a:t>
            </a:r>
            <a:r>
              <a:rPr lang="en-GB" dirty="0" err="1"/>
              <a:t>apply_operation</a:t>
            </a:r>
            <a:r>
              <a:rPr lang="en-GB" dirty="0"/>
              <a:t>(10, 5, add)</a:t>
            </a:r>
          </a:p>
          <a:p>
            <a:r>
              <a:rPr lang="en-GB" dirty="0"/>
              <a:t>result2 = </a:t>
            </a:r>
            <a:r>
              <a:rPr lang="en-GB" dirty="0" err="1"/>
              <a:t>apply_operation</a:t>
            </a:r>
            <a:r>
              <a:rPr lang="en-GB" dirty="0"/>
              <a:t>(10, 5, subtract)</a:t>
            </a:r>
          </a:p>
          <a:p>
            <a:endParaRPr lang="en-GB" dirty="0"/>
          </a:p>
          <a:p>
            <a:r>
              <a:rPr lang="en-GB" dirty="0"/>
              <a:t>print(result1)  # Output: 15</a:t>
            </a:r>
          </a:p>
          <a:p>
            <a:r>
              <a:rPr lang="en-GB" dirty="0"/>
              <a:t>print(result2)  # Output: 5</a:t>
            </a:r>
          </a:p>
          <a:p>
            <a:endParaRPr lang="en-GB" dirty="0"/>
          </a:p>
          <a:p>
            <a:r>
              <a:rPr lang="en-GB" b="1" dirty="0">
                <a:solidFill>
                  <a:srgbClr val="FF0000"/>
                </a:solidFill>
              </a:rPr>
              <a:t>Output</a:t>
            </a:r>
          </a:p>
          <a:p>
            <a:r>
              <a:rPr lang="en-GB" dirty="0"/>
              <a:t>15</a:t>
            </a:r>
          </a:p>
          <a:p>
            <a:r>
              <a:rPr lang="en-GB" dirty="0"/>
              <a:t>5</a:t>
            </a:r>
          </a:p>
        </p:txBody>
      </p:sp>
    </p:spTree>
    <p:extLst>
      <p:ext uri="{BB962C8B-B14F-4D97-AF65-F5344CB8AC3E}">
        <p14:creationId xmlns:p14="http://schemas.microsoft.com/office/powerpoint/2010/main" val="195067810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A95AE-DC5F-B3FD-942F-BA7DDF4B53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BF6AB4-F40E-5497-5D53-490CC1E049F2}"/>
              </a:ext>
            </a:extLst>
          </p:cNvPr>
          <p:cNvSpPr txBox="1"/>
          <p:nvPr/>
        </p:nvSpPr>
        <p:spPr>
          <a:xfrm>
            <a:off x="191386" y="335845"/>
            <a:ext cx="11663916" cy="5355312"/>
          </a:xfrm>
          <a:prstGeom prst="rect">
            <a:avLst/>
          </a:prstGeom>
          <a:noFill/>
        </p:spPr>
        <p:txBody>
          <a:bodyPr wrap="square">
            <a:spAutoFit/>
          </a:bodyPr>
          <a:lstStyle/>
          <a:p>
            <a:r>
              <a:rPr lang="en-GB" sz="2000" b="1" dirty="0">
                <a:solidFill>
                  <a:srgbClr val="FF0000"/>
                </a:solidFill>
              </a:rPr>
              <a:t>What Are Decorators in Python?:</a:t>
            </a:r>
          </a:p>
          <a:p>
            <a:endParaRPr lang="en-GB" b="1" dirty="0">
              <a:solidFill>
                <a:srgbClr val="FF0000"/>
              </a:solidFill>
            </a:endParaRPr>
          </a:p>
          <a:p>
            <a:r>
              <a:rPr lang="en-GB" dirty="0"/>
              <a:t>In Python, decorators are dynamic and adaptable programming constructs that take a function and return it by enhancing its functionality or </a:t>
            </a:r>
            <a:r>
              <a:rPr lang="en-GB" dirty="0" err="1"/>
              <a:t>behavior</a:t>
            </a:r>
            <a:r>
              <a:rPr lang="en-GB" dirty="0"/>
              <a:t>. They take functions as an argument within another function and call them within the wrapper function. Moreover, they enclose added functionality around the main logic, encouraging concern separation and improving code modularity.</a:t>
            </a:r>
          </a:p>
          <a:p>
            <a:endParaRPr lang="en-GB" dirty="0"/>
          </a:p>
          <a:p>
            <a:r>
              <a:rPr lang="en-GB" dirty="0"/>
              <a:t>Decorators in Python ensure the maintenance of a legible, modular, and efficient codebase by encapsulating auxiliary capabilities and improving reusability. They handle and address cross-platform issues, such as caching, logging, performance optimization, and access control. So, a logging decorator allows the implementation of consistent logging capability across different methods without duplicating code. </a:t>
            </a:r>
          </a:p>
          <a:p>
            <a:endParaRPr lang="en-GB" dirty="0"/>
          </a:p>
          <a:p>
            <a:r>
              <a:rPr lang="en-GB" dirty="0"/>
              <a:t>They also enhance reusability by enabling developers to isolate frequently used capabilities into independent decorators across multiple functions. This reduces redundancy and enhances code maintainability and readability. </a:t>
            </a:r>
          </a:p>
          <a:p>
            <a:endParaRPr lang="en-GB" dirty="0"/>
          </a:p>
          <a:p>
            <a:r>
              <a:rPr lang="en-GB" dirty="0"/>
              <a:t>The flexibility of decorators enables the implementation of complex customizations and retains clean functions. This comes in handy when modifications in basic logic may lead to complex code. Python programmers can wrap the target function with a decorator, which lets them implement sophisticated features without compromising on the clarity of a function</a:t>
            </a:r>
          </a:p>
        </p:txBody>
      </p:sp>
    </p:spTree>
    <p:extLst>
      <p:ext uri="{BB962C8B-B14F-4D97-AF65-F5344CB8AC3E}">
        <p14:creationId xmlns:p14="http://schemas.microsoft.com/office/powerpoint/2010/main" val="381848719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17B21-3537-8049-2460-3A809FA8A3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00D51D-92D4-92C0-21D8-63CBF11B985B}"/>
              </a:ext>
            </a:extLst>
          </p:cNvPr>
          <p:cNvSpPr txBox="1"/>
          <p:nvPr/>
        </p:nvSpPr>
        <p:spPr>
          <a:xfrm>
            <a:off x="159488" y="335845"/>
            <a:ext cx="11727712" cy="5663089"/>
          </a:xfrm>
          <a:prstGeom prst="rect">
            <a:avLst/>
          </a:prstGeom>
          <a:noFill/>
        </p:spPr>
        <p:txBody>
          <a:bodyPr wrap="square">
            <a:spAutoFit/>
          </a:bodyPr>
          <a:lstStyle/>
          <a:p>
            <a:r>
              <a:rPr lang="en-GB" sz="2000" b="1" dirty="0">
                <a:solidFill>
                  <a:srgbClr val="FF0000"/>
                </a:solidFill>
              </a:rPr>
              <a:t>Decorator Functions with Parameters:</a:t>
            </a:r>
          </a:p>
          <a:p>
            <a:r>
              <a:rPr lang="en-GB" dirty="0"/>
              <a:t>After getting familiar with the meaning of Python decorators, it’s time to expand our knowledge of decorators. The key purpose of decorators in Python is to enhance the </a:t>
            </a:r>
            <a:r>
              <a:rPr lang="en-GB" dirty="0" err="1"/>
              <a:t>behavior</a:t>
            </a:r>
            <a:r>
              <a:rPr lang="en-GB" dirty="0"/>
              <a:t> of a function without changing it. </a:t>
            </a:r>
          </a:p>
          <a:p>
            <a:endParaRPr lang="en-GB" dirty="0"/>
          </a:p>
          <a:p>
            <a:r>
              <a:rPr lang="en-GB" b="1" dirty="0">
                <a:solidFill>
                  <a:srgbClr val="FF0000"/>
                </a:solidFill>
              </a:rPr>
              <a:t>Syntax</a:t>
            </a:r>
          </a:p>
          <a:p>
            <a:r>
              <a:rPr lang="en-GB" dirty="0" err="1"/>
              <a:t>func</a:t>
            </a:r>
            <a:r>
              <a:rPr lang="en-GB" dirty="0"/>
              <a:t> = decorator(</a:t>
            </a:r>
            <a:r>
              <a:rPr lang="en-GB" dirty="0" err="1"/>
              <a:t>func</a:t>
            </a:r>
            <a:r>
              <a:rPr lang="en-GB" dirty="0"/>
              <a:t>)</a:t>
            </a:r>
          </a:p>
          <a:p>
            <a:endParaRPr lang="en-GB" dirty="0"/>
          </a:p>
          <a:p>
            <a:endParaRPr lang="en-GB" dirty="0"/>
          </a:p>
          <a:p>
            <a:r>
              <a:rPr lang="en-GB" dirty="0"/>
              <a:t>Here, </a:t>
            </a:r>
            <a:r>
              <a:rPr lang="en-GB" dirty="0" err="1"/>
              <a:t>func</a:t>
            </a:r>
            <a:r>
              <a:rPr lang="en-GB" dirty="0"/>
              <a:t> refers to the function that is decorated, whereas decorator signifies the function used to decorate it. </a:t>
            </a:r>
          </a:p>
          <a:p>
            <a:endParaRPr lang="en-GB" dirty="0"/>
          </a:p>
          <a:p>
            <a:r>
              <a:rPr lang="en-GB" b="1" dirty="0">
                <a:solidFill>
                  <a:srgbClr val="FF0000"/>
                </a:solidFill>
              </a:rPr>
              <a:t>Syntactic Decorator</a:t>
            </a:r>
          </a:p>
          <a:p>
            <a:r>
              <a:rPr lang="en-GB" dirty="0"/>
              <a:t>Although the mentioned syntax earned popularity in the Python community, it was not so elegant. The syntax contains the function name thrice and the decoration is a little bit hidden below the function definition. Hence, Python came up with an improved way to use decorators. This syntactic sugar contains the @ symbol and makes code easier to read and express. </a:t>
            </a:r>
          </a:p>
          <a:p>
            <a:endParaRPr lang="en-GB" dirty="0"/>
          </a:p>
          <a:p>
            <a:r>
              <a:rPr lang="en-GB" b="1" dirty="0">
                <a:solidFill>
                  <a:srgbClr val="FF0000"/>
                </a:solidFill>
              </a:rPr>
              <a:t>Syntax</a:t>
            </a:r>
          </a:p>
          <a:p>
            <a:r>
              <a:rPr lang="en-GB" dirty="0"/>
              <a:t>@decorator</a:t>
            </a:r>
          </a:p>
          <a:p>
            <a:r>
              <a:rPr lang="en-GB" dirty="0"/>
              <a:t>def </a:t>
            </a:r>
            <a:r>
              <a:rPr lang="en-GB" dirty="0" err="1"/>
              <a:t>func</a:t>
            </a:r>
            <a:r>
              <a:rPr lang="en-GB" dirty="0"/>
              <a:t>(arg1, arg2, ...):</a:t>
            </a:r>
          </a:p>
          <a:p>
            <a:r>
              <a:rPr lang="en-GB" dirty="0"/>
              <a:t>    pass</a:t>
            </a:r>
          </a:p>
        </p:txBody>
      </p:sp>
    </p:spTree>
    <p:extLst>
      <p:ext uri="{BB962C8B-B14F-4D97-AF65-F5344CB8AC3E}">
        <p14:creationId xmlns:p14="http://schemas.microsoft.com/office/powerpoint/2010/main" val="320610425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DBC903-0990-AE64-C819-5E10B5D7203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AE1101-A163-7F97-04C7-0054F9F70C11}"/>
              </a:ext>
            </a:extLst>
          </p:cNvPr>
          <p:cNvPicPr>
            <a:picLocks noChangeAspect="1"/>
          </p:cNvPicPr>
          <p:nvPr/>
        </p:nvPicPr>
        <p:blipFill>
          <a:blip r:embed="rId2"/>
          <a:stretch>
            <a:fillRect/>
          </a:stretch>
        </p:blipFill>
        <p:spPr>
          <a:xfrm>
            <a:off x="2978183" y="643467"/>
            <a:ext cx="6235633"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111235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519BF-1054-C1F0-DFA3-08932F3B3D3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357634F-315B-7C24-9E8E-3CDC7C33626E}"/>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dirty="0">
                <a:solidFill>
                  <a:srgbClr val="FF0000"/>
                </a:solidFill>
              </a:rPr>
              <a:t>Keeping the Original Name and Docstring of the Decorated Function:</a:t>
            </a:r>
          </a:p>
          <a:p>
            <a:pPr indent="-228600">
              <a:lnSpc>
                <a:spcPct val="90000"/>
              </a:lnSpc>
              <a:spcAft>
                <a:spcPts val="600"/>
              </a:spcAft>
              <a:buFont typeface="Arial" panose="020B0604020202020204" pitchFamily="34" charset="0"/>
              <a:buChar char="•"/>
            </a:pPr>
            <a:r>
              <a:rPr lang="en-US" sz="2200" dirty="0"/>
              <a:t>Functions in Python have the name attribute and a docstring that is used in debugging and documentation. However, decorating a function changes its identity to a wrapper function.</a:t>
            </a:r>
          </a:p>
        </p:txBody>
      </p:sp>
      <p:pic>
        <p:nvPicPr>
          <p:cNvPr id="5" name="Picture 4">
            <a:extLst>
              <a:ext uri="{FF2B5EF4-FFF2-40B4-BE49-F238E27FC236}">
                <a16:creationId xmlns:a16="http://schemas.microsoft.com/office/drawing/2014/main" id="{A23FB2C6-71AD-A5C2-78D7-1AEDE34D73EB}"/>
              </a:ext>
            </a:extLst>
          </p:cNvPr>
          <p:cNvPicPr>
            <a:picLocks noChangeAspect="1"/>
          </p:cNvPicPr>
          <p:nvPr/>
        </p:nvPicPr>
        <p:blipFill>
          <a:blip r:embed="rId2"/>
          <a:stretch>
            <a:fillRect/>
          </a:stretch>
        </p:blipFill>
        <p:spPr>
          <a:xfrm>
            <a:off x="5452872" y="428351"/>
            <a:ext cx="6423442" cy="6077387"/>
          </a:xfrm>
          <a:prstGeom prst="rect">
            <a:avLst/>
          </a:prstGeom>
        </p:spPr>
      </p:pic>
    </p:spTree>
    <p:extLst>
      <p:ext uri="{BB962C8B-B14F-4D97-AF65-F5344CB8AC3E}">
        <p14:creationId xmlns:p14="http://schemas.microsoft.com/office/powerpoint/2010/main" val="312888193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DC5E1-BBF9-864F-E80B-09B688CA4EA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79CF4E1-2562-57FA-2272-523F83B9939E}"/>
              </a:ext>
            </a:extLst>
          </p:cNvPr>
          <p:cNvPicPr>
            <a:picLocks noChangeAspect="1"/>
          </p:cNvPicPr>
          <p:nvPr/>
        </p:nvPicPr>
        <p:blipFill>
          <a:blip r:embed="rId2"/>
          <a:stretch>
            <a:fillRect/>
          </a:stretch>
        </p:blipFill>
        <p:spPr>
          <a:xfrm>
            <a:off x="5858872" y="0"/>
            <a:ext cx="5705475" cy="6629400"/>
          </a:xfrm>
          <a:prstGeom prst="rect">
            <a:avLst/>
          </a:prstGeom>
        </p:spPr>
      </p:pic>
      <p:sp>
        <p:nvSpPr>
          <p:cNvPr id="7" name="TextBox 6">
            <a:extLst>
              <a:ext uri="{FF2B5EF4-FFF2-40B4-BE49-F238E27FC236}">
                <a16:creationId xmlns:a16="http://schemas.microsoft.com/office/drawing/2014/main" id="{5D1665B5-4D4E-0410-4B27-FC59D2828BA0}"/>
              </a:ext>
            </a:extLst>
          </p:cNvPr>
          <p:cNvSpPr txBox="1"/>
          <p:nvPr/>
        </p:nvSpPr>
        <p:spPr>
          <a:xfrm>
            <a:off x="92149" y="1031657"/>
            <a:ext cx="5596270" cy="1477328"/>
          </a:xfrm>
          <a:prstGeom prst="rect">
            <a:avLst/>
          </a:prstGeom>
          <a:noFill/>
        </p:spPr>
        <p:txBody>
          <a:bodyPr wrap="square">
            <a:spAutoFit/>
          </a:bodyPr>
          <a:lstStyle/>
          <a:p>
            <a:r>
              <a:rPr lang="en-GB" b="1" dirty="0">
                <a:solidFill>
                  <a:srgbClr val="FF0000"/>
                </a:solidFill>
              </a:rPr>
              <a:t>Reusing Decorator</a:t>
            </a:r>
          </a:p>
          <a:p>
            <a:r>
              <a:rPr lang="en-GB" dirty="0"/>
              <a:t>A decorator in Python is like a regular Python function, so we can reuse it by recalling that specific decorator function. Here is an example of a decorator being used in different functions. </a:t>
            </a:r>
          </a:p>
        </p:txBody>
      </p:sp>
    </p:spTree>
    <p:extLst>
      <p:ext uri="{BB962C8B-B14F-4D97-AF65-F5344CB8AC3E}">
        <p14:creationId xmlns:p14="http://schemas.microsoft.com/office/powerpoint/2010/main" val="48191660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70C3B1-62E3-768C-53B8-E0775BE3C71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7C0A1E-549C-1DFE-8DAD-89A672E5D656}"/>
              </a:ext>
            </a:extLst>
          </p:cNvPr>
          <p:cNvSpPr txBox="1"/>
          <p:nvPr/>
        </p:nvSpPr>
        <p:spPr>
          <a:xfrm>
            <a:off x="871442" y="2447337"/>
            <a:ext cx="4353116" cy="37704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i="0">
                <a:solidFill>
                  <a:srgbClr val="595959"/>
                </a:solidFill>
                <a:effectLst/>
              </a:rPr>
              <a:t>Returning Values from Decorated Functions:</a:t>
            </a:r>
          </a:p>
          <a:p>
            <a:pPr indent="-228600">
              <a:lnSpc>
                <a:spcPct val="90000"/>
              </a:lnSpc>
              <a:spcAft>
                <a:spcPts val="600"/>
              </a:spcAft>
              <a:buFont typeface="Arial" panose="020B0604020202020204" pitchFamily="34" charset="0"/>
              <a:buChar char="•"/>
            </a:pPr>
            <a:endParaRPr lang="en-US" sz="2000" b="1" i="0">
              <a:solidFill>
                <a:srgbClr val="595959"/>
              </a:solidFill>
              <a:effectLst/>
            </a:endParaRPr>
          </a:p>
          <a:p>
            <a:pPr indent="-228600">
              <a:lnSpc>
                <a:spcPct val="90000"/>
              </a:lnSpc>
              <a:spcAft>
                <a:spcPts val="600"/>
              </a:spcAft>
              <a:buFont typeface="Arial" panose="020B0604020202020204" pitchFamily="34" charset="0"/>
              <a:buChar char="•"/>
            </a:pPr>
            <a:r>
              <a:rPr lang="en-US" sz="2000" b="0" i="0">
                <a:solidFill>
                  <a:srgbClr val="595959"/>
                </a:solidFill>
                <a:effectLst/>
              </a:rPr>
              <a:t>We can control the return type from a decorated function. Here is an example showing what happens to the returned value from decorated functions. </a:t>
            </a:r>
          </a:p>
          <a:p>
            <a:pPr indent="-228600">
              <a:lnSpc>
                <a:spcPct val="90000"/>
              </a:lnSpc>
              <a:spcAft>
                <a:spcPts val="600"/>
              </a:spcAft>
              <a:buFont typeface="Arial" panose="020B0604020202020204" pitchFamily="34" charset="0"/>
              <a:buChar char="•"/>
            </a:pPr>
            <a:endParaRPr lang="en-US" sz="2000" b="0" i="0">
              <a:solidFill>
                <a:srgbClr val="595959"/>
              </a:solidFill>
              <a:effectLst/>
            </a:endParaRPr>
          </a:p>
        </p:txBody>
      </p:sp>
      <p:pic>
        <p:nvPicPr>
          <p:cNvPr id="5" name="Picture 4">
            <a:extLst>
              <a:ext uri="{FF2B5EF4-FFF2-40B4-BE49-F238E27FC236}">
                <a16:creationId xmlns:a16="http://schemas.microsoft.com/office/drawing/2014/main" id="{2E3C974A-9683-A87A-3F85-24662E1ECA52}"/>
              </a:ext>
            </a:extLst>
          </p:cNvPr>
          <p:cNvPicPr>
            <a:picLocks noChangeAspect="1"/>
          </p:cNvPicPr>
          <p:nvPr/>
        </p:nvPicPr>
        <p:blipFill>
          <a:blip r:embed="rId2"/>
          <a:stretch>
            <a:fillRect/>
          </a:stretch>
        </p:blipFill>
        <p:spPr>
          <a:xfrm>
            <a:off x="6794666" y="685799"/>
            <a:ext cx="4771326" cy="5531972"/>
          </a:xfrm>
          <a:prstGeom prst="rect">
            <a:avLst/>
          </a:prstGeom>
        </p:spPr>
      </p:pic>
    </p:spTree>
    <p:extLst>
      <p:ext uri="{BB962C8B-B14F-4D97-AF65-F5344CB8AC3E}">
        <p14:creationId xmlns:p14="http://schemas.microsoft.com/office/powerpoint/2010/main" val="4783827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74C-65C1-2175-640A-0A6CF19E70B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DE580C5-C8AD-56AB-4837-57BA839DC5AF}"/>
              </a:ext>
            </a:extLst>
          </p:cNvPr>
          <p:cNvPicPr>
            <a:picLocks noChangeAspect="1"/>
          </p:cNvPicPr>
          <p:nvPr/>
        </p:nvPicPr>
        <p:blipFill>
          <a:blip r:embed="rId2"/>
          <a:stretch>
            <a:fillRect/>
          </a:stretch>
        </p:blipFill>
        <p:spPr>
          <a:xfrm>
            <a:off x="5508171" y="238125"/>
            <a:ext cx="6124576" cy="6381750"/>
          </a:xfrm>
          <a:prstGeom prst="rect">
            <a:avLst/>
          </a:prstGeom>
        </p:spPr>
      </p:pic>
      <p:sp>
        <p:nvSpPr>
          <p:cNvPr id="5" name="TextBox 4">
            <a:extLst>
              <a:ext uri="{FF2B5EF4-FFF2-40B4-BE49-F238E27FC236}">
                <a16:creationId xmlns:a16="http://schemas.microsoft.com/office/drawing/2014/main" id="{0556E086-65E4-66FE-0767-873AB19E6722}"/>
              </a:ext>
            </a:extLst>
          </p:cNvPr>
          <p:cNvSpPr txBox="1"/>
          <p:nvPr/>
        </p:nvSpPr>
        <p:spPr>
          <a:xfrm>
            <a:off x="124046" y="1371898"/>
            <a:ext cx="5085907" cy="1938992"/>
          </a:xfrm>
          <a:prstGeom prst="rect">
            <a:avLst/>
          </a:prstGeom>
          <a:noFill/>
        </p:spPr>
        <p:txBody>
          <a:bodyPr wrap="square">
            <a:spAutoFit/>
          </a:bodyPr>
          <a:lstStyle/>
          <a:p>
            <a:r>
              <a:rPr lang="en-GB" sz="2000" b="1" dirty="0">
                <a:solidFill>
                  <a:srgbClr val="FF0000"/>
                </a:solidFill>
              </a:rPr>
              <a:t>Chaining Decorators:</a:t>
            </a:r>
          </a:p>
          <a:p>
            <a:r>
              <a:rPr lang="en-GB" sz="2000" dirty="0"/>
              <a:t>Chaining decorators in Python means applying multiple decorators to a single function. The process involved placing several decorators one after the other, where the innermost decorator is applied first.</a:t>
            </a:r>
          </a:p>
        </p:txBody>
      </p:sp>
    </p:spTree>
    <p:extLst>
      <p:ext uri="{BB962C8B-B14F-4D97-AF65-F5344CB8AC3E}">
        <p14:creationId xmlns:p14="http://schemas.microsoft.com/office/powerpoint/2010/main" val="23274729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87D89-40B9-0ADF-30B5-7C21F51897A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D69329-20DC-CF97-CBFB-16831F23A7C7}"/>
              </a:ext>
            </a:extLst>
          </p:cNvPr>
          <p:cNvPicPr>
            <a:picLocks noChangeAspect="1"/>
          </p:cNvPicPr>
          <p:nvPr/>
        </p:nvPicPr>
        <p:blipFill>
          <a:blip r:embed="rId2"/>
          <a:stretch>
            <a:fillRect/>
          </a:stretch>
        </p:blipFill>
        <p:spPr>
          <a:xfrm>
            <a:off x="5987143" y="696686"/>
            <a:ext cx="5853792" cy="4724400"/>
          </a:xfrm>
          <a:prstGeom prst="rect">
            <a:avLst/>
          </a:prstGeom>
        </p:spPr>
      </p:pic>
      <p:sp>
        <p:nvSpPr>
          <p:cNvPr id="5" name="TextBox 4">
            <a:extLst>
              <a:ext uri="{FF2B5EF4-FFF2-40B4-BE49-F238E27FC236}">
                <a16:creationId xmlns:a16="http://schemas.microsoft.com/office/drawing/2014/main" id="{3C949B48-E4D0-B7C6-5A3A-962DD623EFB8}"/>
              </a:ext>
            </a:extLst>
          </p:cNvPr>
          <p:cNvSpPr txBox="1"/>
          <p:nvPr/>
        </p:nvSpPr>
        <p:spPr>
          <a:xfrm>
            <a:off x="92149" y="1744038"/>
            <a:ext cx="6096000" cy="1938992"/>
          </a:xfrm>
          <a:prstGeom prst="rect">
            <a:avLst/>
          </a:prstGeom>
          <a:noFill/>
        </p:spPr>
        <p:txBody>
          <a:bodyPr wrap="square">
            <a:spAutoFit/>
          </a:bodyPr>
          <a:lstStyle/>
          <a:p>
            <a:r>
              <a:rPr lang="en-GB" sz="2000" b="1" dirty="0">
                <a:solidFill>
                  <a:srgbClr val="FF0000"/>
                </a:solidFill>
              </a:rPr>
              <a:t>Decorators with Arguments:</a:t>
            </a:r>
          </a:p>
          <a:p>
            <a:r>
              <a:rPr lang="en-GB" sz="2000" dirty="0"/>
              <a:t>We can pass arguments to decorators by defining the decorator within another function that takes the arguments. After this, we use those arguments within the decorator. Also, we return it from the enclosing function</a:t>
            </a:r>
          </a:p>
        </p:txBody>
      </p:sp>
    </p:spTree>
    <p:extLst>
      <p:ext uri="{BB962C8B-B14F-4D97-AF65-F5344CB8AC3E}">
        <p14:creationId xmlns:p14="http://schemas.microsoft.com/office/powerpoint/2010/main" val="173767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A28B8-80B7-2372-B165-3AC47BE046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327E0A-AB8D-56E2-CCB2-E9FC05D7F975}"/>
              </a:ext>
            </a:extLst>
          </p:cNvPr>
          <p:cNvSpPr txBox="1"/>
          <p:nvPr/>
        </p:nvSpPr>
        <p:spPr>
          <a:xfrm>
            <a:off x="393405" y="712381"/>
            <a:ext cx="11068493" cy="3570208"/>
          </a:xfrm>
          <a:prstGeom prst="rect">
            <a:avLst/>
          </a:prstGeom>
          <a:noFill/>
        </p:spPr>
        <p:txBody>
          <a:bodyPr wrap="square">
            <a:spAutoFit/>
          </a:bodyPr>
          <a:lstStyle/>
          <a:p>
            <a:r>
              <a:rPr lang="en-GB" sz="2400" b="1" dirty="0"/>
              <a:t>Explanation:</a:t>
            </a:r>
          </a:p>
          <a:p>
            <a:endParaRPr lang="en-GB" sz="2400" b="1" dirty="0"/>
          </a:p>
          <a:p>
            <a:pPr marL="342900" indent="-342900">
              <a:buFont typeface="Wingdings" panose="05000000000000000000" pitchFamily="2" charset="2"/>
              <a:buChar char="q"/>
            </a:pPr>
            <a:r>
              <a:rPr lang="en-GB" sz="2000" b="1" dirty="0"/>
              <a:t>Base Class (Animal): </a:t>
            </a:r>
            <a:r>
              <a:rPr lang="en-GB" sz="2000" dirty="0"/>
              <a:t>The parent class, which defines a common method speak that can be shared by all animals.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b="1" dirty="0"/>
              <a:t>Derived Classes (Dog and Cat): </a:t>
            </a:r>
            <a:r>
              <a:rPr lang="en-GB" sz="2000" dirty="0"/>
              <a:t>These classes inherit from the Animal class. They override the speak method to provide specific </a:t>
            </a:r>
            <a:r>
              <a:rPr lang="en-GB" sz="2000" dirty="0" err="1"/>
              <a:t>behavior</a:t>
            </a:r>
            <a:r>
              <a:rPr lang="en-GB" sz="2000" dirty="0"/>
              <a:t> for dogs and cats.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b="1" dirty="0"/>
              <a:t>super() Function: </a:t>
            </a:r>
            <a:r>
              <a:rPr lang="en-GB" sz="2000" dirty="0"/>
              <a:t>Used in the derived classes to call the constructor of the parent class, ensuring that the name attribute is initialized correctly.</a:t>
            </a:r>
          </a:p>
          <a:p>
            <a:endParaRPr lang="en-GB" dirty="0"/>
          </a:p>
        </p:txBody>
      </p:sp>
    </p:spTree>
    <p:extLst>
      <p:ext uri="{BB962C8B-B14F-4D97-AF65-F5344CB8AC3E}">
        <p14:creationId xmlns:p14="http://schemas.microsoft.com/office/powerpoint/2010/main" val="303279188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4E12D-3283-F066-39F7-98A19D2E7DE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06EED1-2CD8-4048-ADC1-EA704A648025}"/>
              </a:ext>
            </a:extLst>
          </p:cNvPr>
          <p:cNvPicPr>
            <a:picLocks noChangeAspect="1"/>
          </p:cNvPicPr>
          <p:nvPr/>
        </p:nvPicPr>
        <p:blipFill>
          <a:blip r:embed="rId2"/>
          <a:stretch>
            <a:fillRect/>
          </a:stretch>
        </p:blipFill>
        <p:spPr>
          <a:xfrm>
            <a:off x="381000" y="273502"/>
            <a:ext cx="5219700" cy="5583011"/>
          </a:xfrm>
          <a:prstGeom prst="rect">
            <a:avLst/>
          </a:prstGeom>
        </p:spPr>
      </p:pic>
      <p:pic>
        <p:nvPicPr>
          <p:cNvPr id="5" name="Picture 4">
            <a:extLst>
              <a:ext uri="{FF2B5EF4-FFF2-40B4-BE49-F238E27FC236}">
                <a16:creationId xmlns:a16="http://schemas.microsoft.com/office/drawing/2014/main" id="{6AF539F3-D17F-37B7-F92B-A799F106BC3A}"/>
              </a:ext>
            </a:extLst>
          </p:cNvPr>
          <p:cNvPicPr>
            <a:picLocks noChangeAspect="1"/>
          </p:cNvPicPr>
          <p:nvPr/>
        </p:nvPicPr>
        <p:blipFill>
          <a:blip r:embed="rId3"/>
          <a:stretch>
            <a:fillRect/>
          </a:stretch>
        </p:blipFill>
        <p:spPr>
          <a:xfrm>
            <a:off x="6455229" y="87086"/>
            <a:ext cx="5129531" cy="6858000"/>
          </a:xfrm>
          <a:prstGeom prst="rect">
            <a:avLst/>
          </a:prstGeom>
        </p:spPr>
      </p:pic>
      <p:pic>
        <p:nvPicPr>
          <p:cNvPr id="7" name="Picture 6">
            <a:extLst>
              <a:ext uri="{FF2B5EF4-FFF2-40B4-BE49-F238E27FC236}">
                <a16:creationId xmlns:a16="http://schemas.microsoft.com/office/drawing/2014/main" id="{2732A056-D56F-86FB-DDE8-FD5F1AF29D6B}"/>
              </a:ext>
            </a:extLst>
          </p:cNvPr>
          <p:cNvPicPr>
            <a:picLocks noChangeAspect="1"/>
          </p:cNvPicPr>
          <p:nvPr/>
        </p:nvPicPr>
        <p:blipFill>
          <a:blip r:embed="rId4"/>
          <a:stretch>
            <a:fillRect/>
          </a:stretch>
        </p:blipFill>
        <p:spPr>
          <a:xfrm>
            <a:off x="9998529" y="4740729"/>
            <a:ext cx="2057400" cy="990600"/>
          </a:xfrm>
          <a:prstGeom prst="rect">
            <a:avLst/>
          </a:prstGeom>
        </p:spPr>
      </p:pic>
    </p:spTree>
    <p:extLst>
      <p:ext uri="{BB962C8B-B14F-4D97-AF65-F5344CB8AC3E}">
        <p14:creationId xmlns:p14="http://schemas.microsoft.com/office/powerpoint/2010/main" val="274886299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DE9F7-20F2-B9DF-033E-FB5FCDEA08EA}"/>
              </a:ext>
            </a:extLst>
          </p:cNvPr>
          <p:cNvSpPr txBox="1"/>
          <p:nvPr/>
        </p:nvSpPr>
        <p:spPr>
          <a:xfrm>
            <a:off x="170121" y="148856"/>
            <a:ext cx="5231219" cy="3693319"/>
          </a:xfrm>
          <a:prstGeom prst="rect">
            <a:avLst/>
          </a:prstGeom>
          <a:noFill/>
        </p:spPr>
        <p:txBody>
          <a:bodyPr wrap="square">
            <a:spAutoFit/>
          </a:bodyPr>
          <a:lstStyle/>
          <a:p>
            <a:r>
              <a:rPr lang="en-GB" sz="2000" b="1" dirty="0">
                <a:solidFill>
                  <a:srgbClr val="FF0000"/>
                </a:solidFill>
              </a:rPr>
              <a:t>2. Decorating a Complete Class:</a:t>
            </a:r>
          </a:p>
          <a:p>
            <a:r>
              <a:rPr lang="en-GB" dirty="0"/>
              <a:t>In Python, we can decorate the complete class. Writing a function decorator and writing a class decorator are quite similar, except for one difference. The decorator will only get a class and not function as an argument. Please note that decorating a class doesn’t mean it will decorate its methods.</a:t>
            </a:r>
          </a:p>
          <a:p>
            <a:endParaRPr lang="en-GB" dirty="0"/>
          </a:p>
          <a:p>
            <a:r>
              <a:rPr lang="en-GB" dirty="0" err="1"/>
              <a:t>className</a:t>
            </a:r>
            <a:r>
              <a:rPr lang="en-GB" dirty="0"/>
              <a:t> = decorator(</a:t>
            </a:r>
            <a:r>
              <a:rPr lang="en-GB" dirty="0" err="1"/>
              <a:t>className</a:t>
            </a:r>
            <a:r>
              <a:rPr lang="en-GB" dirty="0"/>
              <a:t>)</a:t>
            </a:r>
          </a:p>
          <a:p>
            <a:endParaRPr lang="en-GB" dirty="0"/>
          </a:p>
          <a:p>
            <a:r>
              <a:rPr lang="en-GB" dirty="0"/>
              <a:t>This will add functionality to the class instantiation process. </a:t>
            </a:r>
          </a:p>
        </p:txBody>
      </p:sp>
      <p:pic>
        <p:nvPicPr>
          <p:cNvPr id="5" name="Picture 4">
            <a:extLst>
              <a:ext uri="{FF2B5EF4-FFF2-40B4-BE49-F238E27FC236}">
                <a16:creationId xmlns:a16="http://schemas.microsoft.com/office/drawing/2014/main" id="{1B79BBBD-FC5E-7AC0-B16B-3001C1042659}"/>
              </a:ext>
            </a:extLst>
          </p:cNvPr>
          <p:cNvPicPr>
            <a:picLocks noChangeAspect="1"/>
          </p:cNvPicPr>
          <p:nvPr/>
        </p:nvPicPr>
        <p:blipFill>
          <a:blip r:embed="rId2"/>
          <a:stretch>
            <a:fillRect/>
          </a:stretch>
        </p:blipFill>
        <p:spPr>
          <a:xfrm>
            <a:off x="5675570" y="893246"/>
            <a:ext cx="5753100" cy="5305425"/>
          </a:xfrm>
          <a:prstGeom prst="rect">
            <a:avLst/>
          </a:prstGeom>
        </p:spPr>
      </p:pic>
    </p:spTree>
    <p:extLst>
      <p:ext uri="{BB962C8B-B14F-4D97-AF65-F5344CB8AC3E}">
        <p14:creationId xmlns:p14="http://schemas.microsoft.com/office/powerpoint/2010/main" val="424680327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E1B6D-CE80-8F47-2354-911D5D763AC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82C436-E7F4-BFB6-9C94-BB7E03AEF85E}"/>
              </a:ext>
            </a:extLst>
          </p:cNvPr>
          <p:cNvPicPr>
            <a:picLocks noChangeAspect="1"/>
          </p:cNvPicPr>
          <p:nvPr/>
        </p:nvPicPr>
        <p:blipFill>
          <a:blip r:embed="rId2"/>
          <a:stretch>
            <a:fillRect/>
          </a:stretch>
        </p:blipFill>
        <p:spPr>
          <a:xfrm>
            <a:off x="5606144" y="308006"/>
            <a:ext cx="6134780" cy="6549994"/>
          </a:xfrm>
          <a:prstGeom prst="rect">
            <a:avLst/>
          </a:prstGeom>
        </p:spPr>
      </p:pic>
      <p:sp>
        <p:nvSpPr>
          <p:cNvPr id="5" name="TextBox 4">
            <a:extLst>
              <a:ext uri="{FF2B5EF4-FFF2-40B4-BE49-F238E27FC236}">
                <a16:creationId xmlns:a16="http://schemas.microsoft.com/office/drawing/2014/main" id="{7BF785FC-D4FE-06B4-4B70-0974383471C6}"/>
              </a:ext>
            </a:extLst>
          </p:cNvPr>
          <p:cNvSpPr txBox="1"/>
          <p:nvPr/>
        </p:nvSpPr>
        <p:spPr>
          <a:xfrm>
            <a:off x="268600" y="1530560"/>
            <a:ext cx="5337544" cy="4278094"/>
          </a:xfrm>
          <a:prstGeom prst="rect">
            <a:avLst/>
          </a:prstGeom>
          <a:noFill/>
        </p:spPr>
        <p:txBody>
          <a:bodyPr wrap="square">
            <a:spAutoFit/>
          </a:bodyPr>
          <a:lstStyle/>
          <a:p>
            <a:r>
              <a:rPr lang="en-GB" sz="2000" b="1" dirty="0">
                <a:solidFill>
                  <a:srgbClr val="FF0000"/>
                </a:solidFill>
              </a:rPr>
              <a:t>Classes as Decorators in Python</a:t>
            </a:r>
          </a:p>
          <a:p>
            <a:pPr marL="285750" indent="-285750">
              <a:buFont typeface="Wingdings" panose="05000000000000000000" pitchFamily="2" charset="2"/>
              <a:buChar char="q"/>
            </a:pPr>
            <a:r>
              <a:rPr lang="en-GB" dirty="0"/>
              <a:t>Classes are known to be the best way to maintain the state of data, and we can use them as decorators.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To do this, we use the __</a:t>
            </a:r>
            <a:r>
              <a:rPr lang="en-GB" dirty="0" err="1"/>
              <a:t>init</a:t>
            </a:r>
            <a:r>
              <a:rPr lang="en-GB" dirty="0"/>
              <a:t>__ function, which takes the function as an argument.</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As the class is used as a decorator, which must be a callable object, the class must implement the __call__ method.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When we use a class as a decorator, we use </a:t>
            </a:r>
            <a:r>
              <a:rPr lang="en-GB" dirty="0" err="1"/>
              <a:t>functools.update_wrapper</a:t>
            </a:r>
            <a:r>
              <a:rPr lang="en-GB" dirty="0"/>
              <a:t> rather than </a:t>
            </a:r>
            <a:r>
              <a:rPr lang="en-GB" dirty="0" err="1"/>
              <a:t>functools.wraps</a:t>
            </a:r>
            <a:r>
              <a:rPr lang="en-GB" dirty="0"/>
              <a:t>. </a:t>
            </a:r>
          </a:p>
        </p:txBody>
      </p:sp>
    </p:spTree>
    <p:extLst>
      <p:ext uri="{BB962C8B-B14F-4D97-AF65-F5344CB8AC3E}">
        <p14:creationId xmlns:p14="http://schemas.microsoft.com/office/powerpoint/2010/main" val="163267562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5EEC-6EB8-24A9-91DA-0715E281B7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7C537A-66CC-3016-CBED-A9828FF9E241}"/>
              </a:ext>
            </a:extLst>
          </p:cNvPr>
          <p:cNvSpPr txBox="1"/>
          <p:nvPr/>
        </p:nvSpPr>
        <p:spPr>
          <a:xfrm>
            <a:off x="287079" y="414670"/>
            <a:ext cx="11472530" cy="4093428"/>
          </a:xfrm>
          <a:prstGeom prst="rect">
            <a:avLst/>
          </a:prstGeom>
          <a:noFill/>
        </p:spPr>
        <p:txBody>
          <a:bodyPr wrap="square">
            <a:spAutoFit/>
          </a:bodyPr>
          <a:lstStyle/>
          <a:p>
            <a:r>
              <a:rPr lang="en-GB" sz="2000" b="1" dirty="0">
                <a:solidFill>
                  <a:srgbClr val="FF0000"/>
                </a:solidFill>
              </a:rPr>
              <a:t>What if a function returns something or an argument is passed to the function?</a:t>
            </a:r>
          </a:p>
          <a:p>
            <a:r>
              <a:rPr lang="en-GB" sz="2000" dirty="0"/>
              <a:t>When a function doesn’t return anything, there is no issue. However, you may want a return value or encounter a scenario where a decorated function returns something or takes an argument. Here are examples showing how decorators handle such situations. </a:t>
            </a:r>
          </a:p>
          <a:p>
            <a:endParaRPr lang="en-GB" sz="2000" dirty="0"/>
          </a:p>
          <a:p>
            <a:r>
              <a:rPr lang="en-GB" sz="2000" b="1" dirty="0">
                <a:solidFill>
                  <a:srgbClr val="FF0000"/>
                </a:solidFill>
              </a:rPr>
              <a:t>Decorated Function Returns Something</a:t>
            </a:r>
          </a:p>
          <a:p>
            <a:r>
              <a:rPr lang="en-GB" sz="2000" dirty="0"/>
              <a:t>When a function returns a value, the decorator must capture and return that value. For this, we use *</a:t>
            </a:r>
            <a:r>
              <a:rPr lang="en-GB" sz="2000" dirty="0" err="1"/>
              <a:t>args</a:t>
            </a:r>
            <a:r>
              <a:rPr lang="en-GB" sz="2000" dirty="0"/>
              <a:t> and **</a:t>
            </a:r>
            <a:r>
              <a:rPr lang="en-GB" sz="2000" dirty="0" err="1"/>
              <a:t>kwargs</a:t>
            </a:r>
            <a:r>
              <a:rPr lang="en-GB" sz="2000" dirty="0"/>
              <a:t> syntax within the wrapper function to take any argument or keyword argument that the function returns. </a:t>
            </a:r>
          </a:p>
          <a:p>
            <a:endParaRPr lang="en-GB" sz="2000" dirty="0"/>
          </a:p>
          <a:p>
            <a:r>
              <a:rPr lang="en-GB" sz="2000" b="1" dirty="0">
                <a:solidFill>
                  <a:srgbClr val="FF0000"/>
                </a:solidFill>
              </a:rPr>
              <a:t>Arguments Passed to the Function</a:t>
            </a:r>
          </a:p>
          <a:p>
            <a:r>
              <a:rPr lang="en-GB" sz="2000" dirty="0"/>
              <a:t>When the function takes an argument, the decorator must accept that argument and pass it to the decorated function.</a:t>
            </a:r>
          </a:p>
        </p:txBody>
      </p:sp>
    </p:spTree>
    <p:extLst>
      <p:ext uri="{BB962C8B-B14F-4D97-AF65-F5344CB8AC3E}">
        <p14:creationId xmlns:p14="http://schemas.microsoft.com/office/powerpoint/2010/main" val="254557650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39B4AB-C527-248A-F154-2C4587C7258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32D43545-9B7B-2986-895D-50D2910889AA}"/>
              </a:ext>
            </a:extLst>
          </p:cNvPr>
          <p:cNvSpPr/>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kern="1200" cap="none" spc="0">
                <a:ln/>
                <a:solidFill>
                  <a:schemeClr val="tx1"/>
                </a:solidFill>
                <a:effectLst>
                  <a:outerShdw blurRad="38100" dist="19050" dir="2700000" algn="tl" rotWithShape="0">
                    <a:schemeClr val="dk1">
                      <a:lumMod val="50000"/>
                      <a:alpha val="40000"/>
                    </a:schemeClr>
                  </a:outerShdw>
                </a:effectLst>
                <a:latin typeface="+mj-lt"/>
                <a:ea typeface="+mj-ea"/>
                <a:cs typeface="+mj-cs"/>
              </a:rPr>
              <a:t>Python Operator Overloading</a:t>
            </a:r>
          </a:p>
        </p:txBody>
      </p:sp>
    </p:spTree>
    <p:extLst>
      <p:ext uri="{BB962C8B-B14F-4D97-AF65-F5344CB8AC3E}">
        <p14:creationId xmlns:p14="http://schemas.microsoft.com/office/powerpoint/2010/main" val="60054835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776F-598E-924D-E68C-6282104660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93C387-D141-FE11-5A26-C072DA285F9B}"/>
              </a:ext>
            </a:extLst>
          </p:cNvPr>
          <p:cNvSpPr txBox="1"/>
          <p:nvPr/>
        </p:nvSpPr>
        <p:spPr>
          <a:xfrm>
            <a:off x="372140" y="1945759"/>
            <a:ext cx="8771860" cy="2862322"/>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rgbClr val="FF0000"/>
                </a:solidFill>
              </a:rPr>
              <a:t>Introduction</a:t>
            </a:r>
          </a:p>
          <a:p>
            <a:pPr marL="342900" indent="-342900">
              <a:buFont typeface="Wingdings" panose="05000000000000000000" pitchFamily="2" charset="2"/>
              <a:buChar char="q"/>
            </a:pPr>
            <a:r>
              <a:rPr lang="en-GB" sz="2000" dirty="0">
                <a:solidFill>
                  <a:srgbClr val="FF0000"/>
                </a:solidFill>
              </a:rPr>
              <a:t>What is Operator Overloading in Python?</a:t>
            </a:r>
          </a:p>
          <a:p>
            <a:pPr marL="342900" indent="-342900">
              <a:buFont typeface="Wingdings" panose="05000000000000000000" pitchFamily="2" charset="2"/>
              <a:buChar char="q"/>
            </a:pPr>
            <a:r>
              <a:rPr lang="en-GB" sz="2000" dirty="0">
                <a:solidFill>
                  <a:srgbClr val="FF0000"/>
                </a:solidFill>
              </a:rPr>
              <a:t>How to Overload the Operators in Python?</a:t>
            </a:r>
          </a:p>
          <a:p>
            <a:pPr marL="342900" indent="-342900">
              <a:buFont typeface="Wingdings" panose="05000000000000000000" pitchFamily="2" charset="2"/>
              <a:buChar char="q"/>
            </a:pPr>
            <a:r>
              <a:rPr lang="en-GB" sz="2000" dirty="0">
                <a:solidFill>
                  <a:srgbClr val="FF0000"/>
                </a:solidFill>
              </a:rPr>
              <a:t>Overloading Binary + Operator in Python</a:t>
            </a:r>
          </a:p>
          <a:p>
            <a:pPr marL="342900" indent="-342900">
              <a:buFont typeface="Wingdings" panose="05000000000000000000" pitchFamily="2" charset="2"/>
              <a:buChar char="q"/>
            </a:pPr>
            <a:r>
              <a:rPr lang="en-GB" sz="2000" dirty="0">
                <a:solidFill>
                  <a:srgbClr val="FF0000"/>
                </a:solidFill>
              </a:rPr>
              <a:t>How Does Operator Overloading Work?</a:t>
            </a:r>
          </a:p>
          <a:p>
            <a:pPr marL="342900" indent="-342900">
              <a:buFont typeface="Wingdings" panose="05000000000000000000" pitchFamily="2" charset="2"/>
              <a:buChar char="q"/>
            </a:pPr>
            <a:r>
              <a:rPr lang="en-GB" sz="2000" dirty="0">
                <a:solidFill>
                  <a:srgbClr val="FF0000"/>
                </a:solidFill>
              </a:rPr>
              <a:t>Overloading Comparison Operators in Python</a:t>
            </a:r>
          </a:p>
          <a:p>
            <a:pPr marL="342900" indent="-342900">
              <a:buFont typeface="Wingdings" panose="05000000000000000000" pitchFamily="2" charset="2"/>
              <a:buChar char="q"/>
            </a:pPr>
            <a:r>
              <a:rPr lang="en-GB" sz="2000" dirty="0">
                <a:solidFill>
                  <a:srgbClr val="FF0000"/>
                </a:solidFill>
              </a:rPr>
              <a:t>Overloading Equality and Less than Operators</a:t>
            </a:r>
          </a:p>
          <a:p>
            <a:pPr marL="342900" indent="-342900">
              <a:buFont typeface="Wingdings" panose="05000000000000000000" pitchFamily="2" charset="2"/>
              <a:buChar char="q"/>
            </a:pPr>
            <a:r>
              <a:rPr lang="en-GB" sz="2000" dirty="0">
                <a:solidFill>
                  <a:srgbClr val="FF0000"/>
                </a:solidFill>
              </a:rPr>
              <a:t>Magic Methods or Special Functions for Python Operator Overloading</a:t>
            </a:r>
          </a:p>
          <a:p>
            <a:pPr marL="342900" indent="-342900">
              <a:buFont typeface="Wingdings" panose="05000000000000000000" pitchFamily="2" charset="2"/>
              <a:buChar char="q"/>
            </a:pPr>
            <a:r>
              <a:rPr lang="en-GB" sz="2000" dirty="0">
                <a:solidFill>
                  <a:srgbClr val="FF0000"/>
                </a:solidFill>
              </a:rPr>
              <a:t>Advantages of Operator Overloading in Python</a:t>
            </a:r>
          </a:p>
        </p:txBody>
      </p:sp>
    </p:spTree>
    <p:extLst>
      <p:ext uri="{BB962C8B-B14F-4D97-AF65-F5344CB8AC3E}">
        <p14:creationId xmlns:p14="http://schemas.microsoft.com/office/powerpoint/2010/main" val="223859738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5FC4A-C86F-7B56-E36C-ACD5146E28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4C04C4-6979-D4A1-428B-A66FAABFFAD2}"/>
              </a:ext>
            </a:extLst>
          </p:cNvPr>
          <p:cNvSpPr txBox="1"/>
          <p:nvPr/>
        </p:nvSpPr>
        <p:spPr>
          <a:xfrm>
            <a:off x="329609" y="612844"/>
            <a:ext cx="11525693" cy="4585871"/>
          </a:xfrm>
          <a:prstGeom prst="rect">
            <a:avLst/>
          </a:prstGeom>
          <a:noFill/>
        </p:spPr>
        <p:txBody>
          <a:bodyPr wrap="square">
            <a:spAutoFit/>
          </a:bodyPr>
          <a:lstStyle/>
          <a:p>
            <a:r>
              <a:rPr lang="en-GB" sz="2000" b="1" dirty="0">
                <a:solidFill>
                  <a:srgbClr val="FF0000"/>
                </a:solidFill>
              </a:rPr>
              <a:t>Introduction:</a:t>
            </a:r>
          </a:p>
          <a:p>
            <a:r>
              <a:rPr lang="en-GB" dirty="0"/>
              <a:t>Have you ever wondered why one built-in operator behaves differently for different class objects? This is because of operator overloading in Python, one of the most powerful features that enables us to redefine how an operator works with objects of a class. Operator overloading is the capability of an operator to perform varied operations based on the class of the operand. </a:t>
            </a:r>
          </a:p>
          <a:p>
            <a:endParaRPr lang="en-GB" dirty="0"/>
          </a:p>
          <a:p>
            <a:r>
              <a:rPr lang="en-GB" dirty="0"/>
              <a:t>For example, operators like +, -, *, and custom operators can be used with user-defined objects due to overloading. It is a key concept of object-oriented programming that offers expressiveness and customization.</a:t>
            </a:r>
          </a:p>
          <a:p>
            <a:endParaRPr lang="en-GB" dirty="0"/>
          </a:p>
          <a:p>
            <a:r>
              <a:rPr lang="en-GB" sz="2000" b="1" dirty="0">
                <a:solidFill>
                  <a:srgbClr val="FF0000"/>
                </a:solidFill>
              </a:rPr>
              <a:t>What is Operator Overloading in Python?</a:t>
            </a:r>
          </a:p>
          <a:p>
            <a:r>
              <a:rPr lang="en-GB" dirty="0"/>
              <a:t>Operator overloading refers to providing extended meaning to operators beyond the intended or predefined operational meaning. For example, we use the + operator to add two integers, join two strings, and merge two lists. </a:t>
            </a:r>
          </a:p>
          <a:p>
            <a:endParaRPr lang="en-GB" dirty="0"/>
          </a:p>
          <a:p>
            <a:r>
              <a:rPr lang="en-GB" dirty="0"/>
              <a:t>We can achieve this using the + operator because it is overloaded by the int class and str class. The same in-built operator or function displays different </a:t>
            </a:r>
            <a:r>
              <a:rPr lang="en-GB" dirty="0" err="1"/>
              <a:t>behavior</a:t>
            </a:r>
            <a:r>
              <a:rPr lang="en-GB" dirty="0"/>
              <a:t> for objects of different classes. This is known as Python operator overloading, which we will discuss in detail in this tutorial.</a:t>
            </a:r>
          </a:p>
        </p:txBody>
      </p:sp>
    </p:spTree>
    <p:extLst>
      <p:ext uri="{BB962C8B-B14F-4D97-AF65-F5344CB8AC3E}">
        <p14:creationId xmlns:p14="http://schemas.microsoft.com/office/powerpoint/2010/main" val="186727423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28A35-2A6D-FF90-6AF2-80F4FC480D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61BF4C-FA80-5A5F-E0A7-7D39C7CD72DA}"/>
              </a:ext>
            </a:extLst>
          </p:cNvPr>
          <p:cNvSpPr txBox="1"/>
          <p:nvPr/>
        </p:nvSpPr>
        <p:spPr>
          <a:xfrm>
            <a:off x="191386" y="116958"/>
            <a:ext cx="11780874" cy="3231654"/>
          </a:xfrm>
          <a:prstGeom prst="rect">
            <a:avLst/>
          </a:prstGeom>
          <a:noFill/>
        </p:spPr>
        <p:txBody>
          <a:bodyPr wrap="square">
            <a:spAutoFit/>
          </a:bodyPr>
          <a:lstStyle/>
          <a:p>
            <a:r>
              <a:rPr lang="en-GB" sz="2000" b="1" dirty="0">
                <a:solidFill>
                  <a:srgbClr val="FF0000"/>
                </a:solidFill>
              </a:rPr>
              <a:t>How to Overload the Operators in Python?</a:t>
            </a:r>
          </a:p>
          <a:p>
            <a:r>
              <a:rPr lang="en-GB" dirty="0"/>
              <a:t>Let’s say a user has two objects representing a user-defined data type class. When the user adds the two objects using the binary + operator, it will throw an error because the compiler doesn’t know how to add two objects. </a:t>
            </a:r>
          </a:p>
          <a:p>
            <a:endParaRPr lang="en-GB" dirty="0"/>
          </a:p>
          <a:p>
            <a:r>
              <a:rPr lang="en-GB" dirty="0"/>
              <a:t>Hence, the user must define the method or function for the operator. Therefore, the process of declaring the function before using an operator is called operator overloading. </a:t>
            </a:r>
          </a:p>
          <a:p>
            <a:endParaRPr lang="en-GB" dirty="0"/>
          </a:p>
          <a:p>
            <a:r>
              <a:rPr lang="en-GB" dirty="0"/>
              <a:t>A user can overload existing operators but can’t create a new one. In Python, there is a special function, also known as the magic function, used for operator overloading. It is automatically invoked when associated with a particular operator. For example, if a person uses the + operator, it will invoke the magic function __add__ automatically in the command line where the + operator is defined.</a:t>
            </a:r>
          </a:p>
        </p:txBody>
      </p:sp>
      <p:pic>
        <p:nvPicPr>
          <p:cNvPr id="7" name="Picture 6">
            <a:extLst>
              <a:ext uri="{FF2B5EF4-FFF2-40B4-BE49-F238E27FC236}">
                <a16:creationId xmlns:a16="http://schemas.microsoft.com/office/drawing/2014/main" id="{85CB9412-624E-BB8C-B845-4A4C5F2420F6}"/>
              </a:ext>
            </a:extLst>
          </p:cNvPr>
          <p:cNvPicPr>
            <a:picLocks noChangeAspect="1"/>
          </p:cNvPicPr>
          <p:nvPr/>
        </p:nvPicPr>
        <p:blipFill>
          <a:blip r:embed="rId2"/>
          <a:stretch>
            <a:fillRect/>
          </a:stretch>
        </p:blipFill>
        <p:spPr>
          <a:xfrm>
            <a:off x="6096000" y="2739434"/>
            <a:ext cx="4436213" cy="4118565"/>
          </a:xfrm>
          <a:prstGeom prst="rect">
            <a:avLst/>
          </a:prstGeom>
        </p:spPr>
      </p:pic>
    </p:spTree>
    <p:extLst>
      <p:ext uri="{BB962C8B-B14F-4D97-AF65-F5344CB8AC3E}">
        <p14:creationId xmlns:p14="http://schemas.microsoft.com/office/powerpoint/2010/main" val="18432028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CD160-B475-26F6-A41F-95976EA645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184B6B-D129-DC7B-EA06-5083C74E2C87}"/>
              </a:ext>
            </a:extLst>
          </p:cNvPr>
          <p:cNvSpPr txBox="1"/>
          <p:nvPr/>
        </p:nvSpPr>
        <p:spPr>
          <a:xfrm>
            <a:off x="191386" y="191386"/>
            <a:ext cx="5667154" cy="3970318"/>
          </a:xfrm>
          <a:prstGeom prst="rect">
            <a:avLst/>
          </a:prstGeom>
          <a:noFill/>
        </p:spPr>
        <p:txBody>
          <a:bodyPr wrap="square">
            <a:spAutoFit/>
          </a:bodyPr>
          <a:lstStyle/>
          <a:p>
            <a:r>
              <a:rPr lang="en-GB" sz="2000" b="1" dirty="0">
                <a:solidFill>
                  <a:srgbClr val="FF0000"/>
                </a:solidFill>
              </a:rPr>
              <a:t>Overloading Binary + Operator in Python:</a:t>
            </a:r>
          </a:p>
          <a:p>
            <a:r>
              <a:rPr lang="en-GB" dirty="0"/>
              <a:t>As we explained, when somebody uses a Python operator on user-defined data types, a special function associated with that operator is invoked automatically. Altering or changing the </a:t>
            </a:r>
            <a:r>
              <a:rPr lang="en-GB" dirty="0" err="1"/>
              <a:t>behavior</a:t>
            </a:r>
            <a:r>
              <a:rPr lang="en-GB" dirty="0"/>
              <a:t> of an operator is simple, similar to changing the </a:t>
            </a:r>
            <a:r>
              <a:rPr lang="en-GB" dirty="0" err="1"/>
              <a:t>behavior</a:t>
            </a:r>
            <a:r>
              <a:rPr lang="en-GB" dirty="0"/>
              <a:t> of a function or method defined.</a:t>
            </a:r>
          </a:p>
          <a:p>
            <a:endParaRPr lang="en-GB" dirty="0"/>
          </a:p>
          <a:p>
            <a:r>
              <a:rPr lang="en-GB" dirty="0"/>
              <a:t>Define methods in the class, and the operator works based on that </a:t>
            </a:r>
            <a:r>
              <a:rPr lang="en-GB" dirty="0" err="1"/>
              <a:t>behavior</a:t>
            </a:r>
            <a:r>
              <a:rPr lang="en-GB" dirty="0"/>
              <a:t> defined in the function. Using the + operator will automatically invoke the __add__ method where the + operator is defined. It will change the code of the magic function and add extra meaning to the operator. </a:t>
            </a:r>
          </a:p>
        </p:txBody>
      </p:sp>
      <p:pic>
        <p:nvPicPr>
          <p:cNvPr id="5" name="Picture 4">
            <a:extLst>
              <a:ext uri="{FF2B5EF4-FFF2-40B4-BE49-F238E27FC236}">
                <a16:creationId xmlns:a16="http://schemas.microsoft.com/office/drawing/2014/main" id="{E0349E77-140F-8CC4-142E-B76AB5CBDFB0}"/>
              </a:ext>
            </a:extLst>
          </p:cNvPr>
          <p:cNvPicPr>
            <a:picLocks noChangeAspect="1"/>
          </p:cNvPicPr>
          <p:nvPr/>
        </p:nvPicPr>
        <p:blipFill>
          <a:blip r:embed="rId2"/>
          <a:stretch>
            <a:fillRect/>
          </a:stretch>
        </p:blipFill>
        <p:spPr>
          <a:xfrm>
            <a:off x="5858541" y="312525"/>
            <a:ext cx="5974230" cy="5773950"/>
          </a:xfrm>
          <a:prstGeom prst="rect">
            <a:avLst/>
          </a:prstGeom>
        </p:spPr>
      </p:pic>
    </p:spTree>
    <p:extLst>
      <p:ext uri="{BB962C8B-B14F-4D97-AF65-F5344CB8AC3E}">
        <p14:creationId xmlns:p14="http://schemas.microsoft.com/office/powerpoint/2010/main" val="61693380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BF10-5D88-859F-2013-ADF1E24E284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0FA51DA-83F8-E9CC-BBE4-05813642EE52}"/>
              </a:ext>
            </a:extLst>
          </p:cNvPr>
          <p:cNvPicPr>
            <a:picLocks noChangeAspect="1"/>
          </p:cNvPicPr>
          <p:nvPr/>
        </p:nvPicPr>
        <p:blipFill>
          <a:blip r:embed="rId2"/>
          <a:stretch>
            <a:fillRect/>
          </a:stretch>
        </p:blipFill>
        <p:spPr>
          <a:xfrm>
            <a:off x="5856514" y="226368"/>
            <a:ext cx="5845629" cy="6337718"/>
          </a:xfrm>
          <a:prstGeom prst="rect">
            <a:avLst/>
          </a:prstGeom>
        </p:spPr>
      </p:pic>
      <p:sp>
        <p:nvSpPr>
          <p:cNvPr id="5" name="TextBox 4">
            <a:extLst>
              <a:ext uri="{FF2B5EF4-FFF2-40B4-BE49-F238E27FC236}">
                <a16:creationId xmlns:a16="http://schemas.microsoft.com/office/drawing/2014/main" id="{D0A168A1-5256-F86E-0576-4BC615714A48}"/>
              </a:ext>
            </a:extLst>
          </p:cNvPr>
          <p:cNvSpPr txBox="1"/>
          <p:nvPr/>
        </p:nvSpPr>
        <p:spPr>
          <a:xfrm>
            <a:off x="113414" y="1136878"/>
            <a:ext cx="5617535" cy="2862322"/>
          </a:xfrm>
          <a:prstGeom prst="rect">
            <a:avLst/>
          </a:prstGeom>
          <a:noFill/>
        </p:spPr>
        <p:txBody>
          <a:bodyPr wrap="square">
            <a:spAutoFit/>
          </a:bodyPr>
          <a:lstStyle/>
          <a:p>
            <a:r>
              <a:rPr lang="en-GB" b="1" dirty="0">
                <a:solidFill>
                  <a:srgbClr val="FF0000"/>
                </a:solidFill>
              </a:rPr>
              <a:t>How Does Operator Overloading Work?</a:t>
            </a:r>
          </a:p>
          <a:p>
            <a:endParaRPr lang="en-GB" b="1" dirty="0">
              <a:solidFill>
                <a:srgbClr val="FF0000"/>
              </a:solidFill>
            </a:endParaRPr>
          </a:p>
          <a:p>
            <a:r>
              <a:rPr lang="en-GB" dirty="0"/>
              <a:t>When we change the </a:t>
            </a:r>
            <a:r>
              <a:rPr lang="en-GB" dirty="0" err="1"/>
              <a:t>behavior</a:t>
            </a:r>
            <a:r>
              <a:rPr lang="en-GB" dirty="0"/>
              <a:t> of any existing operator using the process of operator overloading in Python, it redefines the special function automatically invoked when we use that operator with the objects. </a:t>
            </a:r>
          </a:p>
          <a:p>
            <a:endParaRPr lang="en-GB" dirty="0"/>
          </a:p>
          <a:p>
            <a:r>
              <a:rPr lang="en-GB" dirty="0"/>
              <a:t>As we use operator overloading with a user-defined object, Python calls the relevant magic method to perform the operation. </a:t>
            </a:r>
          </a:p>
        </p:txBody>
      </p:sp>
    </p:spTree>
    <p:extLst>
      <p:ext uri="{BB962C8B-B14F-4D97-AF65-F5344CB8AC3E}">
        <p14:creationId xmlns:p14="http://schemas.microsoft.com/office/powerpoint/2010/main" val="3025212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D7DBF-10B3-EBB1-FF7B-1F00E3286D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28DBE94-42F0-E9EC-362C-B919EB69AFAF}"/>
              </a:ext>
            </a:extLst>
          </p:cNvPr>
          <p:cNvSpPr txBox="1"/>
          <p:nvPr/>
        </p:nvSpPr>
        <p:spPr>
          <a:xfrm>
            <a:off x="152400" y="270671"/>
            <a:ext cx="11887200" cy="6063198"/>
          </a:xfrm>
          <a:prstGeom prst="rect">
            <a:avLst/>
          </a:prstGeom>
          <a:noFill/>
        </p:spPr>
        <p:txBody>
          <a:bodyPr wrap="square">
            <a:spAutoFit/>
          </a:bodyPr>
          <a:lstStyle/>
          <a:p>
            <a:r>
              <a:rPr lang="en-GB" sz="2400" b="1" dirty="0"/>
              <a:t>Python Polymorphism:</a:t>
            </a:r>
          </a:p>
          <a:p>
            <a:endParaRPr lang="en-GB" sz="2400" b="1" dirty="0"/>
          </a:p>
          <a:p>
            <a:r>
              <a:rPr lang="en-GB" sz="2000" dirty="0"/>
              <a:t>Polymorphism is the combination of two words: ‘poly’, which means multiple or many, and ‘morph’, which means forms. So, polymorphism in Python means something that has multiple forms or can be performed in different ways. It is one of the most crucial Python OOPs concepts, referring to functions with the same name but different functionalities. </a:t>
            </a:r>
          </a:p>
          <a:p>
            <a:endParaRPr lang="en-GB" sz="2000" dirty="0"/>
          </a:p>
          <a:p>
            <a:r>
              <a:rPr lang="en-GB" sz="2000" dirty="0"/>
              <a:t>We can implement polymorphism in Python through </a:t>
            </a:r>
            <a:r>
              <a:rPr lang="en-GB" sz="2000" b="1" dirty="0"/>
              <a:t>method overloading and method overriding</a:t>
            </a:r>
            <a:r>
              <a:rPr lang="en-GB" sz="2000" dirty="0"/>
              <a:t>. This allows different classes to offer methods with the same name but with distinct </a:t>
            </a:r>
            <a:r>
              <a:rPr lang="en-GB" sz="2000" dirty="0" err="1"/>
              <a:t>behavior</a:t>
            </a:r>
            <a:r>
              <a:rPr lang="en-GB" sz="2000" dirty="0"/>
              <a:t> based on the class. </a:t>
            </a:r>
          </a:p>
          <a:p>
            <a:endParaRPr lang="en-GB" sz="2000" dirty="0"/>
          </a:p>
          <a:p>
            <a:r>
              <a:rPr lang="en-GB" sz="2000" b="1" dirty="0"/>
              <a:t>For example, </a:t>
            </a:r>
            <a:r>
              <a:rPr lang="en-GB" sz="2000" dirty="0"/>
              <a:t>if we want to know whether a specific species of animal can run, we can do so through polymorphism using one single function. </a:t>
            </a:r>
          </a:p>
          <a:p>
            <a:endParaRPr lang="en-GB" sz="2000" dirty="0"/>
          </a:p>
          <a:p>
            <a:r>
              <a:rPr lang="en-GB" sz="2000" dirty="0"/>
              <a:t>A derived or child class acquires properties from the base or parent class. However, it may want to add its own properties and implementation to the method. We can use polymorphism in Python in different ways:</a:t>
            </a:r>
          </a:p>
          <a:p>
            <a:endParaRPr lang="en-GB" sz="2000" dirty="0"/>
          </a:p>
          <a:p>
            <a:r>
              <a:rPr lang="en-GB" sz="2000" b="1" dirty="0"/>
              <a:t>Example  of Inbuilt Polymorphic Functions</a:t>
            </a:r>
          </a:p>
          <a:p>
            <a:r>
              <a:rPr lang="en-GB" sz="2000" dirty="0"/>
              <a:t>One example of an in-built polymorphic function is </a:t>
            </a:r>
            <a:r>
              <a:rPr lang="en-GB" sz="2000" dirty="0" err="1"/>
              <a:t>len</a:t>
            </a:r>
            <a:r>
              <a:rPr lang="en-GB" sz="2000" dirty="0"/>
              <a:t>(), which we use to calculate the length of different data types, including tuple, list, string, and dictionary. It computes the result and returns the output.</a:t>
            </a:r>
          </a:p>
        </p:txBody>
      </p:sp>
    </p:spTree>
    <p:extLst>
      <p:ext uri="{BB962C8B-B14F-4D97-AF65-F5344CB8AC3E}">
        <p14:creationId xmlns:p14="http://schemas.microsoft.com/office/powerpoint/2010/main" val="296945416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1DC08C-E001-2BD4-CFFA-3E555F60A74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E927D73-992C-2847-4777-A44D184FCDCA}"/>
              </a:ext>
            </a:extLst>
          </p:cNvPr>
          <p:cNvPicPr>
            <a:picLocks noChangeAspect="1"/>
          </p:cNvPicPr>
          <p:nvPr/>
        </p:nvPicPr>
        <p:blipFill>
          <a:blip r:embed="rId2"/>
          <a:stretch>
            <a:fillRect/>
          </a:stretch>
        </p:blipFill>
        <p:spPr>
          <a:xfrm>
            <a:off x="2579914" y="643467"/>
            <a:ext cx="6169305"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13472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57DC3-E0C2-A501-C80D-0C5E306A87E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3355E2-297F-5CD5-7F79-96C6E824F13B}"/>
              </a:ext>
            </a:extLst>
          </p:cNvPr>
          <p:cNvPicPr>
            <a:picLocks noChangeAspect="1"/>
          </p:cNvPicPr>
          <p:nvPr/>
        </p:nvPicPr>
        <p:blipFill>
          <a:blip r:embed="rId2"/>
          <a:stretch>
            <a:fillRect/>
          </a:stretch>
        </p:blipFill>
        <p:spPr>
          <a:xfrm>
            <a:off x="5769429" y="0"/>
            <a:ext cx="6135610" cy="6858000"/>
          </a:xfrm>
          <a:prstGeom prst="rect">
            <a:avLst/>
          </a:prstGeom>
        </p:spPr>
      </p:pic>
      <p:sp>
        <p:nvSpPr>
          <p:cNvPr id="5" name="TextBox 4">
            <a:extLst>
              <a:ext uri="{FF2B5EF4-FFF2-40B4-BE49-F238E27FC236}">
                <a16:creationId xmlns:a16="http://schemas.microsoft.com/office/drawing/2014/main" id="{A9EA8B71-D4DE-9E0C-5FE9-478ED90FE91D}"/>
              </a:ext>
            </a:extLst>
          </p:cNvPr>
          <p:cNvSpPr txBox="1"/>
          <p:nvPr/>
        </p:nvSpPr>
        <p:spPr>
          <a:xfrm>
            <a:off x="177209" y="1361266"/>
            <a:ext cx="5256028" cy="2308324"/>
          </a:xfrm>
          <a:prstGeom prst="rect">
            <a:avLst/>
          </a:prstGeom>
          <a:noFill/>
        </p:spPr>
        <p:txBody>
          <a:bodyPr wrap="square">
            <a:spAutoFit/>
          </a:bodyPr>
          <a:lstStyle/>
          <a:p>
            <a:r>
              <a:rPr lang="en-GB" b="1" dirty="0">
                <a:solidFill>
                  <a:srgbClr val="FF0000"/>
                </a:solidFill>
              </a:rPr>
              <a:t>Overloading Comparison Operators in Python:</a:t>
            </a:r>
          </a:p>
          <a:p>
            <a:endParaRPr lang="en-GB" b="1" dirty="0">
              <a:solidFill>
                <a:srgbClr val="FF0000"/>
              </a:solidFill>
            </a:endParaRPr>
          </a:p>
          <a:p>
            <a:r>
              <a:rPr lang="en-GB" dirty="0"/>
              <a:t>Comparison operator overloading goes beyond binary operators and extends to other Python operators, such as &lt;, &gt;, &lt;=, &gt;=, ==, and !=. </a:t>
            </a:r>
          </a:p>
          <a:p>
            <a:endParaRPr lang="en-GB" dirty="0"/>
          </a:p>
          <a:p>
            <a:r>
              <a:rPr lang="en-GB" dirty="0"/>
              <a:t>This lets us prescribe how objects within one class must be evaluated.</a:t>
            </a:r>
          </a:p>
        </p:txBody>
      </p:sp>
    </p:spTree>
    <p:extLst>
      <p:ext uri="{BB962C8B-B14F-4D97-AF65-F5344CB8AC3E}">
        <p14:creationId xmlns:p14="http://schemas.microsoft.com/office/powerpoint/2010/main" val="92910114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AD6-63B5-A2DE-C301-547534194B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E10B26-A38F-04E1-1827-B7098F168646}"/>
              </a:ext>
            </a:extLst>
          </p:cNvPr>
          <p:cNvSpPr txBox="1"/>
          <p:nvPr/>
        </p:nvSpPr>
        <p:spPr>
          <a:xfrm>
            <a:off x="159488" y="116958"/>
            <a:ext cx="4476307" cy="6247864"/>
          </a:xfrm>
          <a:prstGeom prst="rect">
            <a:avLst/>
          </a:prstGeom>
          <a:noFill/>
        </p:spPr>
        <p:txBody>
          <a:bodyPr wrap="square">
            <a:spAutoFit/>
          </a:bodyPr>
          <a:lstStyle/>
          <a:p>
            <a:r>
              <a:rPr lang="en-GB" sz="2000" b="1" dirty="0">
                <a:solidFill>
                  <a:srgbClr val="FF0000"/>
                </a:solidFill>
              </a:rPr>
              <a:t>Overloading Equality and Less than Operators:</a:t>
            </a:r>
          </a:p>
          <a:p>
            <a:endParaRPr lang="en-GB" dirty="0"/>
          </a:p>
          <a:p>
            <a:pPr marL="285750" indent="-285750">
              <a:buFont typeface="Wingdings" panose="05000000000000000000" pitchFamily="2" charset="2"/>
              <a:buChar char="q"/>
            </a:pPr>
            <a:r>
              <a:rPr lang="en-GB" dirty="0"/>
              <a:t>Using Python operator overload for equality and less than operators enables us to define how objects of a custom class are compared for equality and less than operations.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use customizations to compare objects based on specific conditions or attributes.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Python offers magic methods, also called dunder methods (short for double underscore), which are special methods used for operator overloading.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Using these methods, we can define custom </a:t>
            </a:r>
            <a:r>
              <a:rPr lang="en-GB" dirty="0" err="1"/>
              <a:t>behaviors</a:t>
            </a:r>
            <a:r>
              <a:rPr lang="en-GB" dirty="0"/>
              <a:t> for different operators when we work with objects of custom classes.</a:t>
            </a:r>
          </a:p>
        </p:txBody>
      </p:sp>
      <p:pic>
        <p:nvPicPr>
          <p:cNvPr id="5" name="Picture 4">
            <a:extLst>
              <a:ext uri="{FF2B5EF4-FFF2-40B4-BE49-F238E27FC236}">
                <a16:creationId xmlns:a16="http://schemas.microsoft.com/office/drawing/2014/main" id="{6FAD9D84-6060-1631-3D60-6466E60C4952}"/>
              </a:ext>
            </a:extLst>
          </p:cNvPr>
          <p:cNvPicPr>
            <a:picLocks noChangeAspect="1"/>
          </p:cNvPicPr>
          <p:nvPr/>
        </p:nvPicPr>
        <p:blipFill>
          <a:blip r:embed="rId2"/>
          <a:stretch>
            <a:fillRect/>
          </a:stretch>
        </p:blipFill>
        <p:spPr>
          <a:xfrm>
            <a:off x="5539815" y="373350"/>
            <a:ext cx="6086127" cy="6111299"/>
          </a:xfrm>
          <a:prstGeom prst="rect">
            <a:avLst/>
          </a:prstGeom>
        </p:spPr>
      </p:pic>
    </p:spTree>
    <p:extLst>
      <p:ext uri="{BB962C8B-B14F-4D97-AF65-F5344CB8AC3E}">
        <p14:creationId xmlns:p14="http://schemas.microsoft.com/office/powerpoint/2010/main" val="14461282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C27061-605B-6217-3138-3B02E5C2EA9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0C47026-AA1C-70C9-F051-9BFF5955D686}"/>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solidFill>
                  <a:schemeClr val="tx1"/>
                </a:solidFill>
                <a:latin typeface="+mj-lt"/>
                <a:ea typeface="+mj-ea"/>
                <a:cs typeface="+mj-cs"/>
              </a:rPr>
              <a:t>Magic Methods or Special Functions for Python Operator Overloading</a:t>
            </a:r>
          </a:p>
        </p:txBody>
      </p:sp>
      <p:pic>
        <p:nvPicPr>
          <p:cNvPr id="7" name="Picture 6">
            <a:extLst>
              <a:ext uri="{FF2B5EF4-FFF2-40B4-BE49-F238E27FC236}">
                <a16:creationId xmlns:a16="http://schemas.microsoft.com/office/drawing/2014/main" id="{FF817E4C-F984-279E-C4F4-F104CC054B33}"/>
              </a:ext>
            </a:extLst>
          </p:cNvPr>
          <p:cNvPicPr>
            <a:picLocks noChangeAspect="1"/>
          </p:cNvPicPr>
          <p:nvPr/>
        </p:nvPicPr>
        <p:blipFill>
          <a:blip r:embed="rId2"/>
          <a:stretch>
            <a:fillRect/>
          </a:stretch>
        </p:blipFill>
        <p:spPr>
          <a:xfrm>
            <a:off x="8490857" y="0"/>
            <a:ext cx="3529675" cy="6858000"/>
          </a:xfrm>
          <a:prstGeom prst="rect">
            <a:avLst/>
          </a:prstGeom>
        </p:spPr>
      </p:pic>
      <p:pic>
        <p:nvPicPr>
          <p:cNvPr id="9" name="Picture 8">
            <a:extLst>
              <a:ext uri="{FF2B5EF4-FFF2-40B4-BE49-F238E27FC236}">
                <a16:creationId xmlns:a16="http://schemas.microsoft.com/office/drawing/2014/main" id="{20133A3D-6717-41E8-AE55-673CF3DAE995}"/>
              </a:ext>
            </a:extLst>
          </p:cNvPr>
          <p:cNvPicPr>
            <a:picLocks noChangeAspect="1"/>
          </p:cNvPicPr>
          <p:nvPr/>
        </p:nvPicPr>
        <p:blipFill>
          <a:blip r:embed="rId3"/>
          <a:stretch>
            <a:fillRect/>
          </a:stretch>
        </p:blipFill>
        <p:spPr>
          <a:xfrm>
            <a:off x="6096000" y="570259"/>
            <a:ext cx="1864246" cy="953741"/>
          </a:xfrm>
          <a:prstGeom prst="rect">
            <a:avLst/>
          </a:prstGeom>
        </p:spPr>
      </p:pic>
    </p:spTree>
    <p:extLst>
      <p:ext uri="{BB962C8B-B14F-4D97-AF65-F5344CB8AC3E}">
        <p14:creationId xmlns:p14="http://schemas.microsoft.com/office/powerpoint/2010/main" val="81152504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9341F-317E-6085-113E-CBEA76594B3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5B37E43-2663-8E8B-B32A-C69DB1844323}"/>
              </a:ext>
            </a:extLst>
          </p:cNvPr>
          <p:cNvPicPr>
            <a:picLocks noChangeAspect="1"/>
          </p:cNvPicPr>
          <p:nvPr/>
        </p:nvPicPr>
        <p:blipFill>
          <a:blip r:embed="rId2"/>
          <a:stretch>
            <a:fillRect/>
          </a:stretch>
        </p:blipFill>
        <p:spPr>
          <a:xfrm>
            <a:off x="7713209" y="720498"/>
            <a:ext cx="3362325" cy="5133975"/>
          </a:xfrm>
          <a:prstGeom prst="rect">
            <a:avLst/>
          </a:prstGeom>
        </p:spPr>
      </p:pic>
      <p:pic>
        <p:nvPicPr>
          <p:cNvPr id="9" name="Picture 8">
            <a:extLst>
              <a:ext uri="{FF2B5EF4-FFF2-40B4-BE49-F238E27FC236}">
                <a16:creationId xmlns:a16="http://schemas.microsoft.com/office/drawing/2014/main" id="{EB411DDF-F820-B5E4-149C-31B0AA36730F}"/>
              </a:ext>
            </a:extLst>
          </p:cNvPr>
          <p:cNvPicPr>
            <a:picLocks noChangeAspect="1"/>
          </p:cNvPicPr>
          <p:nvPr/>
        </p:nvPicPr>
        <p:blipFill>
          <a:blip r:embed="rId3"/>
          <a:stretch>
            <a:fillRect/>
          </a:stretch>
        </p:blipFill>
        <p:spPr>
          <a:xfrm>
            <a:off x="1458005" y="180975"/>
            <a:ext cx="3571875" cy="6677025"/>
          </a:xfrm>
          <a:prstGeom prst="rect">
            <a:avLst/>
          </a:prstGeom>
        </p:spPr>
      </p:pic>
    </p:spTree>
    <p:extLst>
      <p:ext uri="{BB962C8B-B14F-4D97-AF65-F5344CB8AC3E}">
        <p14:creationId xmlns:p14="http://schemas.microsoft.com/office/powerpoint/2010/main" val="4635084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0AA18-E46D-72FF-1DC7-C595C90C614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BB69F65-ED59-EA4C-22D0-C7C07005D942}"/>
              </a:ext>
            </a:extLst>
          </p:cNvPr>
          <p:cNvPicPr>
            <a:picLocks noChangeAspect="1"/>
          </p:cNvPicPr>
          <p:nvPr/>
        </p:nvPicPr>
        <p:blipFill>
          <a:blip r:embed="rId2"/>
          <a:stretch>
            <a:fillRect/>
          </a:stretch>
        </p:blipFill>
        <p:spPr>
          <a:xfrm>
            <a:off x="182874" y="228600"/>
            <a:ext cx="3836137" cy="6422571"/>
          </a:xfrm>
          <a:prstGeom prst="rect">
            <a:avLst/>
          </a:prstGeom>
        </p:spPr>
      </p:pic>
      <p:pic>
        <p:nvPicPr>
          <p:cNvPr id="7" name="Picture 6">
            <a:extLst>
              <a:ext uri="{FF2B5EF4-FFF2-40B4-BE49-F238E27FC236}">
                <a16:creationId xmlns:a16="http://schemas.microsoft.com/office/drawing/2014/main" id="{4A337302-04E5-DE29-B1F0-71266D75B3CF}"/>
              </a:ext>
            </a:extLst>
          </p:cNvPr>
          <p:cNvPicPr>
            <a:picLocks noChangeAspect="1"/>
          </p:cNvPicPr>
          <p:nvPr/>
        </p:nvPicPr>
        <p:blipFill>
          <a:blip r:embed="rId3"/>
          <a:stretch>
            <a:fillRect/>
          </a:stretch>
        </p:blipFill>
        <p:spPr>
          <a:xfrm>
            <a:off x="4561114" y="112930"/>
            <a:ext cx="3425928" cy="6632140"/>
          </a:xfrm>
          <a:prstGeom prst="rect">
            <a:avLst/>
          </a:prstGeom>
        </p:spPr>
      </p:pic>
    </p:spTree>
    <p:extLst>
      <p:ext uri="{BB962C8B-B14F-4D97-AF65-F5344CB8AC3E}">
        <p14:creationId xmlns:p14="http://schemas.microsoft.com/office/powerpoint/2010/main" val="61981415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64C87-B309-BDAF-310F-8B42E26054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646CF7-793B-F426-1091-A4F24E39BA4F}"/>
              </a:ext>
            </a:extLst>
          </p:cNvPr>
          <p:cNvSpPr txBox="1"/>
          <p:nvPr/>
        </p:nvSpPr>
        <p:spPr>
          <a:xfrm>
            <a:off x="202018" y="305742"/>
            <a:ext cx="11610753" cy="6647974"/>
          </a:xfrm>
          <a:prstGeom prst="rect">
            <a:avLst/>
          </a:prstGeom>
          <a:noFill/>
        </p:spPr>
        <p:txBody>
          <a:bodyPr wrap="square">
            <a:spAutoFit/>
          </a:bodyPr>
          <a:lstStyle/>
          <a:p>
            <a:r>
              <a:rPr lang="en-GB" sz="2000" b="1" dirty="0">
                <a:solidFill>
                  <a:srgbClr val="FF0000"/>
                </a:solidFill>
              </a:rPr>
              <a:t>Advantages of Operator Overloading in Python</a:t>
            </a:r>
          </a:p>
          <a:p>
            <a:r>
              <a:rPr lang="en-GB" dirty="0"/>
              <a:t>Operator overloading in Python offers several benefits, which we have mentioned below.</a:t>
            </a:r>
          </a:p>
          <a:p>
            <a:endParaRPr lang="en-GB" dirty="0"/>
          </a:p>
          <a:p>
            <a:r>
              <a:rPr lang="en-GB" sz="2000" b="1" dirty="0">
                <a:solidFill>
                  <a:srgbClr val="FF0000"/>
                </a:solidFill>
              </a:rPr>
              <a:t>Improved Readability</a:t>
            </a:r>
          </a:p>
          <a:p>
            <a:r>
              <a:rPr lang="en-GB" dirty="0"/>
              <a:t>As you overload </a:t>
            </a:r>
            <a:r>
              <a:rPr lang="en-GB" dirty="0" err="1"/>
              <a:t>boolean</a:t>
            </a:r>
            <a:r>
              <a:rPr lang="en-GB" dirty="0"/>
              <a:t> operators, you can create natural syntax and semantics for your class and make your code and intent of operations easier. </a:t>
            </a:r>
          </a:p>
          <a:p>
            <a:endParaRPr lang="en-GB" dirty="0"/>
          </a:p>
          <a:p>
            <a:r>
              <a:rPr lang="en-GB" sz="2000" b="1" dirty="0">
                <a:solidFill>
                  <a:srgbClr val="FF0000"/>
                </a:solidFill>
              </a:rPr>
              <a:t>Abstraction</a:t>
            </a:r>
          </a:p>
          <a:p>
            <a:r>
              <a:rPr lang="en-GB" dirty="0"/>
              <a:t>You can abstract complex logic in your class and offer a cleaner interface to users. </a:t>
            </a:r>
          </a:p>
          <a:p>
            <a:endParaRPr lang="en-GB" dirty="0"/>
          </a:p>
          <a:p>
            <a:r>
              <a:rPr lang="en-GB" sz="2000" b="1" dirty="0">
                <a:solidFill>
                  <a:srgbClr val="FF0000"/>
                </a:solidFill>
              </a:rPr>
              <a:t>Concise Code</a:t>
            </a:r>
          </a:p>
          <a:p>
            <a:r>
              <a:rPr lang="en-GB" dirty="0"/>
              <a:t>Overloading </a:t>
            </a:r>
            <a:r>
              <a:rPr lang="en-GB" dirty="0" err="1"/>
              <a:t>boolean</a:t>
            </a:r>
            <a:r>
              <a:rPr lang="en-GB" dirty="0"/>
              <a:t> operators makes your code concise and expressive, so you can use operators to perform custom operations on your objects.</a:t>
            </a:r>
          </a:p>
          <a:p>
            <a:endParaRPr lang="en-GB" dirty="0"/>
          </a:p>
          <a:p>
            <a:r>
              <a:rPr lang="en-US" sz="2000" b="1" dirty="0">
                <a:solidFill>
                  <a:srgbClr val="FF0000"/>
                </a:solidFill>
              </a:rPr>
              <a:t>Expressive Code</a:t>
            </a:r>
          </a:p>
          <a:p>
            <a:r>
              <a:rPr lang="en-US" dirty="0"/>
              <a:t>You can write code similar to mathematical and real-world operations to make your code more intuitive, making it easier for you to understand and maintain it. </a:t>
            </a:r>
          </a:p>
          <a:p>
            <a:endParaRPr lang="en-US" dirty="0"/>
          </a:p>
          <a:p>
            <a:r>
              <a:rPr lang="en-US" sz="2000" b="1" dirty="0">
                <a:solidFill>
                  <a:srgbClr val="FF0000"/>
                </a:solidFill>
              </a:rPr>
              <a:t>Integration with Built-in Functions</a:t>
            </a:r>
          </a:p>
          <a:p>
            <a:r>
              <a:rPr lang="en-US" dirty="0"/>
              <a:t>With operator overloading, you can smoothly integrate built-in functions in Python, such as overloading the operator to use = and sum() with custom objects. </a:t>
            </a:r>
          </a:p>
          <a:p>
            <a:endParaRPr lang="en-GB" dirty="0"/>
          </a:p>
          <a:p>
            <a:endParaRPr lang="en-GB" dirty="0"/>
          </a:p>
        </p:txBody>
      </p:sp>
    </p:spTree>
    <p:extLst>
      <p:ext uri="{BB962C8B-B14F-4D97-AF65-F5344CB8AC3E}">
        <p14:creationId xmlns:p14="http://schemas.microsoft.com/office/powerpoint/2010/main" val="44249599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5C7DF-71DF-D698-D07D-6842923C9E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9C13BD-7E30-6A02-961F-93E5908F39E8}"/>
              </a:ext>
            </a:extLst>
          </p:cNvPr>
          <p:cNvSpPr txBox="1"/>
          <p:nvPr/>
        </p:nvSpPr>
        <p:spPr>
          <a:xfrm>
            <a:off x="233916" y="265814"/>
            <a:ext cx="11546958" cy="2554545"/>
          </a:xfrm>
          <a:prstGeom prst="rect">
            <a:avLst/>
          </a:prstGeom>
          <a:noFill/>
        </p:spPr>
        <p:txBody>
          <a:bodyPr wrap="square">
            <a:spAutoFit/>
          </a:bodyPr>
          <a:lstStyle/>
          <a:p>
            <a:r>
              <a:rPr lang="en-GB" sz="2000" b="1" dirty="0">
                <a:solidFill>
                  <a:srgbClr val="FF0000"/>
                </a:solidFill>
              </a:rPr>
              <a:t>Improved Functionality</a:t>
            </a:r>
          </a:p>
          <a:p>
            <a:r>
              <a:rPr lang="en-GB" sz="2000" dirty="0"/>
              <a:t>Overloading </a:t>
            </a:r>
            <a:r>
              <a:rPr lang="en-GB" sz="2000" dirty="0" err="1"/>
              <a:t>boolean</a:t>
            </a:r>
            <a:r>
              <a:rPr lang="en-GB" sz="2000" dirty="0"/>
              <a:t> operators enables you to add new functionality to a class. For example, performing 'or' operation or logical operation on the class instance.</a:t>
            </a:r>
          </a:p>
          <a:p>
            <a:endParaRPr lang="en-GB" sz="2000" dirty="0"/>
          </a:p>
          <a:p>
            <a:r>
              <a:rPr lang="en-GB" sz="2000" b="1" dirty="0">
                <a:solidFill>
                  <a:srgbClr val="FF0000"/>
                </a:solidFill>
              </a:rPr>
              <a:t>Enhanced Code Reusability</a:t>
            </a:r>
          </a:p>
          <a:p>
            <a:r>
              <a:rPr lang="en-GB" sz="2000" dirty="0"/>
              <a:t>Operator overloading improved code reusability. This means you can use the same symbols or operators with different classes to perform the same operations, which saves your effort and time in writing the same code repeatedly.</a:t>
            </a:r>
          </a:p>
        </p:txBody>
      </p:sp>
    </p:spTree>
    <p:extLst>
      <p:ext uri="{BB962C8B-B14F-4D97-AF65-F5344CB8AC3E}">
        <p14:creationId xmlns:p14="http://schemas.microsoft.com/office/powerpoint/2010/main" val="181059750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A7647-A8E2-48B3-7CCC-DAE094571EA6}"/>
            </a:ext>
          </a:extLst>
        </p:cNvPr>
        <p:cNvGrpSpPr/>
        <p:nvPr/>
      </p:nvGrpSpPr>
      <p:grpSpPr>
        <a:xfrm>
          <a:off x="0" y="0"/>
          <a:ext cx="0" cy="0"/>
          <a:chOff x="0" y="0"/>
          <a:chExt cx="0" cy="0"/>
        </a:xfrm>
      </p:grpSpPr>
    </p:spTree>
    <p:extLst>
      <p:ext uri="{BB962C8B-B14F-4D97-AF65-F5344CB8AC3E}">
        <p14:creationId xmlns:p14="http://schemas.microsoft.com/office/powerpoint/2010/main" val="303508828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04BA4-A9FD-6612-0FD3-B9AEDB7334E8}"/>
            </a:ext>
          </a:extLst>
        </p:cNvPr>
        <p:cNvGrpSpPr/>
        <p:nvPr/>
      </p:nvGrpSpPr>
      <p:grpSpPr>
        <a:xfrm>
          <a:off x="0" y="0"/>
          <a:ext cx="0" cy="0"/>
          <a:chOff x="0" y="0"/>
          <a:chExt cx="0" cy="0"/>
        </a:xfrm>
      </p:grpSpPr>
    </p:spTree>
    <p:extLst>
      <p:ext uri="{BB962C8B-B14F-4D97-AF65-F5344CB8AC3E}">
        <p14:creationId xmlns:p14="http://schemas.microsoft.com/office/powerpoint/2010/main" val="3721154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D55F8-20EE-1A5E-C6CF-9EDBDE817F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6FAEAB-FC5E-D393-71A4-89AD3876B569}"/>
              </a:ext>
            </a:extLst>
          </p:cNvPr>
          <p:cNvSpPr txBox="1"/>
          <p:nvPr/>
        </p:nvSpPr>
        <p:spPr>
          <a:xfrm>
            <a:off x="180753" y="223284"/>
            <a:ext cx="11334307" cy="5016758"/>
          </a:xfrm>
          <a:prstGeom prst="rect">
            <a:avLst/>
          </a:prstGeom>
          <a:noFill/>
        </p:spPr>
        <p:txBody>
          <a:bodyPr wrap="square">
            <a:spAutoFit/>
          </a:bodyPr>
          <a:lstStyle/>
          <a:p>
            <a:r>
              <a:rPr lang="en-GB" sz="2000" b="1" dirty="0"/>
              <a:t>Example</a:t>
            </a:r>
          </a:p>
          <a:p>
            <a:r>
              <a:rPr lang="en-GB" sz="2000" dirty="0"/>
              <a:t>print(</a:t>
            </a:r>
            <a:r>
              <a:rPr lang="en-GB" sz="2000" dirty="0" err="1"/>
              <a:t>len</a:t>
            </a:r>
            <a:r>
              <a:rPr lang="en-GB" sz="2000" dirty="0"/>
              <a:t>("Hello"))        # Output: 5 (length of a string)</a:t>
            </a:r>
          </a:p>
          <a:p>
            <a:r>
              <a:rPr lang="en-GB" sz="2000" dirty="0"/>
              <a:t>print(</a:t>
            </a:r>
            <a:r>
              <a:rPr lang="en-GB" sz="2000" dirty="0" err="1"/>
              <a:t>len</a:t>
            </a:r>
            <a:r>
              <a:rPr lang="en-GB" sz="2000" dirty="0"/>
              <a:t>([1, 2, 3, 4]))   # Output: 4 (length of a list)</a:t>
            </a:r>
          </a:p>
          <a:p>
            <a:r>
              <a:rPr lang="en-GB" sz="2000" dirty="0"/>
              <a:t>print(</a:t>
            </a:r>
            <a:r>
              <a:rPr lang="en-GB" sz="2000" dirty="0" err="1"/>
              <a:t>len</a:t>
            </a:r>
            <a:r>
              <a:rPr lang="en-GB" sz="2000" dirty="0"/>
              <a:t>((1, 2, 3)))      # Output: 3 (length of a tuple)</a:t>
            </a:r>
          </a:p>
          <a:p>
            <a:endParaRPr lang="en-GB" sz="2000" dirty="0"/>
          </a:p>
          <a:p>
            <a:r>
              <a:rPr lang="en-GB" sz="2000" b="1" dirty="0"/>
              <a:t>Output:</a:t>
            </a:r>
          </a:p>
          <a:p>
            <a:r>
              <a:rPr lang="en-GB" sz="2000" dirty="0"/>
              <a:t>5</a:t>
            </a:r>
          </a:p>
          <a:p>
            <a:r>
              <a:rPr lang="en-GB" sz="2000" dirty="0"/>
              <a:t>4</a:t>
            </a:r>
          </a:p>
          <a:p>
            <a:r>
              <a:rPr lang="en-GB" sz="2000" dirty="0"/>
              <a:t>3</a:t>
            </a:r>
          </a:p>
          <a:p>
            <a:endParaRPr lang="en-GB" sz="2000" dirty="0"/>
          </a:p>
          <a:p>
            <a:r>
              <a:rPr lang="en-GB" sz="2000" b="1" dirty="0"/>
              <a:t>Explanation:</a:t>
            </a:r>
          </a:p>
          <a:p>
            <a:r>
              <a:rPr lang="en-GB" sz="2000" dirty="0" err="1"/>
              <a:t>len</a:t>
            </a:r>
            <a:r>
              <a:rPr lang="en-GB" sz="2000" dirty="0"/>
              <a:t>() Function:</a:t>
            </a:r>
          </a:p>
          <a:p>
            <a:endParaRPr lang="en-GB" sz="2000" dirty="0"/>
          </a:p>
          <a:p>
            <a:r>
              <a:rPr lang="en-GB" sz="2000" dirty="0"/>
              <a:t>Works with various data types like strings, lists, and tuples to return their length.</a:t>
            </a:r>
          </a:p>
          <a:p>
            <a:endParaRPr lang="en-GB" sz="2000" dirty="0"/>
          </a:p>
          <a:p>
            <a:r>
              <a:rPr lang="en-US" sz="2000" dirty="0"/>
              <a:t>Demonstrates polymorphism as the function behaves differently based on the type of the object.</a:t>
            </a:r>
            <a:endParaRPr lang="en-GB" sz="2000" dirty="0"/>
          </a:p>
        </p:txBody>
      </p:sp>
    </p:spTree>
    <p:extLst>
      <p:ext uri="{BB962C8B-B14F-4D97-AF65-F5344CB8AC3E}">
        <p14:creationId xmlns:p14="http://schemas.microsoft.com/office/powerpoint/2010/main" val="283090172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3621E-FED2-750A-D41A-EAA90AAF134D}"/>
            </a:ext>
          </a:extLst>
        </p:cNvPr>
        <p:cNvGrpSpPr/>
        <p:nvPr/>
      </p:nvGrpSpPr>
      <p:grpSpPr>
        <a:xfrm>
          <a:off x="0" y="0"/>
          <a:ext cx="0" cy="0"/>
          <a:chOff x="0" y="0"/>
          <a:chExt cx="0" cy="0"/>
        </a:xfrm>
      </p:grpSpPr>
    </p:spTree>
    <p:extLst>
      <p:ext uri="{BB962C8B-B14F-4D97-AF65-F5344CB8AC3E}">
        <p14:creationId xmlns:p14="http://schemas.microsoft.com/office/powerpoint/2010/main" val="322897419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44C12-F6E4-B2BD-D645-D299CF0E98D8}"/>
            </a:ext>
          </a:extLst>
        </p:cNvPr>
        <p:cNvGrpSpPr/>
        <p:nvPr/>
      </p:nvGrpSpPr>
      <p:grpSpPr>
        <a:xfrm>
          <a:off x="0" y="0"/>
          <a:ext cx="0" cy="0"/>
          <a:chOff x="0" y="0"/>
          <a:chExt cx="0" cy="0"/>
        </a:xfrm>
      </p:grpSpPr>
    </p:spTree>
    <p:extLst>
      <p:ext uri="{BB962C8B-B14F-4D97-AF65-F5344CB8AC3E}">
        <p14:creationId xmlns:p14="http://schemas.microsoft.com/office/powerpoint/2010/main" val="168485936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07862-1C44-90C7-5233-D70E36BBDFBE}"/>
            </a:ext>
          </a:extLst>
        </p:cNvPr>
        <p:cNvGrpSpPr/>
        <p:nvPr/>
      </p:nvGrpSpPr>
      <p:grpSpPr>
        <a:xfrm>
          <a:off x="0" y="0"/>
          <a:ext cx="0" cy="0"/>
          <a:chOff x="0" y="0"/>
          <a:chExt cx="0" cy="0"/>
        </a:xfrm>
      </p:grpSpPr>
    </p:spTree>
    <p:extLst>
      <p:ext uri="{BB962C8B-B14F-4D97-AF65-F5344CB8AC3E}">
        <p14:creationId xmlns:p14="http://schemas.microsoft.com/office/powerpoint/2010/main" val="76757217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32F0F-7B14-102B-4EFE-CF36D8F4A66E}"/>
            </a:ext>
          </a:extLst>
        </p:cNvPr>
        <p:cNvGrpSpPr/>
        <p:nvPr/>
      </p:nvGrpSpPr>
      <p:grpSpPr>
        <a:xfrm>
          <a:off x="0" y="0"/>
          <a:ext cx="0" cy="0"/>
          <a:chOff x="0" y="0"/>
          <a:chExt cx="0" cy="0"/>
        </a:xfrm>
      </p:grpSpPr>
    </p:spTree>
    <p:extLst>
      <p:ext uri="{BB962C8B-B14F-4D97-AF65-F5344CB8AC3E}">
        <p14:creationId xmlns:p14="http://schemas.microsoft.com/office/powerpoint/2010/main" val="32231636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3EA06-5BA2-11D0-9A5A-69E096E21A65}"/>
            </a:ext>
          </a:extLst>
        </p:cNvPr>
        <p:cNvGrpSpPr/>
        <p:nvPr/>
      </p:nvGrpSpPr>
      <p:grpSpPr>
        <a:xfrm>
          <a:off x="0" y="0"/>
          <a:ext cx="0" cy="0"/>
          <a:chOff x="0" y="0"/>
          <a:chExt cx="0" cy="0"/>
        </a:xfrm>
      </p:grpSpPr>
    </p:spTree>
    <p:extLst>
      <p:ext uri="{BB962C8B-B14F-4D97-AF65-F5344CB8AC3E}">
        <p14:creationId xmlns:p14="http://schemas.microsoft.com/office/powerpoint/2010/main" val="203751721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0A777-CCD6-0C57-116B-50450BD7D51E}"/>
            </a:ext>
          </a:extLst>
        </p:cNvPr>
        <p:cNvGrpSpPr/>
        <p:nvPr/>
      </p:nvGrpSpPr>
      <p:grpSpPr>
        <a:xfrm>
          <a:off x="0" y="0"/>
          <a:ext cx="0" cy="0"/>
          <a:chOff x="0" y="0"/>
          <a:chExt cx="0" cy="0"/>
        </a:xfrm>
      </p:grpSpPr>
    </p:spTree>
    <p:extLst>
      <p:ext uri="{BB962C8B-B14F-4D97-AF65-F5344CB8AC3E}">
        <p14:creationId xmlns:p14="http://schemas.microsoft.com/office/powerpoint/2010/main" val="316636493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2D8F2-A888-2264-1148-AC60858B6643}"/>
            </a:ext>
          </a:extLst>
        </p:cNvPr>
        <p:cNvGrpSpPr/>
        <p:nvPr/>
      </p:nvGrpSpPr>
      <p:grpSpPr>
        <a:xfrm>
          <a:off x="0" y="0"/>
          <a:ext cx="0" cy="0"/>
          <a:chOff x="0" y="0"/>
          <a:chExt cx="0" cy="0"/>
        </a:xfrm>
      </p:grpSpPr>
    </p:spTree>
    <p:extLst>
      <p:ext uri="{BB962C8B-B14F-4D97-AF65-F5344CB8AC3E}">
        <p14:creationId xmlns:p14="http://schemas.microsoft.com/office/powerpoint/2010/main" val="41584611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3FFD5-5416-9216-6CC8-4263292C2F5D}"/>
            </a:ext>
          </a:extLst>
        </p:cNvPr>
        <p:cNvGrpSpPr/>
        <p:nvPr/>
      </p:nvGrpSpPr>
      <p:grpSpPr>
        <a:xfrm>
          <a:off x="0" y="0"/>
          <a:ext cx="0" cy="0"/>
          <a:chOff x="0" y="0"/>
          <a:chExt cx="0" cy="0"/>
        </a:xfrm>
      </p:grpSpPr>
    </p:spTree>
    <p:extLst>
      <p:ext uri="{BB962C8B-B14F-4D97-AF65-F5344CB8AC3E}">
        <p14:creationId xmlns:p14="http://schemas.microsoft.com/office/powerpoint/2010/main" val="226242230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9E3E6-32BE-EC15-0F18-3B7D0EB80546}"/>
            </a:ext>
          </a:extLst>
        </p:cNvPr>
        <p:cNvGrpSpPr/>
        <p:nvPr/>
      </p:nvGrpSpPr>
      <p:grpSpPr>
        <a:xfrm>
          <a:off x="0" y="0"/>
          <a:ext cx="0" cy="0"/>
          <a:chOff x="0" y="0"/>
          <a:chExt cx="0" cy="0"/>
        </a:xfrm>
      </p:grpSpPr>
    </p:spTree>
    <p:extLst>
      <p:ext uri="{BB962C8B-B14F-4D97-AF65-F5344CB8AC3E}">
        <p14:creationId xmlns:p14="http://schemas.microsoft.com/office/powerpoint/2010/main" val="395921307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B114E-5F66-7400-2772-A92975771E40}"/>
            </a:ext>
          </a:extLst>
        </p:cNvPr>
        <p:cNvGrpSpPr/>
        <p:nvPr/>
      </p:nvGrpSpPr>
      <p:grpSpPr>
        <a:xfrm>
          <a:off x="0" y="0"/>
          <a:ext cx="0" cy="0"/>
          <a:chOff x="0" y="0"/>
          <a:chExt cx="0" cy="0"/>
        </a:xfrm>
      </p:grpSpPr>
    </p:spTree>
    <p:extLst>
      <p:ext uri="{BB962C8B-B14F-4D97-AF65-F5344CB8AC3E}">
        <p14:creationId xmlns:p14="http://schemas.microsoft.com/office/powerpoint/2010/main" val="59510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7E097-29C2-59F6-E619-D5BC9BA1DCC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E0FA8A7-4BF6-F5D4-BA13-ECD12C6D0BDE}"/>
              </a:ext>
            </a:extLst>
          </p:cNvPr>
          <p:cNvPicPr>
            <a:picLocks noChangeAspect="1"/>
          </p:cNvPicPr>
          <p:nvPr/>
        </p:nvPicPr>
        <p:blipFill>
          <a:blip r:embed="rId2"/>
          <a:stretch>
            <a:fillRect/>
          </a:stretch>
        </p:blipFill>
        <p:spPr>
          <a:xfrm>
            <a:off x="126405" y="152400"/>
            <a:ext cx="6894881" cy="6319837"/>
          </a:xfrm>
          <a:prstGeom prst="rect">
            <a:avLst/>
          </a:prstGeom>
        </p:spPr>
      </p:pic>
      <p:pic>
        <p:nvPicPr>
          <p:cNvPr id="5" name="Picture 4">
            <a:extLst>
              <a:ext uri="{FF2B5EF4-FFF2-40B4-BE49-F238E27FC236}">
                <a16:creationId xmlns:a16="http://schemas.microsoft.com/office/drawing/2014/main" id="{CCC6C5E9-675E-2DB9-8509-2BB62E2B63F7}"/>
              </a:ext>
            </a:extLst>
          </p:cNvPr>
          <p:cNvPicPr>
            <a:picLocks noChangeAspect="1"/>
          </p:cNvPicPr>
          <p:nvPr/>
        </p:nvPicPr>
        <p:blipFill>
          <a:blip r:embed="rId3"/>
          <a:stretch>
            <a:fillRect/>
          </a:stretch>
        </p:blipFill>
        <p:spPr>
          <a:xfrm>
            <a:off x="4850947" y="3584121"/>
            <a:ext cx="4260396" cy="1409700"/>
          </a:xfrm>
          <a:prstGeom prst="rect">
            <a:avLst/>
          </a:prstGeom>
        </p:spPr>
      </p:pic>
    </p:spTree>
    <p:extLst>
      <p:ext uri="{BB962C8B-B14F-4D97-AF65-F5344CB8AC3E}">
        <p14:creationId xmlns:p14="http://schemas.microsoft.com/office/powerpoint/2010/main" val="10847077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49E1C-B16B-93B8-147B-23B2DD9BAB62}"/>
            </a:ext>
          </a:extLst>
        </p:cNvPr>
        <p:cNvGrpSpPr/>
        <p:nvPr/>
      </p:nvGrpSpPr>
      <p:grpSpPr>
        <a:xfrm>
          <a:off x="0" y="0"/>
          <a:ext cx="0" cy="0"/>
          <a:chOff x="0" y="0"/>
          <a:chExt cx="0" cy="0"/>
        </a:xfrm>
      </p:grpSpPr>
    </p:spTree>
    <p:extLst>
      <p:ext uri="{BB962C8B-B14F-4D97-AF65-F5344CB8AC3E}">
        <p14:creationId xmlns:p14="http://schemas.microsoft.com/office/powerpoint/2010/main" val="366569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BC99A-870F-9442-0CD9-656816B0EF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BC69D2-E753-DD2B-100E-32734CA887AA}"/>
              </a:ext>
            </a:extLst>
          </p:cNvPr>
          <p:cNvSpPr txBox="1"/>
          <p:nvPr/>
        </p:nvSpPr>
        <p:spPr>
          <a:xfrm>
            <a:off x="446567" y="335846"/>
            <a:ext cx="11227982" cy="5940088"/>
          </a:xfrm>
          <a:prstGeom prst="rect">
            <a:avLst/>
          </a:prstGeom>
          <a:noFill/>
        </p:spPr>
        <p:txBody>
          <a:bodyPr wrap="square">
            <a:spAutoFit/>
          </a:bodyPr>
          <a:lstStyle/>
          <a:p>
            <a:r>
              <a:rPr lang="en-GB" sz="2000" b="1" dirty="0"/>
              <a:t>Explanation:</a:t>
            </a:r>
          </a:p>
          <a:p>
            <a:r>
              <a:rPr lang="en-GB" sz="2000" b="1" dirty="0"/>
              <a:t>Base Class (Animal):</a:t>
            </a:r>
          </a:p>
          <a:p>
            <a:endParaRPr lang="en-GB" sz="2000" dirty="0"/>
          </a:p>
          <a:p>
            <a:r>
              <a:rPr lang="en-GB" sz="2000" dirty="0"/>
              <a:t>Defines a method speak that does nothing (pass). This is a placeholder method meant to be overridden by derived classes.</a:t>
            </a:r>
          </a:p>
          <a:p>
            <a:endParaRPr lang="en-GB" sz="2000" dirty="0"/>
          </a:p>
          <a:p>
            <a:r>
              <a:rPr lang="en-GB" sz="2000" b="1" dirty="0"/>
              <a:t>Derived Classes (Dog, Cat, Cow):</a:t>
            </a:r>
          </a:p>
          <a:p>
            <a:endParaRPr lang="en-GB" sz="2000" dirty="0"/>
          </a:p>
          <a:p>
            <a:pPr marL="342900" indent="-342900">
              <a:buFont typeface="Wingdings" panose="05000000000000000000" pitchFamily="2" charset="2"/>
              <a:buChar char="q"/>
            </a:pPr>
            <a:r>
              <a:rPr lang="en-GB" sz="2000" dirty="0"/>
              <a:t>Each class inherits from Animal and provides its own implementation of the speak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speak method returns a sound typical to the animal.</a:t>
            </a:r>
          </a:p>
          <a:p>
            <a:endParaRPr lang="en-GB" sz="2000" dirty="0"/>
          </a:p>
          <a:p>
            <a:r>
              <a:rPr lang="en-GB" sz="2000" b="1" dirty="0"/>
              <a:t>Polymorphic </a:t>
            </a:r>
            <a:r>
              <a:rPr lang="en-GB" sz="2000" b="1" dirty="0" err="1"/>
              <a:t>Behavior</a:t>
            </a:r>
            <a:r>
              <a:rPr lang="en-GB" sz="2000" b="1" dirty="0"/>
              <a:t>:</a:t>
            </a:r>
          </a:p>
          <a:p>
            <a:endParaRPr lang="en-GB" sz="2000" dirty="0"/>
          </a:p>
          <a:p>
            <a:pPr marL="342900" indent="-342900">
              <a:buFont typeface="Wingdings" panose="05000000000000000000" pitchFamily="2" charset="2"/>
              <a:buChar char="q"/>
            </a:pPr>
            <a:r>
              <a:rPr lang="en-GB" sz="2000" dirty="0"/>
              <a:t>The function </a:t>
            </a:r>
            <a:r>
              <a:rPr lang="en-GB" sz="2000" dirty="0" err="1"/>
              <a:t>animal_speak</a:t>
            </a:r>
            <a:r>
              <a:rPr lang="en-GB" sz="2000" dirty="0"/>
              <a:t> takes an object of type Animal (or any class derived from it) and calls the speak method on it.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Despite the object type, the function works correctly and calls the appropriate method based on the object's class.</a:t>
            </a:r>
          </a:p>
        </p:txBody>
      </p:sp>
    </p:spTree>
    <p:extLst>
      <p:ext uri="{BB962C8B-B14F-4D97-AF65-F5344CB8AC3E}">
        <p14:creationId xmlns:p14="http://schemas.microsoft.com/office/powerpoint/2010/main" val="70750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62F23F-46FB-5C8D-CCAB-08321A73A89C}"/>
              </a:ext>
            </a:extLst>
          </p:cNvPr>
          <p:cNvSpPr txBox="1"/>
          <p:nvPr/>
        </p:nvSpPr>
        <p:spPr>
          <a:xfrm>
            <a:off x="627319" y="2232837"/>
            <a:ext cx="11291777" cy="1938992"/>
          </a:xfrm>
          <a:prstGeom prst="rect">
            <a:avLst/>
          </a:prstGeom>
          <a:noFill/>
        </p:spPr>
        <p:txBody>
          <a:bodyPr wrap="square">
            <a:spAutoFit/>
          </a:bodyPr>
          <a:lstStyle/>
          <a:p>
            <a:r>
              <a:rPr lang="en-GB" sz="2000" b="1" dirty="0"/>
              <a:t>Polymorphism with Inheritance;</a:t>
            </a:r>
          </a:p>
          <a:p>
            <a:endParaRPr lang="en-GB" sz="2000" dirty="0"/>
          </a:p>
          <a:p>
            <a:r>
              <a:rPr lang="en-GB" sz="2000" dirty="0"/>
              <a:t>In Python, we can perform polymorphism with inheritance. We can change a method in the derived class inherited from the base class and add its own implementation to the method.</a:t>
            </a:r>
          </a:p>
          <a:p>
            <a:endParaRPr lang="en-GB" sz="2000" dirty="0"/>
          </a:p>
          <a:p>
            <a:r>
              <a:rPr lang="en-GB" sz="2000" dirty="0"/>
              <a:t>This process of re-implementing a method in the derived class is called Method Overriding in Python.</a:t>
            </a:r>
          </a:p>
        </p:txBody>
      </p:sp>
    </p:spTree>
    <p:extLst>
      <p:ext uri="{BB962C8B-B14F-4D97-AF65-F5344CB8AC3E}">
        <p14:creationId xmlns:p14="http://schemas.microsoft.com/office/powerpoint/2010/main" val="3816121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E3DC8-4B30-E587-384E-F63A3D90C24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F477A8-9A49-9CE9-1AD0-33E0B292135C}"/>
              </a:ext>
            </a:extLst>
          </p:cNvPr>
          <p:cNvPicPr>
            <a:picLocks noChangeAspect="1"/>
          </p:cNvPicPr>
          <p:nvPr/>
        </p:nvPicPr>
        <p:blipFill>
          <a:blip r:embed="rId2"/>
          <a:stretch>
            <a:fillRect/>
          </a:stretch>
        </p:blipFill>
        <p:spPr>
          <a:xfrm>
            <a:off x="957943" y="-15642"/>
            <a:ext cx="8360228" cy="6697429"/>
          </a:xfrm>
          <a:prstGeom prst="rect">
            <a:avLst/>
          </a:prstGeom>
        </p:spPr>
      </p:pic>
    </p:spTree>
    <p:extLst>
      <p:ext uri="{BB962C8B-B14F-4D97-AF65-F5344CB8AC3E}">
        <p14:creationId xmlns:p14="http://schemas.microsoft.com/office/powerpoint/2010/main" val="97933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A10E-BA6F-7668-1878-806E8D0A09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553ECE-69F8-70D5-7549-65779619F183}"/>
              </a:ext>
            </a:extLst>
          </p:cNvPr>
          <p:cNvSpPr txBox="1"/>
          <p:nvPr/>
        </p:nvSpPr>
        <p:spPr>
          <a:xfrm>
            <a:off x="152400" y="154816"/>
            <a:ext cx="11887200" cy="7171194"/>
          </a:xfrm>
          <a:prstGeom prst="rect">
            <a:avLst/>
          </a:prstGeom>
          <a:noFill/>
        </p:spPr>
        <p:txBody>
          <a:bodyPr wrap="square">
            <a:spAutoFit/>
          </a:bodyPr>
          <a:lstStyle/>
          <a:p>
            <a:r>
              <a:rPr lang="en-GB" sz="2000" b="1" dirty="0"/>
              <a:t>Explanation:</a:t>
            </a:r>
          </a:p>
          <a:p>
            <a:r>
              <a:rPr lang="en-GB" b="1" dirty="0"/>
              <a:t>Base Class (Bird):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Contains a method fly that provides a general statement about birds.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Derived Classes (Sparrow, Penguin, Ostrich):</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Each derived class inherits from the Bird class and overrides the fly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fly method in each derived class provides a specific </a:t>
            </a:r>
            <a:r>
              <a:rPr lang="en-GB" sz="2000" dirty="0" err="1"/>
              <a:t>behavior</a:t>
            </a:r>
            <a:r>
              <a:rPr lang="en-GB" sz="2000" dirty="0"/>
              <a:t> or characteristic related to that bird.</a:t>
            </a:r>
          </a:p>
          <a:p>
            <a:endParaRPr lang="en-GB" sz="2000" dirty="0"/>
          </a:p>
          <a:p>
            <a:r>
              <a:rPr lang="en-GB" sz="2000" b="1" dirty="0"/>
              <a:t>Method Overriding:</a:t>
            </a:r>
          </a:p>
          <a:p>
            <a:endParaRPr lang="en-GB" sz="2000" dirty="0"/>
          </a:p>
          <a:p>
            <a:pPr marL="342900" indent="-342900">
              <a:buFont typeface="Wingdings" panose="05000000000000000000" pitchFamily="2" charset="2"/>
              <a:buChar char="q"/>
            </a:pPr>
            <a:r>
              <a:rPr lang="en-GB" sz="2000" dirty="0"/>
              <a:t>The derived classes (Sparrow, Penguin, Ostrich) override the fly method inherited from the Bird 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Even though the method name is the same, the implementation differs depending on the specific bird.</a:t>
            </a:r>
          </a:p>
          <a:p>
            <a:endParaRPr lang="en-GB" sz="2000" dirty="0"/>
          </a:p>
          <a:p>
            <a:r>
              <a:rPr lang="en-GB" sz="2000" b="1" dirty="0"/>
              <a:t>Polymorphic </a:t>
            </a:r>
            <a:r>
              <a:rPr lang="en-GB" sz="2000" b="1" dirty="0" err="1"/>
              <a:t>Behavior</a:t>
            </a:r>
            <a:r>
              <a:rPr lang="en-GB" sz="2000" b="1" dirty="0"/>
              <a:t>:</a:t>
            </a:r>
          </a:p>
          <a:p>
            <a:endParaRPr lang="en-GB" sz="2000" dirty="0"/>
          </a:p>
          <a:p>
            <a:pPr marL="342900" indent="-342900">
              <a:buFont typeface="Wingdings" panose="05000000000000000000" pitchFamily="2" charset="2"/>
              <a:buChar char="q"/>
            </a:pPr>
            <a:r>
              <a:rPr lang="en-GB" sz="2000" dirty="0"/>
              <a:t>The function </a:t>
            </a:r>
            <a:r>
              <a:rPr lang="en-GB" sz="2000" dirty="0" err="1"/>
              <a:t>bird_fly</a:t>
            </a:r>
            <a:r>
              <a:rPr lang="en-GB" sz="2000" dirty="0"/>
              <a:t> can take any object of a class derived from Bird and call its fly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appropriate method is executed based on the actual object passed to the function.</a:t>
            </a:r>
          </a:p>
          <a:p>
            <a:endParaRPr lang="en-GB" sz="2000" dirty="0"/>
          </a:p>
        </p:txBody>
      </p:sp>
    </p:spTree>
    <p:extLst>
      <p:ext uri="{BB962C8B-B14F-4D97-AF65-F5344CB8AC3E}">
        <p14:creationId xmlns:p14="http://schemas.microsoft.com/office/powerpoint/2010/main" val="150582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A5B21-63A2-F09F-BC70-DDEB8476A0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4D55F0-17C2-D0BE-E10A-819E265C656E}"/>
              </a:ext>
            </a:extLst>
          </p:cNvPr>
          <p:cNvSpPr txBox="1"/>
          <p:nvPr/>
        </p:nvSpPr>
        <p:spPr>
          <a:xfrm>
            <a:off x="202019" y="138224"/>
            <a:ext cx="11748976" cy="4154984"/>
          </a:xfrm>
          <a:prstGeom prst="rect">
            <a:avLst/>
          </a:prstGeom>
          <a:noFill/>
        </p:spPr>
        <p:txBody>
          <a:bodyPr wrap="square">
            <a:spAutoFit/>
          </a:bodyPr>
          <a:lstStyle/>
          <a:p>
            <a:r>
              <a:rPr lang="en-GB" sz="2400" b="1" dirty="0"/>
              <a:t>Introduction:</a:t>
            </a:r>
          </a:p>
          <a:p>
            <a:endParaRPr lang="en-GB" sz="2400" b="1" dirty="0"/>
          </a:p>
          <a:p>
            <a:pPr marL="285750" indent="-285750">
              <a:buFont typeface="Wingdings" panose="05000000000000000000" pitchFamily="2" charset="2"/>
              <a:buChar char="q"/>
            </a:pPr>
            <a:r>
              <a:rPr lang="en-GB" dirty="0"/>
              <a:t>Object-oriented programming is a fundamental concept in Python.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This programming pattern is based on the concept of objects (consisting of data and methods) and allows programmers to build maintainable, scalable, and modular applications.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OOPs concept in Python is a popular programming style, enabling developers to map the virtual world entities (code) to real-world objects.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core of OOP principles includes classes, objects, inheritance, polymorphism, encapsulation, and abstraction, which are used widely due to their ample benefits.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enable programmers to leverage Python capabilities to provide efficient solutions to complex problems.</a:t>
            </a:r>
          </a:p>
        </p:txBody>
      </p:sp>
    </p:spTree>
    <p:extLst>
      <p:ext uri="{BB962C8B-B14F-4D97-AF65-F5344CB8AC3E}">
        <p14:creationId xmlns:p14="http://schemas.microsoft.com/office/powerpoint/2010/main" val="296153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7E2D9-386D-9DF2-FFEF-0A7705F74C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120BD4-9ADF-1D38-5486-517DFEBED458}"/>
              </a:ext>
            </a:extLst>
          </p:cNvPr>
          <p:cNvSpPr txBox="1"/>
          <p:nvPr/>
        </p:nvSpPr>
        <p:spPr>
          <a:xfrm>
            <a:off x="178981" y="182847"/>
            <a:ext cx="11834038" cy="6309420"/>
          </a:xfrm>
          <a:prstGeom prst="rect">
            <a:avLst/>
          </a:prstGeom>
          <a:noFill/>
        </p:spPr>
        <p:txBody>
          <a:bodyPr wrap="square">
            <a:spAutoFit/>
          </a:bodyPr>
          <a:lstStyle/>
          <a:p>
            <a:r>
              <a:rPr lang="en-GB" sz="2400" b="1" dirty="0">
                <a:solidFill>
                  <a:srgbClr val="FF0000"/>
                </a:solidFill>
              </a:rPr>
              <a:t>Python Encapsulation:</a:t>
            </a:r>
          </a:p>
          <a:p>
            <a:endParaRPr lang="en-GB" sz="2000" b="1" dirty="0"/>
          </a:p>
          <a:p>
            <a:r>
              <a:rPr lang="en-GB" sz="2000" dirty="0"/>
              <a:t>We have all seen medicine capsules, in which medicines are enclosed or wrapped inside a cover to prevent accidental access. It is basically a capsule encapsulating medicine or different combinations of medicines. </a:t>
            </a:r>
          </a:p>
          <a:p>
            <a:endParaRPr lang="en-GB" sz="2000" dirty="0"/>
          </a:p>
          <a:p>
            <a:r>
              <a:rPr lang="en-GB" sz="2000" dirty="0"/>
              <a:t>Similarly, in Python, encapsulation refers to wrapping data, methods, and variables inside a single unit. It is a core idea of object-oriented programming, which means grouping methods and data into a unit called a class. We have already learned that functions and variables created in OOPs are inside a class. </a:t>
            </a:r>
          </a:p>
          <a:p>
            <a:endParaRPr lang="en-GB" sz="2000" dirty="0"/>
          </a:p>
          <a:p>
            <a:r>
              <a:rPr lang="en-GB" sz="2000" dirty="0"/>
              <a:t>The process of binding data and methods into one unit prevents any unauthorized or accidental access to parts of components of an object, guarding data from any unintentional interference or misuse. The variable can be changed only by the method of the object, and such variables are called private variables. </a:t>
            </a:r>
          </a:p>
          <a:p>
            <a:endParaRPr lang="en-GB" sz="2000" dirty="0"/>
          </a:p>
          <a:p>
            <a:r>
              <a:rPr lang="en-GB" sz="2000" dirty="0"/>
              <a:t>Encapsulation presents class members </a:t>
            </a:r>
            <a:r>
              <a:rPr lang="en-GB" sz="2000" dirty="0" err="1"/>
              <a:t>binded</a:t>
            </a:r>
            <a:r>
              <a:rPr lang="en-GB" sz="2000" dirty="0"/>
              <a:t> together from being accessed by other classes. Controlled access through public methods encourages modularity and helps maintain data integrity of an object. Python encapsulation ensures security by hiding data from unauthorized access. Organizations encapsulate their data to protect their sensitive information from unwanted access by outsiders. One example of encapsulation is a class that wraps data, including functions, variables, etc. </a:t>
            </a:r>
          </a:p>
          <a:p>
            <a:endParaRPr lang="en-GB" sz="2000" dirty="0"/>
          </a:p>
        </p:txBody>
      </p:sp>
    </p:spTree>
    <p:extLst>
      <p:ext uri="{BB962C8B-B14F-4D97-AF65-F5344CB8AC3E}">
        <p14:creationId xmlns:p14="http://schemas.microsoft.com/office/powerpoint/2010/main" val="2889118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5EF53-FC23-74D2-5715-64C978A1A9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928BF7-156B-B8D4-4819-3858FAB28F86}"/>
              </a:ext>
            </a:extLst>
          </p:cNvPr>
          <p:cNvSpPr txBox="1"/>
          <p:nvPr/>
        </p:nvSpPr>
        <p:spPr>
          <a:xfrm>
            <a:off x="173665" y="632728"/>
            <a:ext cx="11844670" cy="5940088"/>
          </a:xfrm>
          <a:prstGeom prst="rect">
            <a:avLst/>
          </a:prstGeom>
          <a:noFill/>
        </p:spPr>
        <p:txBody>
          <a:bodyPr wrap="square">
            <a:spAutoFit/>
          </a:bodyPr>
          <a:lstStyle/>
          <a:p>
            <a:r>
              <a:rPr lang="en-GB" sz="2000" b="1" dirty="0">
                <a:solidFill>
                  <a:srgbClr val="FF0000"/>
                </a:solidFill>
              </a:rPr>
              <a:t>Getters and Setters:</a:t>
            </a:r>
          </a:p>
          <a:p>
            <a:endParaRPr lang="en-GB" sz="2000" b="1" dirty="0">
              <a:solidFill>
                <a:srgbClr val="FF0000"/>
              </a:solidFill>
            </a:endParaRPr>
          </a:p>
          <a:p>
            <a:r>
              <a:rPr lang="en-GB" sz="2000" dirty="0"/>
              <a:t>Encapsulation is used for Data Hiding, which is done by defining getter and setter methods for the class. To get data, one has to call the getter method. Moreover, to set a value to the data, one needs to use the setter method. We only know when to use getter and setter methods. However, how they both work is a mystery to people. </a:t>
            </a:r>
          </a:p>
          <a:p>
            <a:endParaRPr lang="en-GB" sz="2000" dirty="0"/>
          </a:p>
          <a:p>
            <a:r>
              <a:rPr lang="en-GB" sz="2000" b="1" dirty="0">
                <a:solidFill>
                  <a:srgbClr val="FF0000"/>
                </a:solidFill>
              </a:rPr>
              <a:t>Access Modifiers:</a:t>
            </a:r>
          </a:p>
          <a:p>
            <a:r>
              <a:rPr lang="en-GB" sz="2000" dirty="0"/>
              <a:t>When we use access modifiers, it limits access to methods and variables of a class. </a:t>
            </a:r>
          </a:p>
          <a:p>
            <a:r>
              <a:rPr lang="en-GB" sz="2000" dirty="0"/>
              <a:t>The three types of access modifiers are private, public, and protected. Python doesn’t have direct access modifiers, but we can use a single underscore and double underscore instead. </a:t>
            </a:r>
          </a:p>
          <a:p>
            <a:endParaRPr lang="en-GB" sz="2000" dirty="0"/>
          </a:p>
          <a:p>
            <a:r>
              <a:rPr lang="en-GB" sz="2000" b="1" dirty="0">
                <a:solidFill>
                  <a:srgbClr val="FF0000"/>
                </a:solidFill>
              </a:rPr>
              <a:t>Public</a:t>
            </a:r>
            <a:r>
              <a:rPr lang="en-GB" sz="2000" dirty="0">
                <a:solidFill>
                  <a:srgbClr val="FF0000"/>
                </a:solidFill>
              </a:rPr>
              <a:t>-</a:t>
            </a:r>
            <a:r>
              <a:rPr lang="en-GB" sz="2000" dirty="0"/>
              <a:t> As clear by the name, it is accessible from anywhere outside a class.</a:t>
            </a:r>
          </a:p>
          <a:p>
            <a:endParaRPr lang="en-GB" sz="2000" dirty="0"/>
          </a:p>
          <a:p>
            <a:r>
              <a:rPr lang="en-GB" sz="2000" b="1" dirty="0">
                <a:solidFill>
                  <a:srgbClr val="FF0000"/>
                </a:solidFill>
              </a:rPr>
              <a:t>Private</a:t>
            </a:r>
            <a:r>
              <a:rPr lang="en-GB" sz="2000" dirty="0">
                <a:solidFill>
                  <a:srgbClr val="FF0000"/>
                </a:solidFill>
              </a:rPr>
              <a:t>-</a:t>
            </a:r>
            <a:r>
              <a:rPr lang="en-GB" sz="2000" dirty="0"/>
              <a:t> It is a private modifier that is accessible only within a class.</a:t>
            </a:r>
          </a:p>
          <a:p>
            <a:endParaRPr lang="en-GB" sz="2000" dirty="0"/>
          </a:p>
          <a:p>
            <a:r>
              <a:rPr lang="en-GB" sz="2000" b="1" dirty="0">
                <a:solidFill>
                  <a:srgbClr val="FF0000"/>
                </a:solidFill>
              </a:rPr>
              <a:t>Protected</a:t>
            </a:r>
            <a:r>
              <a:rPr lang="en-GB" sz="2000" dirty="0"/>
              <a:t>- It is accessible within a class and its subclass. </a:t>
            </a:r>
          </a:p>
          <a:p>
            <a:endParaRPr lang="en-GB" sz="2000" dirty="0"/>
          </a:p>
          <a:p>
            <a:r>
              <a:rPr lang="en-GB" sz="2000" dirty="0"/>
              <a:t>A single underscore signifies a protected class, whereas a double underscore is for a private class. </a:t>
            </a:r>
          </a:p>
        </p:txBody>
      </p:sp>
    </p:spTree>
    <p:extLst>
      <p:ext uri="{BB962C8B-B14F-4D97-AF65-F5344CB8AC3E}">
        <p14:creationId xmlns:p14="http://schemas.microsoft.com/office/powerpoint/2010/main" val="3161322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DA7AA-8BB1-397C-C095-1F7A977986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29B400-2222-5CD0-6158-2A2EE06BD36F}"/>
              </a:ext>
            </a:extLst>
          </p:cNvPr>
          <p:cNvSpPr txBox="1"/>
          <p:nvPr/>
        </p:nvSpPr>
        <p:spPr>
          <a:xfrm>
            <a:off x="220624" y="205905"/>
            <a:ext cx="8444911" cy="7294305"/>
          </a:xfrm>
          <a:prstGeom prst="rect">
            <a:avLst/>
          </a:prstGeom>
          <a:noFill/>
        </p:spPr>
        <p:txBody>
          <a:bodyPr wrap="square">
            <a:spAutoFit/>
          </a:bodyPr>
          <a:lstStyle/>
          <a:p>
            <a:r>
              <a:rPr lang="en-US" dirty="0"/>
              <a:t>class Person:</a:t>
            </a:r>
          </a:p>
          <a:p>
            <a:r>
              <a:rPr lang="en-US" dirty="0"/>
              <a:t>    def __</a:t>
            </a:r>
            <a:r>
              <a:rPr lang="en-US" dirty="0" err="1"/>
              <a:t>init</a:t>
            </a:r>
            <a:r>
              <a:rPr lang="en-US" dirty="0"/>
              <a:t>__(self, name, age, salary):</a:t>
            </a:r>
          </a:p>
          <a:p>
            <a:r>
              <a:rPr lang="en-US" dirty="0"/>
              <a:t>        self.name = name             # Public attribute</a:t>
            </a:r>
          </a:p>
          <a:p>
            <a:r>
              <a:rPr lang="en-US" dirty="0"/>
              <a:t>        </a:t>
            </a:r>
            <a:r>
              <a:rPr lang="en-US" dirty="0" err="1"/>
              <a:t>self._age</a:t>
            </a:r>
            <a:r>
              <a:rPr lang="en-US" dirty="0"/>
              <a:t> = age              # Protected attribute (indicated by a single underscore)</a:t>
            </a:r>
          </a:p>
          <a:p>
            <a:r>
              <a:rPr lang="en-US" dirty="0"/>
              <a:t>        </a:t>
            </a:r>
            <a:r>
              <a:rPr lang="en-US" dirty="0" err="1"/>
              <a:t>self.__salary</a:t>
            </a:r>
            <a:r>
              <a:rPr lang="en-US" dirty="0"/>
              <a:t> = salary       # Private attribute (indicated by double underscores)</a:t>
            </a:r>
          </a:p>
          <a:p>
            <a:endParaRPr lang="en-US" dirty="0"/>
          </a:p>
          <a:p>
            <a:r>
              <a:rPr lang="en-US" dirty="0"/>
              <a:t>    # Public method to access the private attribute</a:t>
            </a:r>
          </a:p>
          <a:p>
            <a:r>
              <a:rPr lang="en-US" dirty="0"/>
              <a:t>    def </a:t>
            </a:r>
            <a:r>
              <a:rPr lang="en-US" dirty="0" err="1"/>
              <a:t>get_salary</a:t>
            </a:r>
            <a:r>
              <a:rPr lang="en-US" dirty="0"/>
              <a:t>(self):</a:t>
            </a:r>
          </a:p>
          <a:p>
            <a:r>
              <a:rPr lang="en-US" dirty="0"/>
              <a:t>        return </a:t>
            </a:r>
            <a:r>
              <a:rPr lang="en-US" dirty="0" err="1"/>
              <a:t>self.__salary</a:t>
            </a:r>
            <a:endParaRPr lang="en-US" dirty="0"/>
          </a:p>
          <a:p>
            <a:endParaRPr lang="en-US" dirty="0"/>
          </a:p>
          <a:p>
            <a:r>
              <a:rPr lang="en-US" dirty="0"/>
              <a:t>    # Public method to modify the private attribute</a:t>
            </a:r>
          </a:p>
          <a:p>
            <a:r>
              <a:rPr lang="en-US" dirty="0"/>
              <a:t>    def </a:t>
            </a:r>
            <a:r>
              <a:rPr lang="en-US" dirty="0" err="1"/>
              <a:t>set_salary</a:t>
            </a:r>
            <a:r>
              <a:rPr lang="en-US" dirty="0"/>
              <a:t>(self, </a:t>
            </a:r>
            <a:r>
              <a:rPr lang="en-US" dirty="0" err="1"/>
              <a:t>new_salary</a:t>
            </a:r>
            <a:r>
              <a:rPr lang="en-US" dirty="0"/>
              <a:t>):</a:t>
            </a:r>
          </a:p>
          <a:p>
            <a:r>
              <a:rPr lang="en-US" dirty="0"/>
              <a:t>        if </a:t>
            </a:r>
            <a:r>
              <a:rPr lang="en-US" dirty="0" err="1"/>
              <a:t>new_salary</a:t>
            </a:r>
            <a:r>
              <a:rPr lang="en-US" dirty="0"/>
              <a:t> &gt; 0:</a:t>
            </a:r>
          </a:p>
          <a:p>
            <a:r>
              <a:rPr lang="en-US" dirty="0"/>
              <a:t>            </a:t>
            </a:r>
            <a:r>
              <a:rPr lang="en-US" dirty="0" err="1"/>
              <a:t>self.__salary</a:t>
            </a:r>
            <a:r>
              <a:rPr lang="en-US" dirty="0"/>
              <a:t> = </a:t>
            </a:r>
            <a:r>
              <a:rPr lang="en-US" dirty="0" err="1"/>
              <a:t>new_salary</a:t>
            </a:r>
            <a:endParaRPr lang="en-US" dirty="0"/>
          </a:p>
          <a:p>
            <a:r>
              <a:rPr lang="en-US" dirty="0"/>
              <a:t>        else:</a:t>
            </a:r>
          </a:p>
          <a:p>
            <a:r>
              <a:rPr lang="en-US" dirty="0"/>
              <a:t>            print("Salary must be positive!")</a:t>
            </a:r>
          </a:p>
          <a:p>
            <a:endParaRPr lang="en-US" dirty="0"/>
          </a:p>
          <a:p>
            <a:r>
              <a:rPr lang="en-US" dirty="0"/>
              <a:t>    # Protected method (indicated by a single underscore)</a:t>
            </a:r>
          </a:p>
          <a:p>
            <a:r>
              <a:rPr lang="en-US" dirty="0"/>
              <a:t>    def _</a:t>
            </a:r>
            <a:r>
              <a:rPr lang="en-US" dirty="0" err="1"/>
              <a:t>display_age</a:t>
            </a:r>
            <a:r>
              <a:rPr lang="en-US" dirty="0"/>
              <a:t>(self):</a:t>
            </a:r>
          </a:p>
          <a:p>
            <a:r>
              <a:rPr lang="en-US" dirty="0"/>
              <a:t>        return </a:t>
            </a:r>
            <a:r>
              <a:rPr lang="en-US" dirty="0" err="1"/>
              <a:t>f"Age</a:t>
            </a:r>
            <a:r>
              <a:rPr lang="en-US" dirty="0"/>
              <a:t>: {</a:t>
            </a:r>
            <a:r>
              <a:rPr lang="en-US" dirty="0" err="1"/>
              <a:t>self._age</a:t>
            </a:r>
            <a:r>
              <a:rPr lang="en-US" dirty="0"/>
              <a:t>}"</a:t>
            </a:r>
          </a:p>
          <a:p>
            <a:endParaRPr lang="en-US" dirty="0"/>
          </a:p>
          <a:p>
            <a:r>
              <a:rPr lang="en-US" dirty="0"/>
              <a:t>    # Private method (indicated by double underscores)</a:t>
            </a:r>
          </a:p>
          <a:p>
            <a:r>
              <a:rPr lang="en-US" dirty="0"/>
              <a:t>    def __</a:t>
            </a:r>
            <a:r>
              <a:rPr lang="en-US" dirty="0" err="1"/>
              <a:t>display_salary</a:t>
            </a:r>
            <a:r>
              <a:rPr lang="en-US" dirty="0"/>
              <a:t>(self):</a:t>
            </a:r>
          </a:p>
          <a:p>
            <a:r>
              <a:rPr lang="en-US" dirty="0"/>
              <a:t>        return </a:t>
            </a:r>
            <a:r>
              <a:rPr lang="en-US" dirty="0" err="1"/>
              <a:t>f"Salary</a:t>
            </a:r>
            <a:r>
              <a:rPr lang="en-US" dirty="0"/>
              <a:t>: {</a:t>
            </a:r>
            <a:r>
              <a:rPr lang="en-US" dirty="0" err="1"/>
              <a:t>self.__salary</a:t>
            </a:r>
            <a:r>
              <a:rPr lang="en-US" dirty="0"/>
              <a:t>}"</a:t>
            </a:r>
          </a:p>
          <a:p>
            <a:endParaRPr lang="en-US" dirty="0"/>
          </a:p>
          <a:p>
            <a:r>
              <a:rPr lang="en-US" dirty="0"/>
              <a:t>    </a:t>
            </a:r>
            <a:endParaRPr lang="en-GB" dirty="0"/>
          </a:p>
        </p:txBody>
      </p:sp>
      <p:sp>
        <p:nvSpPr>
          <p:cNvPr id="5" name="TextBox 4">
            <a:extLst>
              <a:ext uri="{FF2B5EF4-FFF2-40B4-BE49-F238E27FC236}">
                <a16:creationId xmlns:a16="http://schemas.microsoft.com/office/drawing/2014/main" id="{4B390BD1-F7E3-C1E9-5FEB-9943E77B595F}"/>
              </a:ext>
            </a:extLst>
          </p:cNvPr>
          <p:cNvSpPr txBox="1"/>
          <p:nvPr/>
        </p:nvSpPr>
        <p:spPr>
          <a:xfrm>
            <a:off x="5616649" y="2892078"/>
            <a:ext cx="6097772" cy="1754326"/>
          </a:xfrm>
          <a:prstGeom prst="rect">
            <a:avLst/>
          </a:prstGeom>
          <a:noFill/>
        </p:spPr>
        <p:txBody>
          <a:bodyPr wrap="square">
            <a:spAutoFit/>
          </a:bodyPr>
          <a:lstStyle/>
          <a:p>
            <a:r>
              <a:rPr lang="en-GB" dirty="0"/>
              <a:t># Public method to demonstrate access to protected and private methods</a:t>
            </a:r>
          </a:p>
          <a:p>
            <a:r>
              <a:rPr lang="en-GB" dirty="0"/>
              <a:t>    def display(self):</a:t>
            </a:r>
          </a:p>
          <a:p>
            <a:r>
              <a:rPr lang="en-GB" dirty="0"/>
              <a:t>        </a:t>
            </a:r>
            <a:r>
              <a:rPr lang="en-GB" dirty="0" err="1"/>
              <a:t>age_info</a:t>
            </a:r>
            <a:r>
              <a:rPr lang="en-GB" dirty="0"/>
              <a:t> = self._</a:t>
            </a:r>
            <a:r>
              <a:rPr lang="en-GB" dirty="0" err="1"/>
              <a:t>display_age</a:t>
            </a:r>
            <a:r>
              <a:rPr lang="en-GB" dirty="0"/>
              <a:t>()</a:t>
            </a:r>
          </a:p>
          <a:p>
            <a:r>
              <a:rPr lang="en-GB" dirty="0"/>
              <a:t>        </a:t>
            </a:r>
            <a:r>
              <a:rPr lang="en-GB" dirty="0" err="1"/>
              <a:t>salary_info</a:t>
            </a:r>
            <a:r>
              <a:rPr lang="en-GB" dirty="0"/>
              <a:t> = self.__</a:t>
            </a:r>
            <a:r>
              <a:rPr lang="en-GB" dirty="0" err="1"/>
              <a:t>display_salary</a:t>
            </a:r>
            <a:r>
              <a:rPr lang="en-GB" dirty="0"/>
              <a:t>()</a:t>
            </a:r>
          </a:p>
          <a:p>
            <a:r>
              <a:rPr lang="en-GB" dirty="0"/>
              <a:t>        return </a:t>
            </a:r>
            <a:r>
              <a:rPr lang="en-GB" dirty="0" err="1"/>
              <a:t>f"Name</a:t>
            </a:r>
            <a:r>
              <a:rPr lang="en-GB" dirty="0"/>
              <a:t>: {self.name}, {</a:t>
            </a:r>
            <a:r>
              <a:rPr lang="en-GB" dirty="0" err="1"/>
              <a:t>age_info</a:t>
            </a:r>
            <a:r>
              <a:rPr lang="en-GB" dirty="0"/>
              <a:t>}, {</a:t>
            </a:r>
            <a:r>
              <a:rPr lang="en-GB" dirty="0" err="1"/>
              <a:t>salary_info</a:t>
            </a:r>
            <a:r>
              <a:rPr lang="en-GB" dirty="0"/>
              <a:t>}"</a:t>
            </a:r>
          </a:p>
        </p:txBody>
      </p:sp>
    </p:spTree>
    <p:extLst>
      <p:ext uri="{BB962C8B-B14F-4D97-AF65-F5344CB8AC3E}">
        <p14:creationId xmlns:p14="http://schemas.microsoft.com/office/powerpoint/2010/main" val="997009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116B8-E12F-89E4-F67A-3EB515CA1C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6F5EE3-B5ED-62EC-F64E-11203A93F8CE}"/>
              </a:ext>
            </a:extLst>
          </p:cNvPr>
          <p:cNvSpPr txBox="1"/>
          <p:nvPr/>
        </p:nvSpPr>
        <p:spPr>
          <a:xfrm>
            <a:off x="115186" y="215297"/>
            <a:ext cx="11961628" cy="7017306"/>
          </a:xfrm>
          <a:prstGeom prst="rect">
            <a:avLst/>
          </a:prstGeom>
          <a:noFill/>
        </p:spPr>
        <p:txBody>
          <a:bodyPr wrap="square">
            <a:spAutoFit/>
          </a:bodyPr>
          <a:lstStyle/>
          <a:p>
            <a:r>
              <a:rPr lang="en-GB" dirty="0"/>
              <a:t># Creating an instance of the Person class</a:t>
            </a:r>
          </a:p>
          <a:p>
            <a:r>
              <a:rPr lang="en-GB" dirty="0"/>
              <a:t>person = Person("Mahesh", 30, 75000)</a:t>
            </a:r>
          </a:p>
          <a:p>
            <a:endParaRPr lang="en-GB" dirty="0"/>
          </a:p>
          <a:p>
            <a:r>
              <a:rPr lang="en-GB" dirty="0"/>
              <a:t># Accessing the public attribute</a:t>
            </a:r>
          </a:p>
          <a:p>
            <a:r>
              <a:rPr lang="en-GB" dirty="0"/>
              <a:t>print(person.name)  # Output: Mahesh</a:t>
            </a:r>
          </a:p>
          <a:p>
            <a:endParaRPr lang="en-GB" dirty="0"/>
          </a:p>
          <a:p>
            <a:r>
              <a:rPr lang="en-GB" dirty="0"/>
              <a:t># Accessing the protected attribute (not recommended, but possible)</a:t>
            </a:r>
          </a:p>
          <a:p>
            <a:r>
              <a:rPr lang="en-GB" dirty="0"/>
              <a:t>print(</a:t>
            </a:r>
            <a:r>
              <a:rPr lang="en-GB" dirty="0" err="1"/>
              <a:t>person._age</a:t>
            </a:r>
            <a:r>
              <a:rPr lang="en-GB" dirty="0"/>
              <a:t>)  # Output: 30</a:t>
            </a:r>
          </a:p>
          <a:p>
            <a:endParaRPr lang="en-GB" dirty="0"/>
          </a:p>
          <a:p>
            <a:r>
              <a:rPr lang="en-GB" dirty="0"/>
              <a:t># Trying to access the private attribute directly (will raise an </a:t>
            </a:r>
            <a:r>
              <a:rPr lang="en-GB" dirty="0" err="1"/>
              <a:t>AttributeError</a:t>
            </a:r>
            <a:r>
              <a:rPr lang="en-GB" dirty="0"/>
              <a:t>)</a:t>
            </a:r>
          </a:p>
          <a:p>
            <a:r>
              <a:rPr lang="en-GB" dirty="0"/>
              <a:t># print(</a:t>
            </a:r>
            <a:r>
              <a:rPr lang="en-GB" dirty="0" err="1"/>
              <a:t>person.__salary</a:t>
            </a:r>
            <a:r>
              <a:rPr lang="en-GB" dirty="0"/>
              <a:t>)  # Uncommenting this line will cause an error</a:t>
            </a:r>
          </a:p>
          <a:p>
            <a:endParaRPr lang="en-GB" dirty="0"/>
          </a:p>
          <a:p>
            <a:r>
              <a:rPr lang="en-GB" dirty="0"/>
              <a:t># Accessing the private attribute through a public method</a:t>
            </a:r>
          </a:p>
          <a:p>
            <a:r>
              <a:rPr lang="en-GB" dirty="0"/>
              <a:t>print(</a:t>
            </a:r>
            <a:r>
              <a:rPr lang="en-GB" dirty="0" err="1"/>
              <a:t>person.get_salary</a:t>
            </a:r>
            <a:r>
              <a:rPr lang="en-GB" dirty="0"/>
              <a:t>())  # Output: 75000</a:t>
            </a:r>
          </a:p>
          <a:p>
            <a:endParaRPr lang="en-GB" dirty="0"/>
          </a:p>
          <a:p>
            <a:r>
              <a:rPr lang="en-GB" dirty="0"/>
              <a:t># Modifying the private attribute using a public method</a:t>
            </a:r>
          </a:p>
          <a:p>
            <a:r>
              <a:rPr lang="en-GB" dirty="0" err="1"/>
              <a:t>person.set_salary</a:t>
            </a:r>
            <a:r>
              <a:rPr lang="en-GB" dirty="0"/>
              <a:t>(80000)</a:t>
            </a:r>
          </a:p>
          <a:p>
            <a:r>
              <a:rPr lang="en-GB" dirty="0"/>
              <a:t>print(</a:t>
            </a:r>
            <a:r>
              <a:rPr lang="en-GB" dirty="0" err="1"/>
              <a:t>person.get_salary</a:t>
            </a:r>
            <a:r>
              <a:rPr lang="en-GB" dirty="0"/>
              <a:t>())  # Output: 80000</a:t>
            </a:r>
          </a:p>
          <a:p>
            <a:endParaRPr lang="en-GB" dirty="0"/>
          </a:p>
          <a:p>
            <a:r>
              <a:rPr lang="en-GB" dirty="0"/>
              <a:t># Accessing the protected method (not recommended, but possible)</a:t>
            </a:r>
          </a:p>
          <a:p>
            <a:r>
              <a:rPr lang="en-GB" dirty="0"/>
              <a:t>print(person._</a:t>
            </a:r>
            <a:r>
              <a:rPr lang="en-GB" dirty="0" err="1"/>
              <a:t>display_age</a:t>
            </a:r>
            <a:r>
              <a:rPr lang="en-GB" dirty="0"/>
              <a:t>())  # Output: Age: 30</a:t>
            </a:r>
          </a:p>
          <a:p>
            <a:endParaRPr lang="en-GB" dirty="0"/>
          </a:p>
          <a:p>
            <a:r>
              <a:rPr lang="en-GB" dirty="0"/>
              <a:t># Trying to access the private method directly (will raise an </a:t>
            </a:r>
            <a:r>
              <a:rPr lang="en-GB" dirty="0" err="1"/>
              <a:t>AttributeError</a:t>
            </a:r>
            <a:r>
              <a:rPr lang="en-GB" dirty="0"/>
              <a:t>)</a:t>
            </a:r>
          </a:p>
          <a:p>
            <a:r>
              <a:rPr lang="en-GB" dirty="0"/>
              <a:t># print(person.__</a:t>
            </a:r>
            <a:r>
              <a:rPr lang="en-GB" dirty="0" err="1"/>
              <a:t>display_salary</a:t>
            </a:r>
            <a:r>
              <a:rPr lang="en-GB" dirty="0"/>
              <a:t>())  # Uncommenting this line will cause an error</a:t>
            </a:r>
          </a:p>
          <a:p>
            <a:endParaRPr lang="en-GB" dirty="0"/>
          </a:p>
        </p:txBody>
      </p:sp>
      <p:sp>
        <p:nvSpPr>
          <p:cNvPr id="5" name="TextBox 4">
            <a:extLst>
              <a:ext uri="{FF2B5EF4-FFF2-40B4-BE49-F238E27FC236}">
                <a16:creationId xmlns:a16="http://schemas.microsoft.com/office/drawing/2014/main" id="{83C6D6AD-5F9F-3B3B-6135-D5F00F13483B}"/>
              </a:ext>
            </a:extLst>
          </p:cNvPr>
          <p:cNvSpPr txBox="1"/>
          <p:nvPr/>
        </p:nvSpPr>
        <p:spPr>
          <a:xfrm>
            <a:off x="5755758" y="452459"/>
            <a:ext cx="6097772" cy="1200329"/>
          </a:xfrm>
          <a:prstGeom prst="rect">
            <a:avLst/>
          </a:prstGeom>
          <a:noFill/>
        </p:spPr>
        <p:txBody>
          <a:bodyPr wrap="square">
            <a:spAutoFit/>
          </a:bodyPr>
          <a:lstStyle/>
          <a:p>
            <a:r>
              <a:rPr lang="en-GB" dirty="0"/>
              <a:t># Using a public method to access protected and private methods</a:t>
            </a:r>
          </a:p>
          <a:p>
            <a:r>
              <a:rPr lang="en-GB" dirty="0"/>
              <a:t>print(</a:t>
            </a:r>
            <a:r>
              <a:rPr lang="en-GB" dirty="0" err="1"/>
              <a:t>person.display</a:t>
            </a:r>
            <a:r>
              <a:rPr lang="en-GB" dirty="0"/>
              <a:t>())  # Output: Name: Mahesh, Age: 30, Salary: 80000</a:t>
            </a:r>
          </a:p>
        </p:txBody>
      </p:sp>
      <p:sp>
        <p:nvSpPr>
          <p:cNvPr id="8" name="TextBox 7">
            <a:extLst>
              <a:ext uri="{FF2B5EF4-FFF2-40B4-BE49-F238E27FC236}">
                <a16:creationId xmlns:a16="http://schemas.microsoft.com/office/drawing/2014/main" id="{79A7E61C-187E-E2C0-A674-D2BA9B497E6F}"/>
              </a:ext>
            </a:extLst>
          </p:cNvPr>
          <p:cNvSpPr txBox="1"/>
          <p:nvPr/>
        </p:nvSpPr>
        <p:spPr>
          <a:xfrm>
            <a:off x="6525733" y="3427033"/>
            <a:ext cx="6097772" cy="2031325"/>
          </a:xfrm>
          <a:prstGeom prst="rect">
            <a:avLst/>
          </a:prstGeom>
          <a:noFill/>
        </p:spPr>
        <p:txBody>
          <a:bodyPr wrap="square">
            <a:spAutoFit/>
          </a:bodyPr>
          <a:lstStyle/>
          <a:p>
            <a:r>
              <a:rPr lang="en-GB" b="1" dirty="0"/>
              <a:t>Output:</a:t>
            </a:r>
          </a:p>
          <a:p>
            <a:r>
              <a:rPr lang="en-GB" dirty="0"/>
              <a:t>Mahesh</a:t>
            </a:r>
          </a:p>
          <a:p>
            <a:r>
              <a:rPr lang="en-GB" dirty="0"/>
              <a:t>30</a:t>
            </a:r>
          </a:p>
          <a:p>
            <a:r>
              <a:rPr lang="en-GB" dirty="0"/>
              <a:t>75000</a:t>
            </a:r>
          </a:p>
          <a:p>
            <a:r>
              <a:rPr lang="en-GB" dirty="0"/>
              <a:t>80000</a:t>
            </a:r>
          </a:p>
          <a:p>
            <a:r>
              <a:rPr lang="en-GB" dirty="0"/>
              <a:t>Age: 30</a:t>
            </a:r>
          </a:p>
          <a:p>
            <a:r>
              <a:rPr lang="en-GB" dirty="0"/>
              <a:t>Name: Mahesh, Age: 30, Salary: 80000</a:t>
            </a:r>
          </a:p>
        </p:txBody>
      </p:sp>
    </p:spTree>
    <p:extLst>
      <p:ext uri="{BB962C8B-B14F-4D97-AF65-F5344CB8AC3E}">
        <p14:creationId xmlns:p14="http://schemas.microsoft.com/office/powerpoint/2010/main" val="58043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45C86-3468-A85C-8EC3-7C9546927E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F6D2B4-515A-5A41-48D6-84F9BD1BA0BF}"/>
              </a:ext>
            </a:extLst>
          </p:cNvPr>
          <p:cNvSpPr txBox="1"/>
          <p:nvPr/>
        </p:nvSpPr>
        <p:spPr>
          <a:xfrm>
            <a:off x="115186" y="0"/>
            <a:ext cx="11961628" cy="6247864"/>
          </a:xfrm>
          <a:prstGeom prst="rect">
            <a:avLst/>
          </a:prstGeom>
          <a:noFill/>
        </p:spPr>
        <p:txBody>
          <a:bodyPr wrap="square">
            <a:spAutoFit/>
          </a:bodyPr>
          <a:lstStyle/>
          <a:p>
            <a:r>
              <a:rPr lang="en-GB" sz="2000" b="1" dirty="0">
                <a:solidFill>
                  <a:srgbClr val="FF0000"/>
                </a:solidFill>
              </a:rPr>
              <a:t>                                                                                             Explanation:</a:t>
            </a:r>
          </a:p>
          <a:p>
            <a:r>
              <a:rPr lang="en-GB" sz="2000" b="1" dirty="0">
                <a:solidFill>
                  <a:srgbClr val="FF0000"/>
                </a:solidFill>
              </a:rPr>
              <a:t>Public Members:</a:t>
            </a:r>
          </a:p>
          <a:p>
            <a:endParaRPr lang="en-GB" sz="2000" dirty="0"/>
          </a:p>
          <a:p>
            <a:pPr marL="342900" indent="-342900">
              <a:buFont typeface="Wingdings" panose="05000000000000000000" pitchFamily="2" charset="2"/>
              <a:buChar char="q"/>
            </a:pPr>
            <a:r>
              <a:rPr lang="en-GB" sz="2000" b="1" dirty="0">
                <a:solidFill>
                  <a:srgbClr val="FF0000"/>
                </a:solidFill>
              </a:rPr>
              <a:t>Public Attribute</a:t>
            </a:r>
            <a:r>
              <a:rPr lang="en-GB" sz="2000" dirty="0"/>
              <a:t>: name can be accessed directly from outside the class.</a:t>
            </a:r>
          </a:p>
          <a:p>
            <a:pPr marL="342900" indent="-342900">
              <a:buFont typeface="Wingdings" panose="05000000000000000000" pitchFamily="2" charset="2"/>
              <a:buChar char="q"/>
            </a:pPr>
            <a:r>
              <a:rPr lang="en-GB" sz="2000" b="1" dirty="0">
                <a:solidFill>
                  <a:srgbClr val="FF0000"/>
                </a:solidFill>
              </a:rPr>
              <a:t>Public Methods: </a:t>
            </a:r>
            <a:r>
              <a:rPr lang="en-GB" sz="2000" dirty="0" err="1"/>
              <a:t>get_salary</a:t>
            </a:r>
            <a:r>
              <a:rPr lang="en-GB" sz="2000" dirty="0"/>
              <a:t>(), </a:t>
            </a:r>
            <a:r>
              <a:rPr lang="en-GB" sz="2000" dirty="0" err="1"/>
              <a:t>set_salary</a:t>
            </a:r>
            <a:r>
              <a:rPr lang="en-GB" sz="2000" dirty="0"/>
              <a:t>(), and display() can be accessed from outside the class. These methods interact with private and protected members.</a:t>
            </a:r>
          </a:p>
          <a:p>
            <a:endParaRPr lang="en-GB" sz="2000" dirty="0"/>
          </a:p>
          <a:p>
            <a:r>
              <a:rPr lang="en-GB" sz="2000" b="1" dirty="0">
                <a:solidFill>
                  <a:srgbClr val="FF0000"/>
                </a:solidFill>
              </a:rPr>
              <a:t>Protected Members:</a:t>
            </a:r>
          </a:p>
          <a:p>
            <a:endParaRPr lang="en-GB" sz="2000" b="1" dirty="0">
              <a:solidFill>
                <a:srgbClr val="FF0000"/>
              </a:solidFill>
            </a:endParaRPr>
          </a:p>
          <a:p>
            <a:pPr marL="342900" indent="-342900">
              <a:buFont typeface="Wingdings" panose="05000000000000000000" pitchFamily="2" charset="2"/>
              <a:buChar char="q"/>
            </a:pPr>
            <a:r>
              <a:rPr lang="en-GB" sz="2000" b="1" dirty="0">
                <a:solidFill>
                  <a:srgbClr val="FF0000"/>
                </a:solidFill>
              </a:rPr>
              <a:t>Protected Attribute:</a:t>
            </a:r>
            <a:r>
              <a:rPr lang="en-GB" sz="2000" dirty="0"/>
              <a:t> _age is intended to be used within the class and its subclasses. It can be accessed directly, but it’s a convention that it should not be accessed outside the class.</a:t>
            </a:r>
          </a:p>
          <a:p>
            <a:pPr marL="342900" indent="-342900">
              <a:buFont typeface="Wingdings" panose="05000000000000000000" pitchFamily="2" charset="2"/>
              <a:buChar char="q"/>
            </a:pPr>
            <a:r>
              <a:rPr lang="en-GB" sz="2000" b="1" dirty="0">
                <a:solidFill>
                  <a:srgbClr val="FF0000"/>
                </a:solidFill>
              </a:rPr>
              <a:t>Protected Method:</a:t>
            </a:r>
            <a:r>
              <a:rPr lang="en-GB" sz="2000" dirty="0"/>
              <a:t> _</a:t>
            </a:r>
            <a:r>
              <a:rPr lang="en-GB" sz="2000" dirty="0" err="1"/>
              <a:t>display_age</a:t>
            </a:r>
            <a:r>
              <a:rPr lang="en-GB" sz="2000" dirty="0"/>
              <a:t>() is also intended for use within the class and subclasses. It can be accessed directly from outside the class, but doing so breaks the encapsulation principle.</a:t>
            </a:r>
          </a:p>
          <a:p>
            <a:endParaRPr lang="en-GB" sz="2000" dirty="0"/>
          </a:p>
          <a:p>
            <a:r>
              <a:rPr lang="en-GB" sz="2000" b="1" dirty="0">
                <a:solidFill>
                  <a:srgbClr val="FF0000"/>
                </a:solidFill>
              </a:rPr>
              <a:t>Private Members:</a:t>
            </a:r>
          </a:p>
          <a:p>
            <a:endParaRPr lang="en-GB" sz="2000" dirty="0"/>
          </a:p>
          <a:p>
            <a:pPr marL="342900" indent="-342900">
              <a:buFont typeface="Wingdings" panose="05000000000000000000" pitchFamily="2" charset="2"/>
              <a:buChar char="q"/>
            </a:pPr>
            <a:r>
              <a:rPr lang="en-GB" sz="2000" b="1" dirty="0">
                <a:solidFill>
                  <a:srgbClr val="FF0000"/>
                </a:solidFill>
              </a:rPr>
              <a:t>Private Attribute</a:t>
            </a:r>
            <a:r>
              <a:rPr lang="en-GB" sz="2000" dirty="0"/>
              <a:t>: __salary cannot be accessed directly from outside the class. It can only be accessed through public methods like </a:t>
            </a:r>
            <a:r>
              <a:rPr lang="en-GB" sz="2000" dirty="0" err="1"/>
              <a:t>get_salary</a:t>
            </a:r>
            <a:r>
              <a:rPr lang="en-GB" sz="2000" dirty="0"/>
              <a:t>() and </a:t>
            </a:r>
            <a:r>
              <a:rPr lang="en-GB" sz="2000" dirty="0" err="1"/>
              <a:t>set_salary</a:t>
            </a:r>
            <a:r>
              <a:rPr lang="en-GB" sz="2000" dirty="0"/>
              <a:t>().</a:t>
            </a:r>
          </a:p>
          <a:p>
            <a:pPr marL="342900" indent="-342900">
              <a:buFont typeface="Wingdings" panose="05000000000000000000" pitchFamily="2" charset="2"/>
              <a:buChar char="q"/>
            </a:pPr>
            <a:r>
              <a:rPr lang="en-GB" sz="2000" b="1" dirty="0">
                <a:solidFill>
                  <a:srgbClr val="FF0000"/>
                </a:solidFill>
              </a:rPr>
              <a:t>Private Method: </a:t>
            </a:r>
            <a:r>
              <a:rPr lang="en-GB" sz="2000" dirty="0"/>
              <a:t>__</a:t>
            </a:r>
            <a:r>
              <a:rPr lang="en-GB" sz="2000" dirty="0" err="1"/>
              <a:t>display_salary</a:t>
            </a:r>
            <a:r>
              <a:rPr lang="en-GB" sz="2000" dirty="0"/>
              <a:t>() cannot be accessed directly from outside the class. It can only be accessed from within the class, like in the display() method.</a:t>
            </a:r>
          </a:p>
        </p:txBody>
      </p:sp>
    </p:spTree>
    <p:extLst>
      <p:ext uri="{BB962C8B-B14F-4D97-AF65-F5344CB8AC3E}">
        <p14:creationId xmlns:p14="http://schemas.microsoft.com/office/powerpoint/2010/main" val="486662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F2D40-8DF8-2F53-A32A-960DBE629277}"/>
              </a:ext>
            </a:extLst>
          </p:cNvPr>
          <p:cNvSpPr txBox="1"/>
          <p:nvPr/>
        </p:nvSpPr>
        <p:spPr>
          <a:xfrm>
            <a:off x="147083" y="216402"/>
            <a:ext cx="11897833" cy="6247864"/>
          </a:xfrm>
          <a:prstGeom prst="rect">
            <a:avLst/>
          </a:prstGeom>
          <a:noFill/>
        </p:spPr>
        <p:txBody>
          <a:bodyPr wrap="square">
            <a:spAutoFit/>
          </a:bodyPr>
          <a:lstStyle/>
          <a:p>
            <a:r>
              <a:rPr lang="en-GB" sz="2000" b="1" dirty="0">
                <a:solidFill>
                  <a:srgbClr val="FF0000"/>
                </a:solidFill>
              </a:rPr>
              <a:t>Data Abstraction:</a:t>
            </a:r>
          </a:p>
          <a:p>
            <a:r>
              <a:rPr lang="en-GB" sz="2000" dirty="0"/>
              <a:t>Another important OOPs concept in Python is data abstraction. Let’s take a simple example to understand this concept. Suppose you are reading a Python PPT on your computer and making notes. You will also highlight a few points and save important files in your system. Now, as you read, highlight, and save data, you only press some keys and see the screen. You are not concerned about the internal working of the keyboard or buttons on the screen. You can see and know everything important to you, and the rest of the unnecessary information is hidden. </a:t>
            </a:r>
          </a:p>
          <a:p>
            <a:endParaRPr lang="en-GB" sz="2000" dirty="0"/>
          </a:p>
          <a:p>
            <a:r>
              <a:rPr lang="en-GB" sz="2000" dirty="0"/>
              <a:t>That is how abstraction works in Python. It hides unnecessary and intricate details from users and reveals what’s essential and pertinent to them. It shows everything at an abstract level, including crucial functionalities and what matters, while concealing implementation and inner details. </a:t>
            </a:r>
          </a:p>
          <a:p>
            <a:endParaRPr lang="en-GB" sz="2000" dirty="0"/>
          </a:p>
          <a:p>
            <a:r>
              <a:rPr lang="en-GB" sz="2000" dirty="0"/>
              <a:t>When we don’t want to give out sensitive details of the code implementation, we use data abstraction. It reduces complexity and enhances efficiency through an uncomplicated and straightforward interface. We can achieve it in Python by creating abstract classes. </a:t>
            </a:r>
          </a:p>
          <a:p>
            <a:endParaRPr lang="en-GB" sz="2000" dirty="0"/>
          </a:p>
          <a:p>
            <a:r>
              <a:rPr lang="en-GB" sz="2000" dirty="0"/>
              <a:t>Using abstraction, Python programmers can work with simple system representations and manage complex operations. The primary goal of data abstraction is to hide unnecessary information and show only required data to users, so they can handle code complexity better.</a:t>
            </a:r>
          </a:p>
          <a:p>
            <a:endParaRPr lang="en-GB" sz="2000" dirty="0"/>
          </a:p>
        </p:txBody>
      </p:sp>
    </p:spTree>
    <p:extLst>
      <p:ext uri="{BB962C8B-B14F-4D97-AF65-F5344CB8AC3E}">
        <p14:creationId xmlns:p14="http://schemas.microsoft.com/office/powerpoint/2010/main" val="346033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92BC82-4326-93FD-B4A3-A8AF8B674ECA}"/>
              </a:ext>
            </a:extLst>
          </p:cNvPr>
          <p:cNvSpPr txBox="1"/>
          <p:nvPr/>
        </p:nvSpPr>
        <p:spPr>
          <a:xfrm>
            <a:off x="85059" y="335846"/>
            <a:ext cx="11823405" cy="4862870"/>
          </a:xfrm>
          <a:prstGeom prst="rect">
            <a:avLst/>
          </a:prstGeom>
          <a:noFill/>
        </p:spPr>
        <p:txBody>
          <a:bodyPr wrap="square">
            <a:spAutoFit/>
          </a:bodyPr>
          <a:lstStyle/>
          <a:p>
            <a:r>
              <a:rPr lang="en-GB" sz="2000" b="1" dirty="0">
                <a:solidFill>
                  <a:srgbClr val="FF0000"/>
                </a:solidFill>
              </a:rPr>
              <a:t>Key Points About Abstract Classes:</a:t>
            </a:r>
          </a:p>
          <a:p>
            <a:endParaRPr lang="en-GB" sz="2000" b="1" dirty="0">
              <a:solidFill>
                <a:srgbClr val="FF0000"/>
              </a:solidFill>
            </a:endParaRPr>
          </a:p>
          <a:p>
            <a:pPr marL="285750" indent="-285750">
              <a:buFont typeface="Wingdings" panose="05000000000000000000" pitchFamily="2" charset="2"/>
              <a:buChar char="q"/>
            </a:pPr>
            <a:r>
              <a:rPr lang="en-GB" dirty="0"/>
              <a:t>We can achieve data abstraction in Python through abstract classes.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An abstract class is like a blueprint for another class, which can be used to design large functions. The subclass that inherits them refers to the abstract methods for feature implementation.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use abstraction to conceal background details or unnecessary implementation data so users can see what matters.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Abstract methods don’t have their own implementation.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In Python, we have the </a:t>
            </a:r>
            <a:r>
              <a:rPr lang="en-GB" dirty="0" err="1"/>
              <a:t>abc</a:t>
            </a:r>
            <a:r>
              <a:rPr lang="en-GB" dirty="0"/>
              <a:t> module to use data abstraction.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class containing one or more abstract methods is known as an abstract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subclass can inherit properties from an abstract class. It provides the implementations for the abstract methods. </a:t>
            </a:r>
          </a:p>
        </p:txBody>
      </p:sp>
    </p:spTree>
    <p:extLst>
      <p:ext uri="{BB962C8B-B14F-4D97-AF65-F5344CB8AC3E}">
        <p14:creationId xmlns:p14="http://schemas.microsoft.com/office/powerpoint/2010/main" val="132381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D7A1-1ECD-D268-B6A8-0AA7B4D5E1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B4120C-74D2-F058-F3CB-DA11DAD97B8B}"/>
              </a:ext>
            </a:extLst>
          </p:cNvPr>
          <p:cNvSpPr txBox="1"/>
          <p:nvPr/>
        </p:nvSpPr>
        <p:spPr>
          <a:xfrm>
            <a:off x="74427" y="116958"/>
            <a:ext cx="11876567" cy="2862322"/>
          </a:xfrm>
          <a:prstGeom prst="rect">
            <a:avLst/>
          </a:prstGeom>
          <a:noFill/>
        </p:spPr>
        <p:txBody>
          <a:bodyPr wrap="square">
            <a:spAutoFit/>
          </a:bodyPr>
          <a:lstStyle/>
          <a:p>
            <a:r>
              <a:rPr lang="en-GB" sz="2000" b="1" dirty="0">
                <a:solidFill>
                  <a:srgbClr val="FF0000"/>
                </a:solidFill>
              </a:rPr>
              <a:t>Syntax of Python Abstract Class</a:t>
            </a:r>
          </a:p>
          <a:p>
            <a:r>
              <a:rPr lang="en-GB" sz="2000" dirty="0"/>
              <a:t>We use the ABC class from the </a:t>
            </a:r>
            <a:r>
              <a:rPr lang="en-GB" sz="2000" dirty="0" err="1"/>
              <a:t>abc</a:t>
            </a:r>
            <a:r>
              <a:rPr lang="en-GB" sz="2000" dirty="0"/>
              <a:t> module for abstraction in Python. </a:t>
            </a:r>
          </a:p>
          <a:p>
            <a:endParaRPr lang="en-GB" sz="2000" dirty="0"/>
          </a:p>
          <a:p>
            <a:r>
              <a:rPr lang="en-GB" sz="2000" b="1" dirty="0">
                <a:solidFill>
                  <a:srgbClr val="FF0000"/>
                </a:solidFill>
              </a:rPr>
              <a:t>Syntax:</a:t>
            </a:r>
          </a:p>
          <a:p>
            <a:endParaRPr lang="en-GB" sz="2000" b="1" dirty="0">
              <a:solidFill>
                <a:srgbClr val="FF0000"/>
              </a:solidFill>
            </a:endParaRPr>
          </a:p>
          <a:p>
            <a:r>
              <a:rPr lang="en-GB" sz="2000" dirty="0"/>
              <a:t>from </a:t>
            </a:r>
            <a:r>
              <a:rPr lang="en-GB" sz="2000" dirty="0" err="1"/>
              <a:t>abc</a:t>
            </a:r>
            <a:r>
              <a:rPr lang="en-GB" sz="2000" dirty="0"/>
              <a:t> import ABC  </a:t>
            </a:r>
          </a:p>
          <a:p>
            <a:r>
              <a:rPr lang="en-GB" sz="2000" dirty="0"/>
              <a:t>class </a:t>
            </a:r>
            <a:r>
              <a:rPr lang="en-GB" sz="2000" dirty="0" err="1"/>
              <a:t>ClassName</a:t>
            </a:r>
            <a:r>
              <a:rPr lang="en-GB" sz="2000" dirty="0"/>
              <a:t>(ABC):  </a:t>
            </a:r>
          </a:p>
          <a:p>
            <a:endParaRPr lang="en-GB" sz="2000" dirty="0"/>
          </a:p>
          <a:p>
            <a:r>
              <a:rPr lang="en-GB" sz="2000" dirty="0"/>
              <a:t>Here, ABC is used for Abstract Base Class. The </a:t>
            </a:r>
            <a:r>
              <a:rPr lang="en-GB" sz="2000" dirty="0" err="1"/>
              <a:t>abc</a:t>
            </a:r>
            <a:r>
              <a:rPr lang="en-GB" sz="2000" dirty="0"/>
              <a:t> module offers the base for defining ABC class. </a:t>
            </a:r>
          </a:p>
        </p:txBody>
      </p:sp>
    </p:spTree>
    <p:extLst>
      <p:ext uri="{BB962C8B-B14F-4D97-AF65-F5344CB8AC3E}">
        <p14:creationId xmlns:p14="http://schemas.microsoft.com/office/powerpoint/2010/main" val="2471724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3A476-F12D-2FBB-DE37-3DA9B114F9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BF64DD-7725-AEDC-A083-471657554652}"/>
              </a:ext>
            </a:extLst>
          </p:cNvPr>
          <p:cNvSpPr txBox="1"/>
          <p:nvPr/>
        </p:nvSpPr>
        <p:spPr>
          <a:xfrm>
            <a:off x="233916" y="0"/>
            <a:ext cx="9029700" cy="5909310"/>
          </a:xfrm>
          <a:prstGeom prst="rect">
            <a:avLst/>
          </a:prstGeom>
          <a:noFill/>
        </p:spPr>
        <p:txBody>
          <a:bodyPr wrap="square">
            <a:spAutoFit/>
          </a:bodyPr>
          <a:lstStyle/>
          <a:p>
            <a:r>
              <a:rPr lang="en-GB" b="1" dirty="0">
                <a:solidFill>
                  <a:srgbClr val="FF0000"/>
                </a:solidFill>
              </a:rPr>
              <a:t>Example:</a:t>
            </a:r>
          </a:p>
          <a:p>
            <a:r>
              <a:rPr lang="en-GB" dirty="0"/>
              <a:t>from </a:t>
            </a:r>
            <a:r>
              <a:rPr lang="en-GB" dirty="0" err="1"/>
              <a:t>abc</a:t>
            </a:r>
            <a:r>
              <a:rPr lang="en-GB" dirty="0"/>
              <a:t> import ABC, </a:t>
            </a:r>
            <a:r>
              <a:rPr lang="en-GB" dirty="0" err="1"/>
              <a:t>abstractmethod</a:t>
            </a:r>
            <a:endParaRPr lang="en-GB" dirty="0"/>
          </a:p>
          <a:p>
            <a:r>
              <a:rPr lang="en-GB" dirty="0"/>
              <a:t># Abstract Base Class</a:t>
            </a:r>
          </a:p>
          <a:p>
            <a:r>
              <a:rPr lang="en-GB" dirty="0"/>
              <a:t>class Shape(ABC):</a:t>
            </a:r>
          </a:p>
          <a:p>
            <a:r>
              <a:rPr lang="en-GB" dirty="0"/>
              <a:t>    @abstractmethod</a:t>
            </a:r>
          </a:p>
          <a:p>
            <a:r>
              <a:rPr lang="en-GB" dirty="0"/>
              <a:t>    def area(self):</a:t>
            </a:r>
          </a:p>
          <a:p>
            <a:r>
              <a:rPr lang="en-GB" dirty="0"/>
              <a:t>        pass</a:t>
            </a:r>
          </a:p>
          <a:p>
            <a:r>
              <a:rPr lang="en-GB" dirty="0"/>
              <a:t>    @abstractmethod</a:t>
            </a:r>
          </a:p>
          <a:p>
            <a:r>
              <a:rPr lang="en-GB" dirty="0"/>
              <a:t>    def perimeter(self):</a:t>
            </a:r>
          </a:p>
          <a:p>
            <a:r>
              <a:rPr lang="en-GB" dirty="0"/>
              <a:t>        pass</a:t>
            </a:r>
          </a:p>
          <a:p>
            <a:endParaRPr lang="en-GB" dirty="0"/>
          </a:p>
          <a:p>
            <a:r>
              <a:rPr lang="en-GB" dirty="0"/>
              <a:t># Derived Class 1</a:t>
            </a:r>
          </a:p>
          <a:p>
            <a:r>
              <a:rPr lang="en-GB" dirty="0"/>
              <a:t>class Rectangle(Shape):</a:t>
            </a:r>
          </a:p>
          <a:p>
            <a:r>
              <a:rPr lang="en-GB" dirty="0"/>
              <a:t>    def __</a:t>
            </a:r>
            <a:r>
              <a:rPr lang="en-GB" dirty="0" err="1"/>
              <a:t>init</a:t>
            </a:r>
            <a:r>
              <a:rPr lang="en-GB" dirty="0"/>
              <a:t>__(self, width, height):</a:t>
            </a:r>
          </a:p>
          <a:p>
            <a:r>
              <a:rPr lang="en-GB" dirty="0"/>
              <a:t>        </a:t>
            </a:r>
            <a:r>
              <a:rPr lang="en-GB" dirty="0" err="1"/>
              <a:t>self.width</a:t>
            </a:r>
            <a:r>
              <a:rPr lang="en-GB" dirty="0"/>
              <a:t> = width</a:t>
            </a:r>
          </a:p>
          <a:p>
            <a:r>
              <a:rPr lang="en-GB" dirty="0"/>
              <a:t>        </a:t>
            </a:r>
            <a:r>
              <a:rPr lang="en-GB" dirty="0" err="1"/>
              <a:t>self.height</a:t>
            </a:r>
            <a:r>
              <a:rPr lang="en-GB" dirty="0"/>
              <a:t> = height</a:t>
            </a:r>
          </a:p>
          <a:p>
            <a:r>
              <a:rPr lang="en-GB" dirty="0"/>
              <a:t>    def area(self):</a:t>
            </a:r>
          </a:p>
          <a:p>
            <a:r>
              <a:rPr lang="en-GB" dirty="0"/>
              <a:t>        return </a:t>
            </a:r>
            <a:r>
              <a:rPr lang="en-GB" dirty="0" err="1"/>
              <a:t>self.width</a:t>
            </a:r>
            <a:r>
              <a:rPr lang="en-GB" dirty="0"/>
              <a:t> * </a:t>
            </a:r>
            <a:r>
              <a:rPr lang="en-GB" dirty="0" err="1"/>
              <a:t>self.height</a:t>
            </a:r>
            <a:endParaRPr lang="en-GB" dirty="0"/>
          </a:p>
          <a:p>
            <a:r>
              <a:rPr lang="en-GB" dirty="0"/>
              <a:t>    def perimeter(self):</a:t>
            </a:r>
          </a:p>
          <a:p>
            <a:r>
              <a:rPr lang="en-GB" dirty="0"/>
              <a:t>        return 2 * (</a:t>
            </a:r>
            <a:r>
              <a:rPr lang="en-GB" dirty="0" err="1"/>
              <a:t>self.width</a:t>
            </a:r>
            <a:r>
              <a:rPr lang="en-GB" dirty="0"/>
              <a:t> + </a:t>
            </a:r>
            <a:r>
              <a:rPr lang="en-GB" dirty="0" err="1"/>
              <a:t>self.height</a:t>
            </a:r>
            <a:r>
              <a:rPr lang="en-GB" dirty="0"/>
              <a:t>)</a:t>
            </a:r>
          </a:p>
          <a:p>
            <a:endParaRPr lang="en-GB" dirty="0"/>
          </a:p>
        </p:txBody>
      </p:sp>
      <p:sp>
        <p:nvSpPr>
          <p:cNvPr id="5" name="TextBox 4">
            <a:extLst>
              <a:ext uri="{FF2B5EF4-FFF2-40B4-BE49-F238E27FC236}">
                <a16:creationId xmlns:a16="http://schemas.microsoft.com/office/drawing/2014/main" id="{AE3100A5-1948-06BD-7292-802505DD9B42}"/>
              </a:ext>
            </a:extLst>
          </p:cNvPr>
          <p:cNvSpPr txBox="1"/>
          <p:nvPr/>
        </p:nvSpPr>
        <p:spPr>
          <a:xfrm>
            <a:off x="4548077" y="71527"/>
            <a:ext cx="6097772" cy="2308324"/>
          </a:xfrm>
          <a:prstGeom prst="rect">
            <a:avLst/>
          </a:prstGeom>
          <a:noFill/>
        </p:spPr>
        <p:txBody>
          <a:bodyPr wrap="square">
            <a:spAutoFit/>
          </a:bodyPr>
          <a:lstStyle/>
          <a:p>
            <a:r>
              <a:rPr lang="en-GB" dirty="0"/>
              <a:t># Derived Class 2</a:t>
            </a:r>
          </a:p>
          <a:p>
            <a:r>
              <a:rPr lang="en-GB" dirty="0"/>
              <a:t>class Circle(Shape):</a:t>
            </a:r>
          </a:p>
          <a:p>
            <a:r>
              <a:rPr lang="en-GB" dirty="0"/>
              <a:t>    def __</a:t>
            </a:r>
            <a:r>
              <a:rPr lang="en-GB" dirty="0" err="1"/>
              <a:t>init</a:t>
            </a:r>
            <a:r>
              <a:rPr lang="en-GB" dirty="0"/>
              <a:t>__(self, radius):</a:t>
            </a:r>
          </a:p>
          <a:p>
            <a:r>
              <a:rPr lang="en-GB" dirty="0"/>
              <a:t>        </a:t>
            </a:r>
            <a:r>
              <a:rPr lang="en-GB" dirty="0" err="1"/>
              <a:t>self.radius</a:t>
            </a:r>
            <a:r>
              <a:rPr lang="en-GB" dirty="0"/>
              <a:t> = radius</a:t>
            </a:r>
          </a:p>
          <a:p>
            <a:r>
              <a:rPr lang="en-GB" dirty="0"/>
              <a:t>    def area(self):</a:t>
            </a:r>
          </a:p>
          <a:p>
            <a:r>
              <a:rPr lang="en-GB" dirty="0"/>
              <a:t>        return 3.14159 * </a:t>
            </a:r>
            <a:r>
              <a:rPr lang="en-GB" dirty="0" err="1"/>
              <a:t>self.radius</a:t>
            </a:r>
            <a:r>
              <a:rPr lang="en-GB" dirty="0"/>
              <a:t> * </a:t>
            </a:r>
            <a:r>
              <a:rPr lang="en-GB" dirty="0" err="1"/>
              <a:t>self.radius</a:t>
            </a:r>
            <a:endParaRPr lang="en-GB" dirty="0"/>
          </a:p>
          <a:p>
            <a:r>
              <a:rPr lang="en-GB" dirty="0"/>
              <a:t>    def perimeter(self):</a:t>
            </a:r>
          </a:p>
          <a:p>
            <a:r>
              <a:rPr lang="en-GB" dirty="0"/>
              <a:t>        return 2 * 3.14159 * </a:t>
            </a:r>
            <a:r>
              <a:rPr lang="en-GB" dirty="0" err="1"/>
              <a:t>self.radius</a:t>
            </a:r>
            <a:endParaRPr lang="en-GB" dirty="0"/>
          </a:p>
        </p:txBody>
      </p:sp>
      <p:sp>
        <p:nvSpPr>
          <p:cNvPr id="7" name="TextBox 6">
            <a:extLst>
              <a:ext uri="{FF2B5EF4-FFF2-40B4-BE49-F238E27FC236}">
                <a16:creationId xmlns:a16="http://schemas.microsoft.com/office/drawing/2014/main" id="{9B3DE501-B67A-F4FC-3E54-30678299AE6F}"/>
              </a:ext>
            </a:extLst>
          </p:cNvPr>
          <p:cNvSpPr txBox="1"/>
          <p:nvPr/>
        </p:nvSpPr>
        <p:spPr>
          <a:xfrm>
            <a:off x="4548077" y="2379852"/>
            <a:ext cx="7410007" cy="4410396"/>
          </a:xfrm>
          <a:prstGeom prst="rect">
            <a:avLst/>
          </a:prstGeom>
          <a:noFill/>
        </p:spPr>
        <p:txBody>
          <a:bodyPr wrap="square">
            <a:spAutoFit/>
          </a:bodyPr>
          <a:lstStyle/>
          <a:p>
            <a:r>
              <a:rPr lang="en-GB" dirty="0"/>
              <a:t># Creating instances of the derived classes</a:t>
            </a:r>
          </a:p>
          <a:p>
            <a:r>
              <a:rPr lang="en-GB" dirty="0"/>
              <a:t>rectangle = Rectangle(4, 5)</a:t>
            </a:r>
          </a:p>
          <a:p>
            <a:r>
              <a:rPr lang="en-GB" dirty="0"/>
              <a:t>circle = Circle(3)</a:t>
            </a:r>
          </a:p>
          <a:p>
            <a:endParaRPr lang="en-GB" dirty="0"/>
          </a:p>
          <a:p>
            <a:r>
              <a:rPr lang="en-GB" dirty="0"/>
              <a:t># Using the abstract methods implemented in derived classes</a:t>
            </a:r>
          </a:p>
          <a:p>
            <a:r>
              <a:rPr lang="en-GB" dirty="0"/>
              <a:t>print(</a:t>
            </a:r>
            <a:r>
              <a:rPr lang="en-GB" dirty="0" err="1"/>
              <a:t>f"Rectangle</a:t>
            </a:r>
            <a:r>
              <a:rPr lang="en-GB" dirty="0"/>
              <a:t> Area: {</a:t>
            </a:r>
            <a:r>
              <a:rPr lang="en-GB" dirty="0" err="1"/>
              <a:t>rectangle.area</a:t>
            </a:r>
            <a:r>
              <a:rPr lang="en-GB" dirty="0"/>
              <a:t>()}")          # Output: 20</a:t>
            </a:r>
          </a:p>
          <a:p>
            <a:r>
              <a:rPr lang="en-GB" dirty="0"/>
              <a:t>print(</a:t>
            </a:r>
            <a:r>
              <a:rPr lang="en-GB" dirty="0" err="1"/>
              <a:t>f"Rectangle</a:t>
            </a:r>
            <a:r>
              <a:rPr lang="en-GB" dirty="0"/>
              <a:t> Perimeter: {</a:t>
            </a:r>
            <a:r>
              <a:rPr lang="en-GB" dirty="0" err="1"/>
              <a:t>rectangle.perimeter</a:t>
            </a:r>
            <a:r>
              <a:rPr lang="en-GB" dirty="0"/>
              <a:t>()}")# Output: 18</a:t>
            </a:r>
          </a:p>
          <a:p>
            <a:r>
              <a:rPr lang="en-GB" dirty="0"/>
              <a:t>print(</a:t>
            </a:r>
            <a:r>
              <a:rPr lang="en-GB" dirty="0" err="1"/>
              <a:t>f"Circle</a:t>
            </a:r>
            <a:r>
              <a:rPr lang="en-GB" dirty="0"/>
              <a:t> Area: {</a:t>
            </a:r>
            <a:r>
              <a:rPr lang="en-GB" dirty="0" err="1"/>
              <a:t>circle.area</a:t>
            </a:r>
            <a:r>
              <a:rPr lang="en-GB" dirty="0"/>
              <a:t>()}")                # Output: 28.27431</a:t>
            </a:r>
          </a:p>
          <a:p>
            <a:r>
              <a:rPr lang="en-GB" dirty="0"/>
              <a:t>print(</a:t>
            </a:r>
            <a:r>
              <a:rPr lang="en-GB" dirty="0" err="1"/>
              <a:t>f"Circle</a:t>
            </a:r>
            <a:r>
              <a:rPr lang="en-GB" dirty="0"/>
              <a:t> Perimeter: {</a:t>
            </a:r>
            <a:r>
              <a:rPr lang="en-GB" dirty="0" err="1"/>
              <a:t>circle.perimeter</a:t>
            </a:r>
            <a:r>
              <a:rPr lang="en-GB" dirty="0"/>
              <a:t>()}")      # Output: 18.84954</a:t>
            </a:r>
          </a:p>
          <a:p>
            <a:endParaRPr lang="en-GB" dirty="0"/>
          </a:p>
          <a:p>
            <a:r>
              <a:rPr lang="en-GB" b="1" dirty="0">
                <a:solidFill>
                  <a:srgbClr val="FF0000"/>
                </a:solidFill>
              </a:rPr>
              <a:t>Output</a:t>
            </a:r>
            <a:r>
              <a:rPr lang="en-GB" dirty="0"/>
              <a:t>:</a:t>
            </a:r>
          </a:p>
          <a:p>
            <a:r>
              <a:rPr lang="en-GB" dirty="0"/>
              <a:t>Rectangle Area: 20</a:t>
            </a:r>
          </a:p>
          <a:p>
            <a:r>
              <a:rPr lang="en-GB" dirty="0"/>
              <a:t>Rectangle Perimeter: 18</a:t>
            </a:r>
          </a:p>
          <a:p>
            <a:r>
              <a:rPr lang="en-GB" dirty="0"/>
              <a:t>Circle Area: 28.274309999999996</a:t>
            </a:r>
          </a:p>
          <a:p>
            <a:r>
              <a:rPr lang="en-GB" dirty="0"/>
              <a:t>Circle Perimeter: 18.849539999999998</a:t>
            </a:r>
          </a:p>
        </p:txBody>
      </p:sp>
    </p:spTree>
    <p:extLst>
      <p:ext uri="{BB962C8B-B14F-4D97-AF65-F5344CB8AC3E}">
        <p14:creationId xmlns:p14="http://schemas.microsoft.com/office/powerpoint/2010/main" val="920965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BE0BA-0DEE-FEAD-F9C2-D6CF2F63FC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A18AA1-503B-F955-8BAD-D2261584F5EC}"/>
              </a:ext>
            </a:extLst>
          </p:cNvPr>
          <p:cNvSpPr txBox="1"/>
          <p:nvPr/>
        </p:nvSpPr>
        <p:spPr>
          <a:xfrm>
            <a:off x="131135" y="171939"/>
            <a:ext cx="11929730" cy="5324535"/>
          </a:xfrm>
          <a:prstGeom prst="rect">
            <a:avLst/>
          </a:prstGeom>
          <a:noFill/>
        </p:spPr>
        <p:txBody>
          <a:bodyPr wrap="square">
            <a:spAutoFit/>
          </a:bodyPr>
          <a:lstStyle/>
          <a:p>
            <a:r>
              <a:rPr lang="en-GB" sz="2000" b="1" dirty="0">
                <a:solidFill>
                  <a:srgbClr val="FF0000"/>
                </a:solidFill>
              </a:rPr>
              <a:t>Explanation:</a:t>
            </a:r>
          </a:p>
          <a:p>
            <a:endParaRPr lang="en-GB" sz="2000" dirty="0"/>
          </a:p>
          <a:p>
            <a:r>
              <a:rPr lang="en-GB" sz="2000" b="1" dirty="0"/>
              <a:t>Abstract Base Class (Shape):</a:t>
            </a:r>
          </a:p>
          <a:p>
            <a:endParaRPr lang="en-GB" sz="2000" dirty="0"/>
          </a:p>
          <a:p>
            <a:r>
              <a:rPr lang="en-GB" sz="2000" dirty="0"/>
              <a:t>The Shape class is an abstract base class that defines abstract methods area() and perimeter().</a:t>
            </a:r>
          </a:p>
          <a:p>
            <a:endParaRPr lang="en-GB" sz="2000" dirty="0"/>
          </a:p>
          <a:p>
            <a:r>
              <a:rPr lang="en-GB" sz="2000" dirty="0"/>
              <a:t>These methods are declared using the @abstractmethod decorator, which means that any class inheriting from Shape must implement these methods.</a:t>
            </a:r>
          </a:p>
          <a:p>
            <a:endParaRPr lang="en-GB" sz="2000" dirty="0"/>
          </a:p>
          <a:p>
            <a:r>
              <a:rPr lang="en-GB" sz="2000" b="1" dirty="0"/>
              <a:t>Derived Classes (Rectangle, Circle):</a:t>
            </a:r>
          </a:p>
          <a:p>
            <a:endParaRPr lang="en-GB" sz="2000" dirty="0"/>
          </a:p>
          <a:p>
            <a:r>
              <a:rPr lang="en-GB" sz="2000" dirty="0"/>
              <a:t>The Rectangle and Circle classes inherit from the Shape class and provide concrete implementations for the area() and perimeter() methods.</a:t>
            </a:r>
          </a:p>
          <a:p>
            <a:endParaRPr lang="en-GB" sz="2000" dirty="0"/>
          </a:p>
          <a:p>
            <a:r>
              <a:rPr lang="en-GB" sz="2000" dirty="0"/>
              <a:t>These classes encapsulate the specific logic for calculating the area and perimeter of a rectangle and a circle, respectively.</a:t>
            </a:r>
          </a:p>
          <a:p>
            <a:endParaRPr lang="en-GB" sz="2000" dirty="0"/>
          </a:p>
        </p:txBody>
      </p:sp>
    </p:spTree>
    <p:extLst>
      <p:ext uri="{BB962C8B-B14F-4D97-AF65-F5344CB8AC3E}">
        <p14:creationId xmlns:p14="http://schemas.microsoft.com/office/powerpoint/2010/main" val="287997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08F26-ACD2-2E74-E74C-47D70BFFE0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F82545-7A70-FE1C-0197-E2851AAD895F}"/>
              </a:ext>
            </a:extLst>
          </p:cNvPr>
          <p:cNvSpPr txBox="1"/>
          <p:nvPr/>
        </p:nvSpPr>
        <p:spPr>
          <a:xfrm>
            <a:off x="116959" y="116958"/>
            <a:ext cx="12075042" cy="6741042"/>
          </a:xfrm>
          <a:prstGeom prst="rect">
            <a:avLst/>
          </a:prstGeom>
          <a:noFill/>
        </p:spPr>
        <p:txBody>
          <a:bodyPr wrap="square">
            <a:spAutoFit/>
          </a:bodyPr>
          <a:lstStyle/>
          <a:p>
            <a:r>
              <a:rPr lang="en-GB" sz="2000" b="1" dirty="0"/>
              <a:t>What Is Object-Oriented Programming in Python?</a:t>
            </a:r>
          </a:p>
          <a:p>
            <a:endParaRPr lang="en-GB" sz="2000" b="1" dirty="0"/>
          </a:p>
          <a:p>
            <a:r>
              <a:rPr lang="en-GB" dirty="0"/>
              <a:t>Object-oriented programming (OOP) in Python is a paradigm for designing programs using objects and classes. The primary concept of Python OOPs is to bind data and functions as a single unit so that no other section of the code can access data. Object-oriented programming aims to implement real-world entities, including inheritance, polymorphism, encapsulation, and abstraction. </a:t>
            </a:r>
          </a:p>
          <a:p>
            <a:endParaRPr lang="en-GB" dirty="0"/>
          </a:p>
          <a:p>
            <a:r>
              <a:rPr lang="en-GB" dirty="0"/>
              <a:t>OOPs are </a:t>
            </a:r>
            <a:r>
              <a:rPr lang="en-GB" dirty="0" err="1"/>
              <a:t>centered</a:t>
            </a:r>
            <a:r>
              <a:rPr lang="en-GB" dirty="0"/>
              <a:t> around objects and treat every entity as an object. We can create as many objects as we want using a class. </a:t>
            </a:r>
          </a:p>
          <a:p>
            <a:endParaRPr lang="en-GB" dirty="0"/>
          </a:p>
          <a:p>
            <a:r>
              <a:rPr lang="en-GB" b="1" dirty="0"/>
              <a:t>A class is a blueprint </a:t>
            </a:r>
            <a:r>
              <a:rPr lang="en-GB" dirty="0"/>
              <a:t>used for constructing objects, whereas an object is an instance of that class. </a:t>
            </a:r>
            <a:r>
              <a:rPr lang="en-GB" b="1" dirty="0"/>
              <a:t>Objects can be logical or real-life.</a:t>
            </a:r>
            <a:r>
              <a:rPr lang="en-GB" dirty="0"/>
              <a:t> Anything with properties </a:t>
            </a:r>
            <a:r>
              <a:rPr lang="en-GB" b="1" dirty="0"/>
              <a:t>and </a:t>
            </a:r>
            <a:r>
              <a:rPr lang="en-GB" b="1" dirty="0" err="1"/>
              <a:t>behaviors</a:t>
            </a:r>
            <a:r>
              <a:rPr lang="en-GB" b="1" dirty="0"/>
              <a:t> is known as an object</a:t>
            </a:r>
            <a:r>
              <a:rPr lang="en-GB" dirty="0"/>
              <a:t>. Moreover, the properties of objects are referred to as the </a:t>
            </a:r>
            <a:r>
              <a:rPr lang="en-GB" b="1" dirty="0"/>
              <a:t>object's variables, and </a:t>
            </a:r>
            <a:r>
              <a:rPr lang="en-GB" b="1" dirty="0" err="1"/>
              <a:t>behaviors</a:t>
            </a:r>
            <a:r>
              <a:rPr lang="en-GB" b="1" dirty="0"/>
              <a:t> are the object's functions</a:t>
            </a:r>
            <a:r>
              <a:rPr lang="en-GB" dirty="0"/>
              <a:t>. </a:t>
            </a:r>
          </a:p>
          <a:p>
            <a:endParaRPr lang="en-GB" dirty="0"/>
          </a:p>
          <a:p>
            <a:r>
              <a:rPr lang="en-GB" b="1" dirty="0"/>
              <a:t>For example, a human can have properties like name, height, gender, age, etc., and his </a:t>
            </a:r>
            <a:r>
              <a:rPr lang="en-GB" b="1" dirty="0" err="1"/>
              <a:t>behavior</a:t>
            </a:r>
            <a:r>
              <a:rPr lang="en-GB" b="1" dirty="0"/>
              <a:t> is he can walk, sleep, eat, talk, etc. </a:t>
            </a:r>
          </a:p>
          <a:p>
            <a:endParaRPr lang="en-GB" dirty="0"/>
          </a:p>
          <a:p>
            <a:r>
              <a:rPr lang="en-GB" dirty="0"/>
              <a:t>Developers can use OOPs as objects with methods to create real-world entities to manipulate data and attributes. This facilitates modularity, encapsulation, and code reuse, simplifying complex programs' management and maintenance. With OOP in Python, we can easily write flexible and scalable code and enhance its productivity and quality by using the concepts of inheritance, encapsulation, and polymorphism. </a:t>
            </a:r>
          </a:p>
          <a:p>
            <a:endParaRPr lang="en-GB" dirty="0"/>
          </a:p>
          <a:p>
            <a:r>
              <a:rPr lang="en-GB" b="1" dirty="0"/>
              <a:t>An example of a logical object is your files in the system as they have properties, such as name, size, and location and </a:t>
            </a:r>
            <a:r>
              <a:rPr lang="en-GB" b="1" dirty="0" err="1"/>
              <a:t>behaviors</a:t>
            </a:r>
            <a:r>
              <a:rPr lang="en-GB" b="1" dirty="0"/>
              <a:t> like they can be downloaded and shared and store data</a:t>
            </a:r>
            <a:r>
              <a:rPr lang="en-GB" dirty="0"/>
              <a:t>.</a:t>
            </a:r>
          </a:p>
        </p:txBody>
      </p:sp>
    </p:spTree>
    <p:extLst>
      <p:ext uri="{BB962C8B-B14F-4D97-AF65-F5344CB8AC3E}">
        <p14:creationId xmlns:p14="http://schemas.microsoft.com/office/powerpoint/2010/main" val="1285037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0411C-6975-2073-6F42-1D478F3053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B92AFC-A20F-EAE9-21F0-623ACF2F21DA}"/>
              </a:ext>
            </a:extLst>
          </p:cNvPr>
          <p:cNvSpPr txBox="1"/>
          <p:nvPr/>
        </p:nvSpPr>
        <p:spPr>
          <a:xfrm>
            <a:off x="202018" y="379481"/>
            <a:ext cx="11695815" cy="4401205"/>
          </a:xfrm>
          <a:prstGeom prst="rect">
            <a:avLst/>
          </a:prstGeom>
          <a:noFill/>
        </p:spPr>
        <p:txBody>
          <a:bodyPr wrap="square">
            <a:spAutoFit/>
          </a:bodyPr>
          <a:lstStyle/>
          <a:p>
            <a:r>
              <a:rPr lang="en-GB" sz="2000" b="1" dirty="0">
                <a:solidFill>
                  <a:srgbClr val="FF0000"/>
                </a:solidFill>
              </a:rPr>
              <a:t>Abstraction:</a:t>
            </a:r>
          </a:p>
          <a:p>
            <a:endParaRPr lang="en-GB" sz="2000" dirty="0"/>
          </a:p>
          <a:p>
            <a:r>
              <a:rPr lang="en-GB" sz="2000" dirty="0"/>
              <a:t>The Shape class provides a blueprint for all shapes, but it does not provide specific details. This abstraction allows the user to work with shapes without needing to understand the underlying implementation details.</a:t>
            </a:r>
          </a:p>
          <a:p>
            <a:endParaRPr lang="en-GB" sz="2000" dirty="0"/>
          </a:p>
          <a:p>
            <a:r>
              <a:rPr lang="en-GB" sz="2000" dirty="0"/>
              <a:t>The specific details of how the area and perimeter are calculated are hidden in the derived classes, making the code more modular and easier to manage.</a:t>
            </a:r>
          </a:p>
          <a:p>
            <a:endParaRPr lang="en-GB" sz="2000" dirty="0"/>
          </a:p>
          <a:p>
            <a:r>
              <a:rPr lang="en-GB" sz="2000" b="1" dirty="0">
                <a:solidFill>
                  <a:srgbClr val="FF0000"/>
                </a:solidFill>
              </a:rPr>
              <a:t>Instantiation:</a:t>
            </a:r>
          </a:p>
          <a:p>
            <a:endParaRPr lang="en-GB" sz="2000" dirty="0"/>
          </a:p>
          <a:p>
            <a:r>
              <a:rPr lang="en-GB" sz="2000" dirty="0"/>
              <a:t>You cannot create an instance of the abstract class Shape directly, as it contains abstract methods. You must create an instance of a derived class like Rectangle or Circle, which provides the specific implementation of the abstract methods.</a:t>
            </a:r>
          </a:p>
        </p:txBody>
      </p:sp>
    </p:spTree>
    <p:extLst>
      <p:ext uri="{BB962C8B-B14F-4D97-AF65-F5344CB8AC3E}">
        <p14:creationId xmlns:p14="http://schemas.microsoft.com/office/powerpoint/2010/main" val="546527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1787E-FF27-F477-E01D-B8E2AA2BEC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9697F7-DC50-C59A-492B-89B5EA1D77C7}"/>
              </a:ext>
            </a:extLst>
          </p:cNvPr>
          <p:cNvSpPr txBox="1"/>
          <p:nvPr/>
        </p:nvSpPr>
        <p:spPr>
          <a:xfrm>
            <a:off x="85061" y="148855"/>
            <a:ext cx="11834037" cy="7171194"/>
          </a:xfrm>
          <a:prstGeom prst="rect">
            <a:avLst/>
          </a:prstGeom>
          <a:noFill/>
        </p:spPr>
        <p:txBody>
          <a:bodyPr wrap="square">
            <a:spAutoFit/>
          </a:bodyPr>
          <a:lstStyle/>
          <a:p>
            <a:r>
              <a:rPr lang="en-GB" sz="2000" b="1" dirty="0">
                <a:solidFill>
                  <a:srgbClr val="FF0000"/>
                </a:solidFill>
              </a:rPr>
              <a:t>Applications of OOP Concepts:</a:t>
            </a:r>
          </a:p>
          <a:p>
            <a:r>
              <a:rPr lang="en-GB" sz="2000" dirty="0"/>
              <a:t>Python object-oriented programming offers a wide range of real-life applications, which we have discussed below:</a:t>
            </a:r>
          </a:p>
          <a:p>
            <a:endParaRPr lang="en-GB" sz="2000" dirty="0"/>
          </a:p>
          <a:p>
            <a:r>
              <a:rPr lang="en-GB" sz="2000" b="1" dirty="0">
                <a:solidFill>
                  <a:srgbClr val="FF0000"/>
                </a:solidFill>
              </a:rPr>
              <a:t>AI Systems</a:t>
            </a:r>
          </a:p>
          <a:p>
            <a:r>
              <a:rPr lang="en-GB" sz="2000" dirty="0"/>
              <a:t>We use OOP features to create AI expert systems that offer solutions for an array of complicated programming problems and technical issues that can be tricky for humans to process and address. These systems are known for their dependability, performance, and responsiveness.</a:t>
            </a:r>
          </a:p>
          <a:p>
            <a:endParaRPr lang="en-GB" sz="2000" dirty="0"/>
          </a:p>
          <a:p>
            <a:r>
              <a:rPr lang="en-GB" sz="2000" b="1" dirty="0">
                <a:solidFill>
                  <a:srgbClr val="FF0000"/>
                </a:solidFill>
              </a:rPr>
              <a:t>OOP Database</a:t>
            </a:r>
          </a:p>
          <a:p>
            <a:r>
              <a:rPr lang="en-GB" sz="2000" dirty="0"/>
              <a:t>Using an OOP database, we can build a close correlation between the physical components of objects and different databases, which helps retain identity and integrity of an object. </a:t>
            </a:r>
          </a:p>
          <a:p>
            <a:endParaRPr lang="en-GB" sz="2000" dirty="0"/>
          </a:p>
          <a:p>
            <a:r>
              <a:rPr lang="en-GB" sz="2000" b="1" dirty="0">
                <a:solidFill>
                  <a:srgbClr val="FF0000"/>
                </a:solidFill>
              </a:rPr>
              <a:t>Office Automation Systems</a:t>
            </a:r>
          </a:p>
          <a:p>
            <a:r>
              <a:rPr lang="en-GB" sz="2000" dirty="0"/>
              <a:t>We can use object-oriented programming for office automation systems to create reusable and efficient programming elements. It is useful in developing documentation tasks through work collaboration and management. OOPs also improve automation tasks. </a:t>
            </a:r>
          </a:p>
          <a:p>
            <a:endParaRPr lang="en-GB" sz="2000" dirty="0"/>
          </a:p>
          <a:p>
            <a:r>
              <a:rPr lang="en-GB" sz="2000" b="1" dirty="0" err="1">
                <a:solidFill>
                  <a:srgbClr val="FF0000"/>
                </a:solidFill>
              </a:rPr>
              <a:t>Modeling</a:t>
            </a:r>
            <a:r>
              <a:rPr lang="en-GB" sz="2000" b="1" dirty="0">
                <a:solidFill>
                  <a:srgbClr val="FF0000"/>
                </a:solidFill>
              </a:rPr>
              <a:t> Systems</a:t>
            </a:r>
          </a:p>
          <a:p>
            <a:r>
              <a:rPr lang="en-GB" sz="2000" dirty="0" err="1"/>
              <a:t>Modeling</a:t>
            </a:r>
            <a:r>
              <a:rPr lang="en-GB" sz="2000" dirty="0"/>
              <a:t> systems demand an in-depth understanding of interactions and precise </a:t>
            </a:r>
            <a:r>
              <a:rPr lang="en-GB" sz="2000" dirty="0" err="1"/>
              <a:t>modeling</a:t>
            </a:r>
            <a:r>
              <a:rPr lang="en-GB" sz="2000" dirty="0"/>
              <a:t>. As variable specifications are difficult rather than universal, they can be tricky. Hence, we use OOPs to simplify their complex structures through useful approaches. </a:t>
            </a:r>
          </a:p>
          <a:p>
            <a:endParaRPr lang="en-GB" sz="2000" dirty="0"/>
          </a:p>
        </p:txBody>
      </p:sp>
    </p:spTree>
    <p:extLst>
      <p:ext uri="{BB962C8B-B14F-4D97-AF65-F5344CB8AC3E}">
        <p14:creationId xmlns:p14="http://schemas.microsoft.com/office/powerpoint/2010/main" val="596560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194AD-0F94-4E92-502B-A61CC4321B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2A8883-E036-B4E2-418A-F2FE617D19AC}"/>
              </a:ext>
            </a:extLst>
          </p:cNvPr>
          <p:cNvSpPr txBox="1"/>
          <p:nvPr/>
        </p:nvSpPr>
        <p:spPr>
          <a:xfrm>
            <a:off x="202019" y="335846"/>
            <a:ext cx="11855302" cy="5078313"/>
          </a:xfrm>
          <a:prstGeom prst="rect">
            <a:avLst/>
          </a:prstGeom>
          <a:noFill/>
        </p:spPr>
        <p:txBody>
          <a:bodyPr wrap="square">
            <a:spAutoFit/>
          </a:bodyPr>
          <a:lstStyle/>
          <a:p>
            <a:r>
              <a:rPr lang="en-GB" b="1" dirty="0">
                <a:solidFill>
                  <a:srgbClr val="FF0000"/>
                </a:solidFill>
              </a:rPr>
              <a:t>Client-server Systems:</a:t>
            </a:r>
          </a:p>
          <a:p>
            <a:endParaRPr lang="en-GB" b="1" dirty="0">
              <a:solidFill>
                <a:srgbClr val="FF0000"/>
              </a:solidFill>
            </a:endParaRPr>
          </a:p>
          <a:p>
            <a:r>
              <a:rPr lang="en-GB" dirty="0"/>
              <a:t>Client-server systems have a centralized server for communicating and accessing requests to different resources. They process requests and generate appropriate responses. OOPs improve code maintainability, reusability, and modularity to build software components. These systems use OOPs to enable clients to communicate smoothly with each other using a common interface. </a:t>
            </a:r>
          </a:p>
          <a:p>
            <a:endParaRPr lang="en-GB" dirty="0"/>
          </a:p>
          <a:p>
            <a:r>
              <a:rPr lang="en-GB" b="1" dirty="0">
                <a:solidFill>
                  <a:srgbClr val="FF0000"/>
                </a:solidFill>
              </a:rPr>
              <a:t>CAD Software:</a:t>
            </a:r>
          </a:p>
          <a:p>
            <a:endParaRPr lang="en-GB" b="1" dirty="0">
              <a:solidFill>
                <a:srgbClr val="FF0000"/>
              </a:solidFill>
            </a:endParaRPr>
          </a:p>
          <a:p>
            <a:r>
              <a:rPr lang="en-GB" dirty="0"/>
              <a:t>Using OOPs, computer-aided designs, or CAD, software builds classes containing diverse design elements, such as points, solids, surfaces, lines, and more. The designs use several attributes and methods to build relationships between different design components.</a:t>
            </a:r>
          </a:p>
          <a:p>
            <a:endParaRPr lang="en-GB" dirty="0"/>
          </a:p>
          <a:p>
            <a:r>
              <a:rPr lang="en-GB" b="1" dirty="0">
                <a:solidFill>
                  <a:srgbClr val="FF0000"/>
                </a:solidFill>
              </a:rPr>
              <a:t>Hypertext and Hypermedia:</a:t>
            </a:r>
          </a:p>
          <a:p>
            <a:endParaRPr lang="en-GB" b="1" dirty="0">
              <a:solidFill>
                <a:srgbClr val="FF0000"/>
              </a:solidFill>
            </a:endParaRPr>
          </a:p>
          <a:p>
            <a:r>
              <a:rPr lang="en-GB" dirty="0"/>
              <a:t>Hypertext allows people to connect from one text to another. This form of text offers cross-referencing that works in non-linear and multi-sequential ways. Moreover, hypermedia is a broader concept than hypertext. We can develop hypertext and hypermedia using OOPs.</a:t>
            </a:r>
          </a:p>
        </p:txBody>
      </p:sp>
    </p:spTree>
    <p:extLst>
      <p:ext uri="{BB962C8B-B14F-4D97-AF65-F5344CB8AC3E}">
        <p14:creationId xmlns:p14="http://schemas.microsoft.com/office/powerpoint/2010/main" val="2271412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CA604-02E9-8AD8-B05A-E3B0C2FEA3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6EE586-D2A8-B8B5-4258-698DEA0D9EC6}"/>
              </a:ext>
            </a:extLst>
          </p:cNvPr>
          <p:cNvSpPr txBox="1"/>
          <p:nvPr/>
        </p:nvSpPr>
        <p:spPr>
          <a:xfrm>
            <a:off x="156830" y="170120"/>
            <a:ext cx="11804798" cy="6494085"/>
          </a:xfrm>
          <a:prstGeom prst="rect">
            <a:avLst/>
          </a:prstGeom>
          <a:noFill/>
        </p:spPr>
        <p:txBody>
          <a:bodyPr wrap="square">
            <a:spAutoFit/>
          </a:bodyPr>
          <a:lstStyle/>
          <a:p>
            <a:r>
              <a:rPr lang="en-GB" sz="2000" b="1" dirty="0">
                <a:solidFill>
                  <a:srgbClr val="FF0000"/>
                </a:solidFill>
              </a:rPr>
              <a:t>Advantages of Python OOPs</a:t>
            </a:r>
          </a:p>
          <a:p>
            <a:endParaRPr lang="en-GB" sz="2000" b="1" dirty="0">
              <a:solidFill>
                <a:srgbClr val="FF0000"/>
              </a:solidFill>
            </a:endParaRPr>
          </a:p>
          <a:p>
            <a:r>
              <a:rPr lang="en-GB" dirty="0"/>
              <a:t>Here are the top benefits of using object-oriented programming in Python:</a:t>
            </a:r>
          </a:p>
          <a:p>
            <a:endParaRPr lang="en-GB" dirty="0"/>
          </a:p>
          <a:p>
            <a:pPr marL="342900" indent="-342900">
              <a:buFont typeface="Wingdings" panose="05000000000000000000" pitchFamily="2" charset="2"/>
              <a:buChar char="q"/>
            </a:pPr>
            <a:r>
              <a:rPr lang="en-GB" sz="2000" dirty="0"/>
              <a:t>OOPs store data safely in objects, so you don’t need to write the same code again and again. This eliminates data redundancy, so there is less reiteration of mundane tasks. You can go to the required section of the program without hassle and use it conveniently.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ensures higher security of data through the use of access modifiers. Therefore, you can decide who can access data by choosing between public, private, and protected access modifiers based on your security requirements.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makes problem-solving effective as we can write a class for each sub-problem and decide what it does. We can reuse those classes, making solving the next problem quicker and easier.</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code in Python OOPs is reusable and stored in a specific location known to the user. Hence, we can troubleshoot problems in a sorted and seamless way. We can find problematic sections of the code and take corrective actions.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ensures data privacy and security through encapsulation.</a:t>
            </a:r>
          </a:p>
          <a:p>
            <a:endParaRPr lang="en-GB" sz="2000" dirty="0"/>
          </a:p>
        </p:txBody>
      </p:sp>
    </p:spTree>
    <p:extLst>
      <p:ext uri="{BB962C8B-B14F-4D97-AF65-F5344CB8AC3E}">
        <p14:creationId xmlns:p14="http://schemas.microsoft.com/office/powerpoint/2010/main" val="2436833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F58F4-FF97-C80C-4EED-746D268075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FAEB7F-2B94-5528-08AB-E38562E4C7BB}"/>
              </a:ext>
            </a:extLst>
          </p:cNvPr>
          <p:cNvSpPr txBox="1"/>
          <p:nvPr/>
        </p:nvSpPr>
        <p:spPr>
          <a:xfrm>
            <a:off x="180754" y="255181"/>
            <a:ext cx="11656828" cy="6096040"/>
          </a:xfrm>
          <a:prstGeom prst="rect">
            <a:avLst/>
          </a:prstGeom>
          <a:noFill/>
        </p:spPr>
        <p:txBody>
          <a:bodyPr wrap="square">
            <a:spAutoFit/>
          </a:bodyPr>
          <a:lstStyle/>
          <a:p>
            <a:pPr marL="342900" indent="-342900">
              <a:buFont typeface="Wingdings" panose="05000000000000000000" pitchFamily="2" charset="2"/>
              <a:buChar char="q"/>
            </a:pPr>
            <a:r>
              <a:rPr lang="en-GB" sz="2000" dirty="0"/>
              <a:t>Another benefit of OOP is increased productivity. It contains massive libraries for new programs that are accessible at a larger scale, which speeds up development.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Due to code modularity, debugging is easy. You no longer have to look through hundreds of lines of code to identify one issue.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OOPs break down a big problem into smaller, manageable chunks, which is a recommended and good programming practice. It helps us find the exact point of the problem conveniently. We can also use these small issues to achieve meaningful conclusions.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concept of inheritance allows code reusability as the child class inherits properties of the parent class. We don’t need to write the same code repeatedly, which makes the work less redundant.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 have multiple forms of one class through polymorphism which enhances flexibility. This feature is based on extensibility and simplicity and we can use the same code differently in varied situations.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Abstraction reduces code complexity.</a:t>
            </a:r>
          </a:p>
          <a:p>
            <a:pPr marL="342900" indent="-342900">
              <a:buFont typeface="Wingdings" panose="05000000000000000000" pitchFamily="2" charset="2"/>
              <a:buChar char="q"/>
            </a:pPr>
            <a:endParaRPr lang="en-GB" sz="2000" dirty="0"/>
          </a:p>
        </p:txBody>
      </p:sp>
    </p:spTree>
    <p:extLst>
      <p:ext uri="{BB962C8B-B14F-4D97-AF65-F5344CB8AC3E}">
        <p14:creationId xmlns:p14="http://schemas.microsoft.com/office/powerpoint/2010/main" val="1722014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668B-EC19-E6D3-88A7-E3D5B5D548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97C228-F538-3306-310F-1FE0BC324363}"/>
              </a:ext>
            </a:extLst>
          </p:cNvPr>
          <p:cNvSpPr txBox="1"/>
          <p:nvPr/>
        </p:nvSpPr>
        <p:spPr>
          <a:xfrm>
            <a:off x="141767" y="99720"/>
            <a:ext cx="11908465" cy="5970865"/>
          </a:xfrm>
          <a:prstGeom prst="rect">
            <a:avLst/>
          </a:prstGeom>
          <a:noFill/>
        </p:spPr>
        <p:txBody>
          <a:bodyPr wrap="square">
            <a:spAutoFit/>
          </a:bodyPr>
          <a:lstStyle/>
          <a:p>
            <a:r>
              <a:rPr lang="en-GB" sz="2000" b="1" dirty="0">
                <a:solidFill>
                  <a:srgbClr val="FF0000"/>
                </a:solidFill>
              </a:rPr>
              <a:t>Disadvantages of Python OOPs:</a:t>
            </a:r>
          </a:p>
          <a:p>
            <a:endParaRPr lang="en-GB" sz="2000" b="1" dirty="0">
              <a:solidFill>
                <a:srgbClr val="FF0000"/>
              </a:solidFill>
            </a:endParaRPr>
          </a:p>
          <a:p>
            <a:pPr marL="285750" indent="-285750">
              <a:buFont typeface="Wingdings" panose="05000000000000000000" pitchFamily="2" charset="2"/>
              <a:buChar char="q"/>
            </a:pPr>
            <a:r>
              <a:rPr lang="en-GB" dirty="0"/>
              <a:t>OOPs concept in Python provides ample benefits, but it comes with its drawbacks, which we have discussed below:</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It is a more complex concept than procedural programming and requires a bit more time for you to understand. Also, it is not an organic concept for many programmers.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Executing code and generating results are slow processes and demand ample time.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According to Python OOPs, everything is an object. So, to work with OOPs, you must get familiar with objects and build brilliant knowledge of the topic. Also, seeing every data as an object may not be easy every time.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programs we develop using OOPs in Python can be lengthier than the ones created using procedural programming, which can make code huge.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Object-oriented programming is not a universal concept, so we can’t use it everywhere, especially to solve all technical issues. It is useful only in certain programming languages, such as C++, Python, and Java.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OOPs is a tricky concept, and you must possess exceptional skills to tap into the maximum potential of object-oriented programming. You will need a comprehensive plan to use OOP and write codes, which is not the case with procedural programming</a:t>
            </a:r>
          </a:p>
        </p:txBody>
      </p:sp>
    </p:spTree>
    <p:extLst>
      <p:ext uri="{BB962C8B-B14F-4D97-AF65-F5344CB8AC3E}">
        <p14:creationId xmlns:p14="http://schemas.microsoft.com/office/powerpoint/2010/main" val="1377216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79CC71-3A19-2948-CFC2-64B5FC6174B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49F9F4F-92E1-9892-4DC1-1459E0E27C1C}"/>
              </a:ext>
            </a:extLst>
          </p:cNvPr>
          <p:cNvSpPr/>
          <p:nvPr/>
        </p:nvSpPr>
        <p:spPr>
          <a:xfrm>
            <a:off x="1524000" y="1584683"/>
            <a:ext cx="9144000" cy="25518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Python Classes and Objects</a:t>
            </a:r>
          </a:p>
        </p:txBody>
      </p:sp>
    </p:spTree>
    <p:extLst>
      <p:ext uri="{BB962C8B-B14F-4D97-AF65-F5344CB8AC3E}">
        <p14:creationId xmlns:p14="http://schemas.microsoft.com/office/powerpoint/2010/main" val="487573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D0EE-1DBC-6531-79AF-48957C00B4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F8E831-0CA1-582D-BE93-AC7A17D7670B}"/>
              </a:ext>
            </a:extLst>
          </p:cNvPr>
          <p:cNvSpPr txBox="1"/>
          <p:nvPr/>
        </p:nvSpPr>
        <p:spPr>
          <a:xfrm>
            <a:off x="1350335" y="1339703"/>
            <a:ext cx="9409814" cy="4893647"/>
          </a:xfrm>
          <a:prstGeom prst="rect">
            <a:avLst/>
          </a:prstGeom>
          <a:noFill/>
        </p:spPr>
        <p:txBody>
          <a:bodyPr wrap="square">
            <a:spAutoFit/>
          </a:bodyPr>
          <a:lstStyle/>
          <a:p>
            <a:pPr marL="342900" indent="-342900">
              <a:buFont typeface="Wingdings" panose="05000000000000000000" pitchFamily="2" charset="2"/>
              <a:buChar char="q"/>
            </a:pPr>
            <a:r>
              <a:rPr lang="en-GB" sz="2400" b="1" dirty="0"/>
              <a:t>Introduction</a:t>
            </a:r>
          </a:p>
          <a:p>
            <a:pPr marL="342900" indent="-342900">
              <a:buFont typeface="Wingdings" panose="05000000000000000000" pitchFamily="2" charset="2"/>
              <a:buChar char="q"/>
            </a:pPr>
            <a:r>
              <a:rPr lang="en-GB" sz="2400" b="1" dirty="0"/>
              <a:t>What Is a Class in Python?</a:t>
            </a:r>
          </a:p>
          <a:p>
            <a:pPr marL="342900" indent="-342900">
              <a:buFont typeface="Wingdings" panose="05000000000000000000" pitchFamily="2" charset="2"/>
              <a:buChar char="q"/>
            </a:pPr>
            <a:r>
              <a:rPr lang="en-GB" sz="2400" b="1" dirty="0"/>
              <a:t>How to Create a Class in Python?</a:t>
            </a:r>
          </a:p>
          <a:p>
            <a:pPr marL="342900" indent="-342900">
              <a:buFont typeface="Wingdings" panose="05000000000000000000" pitchFamily="2" charset="2"/>
              <a:buChar char="q"/>
            </a:pPr>
            <a:r>
              <a:rPr lang="en-GB" sz="2400" b="1" dirty="0"/>
              <a:t>Python Class Attributes and Methods</a:t>
            </a:r>
          </a:p>
          <a:p>
            <a:pPr marL="342900" indent="-342900">
              <a:buFont typeface="Wingdings" panose="05000000000000000000" pitchFamily="2" charset="2"/>
              <a:buChar char="q"/>
            </a:pPr>
            <a:r>
              <a:rPr lang="en-GB" sz="2400" b="1" dirty="0"/>
              <a:t>What Is an Object in Python?</a:t>
            </a:r>
          </a:p>
          <a:p>
            <a:pPr marL="342900" indent="-342900">
              <a:buFont typeface="Wingdings" panose="05000000000000000000" pitchFamily="2" charset="2"/>
              <a:buChar char="q"/>
            </a:pPr>
            <a:r>
              <a:rPr lang="en-GB" sz="2400" b="1" dirty="0"/>
              <a:t>Declaring Class Objects in Python</a:t>
            </a:r>
          </a:p>
          <a:p>
            <a:pPr marL="342900" indent="-342900">
              <a:buFont typeface="Wingdings" panose="05000000000000000000" pitchFamily="2" charset="2"/>
              <a:buChar char="q"/>
            </a:pPr>
            <a:r>
              <a:rPr lang="en-GB" sz="2400" b="1" dirty="0"/>
              <a:t>Self Parameter</a:t>
            </a:r>
          </a:p>
          <a:p>
            <a:pPr marL="342900" indent="-342900">
              <a:buFont typeface="Wingdings" panose="05000000000000000000" pitchFamily="2" charset="2"/>
              <a:buChar char="q"/>
            </a:pPr>
            <a:r>
              <a:rPr lang="en-GB" sz="2400" b="1" dirty="0"/>
              <a:t>Pass Statement in Python</a:t>
            </a:r>
          </a:p>
          <a:p>
            <a:pPr marL="342900" indent="-342900">
              <a:buFont typeface="Wingdings" panose="05000000000000000000" pitchFamily="2" charset="2"/>
              <a:buChar char="q"/>
            </a:pPr>
            <a:r>
              <a:rPr lang="en-GB" sz="2400" b="1" dirty="0"/>
              <a:t>The __</a:t>
            </a:r>
            <a:r>
              <a:rPr lang="en-GB" sz="2400" b="1" dirty="0" err="1"/>
              <a:t>init</a:t>
            </a:r>
            <a:r>
              <a:rPr lang="en-GB" sz="2400" b="1" dirty="0"/>
              <a:t>__ Method</a:t>
            </a:r>
          </a:p>
          <a:p>
            <a:pPr marL="342900" indent="-342900">
              <a:buFont typeface="Wingdings" panose="05000000000000000000" pitchFamily="2" charset="2"/>
              <a:buChar char="q"/>
            </a:pPr>
            <a:r>
              <a:rPr lang="en-GB" sz="2400" b="1" dirty="0"/>
              <a:t>The __str__() Function</a:t>
            </a:r>
          </a:p>
          <a:p>
            <a:pPr marL="342900" indent="-342900">
              <a:buFont typeface="Wingdings" panose="05000000000000000000" pitchFamily="2" charset="2"/>
              <a:buChar char="q"/>
            </a:pPr>
            <a:r>
              <a:rPr lang="en-GB" sz="2400" b="1" dirty="0"/>
              <a:t>Class and Instance Variables</a:t>
            </a:r>
          </a:p>
          <a:p>
            <a:pPr marL="342900" indent="-342900">
              <a:buFont typeface="Wingdings" panose="05000000000000000000" pitchFamily="2" charset="2"/>
              <a:buChar char="q"/>
            </a:pPr>
            <a:r>
              <a:rPr lang="en-GB" sz="2400" b="1" dirty="0"/>
              <a:t>Access Class Attributes Using Objects</a:t>
            </a:r>
          </a:p>
          <a:p>
            <a:pPr marL="342900" indent="-342900">
              <a:buFont typeface="Wingdings" panose="05000000000000000000" pitchFamily="2" charset="2"/>
              <a:buChar char="q"/>
            </a:pPr>
            <a:r>
              <a:rPr lang="en-GB" sz="2400" b="1" dirty="0"/>
              <a:t>Python Class Properties</a:t>
            </a:r>
          </a:p>
        </p:txBody>
      </p:sp>
    </p:spTree>
    <p:extLst>
      <p:ext uri="{BB962C8B-B14F-4D97-AF65-F5344CB8AC3E}">
        <p14:creationId xmlns:p14="http://schemas.microsoft.com/office/powerpoint/2010/main" val="3152602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D0578-319B-1496-BE56-A4EC626C10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494DC6-1CD4-C9BC-4EA1-7151E62090F0}"/>
              </a:ext>
            </a:extLst>
          </p:cNvPr>
          <p:cNvSpPr txBox="1"/>
          <p:nvPr/>
        </p:nvSpPr>
        <p:spPr>
          <a:xfrm>
            <a:off x="138223" y="223284"/>
            <a:ext cx="11844670" cy="2246769"/>
          </a:xfrm>
          <a:prstGeom prst="rect">
            <a:avLst/>
          </a:prstGeom>
          <a:noFill/>
        </p:spPr>
        <p:txBody>
          <a:bodyPr wrap="square">
            <a:spAutoFit/>
          </a:bodyPr>
          <a:lstStyle/>
          <a:p>
            <a:r>
              <a:rPr lang="en-GB" sz="2000" b="1" dirty="0">
                <a:solidFill>
                  <a:srgbClr val="FF0000"/>
                </a:solidFill>
              </a:rPr>
              <a:t>Introduction:</a:t>
            </a:r>
          </a:p>
          <a:p>
            <a:r>
              <a:rPr lang="en-GB" sz="2000" dirty="0"/>
              <a:t>We already know that Python is an object-oriented programming language, so everything is considered an object and has its properties and methods. A class is a blueprint used to create an object and provides a way to bundle data and functionality. </a:t>
            </a:r>
          </a:p>
          <a:p>
            <a:endParaRPr lang="en-GB" sz="2000" dirty="0"/>
          </a:p>
          <a:p>
            <a:endParaRPr lang="en-GB" sz="2000" dirty="0"/>
          </a:p>
          <a:p>
            <a:endParaRPr lang="en-GB" sz="2000" dirty="0"/>
          </a:p>
        </p:txBody>
      </p:sp>
      <p:sp>
        <p:nvSpPr>
          <p:cNvPr id="5" name="TextBox 4">
            <a:extLst>
              <a:ext uri="{FF2B5EF4-FFF2-40B4-BE49-F238E27FC236}">
                <a16:creationId xmlns:a16="http://schemas.microsoft.com/office/drawing/2014/main" id="{63DBDAA9-D064-A66A-5CA0-4B003228C127}"/>
              </a:ext>
            </a:extLst>
          </p:cNvPr>
          <p:cNvSpPr txBox="1"/>
          <p:nvPr/>
        </p:nvSpPr>
        <p:spPr>
          <a:xfrm>
            <a:off x="138223" y="1743740"/>
            <a:ext cx="11773786" cy="5632311"/>
          </a:xfrm>
          <a:prstGeom prst="rect">
            <a:avLst/>
          </a:prstGeom>
          <a:noFill/>
        </p:spPr>
        <p:txBody>
          <a:bodyPr wrap="square">
            <a:spAutoFit/>
          </a:bodyPr>
          <a:lstStyle/>
          <a:p>
            <a:r>
              <a:rPr lang="en-GB" sz="2000" b="1" dirty="0">
                <a:solidFill>
                  <a:srgbClr val="FF0000"/>
                </a:solidFill>
              </a:rPr>
              <a:t>What Is a Class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programming revolves around two primary aspects- objects and classes. A class is the user-defined blueprint required to create objects. Classes in Python programming are prototypes containing data and methods. They are the means of bundling data and functionality and provide operations and characteristics of objects.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When we create a new class, it creates a new type of object, allowing a new instance of that particular type to be created. For example, a blueprint of a car model is a class. It contains all the details about features, </a:t>
            </a:r>
            <a:r>
              <a:rPr lang="en-GB" sz="2000" dirty="0" err="1"/>
              <a:t>color</a:t>
            </a:r>
            <a:r>
              <a:rPr lang="en-GB" sz="2000" dirty="0"/>
              <a:t>, engine, design, etc. Based on these details, cars are built. We can create as many objects as we want of the class car.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Objects are instances of a specific class, and each element in Python is an object of some corresponding class, such as a dictionary, string, or number. Objects in Python represent data essential for an app and methods to manipulate data. Encapsulation is the </a:t>
            </a:r>
            <a:r>
              <a:rPr lang="en-GB" sz="2000" dirty="0" err="1"/>
              <a:t>center</a:t>
            </a:r>
            <a:r>
              <a:rPr lang="en-GB" sz="2000" dirty="0"/>
              <a:t> of the classes, ensuring data is aggregated and protected through a systematic approach to data interaction and portrayal. </a:t>
            </a:r>
          </a:p>
          <a:p>
            <a:endParaRPr lang="en-GB" sz="2000" dirty="0"/>
          </a:p>
        </p:txBody>
      </p:sp>
    </p:spTree>
    <p:extLst>
      <p:ext uri="{BB962C8B-B14F-4D97-AF65-F5344CB8AC3E}">
        <p14:creationId xmlns:p14="http://schemas.microsoft.com/office/powerpoint/2010/main" val="2366161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897F-32C8-67F0-1BCE-D34CD009FFE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B5F77B-604D-55FB-2B3B-72010D1E6DFE}"/>
              </a:ext>
            </a:extLst>
          </p:cNvPr>
          <p:cNvSpPr txBox="1"/>
          <p:nvPr/>
        </p:nvSpPr>
        <p:spPr>
          <a:xfrm>
            <a:off x="393405" y="612845"/>
            <a:ext cx="11472530" cy="4093428"/>
          </a:xfrm>
          <a:prstGeom prst="rect">
            <a:avLst/>
          </a:prstGeom>
          <a:noFill/>
        </p:spPr>
        <p:txBody>
          <a:bodyPr wrap="square">
            <a:spAutoFit/>
          </a:bodyPr>
          <a:lstStyle/>
          <a:p>
            <a:pPr marL="342900" indent="-342900">
              <a:buFont typeface="Wingdings" panose="05000000000000000000" pitchFamily="2" charset="2"/>
              <a:buChar char="q"/>
            </a:pPr>
            <a:r>
              <a:rPr lang="en-GB" sz="2000" dirty="0"/>
              <a:t>A class includes two primary components. First is the attribute attached to a class to maintain its state and store data. For example, car is the Python class with attributes like </a:t>
            </a:r>
            <a:r>
              <a:rPr lang="en-GB" sz="2000" dirty="0" err="1"/>
              <a:t>color</a:t>
            </a:r>
            <a:r>
              <a:rPr lang="en-GB" sz="2000" dirty="0"/>
              <a:t> and brand. Second is the method used to modify the state of a class. It is the function associated with the class outlining feasible operations on the data. For example, a car can have methods like park, drive, etc.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Creating a class in Python is a simple and efficient process that involves using the keyword class to establish and instantiate a class. Once a class is delineated, it can be instantiated again and again to generate varied objects.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is an object-oriented programming language that supports class inheritance. Hence, one class (known as a child class) can acquire or inherit attributes from another class (known as a parent class). Combined with polymorphism, this ensures that a class adjusts and employs methods acquired from the parent class, which promotes code reusability. </a:t>
            </a:r>
          </a:p>
        </p:txBody>
      </p:sp>
    </p:spTree>
    <p:extLst>
      <p:ext uri="{BB962C8B-B14F-4D97-AF65-F5344CB8AC3E}">
        <p14:creationId xmlns:p14="http://schemas.microsoft.com/office/powerpoint/2010/main" val="76047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C9D1E-D333-D36F-AE95-5F138A5F7C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093383-1197-B680-B783-E2F8CA5445DC}"/>
              </a:ext>
            </a:extLst>
          </p:cNvPr>
          <p:cNvSpPr txBox="1"/>
          <p:nvPr/>
        </p:nvSpPr>
        <p:spPr>
          <a:xfrm>
            <a:off x="340242" y="648586"/>
            <a:ext cx="11323674" cy="2893100"/>
          </a:xfrm>
          <a:prstGeom prst="rect">
            <a:avLst/>
          </a:prstGeom>
          <a:noFill/>
        </p:spPr>
        <p:txBody>
          <a:bodyPr wrap="square">
            <a:spAutoFit/>
          </a:bodyPr>
          <a:lstStyle/>
          <a:p>
            <a:r>
              <a:rPr lang="en-GB" sz="2400" b="1" dirty="0"/>
              <a:t>Key Points to Remember:</a:t>
            </a:r>
          </a:p>
          <a:p>
            <a:endParaRPr lang="en-GB" dirty="0"/>
          </a:p>
          <a:p>
            <a:pPr marL="285750" indent="-285750">
              <a:buFont typeface="Wingdings" panose="05000000000000000000" pitchFamily="2" charset="2"/>
              <a:buChar char="q"/>
            </a:pPr>
            <a:r>
              <a:rPr lang="en-GB" sz="2000" dirty="0"/>
              <a:t>Each object in OOP signifies a different section of the code with its own logic and data that it uses to communicate. This avoids any complications in the code.</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OOPs reduce code redundancy through inheritance, which ensures we write clear and reusable code. </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OOPs can be easily visualized as we can associate them with real-life situations.</a:t>
            </a:r>
          </a:p>
        </p:txBody>
      </p:sp>
    </p:spTree>
    <p:extLst>
      <p:ext uri="{BB962C8B-B14F-4D97-AF65-F5344CB8AC3E}">
        <p14:creationId xmlns:p14="http://schemas.microsoft.com/office/powerpoint/2010/main" val="2150641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F1EEC-AF60-4697-43AF-E330983FEF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ED6D9C-E15E-DAF8-F2EF-C5030EFF4670}"/>
              </a:ext>
            </a:extLst>
          </p:cNvPr>
          <p:cNvSpPr txBox="1"/>
          <p:nvPr/>
        </p:nvSpPr>
        <p:spPr>
          <a:xfrm>
            <a:off x="111642" y="249957"/>
            <a:ext cx="11968716" cy="6247864"/>
          </a:xfrm>
          <a:prstGeom prst="rect">
            <a:avLst/>
          </a:prstGeom>
          <a:noFill/>
        </p:spPr>
        <p:txBody>
          <a:bodyPr wrap="square">
            <a:spAutoFit/>
          </a:bodyPr>
          <a:lstStyle/>
          <a:p>
            <a:r>
              <a:rPr lang="en-GB" sz="2000" b="1" dirty="0">
                <a:solidFill>
                  <a:srgbClr val="FF0000"/>
                </a:solidFill>
              </a:rPr>
              <a:t>Key points about a class in Python program:</a:t>
            </a:r>
          </a:p>
          <a:p>
            <a:endParaRPr lang="en-GB" sz="2000" b="1" dirty="0">
              <a:solidFill>
                <a:srgbClr val="FF0000"/>
              </a:solidFill>
            </a:endParaRPr>
          </a:p>
          <a:p>
            <a:pPr marL="285750" indent="-285750">
              <a:buFont typeface="Wingdings" panose="05000000000000000000" pitchFamily="2" charset="2"/>
              <a:buChar char="q"/>
            </a:pPr>
            <a:r>
              <a:rPr lang="en-GB" dirty="0"/>
              <a:t>A class is defined using the class keyword.</a:t>
            </a:r>
          </a:p>
          <a:p>
            <a:endParaRPr lang="en-GB" dirty="0"/>
          </a:p>
          <a:p>
            <a:pPr marL="285750" indent="-285750">
              <a:buFont typeface="Wingdings" panose="05000000000000000000" pitchFamily="2" charset="2"/>
              <a:buChar char="q"/>
            </a:pPr>
            <a:r>
              <a:rPr lang="en-GB" dirty="0"/>
              <a:t>Attributes are variables belonging to a specific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Attributes can be public and can be accessed using the dot (.) operator. </a:t>
            </a:r>
          </a:p>
          <a:p>
            <a:endParaRPr lang="en-GB" dirty="0"/>
          </a:p>
          <a:p>
            <a:r>
              <a:rPr lang="en-GB" sz="2000" b="1" dirty="0">
                <a:solidFill>
                  <a:srgbClr val="FF0000"/>
                </a:solidFill>
              </a:rPr>
              <a:t>How to Create a Class in Python?</a:t>
            </a:r>
          </a:p>
          <a:p>
            <a:r>
              <a:rPr lang="en-GB" dirty="0"/>
              <a:t>Similar to creating a function, creating a class in Python is easy. We start by using the keyword class to indicate class creation. This is followed by the class name and colon (:). </a:t>
            </a:r>
          </a:p>
          <a:p>
            <a:endParaRPr lang="en-GB" dirty="0"/>
          </a:p>
          <a:p>
            <a:r>
              <a:rPr lang="en-GB" dirty="0"/>
              <a:t>The next indented lines will include memes of the class. The variables within a class are called attributes, which can be accessed later in a Python program using the dot (.) operator. </a:t>
            </a:r>
          </a:p>
          <a:p>
            <a:endParaRPr lang="en-GB" dirty="0"/>
          </a:p>
          <a:p>
            <a:r>
              <a:rPr lang="en-GB" b="1" dirty="0">
                <a:solidFill>
                  <a:srgbClr val="FF0000"/>
                </a:solidFill>
              </a:rPr>
              <a:t>Syntax for Creating a Python Class</a:t>
            </a:r>
          </a:p>
          <a:p>
            <a:r>
              <a:rPr lang="en-GB" dirty="0"/>
              <a:t>class </a:t>
            </a:r>
            <a:r>
              <a:rPr lang="en-GB" dirty="0" err="1"/>
              <a:t>ClassName</a:t>
            </a:r>
            <a:r>
              <a:rPr lang="en-GB" dirty="0"/>
              <a:t>:</a:t>
            </a:r>
          </a:p>
          <a:p>
            <a:r>
              <a:rPr lang="en-GB" dirty="0"/>
              <a:t># Statement 1</a:t>
            </a:r>
          </a:p>
          <a:p>
            <a:r>
              <a:rPr lang="en-GB" dirty="0"/>
              <a:t># Statement 2</a:t>
            </a:r>
          </a:p>
          <a:p>
            <a:r>
              <a:rPr lang="en-GB" dirty="0"/>
              <a:t>.</a:t>
            </a:r>
          </a:p>
          <a:p>
            <a:r>
              <a:rPr lang="en-GB" dirty="0"/>
              <a:t>.</a:t>
            </a:r>
          </a:p>
          <a:p>
            <a:r>
              <a:rPr lang="en-GB" dirty="0"/>
              <a:t># Statement n</a:t>
            </a:r>
          </a:p>
        </p:txBody>
      </p:sp>
      <p:sp>
        <p:nvSpPr>
          <p:cNvPr id="5" name="TextBox 4">
            <a:extLst>
              <a:ext uri="{FF2B5EF4-FFF2-40B4-BE49-F238E27FC236}">
                <a16:creationId xmlns:a16="http://schemas.microsoft.com/office/drawing/2014/main" id="{F216C623-2CC8-A4D8-B2E8-D6C42051A53F}"/>
              </a:ext>
            </a:extLst>
          </p:cNvPr>
          <p:cNvSpPr txBox="1"/>
          <p:nvPr/>
        </p:nvSpPr>
        <p:spPr>
          <a:xfrm>
            <a:off x="4409852" y="5498161"/>
            <a:ext cx="7254063" cy="646331"/>
          </a:xfrm>
          <a:prstGeom prst="rect">
            <a:avLst/>
          </a:prstGeom>
          <a:noFill/>
        </p:spPr>
        <p:txBody>
          <a:bodyPr wrap="square">
            <a:spAutoFit/>
          </a:bodyPr>
          <a:lstStyle/>
          <a:p>
            <a:r>
              <a:rPr lang="en-GB" b="1" dirty="0">
                <a:solidFill>
                  <a:srgbClr val="FF0000"/>
                </a:solidFill>
              </a:rPr>
              <a:t>Note-</a:t>
            </a:r>
            <a:r>
              <a:rPr lang="en-GB" dirty="0"/>
              <a:t> We use the keyword pass to denote an empty class. It helps us avoid errors while running code.</a:t>
            </a:r>
          </a:p>
        </p:txBody>
      </p:sp>
    </p:spTree>
    <p:extLst>
      <p:ext uri="{BB962C8B-B14F-4D97-AF65-F5344CB8AC3E}">
        <p14:creationId xmlns:p14="http://schemas.microsoft.com/office/powerpoint/2010/main" val="3459943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A748-AB93-CCF4-1853-7EA7090C56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B99EEF-8997-85A1-5D8E-388222E99759}"/>
              </a:ext>
            </a:extLst>
          </p:cNvPr>
          <p:cNvSpPr txBox="1"/>
          <p:nvPr/>
        </p:nvSpPr>
        <p:spPr>
          <a:xfrm>
            <a:off x="414669" y="335846"/>
            <a:ext cx="11344939" cy="5324535"/>
          </a:xfrm>
          <a:prstGeom prst="rect">
            <a:avLst/>
          </a:prstGeom>
          <a:noFill/>
        </p:spPr>
        <p:txBody>
          <a:bodyPr wrap="square">
            <a:spAutoFit/>
          </a:bodyPr>
          <a:lstStyle/>
          <a:p>
            <a:r>
              <a:rPr lang="en-GB" sz="2000" b="1" dirty="0">
                <a:solidFill>
                  <a:srgbClr val="FF0000"/>
                </a:solidFill>
              </a:rPr>
              <a:t>Python Class Attributes and Methods:</a:t>
            </a:r>
          </a:p>
          <a:p>
            <a:r>
              <a:rPr lang="en-GB" sz="2000" dirty="0"/>
              <a:t>For the best results, we must add some functionality to Python classes with the help of attributes and methods. We set attributes containing functions and data to add functionality to the code. The functions defined within a class are called methods. The additional functionalities are as follows:</a:t>
            </a:r>
          </a:p>
          <a:p>
            <a:endParaRPr lang="en-GB" sz="2000" dirty="0"/>
          </a:p>
          <a:p>
            <a:r>
              <a:rPr lang="en-GB" sz="2000" b="1" dirty="0">
                <a:solidFill>
                  <a:srgbClr val="FF0000"/>
                </a:solidFill>
              </a:rPr>
              <a:t>Python Class Attributes</a:t>
            </a:r>
          </a:p>
          <a:p>
            <a:r>
              <a:rPr lang="en-GB" sz="2000" dirty="0"/>
              <a:t>Class attributes are variables defined inside a specific class and used by all objects. We can call attributes using the class name, attribute name, and the dot (.) operator. Here’s an example for better understanding:</a:t>
            </a:r>
          </a:p>
          <a:p>
            <a:endParaRPr lang="en-GB" sz="2000" dirty="0"/>
          </a:p>
          <a:p>
            <a:r>
              <a:rPr lang="en-GB" sz="2000" b="1" dirty="0">
                <a:solidFill>
                  <a:srgbClr val="FF0000"/>
                </a:solidFill>
              </a:rPr>
              <a:t>Example  </a:t>
            </a:r>
          </a:p>
          <a:p>
            <a:endParaRPr lang="en-GB" sz="2000" b="1" dirty="0">
              <a:solidFill>
                <a:srgbClr val="FF0000"/>
              </a:solidFill>
            </a:endParaRPr>
          </a:p>
          <a:p>
            <a:r>
              <a:rPr lang="en-GB" sz="2000" dirty="0"/>
              <a:t>class Car:</a:t>
            </a:r>
          </a:p>
          <a:p>
            <a:r>
              <a:rPr lang="en-GB" sz="2000" dirty="0" err="1"/>
              <a:t>Color</a:t>
            </a:r>
            <a:r>
              <a:rPr lang="en-GB" sz="2000" dirty="0"/>
              <a:t> = 'Black'</a:t>
            </a:r>
          </a:p>
          <a:p>
            <a:endParaRPr lang="en-GB" sz="2000" dirty="0"/>
          </a:p>
          <a:p>
            <a:r>
              <a:rPr lang="en-GB" sz="2000" dirty="0"/>
              <a:t>In the example above, we have a class named Car and an attribute is </a:t>
            </a:r>
            <a:r>
              <a:rPr lang="en-GB" sz="2000" dirty="0" err="1"/>
              <a:t>Color</a:t>
            </a:r>
            <a:r>
              <a:rPr lang="en-GB" sz="2000" dirty="0"/>
              <a:t> with the fixed value Black. The value of an attribute is the same for all objects until changed explicitly in the code. </a:t>
            </a:r>
          </a:p>
        </p:txBody>
      </p:sp>
    </p:spTree>
    <p:extLst>
      <p:ext uri="{BB962C8B-B14F-4D97-AF65-F5344CB8AC3E}">
        <p14:creationId xmlns:p14="http://schemas.microsoft.com/office/powerpoint/2010/main" val="874272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B210-BFBA-3174-FADF-9D2752F028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65F5C9F-65F6-DB01-D07A-FF900E658E9F}"/>
              </a:ext>
            </a:extLst>
          </p:cNvPr>
          <p:cNvSpPr txBox="1"/>
          <p:nvPr/>
        </p:nvSpPr>
        <p:spPr>
          <a:xfrm>
            <a:off x="999460" y="474345"/>
            <a:ext cx="8147198" cy="5970865"/>
          </a:xfrm>
          <a:prstGeom prst="rect">
            <a:avLst/>
          </a:prstGeom>
          <a:noFill/>
        </p:spPr>
        <p:txBody>
          <a:bodyPr wrap="square">
            <a:spAutoFit/>
          </a:bodyPr>
          <a:lstStyle/>
          <a:p>
            <a:r>
              <a:rPr lang="en-GB" sz="2000" b="1" dirty="0">
                <a:solidFill>
                  <a:srgbClr val="FF0000"/>
                </a:solidFill>
              </a:rPr>
              <a:t>Example </a:t>
            </a:r>
          </a:p>
          <a:p>
            <a:r>
              <a:rPr lang="en-GB" dirty="0"/>
              <a:t># Define a class</a:t>
            </a:r>
          </a:p>
          <a:p>
            <a:r>
              <a:rPr lang="en-GB" dirty="0"/>
              <a:t>class Dog:</a:t>
            </a:r>
          </a:p>
          <a:p>
            <a:r>
              <a:rPr lang="en-GB" dirty="0"/>
              <a:t>    def __</a:t>
            </a:r>
            <a:r>
              <a:rPr lang="en-GB" dirty="0" err="1"/>
              <a:t>init</a:t>
            </a:r>
            <a:r>
              <a:rPr lang="en-GB" dirty="0"/>
              <a:t>__(self, name, breed):</a:t>
            </a:r>
          </a:p>
          <a:p>
            <a:r>
              <a:rPr lang="en-GB" dirty="0"/>
              <a:t>        self.name = name   # Attribute</a:t>
            </a:r>
          </a:p>
          <a:p>
            <a:r>
              <a:rPr lang="en-GB" dirty="0"/>
              <a:t>        </a:t>
            </a:r>
            <a:r>
              <a:rPr lang="en-GB" dirty="0" err="1"/>
              <a:t>self.breed</a:t>
            </a:r>
            <a:r>
              <a:rPr lang="en-GB" dirty="0"/>
              <a:t> = breed # Attribute</a:t>
            </a:r>
          </a:p>
          <a:p>
            <a:r>
              <a:rPr lang="en-GB" dirty="0"/>
              <a:t>    def bark(self):        # Method</a:t>
            </a:r>
          </a:p>
          <a:p>
            <a:r>
              <a:rPr lang="en-GB" dirty="0"/>
              <a:t>        return "Woof!"</a:t>
            </a:r>
          </a:p>
          <a:p>
            <a:endParaRPr lang="en-GB" dirty="0"/>
          </a:p>
          <a:p>
            <a:r>
              <a:rPr lang="en-GB" dirty="0"/>
              <a:t># Create an object (instance) of the Dog class</a:t>
            </a:r>
          </a:p>
          <a:p>
            <a:r>
              <a:rPr lang="en-GB" dirty="0" err="1"/>
              <a:t>my_dog</a:t>
            </a:r>
            <a:r>
              <a:rPr lang="en-GB" dirty="0"/>
              <a:t> = Dog("Buddy", "Golden Retriever")</a:t>
            </a:r>
          </a:p>
          <a:p>
            <a:endParaRPr lang="en-GB" dirty="0"/>
          </a:p>
          <a:p>
            <a:r>
              <a:rPr lang="en-GB" dirty="0"/>
              <a:t># Access attributes and call a method</a:t>
            </a:r>
          </a:p>
          <a:p>
            <a:r>
              <a:rPr lang="en-GB" dirty="0"/>
              <a:t>print(my_dog.name)    # Output: Buddy</a:t>
            </a:r>
          </a:p>
          <a:p>
            <a:r>
              <a:rPr lang="en-GB" dirty="0"/>
              <a:t>print(</a:t>
            </a:r>
            <a:r>
              <a:rPr lang="en-GB" dirty="0" err="1"/>
              <a:t>my_dog.breed</a:t>
            </a:r>
            <a:r>
              <a:rPr lang="en-GB" dirty="0"/>
              <a:t>)   # Output: Golden Retriever</a:t>
            </a:r>
          </a:p>
          <a:p>
            <a:r>
              <a:rPr lang="en-GB" dirty="0"/>
              <a:t>print(</a:t>
            </a:r>
            <a:r>
              <a:rPr lang="en-GB" dirty="0" err="1"/>
              <a:t>my_dog.bark</a:t>
            </a:r>
            <a:r>
              <a:rPr lang="en-GB" dirty="0"/>
              <a:t>())  # Output: Woof!</a:t>
            </a:r>
          </a:p>
          <a:p>
            <a:endParaRPr lang="en-GB" dirty="0"/>
          </a:p>
          <a:p>
            <a:r>
              <a:rPr lang="en-GB" sz="2000" b="1" dirty="0">
                <a:solidFill>
                  <a:srgbClr val="FF0000"/>
                </a:solidFill>
              </a:rPr>
              <a:t>Output:</a:t>
            </a:r>
          </a:p>
          <a:p>
            <a:r>
              <a:rPr lang="en-GB" dirty="0"/>
              <a:t>Buddy</a:t>
            </a:r>
          </a:p>
          <a:p>
            <a:r>
              <a:rPr lang="en-GB" dirty="0"/>
              <a:t>Golden Retriever</a:t>
            </a:r>
          </a:p>
          <a:p>
            <a:r>
              <a:rPr lang="en-GB" dirty="0"/>
              <a:t>Woof!</a:t>
            </a:r>
          </a:p>
        </p:txBody>
      </p:sp>
    </p:spTree>
    <p:extLst>
      <p:ext uri="{BB962C8B-B14F-4D97-AF65-F5344CB8AC3E}">
        <p14:creationId xmlns:p14="http://schemas.microsoft.com/office/powerpoint/2010/main" val="2084109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0942-EF1D-0B09-FC1E-2AE4C0CF5D7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FF932C-A904-5854-A7C9-CAF5D4E83FF7}"/>
              </a:ext>
            </a:extLst>
          </p:cNvPr>
          <p:cNvSpPr txBox="1"/>
          <p:nvPr/>
        </p:nvSpPr>
        <p:spPr>
          <a:xfrm>
            <a:off x="152400" y="216954"/>
            <a:ext cx="11887200" cy="6278642"/>
          </a:xfrm>
          <a:prstGeom prst="rect">
            <a:avLst/>
          </a:prstGeom>
          <a:noFill/>
        </p:spPr>
        <p:txBody>
          <a:bodyPr wrap="square">
            <a:spAutoFit/>
          </a:bodyPr>
          <a:lstStyle/>
          <a:p>
            <a:r>
              <a:rPr lang="en-GB" sz="2000" b="1" dirty="0">
                <a:solidFill>
                  <a:srgbClr val="FF0000"/>
                </a:solidFill>
              </a:rPr>
              <a:t>Python Class Methods:</a:t>
            </a:r>
          </a:p>
          <a:p>
            <a:r>
              <a:rPr lang="en-GB" dirty="0"/>
              <a:t>We can also define functions within a specific class that can access the attributes and add more functionality to the code. The functions defined within a class are called methods, and we can define as many methods as we need within a single class. </a:t>
            </a:r>
          </a:p>
          <a:p>
            <a:endParaRPr lang="en-GB" dirty="0"/>
          </a:p>
          <a:p>
            <a:r>
              <a:rPr lang="en-GB" sz="2000" b="1" dirty="0">
                <a:solidFill>
                  <a:srgbClr val="FF0000"/>
                </a:solidFill>
              </a:rPr>
              <a:t>Syntax:</a:t>
            </a:r>
          </a:p>
          <a:p>
            <a:r>
              <a:rPr lang="en-GB" dirty="0"/>
              <a:t>class </a:t>
            </a:r>
            <a:r>
              <a:rPr lang="en-GB" dirty="0" err="1"/>
              <a:t>ClassName</a:t>
            </a:r>
            <a:r>
              <a:rPr lang="en-GB" dirty="0"/>
              <a:t>: </a:t>
            </a:r>
          </a:p>
          <a:p>
            <a:r>
              <a:rPr lang="en-GB" dirty="0"/>
              <a:t>    def </a:t>
            </a:r>
            <a:r>
              <a:rPr lang="en-GB" dirty="0" err="1"/>
              <a:t>method_name</a:t>
            </a:r>
            <a:r>
              <a:rPr lang="en-GB" dirty="0"/>
              <a:t>():</a:t>
            </a:r>
          </a:p>
          <a:p>
            <a:r>
              <a:rPr lang="en-GB" dirty="0"/>
              <a:t>        #statments</a:t>
            </a:r>
          </a:p>
          <a:p>
            <a:r>
              <a:rPr lang="en-GB" dirty="0"/>
              <a:t>        pass</a:t>
            </a:r>
          </a:p>
          <a:p>
            <a:endParaRPr lang="en-GB" dirty="0"/>
          </a:p>
          <a:p>
            <a:r>
              <a:rPr lang="en-GB" dirty="0"/>
              <a:t>To define a function within a class, we use the def keyword, which is followed by the name of the method. After this, we pass arguments through the method. While defining a method, we must pass at least one parameter named self, referring to the current instance of the class. You can name the parameter anything other than self.</a:t>
            </a:r>
          </a:p>
          <a:p>
            <a:endParaRPr lang="en-GB" dirty="0"/>
          </a:p>
          <a:p>
            <a:r>
              <a:rPr lang="en-GB" sz="2000" b="1" dirty="0">
                <a:solidFill>
                  <a:srgbClr val="FF0000"/>
                </a:solidFill>
              </a:rPr>
              <a:t>Example </a:t>
            </a:r>
          </a:p>
          <a:p>
            <a:r>
              <a:rPr lang="en-GB" dirty="0"/>
              <a:t>class Dog:</a:t>
            </a:r>
          </a:p>
          <a:p>
            <a:r>
              <a:rPr lang="en-GB" dirty="0"/>
              <a:t>    def bark(self):        # Method</a:t>
            </a:r>
          </a:p>
          <a:p>
            <a:r>
              <a:rPr lang="en-GB" dirty="0"/>
              <a:t>        return "Woof!"</a:t>
            </a:r>
          </a:p>
          <a:p>
            <a:r>
              <a:rPr lang="en-GB" dirty="0" err="1"/>
              <a:t>my_dog</a:t>
            </a:r>
            <a:r>
              <a:rPr lang="en-GB" dirty="0"/>
              <a:t> = Dog()</a:t>
            </a:r>
          </a:p>
          <a:p>
            <a:r>
              <a:rPr lang="en-GB" dirty="0"/>
              <a:t>print(</a:t>
            </a:r>
            <a:r>
              <a:rPr lang="en-GB" dirty="0" err="1"/>
              <a:t>my_dog.bark</a:t>
            </a:r>
            <a:r>
              <a:rPr lang="en-GB" dirty="0"/>
              <a:t>())</a:t>
            </a:r>
          </a:p>
          <a:p>
            <a:endParaRPr lang="en-GB" dirty="0"/>
          </a:p>
        </p:txBody>
      </p:sp>
      <p:sp>
        <p:nvSpPr>
          <p:cNvPr id="5" name="TextBox 4">
            <a:extLst>
              <a:ext uri="{FF2B5EF4-FFF2-40B4-BE49-F238E27FC236}">
                <a16:creationId xmlns:a16="http://schemas.microsoft.com/office/drawing/2014/main" id="{ACED6FF6-6187-A11D-492B-732F2BF01951}"/>
              </a:ext>
            </a:extLst>
          </p:cNvPr>
          <p:cNvSpPr txBox="1"/>
          <p:nvPr/>
        </p:nvSpPr>
        <p:spPr>
          <a:xfrm>
            <a:off x="4718197" y="4998430"/>
            <a:ext cx="6097772" cy="677108"/>
          </a:xfrm>
          <a:prstGeom prst="rect">
            <a:avLst/>
          </a:prstGeom>
          <a:noFill/>
        </p:spPr>
        <p:txBody>
          <a:bodyPr wrap="square">
            <a:spAutoFit/>
          </a:bodyPr>
          <a:lstStyle/>
          <a:p>
            <a:r>
              <a:rPr lang="en-GB" sz="2000" b="1" dirty="0">
                <a:solidFill>
                  <a:srgbClr val="FF0000"/>
                </a:solidFill>
              </a:rPr>
              <a:t>Output:</a:t>
            </a:r>
          </a:p>
          <a:p>
            <a:r>
              <a:rPr lang="en-GB" dirty="0"/>
              <a:t>Woof!</a:t>
            </a:r>
          </a:p>
        </p:txBody>
      </p:sp>
    </p:spTree>
    <p:extLst>
      <p:ext uri="{BB962C8B-B14F-4D97-AF65-F5344CB8AC3E}">
        <p14:creationId xmlns:p14="http://schemas.microsoft.com/office/powerpoint/2010/main" val="3889555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554F9-600B-BEBD-9AFB-67CD53B4D9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E63E4D-1EDE-3EDB-2F68-53CBD904A123}"/>
              </a:ext>
            </a:extLst>
          </p:cNvPr>
          <p:cNvSpPr txBox="1"/>
          <p:nvPr/>
        </p:nvSpPr>
        <p:spPr>
          <a:xfrm>
            <a:off x="368595" y="281026"/>
            <a:ext cx="11823405" cy="5940088"/>
          </a:xfrm>
          <a:prstGeom prst="rect">
            <a:avLst/>
          </a:prstGeom>
          <a:noFill/>
        </p:spPr>
        <p:txBody>
          <a:bodyPr wrap="square">
            <a:spAutoFit/>
          </a:bodyPr>
          <a:lstStyle/>
          <a:p>
            <a:r>
              <a:rPr lang="en-GB" sz="2000" b="1" dirty="0">
                <a:solidFill>
                  <a:srgbClr val="FF0000"/>
                </a:solidFill>
              </a:rPr>
              <a:t>What Is an Object in Python?</a:t>
            </a:r>
          </a:p>
          <a:p>
            <a:r>
              <a:rPr lang="en-GB" sz="2000" dirty="0"/>
              <a:t>An object in Python is an instance of a class that encapsulates data and </a:t>
            </a:r>
            <a:r>
              <a:rPr lang="en-GB" sz="2000" dirty="0" err="1"/>
              <a:t>behavior</a:t>
            </a:r>
            <a:r>
              <a:rPr lang="en-GB" sz="2000" dirty="0"/>
              <a:t>, i.e., attributes and methods, respectively. If a class is a blueprint, then an instance (object) is the copy of a particular class with actual values. Here are a few points to remember:</a:t>
            </a:r>
          </a:p>
          <a:p>
            <a:endParaRPr lang="en-GB" sz="2000" dirty="0"/>
          </a:p>
          <a:p>
            <a:r>
              <a:rPr lang="en-GB" sz="2000" dirty="0"/>
              <a:t>Python objects are concrete instances of a class created based on the blueprint or prototype of a class.</a:t>
            </a:r>
          </a:p>
          <a:p>
            <a:endParaRPr lang="en-GB" sz="2000" dirty="0"/>
          </a:p>
          <a:p>
            <a:r>
              <a:rPr lang="en-GB" sz="2000" dirty="0"/>
              <a:t>Objects have attributes and methods. Attributes are variables used to store data of a specific instance of a class. Methods are functions defined inside a class and operate on the attributes of an object. </a:t>
            </a:r>
          </a:p>
          <a:p>
            <a:endParaRPr lang="en-GB" sz="2000" dirty="0"/>
          </a:p>
          <a:p>
            <a:r>
              <a:rPr lang="en-GB" sz="2000" dirty="0"/>
              <a:t>Every object created from a class has a unique set of attribute values. </a:t>
            </a:r>
          </a:p>
          <a:p>
            <a:endParaRPr lang="en-GB" sz="2000" dirty="0"/>
          </a:p>
          <a:p>
            <a:r>
              <a:rPr lang="en-GB" sz="2000" b="1" dirty="0">
                <a:solidFill>
                  <a:srgbClr val="FF0000"/>
                </a:solidFill>
              </a:rPr>
              <a:t>An object in Python contains:</a:t>
            </a:r>
          </a:p>
          <a:p>
            <a:endParaRPr lang="en-GB" sz="2000" dirty="0"/>
          </a:p>
          <a:p>
            <a:r>
              <a:rPr lang="en-GB" sz="2000" b="1" dirty="0" err="1">
                <a:solidFill>
                  <a:srgbClr val="FF0000"/>
                </a:solidFill>
              </a:rPr>
              <a:t>Behavior</a:t>
            </a:r>
            <a:r>
              <a:rPr lang="en-GB" sz="2000" dirty="0"/>
              <a:t>- It is the method of an object that reflects the response of one object to other objects.</a:t>
            </a:r>
          </a:p>
          <a:p>
            <a:endParaRPr lang="en-GB" sz="2000" dirty="0"/>
          </a:p>
          <a:p>
            <a:r>
              <a:rPr lang="en-GB" sz="2000" b="1" dirty="0">
                <a:solidFill>
                  <a:srgbClr val="FF0000"/>
                </a:solidFill>
              </a:rPr>
              <a:t>State</a:t>
            </a:r>
            <a:r>
              <a:rPr lang="en-GB" sz="2000" dirty="0"/>
              <a:t>- It is the attribute of an object, reflecting the properties of a particular object.</a:t>
            </a:r>
          </a:p>
          <a:p>
            <a:endParaRPr lang="en-GB" sz="2000" dirty="0"/>
          </a:p>
          <a:p>
            <a:r>
              <a:rPr lang="en-GB" sz="2000" b="1" dirty="0">
                <a:solidFill>
                  <a:srgbClr val="FF0000"/>
                </a:solidFill>
              </a:rPr>
              <a:t>Identity-</a:t>
            </a:r>
            <a:r>
              <a:rPr lang="en-GB" sz="2000" dirty="0"/>
              <a:t> It is a unique name given to an object, allowing it to interact with other objects. </a:t>
            </a:r>
          </a:p>
        </p:txBody>
      </p:sp>
    </p:spTree>
    <p:extLst>
      <p:ext uri="{BB962C8B-B14F-4D97-AF65-F5344CB8AC3E}">
        <p14:creationId xmlns:p14="http://schemas.microsoft.com/office/powerpoint/2010/main" val="4117889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4CE47-D227-2F0E-D4B9-F616DF6AD5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B4C74-318C-8CD9-373B-9454515EBB3C}"/>
              </a:ext>
            </a:extLst>
          </p:cNvPr>
          <p:cNvSpPr txBox="1"/>
          <p:nvPr/>
        </p:nvSpPr>
        <p:spPr>
          <a:xfrm>
            <a:off x="184297" y="621820"/>
            <a:ext cx="11823405" cy="5940088"/>
          </a:xfrm>
          <a:prstGeom prst="rect">
            <a:avLst/>
          </a:prstGeom>
          <a:noFill/>
        </p:spPr>
        <p:txBody>
          <a:bodyPr wrap="square">
            <a:spAutoFit/>
          </a:bodyPr>
          <a:lstStyle/>
          <a:p>
            <a:r>
              <a:rPr lang="en-GB" sz="2000" b="1" dirty="0">
                <a:solidFill>
                  <a:srgbClr val="FF0000"/>
                </a:solidFill>
              </a:rPr>
              <a:t>Declaring Class Objects in Python:</a:t>
            </a:r>
          </a:p>
          <a:p>
            <a:r>
              <a:rPr lang="en-GB" sz="2000" dirty="0"/>
              <a:t>Declaring an object, also known as instantiating a class, is based on the blueprint defined by a class. As we instantiate a class, we also create a concrete representation of that class combined with its attributes and methods. All instances share the same </a:t>
            </a:r>
            <a:r>
              <a:rPr lang="en-GB" sz="2000" dirty="0" err="1"/>
              <a:t>behavior</a:t>
            </a:r>
            <a:r>
              <a:rPr lang="en-GB" sz="2000" dirty="0"/>
              <a:t> and attributes of that class, but the value of the attributes is unique for each object. One class can have any number of instances. Creating an object in Python using classes means:</a:t>
            </a:r>
          </a:p>
          <a:p>
            <a:endParaRPr lang="en-GB" sz="2000" dirty="0"/>
          </a:p>
          <a:p>
            <a:r>
              <a:rPr lang="en-GB" sz="2000" b="1" dirty="0">
                <a:solidFill>
                  <a:srgbClr val="FF0000"/>
                </a:solidFill>
              </a:rPr>
              <a:t>Defining a Class-</a:t>
            </a:r>
            <a:r>
              <a:rPr lang="en-GB" sz="2000" dirty="0"/>
              <a:t> We start by defining a class in the code, which is the blueprint specifying the attributes, structure, and methods that objects created from the class will possess.</a:t>
            </a:r>
          </a:p>
          <a:p>
            <a:endParaRPr lang="en-GB" sz="2000" b="1" dirty="0">
              <a:solidFill>
                <a:srgbClr val="FF0000"/>
              </a:solidFill>
            </a:endParaRPr>
          </a:p>
          <a:p>
            <a:r>
              <a:rPr lang="en-GB" sz="2000" b="1" dirty="0">
                <a:solidFill>
                  <a:srgbClr val="FF0000"/>
                </a:solidFill>
              </a:rPr>
              <a:t>Instantiating a Class- </a:t>
            </a:r>
            <a:r>
              <a:rPr lang="en-GB" sz="2000" dirty="0"/>
              <a:t>Creating or declaring an object is also called instantiating a class by calling the class name. We pass the required arguments to the constructor, mainly the __</a:t>
            </a:r>
            <a:r>
              <a:rPr lang="en-GB" sz="2000" dirty="0" err="1"/>
              <a:t>init</a:t>
            </a:r>
            <a:r>
              <a:rPr lang="en-GB" sz="2000" dirty="0"/>
              <a:t>__ methods. </a:t>
            </a:r>
          </a:p>
          <a:p>
            <a:endParaRPr lang="en-GB" sz="2000" dirty="0"/>
          </a:p>
          <a:p>
            <a:r>
              <a:rPr lang="en-GB" sz="2000" b="1" dirty="0">
                <a:solidFill>
                  <a:srgbClr val="FF0000"/>
                </a:solidFill>
              </a:rPr>
              <a:t>Creating an Object- </a:t>
            </a:r>
            <a:r>
              <a:rPr lang="en-GB" sz="2000" dirty="0"/>
              <a:t>When we create an object of a class, we also specify the attribute values. An object is an instance of a particular class with access to its methods and attributes. </a:t>
            </a:r>
          </a:p>
          <a:p>
            <a:endParaRPr lang="en-GB" sz="2000" dirty="0"/>
          </a:p>
          <a:p>
            <a:r>
              <a:rPr lang="en-GB" sz="2000" b="1" dirty="0">
                <a:solidFill>
                  <a:srgbClr val="FF0000"/>
                </a:solidFill>
              </a:rPr>
              <a:t>Syntax to Create an Object of a Class:</a:t>
            </a:r>
          </a:p>
          <a:p>
            <a:endParaRPr lang="en-GB" sz="2000" b="1" dirty="0">
              <a:solidFill>
                <a:srgbClr val="FF0000"/>
              </a:solidFill>
            </a:endParaRPr>
          </a:p>
          <a:p>
            <a:r>
              <a:rPr lang="en-GB" sz="2000" dirty="0" err="1"/>
              <a:t>objectName</a:t>
            </a:r>
            <a:r>
              <a:rPr lang="en-GB" sz="2000" dirty="0"/>
              <a:t> = </a:t>
            </a:r>
            <a:r>
              <a:rPr lang="en-GB" sz="2000" dirty="0" err="1"/>
              <a:t>ClassName</a:t>
            </a:r>
            <a:r>
              <a:rPr lang="en-GB" sz="2000" dirty="0"/>
              <a:t>()</a:t>
            </a:r>
          </a:p>
        </p:txBody>
      </p:sp>
    </p:spTree>
    <p:extLst>
      <p:ext uri="{BB962C8B-B14F-4D97-AF65-F5344CB8AC3E}">
        <p14:creationId xmlns:p14="http://schemas.microsoft.com/office/powerpoint/2010/main" val="2568103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7E56F-45AD-28C2-036C-025751F456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5D4FBD-D2F6-25D4-E916-BDC2A63E88E2}"/>
              </a:ext>
            </a:extLst>
          </p:cNvPr>
          <p:cNvSpPr txBox="1"/>
          <p:nvPr/>
        </p:nvSpPr>
        <p:spPr>
          <a:xfrm>
            <a:off x="170121" y="197346"/>
            <a:ext cx="11791507" cy="5324535"/>
          </a:xfrm>
          <a:prstGeom prst="rect">
            <a:avLst/>
          </a:prstGeom>
          <a:noFill/>
        </p:spPr>
        <p:txBody>
          <a:bodyPr wrap="square">
            <a:spAutoFit/>
          </a:bodyPr>
          <a:lstStyle/>
          <a:p>
            <a:r>
              <a:rPr lang="en-GB" sz="2000" b="1" dirty="0">
                <a:solidFill>
                  <a:srgbClr val="FF0000"/>
                </a:solidFill>
              </a:rPr>
              <a:t>Self Parameter</a:t>
            </a:r>
          </a:p>
          <a:p>
            <a:r>
              <a:rPr lang="en-GB" sz="2000" dirty="0"/>
              <a:t>The self-parameter in Python is a special parameter used to define methods within a class. It refers to the current instance of a class and accesses class variables. Self parameter is passed automatically as the first argument when methods are called. Although we can name this parameter anything, by convention, it is named self as it enhances the readability and consistency of the code. </a:t>
            </a:r>
          </a:p>
          <a:p>
            <a:endParaRPr lang="en-GB" sz="2000" dirty="0"/>
          </a:p>
          <a:p>
            <a:r>
              <a:rPr lang="en-GB" sz="2000" b="1" dirty="0">
                <a:solidFill>
                  <a:srgbClr val="FF0000"/>
                </a:solidFill>
              </a:rPr>
              <a:t>Key points about the self parameter</a:t>
            </a:r>
          </a:p>
          <a:p>
            <a:r>
              <a:rPr lang="en-GB" sz="2000" b="1" dirty="0">
                <a:solidFill>
                  <a:srgbClr val="FF0000"/>
                </a:solidFill>
              </a:rPr>
              <a:t>Self Denotes Instance- </a:t>
            </a:r>
            <a:r>
              <a:rPr lang="en-GB" sz="2000" dirty="0"/>
              <a:t>We use self within instance methods to refer to the instance of the class on which the method is called. You can access and manipulate the attributes and methods of the object within the method.</a:t>
            </a:r>
          </a:p>
          <a:p>
            <a:endParaRPr lang="en-GB" sz="2000" dirty="0"/>
          </a:p>
          <a:p>
            <a:r>
              <a:rPr lang="en-GB" sz="2000" b="1" dirty="0">
                <a:solidFill>
                  <a:srgbClr val="FF0000"/>
                </a:solidFill>
              </a:rPr>
              <a:t>Automatic Passing- </a:t>
            </a:r>
            <a:r>
              <a:rPr lang="en-GB" sz="2000" dirty="0"/>
              <a:t>As we call an instance method on an object, we don’t pass the self argument explicitly because Python does it for us. </a:t>
            </a:r>
          </a:p>
          <a:p>
            <a:endParaRPr lang="en-GB" sz="2000" dirty="0"/>
          </a:p>
          <a:p>
            <a:r>
              <a:rPr lang="en-GB" sz="2000" b="1" dirty="0">
                <a:solidFill>
                  <a:srgbClr val="FF0000"/>
                </a:solidFill>
              </a:rPr>
              <a:t>Naming Convention- </a:t>
            </a:r>
            <a:r>
              <a:rPr lang="en-GB" sz="2000" dirty="0"/>
              <a:t>We can name the parameter anything we want, but conventionally, we use self as it makes the code more readable and maintainable. Self indicates that the parameter refers to the instance itself. </a:t>
            </a:r>
          </a:p>
        </p:txBody>
      </p:sp>
    </p:spTree>
    <p:extLst>
      <p:ext uri="{BB962C8B-B14F-4D97-AF65-F5344CB8AC3E}">
        <p14:creationId xmlns:p14="http://schemas.microsoft.com/office/powerpoint/2010/main" val="2602587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F706F-DAC1-2CD8-0C85-B8C53F296E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68162E-8E44-B905-E85C-3EAD1269654C}"/>
              </a:ext>
            </a:extLst>
          </p:cNvPr>
          <p:cNvSpPr txBox="1"/>
          <p:nvPr/>
        </p:nvSpPr>
        <p:spPr>
          <a:xfrm>
            <a:off x="404037" y="754912"/>
            <a:ext cx="11578856" cy="3785652"/>
          </a:xfrm>
          <a:prstGeom prst="rect">
            <a:avLst/>
          </a:prstGeom>
          <a:noFill/>
        </p:spPr>
        <p:txBody>
          <a:bodyPr wrap="square">
            <a:spAutoFit/>
          </a:bodyPr>
          <a:lstStyle/>
          <a:p>
            <a:r>
              <a:rPr lang="en-GB" sz="2000" b="1" dirty="0">
                <a:solidFill>
                  <a:srgbClr val="FF0000"/>
                </a:solidFill>
              </a:rPr>
              <a:t>Pass Statement in Python</a:t>
            </a:r>
            <a:br>
              <a:rPr lang="en-GB" sz="2000" b="1" dirty="0">
                <a:solidFill>
                  <a:srgbClr val="FF0000"/>
                </a:solidFill>
              </a:rPr>
            </a:br>
            <a:endParaRPr lang="en-GB" sz="2000" b="1" dirty="0">
              <a:solidFill>
                <a:srgbClr val="FF0000"/>
              </a:solidFill>
            </a:endParaRPr>
          </a:p>
          <a:p>
            <a:r>
              <a:rPr lang="en-GB" sz="2000" dirty="0"/>
              <a:t>In Python, we use the pass statement as a placeholder or no-operation statement, as it doesn’t affect the execution of a program. It is required for the syntactically same code but with no specific instructions for execution. The pass statement allows the program to skip a specific section of the code by working as a valid code block but doesn’t have any actual functionality. </a:t>
            </a:r>
          </a:p>
          <a:p>
            <a:endParaRPr lang="en-GB" sz="2000" dirty="0"/>
          </a:p>
          <a:p>
            <a:r>
              <a:rPr lang="en-GB" sz="2000" dirty="0"/>
              <a:t>We use it as a temporary placeholder while writing the code. We use it when Python's syntactic restrictions need a valid statement but don’t want to execute useful code. It is a way to meet the requirements of the Python syntax without functional code. We use pass as a placeholder when we want to build the code structure but plan to add functionality later. The common use cases for the pass statement are as follows:</a:t>
            </a:r>
          </a:p>
        </p:txBody>
      </p:sp>
    </p:spTree>
    <p:extLst>
      <p:ext uri="{BB962C8B-B14F-4D97-AF65-F5344CB8AC3E}">
        <p14:creationId xmlns:p14="http://schemas.microsoft.com/office/powerpoint/2010/main" val="1225947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81866-70F9-DF60-9666-AB8EFE19E4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BE3D69-3E66-A4FC-96BA-F2601209D6AC}"/>
              </a:ext>
            </a:extLst>
          </p:cNvPr>
          <p:cNvSpPr txBox="1"/>
          <p:nvPr/>
        </p:nvSpPr>
        <p:spPr>
          <a:xfrm>
            <a:off x="212650" y="151179"/>
            <a:ext cx="11376837" cy="6555641"/>
          </a:xfrm>
          <a:prstGeom prst="rect">
            <a:avLst/>
          </a:prstGeom>
          <a:noFill/>
        </p:spPr>
        <p:txBody>
          <a:bodyPr wrap="square">
            <a:spAutoFit/>
          </a:bodyPr>
          <a:lstStyle/>
          <a:p>
            <a:r>
              <a:rPr lang="en-GB" sz="2000" b="1" dirty="0">
                <a:solidFill>
                  <a:srgbClr val="FF0000"/>
                </a:solidFill>
              </a:rPr>
              <a:t>Class Definitions</a:t>
            </a:r>
            <a:r>
              <a:rPr lang="en-GB" sz="2000" dirty="0"/>
              <a:t>- To define a class that we want to implement later, we use the pass statement inside the class body. </a:t>
            </a:r>
          </a:p>
          <a:p>
            <a:endParaRPr lang="en-GB" sz="2000" dirty="0"/>
          </a:p>
          <a:p>
            <a:r>
              <a:rPr lang="en-GB" sz="2000" dirty="0"/>
              <a:t>class </a:t>
            </a:r>
            <a:r>
              <a:rPr lang="en-GB" sz="2000" dirty="0" err="1"/>
              <a:t>MyClass</a:t>
            </a:r>
            <a:r>
              <a:rPr lang="en-GB" sz="2000" dirty="0"/>
              <a:t>:</a:t>
            </a:r>
          </a:p>
          <a:p>
            <a:r>
              <a:rPr lang="en-GB" sz="2000" dirty="0"/>
              <a:t>    def method1(self):</a:t>
            </a:r>
          </a:p>
          <a:p>
            <a:r>
              <a:rPr lang="en-GB" sz="2000" dirty="0"/>
              <a:t>      pass</a:t>
            </a:r>
          </a:p>
          <a:p>
            <a:r>
              <a:rPr lang="en-GB" sz="2000" dirty="0"/>
              <a:t>    def method2(self):</a:t>
            </a:r>
          </a:p>
          <a:p>
            <a:r>
              <a:rPr lang="en-GB" sz="2000" dirty="0"/>
              <a:t>      pass</a:t>
            </a:r>
          </a:p>
          <a:p>
            <a:endParaRPr lang="en-GB" sz="2000" dirty="0"/>
          </a:p>
          <a:p>
            <a:r>
              <a:rPr lang="en-GB" sz="2000" dirty="0"/>
              <a:t>Empty Code Block- We might have a conditional statement that doesn’t need any action in one branch. In such situations, we use pass to show that no action is required.  </a:t>
            </a:r>
          </a:p>
          <a:p>
            <a:r>
              <a:rPr lang="en-GB" sz="2000" b="1" dirty="0">
                <a:solidFill>
                  <a:srgbClr val="FF0000"/>
                </a:solidFill>
              </a:rPr>
              <a:t>if condition:</a:t>
            </a:r>
          </a:p>
          <a:p>
            <a:r>
              <a:rPr lang="en-GB" sz="2000" dirty="0"/>
              <a:t># No action needed for this branch</a:t>
            </a:r>
          </a:p>
          <a:p>
            <a:r>
              <a:rPr lang="en-GB" sz="2000" dirty="0"/>
              <a:t>Pass</a:t>
            </a:r>
          </a:p>
          <a:p>
            <a:r>
              <a:rPr lang="en-GB" sz="2000" dirty="0"/>
              <a:t>else:</a:t>
            </a:r>
          </a:p>
          <a:p>
            <a:endParaRPr lang="en-GB" sz="2000" dirty="0"/>
          </a:p>
          <a:p>
            <a:r>
              <a:rPr lang="en-US" sz="2000" b="1" dirty="0">
                <a:solidFill>
                  <a:srgbClr val="FF0000"/>
                </a:solidFill>
              </a:rPr>
              <a:t>Function or Method Definitions- </a:t>
            </a:r>
            <a:r>
              <a:rPr lang="en-US" sz="2000" dirty="0"/>
              <a:t>Suppose you define a function without implementing its functionality. In such a case, you can use the pass statement as a placeholder.</a:t>
            </a:r>
          </a:p>
          <a:p>
            <a:endParaRPr lang="en-US" sz="2000" dirty="0"/>
          </a:p>
          <a:p>
            <a:r>
              <a:rPr lang="en-US" sz="2000" dirty="0"/>
              <a:t>def </a:t>
            </a:r>
            <a:r>
              <a:rPr lang="en-US" sz="2000" dirty="0" err="1"/>
              <a:t>my_function</a:t>
            </a:r>
            <a:r>
              <a:rPr lang="en-US" sz="2000" dirty="0"/>
              <a:t>():</a:t>
            </a:r>
          </a:p>
          <a:p>
            <a:r>
              <a:rPr lang="en-US" sz="2000" dirty="0"/>
              <a:t>pass</a:t>
            </a:r>
            <a:endParaRPr lang="en-GB" sz="2000" dirty="0"/>
          </a:p>
        </p:txBody>
      </p:sp>
    </p:spTree>
    <p:extLst>
      <p:ext uri="{BB962C8B-B14F-4D97-AF65-F5344CB8AC3E}">
        <p14:creationId xmlns:p14="http://schemas.microsoft.com/office/powerpoint/2010/main" val="1613258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1D5D-F80B-FC4C-4ABA-EC83D600CE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C56BA3-2A96-2439-ACDD-6463E9323EA5}"/>
              </a:ext>
            </a:extLst>
          </p:cNvPr>
          <p:cNvSpPr txBox="1"/>
          <p:nvPr/>
        </p:nvSpPr>
        <p:spPr>
          <a:xfrm>
            <a:off x="212651" y="170121"/>
            <a:ext cx="11610754" cy="4401205"/>
          </a:xfrm>
          <a:prstGeom prst="rect">
            <a:avLst/>
          </a:prstGeom>
          <a:noFill/>
        </p:spPr>
        <p:txBody>
          <a:bodyPr wrap="square">
            <a:spAutoFit/>
          </a:bodyPr>
          <a:lstStyle/>
          <a:p>
            <a:r>
              <a:rPr lang="en-GB" sz="2000" b="1" dirty="0">
                <a:solidFill>
                  <a:srgbClr val="FF0000"/>
                </a:solidFill>
              </a:rPr>
              <a:t>Minimal Code Structure- </a:t>
            </a:r>
          </a:p>
          <a:p>
            <a:endParaRPr lang="en-GB" sz="2000" dirty="0"/>
          </a:p>
          <a:p>
            <a:r>
              <a:rPr lang="en-GB" sz="2000" dirty="0"/>
              <a:t>While creating the code structure, if you want to make sure that it’s syntactically correct, you can use pass until filling in the actual code. </a:t>
            </a:r>
          </a:p>
          <a:p>
            <a:endParaRPr lang="en-GB" sz="2000" dirty="0"/>
          </a:p>
          <a:p>
            <a:r>
              <a:rPr lang="en-GB" sz="2000" b="1" dirty="0">
                <a:solidFill>
                  <a:srgbClr val="FF0000"/>
                </a:solidFill>
              </a:rPr>
              <a:t>The __</a:t>
            </a:r>
            <a:r>
              <a:rPr lang="en-GB" sz="2000" b="1" dirty="0" err="1">
                <a:solidFill>
                  <a:srgbClr val="FF0000"/>
                </a:solidFill>
              </a:rPr>
              <a:t>init</a:t>
            </a:r>
            <a:r>
              <a:rPr lang="en-GB" sz="2000" b="1" dirty="0">
                <a:solidFill>
                  <a:srgbClr val="FF0000"/>
                </a:solidFill>
              </a:rPr>
              <a:t>__ Method</a:t>
            </a:r>
          </a:p>
          <a:p>
            <a:r>
              <a:rPr lang="en-GB" sz="2000" dirty="0"/>
              <a:t>We use the __</a:t>
            </a:r>
            <a:r>
              <a:rPr lang="en-GB" sz="2000" dirty="0" err="1"/>
              <a:t>init</a:t>
            </a:r>
            <a:r>
              <a:rPr lang="en-GB" sz="2000" dirty="0"/>
              <a:t>__ method to initialize the state of an object or to create an instance of a class. We can declare an extra argument in this method to initialize the value of each attribute corresponding to the object. It is similar to the constructors in other programming languages, such as Java and C++. It also includes a collection of statements executed during object creation. </a:t>
            </a:r>
          </a:p>
          <a:p>
            <a:endParaRPr lang="en-GB" sz="2000" dirty="0"/>
          </a:p>
          <a:p>
            <a:r>
              <a:rPr lang="en-GB" sz="2000" dirty="0"/>
              <a:t>The __</a:t>
            </a:r>
            <a:r>
              <a:rPr lang="en-GB" sz="2000" dirty="0" err="1"/>
              <a:t>init</a:t>
            </a:r>
            <a:r>
              <a:rPr lang="en-GB" sz="2000" dirty="0"/>
              <a:t>__ method requires only self argument, which refers to the newly generated class instance. It runs as soon as an object is instantiated and is used to initialize what we want to do with it. __</a:t>
            </a:r>
            <a:r>
              <a:rPr lang="en-GB" sz="2000" dirty="0" err="1"/>
              <a:t>init</a:t>
            </a:r>
            <a:r>
              <a:rPr lang="en-GB" sz="2000" dirty="0"/>
              <a:t>__ begins with a double underscore. </a:t>
            </a:r>
          </a:p>
        </p:txBody>
      </p:sp>
    </p:spTree>
    <p:extLst>
      <p:ext uri="{BB962C8B-B14F-4D97-AF65-F5344CB8AC3E}">
        <p14:creationId xmlns:p14="http://schemas.microsoft.com/office/powerpoint/2010/main" val="178391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101E1-457D-64F5-C44C-69ACA27657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F934AD-563B-3FCF-F8A4-B75387E6EE35}"/>
              </a:ext>
            </a:extLst>
          </p:cNvPr>
          <p:cNvSpPr txBox="1"/>
          <p:nvPr/>
        </p:nvSpPr>
        <p:spPr>
          <a:xfrm>
            <a:off x="691116" y="584792"/>
            <a:ext cx="8455542" cy="4678204"/>
          </a:xfrm>
          <a:prstGeom prst="rect">
            <a:avLst/>
          </a:prstGeom>
          <a:noFill/>
        </p:spPr>
        <p:txBody>
          <a:bodyPr wrap="square">
            <a:spAutoFit/>
          </a:bodyPr>
          <a:lstStyle/>
          <a:p>
            <a:r>
              <a:rPr lang="en-GB" sz="2400" b="1" dirty="0"/>
              <a:t>OOPs Concepts in Python:</a:t>
            </a:r>
          </a:p>
          <a:p>
            <a:endParaRPr lang="en-GB" dirty="0"/>
          </a:p>
          <a:p>
            <a:r>
              <a:rPr lang="en-GB" dirty="0"/>
              <a:t>Here are the main Python OOPs concepts that we will discuss in this tutorial:</a:t>
            </a:r>
          </a:p>
          <a:p>
            <a:endParaRPr lang="en-GB" dirty="0"/>
          </a:p>
          <a:p>
            <a:pPr marL="285750" indent="-285750">
              <a:buFont typeface="Wingdings" panose="05000000000000000000" pitchFamily="2" charset="2"/>
              <a:buChar char="v"/>
            </a:pPr>
            <a:r>
              <a:rPr lang="en-GB" sz="2000" dirty="0"/>
              <a:t>Python Class</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Python Objects</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Inheritance</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Polymorphism</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Encapsulation</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Data Abstraction</a:t>
            </a:r>
          </a:p>
        </p:txBody>
      </p:sp>
    </p:spTree>
    <p:extLst>
      <p:ext uri="{BB962C8B-B14F-4D97-AF65-F5344CB8AC3E}">
        <p14:creationId xmlns:p14="http://schemas.microsoft.com/office/powerpoint/2010/main" val="1640691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A3D12-8288-AF40-C02A-7A979C1315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BC5DC2-B5E3-3AFF-3914-97C1E00ED517}"/>
              </a:ext>
            </a:extLst>
          </p:cNvPr>
          <p:cNvSpPr txBox="1"/>
          <p:nvPr/>
        </p:nvSpPr>
        <p:spPr>
          <a:xfrm>
            <a:off x="499730" y="414671"/>
            <a:ext cx="8646928" cy="5324535"/>
          </a:xfrm>
          <a:prstGeom prst="rect">
            <a:avLst/>
          </a:prstGeom>
          <a:noFill/>
        </p:spPr>
        <p:txBody>
          <a:bodyPr wrap="square">
            <a:spAutoFit/>
          </a:bodyPr>
          <a:lstStyle/>
          <a:p>
            <a:r>
              <a:rPr lang="en-GB" sz="2000" b="1" dirty="0">
                <a:solidFill>
                  <a:srgbClr val="FF0000"/>
                </a:solidFill>
              </a:rPr>
              <a:t>Example  </a:t>
            </a:r>
          </a:p>
          <a:p>
            <a:r>
              <a:rPr lang="en-GB" sz="2000" dirty="0"/>
              <a:t># Define a class</a:t>
            </a:r>
          </a:p>
          <a:p>
            <a:r>
              <a:rPr lang="en-GB" sz="2000" dirty="0"/>
              <a:t>class Car:</a:t>
            </a:r>
          </a:p>
          <a:p>
            <a:r>
              <a:rPr lang="en-GB" sz="2000" dirty="0"/>
              <a:t>    def __</a:t>
            </a:r>
            <a:r>
              <a:rPr lang="en-GB" sz="2000" dirty="0" err="1"/>
              <a:t>init</a:t>
            </a:r>
            <a:r>
              <a:rPr lang="en-GB" sz="2000" dirty="0"/>
              <a:t>__(self, brand, model):  # The __</a:t>
            </a:r>
            <a:r>
              <a:rPr lang="en-GB" sz="2000" dirty="0" err="1"/>
              <a:t>init</a:t>
            </a:r>
            <a:r>
              <a:rPr lang="en-GB" sz="2000" dirty="0"/>
              <a:t>__ method</a:t>
            </a:r>
          </a:p>
          <a:p>
            <a:r>
              <a:rPr lang="en-GB" sz="2000" dirty="0"/>
              <a:t>        </a:t>
            </a:r>
            <a:r>
              <a:rPr lang="en-GB" sz="2000" dirty="0" err="1"/>
              <a:t>self.brand</a:t>
            </a:r>
            <a:r>
              <a:rPr lang="en-GB" sz="2000" dirty="0"/>
              <a:t> = brand   # Attribute</a:t>
            </a:r>
          </a:p>
          <a:p>
            <a:r>
              <a:rPr lang="en-GB" sz="2000" dirty="0"/>
              <a:t>        </a:t>
            </a:r>
            <a:r>
              <a:rPr lang="en-GB" sz="2000" dirty="0" err="1"/>
              <a:t>self.model</a:t>
            </a:r>
            <a:r>
              <a:rPr lang="en-GB" sz="2000" dirty="0"/>
              <a:t> = model   # Attribute</a:t>
            </a:r>
          </a:p>
          <a:p>
            <a:endParaRPr lang="en-GB" sz="2000" dirty="0"/>
          </a:p>
          <a:p>
            <a:r>
              <a:rPr lang="en-GB" sz="2000" dirty="0"/>
              <a:t># Create an object (instance) of the Car class</a:t>
            </a:r>
          </a:p>
          <a:p>
            <a:r>
              <a:rPr lang="en-GB" sz="2000" dirty="0" err="1"/>
              <a:t>my_car</a:t>
            </a:r>
            <a:r>
              <a:rPr lang="en-GB" sz="2000" dirty="0"/>
              <a:t> = Car("Toyota", "Corolla")</a:t>
            </a:r>
          </a:p>
          <a:p>
            <a:endParaRPr lang="en-GB" sz="2000" dirty="0"/>
          </a:p>
          <a:p>
            <a:r>
              <a:rPr lang="en-GB" sz="2000" dirty="0"/>
              <a:t># Access attributes</a:t>
            </a:r>
          </a:p>
          <a:p>
            <a:r>
              <a:rPr lang="en-GB" sz="2000" dirty="0"/>
              <a:t>print(</a:t>
            </a:r>
            <a:r>
              <a:rPr lang="en-GB" sz="2000" dirty="0" err="1"/>
              <a:t>my_car.brand</a:t>
            </a:r>
            <a:r>
              <a:rPr lang="en-GB" sz="2000" dirty="0"/>
              <a:t>)  # Output: Toyota</a:t>
            </a:r>
          </a:p>
          <a:p>
            <a:r>
              <a:rPr lang="en-GB" sz="2000" dirty="0"/>
              <a:t>print(</a:t>
            </a:r>
            <a:r>
              <a:rPr lang="en-GB" sz="2000" dirty="0" err="1"/>
              <a:t>my_car.model</a:t>
            </a:r>
            <a:r>
              <a:rPr lang="en-GB" sz="2000" dirty="0"/>
              <a:t>)  # Output: Corolla</a:t>
            </a:r>
          </a:p>
          <a:p>
            <a:endParaRPr lang="en-GB" sz="2000" dirty="0"/>
          </a:p>
          <a:p>
            <a:r>
              <a:rPr lang="en-GB" sz="2000" b="1" dirty="0">
                <a:solidFill>
                  <a:srgbClr val="FF0000"/>
                </a:solidFill>
              </a:rPr>
              <a:t>Output:</a:t>
            </a:r>
          </a:p>
          <a:p>
            <a:r>
              <a:rPr lang="en-GB" sz="2000" dirty="0"/>
              <a:t>Toyota</a:t>
            </a:r>
          </a:p>
          <a:p>
            <a:r>
              <a:rPr lang="en-GB" sz="2000" dirty="0"/>
              <a:t>Corolla</a:t>
            </a:r>
          </a:p>
        </p:txBody>
      </p:sp>
    </p:spTree>
    <p:extLst>
      <p:ext uri="{BB962C8B-B14F-4D97-AF65-F5344CB8AC3E}">
        <p14:creationId xmlns:p14="http://schemas.microsoft.com/office/powerpoint/2010/main" val="1752979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2CCBF6-C83C-67E2-A0FA-341D00E9BF7B}"/>
              </a:ext>
            </a:extLst>
          </p:cNvPr>
          <p:cNvSpPr txBox="1"/>
          <p:nvPr/>
        </p:nvSpPr>
        <p:spPr>
          <a:xfrm>
            <a:off x="200246" y="310990"/>
            <a:ext cx="11791507" cy="5940088"/>
          </a:xfrm>
          <a:prstGeom prst="rect">
            <a:avLst/>
          </a:prstGeom>
          <a:noFill/>
        </p:spPr>
        <p:txBody>
          <a:bodyPr wrap="square">
            <a:spAutoFit/>
          </a:bodyPr>
          <a:lstStyle/>
          <a:p>
            <a:r>
              <a:rPr lang="en-GB" sz="2000" b="1" dirty="0">
                <a:solidFill>
                  <a:srgbClr val="FF0000"/>
                </a:solidFill>
              </a:rPr>
              <a:t>The __str__() Function</a:t>
            </a:r>
          </a:p>
          <a:p>
            <a:r>
              <a:rPr lang="en-GB" sz="2000" dirty="0"/>
              <a:t>In Python, there is a unique method known as __str__(), which is used to define how a class object must be represented as a string. We use it with the str() and print() functions to make an object human-readable, which helps in debugging, logging, and showing user object information.</a:t>
            </a:r>
          </a:p>
          <a:p>
            <a:endParaRPr lang="en-GB" sz="2000" dirty="0"/>
          </a:p>
          <a:p>
            <a:r>
              <a:rPr lang="en-GB" sz="2000" dirty="0"/>
              <a:t>It enhances readability and informational value. When we use a class object to create a string with the built-in print() and str() functions, __str__ is used automatically. </a:t>
            </a:r>
          </a:p>
          <a:p>
            <a:endParaRPr lang="en-GB" sz="2000" dirty="0"/>
          </a:p>
          <a:p>
            <a:r>
              <a:rPr lang="en-GB" sz="2000" b="1" dirty="0">
                <a:solidFill>
                  <a:srgbClr val="FF0000"/>
                </a:solidFill>
              </a:rPr>
              <a:t>Example </a:t>
            </a:r>
          </a:p>
          <a:p>
            <a:r>
              <a:rPr lang="en-GB" sz="2000" dirty="0"/>
              <a:t>class Book:</a:t>
            </a:r>
          </a:p>
          <a:p>
            <a:r>
              <a:rPr lang="en-GB" sz="2000" dirty="0"/>
              <a:t>    def __</a:t>
            </a:r>
            <a:r>
              <a:rPr lang="en-GB" sz="2000" dirty="0" err="1"/>
              <a:t>init</a:t>
            </a:r>
            <a:r>
              <a:rPr lang="en-GB" sz="2000" dirty="0"/>
              <a:t>__(self, title, author, year):</a:t>
            </a:r>
          </a:p>
          <a:p>
            <a:r>
              <a:rPr lang="en-GB" sz="2000" dirty="0"/>
              <a:t>        </a:t>
            </a:r>
            <a:r>
              <a:rPr lang="en-GB" sz="2000" dirty="0" err="1"/>
              <a:t>self.title</a:t>
            </a:r>
            <a:r>
              <a:rPr lang="en-GB" sz="2000" dirty="0"/>
              <a:t> = title</a:t>
            </a:r>
          </a:p>
          <a:p>
            <a:r>
              <a:rPr lang="en-GB" sz="2000" dirty="0"/>
              <a:t>        </a:t>
            </a:r>
            <a:r>
              <a:rPr lang="en-GB" sz="2000" dirty="0" err="1"/>
              <a:t>self.author</a:t>
            </a:r>
            <a:r>
              <a:rPr lang="en-GB" sz="2000" dirty="0"/>
              <a:t> = author</a:t>
            </a:r>
          </a:p>
          <a:p>
            <a:r>
              <a:rPr lang="en-GB" sz="2000" dirty="0"/>
              <a:t>        </a:t>
            </a:r>
            <a:r>
              <a:rPr lang="en-GB" sz="2000" dirty="0" err="1"/>
              <a:t>self.year</a:t>
            </a:r>
            <a:r>
              <a:rPr lang="en-GB" sz="2000" dirty="0"/>
              <a:t> = year</a:t>
            </a:r>
          </a:p>
          <a:p>
            <a:endParaRPr lang="en-GB" sz="2000" dirty="0"/>
          </a:p>
          <a:p>
            <a:r>
              <a:rPr lang="en-GB" sz="2000" dirty="0"/>
              <a:t>    def __str__(self):</a:t>
            </a:r>
          </a:p>
          <a:p>
            <a:r>
              <a:rPr lang="en-GB" sz="2000" dirty="0"/>
              <a:t>        return f"'{</a:t>
            </a:r>
            <a:r>
              <a:rPr lang="en-GB" sz="2000" dirty="0" err="1"/>
              <a:t>self.title</a:t>
            </a:r>
            <a:r>
              <a:rPr lang="en-GB" sz="2000" dirty="0"/>
              <a:t>}' by {</a:t>
            </a:r>
            <a:r>
              <a:rPr lang="en-GB" sz="2000" dirty="0" err="1"/>
              <a:t>self.author</a:t>
            </a:r>
            <a:r>
              <a:rPr lang="en-GB" sz="2000" dirty="0"/>
              <a:t>} ({</a:t>
            </a:r>
            <a:r>
              <a:rPr lang="en-GB" sz="2000" dirty="0" err="1"/>
              <a:t>self.year</a:t>
            </a:r>
            <a:r>
              <a:rPr lang="en-GB" sz="2000" dirty="0"/>
              <a:t>})"</a:t>
            </a:r>
          </a:p>
          <a:p>
            <a:endParaRPr lang="en-GB" sz="2000" dirty="0"/>
          </a:p>
          <a:p>
            <a:endParaRPr lang="en-GB" sz="2000" dirty="0"/>
          </a:p>
        </p:txBody>
      </p:sp>
      <p:sp>
        <p:nvSpPr>
          <p:cNvPr id="7" name="TextBox 6">
            <a:extLst>
              <a:ext uri="{FF2B5EF4-FFF2-40B4-BE49-F238E27FC236}">
                <a16:creationId xmlns:a16="http://schemas.microsoft.com/office/drawing/2014/main" id="{BEE120FD-DD4C-96D7-0C36-1E4C5AAA7723}"/>
              </a:ext>
            </a:extLst>
          </p:cNvPr>
          <p:cNvSpPr txBox="1"/>
          <p:nvPr/>
        </p:nvSpPr>
        <p:spPr>
          <a:xfrm>
            <a:off x="6000306" y="2853691"/>
            <a:ext cx="6097772" cy="3693319"/>
          </a:xfrm>
          <a:prstGeom prst="rect">
            <a:avLst/>
          </a:prstGeom>
          <a:noFill/>
        </p:spPr>
        <p:txBody>
          <a:bodyPr wrap="square">
            <a:spAutoFit/>
          </a:bodyPr>
          <a:lstStyle/>
          <a:p>
            <a:r>
              <a:rPr lang="en-GB" dirty="0"/>
              <a:t># Create an object of the Book class</a:t>
            </a:r>
          </a:p>
          <a:p>
            <a:r>
              <a:rPr lang="en-GB" dirty="0" err="1"/>
              <a:t>my_book</a:t>
            </a:r>
            <a:r>
              <a:rPr lang="en-GB" dirty="0"/>
              <a:t> = Book("1984", "George Orwell", 1949)</a:t>
            </a:r>
          </a:p>
          <a:p>
            <a:endParaRPr lang="en-GB" dirty="0"/>
          </a:p>
          <a:p>
            <a:r>
              <a:rPr lang="en-GB" dirty="0"/>
              <a:t># Use print to see the string representation of the object</a:t>
            </a:r>
          </a:p>
          <a:p>
            <a:r>
              <a:rPr lang="en-GB" dirty="0"/>
              <a:t>print(</a:t>
            </a:r>
            <a:r>
              <a:rPr lang="en-GB" dirty="0" err="1"/>
              <a:t>my_book</a:t>
            </a:r>
            <a:r>
              <a:rPr lang="en-GB" dirty="0"/>
              <a:t>)  # Output: '1984' by George Orwell (1949)</a:t>
            </a:r>
          </a:p>
          <a:p>
            <a:endParaRPr lang="en-GB" dirty="0"/>
          </a:p>
          <a:p>
            <a:r>
              <a:rPr lang="en-GB" dirty="0"/>
              <a:t># Directly calling str() on the object</a:t>
            </a:r>
          </a:p>
          <a:p>
            <a:r>
              <a:rPr lang="en-GB" dirty="0"/>
              <a:t>print(str(</a:t>
            </a:r>
            <a:r>
              <a:rPr lang="en-GB" dirty="0" err="1"/>
              <a:t>my_book</a:t>
            </a:r>
            <a:r>
              <a:rPr lang="en-GB" dirty="0"/>
              <a:t>))  # Output: '1984' by George Orwell (1949)</a:t>
            </a:r>
          </a:p>
          <a:p>
            <a:endParaRPr lang="en-GB" dirty="0"/>
          </a:p>
          <a:p>
            <a:r>
              <a:rPr lang="en-GB" b="1" dirty="0">
                <a:solidFill>
                  <a:srgbClr val="FF0000"/>
                </a:solidFill>
              </a:rPr>
              <a:t>Output:</a:t>
            </a:r>
          </a:p>
          <a:p>
            <a:r>
              <a:rPr lang="en-GB" dirty="0"/>
              <a:t>'1984' by George Orwell (1949)</a:t>
            </a:r>
          </a:p>
          <a:p>
            <a:r>
              <a:rPr lang="en-GB" dirty="0"/>
              <a:t>'1984' by George Orwell (1949)</a:t>
            </a:r>
          </a:p>
        </p:txBody>
      </p:sp>
    </p:spTree>
    <p:extLst>
      <p:ext uri="{BB962C8B-B14F-4D97-AF65-F5344CB8AC3E}">
        <p14:creationId xmlns:p14="http://schemas.microsoft.com/office/powerpoint/2010/main" val="2137217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1881D-9B7F-A974-4C3D-18EECAE992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33FC2B-D341-F179-ECB8-3D5FF923D2D6}"/>
              </a:ext>
            </a:extLst>
          </p:cNvPr>
          <p:cNvSpPr txBox="1"/>
          <p:nvPr/>
        </p:nvSpPr>
        <p:spPr>
          <a:xfrm>
            <a:off x="287079" y="276447"/>
            <a:ext cx="11504428" cy="4708981"/>
          </a:xfrm>
          <a:prstGeom prst="rect">
            <a:avLst/>
          </a:prstGeom>
          <a:noFill/>
        </p:spPr>
        <p:txBody>
          <a:bodyPr wrap="square">
            <a:spAutoFit/>
          </a:bodyPr>
          <a:lstStyle/>
          <a:p>
            <a:r>
              <a:rPr lang="en-GB" sz="2000" b="1" dirty="0">
                <a:solidFill>
                  <a:srgbClr val="FF0000"/>
                </a:solidFill>
              </a:rPr>
              <a:t>Explanation:</a:t>
            </a:r>
          </a:p>
          <a:p>
            <a:endParaRPr lang="en-GB" sz="2000" b="1" dirty="0">
              <a:solidFill>
                <a:srgbClr val="FF0000"/>
              </a:solidFill>
            </a:endParaRPr>
          </a:p>
          <a:p>
            <a:r>
              <a:rPr lang="en-GB" sz="2000" b="1" dirty="0">
                <a:solidFill>
                  <a:srgbClr val="FF0000"/>
                </a:solidFill>
              </a:rPr>
              <a:t>__</a:t>
            </a:r>
            <a:r>
              <a:rPr lang="en-GB" sz="2000" b="1" dirty="0" err="1">
                <a:solidFill>
                  <a:srgbClr val="FF0000"/>
                </a:solidFill>
              </a:rPr>
              <a:t>init</a:t>
            </a:r>
            <a:r>
              <a:rPr lang="en-GB" sz="2000" b="1" dirty="0">
                <a:solidFill>
                  <a:srgbClr val="FF0000"/>
                </a:solidFill>
              </a:rPr>
              <a:t>__ Function:</a:t>
            </a:r>
          </a:p>
          <a:p>
            <a:endParaRPr lang="en-GB" sz="2000" dirty="0"/>
          </a:p>
          <a:p>
            <a:r>
              <a:rPr lang="en-GB" sz="2000" dirty="0"/>
              <a:t>Initializes the Book object with a title, author, and year.</a:t>
            </a:r>
          </a:p>
          <a:p>
            <a:endParaRPr lang="en-GB" sz="2000" b="1" dirty="0">
              <a:solidFill>
                <a:srgbClr val="FF0000"/>
              </a:solidFill>
            </a:endParaRPr>
          </a:p>
          <a:p>
            <a:r>
              <a:rPr lang="en-GB" sz="2000" b="1" dirty="0">
                <a:solidFill>
                  <a:srgbClr val="FF0000"/>
                </a:solidFill>
              </a:rPr>
              <a:t>__str__ Function:</a:t>
            </a:r>
          </a:p>
          <a:p>
            <a:endParaRPr lang="en-GB" sz="2000" dirty="0"/>
          </a:p>
          <a:p>
            <a:r>
              <a:rPr lang="en-GB" sz="2000" dirty="0"/>
              <a:t>Defines what should be returned when the object is converted to a string.</a:t>
            </a:r>
          </a:p>
          <a:p>
            <a:endParaRPr lang="en-GB" sz="2000" dirty="0"/>
          </a:p>
          <a:p>
            <a:r>
              <a:rPr lang="en-GB" sz="2000" dirty="0"/>
              <a:t>In this case, it returns a nicely formatted string containing the title, author, and year of the book.</a:t>
            </a:r>
          </a:p>
          <a:p>
            <a:endParaRPr lang="en-GB" sz="2000" dirty="0"/>
          </a:p>
          <a:p>
            <a:r>
              <a:rPr lang="en-GB" sz="2000" b="1" dirty="0">
                <a:solidFill>
                  <a:srgbClr val="FF0000"/>
                </a:solidFill>
              </a:rPr>
              <a:t>Printing the Object:</a:t>
            </a:r>
          </a:p>
          <a:p>
            <a:endParaRPr lang="en-GB" sz="2000" dirty="0"/>
          </a:p>
          <a:p>
            <a:r>
              <a:rPr lang="en-GB" sz="2000" dirty="0"/>
              <a:t>When you print </a:t>
            </a:r>
            <a:r>
              <a:rPr lang="en-GB" sz="2000" dirty="0" err="1"/>
              <a:t>my_book</a:t>
            </a:r>
            <a:r>
              <a:rPr lang="en-GB" sz="2000" dirty="0"/>
              <a:t>, Python automatically calls the __str__ method to get the string to display.</a:t>
            </a:r>
          </a:p>
        </p:txBody>
      </p:sp>
    </p:spTree>
    <p:extLst>
      <p:ext uri="{BB962C8B-B14F-4D97-AF65-F5344CB8AC3E}">
        <p14:creationId xmlns:p14="http://schemas.microsoft.com/office/powerpoint/2010/main" val="3791761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D2F42-C982-91A5-DCC8-5732A8275C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C3BDA4-14E2-3D1D-8296-F5174BA671FF}"/>
              </a:ext>
            </a:extLst>
          </p:cNvPr>
          <p:cNvSpPr txBox="1"/>
          <p:nvPr/>
        </p:nvSpPr>
        <p:spPr>
          <a:xfrm>
            <a:off x="297712" y="58847"/>
            <a:ext cx="11738344" cy="6247864"/>
          </a:xfrm>
          <a:prstGeom prst="rect">
            <a:avLst/>
          </a:prstGeom>
          <a:noFill/>
        </p:spPr>
        <p:txBody>
          <a:bodyPr wrap="square">
            <a:spAutoFit/>
          </a:bodyPr>
          <a:lstStyle/>
          <a:p>
            <a:r>
              <a:rPr lang="en-GB" sz="2000" b="1" dirty="0">
                <a:solidFill>
                  <a:srgbClr val="FF0000"/>
                </a:solidFill>
              </a:rPr>
              <a:t>Class and Instance Variables</a:t>
            </a:r>
          </a:p>
          <a:p>
            <a:r>
              <a:rPr lang="en-GB" sz="2000" dirty="0"/>
              <a:t>We use class variables for attributes and methods shared by instances of a class. On the other hand, we use instance variables for data, and they are unique to every instance. The value of class variables is assigned in the class and the value of instance variables is assigned within a method. </a:t>
            </a:r>
          </a:p>
          <a:p>
            <a:endParaRPr lang="en-GB" sz="2000" dirty="0"/>
          </a:p>
          <a:p>
            <a:r>
              <a:rPr lang="en-GB" sz="2000" b="1" dirty="0">
                <a:solidFill>
                  <a:srgbClr val="FF0000"/>
                </a:solidFill>
              </a:rPr>
              <a:t>Defining instance variables using a constructor</a:t>
            </a:r>
          </a:p>
          <a:p>
            <a:r>
              <a:rPr lang="en-GB" sz="2000" dirty="0">
                <a:solidFill>
                  <a:srgbClr val="FF0000"/>
                </a:solidFill>
              </a:rPr>
              <a:t>Example </a:t>
            </a:r>
          </a:p>
          <a:p>
            <a:r>
              <a:rPr lang="en-GB" sz="2000" dirty="0"/>
              <a:t>class Person:</a:t>
            </a:r>
          </a:p>
          <a:p>
            <a:r>
              <a:rPr lang="en-GB" sz="2000" dirty="0"/>
              <a:t>    def __</a:t>
            </a:r>
            <a:r>
              <a:rPr lang="en-GB" sz="2000" dirty="0" err="1"/>
              <a:t>init</a:t>
            </a:r>
            <a:r>
              <a:rPr lang="en-GB" sz="2000" dirty="0"/>
              <a:t>__(self, name, age):</a:t>
            </a:r>
          </a:p>
          <a:p>
            <a:r>
              <a:rPr lang="en-GB" sz="2000" dirty="0"/>
              <a:t>        self.name = name  # Instance variable</a:t>
            </a:r>
          </a:p>
          <a:p>
            <a:r>
              <a:rPr lang="en-GB" sz="2000" dirty="0"/>
              <a:t>        </a:t>
            </a:r>
            <a:r>
              <a:rPr lang="en-GB" sz="2000" dirty="0" err="1"/>
              <a:t>self.age</a:t>
            </a:r>
            <a:r>
              <a:rPr lang="en-GB" sz="2000" dirty="0"/>
              <a:t> = age    # Instance variable</a:t>
            </a:r>
          </a:p>
          <a:p>
            <a:endParaRPr lang="en-GB" sz="2000" dirty="0"/>
          </a:p>
          <a:p>
            <a:r>
              <a:rPr lang="en-GB" sz="2000" dirty="0"/>
              <a:t># Create an object of the Person class</a:t>
            </a:r>
          </a:p>
          <a:p>
            <a:r>
              <a:rPr lang="en-GB" sz="2000" dirty="0"/>
              <a:t>person1 = Person("Alice", 30)</a:t>
            </a:r>
          </a:p>
          <a:p>
            <a:endParaRPr lang="en-GB" sz="2000" dirty="0"/>
          </a:p>
          <a:p>
            <a:r>
              <a:rPr lang="en-GB" sz="2000" dirty="0"/>
              <a:t># Access instance variables</a:t>
            </a:r>
          </a:p>
          <a:p>
            <a:r>
              <a:rPr lang="en-GB" sz="2000" dirty="0"/>
              <a:t>print(person1.name)  # Output: Alice</a:t>
            </a:r>
          </a:p>
          <a:p>
            <a:r>
              <a:rPr lang="en-GB" sz="2000" dirty="0"/>
              <a:t>print(person1.age)   # Output: 30</a:t>
            </a:r>
          </a:p>
          <a:p>
            <a:endParaRPr lang="en-GB" sz="2000" dirty="0"/>
          </a:p>
          <a:p>
            <a:endParaRPr lang="en-GB" sz="2000" dirty="0"/>
          </a:p>
        </p:txBody>
      </p:sp>
      <p:sp>
        <p:nvSpPr>
          <p:cNvPr id="5" name="TextBox 4">
            <a:extLst>
              <a:ext uri="{FF2B5EF4-FFF2-40B4-BE49-F238E27FC236}">
                <a16:creationId xmlns:a16="http://schemas.microsoft.com/office/drawing/2014/main" id="{9199418A-D512-6A94-3692-A2D5F4E6823B}"/>
              </a:ext>
            </a:extLst>
          </p:cNvPr>
          <p:cNvSpPr txBox="1"/>
          <p:nvPr/>
        </p:nvSpPr>
        <p:spPr>
          <a:xfrm>
            <a:off x="5796516" y="3429000"/>
            <a:ext cx="6097772" cy="1015663"/>
          </a:xfrm>
          <a:prstGeom prst="rect">
            <a:avLst/>
          </a:prstGeom>
          <a:noFill/>
        </p:spPr>
        <p:txBody>
          <a:bodyPr wrap="square">
            <a:spAutoFit/>
          </a:bodyPr>
          <a:lstStyle/>
          <a:p>
            <a:r>
              <a:rPr lang="en-GB" sz="2000" b="1" dirty="0"/>
              <a:t>Output:</a:t>
            </a:r>
          </a:p>
          <a:p>
            <a:r>
              <a:rPr lang="en-GB" sz="2000" dirty="0"/>
              <a:t>Alice</a:t>
            </a:r>
          </a:p>
          <a:p>
            <a:r>
              <a:rPr lang="en-GB" sz="2000" dirty="0"/>
              <a:t>30</a:t>
            </a:r>
          </a:p>
        </p:txBody>
      </p:sp>
      <p:sp>
        <p:nvSpPr>
          <p:cNvPr id="7" name="TextBox 6">
            <a:extLst>
              <a:ext uri="{FF2B5EF4-FFF2-40B4-BE49-F238E27FC236}">
                <a16:creationId xmlns:a16="http://schemas.microsoft.com/office/drawing/2014/main" id="{F41A5D47-20F0-A63D-89EA-EACBB409F309}"/>
              </a:ext>
            </a:extLst>
          </p:cNvPr>
          <p:cNvSpPr txBox="1"/>
          <p:nvPr/>
        </p:nvSpPr>
        <p:spPr>
          <a:xfrm>
            <a:off x="4508206" y="4444663"/>
            <a:ext cx="7304566" cy="2308324"/>
          </a:xfrm>
          <a:prstGeom prst="rect">
            <a:avLst/>
          </a:prstGeom>
          <a:noFill/>
        </p:spPr>
        <p:txBody>
          <a:bodyPr wrap="square">
            <a:spAutoFit/>
          </a:bodyPr>
          <a:lstStyle/>
          <a:p>
            <a:r>
              <a:rPr lang="en-GB" b="1" dirty="0">
                <a:solidFill>
                  <a:srgbClr val="FF0000"/>
                </a:solidFill>
              </a:rPr>
              <a:t>Explanation:</a:t>
            </a:r>
          </a:p>
          <a:p>
            <a:r>
              <a:rPr lang="en-GB" dirty="0"/>
              <a:t>Constructor (__</a:t>
            </a:r>
            <a:r>
              <a:rPr lang="en-GB" dirty="0" err="1"/>
              <a:t>init</a:t>
            </a:r>
            <a:r>
              <a:rPr lang="en-GB" dirty="0"/>
              <a:t>__ Method):</a:t>
            </a:r>
          </a:p>
          <a:p>
            <a:endParaRPr lang="en-GB" dirty="0"/>
          </a:p>
          <a:p>
            <a:r>
              <a:rPr lang="en-GB" dirty="0"/>
              <a:t>self.name and </a:t>
            </a:r>
            <a:r>
              <a:rPr lang="en-GB" dirty="0" err="1"/>
              <a:t>self.age</a:t>
            </a:r>
            <a:r>
              <a:rPr lang="en-GB" dirty="0"/>
              <a:t> are instance variables that are initialized when a Person object is created.</a:t>
            </a:r>
          </a:p>
          <a:p>
            <a:endParaRPr lang="en-GB" dirty="0"/>
          </a:p>
          <a:p>
            <a:r>
              <a:rPr lang="en-GB" dirty="0"/>
              <a:t>Values for name and age are passed during object creation and assigned to the instance variables.</a:t>
            </a:r>
          </a:p>
        </p:txBody>
      </p:sp>
    </p:spTree>
    <p:extLst>
      <p:ext uri="{BB962C8B-B14F-4D97-AF65-F5344CB8AC3E}">
        <p14:creationId xmlns:p14="http://schemas.microsoft.com/office/powerpoint/2010/main" val="4129929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68104-6018-7EDA-5249-5313A73E36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84C874-0429-67D2-CDD1-E286790A46B9}"/>
              </a:ext>
            </a:extLst>
          </p:cNvPr>
          <p:cNvSpPr txBox="1"/>
          <p:nvPr/>
        </p:nvSpPr>
        <p:spPr>
          <a:xfrm>
            <a:off x="116958" y="180753"/>
            <a:ext cx="9029700" cy="6247864"/>
          </a:xfrm>
          <a:prstGeom prst="rect">
            <a:avLst/>
          </a:prstGeom>
          <a:noFill/>
        </p:spPr>
        <p:txBody>
          <a:bodyPr wrap="square">
            <a:spAutoFit/>
          </a:bodyPr>
          <a:lstStyle/>
          <a:p>
            <a:r>
              <a:rPr lang="en-GB" sz="2000" b="1" dirty="0">
                <a:solidFill>
                  <a:srgbClr val="FF0000"/>
                </a:solidFill>
              </a:rPr>
              <a:t>Defining instance variables using the general method</a:t>
            </a:r>
          </a:p>
          <a:p>
            <a:r>
              <a:rPr lang="en-GB" sz="2000" dirty="0"/>
              <a:t>Example </a:t>
            </a:r>
          </a:p>
          <a:p>
            <a:r>
              <a:rPr lang="en-GB" sz="2000" dirty="0"/>
              <a:t>class Person:</a:t>
            </a:r>
          </a:p>
          <a:p>
            <a:r>
              <a:rPr lang="en-GB" sz="2000" dirty="0"/>
              <a:t>    def </a:t>
            </a:r>
            <a:r>
              <a:rPr lang="en-GB" sz="2000" dirty="0" err="1"/>
              <a:t>set_details</a:t>
            </a:r>
            <a:r>
              <a:rPr lang="en-GB" sz="2000" dirty="0"/>
              <a:t>(self, name, age):</a:t>
            </a:r>
          </a:p>
          <a:p>
            <a:r>
              <a:rPr lang="en-GB" sz="2000" dirty="0"/>
              <a:t>        self.name = name  # Instance variable</a:t>
            </a:r>
          </a:p>
          <a:p>
            <a:r>
              <a:rPr lang="en-GB" sz="2000" dirty="0"/>
              <a:t>        </a:t>
            </a:r>
            <a:r>
              <a:rPr lang="en-GB" sz="2000" dirty="0" err="1"/>
              <a:t>self.age</a:t>
            </a:r>
            <a:r>
              <a:rPr lang="en-GB" sz="2000" dirty="0"/>
              <a:t> = age    # Instance variable</a:t>
            </a:r>
          </a:p>
          <a:p>
            <a:endParaRPr lang="en-GB" sz="2000" dirty="0"/>
          </a:p>
          <a:p>
            <a:r>
              <a:rPr lang="en-GB" sz="2000" dirty="0"/>
              <a:t># Create an object of the Person class</a:t>
            </a:r>
          </a:p>
          <a:p>
            <a:r>
              <a:rPr lang="en-GB" sz="2000" dirty="0"/>
              <a:t>person2 = Person()</a:t>
            </a:r>
          </a:p>
          <a:p>
            <a:endParaRPr lang="en-GB" sz="2000" dirty="0"/>
          </a:p>
          <a:p>
            <a:r>
              <a:rPr lang="en-GB" sz="2000" dirty="0"/>
              <a:t># Set instance variables using a general method</a:t>
            </a:r>
          </a:p>
          <a:p>
            <a:r>
              <a:rPr lang="en-GB" sz="2000" dirty="0"/>
              <a:t>person2.set_details("Bob", 25)</a:t>
            </a:r>
          </a:p>
          <a:p>
            <a:endParaRPr lang="en-GB" sz="2000" dirty="0"/>
          </a:p>
          <a:p>
            <a:r>
              <a:rPr lang="en-GB" sz="2000" dirty="0"/>
              <a:t># Access instance variables</a:t>
            </a:r>
          </a:p>
          <a:p>
            <a:r>
              <a:rPr lang="en-GB" sz="2000" dirty="0"/>
              <a:t>print(person2.name)  # Output: Bob</a:t>
            </a:r>
          </a:p>
          <a:p>
            <a:r>
              <a:rPr lang="en-GB" sz="2000" dirty="0"/>
              <a:t>print(person2.age)   # Output: 25</a:t>
            </a:r>
          </a:p>
          <a:p>
            <a:endParaRPr lang="en-GB" sz="2000" dirty="0"/>
          </a:p>
          <a:p>
            <a:r>
              <a:rPr lang="en-GB" sz="2000" b="1" dirty="0">
                <a:solidFill>
                  <a:srgbClr val="FF0000"/>
                </a:solidFill>
              </a:rPr>
              <a:t>Output:</a:t>
            </a:r>
          </a:p>
          <a:p>
            <a:r>
              <a:rPr lang="en-GB" sz="2000" dirty="0"/>
              <a:t>Bob</a:t>
            </a:r>
          </a:p>
          <a:p>
            <a:r>
              <a:rPr lang="en-GB" sz="2000" dirty="0"/>
              <a:t>25</a:t>
            </a:r>
          </a:p>
        </p:txBody>
      </p:sp>
      <p:sp>
        <p:nvSpPr>
          <p:cNvPr id="5" name="TextBox 4">
            <a:extLst>
              <a:ext uri="{FF2B5EF4-FFF2-40B4-BE49-F238E27FC236}">
                <a16:creationId xmlns:a16="http://schemas.microsoft.com/office/drawing/2014/main" id="{53AE4C3F-2599-BFF7-9F7D-4C4F07EE208E}"/>
              </a:ext>
            </a:extLst>
          </p:cNvPr>
          <p:cNvSpPr txBox="1"/>
          <p:nvPr/>
        </p:nvSpPr>
        <p:spPr>
          <a:xfrm>
            <a:off x="5590066" y="1349806"/>
            <a:ext cx="6484975" cy="2831544"/>
          </a:xfrm>
          <a:prstGeom prst="rect">
            <a:avLst/>
          </a:prstGeom>
          <a:noFill/>
        </p:spPr>
        <p:txBody>
          <a:bodyPr wrap="square">
            <a:spAutoFit/>
          </a:bodyPr>
          <a:lstStyle/>
          <a:p>
            <a:r>
              <a:rPr lang="en-GB" sz="2000" b="1" dirty="0">
                <a:solidFill>
                  <a:srgbClr val="FF0000"/>
                </a:solidFill>
              </a:rPr>
              <a:t>Explanation:</a:t>
            </a:r>
          </a:p>
          <a:p>
            <a:endParaRPr lang="en-GB" dirty="0"/>
          </a:p>
          <a:p>
            <a:r>
              <a:rPr lang="en-GB" sz="2000" dirty="0"/>
              <a:t>General Method (</a:t>
            </a:r>
            <a:r>
              <a:rPr lang="en-GB" sz="2000" dirty="0" err="1"/>
              <a:t>set_details</a:t>
            </a:r>
            <a:r>
              <a:rPr lang="en-GB" sz="2000" dirty="0"/>
              <a:t>):</a:t>
            </a:r>
          </a:p>
          <a:p>
            <a:endParaRPr lang="en-GB" sz="2000" dirty="0"/>
          </a:p>
          <a:p>
            <a:r>
              <a:rPr lang="en-GB" sz="2000" dirty="0"/>
              <a:t>self.name and </a:t>
            </a:r>
            <a:r>
              <a:rPr lang="en-GB" sz="2000" dirty="0" err="1"/>
              <a:t>self.age</a:t>
            </a:r>
            <a:r>
              <a:rPr lang="en-GB" sz="2000" dirty="0"/>
              <a:t> are instance variables that are set by calling the </a:t>
            </a:r>
            <a:r>
              <a:rPr lang="en-GB" sz="2000" dirty="0" err="1"/>
              <a:t>set_details</a:t>
            </a:r>
            <a:r>
              <a:rPr lang="en-GB" sz="2000" dirty="0"/>
              <a:t> method.</a:t>
            </a:r>
          </a:p>
          <a:p>
            <a:endParaRPr lang="en-GB" sz="2000" dirty="0"/>
          </a:p>
          <a:p>
            <a:r>
              <a:rPr lang="en-GB" sz="2000" dirty="0"/>
              <a:t>This method can be called after the object is created to assign or update the instance variables.</a:t>
            </a:r>
          </a:p>
        </p:txBody>
      </p:sp>
    </p:spTree>
    <p:extLst>
      <p:ext uri="{BB962C8B-B14F-4D97-AF65-F5344CB8AC3E}">
        <p14:creationId xmlns:p14="http://schemas.microsoft.com/office/powerpoint/2010/main" val="1919635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BEFBF-00D5-E5EB-F8F4-EA31CC21DF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88234A-E646-DBED-DB57-5B64F39F4457}"/>
              </a:ext>
            </a:extLst>
          </p:cNvPr>
          <p:cNvSpPr txBox="1"/>
          <p:nvPr/>
        </p:nvSpPr>
        <p:spPr>
          <a:xfrm>
            <a:off x="178981" y="74429"/>
            <a:ext cx="11834038" cy="2862322"/>
          </a:xfrm>
          <a:prstGeom prst="rect">
            <a:avLst/>
          </a:prstGeom>
          <a:noFill/>
        </p:spPr>
        <p:txBody>
          <a:bodyPr wrap="square">
            <a:spAutoFit/>
          </a:bodyPr>
          <a:lstStyle/>
          <a:p>
            <a:r>
              <a:rPr lang="en-GB" sz="2000" b="1" dirty="0">
                <a:solidFill>
                  <a:srgbClr val="FF0000"/>
                </a:solidFill>
              </a:rPr>
              <a:t>Access Class Attributes Using Objects</a:t>
            </a:r>
          </a:p>
          <a:p>
            <a:r>
              <a:rPr lang="en-GB" sz="2000" dirty="0"/>
              <a:t>Python allows objects to access class attributes, known as instance variables. We can read and change these class attributes using the dot (.) operator and work with data contained by the object. </a:t>
            </a:r>
          </a:p>
          <a:p>
            <a:endParaRPr lang="en-GB" sz="2000" dirty="0"/>
          </a:p>
          <a:p>
            <a:r>
              <a:rPr lang="en-GB" sz="2000" dirty="0"/>
              <a:t>We can access class attributes by using the name of the object followed by (.) and the name of the attribute. </a:t>
            </a:r>
          </a:p>
          <a:p>
            <a:endParaRPr lang="en-GB" sz="2000" dirty="0"/>
          </a:p>
          <a:p>
            <a:r>
              <a:rPr lang="en-GB" sz="2000" b="1" dirty="0">
                <a:solidFill>
                  <a:srgbClr val="FF0000"/>
                </a:solidFill>
              </a:rPr>
              <a:t>Syntax </a:t>
            </a:r>
          </a:p>
          <a:p>
            <a:r>
              <a:rPr lang="en-GB" sz="2000" dirty="0" err="1"/>
              <a:t>object_name.attribute_name</a:t>
            </a:r>
            <a:endParaRPr lang="en-GB" sz="2000" dirty="0"/>
          </a:p>
        </p:txBody>
      </p:sp>
      <p:sp>
        <p:nvSpPr>
          <p:cNvPr id="5" name="TextBox 4">
            <a:extLst>
              <a:ext uri="{FF2B5EF4-FFF2-40B4-BE49-F238E27FC236}">
                <a16:creationId xmlns:a16="http://schemas.microsoft.com/office/drawing/2014/main" id="{E61665DA-EF07-B87B-23A4-55B894462F89}"/>
              </a:ext>
            </a:extLst>
          </p:cNvPr>
          <p:cNvSpPr txBox="1"/>
          <p:nvPr/>
        </p:nvSpPr>
        <p:spPr>
          <a:xfrm>
            <a:off x="216195" y="3096240"/>
            <a:ext cx="11759610" cy="4062651"/>
          </a:xfrm>
          <a:prstGeom prst="rect">
            <a:avLst/>
          </a:prstGeom>
          <a:noFill/>
        </p:spPr>
        <p:txBody>
          <a:bodyPr wrap="square">
            <a:spAutoFit/>
          </a:bodyPr>
          <a:lstStyle/>
          <a:p>
            <a:r>
              <a:rPr lang="en-GB" sz="2000" b="1" dirty="0">
                <a:solidFill>
                  <a:srgbClr val="FF0000"/>
                </a:solidFill>
              </a:rPr>
              <a:t>Create Multiple Objects of Python Class</a:t>
            </a:r>
            <a:br>
              <a:rPr lang="en-GB" sz="2000" b="1" dirty="0">
                <a:solidFill>
                  <a:srgbClr val="FF0000"/>
                </a:solidFill>
              </a:rPr>
            </a:br>
            <a:endParaRPr lang="en-GB" sz="2000" b="1" dirty="0">
              <a:solidFill>
                <a:srgbClr val="FF0000"/>
              </a:solidFill>
            </a:endParaRPr>
          </a:p>
          <a:p>
            <a:r>
              <a:rPr lang="en-GB" sz="2000" dirty="0"/>
              <a:t>To manage multiple instances of a single class, we create multiple objects of that particular class. We use it to maintain different states for instance or model different real-life things. Each item operates independently and has unique properties. </a:t>
            </a:r>
          </a:p>
          <a:p>
            <a:endParaRPr lang="en-GB" sz="2000" dirty="0"/>
          </a:p>
          <a:p>
            <a:r>
              <a:rPr lang="en-GB" sz="2000" dirty="0"/>
              <a:t>To create numerous objects, call the class multiple times with various arguments. This allocates a different variable to every instance. </a:t>
            </a:r>
          </a:p>
          <a:p>
            <a:endParaRPr lang="en-GB" sz="2000" dirty="0"/>
          </a:p>
          <a:p>
            <a:r>
              <a:rPr lang="en-GB" sz="2000" dirty="0"/>
              <a:t>object1 = </a:t>
            </a:r>
            <a:r>
              <a:rPr lang="en-GB" sz="2000" dirty="0" err="1"/>
              <a:t>ClassName</a:t>
            </a:r>
            <a:r>
              <a:rPr lang="en-GB" sz="2000" dirty="0"/>
              <a:t>(attribute1_value, attribute2_value)</a:t>
            </a:r>
          </a:p>
          <a:p>
            <a:endParaRPr lang="en-GB" sz="2000" dirty="0"/>
          </a:p>
          <a:p>
            <a:r>
              <a:rPr lang="en-GB" sz="2000" dirty="0"/>
              <a:t>object2 = </a:t>
            </a:r>
            <a:r>
              <a:rPr lang="en-GB" sz="2000" dirty="0" err="1"/>
              <a:t>ClassName</a:t>
            </a:r>
            <a:r>
              <a:rPr lang="en-GB" sz="2000" dirty="0"/>
              <a:t>(attribute1_value, attribute2_value)</a:t>
            </a:r>
          </a:p>
          <a:p>
            <a:endParaRPr lang="en-GB" dirty="0"/>
          </a:p>
        </p:txBody>
      </p:sp>
    </p:spTree>
    <p:extLst>
      <p:ext uri="{BB962C8B-B14F-4D97-AF65-F5344CB8AC3E}">
        <p14:creationId xmlns:p14="http://schemas.microsoft.com/office/powerpoint/2010/main" val="1322834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B544-21AB-BF17-7C8D-D1F19A6DDA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2B7654-D24C-424B-CF98-1A8F53D7EAE9}"/>
              </a:ext>
            </a:extLst>
          </p:cNvPr>
          <p:cNvSpPr txBox="1"/>
          <p:nvPr/>
        </p:nvSpPr>
        <p:spPr>
          <a:xfrm>
            <a:off x="244549" y="233916"/>
            <a:ext cx="11823404" cy="1323439"/>
          </a:xfrm>
          <a:prstGeom prst="rect">
            <a:avLst/>
          </a:prstGeom>
          <a:noFill/>
        </p:spPr>
        <p:txBody>
          <a:bodyPr wrap="square">
            <a:spAutoFit/>
          </a:bodyPr>
          <a:lstStyle/>
          <a:p>
            <a:r>
              <a:rPr lang="en-GB" sz="2000" b="1" dirty="0">
                <a:solidFill>
                  <a:srgbClr val="FF0000"/>
                </a:solidFill>
              </a:rPr>
              <a:t>Python Class Properties:</a:t>
            </a:r>
          </a:p>
          <a:p>
            <a:endParaRPr lang="en-GB" sz="2000" b="1" dirty="0">
              <a:solidFill>
                <a:srgbClr val="FF0000"/>
              </a:solidFill>
            </a:endParaRPr>
          </a:p>
          <a:p>
            <a:r>
              <a:rPr lang="en-GB" sz="2000" dirty="0"/>
              <a:t>In Python, we use the property() function within a class to define additional functionalities. It takes the set, get, and delete methods as arguments and returns an object.</a:t>
            </a:r>
          </a:p>
        </p:txBody>
      </p:sp>
      <p:pic>
        <p:nvPicPr>
          <p:cNvPr id="4" name="Picture 3">
            <a:extLst>
              <a:ext uri="{FF2B5EF4-FFF2-40B4-BE49-F238E27FC236}">
                <a16:creationId xmlns:a16="http://schemas.microsoft.com/office/drawing/2014/main" id="{62A5F75A-815A-E7BD-023B-933C500BAABB}"/>
              </a:ext>
            </a:extLst>
          </p:cNvPr>
          <p:cNvPicPr>
            <a:picLocks noChangeAspect="1"/>
          </p:cNvPicPr>
          <p:nvPr/>
        </p:nvPicPr>
        <p:blipFill>
          <a:blip r:embed="rId2"/>
          <a:stretch>
            <a:fillRect/>
          </a:stretch>
        </p:blipFill>
        <p:spPr>
          <a:xfrm>
            <a:off x="574974" y="1700872"/>
            <a:ext cx="10800597" cy="4923212"/>
          </a:xfrm>
          <a:prstGeom prst="rect">
            <a:avLst/>
          </a:prstGeom>
        </p:spPr>
      </p:pic>
    </p:spTree>
    <p:extLst>
      <p:ext uri="{BB962C8B-B14F-4D97-AF65-F5344CB8AC3E}">
        <p14:creationId xmlns:p14="http://schemas.microsoft.com/office/powerpoint/2010/main" val="427037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3DF704-0131-EB0E-E7B7-0F54DE66FCC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B03281-AFDD-FC9B-2896-20B4FA4AF20D}"/>
              </a:ext>
            </a:extLst>
          </p:cNvPr>
          <p:cNvSpPr/>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Python - Inheritence</a:t>
            </a:r>
            <a:endParaRPr lang="en-US" sz="7200" b="1" kern="1200" cap="none" spc="0">
              <a:ln w="13462">
                <a:solidFill>
                  <a:schemeClr val="bg1"/>
                </a:solidFill>
                <a:prstDash val="solid"/>
              </a:ln>
              <a:solidFill>
                <a:schemeClr val="tx1"/>
              </a:solidFill>
              <a:effectLst>
                <a:outerShdw dist="38100" dir="2700000" algn="bl" rotWithShape="0">
                  <a:schemeClr val="accent5"/>
                </a:outerShdw>
              </a:effectLst>
              <a:latin typeface="+mj-lt"/>
              <a:ea typeface="+mj-ea"/>
              <a:cs typeface="+mj-cs"/>
            </a:endParaRPr>
          </a:p>
        </p:txBody>
      </p:sp>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77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C719EE-D066-D560-0277-EBDDD07BB9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7DD6471-7AD0-0894-5F17-24BD70B8AE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a:t>Introduction</a:t>
            </a:r>
          </a:p>
          <a:p>
            <a:pPr marL="342900" indent="-228600">
              <a:lnSpc>
                <a:spcPct val="90000"/>
              </a:lnSpc>
              <a:spcAft>
                <a:spcPts val="600"/>
              </a:spcAft>
              <a:buFont typeface="Arial" panose="020B0604020202020204" pitchFamily="34" charset="0"/>
              <a:buChar char="•"/>
            </a:pPr>
            <a:r>
              <a:rPr lang="en-US" sz="2400"/>
              <a:t>What Is Inheritance in Python?</a:t>
            </a:r>
          </a:p>
          <a:p>
            <a:pPr marL="342900" indent="-228600">
              <a:lnSpc>
                <a:spcPct val="90000"/>
              </a:lnSpc>
              <a:spcAft>
                <a:spcPts val="600"/>
              </a:spcAft>
              <a:buFont typeface="Arial" panose="020B0604020202020204" pitchFamily="34" charset="0"/>
              <a:buChar char="•"/>
            </a:pPr>
            <a:r>
              <a:rPr lang="en-US" sz="2400"/>
              <a:t>Tyрes of Inheritаnсe</a:t>
            </a:r>
          </a:p>
          <a:p>
            <a:pPr marL="342900" indent="-228600">
              <a:lnSpc>
                <a:spcPct val="90000"/>
              </a:lnSpc>
              <a:spcAft>
                <a:spcPts val="600"/>
              </a:spcAft>
              <a:buFont typeface="Arial" panose="020B0604020202020204" pitchFamily="34" charset="0"/>
              <a:buChar char="•"/>
            </a:pPr>
            <a:r>
              <a:rPr lang="en-US" sz="2400"/>
              <a:t>Special Functions in Python Inheritance</a:t>
            </a:r>
          </a:p>
          <a:p>
            <a:pPr marL="342900" indent="-228600">
              <a:lnSpc>
                <a:spcPct val="90000"/>
              </a:lnSpc>
              <a:spcAft>
                <a:spcPts val="600"/>
              </a:spcAft>
              <a:buFont typeface="Arial" panose="020B0604020202020204" pitchFamily="34" charset="0"/>
              <a:buChar char="•"/>
            </a:pPr>
            <a:r>
              <a:rPr lang="en-US" sz="2400"/>
              <a:t>Benefits of Inheritance</a:t>
            </a:r>
          </a:p>
        </p:txBody>
      </p:sp>
    </p:spTree>
    <p:extLst>
      <p:ext uri="{BB962C8B-B14F-4D97-AF65-F5344CB8AC3E}">
        <p14:creationId xmlns:p14="http://schemas.microsoft.com/office/powerpoint/2010/main" val="3837153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8CB6B-3C4A-DEB1-10C3-3BF9BB70C7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FB0A8D-3231-5C5B-9ADA-257DDCE0E5FA}"/>
              </a:ext>
            </a:extLst>
          </p:cNvPr>
          <p:cNvSpPr txBox="1"/>
          <p:nvPr/>
        </p:nvSpPr>
        <p:spPr>
          <a:xfrm>
            <a:off x="148855" y="159488"/>
            <a:ext cx="11802140" cy="1938992"/>
          </a:xfrm>
          <a:prstGeom prst="rect">
            <a:avLst/>
          </a:prstGeom>
          <a:noFill/>
        </p:spPr>
        <p:txBody>
          <a:bodyPr wrap="square">
            <a:spAutoFit/>
          </a:bodyPr>
          <a:lstStyle/>
          <a:p>
            <a:r>
              <a:rPr lang="en-GB" sz="2000" b="1" dirty="0">
                <a:solidFill>
                  <a:srgbClr val="FF0000"/>
                </a:solidFill>
              </a:rPr>
              <a:t>Introduction:</a:t>
            </a:r>
          </a:p>
          <a:p>
            <a:r>
              <a:rPr lang="en-GB" sz="2000" dirty="0"/>
              <a:t>Python is a high-level and easy-to-learn programming language. It supports procedural and object-oriented approaches along with multiple types of programming, including functional coding and industry-level coding. Inheritance is one of the key pillars of object-oriented programming that supports code reusability. Also, it is quite useful while working with a wide variety of applications in Python. </a:t>
            </a:r>
          </a:p>
          <a:p>
            <a:endParaRPr lang="en-GB" sz="2000" dirty="0"/>
          </a:p>
        </p:txBody>
      </p:sp>
      <p:sp>
        <p:nvSpPr>
          <p:cNvPr id="5" name="TextBox 4">
            <a:extLst>
              <a:ext uri="{FF2B5EF4-FFF2-40B4-BE49-F238E27FC236}">
                <a16:creationId xmlns:a16="http://schemas.microsoft.com/office/drawing/2014/main" id="{3F9A2A19-29B6-8520-C0AA-AF21811B2AE5}"/>
              </a:ext>
            </a:extLst>
          </p:cNvPr>
          <p:cNvSpPr txBox="1"/>
          <p:nvPr/>
        </p:nvSpPr>
        <p:spPr>
          <a:xfrm>
            <a:off x="148855" y="2098480"/>
            <a:ext cx="11802140" cy="3785652"/>
          </a:xfrm>
          <a:prstGeom prst="rect">
            <a:avLst/>
          </a:prstGeom>
          <a:noFill/>
        </p:spPr>
        <p:txBody>
          <a:bodyPr wrap="square">
            <a:spAutoFit/>
          </a:bodyPr>
          <a:lstStyle/>
          <a:p>
            <a:r>
              <a:rPr lang="en-GB" sz="2000" b="1" dirty="0">
                <a:solidFill>
                  <a:srgbClr val="FF0000"/>
                </a:solidFill>
              </a:rPr>
              <a:t>What Is Inheritance in Python?</a:t>
            </a:r>
          </a:p>
          <a:p>
            <a:endParaRPr lang="en-GB" sz="2000" b="1" dirty="0">
              <a:solidFill>
                <a:srgbClr val="FF0000"/>
              </a:solidFill>
            </a:endParaRPr>
          </a:p>
          <a:p>
            <a:r>
              <a:rPr lang="en-GB" sz="2000" dirty="0"/>
              <a:t>One of the key concepts of object-oriented programming is inheritance, which allows new classes to inherit features or attributes from the existing classes. This mechanism creates a hierarchy of classes that share similar properties, methods, and features as new classes are derived from the old classes. In simpler terms, we can say that inheritance is the capability of a class to derive properties of another class. The new class is known as the child class, and the existing class is called the parent class. </a:t>
            </a:r>
          </a:p>
          <a:p>
            <a:endParaRPr lang="en-GB" sz="2000" dirty="0"/>
          </a:p>
          <a:p>
            <a:r>
              <a:rPr lang="en-GB" sz="2000" dirty="0"/>
              <a:t>The inherited features and properties are defined data structures and functions we can perform with methods. Inheritance promotes code reusability, which is one of the best industrial coding practices that makes the codebase modular. The new class, or derived class, copies all the functions of the older class, or base class, without rewriting the syntax in the new class. </a:t>
            </a:r>
          </a:p>
        </p:txBody>
      </p:sp>
    </p:spTree>
    <p:extLst>
      <p:ext uri="{BB962C8B-B14F-4D97-AF65-F5344CB8AC3E}">
        <p14:creationId xmlns:p14="http://schemas.microsoft.com/office/powerpoint/2010/main" val="5388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DF0C1-9D62-346D-E29E-0FB537D86E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7B0ECF-5AEB-97E9-E3E2-46C9AE284537}"/>
              </a:ext>
            </a:extLst>
          </p:cNvPr>
          <p:cNvSpPr txBox="1"/>
          <p:nvPr/>
        </p:nvSpPr>
        <p:spPr>
          <a:xfrm>
            <a:off x="148856" y="223284"/>
            <a:ext cx="11805683" cy="5970865"/>
          </a:xfrm>
          <a:prstGeom prst="rect">
            <a:avLst/>
          </a:prstGeom>
          <a:noFill/>
        </p:spPr>
        <p:txBody>
          <a:bodyPr wrap="square">
            <a:spAutoFit/>
          </a:bodyPr>
          <a:lstStyle/>
          <a:p>
            <a:r>
              <a:rPr lang="en-GB" sz="2400" b="1" dirty="0"/>
              <a:t>Python Class:</a:t>
            </a:r>
          </a:p>
          <a:p>
            <a:endParaRPr lang="en-GB" dirty="0"/>
          </a:p>
          <a:p>
            <a:r>
              <a:rPr lang="en-GB" sz="2000" dirty="0"/>
              <a:t>A class in Python is a collection of objects containing blueprints from which objects are created. It is a logical entity with specific attributes and methods. For example, if the class is a pen, it will have attributes and methods like </a:t>
            </a:r>
            <a:r>
              <a:rPr lang="en-GB" sz="2000" dirty="0" err="1"/>
              <a:t>color</a:t>
            </a:r>
            <a:r>
              <a:rPr lang="en-GB" sz="2000" dirty="0"/>
              <a:t>, type, etc. </a:t>
            </a:r>
          </a:p>
          <a:p>
            <a:endParaRPr lang="en-GB" sz="2000" dirty="0"/>
          </a:p>
          <a:p>
            <a:r>
              <a:rPr lang="en-GB" sz="2000" dirty="0"/>
              <a:t>OOPs in Python primarily deals with classes and objects. Classes define functions, known as methods, that describe the actions and </a:t>
            </a:r>
            <a:r>
              <a:rPr lang="en-GB" sz="2000" dirty="0" err="1"/>
              <a:t>behaviors</a:t>
            </a:r>
            <a:r>
              <a:rPr lang="en-GB" sz="2000" dirty="0"/>
              <a:t> an object can perform. They help us avoid complex codebases by creating a blueprint, which makes the code more manageable. They also define the properties of an object created from the class. </a:t>
            </a:r>
          </a:p>
          <a:p>
            <a:endParaRPr lang="en-GB" sz="2000" dirty="0"/>
          </a:p>
          <a:p>
            <a:r>
              <a:rPr lang="en-GB" sz="2000" dirty="0"/>
              <a:t>Suppose you need to track employees of your organization. They all have different attributes, such as name, age, gender, department, etc. In a list, the first attribute would be the name of an employee, second would be age, and so on. What if there are over 100 employees and you want to add more properties? That is where we use Python classes. </a:t>
            </a:r>
          </a:p>
          <a:p>
            <a:endParaRPr lang="en-GB" sz="2000" dirty="0"/>
          </a:p>
          <a:p>
            <a:r>
              <a:rPr lang="en-GB" sz="2000" dirty="0"/>
              <a:t>Please note that a class only defines the structure and doesn’t point to anything specific.</a:t>
            </a:r>
          </a:p>
          <a:p>
            <a:r>
              <a:rPr lang="en-GB" sz="2000" dirty="0"/>
              <a:t>For example, an employee is a class with different properties. It does not refer to a particular employee but explains attributes that any employee must have. </a:t>
            </a:r>
          </a:p>
        </p:txBody>
      </p:sp>
    </p:spTree>
    <p:extLst>
      <p:ext uri="{BB962C8B-B14F-4D97-AF65-F5344CB8AC3E}">
        <p14:creationId xmlns:p14="http://schemas.microsoft.com/office/powerpoint/2010/main" val="1019424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3C229-F7DA-F2B3-4BF2-CEB03B844C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580F30-9158-6AAE-C296-5CA24E22B493}"/>
              </a:ext>
            </a:extLst>
          </p:cNvPr>
          <p:cNvSpPr txBox="1"/>
          <p:nvPr/>
        </p:nvSpPr>
        <p:spPr>
          <a:xfrm>
            <a:off x="210879" y="152882"/>
            <a:ext cx="11770242" cy="5940088"/>
          </a:xfrm>
          <a:prstGeom prst="rect">
            <a:avLst/>
          </a:prstGeom>
          <a:noFill/>
        </p:spPr>
        <p:txBody>
          <a:bodyPr wrap="square">
            <a:spAutoFit/>
          </a:bodyPr>
          <a:lstStyle/>
          <a:p>
            <a:r>
              <a:rPr lang="en-GB" sz="2000" b="1" dirty="0">
                <a:solidFill>
                  <a:srgbClr val="FF0000"/>
                </a:solidFill>
              </a:rPr>
              <a:t>Syntax:</a:t>
            </a:r>
          </a:p>
          <a:p>
            <a:r>
              <a:rPr lang="en-GB" dirty="0"/>
              <a:t>class </a:t>
            </a:r>
            <a:r>
              <a:rPr lang="en-GB" dirty="0" err="1"/>
              <a:t>DerivedClass</a:t>
            </a:r>
            <a:r>
              <a:rPr lang="en-GB" dirty="0"/>
              <a:t>(</a:t>
            </a:r>
            <a:r>
              <a:rPr lang="en-GB" dirty="0" err="1"/>
              <a:t>BaseClass</a:t>
            </a:r>
            <a:r>
              <a:rPr lang="en-GB" dirty="0"/>
              <a:t>):</a:t>
            </a:r>
          </a:p>
          <a:p>
            <a:r>
              <a:rPr lang="en-GB" dirty="0"/>
              <a:t>    # Class definition</a:t>
            </a:r>
          </a:p>
          <a:p>
            <a:r>
              <a:rPr lang="en-GB" dirty="0"/>
              <a:t>Class </a:t>
            </a:r>
            <a:r>
              <a:rPr lang="en-GB" dirty="0" err="1"/>
              <a:t>BaseClass</a:t>
            </a:r>
            <a:r>
              <a:rPr lang="en-GB" dirty="0"/>
              <a:t>:</a:t>
            </a:r>
          </a:p>
          <a:p>
            <a:r>
              <a:rPr lang="en-GB" dirty="0"/>
              <a:t>    {Body}</a:t>
            </a:r>
          </a:p>
          <a:p>
            <a:r>
              <a:rPr lang="en-GB" dirty="0"/>
              <a:t>Class </a:t>
            </a:r>
            <a:r>
              <a:rPr lang="en-GB" dirty="0" err="1"/>
              <a:t>DerivedClass</a:t>
            </a:r>
            <a:r>
              <a:rPr lang="en-GB" dirty="0"/>
              <a:t>(</a:t>
            </a:r>
            <a:r>
              <a:rPr lang="en-GB" dirty="0" err="1"/>
              <a:t>BaseClass</a:t>
            </a:r>
            <a:r>
              <a:rPr lang="en-GB" dirty="0"/>
              <a:t>):</a:t>
            </a:r>
          </a:p>
          <a:p>
            <a:r>
              <a:rPr lang="en-GB" dirty="0"/>
              <a:t>    {Body}</a:t>
            </a:r>
          </a:p>
          <a:p>
            <a:endParaRPr lang="en-GB" dirty="0"/>
          </a:p>
          <a:p>
            <a:r>
              <a:rPr lang="en-GB" dirty="0"/>
              <a:t>Here, </a:t>
            </a:r>
            <a:r>
              <a:rPr lang="en-GB" dirty="0" err="1"/>
              <a:t>DerivedClass</a:t>
            </a:r>
            <a:r>
              <a:rPr lang="en-GB" dirty="0"/>
              <a:t> is the class that inherits properties from the </a:t>
            </a:r>
            <a:r>
              <a:rPr lang="en-GB" dirty="0" err="1"/>
              <a:t>BaseClass</a:t>
            </a:r>
            <a:r>
              <a:rPr lang="en-GB" dirty="0"/>
              <a:t>. The </a:t>
            </a:r>
            <a:r>
              <a:rPr lang="en-GB" dirty="0" err="1"/>
              <a:t>BaseClass</a:t>
            </a:r>
            <a:r>
              <a:rPr lang="en-GB" dirty="0"/>
              <a:t> serves as the parent or superclass.</a:t>
            </a:r>
          </a:p>
          <a:p>
            <a:endParaRPr lang="en-GB" dirty="0"/>
          </a:p>
          <a:p>
            <a:r>
              <a:rPr lang="en-GB" b="1" dirty="0">
                <a:solidFill>
                  <a:srgbClr val="FF0000"/>
                </a:solidFill>
              </a:rPr>
              <a:t>Example </a:t>
            </a:r>
          </a:p>
          <a:p>
            <a:r>
              <a:rPr lang="en-GB" dirty="0"/>
              <a:t># Base class</a:t>
            </a:r>
          </a:p>
          <a:p>
            <a:r>
              <a:rPr lang="en-GB" dirty="0"/>
              <a:t>class Animal:</a:t>
            </a:r>
          </a:p>
          <a:p>
            <a:r>
              <a:rPr lang="en-GB" dirty="0"/>
              <a:t>    def speak(self):</a:t>
            </a:r>
          </a:p>
          <a:p>
            <a:r>
              <a:rPr lang="en-GB" dirty="0"/>
              <a:t>        return "Animal makes a sound"</a:t>
            </a:r>
          </a:p>
          <a:p>
            <a:r>
              <a:rPr lang="en-GB" dirty="0"/>
              <a:t># Derived class</a:t>
            </a:r>
          </a:p>
          <a:p>
            <a:r>
              <a:rPr lang="en-GB" dirty="0"/>
              <a:t>class Dog(Animal):</a:t>
            </a:r>
          </a:p>
          <a:p>
            <a:r>
              <a:rPr lang="en-GB" dirty="0"/>
              <a:t>    def speak(self):</a:t>
            </a:r>
          </a:p>
          <a:p>
            <a:r>
              <a:rPr lang="en-GB" dirty="0"/>
              <a:t>        return "Woof!"</a:t>
            </a:r>
          </a:p>
          <a:p>
            <a:endParaRPr lang="en-GB" dirty="0"/>
          </a:p>
        </p:txBody>
      </p:sp>
      <p:sp>
        <p:nvSpPr>
          <p:cNvPr id="5" name="TextBox 4">
            <a:extLst>
              <a:ext uri="{FF2B5EF4-FFF2-40B4-BE49-F238E27FC236}">
                <a16:creationId xmlns:a16="http://schemas.microsoft.com/office/drawing/2014/main" id="{21D75C05-1C20-E7F2-B795-B5A3E950213D}"/>
              </a:ext>
            </a:extLst>
          </p:cNvPr>
          <p:cNvSpPr txBox="1"/>
          <p:nvPr/>
        </p:nvSpPr>
        <p:spPr>
          <a:xfrm>
            <a:off x="5515640" y="3122926"/>
            <a:ext cx="6097772" cy="2308324"/>
          </a:xfrm>
          <a:prstGeom prst="rect">
            <a:avLst/>
          </a:prstGeom>
          <a:noFill/>
        </p:spPr>
        <p:txBody>
          <a:bodyPr wrap="square">
            <a:spAutoFit/>
          </a:bodyPr>
          <a:lstStyle/>
          <a:p>
            <a:r>
              <a:rPr lang="en-GB" dirty="0"/>
              <a:t># Create an instance of the derived class</a:t>
            </a:r>
          </a:p>
          <a:p>
            <a:r>
              <a:rPr lang="en-GB" dirty="0" err="1"/>
              <a:t>my_dog</a:t>
            </a:r>
            <a:r>
              <a:rPr lang="en-GB" dirty="0"/>
              <a:t> = Dog()</a:t>
            </a:r>
          </a:p>
          <a:p>
            <a:endParaRPr lang="en-GB" dirty="0"/>
          </a:p>
          <a:p>
            <a:r>
              <a:rPr lang="en-GB" dirty="0"/>
              <a:t># Call the method from the derived class</a:t>
            </a:r>
          </a:p>
          <a:p>
            <a:r>
              <a:rPr lang="en-GB" dirty="0"/>
              <a:t>print(</a:t>
            </a:r>
            <a:r>
              <a:rPr lang="en-GB" dirty="0" err="1"/>
              <a:t>my_dog.speak</a:t>
            </a:r>
            <a:r>
              <a:rPr lang="en-GB" dirty="0"/>
              <a:t>())  # Output: Woof!</a:t>
            </a:r>
          </a:p>
          <a:p>
            <a:endParaRPr lang="en-GB" dirty="0"/>
          </a:p>
          <a:p>
            <a:r>
              <a:rPr lang="en-GB" b="1" dirty="0">
                <a:solidFill>
                  <a:srgbClr val="FF0000"/>
                </a:solidFill>
              </a:rPr>
              <a:t>Output</a:t>
            </a:r>
            <a:r>
              <a:rPr lang="en-GB" b="1" dirty="0"/>
              <a:t>:</a:t>
            </a:r>
          </a:p>
          <a:p>
            <a:r>
              <a:rPr lang="en-GB" dirty="0"/>
              <a:t>Woof!</a:t>
            </a:r>
          </a:p>
        </p:txBody>
      </p:sp>
    </p:spTree>
    <p:extLst>
      <p:ext uri="{BB962C8B-B14F-4D97-AF65-F5344CB8AC3E}">
        <p14:creationId xmlns:p14="http://schemas.microsoft.com/office/powerpoint/2010/main" val="410953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B6DB4-C511-E5CE-EFAD-5493C41F05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874B9B-2051-27F3-1633-FEE54727210B}"/>
              </a:ext>
            </a:extLst>
          </p:cNvPr>
          <p:cNvSpPr txBox="1"/>
          <p:nvPr/>
        </p:nvSpPr>
        <p:spPr>
          <a:xfrm>
            <a:off x="255181" y="350874"/>
            <a:ext cx="11717079" cy="4401205"/>
          </a:xfrm>
          <a:prstGeom prst="rect">
            <a:avLst/>
          </a:prstGeom>
          <a:noFill/>
        </p:spPr>
        <p:txBody>
          <a:bodyPr wrap="square">
            <a:spAutoFit/>
          </a:bodyPr>
          <a:lstStyle/>
          <a:p>
            <a:r>
              <a:rPr lang="en-GB" sz="2000" b="1" dirty="0" err="1">
                <a:solidFill>
                  <a:srgbClr val="FF0000"/>
                </a:solidFill>
              </a:rPr>
              <a:t>Tyрes</a:t>
            </a:r>
            <a:r>
              <a:rPr lang="en-GB" sz="2000" b="1" dirty="0">
                <a:solidFill>
                  <a:srgbClr val="FF0000"/>
                </a:solidFill>
              </a:rPr>
              <a:t> of </a:t>
            </a:r>
            <a:r>
              <a:rPr lang="en-GB" sz="2000" b="1" dirty="0" err="1">
                <a:solidFill>
                  <a:srgbClr val="FF0000"/>
                </a:solidFill>
              </a:rPr>
              <a:t>Inheritаnсe</a:t>
            </a:r>
            <a:r>
              <a:rPr lang="en-GB" sz="2000" b="1" dirty="0">
                <a:solidFill>
                  <a:srgbClr val="FF0000"/>
                </a:solidFill>
              </a:rPr>
              <a:t>:</a:t>
            </a:r>
          </a:p>
          <a:p>
            <a:endParaRPr lang="en-GB" sz="2000" dirty="0"/>
          </a:p>
          <a:p>
            <a:r>
              <a:rPr lang="en-GB" sz="2000" dirty="0"/>
              <a:t>Python offers various types of inheritance based on the number of child and parent classes involved in the inheritance.</a:t>
            </a:r>
          </a:p>
          <a:p>
            <a:endParaRPr lang="en-GB" sz="2000" dirty="0"/>
          </a:p>
          <a:p>
            <a:pPr marL="342900" indent="-342900">
              <a:buFont typeface="Wingdings" panose="05000000000000000000" pitchFamily="2" charset="2"/>
              <a:buChar char="q"/>
            </a:pPr>
            <a:r>
              <a:rPr lang="en-GB" sz="2000" dirty="0"/>
              <a:t>Single Inheritance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Multiple Inheritances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Multilevel Inheritance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Hierarchical Inheritance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Hybrid Inheritance in Python</a:t>
            </a:r>
          </a:p>
        </p:txBody>
      </p:sp>
    </p:spTree>
    <p:extLst>
      <p:ext uri="{BB962C8B-B14F-4D97-AF65-F5344CB8AC3E}">
        <p14:creationId xmlns:p14="http://schemas.microsoft.com/office/powerpoint/2010/main" val="18623799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E9B7A4-B551-78F0-61BB-F2F09D8A307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B7039C-5589-2A92-C592-0CD6FC878C7F}"/>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Single Inheritance in Python</a:t>
            </a:r>
          </a:p>
          <a:p>
            <a:pPr indent="-228600">
              <a:lnSpc>
                <a:spcPct val="90000"/>
              </a:lnSpc>
              <a:spcAft>
                <a:spcPts val="600"/>
              </a:spcAft>
              <a:buFont typeface="Arial" panose="020B0604020202020204" pitchFamily="34" charset="0"/>
              <a:buChar char="•"/>
            </a:pPr>
            <a:r>
              <a:rPr lang="en-US" sz="2000" dirty="0"/>
              <a:t>Single inheritance is the simplest type of inheritance where a single child class inherits from one parent class. It is also called simple inheritance due to its candid nature. Single inheritance in python</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8" name="Picture 7" descr="A diagram of a child class&#10;&#10;AI-generated content may be incorrect.">
            <a:extLst>
              <a:ext uri="{FF2B5EF4-FFF2-40B4-BE49-F238E27FC236}">
                <a16:creationId xmlns:a16="http://schemas.microsoft.com/office/drawing/2014/main" id="{D988CA13-4D83-DB03-949E-1E5420A13C3D}"/>
              </a:ext>
            </a:extLst>
          </p:cNvPr>
          <p:cNvPicPr>
            <a:picLocks noChangeAspect="1"/>
          </p:cNvPicPr>
          <p:nvPr/>
        </p:nvPicPr>
        <p:blipFill>
          <a:blip r:embed="rId2"/>
          <a:stretch>
            <a:fillRect/>
          </a:stretch>
        </p:blipFill>
        <p:spPr>
          <a:xfrm>
            <a:off x="8034505" y="774285"/>
            <a:ext cx="2213444" cy="2581173"/>
          </a:xfrm>
          <a:prstGeom prst="rect">
            <a:avLst/>
          </a:prstGeom>
        </p:spPr>
      </p:pic>
      <p:pic>
        <p:nvPicPr>
          <p:cNvPr id="6" name="Picture 5" descr="A person and child with text&#10;&#10;AI-generated content may be incorrect.">
            <a:extLst>
              <a:ext uri="{FF2B5EF4-FFF2-40B4-BE49-F238E27FC236}">
                <a16:creationId xmlns:a16="http://schemas.microsoft.com/office/drawing/2014/main" id="{774D42A3-3EBA-F462-1161-5765ACEC4B7F}"/>
              </a:ext>
            </a:extLst>
          </p:cNvPr>
          <p:cNvPicPr>
            <a:picLocks noChangeAspect="1"/>
          </p:cNvPicPr>
          <p:nvPr/>
        </p:nvPicPr>
        <p:blipFill>
          <a:blip r:embed="rId3"/>
          <a:stretch>
            <a:fillRect/>
          </a:stretch>
        </p:blipFill>
        <p:spPr>
          <a:xfrm>
            <a:off x="7163317" y="3575074"/>
            <a:ext cx="3955820" cy="2581173"/>
          </a:xfrm>
          <a:prstGeom prst="rect">
            <a:avLst/>
          </a:prstGeom>
        </p:spPr>
      </p:pic>
    </p:spTree>
    <p:extLst>
      <p:ext uri="{BB962C8B-B14F-4D97-AF65-F5344CB8AC3E}">
        <p14:creationId xmlns:p14="http://schemas.microsoft.com/office/powerpoint/2010/main" val="3640930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FC92-CC26-1F8F-5E98-092C1379BEB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0006A16-6D51-36EC-28DD-21298A232694}"/>
              </a:ext>
            </a:extLst>
          </p:cNvPr>
          <p:cNvSpPr txBox="1"/>
          <p:nvPr/>
        </p:nvSpPr>
        <p:spPr>
          <a:xfrm>
            <a:off x="943639" y="730908"/>
            <a:ext cx="6097772" cy="4524315"/>
          </a:xfrm>
          <a:prstGeom prst="rect">
            <a:avLst/>
          </a:prstGeom>
          <a:noFill/>
        </p:spPr>
        <p:txBody>
          <a:bodyPr wrap="square">
            <a:spAutoFit/>
          </a:bodyPr>
          <a:lstStyle/>
          <a:p>
            <a:r>
              <a:rPr lang="en-GB" sz="1800" b="1" dirty="0">
                <a:solidFill>
                  <a:srgbClr val="FF0000"/>
                </a:solidFill>
              </a:rPr>
              <a:t>Example </a:t>
            </a:r>
          </a:p>
          <a:p>
            <a:r>
              <a:rPr lang="en-GB" sz="1800" dirty="0"/>
              <a:t># Base class</a:t>
            </a:r>
          </a:p>
          <a:p>
            <a:r>
              <a:rPr lang="en-GB" sz="1800" dirty="0"/>
              <a:t>class Animal:</a:t>
            </a:r>
          </a:p>
          <a:p>
            <a:r>
              <a:rPr lang="en-GB" sz="1800" dirty="0"/>
              <a:t>    def speak(self):</a:t>
            </a:r>
          </a:p>
          <a:p>
            <a:r>
              <a:rPr lang="en-GB" sz="1800" dirty="0"/>
              <a:t>        return "Animal makes a sound"</a:t>
            </a:r>
          </a:p>
          <a:p>
            <a:endParaRPr lang="en-GB" sz="1800" dirty="0"/>
          </a:p>
          <a:p>
            <a:r>
              <a:rPr lang="en-GB" sz="1800" dirty="0"/>
              <a:t># Derived class</a:t>
            </a:r>
          </a:p>
          <a:p>
            <a:r>
              <a:rPr lang="en-GB" sz="1800" dirty="0"/>
              <a:t>class Dog(Animal):</a:t>
            </a:r>
          </a:p>
          <a:p>
            <a:r>
              <a:rPr lang="en-GB" sz="1800" dirty="0"/>
              <a:t>    def speak(self):</a:t>
            </a:r>
          </a:p>
          <a:p>
            <a:r>
              <a:rPr lang="en-GB" sz="1800" dirty="0"/>
              <a:t>        return "Woof!"</a:t>
            </a:r>
          </a:p>
          <a:p>
            <a:endParaRPr lang="en-GB" sz="1800" dirty="0"/>
          </a:p>
          <a:p>
            <a:r>
              <a:rPr lang="en-GB" sz="1800" dirty="0"/>
              <a:t># Create an instance of the derived class</a:t>
            </a:r>
          </a:p>
          <a:p>
            <a:r>
              <a:rPr lang="en-GB" sz="1800" dirty="0" err="1"/>
              <a:t>my_dog</a:t>
            </a:r>
            <a:r>
              <a:rPr lang="en-GB" sz="1800" dirty="0"/>
              <a:t> = Dog()</a:t>
            </a:r>
          </a:p>
          <a:p>
            <a:endParaRPr lang="en-GB" sz="1800" dirty="0"/>
          </a:p>
          <a:p>
            <a:r>
              <a:rPr lang="en-GB" sz="1800" dirty="0"/>
              <a:t># Call the method from the derived class</a:t>
            </a:r>
          </a:p>
          <a:p>
            <a:r>
              <a:rPr lang="en-GB" sz="1800" dirty="0"/>
              <a:t>print(</a:t>
            </a:r>
            <a:r>
              <a:rPr lang="en-GB" sz="1800" dirty="0" err="1"/>
              <a:t>my_dog.speak</a:t>
            </a:r>
            <a:r>
              <a:rPr lang="en-GB" sz="1800" dirty="0"/>
              <a:t>())  # Output: Woof!</a:t>
            </a:r>
          </a:p>
        </p:txBody>
      </p:sp>
      <p:sp>
        <p:nvSpPr>
          <p:cNvPr id="6" name="TextBox 5">
            <a:extLst>
              <a:ext uri="{FF2B5EF4-FFF2-40B4-BE49-F238E27FC236}">
                <a16:creationId xmlns:a16="http://schemas.microsoft.com/office/drawing/2014/main" id="{5CD58347-E447-790E-FF17-0ABF3FFAD48A}"/>
              </a:ext>
            </a:extLst>
          </p:cNvPr>
          <p:cNvSpPr txBox="1"/>
          <p:nvPr/>
        </p:nvSpPr>
        <p:spPr>
          <a:xfrm>
            <a:off x="6717118" y="2967612"/>
            <a:ext cx="6097772" cy="677108"/>
          </a:xfrm>
          <a:prstGeom prst="rect">
            <a:avLst/>
          </a:prstGeom>
          <a:noFill/>
        </p:spPr>
        <p:txBody>
          <a:bodyPr wrap="square">
            <a:spAutoFit/>
          </a:bodyPr>
          <a:lstStyle/>
          <a:p>
            <a:r>
              <a:rPr lang="en-GB" sz="2000" b="1" dirty="0">
                <a:solidFill>
                  <a:srgbClr val="FF0000"/>
                </a:solidFill>
              </a:rPr>
              <a:t>Output:</a:t>
            </a:r>
          </a:p>
          <a:p>
            <a:r>
              <a:rPr lang="en-GB" sz="1800" dirty="0"/>
              <a:t>Woof!</a:t>
            </a:r>
          </a:p>
        </p:txBody>
      </p:sp>
    </p:spTree>
    <p:extLst>
      <p:ext uri="{BB962C8B-B14F-4D97-AF65-F5344CB8AC3E}">
        <p14:creationId xmlns:p14="http://schemas.microsoft.com/office/powerpoint/2010/main" val="835142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9A1FA-D611-DAA9-4A96-062FDF8EE724}"/>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F0075C-8AB0-8D18-3CC7-96CEFC88FADD}"/>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Multiple Inheritance in Python</a:t>
            </a:r>
          </a:p>
          <a:p>
            <a:pPr indent="-228600">
              <a:lnSpc>
                <a:spcPct val="90000"/>
              </a:lnSpc>
              <a:spcAft>
                <a:spcPts val="600"/>
              </a:spcAft>
              <a:buFont typeface="Arial" panose="020B0604020202020204" pitchFamily="34" charset="0"/>
              <a:buChar char="•"/>
            </a:pPr>
            <a:r>
              <a:rPr lang="en-US" sz="2000" dirty="0"/>
              <a:t>In multiple inheritance, a single subclass inherits from multiple </a:t>
            </a:r>
            <a:r>
              <a:rPr lang="en-US" sz="2000" dirty="0" err="1"/>
              <a:t>superclasses</a:t>
            </a:r>
            <a:r>
              <a:rPr lang="en-US" sz="2000" dirty="0"/>
              <a:t>. So, the child class can access two or more parent classes it has inherited attributes and methods from. However, if two parent classes share the same ‘named’ methods, the child class performs only the method of the first parent class in order of reference.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Picture 4" descr="A person and person with a child and a teacher&#10;&#10;AI-generated content may be incorrect.">
            <a:extLst>
              <a:ext uri="{FF2B5EF4-FFF2-40B4-BE49-F238E27FC236}">
                <a16:creationId xmlns:a16="http://schemas.microsoft.com/office/drawing/2014/main" id="{073F344A-676C-581B-0A5D-EEFB945D7F53}"/>
              </a:ext>
            </a:extLst>
          </p:cNvPr>
          <p:cNvPicPr>
            <a:picLocks noChangeAspect="1"/>
          </p:cNvPicPr>
          <p:nvPr/>
        </p:nvPicPr>
        <p:blipFill>
          <a:blip r:embed="rId2"/>
          <a:stretch>
            <a:fillRect/>
          </a:stretch>
        </p:blipFill>
        <p:spPr>
          <a:xfrm>
            <a:off x="6946667" y="896268"/>
            <a:ext cx="4389120" cy="2337206"/>
          </a:xfrm>
          <a:prstGeom prst="rect">
            <a:avLst/>
          </a:prstGeom>
        </p:spPr>
      </p:pic>
      <p:pic>
        <p:nvPicPr>
          <p:cNvPr id="7" name="Picture 6" descr="A diagram of a child class&#10;&#10;AI-generated content may be incorrect.">
            <a:extLst>
              <a:ext uri="{FF2B5EF4-FFF2-40B4-BE49-F238E27FC236}">
                <a16:creationId xmlns:a16="http://schemas.microsoft.com/office/drawing/2014/main" id="{78147EC4-C97E-EC38-5E75-6C42BDB97CC5}"/>
              </a:ext>
            </a:extLst>
          </p:cNvPr>
          <p:cNvPicPr>
            <a:picLocks noChangeAspect="1"/>
          </p:cNvPicPr>
          <p:nvPr/>
        </p:nvPicPr>
        <p:blipFill>
          <a:blip r:embed="rId3"/>
          <a:stretch>
            <a:fillRect/>
          </a:stretch>
        </p:blipFill>
        <p:spPr>
          <a:xfrm>
            <a:off x="6946667" y="3762894"/>
            <a:ext cx="4389120" cy="2205532"/>
          </a:xfrm>
          <a:prstGeom prst="rect">
            <a:avLst/>
          </a:prstGeom>
        </p:spPr>
      </p:pic>
    </p:spTree>
    <p:extLst>
      <p:ext uri="{BB962C8B-B14F-4D97-AF65-F5344CB8AC3E}">
        <p14:creationId xmlns:p14="http://schemas.microsoft.com/office/powerpoint/2010/main" val="322185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1C8BF-CB05-ED02-3D19-E7EB20AD7A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7ADE709-DF9D-1808-E92E-A904178E86A0}"/>
              </a:ext>
            </a:extLst>
          </p:cNvPr>
          <p:cNvPicPr>
            <a:picLocks noChangeAspect="1"/>
          </p:cNvPicPr>
          <p:nvPr/>
        </p:nvPicPr>
        <p:blipFill>
          <a:blip r:embed="rId2"/>
          <a:stretch>
            <a:fillRect/>
          </a:stretch>
        </p:blipFill>
        <p:spPr>
          <a:xfrm>
            <a:off x="478971" y="456757"/>
            <a:ext cx="6879091" cy="5740616"/>
          </a:xfrm>
          <a:prstGeom prst="rect">
            <a:avLst/>
          </a:prstGeom>
        </p:spPr>
      </p:pic>
      <p:pic>
        <p:nvPicPr>
          <p:cNvPr id="5" name="Picture 4">
            <a:extLst>
              <a:ext uri="{FF2B5EF4-FFF2-40B4-BE49-F238E27FC236}">
                <a16:creationId xmlns:a16="http://schemas.microsoft.com/office/drawing/2014/main" id="{4D9A0B1E-79FF-A78D-7833-9C9D62A7E768}"/>
              </a:ext>
            </a:extLst>
          </p:cNvPr>
          <p:cNvPicPr>
            <a:picLocks noChangeAspect="1"/>
          </p:cNvPicPr>
          <p:nvPr/>
        </p:nvPicPr>
        <p:blipFill>
          <a:blip r:embed="rId3"/>
          <a:stretch>
            <a:fillRect/>
          </a:stretch>
        </p:blipFill>
        <p:spPr>
          <a:xfrm>
            <a:off x="5208815" y="1873023"/>
            <a:ext cx="6324600" cy="1152525"/>
          </a:xfrm>
          <a:prstGeom prst="rect">
            <a:avLst/>
          </a:prstGeom>
        </p:spPr>
      </p:pic>
    </p:spTree>
    <p:extLst>
      <p:ext uri="{BB962C8B-B14F-4D97-AF65-F5344CB8AC3E}">
        <p14:creationId xmlns:p14="http://schemas.microsoft.com/office/powerpoint/2010/main" val="31504707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3F738-CF71-40D6-FBEC-362D6B8E85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C333FD-4E10-0412-2149-08BEE99D18B4}"/>
              </a:ext>
            </a:extLst>
          </p:cNvPr>
          <p:cNvSpPr txBox="1"/>
          <p:nvPr/>
        </p:nvSpPr>
        <p:spPr>
          <a:xfrm>
            <a:off x="435935" y="414670"/>
            <a:ext cx="11291777" cy="5755422"/>
          </a:xfrm>
          <a:prstGeom prst="rect">
            <a:avLst/>
          </a:prstGeom>
          <a:noFill/>
        </p:spPr>
        <p:txBody>
          <a:bodyPr wrap="square">
            <a:spAutoFit/>
          </a:bodyPr>
          <a:lstStyle/>
          <a:p>
            <a:r>
              <a:rPr lang="en-GB" sz="2000" b="1" dirty="0">
                <a:solidFill>
                  <a:srgbClr val="FF0000"/>
                </a:solidFill>
              </a:rPr>
              <a:t>                                                                                            Explanation:</a:t>
            </a:r>
          </a:p>
          <a:p>
            <a:endParaRPr lang="en-GB" b="1" dirty="0">
              <a:solidFill>
                <a:srgbClr val="FF0000"/>
              </a:solidFill>
            </a:endParaRPr>
          </a:p>
          <a:p>
            <a:r>
              <a:rPr lang="en-GB" sz="2000" b="1" dirty="0">
                <a:solidFill>
                  <a:srgbClr val="FF0000"/>
                </a:solidFill>
              </a:rPr>
              <a:t>Base Classes (Person, Employee):</a:t>
            </a:r>
          </a:p>
          <a:p>
            <a:endParaRPr lang="en-GB" sz="2000" dirty="0"/>
          </a:p>
          <a:p>
            <a:pPr marL="285750" indent="-285750">
              <a:buFont typeface="Wingdings" panose="05000000000000000000" pitchFamily="2" charset="2"/>
              <a:buChar char="q"/>
            </a:pPr>
            <a:r>
              <a:rPr lang="en-GB" sz="2000" dirty="0"/>
              <a:t>Person class has a name attribute and a method greet().</a:t>
            </a:r>
          </a:p>
          <a:p>
            <a:pPr marL="285750" indent="-285750">
              <a:buFont typeface="Wingdings" panose="05000000000000000000" pitchFamily="2" charset="2"/>
              <a:buChar char="q"/>
            </a:pPr>
            <a:r>
              <a:rPr lang="en-GB" sz="2000" dirty="0"/>
              <a:t>Employee class has an </a:t>
            </a:r>
            <a:r>
              <a:rPr lang="en-GB" sz="2000" dirty="0" err="1"/>
              <a:t>employee_id</a:t>
            </a:r>
            <a:r>
              <a:rPr lang="en-GB" sz="2000" dirty="0"/>
              <a:t> attribute and a method </a:t>
            </a:r>
            <a:r>
              <a:rPr lang="en-GB" sz="2000" dirty="0" err="1"/>
              <a:t>get_id</a:t>
            </a:r>
            <a:r>
              <a:rPr lang="en-GB" sz="2000" dirty="0"/>
              <a:t>().</a:t>
            </a:r>
          </a:p>
          <a:p>
            <a:endParaRPr lang="en-GB" dirty="0"/>
          </a:p>
          <a:p>
            <a:r>
              <a:rPr lang="en-GB" sz="2000" b="1" dirty="0">
                <a:solidFill>
                  <a:srgbClr val="FF0000"/>
                </a:solidFill>
              </a:rPr>
              <a:t>Derived Class (Manager):</a:t>
            </a:r>
          </a:p>
          <a:p>
            <a:endParaRPr lang="en-GB" dirty="0"/>
          </a:p>
          <a:p>
            <a:pPr marL="285750" indent="-285750">
              <a:buFont typeface="Wingdings" panose="05000000000000000000" pitchFamily="2" charset="2"/>
              <a:buChar char="q"/>
            </a:pPr>
            <a:r>
              <a:rPr lang="en-GB" sz="2000" dirty="0"/>
              <a:t>Inherits from both Person and Employee.</a:t>
            </a:r>
          </a:p>
          <a:p>
            <a:pPr marL="285750" indent="-285750">
              <a:buFont typeface="Wingdings" panose="05000000000000000000" pitchFamily="2" charset="2"/>
              <a:buChar char="q"/>
            </a:pPr>
            <a:r>
              <a:rPr lang="en-GB" sz="2000" dirty="0"/>
              <a:t>The __</a:t>
            </a:r>
            <a:r>
              <a:rPr lang="en-GB" sz="2000" dirty="0" err="1"/>
              <a:t>init</a:t>
            </a:r>
            <a:r>
              <a:rPr lang="en-GB" sz="2000" dirty="0"/>
              <a:t>__ method initializes attributes from both base classes and adds its own attribute department.</a:t>
            </a:r>
          </a:p>
          <a:p>
            <a:pPr marL="285750" indent="-285750">
              <a:buFont typeface="Wingdings" panose="05000000000000000000" pitchFamily="2" charset="2"/>
              <a:buChar char="q"/>
            </a:pPr>
            <a:r>
              <a:rPr lang="en-GB" sz="2000" dirty="0"/>
              <a:t>The </a:t>
            </a:r>
            <a:r>
              <a:rPr lang="en-GB" sz="2000" dirty="0" err="1"/>
              <a:t>show_details</a:t>
            </a:r>
            <a:r>
              <a:rPr lang="en-GB" sz="2000" dirty="0"/>
              <a:t>() method combines functionality from both base classes and its own method.</a:t>
            </a:r>
            <a:br>
              <a:rPr lang="en-GB" dirty="0"/>
            </a:br>
            <a:endParaRPr lang="en-GB" dirty="0"/>
          </a:p>
          <a:p>
            <a:r>
              <a:rPr lang="en-GB" sz="2000" b="1" dirty="0">
                <a:solidFill>
                  <a:srgbClr val="FF0000"/>
                </a:solidFill>
              </a:rPr>
              <a:t>Object Creation and Method Calls:</a:t>
            </a:r>
          </a:p>
          <a:p>
            <a:endParaRPr lang="en-GB" dirty="0"/>
          </a:p>
          <a:p>
            <a:pPr marL="285750" indent="-285750">
              <a:buFont typeface="Wingdings" panose="05000000000000000000" pitchFamily="2" charset="2"/>
              <a:buChar char="q"/>
            </a:pPr>
            <a:r>
              <a:rPr lang="en-GB" sz="2000" dirty="0"/>
              <a:t>An instance of Manager is created with name, </a:t>
            </a:r>
            <a:r>
              <a:rPr lang="en-GB" sz="2000" dirty="0" err="1"/>
              <a:t>employee_id</a:t>
            </a:r>
            <a:r>
              <a:rPr lang="en-GB" sz="2000" dirty="0"/>
              <a:t>, and department.</a:t>
            </a:r>
          </a:p>
          <a:p>
            <a:pPr marL="285750" indent="-285750">
              <a:buFont typeface="Wingdings" panose="05000000000000000000" pitchFamily="2" charset="2"/>
              <a:buChar char="q"/>
            </a:pPr>
            <a:r>
              <a:rPr lang="en-GB" sz="2000" dirty="0"/>
              <a:t>Calls to greet(), </a:t>
            </a:r>
            <a:r>
              <a:rPr lang="en-GB" sz="2000" dirty="0" err="1"/>
              <a:t>get_id</a:t>
            </a:r>
            <a:r>
              <a:rPr lang="en-GB" sz="2000" dirty="0"/>
              <a:t>(), and </a:t>
            </a:r>
            <a:r>
              <a:rPr lang="en-GB" sz="2000" dirty="0" err="1"/>
              <a:t>show_details</a:t>
            </a:r>
            <a:r>
              <a:rPr lang="en-GB" sz="2000" dirty="0"/>
              <a:t>() demonstrate the combined </a:t>
            </a:r>
            <a:r>
              <a:rPr lang="en-GB" sz="2000" dirty="0" err="1"/>
              <a:t>behavior</a:t>
            </a:r>
            <a:r>
              <a:rPr lang="en-GB" sz="2000" dirty="0"/>
              <a:t> from multiple base classes</a:t>
            </a:r>
            <a:r>
              <a:rPr lang="en-GB" dirty="0"/>
              <a:t>.</a:t>
            </a:r>
          </a:p>
        </p:txBody>
      </p:sp>
    </p:spTree>
    <p:extLst>
      <p:ext uri="{BB962C8B-B14F-4D97-AF65-F5344CB8AC3E}">
        <p14:creationId xmlns:p14="http://schemas.microsoft.com/office/powerpoint/2010/main" val="586489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E22D0D-2989-2EE2-9058-FFE3EFB8697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2C4F30-282E-6BED-0D40-7558382F6452}"/>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Multilevel Inheritance in Python:</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1900" dirty="0"/>
              <a:t>Multilevel inheritance is the one with child and grandchild relationship. It means we go one step beyond the parent-child relationship, introducing the concept of grandchildren, great-grandchildren, grandparents, and other classes. Contrary to two-level inheritance with base and derived classes, this inheritance has multiple levels. So, the child class is derived from the parent class, which is derived from another parent class. </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child class&#10;&#10;AI-generated content may be incorrect.">
            <a:extLst>
              <a:ext uri="{FF2B5EF4-FFF2-40B4-BE49-F238E27FC236}">
                <a16:creationId xmlns:a16="http://schemas.microsoft.com/office/drawing/2014/main" id="{EFE2D060-124A-32E9-33EE-3543985ADAE1}"/>
              </a:ext>
            </a:extLst>
          </p:cNvPr>
          <p:cNvPicPr>
            <a:picLocks noChangeAspect="1"/>
          </p:cNvPicPr>
          <p:nvPr/>
        </p:nvPicPr>
        <p:blipFill>
          <a:blip r:embed="rId2"/>
          <a:srcRect t="1181" r="-3" b="11712"/>
          <a:stretch/>
        </p:blipFill>
        <p:spPr>
          <a:xfrm>
            <a:off x="5977788" y="799352"/>
            <a:ext cx="5425410" cy="5259296"/>
          </a:xfrm>
          <a:prstGeom prst="rect">
            <a:avLst/>
          </a:prstGeom>
        </p:spPr>
      </p:pic>
    </p:spTree>
    <p:extLst>
      <p:ext uri="{BB962C8B-B14F-4D97-AF65-F5344CB8AC3E}">
        <p14:creationId xmlns:p14="http://schemas.microsoft.com/office/powerpoint/2010/main" val="4282605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8C335A-F36C-4215-68B9-BC3303971EE7}"/>
              </a:ext>
            </a:extLst>
          </p:cNvPr>
          <p:cNvPicPr>
            <a:picLocks noChangeAspect="1"/>
          </p:cNvPicPr>
          <p:nvPr/>
        </p:nvPicPr>
        <p:blipFill>
          <a:blip r:embed="rId2"/>
          <a:srcRect r="8811"/>
          <a:stretch/>
        </p:blipFill>
        <p:spPr>
          <a:xfrm>
            <a:off x="229194"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pic>
        <p:nvPicPr>
          <p:cNvPr id="7" name="Picture 6">
            <a:extLst>
              <a:ext uri="{FF2B5EF4-FFF2-40B4-BE49-F238E27FC236}">
                <a16:creationId xmlns:a16="http://schemas.microsoft.com/office/drawing/2014/main" id="{577291D6-366F-8471-E956-F08C452BBB76}"/>
              </a:ext>
            </a:extLst>
          </p:cNvPr>
          <p:cNvPicPr>
            <a:picLocks noChangeAspect="1"/>
          </p:cNvPicPr>
          <p:nvPr/>
        </p:nvPicPr>
        <p:blipFill>
          <a:blip r:embed="rId3"/>
          <a:stretch>
            <a:fillRect/>
          </a:stretch>
        </p:blipFill>
        <p:spPr>
          <a:xfrm>
            <a:off x="6267450" y="4080101"/>
            <a:ext cx="4076700" cy="1571625"/>
          </a:xfrm>
          <a:prstGeom prst="rect">
            <a:avLst/>
          </a:prstGeom>
        </p:spPr>
      </p:pic>
    </p:spTree>
    <p:extLst>
      <p:ext uri="{BB962C8B-B14F-4D97-AF65-F5344CB8AC3E}">
        <p14:creationId xmlns:p14="http://schemas.microsoft.com/office/powerpoint/2010/main" val="22091115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29EE9-5D3A-7D6D-2AC3-741D0EBE1F83}"/>
              </a:ext>
            </a:extLst>
          </p:cNvPr>
          <p:cNvSpPr txBox="1"/>
          <p:nvPr/>
        </p:nvSpPr>
        <p:spPr>
          <a:xfrm>
            <a:off x="287079" y="170122"/>
            <a:ext cx="11440633" cy="6159122"/>
          </a:xfrm>
          <a:prstGeom prst="rect">
            <a:avLst/>
          </a:prstGeom>
          <a:noFill/>
        </p:spPr>
        <p:txBody>
          <a:bodyPr wrap="square">
            <a:spAutoFit/>
          </a:bodyPr>
          <a:lstStyle/>
          <a:p>
            <a:pPr algn="l" rtl="0"/>
            <a:r>
              <a:rPr lang="en-US" sz="2400" b="1" dirty="0">
                <a:solidFill>
                  <a:srgbClr val="FF0000"/>
                </a:solidFill>
              </a:rPr>
              <a:t>                                                                               Explanation:</a:t>
            </a:r>
          </a:p>
          <a:p>
            <a:pPr algn="l" rtl="0">
              <a:spcAft>
                <a:spcPts val="1125"/>
              </a:spcAft>
            </a:pPr>
            <a:endParaRPr lang="en-US" sz="2000" b="1" i="0" dirty="0">
              <a:solidFill>
                <a:srgbClr val="666666"/>
              </a:solidFill>
              <a:effectLst/>
              <a:latin typeface="Inter"/>
            </a:endParaRPr>
          </a:p>
          <a:p>
            <a:pPr algn="l" rtl="0">
              <a:spcAft>
                <a:spcPts val="1125"/>
              </a:spcAft>
            </a:pPr>
            <a:r>
              <a:rPr lang="en-US" sz="2000" b="1" i="0" dirty="0">
                <a:solidFill>
                  <a:srgbClr val="FF0000"/>
                </a:solidFill>
                <a:effectLst/>
                <a:latin typeface="Inter"/>
              </a:rPr>
              <a:t>Base Class (Animal):</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Defines attributes and methods common to all animals.</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__</a:t>
            </a:r>
            <a:r>
              <a:rPr lang="en-US" sz="2000" b="0" i="0" dirty="0" err="1">
                <a:solidFill>
                  <a:srgbClr val="666666"/>
                </a:solidFill>
                <a:effectLst/>
                <a:latin typeface="Inter"/>
              </a:rPr>
              <a:t>init</a:t>
            </a:r>
            <a:r>
              <a:rPr lang="en-US" sz="2000" b="0" i="0" dirty="0">
                <a:solidFill>
                  <a:srgbClr val="666666"/>
                </a:solidFill>
                <a:effectLst/>
                <a:latin typeface="Inter"/>
              </a:rPr>
              <a:t>__ method initializes species, and eat() method represents a general behavior.</a:t>
            </a:r>
          </a:p>
          <a:p>
            <a:pPr algn="l" rtl="0">
              <a:lnSpc>
                <a:spcPts val="1575"/>
              </a:lnSpc>
              <a:spcAft>
                <a:spcPts val="600"/>
              </a:spcAft>
            </a:pPr>
            <a:endParaRPr lang="en-US" sz="2000" b="0" i="0" dirty="0">
              <a:solidFill>
                <a:srgbClr val="666666"/>
              </a:solidFill>
              <a:effectLst/>
              <a:latin typeface="Inter"/>
            </a:endParaRPr>
          </a:p>
          <a:p>
            <a:pPr algn="l" rtl="0">
              <a:spcAft>
                <a:spcPts val="1125"/>
              </a:spcAft>
            </a:pPr>
            <a:r>
              <a:rPr lang="en-US" sz="2000" b="1" i="0" dirty="0">
                <a:solidFill>
                  <a:srgbClr val="FF0000"/>
                </a:solidFill>
                <a:effectLst/>
                <a:latin typeface="Inter"/>
              </a:rPr>
              <a:t>Intermediate Class (Mammal):</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Inherits from Animal and adds additional functionality specific to mammals.</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__</a:t>
            </a:r>
            <a:r>
              <a:rPr lang="en-US" sz="2000" b="0" i="0" dirty="0" err="1">
                <a:solidFill>
                  <a:srgbClr val="666666"/>
                </a:solidFill>
                <a:effectLst/>
                <a:latin typeface="Inter"/>
              </a:rPr>
              <a:t>init</a:t>
            </a:r>
            <a:r>
              <a:rPr lang="en-US" sz="2000" b="0" i="0" dirty="0">
                <a:solidFill>
                  <a:srgbClr val="666666"/>
                </a:solidFill>
                <a:effectLst/>
                <a:latin typeface="Inter"/>
              </a:rPr>
              <a:t>__ method extends the base class initialization to include </a:t>
            </a:r>
            <a:r>
              <a:rPr lang="en-US" sz="2000" b="0" i="0" dirty="0" err="1">
                <a:solidFill>
                  <a:srgbClr val="666666"/>
                </a:solidFill>
                <a:effectLst/>
                <a:latin typeface="Inter"/>
              </a:rPr>
              <a:t>fur_color</a:t>
            </a:r>
            <a:r>
              <a:rPr lang="en-US" sz="2000" b="0" i="0" dirty="0">
                <a:solidFill>
                  <a:srgbClr val="666666"/>
                </a:solidFill>
                <a:effectLst/>
                <a:latin typeface="Inter"/>
              </a:rPr>
              <a:t>, and breathe() method represents a behavior common to mammals.</a:t>
            </a:r>
          </a:p>
          <a:p>
            <a:pPr algn="l" rtl="0">
              <a:lnSpc>
                <a:spcPts val="1575"/>
              </a:lnSpc>
              <a:spcAft>
                <a:spcPts val="600"/>
              </a:spcAft>
              <a:buFont typeface="Arial" panose="020B0604020202020204" pitchFamily="34" charset="0"/>
              <a:buChar char="•"/>
            </a:pPr>
            <a:endParaRPr lang="en-US" sz="2000" b="0" i="0" dirty="0">
              <a:solidFill>
                <a:srgbClr val="666666"/>
              </a:solidFill>
              <a:effectLst/>
              <a:latin typeface="Inter"/>
            </a:endParaRPr>
          </a:p>
          <a:p>
            <a:pPr algn="l" rtl="0">
              <a:spcAft>
                <a:spcPts val="1125"/>
              </a:spcAft>
            </a:pPr>
            <a:r>
              <a:rPr lang="en-US" sz="2000" b="1" i="0" dirty="0">
                <a:solidFill>
                  <a:srgbClr val="FF0000"/>
                </a:solidFill>
                <a:effectLst/>
                <a:latin typeface="Inter"/>
              </a:rPr>
              <a:t>Derived Class (Dog):</a:t>
            </a:r>
            <a:endParaRPr lang="en-US" sz="2000" b="0" i="0" dirty="0">
              <a:solidFill>
                <a:srgbClr val="FF0000"/>
              </a:solidFill>
              <a:effectLst/>
              <a:latin typeface="Inter"/>
            </a:endParaRP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Inherits from Mammal and adds specific features for dogs.</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__</a:t>
            </a:r>
            <a:r>
              <a:rPr lang="en-US" sz="2000" b="0" i="0" dirty="0" err="1">
                <a:solidFill>
                  <a:srgbClr val="666666"/>
                </a:solidFill>
                <a:effectLst/>
                <a:latin typeface="Inter"/>
              </a:rPr>
              <a:t>init</a:t>
            </a:r>
            <a:r>
              <a:rPr lang="en-US" sz="2000" b="0" i="0" dirty="0">
                <a:solidFill>
                  <a:srgbClr val="666666"/>
                </a:solidFill>
                <a:effectLst/>
                <a:latin typeface="Inter"/>
              </a:rPr>
              <a:t>__ method extends the Mammal initialization to include name, and bark() method provides a dog-specific behavior.</a:t>
            </a:r>
          </a:p>
          <a:p>
            <a:pPr algn="l" rtl="0">
              <a:lnSpc>
                <a:spcPts val="1575"/>
              </a:lnSpc>
              <a:spcAft>
                <a:spcPts val="600"/>
              </a:spcAft>
            </a:pPr>
            <a:endParaRPr lang="en-US" sz="2000" b="0" i="0" dirty="0">
              <a:solidFill>
                <a:srgbClr val="666666"/>
              </a:solidFill>
              <a:effectLst/>
              <a:latin typeface="Inter"/>
            </a:endParaRPr>
          </a:p>
          <a:p>
            <a:pPr algn="l" rtl="0">
              <a:spcAft>
                <a:spcPts val="1125"/>
              </a:spcAft>
            </a:pPr>
            <a:r>
              <a:rPr lang="en-US" sz="2000" b="1" i="0" dirty="0">
                <a:solidFill>
                  <a:srgbClr val="FF0000"/>
                </a:solidFill>
                <a:effectLst/>
                <a:latin typeface="Inter"/>
              </a:rPr>
              <a:t>Object Creation and Method Calls:</a:t>
            </a:r>
            <a:endParaRPr lang="en-US" sz="2000" b="0" i="0" dirty="0">
              <a:solidFill>
                <a:srgbClr val="FF0000"/>
              </a:solidFill>
              <a:effectLst/>
              <a:latin typeface="Inter"/>
            </a:endParaRP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An instance of Dog is created with species, </a:t>
            </a:r>
            <a:r>
              <a:rPr lang="en-US" sz="2000" b="0" i="0" dirty="0" err="1">
                <a:solidFill>
                  <a:srgbClr val="666666"/>
                </a:solidFill>
                <a:effectLst/>
                <a:latin typeface="Inter"/>
              </a:rPr>
              <a:t>fur_color</a:t>
            </a:r>
            <a:r>
              <a:rPr lang="en-US" sz="2000" b="0" i="0" dirty="0">
                <a:solidFill>
                  <a:srgbClr val="666666"/>
                </a:solidFill>
                <a:effectLst/>
                <a:latin typeface="Inter"/>
              </a:rPr>
              <a:t>, and name.</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Calls to eat(), breathe(), and bark() demonstrate inherited and specific behaviors.</a:t>
            </a:r>
          </a:p>
        </p:txBody>
      </p:sp>
    </p:spTree>
    <p:extLst>
      <p:ext uri="{BB962C8B-B14F-4D97-AF65-F5344CB8AC3E}">
        <p14:creationId xmlns:p14="http://schemas.microsoft.com/office/powerpoint/2010/main" val="226952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85740-2873-8CBC-8123-B641704EE4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50465A-089E-A659-2FF5-E952978E6B08}"/>
              </a:ext>
            </a:extLst>
          </p:cNvPr>
          <p:cNvSpPr txBox="1"/>
          <p:nvPr/>
        </p:nvSpPr>
        <p:spPr>
          <a:xfrm>
            <a:off x="148856" y="170122"/>
            <a:ext cx="11844670" cy="3262432"/>
          </a:xfrm>
          <a:prstGeom prst="rect">
            <a:avLst/>
          </a:prstGeom>
          <a:noFill/>
        </p:spPr>
        <p:txBody>
          <a:bodyPr wrap="square">
            <a:spAutoFit/>
          </a:bodyPr>
          <a:lstStyle/>
          <a:p>
            <a:r>
              <a:rPr lang="en-GB" sz="2000" b="1" dirty="0"/>
              <a:t>Key points to remember:</a:t>
            </a:r>
          </a:p>
          <a:p>
            <a:endParaRPr lang="en-GB" dirty="0"/>
          </a:p>
          <a:p>
            <a:pPr marL="285750" indent="-285750">
              <a:buFont typeface="Wingdings" panose="05000000000000000000" pitchFamily="2" charset="2"/>
              <a:buChar char="q"/>
            </a:pPr>
            <a:r>
              <a:rPr lang="en-GB" dirty="0"/>
              <a:t>We use the keyword class to create classes.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Attributes are variables belonging to a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are public and accessible using the dot (.) operator.</a:t>
            </a:r>
          </a:p>
          <a:p>
            <a:pPr marL="285750" indent="-285750">
              <a:buFont typeface="Wingdings" panose="05000000000000000000" pitchFamily="2" charset="2"/>
              <a:buChar char="q"/>
            </a:pPr>
            <a:endParaRPr lang="en-GB" dirty="0"/>
          </a:p>
          <a:p>
            <a:r>
              <a:rPr lang="en-US" sz="2000" dirty="0"/>
              <a:t>In Python, classes are a fundamental part of Object-Oriented Programming (OOP). A class acts as a blueprint for creating objects (instances) that encapsulate both data (attributes) and behavior (methods). Here’s a detailed explanation of Python classes, including how to create them and work with them.</a:t>
            </a:r>
            <a:endParaRPr lang="en-GB" sz="2000" dirty="0"/>
          </a:p>
        </p:txBody>
      </p:sp>
      <p:sp>
        <p:nvSpPr>
          <p:cNvPr id="7" name="TextBox 6">
            <a:extLst>
              <a:ext uri="{FF2B5EF4-FFF2-40B4-BE49-F238E27FC236}">
                <a16:creationId xmlns:a16="http://schemas.microsoft.com/office/drawing/2014/main" id="{1F3EE50E-AEDC-583A-7C4A-36BD582F2EFB}"/>
              </a:ext>
            </a:extLst>
          </p:cNvPr>
          <p:cNvSpPr txBox="1"/>
          <p:nvPr/>
        </p:nvSpPr>
        <p:spPr>
          <a:xfrm>
            <a:off x="148856" y="4114800"/>
            <a:ext cx="11844670" cy="1754326"/>
          </a:xfrm>
          <a:prstGeom prst="rect">
            <a:avLst/>
          </a:prstGeom>
          <a:noFill/>
        </p:spPr>
        <p:txBody>
          <a:bodyPr wrap="square">
            <a:spAutoFit/>
          </a:bodyPr>
          <a:lstStyle/>
          <a:p>
            <a:r>
              <a:rPr lang="en-GB" sz="2400" b="1" dirty="0"/>
              <a:t>Defining a Class:</a:t>
            </a:r>
          </a:p>
          <a:p>
            <a:endParaRPr lang="en-GB" sz="2400" b="1" dirty="0"/>
          </a:p>
          <a:p>
            <a:r>
              <a:rPr lang="en-GB" sz="2000" dirty="0"/>
              <a:t>A class in Python is defined using the class keyword followed by the class name. The class can contain methods (functions) and attributes (variables). Methods are functions that belong to the class, and they define the </a:t>
            </a:r>
            <a:r>
              <a:rPr lang="en-GB" sz="2000" dirty="0" err="1"/>
              <a:t>behaviors</a:t>
            </a:r>
            <a:r>
              <a:rPr lang="en-GB" sz="2000" dirty="0"/>
              <a:t> of objects of that class.</a:t>
            </a:r>
          </a:p>
        </p:txBody>
      </p:sp>
    </p:spTree>
    <p:extLst>
      <p:ext uri="{BB962C8B-B14F-4D97-AF65-F5344CB8AC3E}">
        <p14:creationId xmlns:p14="http://schemas.microsoft.com/office/powerpoint/2010/main" val="1136421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1957FB-F1A2-DBB7-7E85-00A2E6F287F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9B54BA-E929-1D8C-3104-7BABFECA5CA3}"/>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solidFill>
                  <a:srgbClr val="FF0000"/>
                </a:solidFill>
              </a:rPr>
              <a:t>Hierarchical Inheritance in Python:</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dirty="0"/>
              <a:t>Hierarchical inheritance is the opposite of multiple inheritance. Therefore, more than one child class can be derived from a single-parent class. </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parent class&#10;&#10;AI-generated content may be incorrect.">
            <a:extLst>
              <a:ext uri="{FF2B5EF4-FFF2-40B4-BE49-F238E27FC236}">
                <a16:creationId xmlns:a16="http://schemas.microsoft.com/office/drawing/2014/main" id="{F858026B-B8BD-551E-4D1F-6D45C38755C5}"/>
              </a:ext>
            </a:extLst>
          </p:cNvPr>
          <p:cNvPicPr>
            <a:picLocks noChangeAspect="1"/>
          </p:cNvPicPr>
          <p:nvPr/>
        </p:nvPicPr>
        <p:blipFill>
          <a:blip r:embed="rId2"/>
          <a:stretch>
            <a:fillRect/>
          </a:stretch>
        </p:blipFill>
        <p:spPr>
          <a:xfrm>
            <a:off x="5987738" y="1821140"/>
            <a:ext cx="5628018" cy="2982849"/>
          </a:xfrm>
          <a:prstGeom prst="rect">
            <a:avLst/>
          </a:prstGeom>
        </p:spPr>
      </p:pic>
    </p:spTree>
    <p:extLst>
      <p:ext uri="{BB962C8B-B14F-4D97-AF65-F5344CB8AC3E}">
        <p14:creationId xmlns:p14="http://schemas.microsoft.com/office/powerpoint/2010/main" val="17007180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1BB272D-9AC5-848D-F99B-1A3E27915838}"/>
              </a:ext>
            </a:extLst>
          </p:cNvPr>
          <p:cNvPicPr>
            <a:picLocks noChangeAspect="1"/>
          </p:cNvPicPr>
          <p:nvPr/>
        </p:nvPicPr>
        <p:blipFill>
          <a:blip r:embed="rId2"/>
          <a:stretch>
            <a:fillRect/>
          </a:stretch>
        </p:blipFill>
        <p:spPr>
          <a:xfrm>
            <a:off x="528810" y="734577"/>
            <a:ext cx="5431313" cy="5479956"/>
          </a:xfrm>
          <a:prstGeom prst="rect">
            <a:avLst/>
          </a:prstGeom>
        </p:spPr>
      </p:pic>
      <p:cxnSp>
        <p:nvCxnSpPr>
          <p:cNvPr id="31" name="Straight Connector 30">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199E520-03D9-5A5B-9647-0F0416A82525}"/>
              </a:ext>
            </a:extLst>
          </p:cNvPr>
          <p:cNvPicPr>
            <a:picLocks noChangeAspect="1"/>
          </p:cNvPicPr>
          <p:nvPr/>
        </p:nvPicPr>
        <p:blipFill>
          <a:blip r:embed="rId3"/>
          <a:stretch>
            <a:fillRect/>
          </a:stretch>
        </p:blipFill>
        <p:spPr>
          <a:xfrm>
            <a:off x="6434633" y="2024322"/>
            <a:ext cx="4644528" cy="2630234"/>
          </a:xfrm>
          <a:prstGeom prst="rect">
            <a:avLst/>
          </a:prstGeom>
        </p:spPr>
      </p:pic>
    </p:spTree>
    <p:extLst>
      <p:ext uri="{BB962C8B-B14F-4D97-AF65-F5344CB8AC3E}">
        <p14:creationId xmlns:p14="http://schemas.microsoft.com/office/powerpoint/2010/main" val="32241742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C7A40-5615-87CE-1338-9327175EF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4891F4-DCE2-2E0F-E63A-29347677DAB0}"/>
              </a:ext>
            </a:extLst>
          </p:cNvPr>
          <p:cNvSpPr txBox="1"/>
          <p:nvPr/>
        </p:nvSpPr>
        <p:spPr>
          <a:xfrm>
            <a:off x="194930" y="151179"/>
            <a:ext cx="11802139" cy="5940088"/>
          </a:xfrm>
          <a:prstGeom prst="rect">
            <a:avLst/>
          </a:prstGeom>
          <a:noFill/>
        </p:spPr>
        <p:txBody>
          <a:bodyPr wrap="square">
            <a:spAutoFit/>
          </a:bodyPr>
          <a:lstStyle/>
          <a:p>
            <a:r>
              <a:rPr lang="en-GB" sz="2000" b="1" dirty="0">
                <a:solidFill>
                  <a:srgbClr val="FF0000"/>
                </a:solidFill>
              </a:rPr>
              <a:t>                                                                                                   Explanation:</a:t>
            </a:r>
          </a:p>
          <a:p>
            <a:r>
              <a:rPr lang="en-GB" sz="2000" b="1" dirty="0">
                <a:solidFill>
                  <a:srgbClr val="FF0000"/>
                </a:solidFill>
              </a:rPr>
              <a:t>Base Class (Animal):</a:t>
            </a:r>
          </a:p>
          <a:p>
            <a:endParaRPr lang="en-GB" sz="2000" dirty="0"/>
          </a:p>
          <a:p>
            <a:pPr marL="342900" indent="-342900">
              <a:buFont typeface="Wingdings" panose="05000000000000000000" pitchFamily="2" charset="2"/>
              <a:buChar char="q"/>
            </a:pPr>
            <a:r>
              <a:rPr lang="en-GB" sz="2000" dirty="0"/>
              <a:t>Contains common attributes and methods for all animals.</a:t>
            </a:r>
          </a:p>
          <a:p>
            <a:pPr marL="342900" indent="-342900">
              <a:buFont typeface="Wingdings" panose="05000000000000000000" pitchFamily="2" charset="2"/>
              <a:buChar char="q"/>
            </a:pPr>
            <a:r>
              <a:rPr lang="en-GB" sz="2000" dirty="0"/>
              <a:t>__</a:t>
            </a:r>
            <a:r>
              <a:rPr lang="en-GB" sz="2000" dirty="0" err="1"/>
              <a:t>init</a:t>
            </a:r>
            <a:r>
              <a:rPr lang="en-GB" sz="2000" dirty="0"/>
              <a:t>__ method initializes the species attribute.</a:t>
            </a:r>
          </a:p>
          <a:p>
            <a:pPr marL="342900" indent="-342900">
              <a:buFont typeface="Wingdings" panose="05000000000000000000" pitchFamily="2" charset="2"/>
              <a:buChar char="q"/>
            </a:pPr>
            <a:r>
              <a:rPr lang="en-GB" sz="2000" dirty="0"/>
              <a:t>speak() method provides a general </a:t>
            </a:r>
            <a:r>
              <a:rPr lang="en-GB" sz="2000" dirty="0" err="1"/>
              <a:t>behavior</a:t>
            </a:r>
            <a:r>
              <a:rPr lang="en-GB" sz="2000" dirty="0"/>
              <a:t> for all animals.</a:t>
            </a:r>
          </a:p>
          <a:p>
            <a:endParaRPr lang="en-GB" sz="2000" dirty="0"/>
          </a:p>
          <a:p>
            <a:r>
              <a:rPr lang="en-GB" sz="2000" b="1" dirty="0">
                <a:solidFill>
                  <a:srgbClr val="FF0000"/>
                </a:solidFill>
              </a:rPr>
              <a:t>Derived Class 1 (Dog):</a:t>
            </a:r>
          </a:p>
          <a:p>
            <a:endParaRPr lang="en-GB" sz="2000" dirty="0"/>
          </a:p>
          <a:p>
            <a:pPr marL="342900" indent="-342900">
              <a:buFont typeface="Wingdings" panose="05000000000000000000" pitchFamily="2" charset="2"/>
              <a:buChar char="q"/>
            </a:pPr>
            <a:r>
              <a:rPr lang="en-GB" sz="2000" dirty="0"/>
              <a:t>Inherits from Animal.</a:t>
            </a:r>
          </a:p>
          <a:p>
            <a:pPr marL="342900" indent="-342900">
              <a:buFont typeface="Wingdings" panose="05000000000000000000" pitchFamily="2" charset="2"/>
              <a:buChar char="q"/>
            </a:pPr>
            <a:r>
              <a:rPr lang="en-GB" sz="2000" dirty="0"/>
              <a:t>Initializes with species set to "Dog" and adds a name attribute.</a:t>
            </a:r>
          </a:p>
          <a:p>
            <a:pPr marL="342900" indent="-342900">
              <a:buFont typeface="Wingdings" panose="05000000000000000000" pitchFamily="2" charset="2"/>
              <a:buChar char="q"/>
            </a:pPr>
            <a:r>
              <a:rPr lang="en-GB" sz="2000" dirty="0"/>
              <a:t>Has an additional method bark() specific to dogs.</a:t>
            </a:r>
          </a:p>
          <a:p>
            <a:endParaRPr lang="en-GB" sz="2000" dirty="0"/>
          </a:p>
          <a:p>
            <a:r>
              <a:rPr lang="en-GB" sz="2000" b="1" dirty="0">
                <a:solidFill>
                  <a:srgbClr val="FF0000"/>
                </a:solidFill>
              </a:rPr>
              <a:t>Derived Class 2 (Cat):</a:t>
            </a:r>
          </a:p>
          <a:p>
            <a:endParaRPr lang="en-GB" sz="2000" dirty="0"/>
          </a:p>
          <a:p>
            <a:pPr marL="342900" indent="-342900">
              <a:buFont typeface="Wingdings" panose="05000000000000000000" pitchFamily="2" charset="2"/>
              <a:buChar char="q"/>
            </a:pPr>
            <a:r>
              <a:rPr lang="en-GB" sz="2000" dirty="0"/>
              <a:t>Inherits from Animal.</a:t>
            </a:r>
          </a:p>
          <a:p>
            <a:pPr marL="342900" indent="-342900">
              <a:buFont typeface="Wingdings" panose="05000000000000000000" pitchFamily="2" charset="2"/>
              <a:buChar char="q"/>
            </a:pPr>
            <a:r>
              <a:rPr lang="en-GB" sz="2000" dirty="0"/>
              <a:t>Initializes with species set to "Cat" and adds a name attribute.</a:t>
            </a:r>
          </a:p>
          <a:p>
            <a:pPr marL="342900" indent="-342900">
              <a:buFont typeface="Wingdings" panose="05000000000000000000" pitchFamily="2" charset="2"/>
              <a:buChar char="q"/>
            </a:pPr>
            <a:r>
              <a:rPr lang="en-GB" sz="2000" dirty="0"/>
              <a:t>Has an additional method meow() specific to cats.</a:t>
            </a:r>
          </a:p>
          <a:p>
            <a:endParaRPr lang="en-GB" sz="2000" dirty="0"/>
          </a:p>
        </p:txBody>
      </p:sp>
      <p:sp>
        <p:nvSpPr>
          <p:cNvPr id="5" name="TextBox 4">
            <a:extLst>
              <a:ext uri="{FF2B5EF4-FFF2-40B4-BE49-F238E27FC236}">
                <a16:creationId xmlns:a16="http://schemas.microsoft.com/office/drawing/2014/main" id="{05EF90D2-EF32-800C-0AD3-E2635D4F2265}"/>
              </a:ext>
            </a:extLst>
          </p:cNvPr>
          <p:cNvSpPr txBox="1"/>
          <p:nvPr/>
        </p:nvSpPr>
        <p:spPr>
          <a:xfrm>
            <a:off x="7525193" y="1721945"/>
            <a:ext cx="4666807" cy="2862322"/>
          </a:xfrm>
          <a:prstGeom prst="rect">
            <a:avLst/>
          </a:prstGeom>
          <a:noFill/>
        </p:spPr>
        <p:txBody>
          <a:bodyPr wrap="square">
            <a:spAutoFit/>
          </a:bodyPr>
          <a:lstStyle/>
          <a:p>
            <a:r>
              <a:rPr lang="en-GB" sz="2000" b="1" dirty="0">
                <a:solidFill>
                  <a:srgbClr val="FF0000"/>
                </a:solidFill>
              </a:rPr>
              <a:t>Object Creation and Method Calls:</a:t>
            </a:r>
          </a:p>
          <a:p>
            <a:endParaRPr lang="en-GB" sz="2000" dirty="0"/>
          </a:p>
          <a:p>
            <a:pPr marL="342900" indent="-342900">
              <a:buFont typeface="Wingdings" panose="05000000000000000000" pitchFamily="2" charset="2"/>
              <a:buChar char="q"/>
            </a:pPr>
            <a:r>
              <a:rPr lang="en-GB" sz="2000" dirty="0"/>
              <a:t>Dog and Cat instances are created, each with their own unique name.</a:t>
            </a:r>
          </a:p>
          <a:p>
            <a:pPr marL="342900" indent="-342900">
              <a:buFont typeface="Wingdings" panose="05000000000000000000" pitchFamily="2" charset="2"/>
              <a:buChar char="q"/>
            </a:pPr>
            <a:r>
              <a:rPr lang="en-GB" sz="2000" dirty="0"/>
              <a:t>Calls to speak() demonstrate shared functionality from the Animal class.</a:t>
            </a:r>
          </a:p>
          <a:p>
            <a:pPr marL="342900" indent="-342900">
              <a:buFont typeface="Wingdings" panose="05000000000000000000" pitchFamily="2" charset="2"/>
              <a:buChar char="q"/>
            </a:pPr>
            <a:r>
              <a:rPr lang="en-GB" sz="2000" dirty="0"/>
              <a:t>Calls to bark() and meow() demonstrate functionality specific to each derived class</a:t>
            </a:r>
          </a:p>
        </p:txBody>
      </p:sp>
    </p:spTree>
    <p:extLst>
      <p:ext uri="{BB962C8B-B14F-4D97-AF65-F5344CB8AC3E}">
        <p14:creationId xmlns:p14="http://schemas.microsoft.com/office/powerpoint/2010/main" val="2863786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F77B70-0763-ECAB-F72F-3EEA64B7AF4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6CD64B-08A7-9898-594C-FCD95179EBE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a:t>Hybrid Inheritance in Python</a:t>
            </a:r>
          </a:p>
          <a:p>
            <a:pPr indent="-228600">
              <a:lnSpc>
                <a:spcPct val="90000"/>
              </a:lnSpc>
              <a:spcAft>
                <a:spcPts val="600"/>
              </a:spcAft>
              <a:buFont typeface="Arial" panose="020B0604020202020204" pitchFamily="34" charset="0"/>
              <a:buChar char="•"/>
            </a:pPr>
            <a:r>
              <a:rPr lang="en-US"/>
              <a:t>Hybrid inheritance combines two or more types of inheritance methods. Hence, we can witness several relationships between the parent class and the child class with multiple levels. We can say that it is a mixture of more than one type of inheritance.</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B2DDE0-592A-2DCE-E446-89E29E8B76F2}"/>
              </a:ext>
            </a:extLst>
          </p:cNvPr>
          <p:cNvPicPr>
            <a:picLocks noChangeAspect="1"/>
          </p:cNvPicPr>
          <p:nvPr/>
        </p:nvPicPr>
        <p:blipFill>
          <a:blip r:embed="rId2"/>
          <a:stretch>
            <a:fillRect/>
          </a:stretch>
        </p:blipFill>
        <p:spPr>
          <a:xfrm>
            <a:off x="5987738" y="1370899"/>
            <a:ext cx="5628018" cy="3883332"/>
          </a:xfrm>
          <a:prstGeom prst="rect">
            <a:avLst/>
          </a:prstGeom>
        </p:spPr>
      </p:pic>
    </p:spTree>
    <p:extLst>
      <p:ext uri="{BB962C8B-B14F-4D97-AF65-F5344CB8AC3E}">
        <p14:creationId xmlns:p14="http://schemas.microsoft.com/office/powerpoint/2010/main" val="6113424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ED700-7084-F1BF-FABC-739DA90A67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7C4C4D-C813-2F48-A093-6FA269032BDA}"/>
              </a:ext>
            </a:extLst>
          </p:cNvPr>
          <p:cNvSpPr txBox="1"/>
          <p:nvPr/>
        </p:nvSpPr>
        <p:spPr>
          <a:xfrm>
            <a:off x="255181" y="446567"/>
            <a:ext cx="11936819" cy="5632311"/>
          </a:xfrm>
          <a:prstGeom prst="rect">
            <a:avLst/>
          </a:prstGeom>
          <a:noFill/>
        </p:spPr>
        <p:txBody>
          <a:bodyPr wrap="square">
            <a:spAutoFit/>
          </a:bodyPr>
          <a:lstStyle/>
          <a:p>
            <a:r>
              <a:rPr lang="en-GB" sz="2000" dirty="0">
                <a:solidFill>
                  <a:srgbClr val="FF0000"/>
                </a:solidFill>
              </a:rPr>
              <a:t>Special Functions in Python Inheritance:</a:t>
            </a:r>
          </a:p>
          <a:p>
            <a:endParaRPr lang="en-GB" sz="2000" dirty="0">
              <a:solidFill>
                <a:srgbClr val="FF0000"/>
              </a:solidFill>
            </a:endParaRPr>
          </a:p>
          <a:p>
            <a:r>
              <a:rPr lang="en-GB" sz="2000" dirty="0"/>
              <a:t>Python is known to be a user-friendly and versatile programming language that offers several built-in functions that come in handy while studying inheritance. </a:t>
            </a:r>
          </a:p>
          <a:p>
            <a:endParaRPr lang="en-GB" sz="2000" dirty="0"/>
          </a:p>
          <a:p>
            <a:r>
              <a:rPr lang="en-GB" sz="2000" b="1" dirty="0">
                <a:solidFill>
                  <a:srgbClr val="FF0000"/>
                </a:solidFill>
              </a:rPr>
              <a:t>super() Function</a:t>
            </a:r>
          </a:p>
          <a:p>
            <a:r>
              <a:rPr lang="en-GB" sz="2000" dirty="0"/>
              <a:t>The super() function is used to invoke a method from the superclass. It returns the object representing the parent class and allows access to the methods and attributes of a parent class in the child class. </a:t>
            </a:r>
          </a:p>
          <a:p>
            <a:endParaRPr lang="en-GB" sz="2000" dirty="0"/>
          </a:p>
          <a:p>
            <a:r>
              <a:rPr lang="en-GB" sz="2000" b="1" dirty="0" err="1">
                <a:solidFill>
                  <a:srgbClr val="FF0000"/>
                </a:solidFill>
              </a:rPr>
              <a:t>issubclass</a:t>
            </a:r>
            <a:r>
              <a:rPr lang="en-GB" sz="2000" b="1" dirty="0">
                <a:solidFill>
                  <a:srgbClr val="FF0000"/>
                </a:solidFill>
              </a:rPr>
              <a:t>()</a:t>
            </a:r>
          </a:p>
          <a:p>
            <a:r>
              <a:rPr lang="en-GB" sz="2000" dirty="0" err="1"/>
              <a:t>issubclass</a:t>
            </a:r>
            <a:r>
              <a:rPr lang="en-GB" sz="2000" dirty="0"/>
              <a:t>() is a simple way to check if a class is the subclass of a specific superclass. This function is used to know if the first class is derived from the second class. If the two classes share a parent-child relationship, it returns the </a:t>
            </a:r>
            <a:r>
              <a:rPr lang="en-GB" sz="2000" dirty="0" err="1"/>
              <a:t>boolean</a:t>
            </a:r>
            <a:r>
              <a:rPr lang="en-GB" sz="2000" dirty="0"/>
              <a:t> value True; else, it returns false.</a:t>
            </a:r>
          </a:p>
          <a:p>
            <a:endParaRPr lang="en-GB" sz="2000" dirty="0"/>
          </a:p>
          <a:p>
            <a:r>
              <a:rPr lang="en-GB" sz="2000" b="1" dirty="0" err="1">
                <a:solidFill>
                  <a:srgbClr val="FF0000"/>
                </a:solidFill>
              </a:rPr>
              <a:t>isinstance</a:t>
            </a:r>
            <a:r>
              <a:rPr lang="en-GB" sz="2000" b="1" dirty="0">
                <a:solidFill>
                  <a:srgbClr val="FF0000"/>
                </a:solidFill>
              </a:rPr>
              <a:t>()</a:t>
            </a:r>
          </a:p>
          <a:p>
            <a:r>
              <a:rPr lang="en-GB" sz="2000" dirty="0" err="1"/>
              <a:t>isinstance</a:t>
            </a:r>
            <a:r>
              <a:rPr lang="en-GB" sz="2000" dirty="0"/>
              <a:t>() is a built-in Python function used to check if an object is an instance of a specific class or any other class it has inherited. It needs two key parameters- the object and the class we must check it against. This function returns the </a:t>
            </a:r>
            <a:r>
              <a:rPr lang="en-GB" sz="2000" dirty="0" err="1"/>
              <a:t>boolean</a:t>
            </a:r>
            <a:r>
              <a:rPr lang="en-GB" sz="2000" dirty="0"/>
              <a:t> value ‘True’ if the object is an instance; else, it returns false.</a:t>
            </a:r>
          </a:p>
        </p:txBody>
      </p:sp>
    </p:spTree>
    <p:extLst>
      <p:ext uri="{BB962C8B-B14F-4D97-AF65-F5344CB8AC3E}">
        <p14:creationId xmlns:p14="http://schemas.microsoft.com/office/powerpoint/2010/main" val="38711942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4AEE-BF8A-D6EA-7822-9C79600256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136C2-4399-CC9F-DC30-E82748567401}"/>
              </a:ext>
            </a:extLst>
          </p:cNvPr>
          <p:cNvSpPr txBox="1"/>
          <p:nvPr/>
        </p:nvSpPr>
        <p:spPr>
          <a:xfrm>
            <a:off x="152400" y="228968"/>
            <a:ext cx="11504427" cy="6247864"/>
          </a:xfrm>
          <a:prstGeom prst="rect">
            <a:avLst/>
          </a:prstGeom>
          <a:noFill/>
        </p:spPr>
        <p:txBody>
          <a:bodyPr wrap="square">
            <a:spAutoFit/>
          </a:bodyPr>
          <a:lstStyle/>
          <a:p>
            <a:r>
              <a:rPr lang="en-GB" sz="2000" b="1" dirty="0">
                <a:solidFill>
                  <a:srgbClr val="FF0000"/>
                </a:solidFill>
              </a:rPr>
              <a:t>Benefits of Inheritance:</a:t>
            </a:r>
          </a:p>
          <a:p>
            <a:endParaRPr lang="en-GB" sz="2000" b="1" dirty="0">
              <a:solidFill>
                <a:srgbClr val="FF0000"/>
              </a:solidFill>
            </a:endParaRPr>
          </a:p>
          <a:p>
            <a:pPr marL="342900" indent="-342900">
              <a:buFont typeface="Wingdings" panose="05000000000000000000" pitchFamily="2" charset="2"/>
              <a:buChar char="q"/>
            </a:pPr>
            <a:r>
              <a:rPr lang="en-GB" sz="2000" dirty="0"/>
              <a:t>With inheritance, a class can inherit the properties of another existing class, also known as the parent class. Here are a few benefits of Python inheritance: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Inheritance increases modularity by breaking down the codebase into modules. Hence making the code easy to understand. Each defined class becomes a separate module that one or many other classes can inherit.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allows code reusability, as you don’t need to write the same code repeatedly.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has a simple model structure.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You just have to make changes in the base class, and the derived class will follow automatically. This saves significant maintenance costs and requires less development.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Inheritance is transitive, so if a class acquires traits of another class, all the subclasses of the derived class would automatically inherit the properties of the base 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 add more features to a class without changing it.</a:t>
            </a:r>
          </a:p>
        </p:txBody>
      </p:sp>
    </p:spTree>
    <p:extLst>
      <p:ext uri="{BB962C8B-B14F-4D97-AF65-F5344CB8AC3E}">
        <p14:creationId xmlns:p14="http://schemas.microsoft.com/office/powerpoint/2010/main" val="11455470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BF06BAC-C0B8-AB19-F6DC-47A2BC9C87D0}"/>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cap="none" spc="0" dirty="0">
                <a:ln w="12700" cmpd="sng">
                  <a:solidFill>
                    <a:schemeClr val="accent4"/>
                  </a:solidFill>
                  <a:prstDash val="solid"/>
                </a:ln>
                <a:solidFill>
                  <a:schemeClr val="tx1"/>
                </a:solidFill>
                <a:effectLst/>
                <a:latin typeface="+mj-lt"/>
                <a:ea typeface="+mj-ea"/>
                <a:cs typeface="+mj-cs"/>
              </a:rPr>
              <a:t>Python Encapsulation</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1532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B4CE1B-7E1E-367B-1E0D-EDDF4E72AAB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9B31BA08-7BD3-2054-4583-F6153C931DEB}"/>
              </a:ext>
            </a:extLst>
          </p:cNvPr>
          <p:cNvSpPr txBox="1"/>
          <p:nvPr/>
        </p:nvSpPr>
        <p:spPr>
          <a:xfrm>
            <a:off x="1115568" y="2481943"/>
            <a:ext cx="10168128" cy="369502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400" b="1" dirty="0"/>
              <a:t>Introduction</a:t>
            </a:r>
          </a:p>
          <a:p>
            <a:pPr marL="342900" indent="-228600">
              <a:lnSpc>
                <a:spcPct val="90000"/>
              </a:lnSpc>
              <a:spcAft>
                <a:spcPts val="600"/>
              </a:spcAft>
              <a:buFont typeface="Arial" panose="020B0604020202020204" pitchFamily="34" charset="0"/>
              <a:buChar char="•"/>
            </a:pPr>
            <a:r>
              <a:rPr lang="en-US" sz="2400" b="1" dirty="0"/>
              <a:t>What Is Encapsulation in Python?</a:t>
            </a:r>
          </a:p>
          <a:p>
            <a:pPr marL="342900" indent="-228600">
              <a:lnSpc>
                <a:spcPct val="90000"/>
              </a:lnSpc>
              <a:spcAft>
                <a:spcPts val="600"/>
              </a:spcAft>
              <a:buFont typeface="Arial" panose="020B0604020202020204" pitchFamily="34" charset="0"/>
              <a:buChar char="•"/>
            </a:pPr>
            <a:r>
              <a:rPr lang="en-US" sz="2400" b="1" dirty="0"/>
              <a:t>Why do we need Encapsulation in Python?</a:t>
            </a:r>
          </a:p>
          <a:p>
            <a:pPr marL="342900" indent="-228600">
              <a:lnSpc>
                <a:spcPct val="90000"/>
              </a:lnSpc>
              <a:spcAft>
                <a:spcPts val="600"/>
              </a:spcAft>
              <a:buFont typeface="Arial" panose="020B0604020202020204" pitchFamily="34" charset="0"/>
              <a:buChar char="•"/>
            </a:pPr>
            <a:r>
              <a:rPr lang="en-US" sz="2400" b="1" dirty="0"/>
              <a:t>Access Modifiers in Python Encapsulation</a:t>
            </a:r>
          </a:p>
        </p:txBody>
      </p:sp>
    </p:spTree>
    <p:extLst>
      <p:ext uri="{BB962C8B-B14F-4D97-AF65-F5344CB8AC3E}">
        <p14:creationId xmlns:p14="http://schemas.microsoft.com/office/powerpoint/2010/main" val="15571381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A9A7B1-FC4C-F981-C5CB-E9E34CF626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19892835-D5E1-1BD6-01D1-7E197FBE46F7}"/>
              </a:ext>
            </a:extLst>
          </p:cNvPr>
          <p:cNvSpPr txBox="1"/>
          <p:nvPr/>
        </p:nvSpPr>
        <p:spPr>
          <a:xfrm>
            <a:off x="838200" y="2478024"/>
            <a:ext cx="10515600" cy="36941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dirty="0">
                <a:solidFill>
                  <a:srgbClr val="FF0000"/>
                </a:solidFill>
              </a:rPr>
              <a:t>Introduction:</a:t>
            </a:r>
          </a:p>
          <a:p>
            <a:pPr indent="-228600">
              <a:lnSpc>
                <a:spcPct val="90000"/>
              </a:lnSpc>
              <a:spcAft>
                <a:spcPts val="600"/>
              </a:spcAft>
              <a:buFont typeface="Arial" panose="020B0604020202020204" pitchFamily="34" charset="0"/>
              <a:buChar char="•"/>
            </a:pPr>
            <a:endParaRPr lang="en-US" sz="2400" b="1" dirty="0"/>
          </a:p>
          <a:p>
            <a:pPr indent="-228600">
              <a:lnSpc>
                <a:spcPct val="90000"/>
              </a:lnSpc>
              <a:spcAft>
                <a:spcPts val="600"/>
              </a:spcAft>
              <a:buFont typeface="Arial" panose="020B0604020202020204" pitchFamily="34" charset="0"/>
              <a:buChar char="•"/>
            </a:pPr>
            <a:r>
              <a:rPr lang="en-US" sz="2400" dirty="0"/>
              <a:t>Encapsulation is a key concept of object-oriented programming. It is the process of bundling data members and functions within a single class. This also helps in data hiding while ensuring that objects are self-sufficient functioning pieces that can work independently.</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3118081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23E77-B493-6E3A-2A92-F35FFD70E3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A1110D-1B65-FD0F-2299-CCEA85FAC8E3}"/>
              </a:ext>
            </a:extLst>
          </p:cNvPr>
          <p:cNvSpPr txBox="1"/>
          <p:nvPr/>
        </p:nvSpPr>
        <p:spPr>
          <a:xfrm>
            <a:off x="130629" y="130629"/>
            <a:ext cx="12061371" cy="6555641"/>
          </a:xfrm>
          <a:prstGeom prst="rect">
            <a:avLst/>
          </a:prstGeom>
          <a:noFill/>
        </p:spPr>
        <p:txBody>
          <a:bodyPr wrap="square">
            <a:spAutoFit/>
          </a:bodyPr>
          <a:lstStyle/>
          <a:p>
            <a:r>
              <a:rPr lang="en-GB" sz="2000" b="1" dirty="0">
                <a:solidFill>
                  <a:srgbClr val="FF0000"/>
                </a:solidFill>
              </a:rPr>
              <a:t>What Is Encapsulation in Python?</a:t>
            </a:r>
          </a:p>
          <a:p>
            <a:endParaRPr lang="en-GB" sz="2000" b="1" dirty="0">
              <a:solidFill>
                <a:srgbClr val="FF0000"/>
              </a:solidFill>
            </a:endParaRPr>
          </a:p>
          <a:p>
            <a:r>
              <a:rPr lang="en-GB" sz="2000" dirty="0"/>
              <a:t>Encapsulation is a crucial OOP concept that refers to the idea of wrapping up data and its related methods into a single unit. It limits direct access to variables and methods and prevents any unintentional or accidental modifications of data. To avoid these unintended changes, a variable of an object can be changed only by the method of an object. These variables are called private variables. </a:t>
            </a:r>
          </a:p>
          <a:p>
            <a:endParaRPr lang="en-GB" sz="2000" dirty="0"/>
          </a:p>
          <a:p>
            <a:r>
              <a:rPr lang="en-GB" sz="2000" dirty="0"/>
              <a:t>In simple terms, encapsulation is a mechanism to bundle data and its associated methods and restrict outside classes to access the data. We can control access to class variables in two ways- private variables and public variables. </a:t>
            </a:r>
          </a:p>
          <a:p>
            <a:endParaRPr lang="en-GB" sz="2000" dirty="0"/>
          </a:p>
          <a:p>
            <a:r>
              <a:rPr lang="en-GB" sz="2000" dirty="0"/>
              <a:t>How data and methods are organized doesn’t matter to users. They are concerned only about the right method to provide input and get the right output based on the input they provide. </a:t>
            </a:r>
          </a:p>
          <a:p>
            <a:endParaRPr lang="en-GB" sz="2000" dirty="0"/>
          </a:p>
          <a:p>
            <a:r>
              <a:rPr lang="en-GB" sz="2000" dirty="0"/>
              <a:t>A common example of Python encapsulation is a class, which encapsulates all the data, including variables, member functions, and more. Encapsulation ensures that objects are self-sufficient functioning pieces and are able to work independently. Also, hiding information guarantees that the state of an object is always valid, as it restricts access to attributes that are hidden from the outside class. </a:t>
            </a:r>
          </a:p>
          <a:p>
            <a:endParaRPr lang="en-GB" sz="2000" dirty="0"/>
          </a:p>
          <a:p>
            <a:r>
              <a:rPr lang="en-GB" sz="2000" dirty="0"/>
              <a:t>Moreover, encapsulation promotes code organization and reusability while helping to build robust software systems. </a:t>
            </a:r>
          </a:p>
        </p:txBody>
      </p:sp>
    </p:spTree>
    <p:extLst>
      <p:ext uri="{BB962C8B-B14F-4D97-AF65-F5344CB8AC3E}">
        <p14:creationId xmlns:p14="http://schemas.microsoft.com/office/powerpoint/2010/main" val="233082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E0474-2222-AE42-81C2-E3AC4433AD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D722E4-2901-3A60-E0D2-4F19D9784664}"/>
              </a:ext>
            </a:extLst>
          </p:cNvPr>
          <p:cNvSpPr txBox="1"/>
          <p:nvPr/>
        </p:nvSpPr>
        <p:spPr>
          <a:xfrm>
            <a:off x="116958" y="223283"/>
            <a:ext cx="4731489" cy="4247317"/>
          </a:xfrm>
          <a:prstGeom prst="rect">
            <a:avLst/>
          </a:prstGeom>
          <a:noFill/>
        </p:spPr>
        <p:txBody>
          <a:bodyPr wrap="square">
            <a:spAutoFit/>
          </a:bodyPr>
          <a:lstStyle/>
          <a:p>
            <a:r>
              <a:rPr lang="en-GB" sz="2000" b="1" dirty="0"/>
              <a:t>Syntax:</a:t>
            </a:r>
          </a:p>
          <a:p>
            <a:endParaRPr lang="en-GB" dirty="0"/>
          </a:p>
          <a:p>
            <a:r>
              <a:rPr lang="en-GB" sz="2000" dirty="0"/>
              <a:t>class </a:t>
            </a:r>
            <a:r>
              <a:rPr lang="en-GB" sz="2000" dirty="0" err="1"/>
              <a:t>ClassName</a:t>
            </a:r>
            <a:r>
              <a:rPr lang="en-GB" sz="2000" dirty="0"/>
              <a:t>:</a:t>
            </a:r>
          </a:p>
          <a:p>
            <a:r>
              <a:rPr lang="en-GB" sz="2000" dirty="0"/>
              <a:t>    # Statement-1</a:t>
            </a:r>
          </a:p>
          <a:p>
            <a:r>
              <a:rPr lang="en-GB" sz="2000" dirty="0"/>
              <a:t>    .</a:t>
            </a:r>
          </a:p>
          <a:p>
            <a:r>
              <a:rPr lang="en-GB" sz="2000" dirty="0"/>
              <a:t>    .</a:t>
            </a:r>
          </a:p>
          <a:p>
            <a:r>
              <a:rPr lang="en-GB" sz="2000" dirty="0"/>
              <a:t>    .</a:t>
            </a:r>
          </a:p>
          <a:p>
            <a:r>
              <a:rPr lang="en-GB" sz="2000" dirty="0"/>
              <a:t>    # Statement-N</a:t>
            </a:r>
          </a:p>
          <a:p>
            <a:r>
              <a:rPr lang="en-GB" dirty="0"/>
              <a:t>	</a:t>
            </a:r>
          </a:p>
          <a:p>
            <a:r>
              <a:rPr lang="en-GB" b="1" dirty="0"/>
              <a:t>Creating an Empty Class in Python</a:t>
            </a:r>
          </a:p>
          <a:p>
            <a:r>
              <a:rPr lang="en-GB" b="1" dirty="0"/>
              <a:t>Example</a:t>
            </a:r>
            <a:r>
              <a:rPr lang="en-GB" dirty="0"/>
              <a:t> </a:t>
            </a:r>
          </a:p>
          <a:p>
            <a:endParaRPr lang="en-GB" dirty="0"/>
          </a:p>
          <a:p>
            <a:r>
              <a:rPr lang="en-GB" sz="2000" dirty="0"/>
              <a:t>class Employee:</a:t>
            </a:r>
          </a:p>
          <a:p>
            <a:r>
              <a:rPr lang="en-GB" sz="2000" dirty="0"/>
              <a:t>pass</a:t>
            </a:r>
          </a:p>
        </p:txBody>
      </p:sp>
      <p:sp>
        <p:nvSpPr>
          <p:cNvPr id="5" name="TextBox 4">
            <a:extLst>
              <a:ext uri="{FF2B5EF4-FFF2-40B4-BE49-F238E27FC236}">
                <a16:creationId xmlns:a16="http://schemas.microsoft.com/office/drawing/2014/main" id="{7F96A339-16D8-3262-0B96-46B858E18674}"/>
              </a:ext>
            </a:extLst>
          </p:cNvPr>
          <p:cNvSpPr txBox="1"/>
          <p:nvPr/>
        </p:nvSpPr>
        <p:spPr>
          <a:xfrm>
            <a:off x="5784112" y="223283"/>
            <a:ext cx="6158908" cy="4093428"/>
          </a:xfrm>
          <a:prstGeom prst="rect">
            <a:avLst/>
          </a:prstGeom>
          <a:noFill/>
        </p:spPr>
        <p:txBody>
          <a:bodyPr wrap="square">
            <a:spAutoFit/>
          </a:bodyPr>
          <a:lstStyle/>
          <a:p>
            <a:r>
              <a:rPr lang="en-GB" sz="2000" b="1" dirty="0"/>
              <a:t>Structured Syntax:</a:t>
            </a:r>
          </a:p>
          <a:p>
            <a:endParaRPr lang="en-GB" sz="2000" dirty="0"/>
          </a:p>
          <a:p>
            <a:r>
              <a:rPr lang="en-GB" sz="2000" dirty="0"/>
              <a:t>class </a:t>
            </a:r>
            <a:r>
              <a:rPr lang="en-GB" sz="2000" dirty="0" err="1"/>
              <a:t>ClassName</a:t>
            </a:r>
            <a:r>
              <a:rPr lang="en-GB" sz="2000" dirty="0"/>
              <a:t>:</a:t>
            </a:r>
          </a:p>
          <a:p>
            <a:r>
              <a:rPr lang="en-GB" sz="2000" dirty="0"/>
              <a:t>    # Constructor method (__</a:t>
            </a:r>
            <a:r>
              <a:rPr lang="en-GB" sz="2000" dirty="0" err="1"/>
              <a:t>init</a:t>
            </a:r>
            <a:r>
              <a:rPr lang="en-GB" sz="2000" dirty="0"/>
              <a:t>__) to initialize attributes</a:t>
            </a:r>
          </a:p>
          <a:p>
            <a:r>
              <a:rPr lang="en-GB" sz="2000" dirty="0"/>
              <a:t>    def __</a:t>
            </a:r>
            <a:r>
              <a:rPr lang="en-GB" sz="2000" dirty="0" err="1"/>
              <a:t>init</a:t>
            </a:r>
            <a:r>
              <a:rPr lang="en-GB" sz="2000" dirty="0"/>
              <a:t>__(self, attribute1, attribute2):</a:t>
            </a:r>
          </a:p>
          <a:p>
            <a:r>
              <a:rPr lang="en-GB" sz="2000" dirty="0"/>
              <a:t>        self.attribute1 = attribute1</a:t>
            </a:r>
          </a:p>
          <a:p>
            <a:r>
              <a:rPr lang="en-GB" sz="2000" dirty="0"/>
              <a:t>        self.attribute2 = attribute2</a:t>
            </a:r>
          </a:p>
          <a:p>
            <a:endParaRPr lang="en-GB" sz="2000" dirty="0"/>
          </a:p>
          <a:p>
            <a:r>
              <a:rPr lang="en-GB" sz="2000" dirty="0"/>
              <a:t>    # Method inside the class</a:t>
            </a:r>
          </a:p>
          <a:p>
            <a:r>
              <a:rPr lang="en-GB" sz="2000" dirty="0"/>
              <a:t>    def </a:t>
            </a:r>
            <a:r>
              <a:rPr lang="en-GB" sz="2000" dirty="0" err="1"/>
              <a:t>some_method</a:t>
            </a:r>
            <a:r>
              <a:rPr lang="en-GB" sz="2000" dirty="0"/>
              <a:t>(self):</a:t>
            </a:r>
          </a:p>
          <a:p>
            <a:r>
              <a:rPr lang="en-GB" sz="2000" dirty="0"/>
              <a:t>        # Do something with the attributes</a:t>
            </a:r>
          </a:p>
          <a:p>
            <a:r>
              <a:rPr lang="en-GB" sz="2000" dirty="0"/>
              <a:t>        print(self.attribute1, self.attribute2)</a:t>
            </a:r>
          </a:p>
        </p:txBody>
      </p:sp>
      <p:sp>
        <p:nvSpPr>
          <p:cNvPr id="7" name="TextBox 6">
            <a:extLst>
              <a:ext uri="{FF2B5EF4-FFF2-40B4-BE49-F238E27FC236}">
                <a16:creationId xmlns:a16="http://schemas.microsoft.com/office/drawing/2014/main" id="{2E5663F4-0B53-CFFC-30A6-E52961FAB3A4}"/>
              </a:ext>
            </a:extLst>
          </p:cNvPr>
          <p:cNvSpPr txBox="1"/>
          <p:nvPr/>
        </p:nvSpPr>
        <p:spPr>
          <a:xfrm>
            <a:off x="496186" y="5423456"/>
            <a:ext cx="10965712" cy="646331"/>
          </a:xfrm>
          <a:prstGeom prst="rect">
            <a:avLst/>
          </a:prstGeom>
          <a:noFill/>
        </p:spPr>
        <p:txBody>
          <a:bodyPr wrap="square">
            <a:spAutoFit/>
          </a:bodyPr>
          <a:lstStyle/>
          <a:p>
            <a:r>
              <a:rPr lang="en-GB" b="1" dirty="0"/>
              <a:t>Note: </a:t>
            </a:r>
            <a:r>
              <a:rPr lang="en-GB" dirty="0"/>
              <a:t>We use ‘pass’ as a placeholder rather than code, as we can skip its implementation for a while. With ‘pass’, we can run the Python code without an error.</a:t>
            </a:r>
          </a:p>
        </p:txBody>
      </p:sp>
    </p:spTree>
    <p:extLst>
      <p:ext uri="{BB962C8B-B14F-4D97-AF65-F5344CB8AC3E}">
        <p14:creationId xmlns:p14="http://schemas.microsoft.com/office/powerpoint/2010/main" val="30140352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C1CBB-4279-2BD4-4916-1FE9AEFD69E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6DAB0E-F803-6FD4-3A5A-5508EC1501A6}"/>
              </a:ext>
            </a:extLst>
          </p:cNvPr>
          <p:cNvPicPr>
            <a:picLocks noChangeAspect="1"/>
          </p:cNvPicPr>
          <p:nvPr/>
        </p:nvPicPr>
        <p:blipFill>
          <a:blip r:embed="rId2"/>
          <a:stretch>
            <a:fillRect/>
          </a:stretch>
        </p:blipFill>
        <p:spPr>
          <a:xfrm>
            <a:off x="890588" y="709612"/>
            <a:ext cx="7082534" cy="5438775"/>
          </a:xfrm>
          <a:prstGeom prst="rect">
            <a:avLst/>
          </a:prstGeom>
        </p:spPr>
      </p:pic>
      <p:pic>
        <p:nvPicPr>
          <p:cNvPr id="4" name="Picture 3">
            <a:extLst>
              <a:ext uri="{FF2B5EF4-FFF2-40B4-BE49-F238E27FC236}">
                <a16:creationId xmlns:a16="http://schemas.microsoft.com/office/drawing/2014/main" id="{E22D2FCB-1151-6A71-335E-2B9DECE345A7}"/>
              </a:ext>
            </a:extLst>
          </p:cNvPr>
          <p:cNvPicPr>
            <a:picLocks noChangeAspect="1"/>
          </p:cNvPicPr>
          <p:nvPr/>
        </p:nvPicPr>
        <p:blipFill>
          <a:blip r:embed="rId3"/>
          <a:stretch>
            <a:fillRect/>
          </a:stretch>
        </p:blipFill>
        <p:spPr>
          <a:xfrm>
            <a:off x="7468961" y="1894796"/>
            <a:ext cx="4581525" cy="2823482"/>
          </a:xfrm>
          <a:prstGeom prst="rect">
            <a:avLst/>
          </a:prstGeom>
        </p:spPr>
      </p:pic>
    </p:spTree>
    <p:extLst>
      <p:ext uri="{BB962C8B-B14F-4D97-AF65-F5344CB8AC3E}">
        <p14:creationId xmlns:p14="http://schemas.microsoft.com/office/powerpoint/2010/main" val="22993327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A2670F-A6EB-C902-08A6-CC09E904EE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5B18992-FDB2-1680-AC6C-ED6017C9CAB7}"/>
              </a:ext>
            </a:extLst>
          </p:cNvPr>
          <p:cNvSpPr txBox="1"/>
          <p:nvPr/>
        </p:nvSpPr>
        <p:spPr>
          <a:xfrm>
            <a:off x="391886" y="2743199"/>
            <a:ext cx="11571514" cy="33737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Why do we need Encapsulation in Python?</a:t>
            </a:r>
          </a:p>
          <a:p>
            <a:pPr indent="-228600">
              <a:lnSpc>
                <a:spcPct val="90000"/>
              </a:lnSpc>
              <a:spcAft>
                <a:spcPts val="600"/>
              </a:spcAft>
              <a:buFont typeface="Arial" panose="020B0604020202020204" pitchFamily="34" charset="0"/>
              <a:buChar char="•"/>
            </a:pPr>
            <a:endParaRPr lang="en-US" sz="2000" b="1" dirty="0">
              <a:solidFill>
                <a:schemeClr val="tx1">
                  <a:lumMod val="85000"/>
                  <a:lumOff val="15000"/>
                </a:schemeClr>
              </a:solidFill>
            </a:endParaRPr>
          </a:p>
          <a:p>
            <a:pPr indent="-228600">
              <a:lnSpc>
                <a:spcPct val="90000"/>
              </a:lnSpc>
              <a:spcAft>
                <a:spcPts val="600"/>
              </a:spcAft>
              <a:buFont typeface="Arial" panose="020B0604020202020204" pitchFamily="34" charset="0"/>
              <a:buChar char="•"/>
            </a:pPr>
            <a:r>
              <a:rPr lang="en-US" sz="2000" dirty="0">
                <a:solidFill>
                  <a:schemeClr val="tx1">
                    <a:lumMod val="85000"/>
                    <a:lumOff val="15000"/>
                  </a:schemeClr>
                </a:solidFill>
              </a:rPr>
              <a:t>Encapsulation is a fundamental concept of object-oriented programming, as it limits access to a few components of an object. Using encapsulation in Python, we can restrict users from accessing the state values for the variables of each object. Moreover, it can hide data functions and data members associated with the instance of a class. With encapsulation, we have more flexibility to set variables to either read or write. It also supports code reusability and enables writing cleaner code. Hence, we can conclude that encapsulation facilitates data facilitation, at least in a way. </a:t>
            </a:r>
          </a:p>
          <a:p>
            <a:pPr indent="-228600">
              <a:lnSpc>
                <a:spcPct val="90000"/>
              </a:lnSpc>
              <a:spcAft>
                <a:spcPts val="600"/>
              </a:spcAft>
              <a:buFont typeface="Arial" panose="020B0604020202020204" pitchFamily="34" charset="0"/>
              <a:buChar char="•"/>
            </a:pPr>
            <a:endParaRPr lang="en-US" sz="2000" dirty="0">
              <a:solidFill>
                <a:schemeClr val="tx1">
                  <a:lumMod val="85000"/>
                  <a:lumOff val="15000"/>
                </a:schemeClr>
              </a:solidFill>
            </a:endParaRPr>
          </a:p>
        </p:txBody>
      </p:sp>
    </p:spTree>
    <p:extLst>
      <p:ext uri="{BB962C8B-B14F-4D97-AF65-F5344CB8AC3E}">
        <p14:creationId xmlns:p14="http://schemas.microsoft.com/office/powerpoint/2010/main" val="29183303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05A5-72AA-3155-810E-58EBE6C435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FA2897-911F-03BE-D1B0-ABB95EEB13B8}"/>
              </a:ext>
            </a:extLst>
          </p:cNvPr>
          <p:cNvSpPr txBox="1"/>
          <p:nvPr/>
        </p:nvSpPr>
        <p:spPr>
          <a:xfrm>
            <a:off x="217713" y="474345"/>
            <a:ext cx="11723915" cy="4401205"/>
          </a:xfrm>
          <a:prstGeom prst="rect">
            <a:avLst/>
          </a:prstGeom>
          <a:noFill/>
        </p:spPr>
        <p:txBody>
          <a:bodyPr wrap="square">
            <a:spAutoFit/>
          </a:bodyPr>
          <a:lstStyle/>
          <a:p>
            <a:r>
              <a:rPr lang="en-GB" sz="2000" b="1" dirty="0">
                <a:solidFill>
                  <a:srgbClr val="FF0000"/>
                </a:solidFill>
              </a:rPr>
              <a:t>Access Modifiers in Python Encapsulation</a:t>
            </a:r>
          </a:p>
          <a:p>
            <a:r>
              <a:rPr lang="en-GB" sz="2000" dirty="0"/>
              <a:t>At times, we might need to restrict access to certain variables or methods while programming. In such situations, we use access modifiers in Python encapsulation that limit the access of the class data members from outside the class. They protect the internal data of a class and instances associated with it. There are 3 types of access modifiers supported by encapsulation in Python. They are as follows: </a:t>
            </a:r>
          </a:p>
          <a:p>
            <a:endParaRPr lang="en-GB" sz="2000" dirty="0"/>
          </a:p>
          <a:p>
            <a:r>
              <a:rPr lang="en-GB" sz="2000" b="1" dirty="0">
                <a:solidFill>
                  <a:srgbClr val="FF0000"/>
                </a:solidFill>
              </a:rPr>
              <a:t>Public Members-</a:t>
            </a:r>
            <a:r>
              <a:rPr lang="en-GB" sz="2000" dirty="0"/>
              <a:t> Member variables of a class are public by default, which means the data members and methods can be accessed outside or inside of a class.</a:t>
            </a:r>
          </a:p>
          <a:p>
            <a:endParaRPr lang="en-GB" sz="2000" dirty="0"/>
          </a:p>
          <a:p>
            <a:r>
              <a:rPr lang="en-GB" sz="2000" b="1" dirty="0">
                <a:solidFill>
                  <a:srgbClr val="FF0000"/>
                </a:solidFill>
              </a:rPr>
              <a:t>Private Members- </a:t>
            </a:r>
            <a:r>
              <a:rPr lang="en-GB" sz="2000" dirty="0"/>
              <a:t>The private data members are accessible only within a class and are denoted with a double underscore prefix before their name.</a:t>
            </a:r>
          </a:p>
          <a:p>
            <a:endParaRPr lang="en-GB" sz="2000" dirty="0"/>
          </a:p>
          <a:p>
            <a:r>
              <a:rPr lang="en-GB" sz="2000" b="1" dirty="0">
                <a:solidFill>
                  <a:srgbClr val="FF0000"/>
                </a:solidFill>
              </a:rPr>
              <a:t>Protected Members- </a:t>
            </a:r>
            <a:r>
              <a:rPr lang="en-GB" sz="2000" dirty="0"/>
              <a:t>These data members are accessible within a class and their subclasses and are denoted by a single underscore prefix before the name.</a:t>
            </a:r>
          </a:p>
        </p:txBody>
      </p:sp>
    </p:spTree>
    <p:extLst>
      <p:ext uri="{BB962C8B-B14F-4D97-AF65-F5344CB8AC3E}">
        <p14:creationId xmlns:p14="http://schemas.microsoft.com/office/powerpoint/2010/main" val="35510519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FC732-9898-15A0-8E51-7D54F551201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F6AA422-F261-61F9-30B5-D7407345F075}"/>
              </a:ext>
            </a:extLst>
          </p:cNvPr>
          <p:cNvPicPr>
            <a:picLocks noChangeAspect="1"/>
          </p:cNvPicPr>
          <p:nvPr/>
        </p:nvPicPr>
        <p:blipFill>
          <a:blip r:embed="rId2"/>
          <a:stretch>
            <a:fillRect/>
          </a:stretch>
        </p:blipFill>
        <p:spPr>
          <a:xfrm>
            <a:off x="5093651" y="4175368"/>
            <a:ext cx="6972300" cy="2457450"/>
          </a:xfrm>
          <a:prstGeom prst="rect">
            <a:avLst/>
          </a:prstGeom>
        </p:spPr>
      </p:pic>
      <p:pic>
        <p:nvPicPr>
          <p:cNvPr id="6" name="Picture 5">
            <a:extLst>
              <a:ext uri="{FF2B5EF4-FFF2-40B4-BE49-F238E27FC236}">
                <a16:creationId xmlns:a16="http://schemas.microsoft.com/office/drawing/2014/main" id="{35075DA7-47EE-C937-2FFB-C535065D16ED}"/>
              </a:ext>
            </a:extLst>
          </p:cNvPr>
          <p:cNvPicPr>
            <a:picLocks noChangeAspect="1"/>
          </p:cNvPicPr>
          <p:nvPr/>
        </p:nvPicPr>
        <p:blipFill>
          <a:blip r:embed="rId3"/>
          <a:stretch>
            <a:fillRect/>
          </a:stretch>
        </p:blipFill>
        <p:spPr>
          <a:xfrm>
            <a:off x="457198" y="346429"/>
            <a:ext cx="7928519" cy="4125209"/>
          </a:xfrm>
          <a:prstGeom prst="rect">
            <a:avLst/>
          </a:prstGeom>
        </p:spPr>
      </p:pic>
    </p:spTree>
    <p:extLst>
      <p:ext uri="{BB962C8B-B14F-4D97-AF65-F5344CB8AC3E}">
        <p14:creationId xmlns:p14="http://schemas.microsoft.com/office/powerpoint/2010/main" val="13078415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60FAC-E058-3D5E-07BF-6D387F8E1F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1273E9-49DE-E460-7C74-27F042693ED6}"/>
              </a:ext>
            </a:extLst>
          </p:cNvPr>
          <p:cNvSpPr txBox="1"/>
          <p:nvPr/>
        </p:nvSpPr>
        <p:spPr>
          <a:xfrm>
            <a:off x="185058" y="370114"/>
            <a:ext cx="11310256" cy="6213596"/>
          </a:xfrm>
          <a:prstGeom prst="rect">
            <a:avLst/>
          </a:prstGeom>
          <a:noFill/>
        </p:spPr>
        <p:txBody>
          <a:bodyPr wrap="square">
            <a:spAutoFit/>
          </a:bodyPr>
          <a:lstStyle/>
          <a:p>
            <a:r>
              <a:rPr lang="en-GB" sz="2000" b="1" dirty="0">
                <a:solidFill>
                  <a:srgbClr val="FF0000"/>
                </a:solidFill>
              </a:rPr>
              <a:t>Public Access Modifier:</a:t>
            </a:r>
          </a:p>
          <a:p>
            <a:r>
              <a:rPr lang="en-GB" sz="2000" dirty="0"/>
              <a:t>Public members are the variables and methods that can be accessed from anywhere within a class, i.e., both outside and inside the class and from any part of a program. They are the default members and are specified without any explicit keyword. </a:t>
            </a:r>
          </a:p>
          <a:p>
            <a:endParaRPr lang="en-GB" sz="2000" dirty="0"/>
          </a:p>
          <a:p>
            <a:r>
              <a:rPr lang="en-GB" sz="2000" b="1" dirty="0">
                <a:solidFill>
                  <a:srgbClr val="FF0000"/>
                </a:solidFill>
              </a:rPr>
              <a:t>Example:</a:t>
            </a:r>
          </a:p>
          <a:p>
            <a:r>
              <a:rPr lang="en-GB" sz="2000" dirty="0"/>
              <a:t>class </a:t>
            </a:r>
            <a:r>
              <a:rPr lang="en-GB" sz="2000" dirty="0" err="1"/>
              <a:t>MyClass</a:t>
            </a:r>
            <a:r>
              <a:rPr lang="en-GB" sz="2000" dirty="0"/>
              <a:t>:</a:t>
            </a:r>
          </a:p>
          <a:p>
            <a:r>
              <a:rPr lang="en-GB" sz="2000" dirty="0"/>
              <a:t>    def __</a:t>
            </a:r>
            <a:r>
              <a:rPr lang="en-GB" sz="2000" dirty="0" err="1"/>
              <a:t>init</a:t>
            </a:r>
            <a:r>
              <a:rPr lang="en-GB" sz="2000" dirty="0"/>
              <a:t>__(self, value):</a:t>
            </a:r>
          </a:p>
          <a:p>
            <a:r>
              <a:rPr lang="en-GB" sz="2000" dirty="0"/>
              <a:t>        </a:t>
            </a:r>
            <a:r>
              <a:rPr lang="en-GB" sz="2000" dirty="0" err="1"/>
              <a:t>self.value</a:t>
            </a:r>
            <a:r>
              <a:rPr lang="en-GB" sz="2000" dirty="0"/>
              <a:t> = value  # Public attribute</a:t>
            </a:r>
          </a:p>
          <a:p>
            <a:r>
              <a:rPr lang="en-GB" sz="2000" dirty="0"/>
              <a:t>    def </a:t>
            </a:r>
            <a:r>
              <a:rPr lang="en-GB" sz="2000" dirty="0" err="1"/>
              <a:t>show_value</a:t>
            </a:r>
            <a:r>
              <a:rPr lang="en-GB" sz="2000" dirty="0"/>
              <a:t>(self):  # Public method</a:t>
            </a:r>
          </a:p>
          <a:p>
            <a:r>
              <a:rPr lang="en-GB" sz="2000" dirty="0"/>
              <a:t>        print(</a:t>
            </a:r>
            <a:r>
              <a:rPr lang="en-GB" sz="2000" dirty="0" err="1"/>
              <a:t>self.value</a:t>
            </a:r>
            <a:r>
              <a:rPr lang="en-GB" sz="2000" dirty="0"/>
              <a:t>)</a:t>
            </a:r>
          </a:p>
          <a:p>
            <a:r>
              <a:rPr lang="en-GB" sz="2000" dirty="0"/>
              <a:t># Usage</a:t>
            </a:r>
          </a:p>
          <a:p>
            <a:r>
              <a:rPr lang="en-GB" sz="2000" dirty="0" err="1"/>
              <a:t>obj</a:t>
            </a:r>
            <a:r>
              <a:rPr lang="en-GB" sz="2000" dirty="0"/>
              <a:t> = </a:t>
            </a:r>
            <a:r>
              <a:rPr lang="en-GB" sz="2000" dirty="0" err="1"/>
              <a:t>MyClass</a:t>
            </a:r>
            <a:r>
              <a:rPr lang="en-GB" sz="2000" dirty="0"/>
              <a:t>(10)</a:t>
            </a:r>
          </a:p>
          <a:p>
            <a:r>
              <a:rPr lang="en-GB" sz="2000" dirty="0" err="1"/>
              <a:t>obj.show_value</a:t>
            </a:r>
            <a:r>
              <a:rPr lang="en-GB" sz="2000" dirty="0"/>
              <a:t>()  # Accessing public method</a:t>
            </a:r>
          </a:p>
          <a:p>
            <a:r>
              <a:rPr lang="en-GB" sz="2000" dirty="0"/>
              <a:t>print(</a:t>
            </a:r>
            <a:r>
              <a:rPr lang="en-GB" sz="2000" dirty="0" err="1"/>
              <a:t>obj.value</a:t>
            </a:r>
            <a:r>
              <a:rPr lang="en-GB" sz="2000" dirty="0"/>
              <a:t>)  # Accessing public attribute</a:t>
            </a:r>
          </a:p>
          <a:p>
            <a:endParaRPr lang="en-GB" sz="2000" dirty="0"/>
          </a:p>
          <a:p>
            <a:r>
              <a:rPr lang="en-GB" sz="2000" b="1" dirty="0">
                <a:solidFill>
                  <a:srgbClr val="FF0000"/>
                </a:solidFill>
              </a:rPr>
              <a:t>Output:</a:t>
            </a:r>
          </a:p>
          <a:p>
            <a:r>
              <a:rPr lang="en-GB" sz="2000" dirty="0"/>
              <a:t>10</a:t>
            </a:r>
          </a:p>
          <a:p>
            <a:r>
              <a:rPr lang="en-GB" sz="2000" dirty="0"/>
              <a:t>10</a:t>
            </a:r>
          </a:p>
          <a:p>
            <a:endParaRPr lang="en-GB" sz="2000" dirty="0"/>
          </a:p>
        </p:txBody>
      </p:sp>
    </p:spTree>
    <p:extLst>
      <p:ext uri="{BB962C8B-B14F-4D97-AF65-F5344CB8AC3E}">
        <p14:creationId xmlns:p14="http://schemas.microsoft.com/office/powerpoint/2010/main" val="29066822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C416C-9F80-9335-03E3-C55E29C9E6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B555DD-6588-1BE9-1BCD-5BF2984E289F}"/>
              </a:ext>
            </a:extLst>
          </p:cNvPr>
          <p:cNvSpPr txBox="1"/>
          <p:nvPr/>
        </p:nvSpPr>
        <p:spPr>
          <a:xfrm>
            <a:off x="293915" y="1574308"/>
            <a:ext cx="11898085" cy="2923877"/>
          </a:xfrm>
          <a:prstGeom prst="rect">
            <a:avLst/>
          </a:prstGeom>
          <a:noFill/>
        </p:spPr>
        <p:txBody>
          <a:bodyPr wrap="square">
            <a:spAutoFit/>
          </a:bodyPr>
          <a:lstStyle/>
          <a:p>
            <a:r>
              <a:rPr lang="en-GB" sz="2400" b="1" dirty="0">
                <a:solidFill>
                  <a:srgbClr val="FF0000"/>
                </a:solidFill>
              </a:rPr>
              <a:t>Private Access Modifier:</a:t>
            </a:r>
          </a:p>
          <a:p>
            <a:r>
              <a:rPr lang="en-GB" sz="2000" dirty="0"/>
              <a:t>Private members in encapsulation are the variables that can be accessed only within the class. They are similar to the protected members, but what sets private members apart is they can’t be accessed outside the class or by any base class. In Python, you won’t find Private instance variables that can’t be accessed except within a class. </a:t>
            </a:r>
          </a:p>
          <a:p>
            <a:endParaRPr lang="en-GB" sz="2000" dirty="0"/>
          </a:p>
          <a:p>
            <a:r>
              <a:rPr lang="en-GB" sz="2000" dirty="0"/>
              <a:t>We can define a private access modifier by prefixing a private member with the double underscore ‘__’.</a:t>
            </a:r>
          </a:p>
          <a:p>
            <a:r>
              <a:rPr lang="en-GB" sz="2000" dirty="0"/>
              <a:t>Also, private and protected members can be accessed outside a class through name mangling in Python. </a:t>
            </a:r>
          </a:p>
          <a:p>
            <a:endParaRPr lang="en-GB" sz="2000" dirty="0"/>
          </a:p>
        </p:txBody>
      </p:sp>
    </p:spTree>
    <p:extLst>
      <p:ext uri="{BB962C8B-B14F-4D97-AF65-F5344CB8AC3E}">
        <p14:creationId xmlns:p14="http://schemas.microsoft.com/office/powerpoint/2010/main" val="120129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7D869-8BA6-D8AD-1671-44BBA6B79F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B20FAA-B444-FE18-5EA8-33A58D252E11}"/>
              </a:ext>
            </a:extLst>
          </p:cNvPr>
          <p:cNvSpPr txBox="1"/>
          <p:nvPr/>
        </p:nvSpPr>
        <p:spPr>
          <a:xfrm>
            <a:off x="762000" y="751344"/>
            <a:ext cx="8382000" cy="5324535"/>
          </a:xfrm>
          <a:prstGeom prst="rect">
            <a:avLst/>
          </a:prstGeom>
          <a:noFill/>
        </p:spPr>
        <p:txBody>
          <a:bodyPr wrap="square">
            <a:spAutoFit/>
          </a:bodyPr>
          <a:lstStyle/>
          <a:p>
            <a:r>
              <a:rPr lang="en-GB" sz="2000" b="1" dirty="0">
                <a:solidFill>
                  <a:srgbClr val="FF0000"/>
                </a:solidFill>
              </a:rPr>
              <a:t>Example</a:t>
            </a:r>
          </a:p>
          <a:p>
            <a:r>
              <a:rPr lang="en-GB" sz="2000" dirty="0"/>
              <a:t>class </a:t>
            </a:r>
            <a:r>
              <a:rPr lang="en-GB" sz="2000" dirty="0" err="1"/>
              <a:t>MyClass</a:t>
            </a:r>
            <a:r>
              <a:rPr lang="en-GB" sz="2000" dirty="0"/>
              <a:t>:</a:t>
            </a:r>
          </a:p>
          <a:p>
            <a:r>
              <a:rPr lang="en-GB" sz="2000" dirty="0"/>
              <a:t>    def __</a:t>
            </a:r>
            <a:r>
              <a:rPr lang="en-GB" sz="2000" dirty="0" err="1"/>
              <a:t>init</a:t>
            </a:r>
            <a:r>
              <a:rPr lang="en-GB" sz="2000" dirty="0"/>
              <a:t>__(self, value):</a:t>
            </a:r>
          </a:p>
          <a:p>
            <a:r>
              <a:rPr lang="en-GB" sz="2000" dirty="0"/>
              <a:t>        </a:t>
            </a:r>
            <a:r>
              <a:rPr lang="en-GB" sz="2000" dirty="0" err="1"/>
              <a:t>self.__value</a:t>
            </a:r>
            <a:r>
              <a:rPr lang="en-GB" sz="2000" dirty="0"/>
              <a:t> = value  # Private attribute</a:t>
            </a:r>
          </a:p>
          <a:p>
            <a:r>
              <a:rPr lang="en-GB" sz="2000" dirty="0"/>
              <a:t>    def __</a:t>
            </a:r>
            <a:r>
              <a:rPr lang="en-GB" sz="2000" dirty="0" err="1"/>
              <a:t>show_value</a:t>
            </a:r>
            <a:r>
              <a:rPr lang="en-GB" sz="2000" dirty="0"/>
              <a:t>(self):  # Private method</a:t>
            </a:r>
          </a:p>
          <a:p>
            <a:r>
              <a:rPr lang="en-GB" sz="2000" dirty="0"/>
              <a:t>        print(</a:t>
            </a:r>
            <a:r>
              <a:rPr lang="en-GB" sz="2000" dirty="0" err="1"/>
              <a:t>self.__value</a:t>
            </a:r>
            <a:r>
              <a:rPr lang="en-GB" sz="2000" dirty="0"/>
              <a:t>)</a:t>
            </a:r>
          </a:p>
          <a:p>
            <a:r>
              <a:rPr lang="en-GB" sz="2000" dirty="0"/>
              <a:t>    def </a:t>
            </a:r>
            <a:r>
              <a:rPr lang="en-GB" sz="2000" dirty="0" err="1"/>
              <a:t>public_method</a:t>
            </a:r>
            <a:r>
              <a:rPr lang="en-GB" sz="2000" dirty="0"/>
              <a:t>(self):  # Public method</a:t>
            </a:r>
          </a:p>
          <a:p>
            <a:r>
              <a:rPr lang="en-GB" sz="2000" dirty="0"/>
              <a:t>        self.__</a:t>
            </a:r>
            <a:r>
              <a:rPr lang="en-GB" sz="2000" dirty="0" err="1"/>
              <a:t>show_value</a:t>
            </a:r>
            <a:r>
              <a:rPr lang="en-GB" sz="2000" dirty="0"/>
              <a:t>()  # Accessing private method within the class</a:t>
            </a:r>
          </a:p>
          <a:p>
            <a:endParaRPr lang="en-GB" sz="2000" dirty="0"/>
          </a:p>
          <a:p>
            <a:r>
              <a:rPr lang="en-GB" sz="2000" dirty="0"/>
              <a:t># Usage</a:t>
            </a:r>
          </a:p>
          <a:p>
            <a:r>
              <a:rPr lang="en-GB" sz="2000" dirty="0" err="1"/>
              <a:t>obj</a:t>
            </a:r>
            <a:r>
              <a:rPr lang="en-GB" sz="2000" dirty="0"/>
              <a:t> = </a:t>
            </a:r>
            <a:r>
              <a:rPr lang="en-GB" sz="2000" dirty="0" err="1"/>
              <a:t>MyClass</a:t>
            </a:r>
            <a:r>
              <a:rPr lang="en-GB" sz="2000" dirty="0"/>
              <a:t>(10)</a:t>
            </a:r>
          </a:p>
          <a:p>
            <a:r>
              <a:rPr lang="en-GB" sz="2000" dirty="0"/>
              <a:t># </a:t>
            </a:r>
            <a:r>
              <a:rPr lang="en-GB" sz="2000" dirty="0" err="1"/>
              <a:t>obj</a:t>
            </a:r>
            <a:r>
              <a:rPr lang="en-GB" sz="2000" dirty="0"/>
              <a:t>.__</a:t>
            </a:r>
            <a:r>
              <a:rPr lang="en-GB" sz="2000" dirty="0" err="1"/>
              <a:t>show_value</a:t>
            </a:r>
            <a:r>
              <a:rPr lang="en-GB" sz="2000" dirty="0"/>
              <a:t>()  # This would raise an </a:t>
            </a:r>
            <a:r>
              <a:rPr lang="en-GB" sz="2000" dirty="0" err="1"/>
              <a:t>AttributeError</a:t>
            </a:r>
            <a:endParaRPr lang="en-GB" sz="2000" dirty="0"/>
          </a:p>
          <a:p>
            <a:r>
              <a:rPr lang="en-GB" sz="2000" dirty="0"/>
              <a:t># print(</a:t>
            </a:r>
            <a:r>
              <a:rPr lang="en-GB" sz="2000" dirty="0" err="1"/>
              <a:t>obj</a:t>
            </a:r>
            <a:r>
              <a:rPr lang="en-GB" sz="2000" dirty="0"/>
              <a:t>.__value)  # This would raise an </a:t>
            </a:r>
            <a:r>
              <a:rPr lang="en-GB" sz="2000" dirty="0" err="1"/>
              <a:t>AttributeError</a:t>
            </a:r>
            <a:endParaRPr lang="en-GB" sz="2000" dirty="0"/>
          </a:p>
          <a:p>
            <a:r>
              <a:rPr lang="en-GB" sz="2000" dirty="0" err="1"/>
              <a:t>obj.public_method</a:t>
            </a:r>
            <a:r>
              <a:rPr lang="en-GB" sz="2000" dirty="0"/>
              <a:t>()  # Accesses private method through a public method</a:t>
            </a:r>
          </a:p>
          <a:p>
            <a:endParaRPr lang="en-GB" sz="2000" dirty="0"/>
          </a:p>
          <a:p>
            <a:r>
              <a:rPr lang="en-GB" sz="2000" b="1" dirty="0">
                <a:solidFill>
                  <a:srgbClr val="FF0000"/>
                </a:solidFill>
              </a:rPr>
              <a:t>Output:</a:t>
            </a:r>
          </a:p>
          <a:p>
            <a:r>
              <a:rPr lang="en-GB" sz="2000" dirty="0"/>
              <a:t>10</a:t>
            </a:r>
          </a:p>
        </p:txBody>
      </p:sp>
    </p:spTree>
    <p:extLst>
      <p:ext uri="{BB962C8B-B14F-4D97-AF65-F5344CB8AC3E}">
        <p14:creationId xmlns:p14="http://schemas.microsoft.com/office/powerpoint/2010/main" val="42681606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7BE56-E539-C611-373A-7D6B5BD971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8E976C-5C36-497D-6D97-247E7FA3F117}"/>
              </a:ext>
            </a:extLst>
          </p:cNvPr>
          <p:cNvSpPr txBox="1"/>
          <p:nvPr/>
        </p:nvSpPr>
        <p:spPr>
          <a:xfrm>
            <a:off x="130629" y="533469"/>
            <a:ext cx="12061371" cy="3600986"/>
          </a:xfrm>
          <a:prstGeom prst="rect">
            <a:avLst/>
          </a:prstGeom>
          <a:noFill/>
        </p:spPr>
        <p:txBody>
          <a:bodyPr wrap="square">
            <a:spAutoFit/>
          </a:bodyPr>
          <a:lstStyle/>
          <a:p>
            <a:r>
              <a:rPr lang="en-GB" sz="2400" b="1" dirty="0">
                <a:solidFill>
                  <a:srgbClr val="FF0000"/>
                </a:solidFill>
              </a:rPr>
              <a:t>Protected Access Modifier:</a:t>
            </a:r>
          </a:p>
          <a:p>
            <a:endParaRPr lang="en-GB" sz="2400" b="1" dirty="0">
              <a:solidFill>
                <a:srgbClr val="FF0000"/>
              </a:solidFill>
            </a:endParaRPr>
          </a:p>
          <a:p>
            <a:r>
              <a:rPr lang="en-GB" sz="2000" dirty="0"/>
              <a:t>The members or variables of a class that can be accessed only within the class and its subclass and not outside the class are known as protected members. These members are denoted by prefixing their name with a single underscore ‘_’. </a:t>
            </a:r>
          </a:p>
          <a:p>
            <a:endParaRPr lang="en-GB" sz="2000" dirty="0"/>
          </a:p>
          <a:p>
            <a:r>
              <a:rPr lang="en-GB" sz="2000" dirty="0"/>
              <a:t>The difference between protected members and private members is that the former can be accessed within the class and involve subclasses, unlike the private variables. With a private access modifier, members can be referenced within the class and the subsequent subclasses. As soon as an object of a class is instantiated, it runs the _</a:t>
            </a:r>
            <a:r>
              <a:rPr lang="en-GB" sz="2000" dirty="0" err="1"/>
              <a:t>init</a:t>
            </a:r>
            <a:r>
              <a:rPr lang="en-GB" sz="2000" dirty="0"/>
              <a:t>_ method. </a:t>
            </a:r>
          </a:p>
          <a:p>
            <a:endParaRPr lang="en-GB" sz="2000" dirty="0"/>
          </a:p>
        </p:txBody>
      </p:sp>
    </p:spTree>
    <p:extLst>
      <p:ext uri="{BB962C8B-B14F-4D97-AF65-F5344CB8AC3E}">
        <p14:creationId xmlns:p14="http://schemas.microsoft.com/office/powerpoint/2010/main" val="19514772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D11B5-97F5-6CCA-F066-71E86A4F2F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9B23C7-CF81-34CD-352A-BABBEC0041E8}"/>
              </a:ext>
            </a:extLst>
          </p:cNvPr>
          <p:cNvSpPr txBox="1"/>
          <p:nvPr/>
        </p:nvSpPr>
        <p:spPr>
          <a:xfrm>
            <a:off x="609600" y="335846"/>
            <a:ext cx="8534400" cy="6247864"/>
          </a:xfrm>
          <a:prstGeom prst="rect">
            <a:avLst/>
          </a:prstGeom>
          <a:noFill/>
        </p:spPr>
        <p:txBody>
          <a:bodyPr wrap="square">
            <a:spAutoFit/>
          </a:bodyPr>
          <a:lstStyle/>
          <a:p>
            <a:r>
              <a:rPr lang="en-GB" sz="2000" b="1" dirty="0">
                <a:solidFill>
                  <a:srgbClr val="FF0000"/>
                </a:solidFill>
              </a:rPr>
              <a:t>Example</a:t>
            </a:r>
          </a:p>
          <a:p>
            <a:r>
              <a:rPr lang="en-GB" sz="2000" dirty="0"/>
              <a:t>class </a:t>
            </a:r>
            <a:r>
              <a:rPr lang="en-GB" sz="2000" dirty="0" err="1"/>
              <a:t>BaseClass</a:t>
            </a:r>
            <a:r>
              <a:rPr lang="en-GB" sz="2000" dirty="0"/>
              <a:t>:</a:t>
            </a:r>
          </a:p>
          <a:p>
            <a:r>
              <a:rPr lang="en-GB" sz="2000" dirty="0"/>
              <a:t>    def __</a:t>
            </a:r>
            <a:r>
              <a:rPr lang="en-GB" sz="2000" dirty="0" err="1"/>
              <a:t>init</a:t>
            </a:r>
            <a:r>
              <a:rPr lang="en-GB" sz="2000" dirty="0"/>
              <a:t>__(self, value):</a:t>
            </a:r>
          </a:p>
          <a:p>
            <a:r>
              <a:rPr lang="en-GB" sz="2000" dirty="0"/>
              <a:t>        </a:t>
            </a:r>
            <a:r>
              <a:rPr lang="en-GB" sz="2000" dirty="0" err="1"/>
              <a:t>self._value</a:t>
            </a:r>
            <a:r>
              <a:rPr lang="en-GB" sz="2000" dirty="0"/>
              <a:t> = value  # Protected attribute</a:t>
            </a:r>
          </a:p>
          <a:p>
            <a:r>
              <a:rPr lang="en-GB" sz="2000" dirty="0"/>
              <a:t>    def _</a:t>
            </a:r>
            <a:r>
              <a:rPr lang="en-GB" sz="2000" dirty="0" err="1"/>
              <a:t>show_value</a:t>
            </a:r>
            <a:r>
              <a:rPr lang="en-GB" sz="2000" dirty="0"/>
              <a:t>(self):  # Protected method</a:t>
            </a:r>
          </a:p>
          <a:p>
            <a:r>
              <a:rPr lang="en-GB" sz="2000" dirty="0"/>
              <a:t>        print(</a:t>
            </a:r>
            <a:r>
              <a:rPr lang="en-GB" sz="2000" dirty="0" err="1"/>
              <a:t>self._value</a:t>
            </a:r>
            <a:r>
              <a:rPr lang="en-GB" sz="2000" dirty="0"/>
              <a:t>)</a:t>
            </a:r>
          </a:p>
          <a:p>
            <a:endParaRPr lang="en-GB" sz="2000" dirty="0"/>
          </a:p>
          <a:p>
            <a:r>
              <a:rPr lang="en-GB" sz="2000" dirty="0"/>
              <a:t>class </a:t>
            </a:r>
            <a:r>
              <a:rPr lang="en-GB" sz="2000" dirty="0" err="1"/>
              <a:t>SubClass</a:t>
            </a:r>
            <a:r>
              <a:rPr lang="en-GB" sz="2000" dirty="0"/>
              <a:t>(</a:t>
            </a:r>
            <a:r>
              <a:rPr lang="en-GB" sz="2000" dirty="0" err="1"/>
              <a:t>BaseClass</a:t>
            </a:r>
            <a:r>
              <a:rPr lang="en-GB" sz="2000" dirty="0"/>
              <a:t>):</a:t>
            </a:r>
          </a:p>
          <a:p>
            <a:r>
              <a:rPr lang="en-GB" sz="2000" dirty="0"/>
              <a:t>    def display(self):</a:t>
            </a:r>
          </a:p>
          <a:p>
            <a:r>
              <a:rPr lang="en-GB" sz="2000" dirty="0"/>
              <a:t>        self._</a:t>
            </a:r>
            <a:r>
              <a:rPr lang="en-GB" sz="2000" dirty="0" err="1"/>
              <a:t>show_value</a:t>
            </a:r>
            <a:r>
              <a:rPr lang="en-GB" sz="2000" dirty="0"/>
              <a:t>()  # Accessing protected method from the subclass</a:t>
            </a:r>
          </a:p>
          <a:p>
            <a:endParaRPr lang="en-GB" sz="2000" dirty="0"/>
          </a:p>
          <a:p>
            <a:r>
              <a:rPr lang="en-GB" sz="2000" dirty="0"/>
              <a:t># Usage</a:t>
            </a:r>
          </a:p>
          <a:p>
            <a:r>
              <a:rPr lang="en-GB" sz="2000" dirty="0" err="1"/>
              <a:t>obj</a:t>
            </a:r>
            <a:r>
              <a:rPr lang="en-GB" sz="2000" dirty="0"/>
              <a:t> = </a:t>
            </a:r>
            <a:r>
              <a:rPr lang="en-GB" sz="2000" dirty="0" err="1"/>
              <a:t>SubClass</a:t>
            </a:r>
            <a:r>
              <a:rPr lang="en-GB" sz="2000" dirty="0"/>
              <a:t>(10)</a:t>
            </a:r>
          </a:p>
          <a:p>
            <a:r>
              <a:rPr lang="en-GB" sz="2000" dirty="0" err="1"/>
              <a:t>obj.display</a:t>
            </a:r>
            <a:r>
              <a:rPr lang="en-GB" sz="2000" dirty="0"/>
              <a:t>()  # Accessing protected method via public method in subclass</a:t>
            </a:r>
          </a:p>
          <a:p>
            <a:r>
              <a:rPr lang="en-GB" sz="2000" dirty="0"/>
              <a:t>print(</a:t>
            </a:r>
            <a:r>
              <a:rPr lang="en-GB" sz="2000" dirty="0" err="1"/>
              <a:t>obj</a:t>
            </a:r>
            <a:r>
              <a:rPr lang="en-GB" sz="2000" dirty="0"/>
              <a:t>._value)  # Accessing protected attribute directly (not recommended)</a:t>
            </a:r>
          </a:p>
          <a:p>
            <a:endParaRPr lang="en-GB" sz="2000" dirty="0"/>
          </a:p>
          <a:p>
            <a:r>
              <a:rPr lang="en-GB" sz="2000" b="1" dirty="0">
                <a:solidFill>
                  <a:srgbClr val="FF0000"/>
                </a:solidFill>
              </a:rPr>
              <a:t>Output:</a:t>
            </a:r>
          </a:p>
          <a:p>
            <a:r>
              <a:rPr lang="en-GB" sz="2000" dirty="0"/>
              <a:t>10</a:t>
            </a:r>
          </a:p>
          <a:p>
            <a:r>
              <a:rPr lang="en-GB" sz="2000" dirty="0"/>
              <a:t>10</a:t>
            </a:r>
          </a:p>
        </p:txBody>
      </p:sp>
    </p:spTree>
    <p:extLst>
      <p:ext uri="{BB962C8B-B14F-4D97-AF65-F5344CB8AC3E}">
        <p14:creationId xmlns:p14="http://schemas.microsoft.com/office/powerpoint/2010/main" val="38189168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02AE5-5EC6-8D4B-07DF-68B19D187E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F72F3B-D031-AC04-1128-E1D03537E058}"/>
              </a:ext>
            </a:extLst>
          </p:cNvPr>
          <p:cNvSpPr txBox="1"/>
          <p:nvPr/>
        </p:nvSpPr>
        <p:spPr>
          <a:xfrm>
            <a:off x="228599" y="511630"/>
            <a:ext cx="11549743" cy="4401205"/>
          </a:xfrm>
          <a:prstGeom prst="rect">
            <a:avLst/>
          </a:prstGeom>
          <a:noFill/>
        </p:spPr>
        <p:txBody>
          <a:bodyPr wrap="square">
            <a:spAutoFit/>
          </a:bodyPr>
          <a:lstStyle/>
          <a:p>
            <a:r>
              <a:rPr lang="en-GB" sz="2000" b="1" dirty="0">
                <a:solidFill>
                  <a:srgbClr val="FF0000"/>
                </a:solidFill>
              </a:rPr>
              <a:t>Advantages of Encapsulation:</a:t>
            </a:r>
          </a:p>
          <a:p>
            <a:endParaRPr lang="en-GB" sz="2000" b="1" dirty="0"/>
          </a:p>
          <a:p>
            <a:r>
              <a:rPr lang="en-GB" sz="2000" b="1" dirty="0">
                <a:solidFill>
                  <a:srgbClr val="FF0000"/>
                </a:solidFill>
              </a:rPr>
              <a:t>Security: </a:t>
            </a:r>
          </a:p>
          <a:p>
            <a:r>
              <a:rPr lang="en-GB" sz="2000" dirty="0"/>
              <a:t>The main advantage of using encapsulation is the security of the data. Encapsulation protects an object from unauthorized access. It allows private and protected access levels to prevent accidental data modification.</a:t>
            </a:r>
          </a:p>
          <a:p>
            <a:r>
              <a:rPr lang="en-GB" sz="2000" b="1" dirty="0">
                <a:solidFill>
                  <a:srgbClr val="FF0000"/>
                </a:solidFill>
              </a:rPr>
              <a:t>Data Hiding: </a:t>
            </a:r>
          </a:p>
          <a:p>
            <a:r>
              <a:rPr lang="en-GB" sz="2000" dirty="0"/>
              <a:t>The user would not be knowing what is going on behind the scene. They would only be knowing that to modify a data member, call the setter method. To read a data member, call the getter method. What these setter and getter methods are doing is hidden from them.</a:t>
            </a:r>
          </a:p>
          <a:p>
            <a:r>
              <a:rPr lang="en-GB" sz="2000" b="1" dirty="0">
                <a:solidFill>
                  <a:srgbClr val="FF0000"/>
                </a:solidFill>
              </a:rPr>
              <a:t>Simplicity: </a:t>
            </a:r>
          </a:p>
          <a:p>
            <a:r>
              <a:rPr lang="en-GB" sz="2000" dirty="0"/>
              <a:t>It simplifies the maintenance of the application by keeping classes separated and preventing them from tightly coupling with each other.</a:t>
            </a:r>
          </a:p>
          <a:p>
            <a:r>
              <a:rPr lang="en-GB" sz="2000" dirty="0"/>
              <a:t>Aesthetics: Bundling data and methods within a class makes code more readable and maintainable</a:t>
            </a:r>
          </a:p>
        </p:txBody>
      </p:sp>
    </p:spTree>
    <p:extLst>
      <p:ext uri="{BB962C8B-B14F-4D97-AF65-F5344CB8AC3E}">
        <p14:creationId xmlns:p14="http://schemas.microsoft.com/office/powerpoint/2010/main" val="323805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2762</TotalTime>
  <Words>26130</Words>
  <Application>Microsoft Office PowerPoint</Application>
  <PresentationFormat>Widescreen</PresentationFormat>
  <Paragraphs>2510</Paragraphs>
  <Slides>250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250</vt:i4>
      </vt:variant>
    </vt:vector>
  </HeadingPairs>
  <TitlesOfParts>
    <vt:vector size="257" baseType="lpstr">
      <vt:lpstr>Aptos</vt:lpstr>
      <vt:lpstr>Aptos Display</vt: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41</cp:revision>
  <dcterms:created xsi:type="dcterms:W3CDTF">2025-02-14T07:32:20Z</dcterms:created>
  <dcterms:modified xsi:type="dcterms:W3CDTF">2025-02-18T16:54:39Z</dcterms:modified>
</cp:coreProperties>
</file>