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307"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287" r:id="rId52"/>
    <p:sldId id="288"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79E28-C2B1-40BF-AECC-B049C406DB2D}" v="154" dt="2025-02-08T11:33:21.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u, Lokesh" userId="9c31840a-16a8-4b13-a969-cfe956679ff7" providerId="ADAL" clId="{B5879E28-C2B1-40BF-AECC-B049C406DB2D}"/>
    <pc:docChg chg="undo custSel addSld delSld modSld">
      <pc:chgData name="Bachu, Lokesh" userId="9c31840a-16a8-4b13-a969-cfe956679ff7" providerId="ADAL" clId="{B5879E28-C2B1-40BF-AECC-B049C406DB2D}" dt="2025-02-08T11:40:42.760" v="1552" actId="1076"/>
      <pc:docMkLst>
        <pc:docMk/>
      </pc:docMkLst>
      <pc:sldChg chg="addSp delSp modSp new mod">
        <pc:chgData name="Bachu, Lokesh" userId="9c31840a-16a8-4b13-a969-cfe956679ff7" providerId="ADAL" clId="{B5879E28-C2B1-40BF-AECC-B049C406DB2D}" dt="2025-02-06T07:03:24.950" v="69" actId="20577"/>
        <pc:sldMkLst>
          <pc:docMk/>
          <pc:sldMk cId="2582089097" sldId="257"/>
        </pc:sldMkLst>
        <pc:spChg chg="add mod">
          <ac:chgData name="Bachu, Lokesh" userId="9c31840a-16a8-4b13-a969-cfe956679ff7" providerId="ADAL" clId="{B5879E28-C2B1-40BF-AECC-B049C406DB2D}" dt="2025-02-06T07:03:24.950" v="69" actId="20577"/>
          <ac:spMkLst>
            <pc:docMk/>
            <pc:sldMk cId="2582089097" sldId="257"/>
            <ac:spMk id="5" creationId="{6CF842BA-9649-C481-4735-B1E1973EE1F8}"/>
          </ac:spMkLst>
        </pc:spChg>
      </pc:sldChg>
      <pc:sldChg chg="addSp modSp add mod">
        <pc:chgData name="Bachu, Lokesh" userId="9c31840a-16a8-4b13-a969-cfe956679ff7" providerId="ADAL" clId="{B5879E28-C2B1-40BF-AECC-B049C406DB2D}" dt="2025-02-06T07:00:34.391" v="61" actId="12"/>
        <pc:sldMkLst>
          <pc:docMk/>
          <pc:sldMk cId="3657493993" sldId="258"/>
        </pc:sldMkLst>
        <pc:spChg chg="add mod">
          <ac:chgData name="Bachu, Lokesh" userId="9c31840a-16a8-4b13-a969-cfe956679ff7" providerId="ADAL" clId="{B5879E28-C2B1-40BF-AECC-B049C406DB2D}" dt="2025-02-06T07:00:34.391" v="61" actId="12"/>
          <ac:spMkLst>
            <pc:docMk/>
            <pc:sldMk cId="3657493993" sldId="258"/>
            <ac:spMk id="3" creationId="{D12CE07E-5137-8AEB-CE72-4A319420779E}"/>
          </ac:spMkLst>
        </pc:spChg>
      </pc:sldChg>
      <pc:sldChg chg="addSp modSp add mod">
        <pc:chgData name="Bachu, Lokesh" userId="9c31840a-16a8-4b13-a969-cfe956679ff7" providerId="ADAL" clId="{B5879E28-C2B1-40BF-AECC-B049C406DB2D}" dt="2025-02-06T07:02:20.839" v="68" actId="113"/>
        <pc:sldMkLst>
          <pc:docMk/>
          <pc:sldMk cId="2655517657" sldId="259"/>
        </pc:sldMkLst>
        <pc:spChg chg="add mod">
          <ac:chgData name="Bachu, Lokesh" userId="9c31840a-16a8-4b13-a969-cfe956679ff7" providerId="ADAL" clId="{B5879E28-C2B1-40BF-AECC-B049C406DB2D}" dt="2025-02-06T07:02:20.839" v="68" actId="113"/>
          <ac:spMkLst>
            <pc:docMk/>
            <pc:sldMk cId="2655517657" sldId="259"/>
            <ac:spMk id="3" creationId="{BCF02E03-06FD-5F38-630F-712AC4401AD8}"/>
          </ac:spMkLst>
        </pc:spChg>
      </pc:sldChg>
      <pc:sldChg chg="addSp delSp modSp add mod setBg">
        <pc:chgData name="Bachu, Lokesh" userId="9c31840a-16a8-4b13-a969-cfe956679ff7" providerId="ADAL" clId="{B5879E28-C2B1-40BF-AECC-B049C406DB2D}" dt="2025-02-06T07:05:26.093" v="85" actId="255"/>
        <pc:sldMkLst>
          <pc:docMk/>
          <pc:sldMk cId="365500145" sldId="260"/>
        </pc:sldMkLst>
        <pc:spChg chg="add">
          <ac:chgData name="Bachu, Lokesh" userId="9c31840a-16a8-4b13-a969-cfe956679ff7" providerId="ADAL" clId="{B5879E28-C2B1-40BF-AECC-B049C406DB2D}" dt="2025-02-06T07:04:19.779" v="75" actId="26606"/>
          <ac:spMkLst>
            <pc:docMk/>
            <pc:sldMk cId="365500145" sldId="260"/>
            <ac:spMk id="10" creationId="{B50AB553-2A96-4A92-96F2-93548E096954}"/>
          </ac:spMkLst>
        </pc:spChg>
        <pc:graphicFrameChg chg="add mod">
          <ac:chgData name="Bachu, Lokesh" userId="9c31840a-16a8-4b13-a969-cfe956679ff7" providerId="ADAL" clId="{B5879E28-C2B1-40BF-AECC-B049C406DB2D}" dt="2025-02-06T07:05:26.093" v="85" actId="255"/>
          <ac:graphicFrameMkLst>
            <pc:docMk/>
            <pc:sldMk cId="365500145" sldId="260"/>
            <ac:graphicFrameMk id="5" creationId="{C927FE0F-E26C-4D96-FB11-18E1660E404D}"/>
          </ac:graphicFrameMkLst>
        </pc:graphicFrameChg>
        <pc:picChg chg="add">
          <ac:chgData name="Bachu, Lokesh" userId="9c31840a-16a8-4b13-a969-cfe956679ff7" providerId="ADAL" clId="{B5879E28-C2B1-40BF-AECC-B049C406DB2D}" dt="2025-02-06T07:04:19.779" v="75" actId="26606"/>
          <ac:picMkLst>
            <pc:docMk/>
            <pc:sldMk cId="365500145" sldId="260"/>
            <ac:picMk id="6" creationId="{17616FC3-4893-CFC2-6844-69FB81FCA885}"/>
          </ac:picMkLst>
        </pc:picChg>
      </pc:sldChg>
      <pc:sldChg chg="addSp modSp add mod">
        <pc:chgData name="Bachu, Lokesh" userId="9c31840a-16a8-4b13-a969-cfe956679ff7" providerId="ADAL" clId="{B5879E28-C2B1-40BF-AECC-B049C406DB2D}" dt="2025-02-06T07:07:26.724" v="97" actId="113"/>
        <pc:sldMkLst>
          <pc:docMk/>
          <pc:sldMk cId="3011109826" sldId="261"/>
        </pc:sldMkLst>
        <pc:spChg chg="add mod">
          <ac:chgData name="Bachu, Lokesh" userId="9c31840a-16a8-4b13-a969-cfe956679ff7" providerId="ADAL" clId="{B5879E28-C2B1-40BF-AECC-B049C406DB2D}" dt="2025-02-06T07:07:26.724" v="97" actId="113"/>
          <ac:spMkLst>
            <pc:docMk/>
            <pc:sldMk cId="3011109826" sldId="261"/>
            <ac:spMk id="3" creationId="{98DC062F-1A2C-FB10-AACA-766BEFCA7672}"/>
          </ac:spMkLst>
        </pc:spChg>
      </pc:sldChg>
      <pc:sldChg chg="addSp delSp modSp add mod setBg">
        <pc:chgData name="Bachu, Lokesh" userId="9c31840a-16a8-4b13-a969-cfe956679ff7" providerId="ADAL" clId="{B5879E28-C2B1-40BF-AECC-B049C406DB2D}" dt="2025-02-06T07:09:44.104" v="109" actId="255"/>
        <pc:sldMkLst>
          <pc:docMk/>
          <pc:sldMk cId="4223799973" sldId="262"/>
        </pc:sldMkLst>
        <pc:spChg chg="add mod">
          <ac:chgData name="Bachu, Lokesh" userId="9c31840a-16a8-4b13-a969-cfe956679ff7" providerId="ADAL" clId="{B5879E28-C2B1-40BF-AECC-B049C406DB2D}" dt="2025-02-06T07:09:44.104" v="109" actId="255"/>
          <ac:spMkLst>
            <pc:docMk/>
            <pc:sldMk cId="4223799973" sldId="262"/>
            <ac:spMk id="3" creationId="{39146455-4233-419B-CA41-00A80C21DDDB}"/>
          </ac:spMkLst>
        </pc:spChg>
        <pc:spChg chg="add">
          <ac:chgData name="Bachu, Lokesh" userId="9c31840a-16a8-4b13-a969-cfe956679ff7" providerId="ADAL" clId="{B5879E28-C2B1-40BF-AECC-B049C406DB2D}" dt="2025-02-06T07:09:32.163" v="107" actId="26606"/>
          <ac:spMkLst>
            <pc:docMk/>
            <pc:sldMk cId="4223799973" sldId="262"/>
            <ac:spMk id="17" creationId="{D038248A-211C-4EEC-8401-C761B929FB52}"/>
          </ac:spMkLst>
        </pc:spChg>
        <pc:spChg chg="add">
          <ac:chgData name="Bachu, Lokesh" userId="9c31840a-16a8-4b13-a969-cfe956679ff7" providerId="ADAL" clId="{B5879E28-C2B1-40BF-AECC-B049C406DB2D}" dt="2025-02-06T07:09:32.163" v="107" actId="26606"/>
          <ac:spMkLst>
            <pc:docMk/>
            <pc:sldMk cId="4223799973" sldId="262"/>
            <ac:spMk id="23" creationId="{C30A849F-66D9-40C8-BEC8-35AFF8F4568F}"/>
          </ac:spMkLst>
        </pc:spChg>
        <pc:grpChg chg="add">
          <ac:chgData name="Bachu, Lokesh" userId="9c31840a-16a8-4b13-a969-cfe956679ff7" providerId="ADAL" clId="{B5879E28-C2B1-40BF-AECC-B049C406DB2D}" dt="2025-02-06T07:09:32.163" v="107" actId="26606"/>
          <ac:grpSpMkLst>
            <pc:docMk/>
            <pc:sldMk cId="4223799973" sldId="262"/>
            <ac:grpSpMk id="18" creationId="{2A5C9C35-2375-49EB-B99C-17C87D42FE7C}"/>
          </ac:grpSpMkLst>
        </pc:grpChg>
        <pc:grpChg chg="add">
          <ac:chgData name="Bachu, Lokesh" userId="9c31840a-16a8-4b13-a969-cfe956679ff7" providerId="ADAL" clId="{B5879E28-C2B1-40BF-AECC-B049C406DB2D}" dt="2025-02-06T07:09:32.163" v="107" actId="26606"/>
          <ac:grpSpMkLst>
            <pc:docMk/>
            <pc:sldMk cId="4223799973" sldId="262"/>
            <ac:grpSpMk id="24" creationId="{04542298-A2B1-480F-A11C-A40EDD19B857}"/>
          </ac:grpSpMkLst>
        </pc:grpChg>
      </pc:sldChg>
      <pc:sldChg chg="addSp modSp add mod">
        <pc:chgData name="Bachu, Lokesh" userId="9c31840a-16a8-4b13-a969-cfe956679ff7" providerId="ADAL" clId="{B5879E28-C2B1-40BF-AECC-B049C406DB2D}" dt="2025-02-06T07:11:15.922" v="117" actId="14100"/>
        <pc:sldMkLst>
          <pc:docMk/>
          <pc:sldMk cId="4253700719" sldId="263"/>
        </pc:sldMkLst>
        <pc:picChg chg="add mod">
          <ac:chgData name="Bachu, Lokesh" userId="9c31840a-16a8-4b13-a969-cfe956679ff7" providerId="ADAL" clId="{B5879E28-C2B1-40BF-AECC-B049C406DB2D}" dt="2025-02-06T07:11:15.922" v="117" actId="14100"/>
          <ac:picMkLst>
            <pc:docMk/>
            <pc:sldMk cId="4253700719" sldId="263"/>
            <ac:picMk id="5" creationId="{37608C95-170D-060A-59D1-7D975F3454FB}"/>
          </ac:picMkLst>
        </pc:picChg>
      </pc:sldChg>
      <pc:sldChg chg="addSp modSp add mod">
        <pc:chgData name="Bachu, Lokesh" userId="9c31840a-16a8-4b13-a969-cfe956679ff7" providerId="ADAL" clId="{B5879E28-C2B1-40BF-AECC-B049C406DB2D}" dt="2025-02-06T07:13:07.660" v="129" actId="113"/>
        <pc:sldMkLst>
          <pc:docMk/>
          <pc:sldMk cId="2263592145" sldId="264"/>
        </pc:sldMkLst>
        <pc:spChg chg="add mod">
          <ac:chgData name="Bachu, Lokesh" userId="9c31840a-16a8-4b13-a969-cfe956679ff7" providerId="ADAL" clId="{B5879E28-C2B1-40BF-AECC-B049C406DB2D}" dt="2025-02-06T07:13:07.660" v="129" actId="113"/>
          <ac:spMkLst>
            <pc:docMk/>
            <pc:sldMk cId="2263592145" sldId="264"/>
            <ac:spMk id="3" creationId="{F20BD20D-845C-DC96-48C3-023EFC814C55}"/>
          </ac:spMkLst>
        </pc:spChg>
      </pc:sldChg>
      <pc:sldChg chg="addSp modSp add mod setBg">
        <pc:chgData name="Bachu, Lokesh" userId="9c31840a-16a8-4b13-a969-cfe956679ff7" providerId="ADAL" clId="{B5879E28-C2B1-40BF-AECC-B049C406DB2D}" dt="2025-02-06T07:15:12.275" v="146" actId="5793"/>
        <pc:sldMkLst>
          <pc:docMk/>
          <pc:sldMk cId="2941541633" sldId="265"/>
        </pc:sldMkLst>
        <pc:spChg chg="add mod">
          <ac:chgData name="Bachu, Lokesh" userId="9c31840a-16a8-4b13-a969-cfe956679ff7" providerId="ADAL" clId="{B5879E28-C2B1-40BF-AECC-B049C406DB2D}" dt="2025-02-06T07:15:12.275" v="146" actId="5793"/>
          <ac:spMkLst>
            <pc:docMk/>
            <pc:sldMk cId="2941541633" sldId="265"/>
            <ac:spMk id="3" creationId="{BF956D8C-5B6F-F70F-6077-FF6A7A40AE1A}"/>
          </ac:spMkLst>
        </pc:spChg>
        <pc:spChg chg="add">
          <ac:chgData name="Bachu, Lokesh" userId="9c31840a-16a8-4b13-a969-cfe956679ff7" providerId="ADAL" clId="{B5879E28-C2B1-40BF-AECC-B049C406DB2D}" dt="2025-02-06T07:14:26.034" v="138" actId="26606"/>
          <ac:spMkLst>
            <pc:docMk/>
            <pc:sldMk cId="2941541633" sldId="265"/>
            <ac:spMk id="8" creationId="{FA3C7DEA-BCC2-4295-8850-147993296189}"/>
          </ac:spMkLst>
        </pc:spChg>
        <pc:spChg chg="add">
          <ac:chgData name="Bachu, Lokesh" userId="9c31840a-16a8-4b13-a969-cfe956679ff7" providerId="ADAL" clId="{B5879E28-C2B1-40BF-AECC-B049C406DB2D}" dt="2025-02-06T07:14:26.034" v="138" actId="26606"/>
          <ac:spMkLst>
            <pc:docMk/>
            <pc:sldMk cId="2941541633" sldId="265"/>
            <ac:spMk id="10" creationId="{C289949D-B9F6-468A-86FE-2694DC5AE773}"/>
          </ac:spMkLst>
        </pc:spChg>
        <pc:grpChg chg="add">
          <ac:chgData name="Bachu, Lokesh" userId="9c31840a-16a8-4b13-a969-cfe956679ff7" providerId="ADAL" clId="{B5879E28-C2B1-40BF-AECC-B049C406DB2D}" dt="2025-02-06T07:14:26.034" v="138" actId="26606"/>
          <ac:grpSpMkLst>
            <pc:docMk/>
            <pc:sldMk cId="2941541633" sldId="265"/>
            <ac:grpSpMk id="12" creationId="{E4DF0958-0C87-4C28-9554-2FADC788C2B1}"/>
          </ac:grpSpMkLst>
        </pc:grpChg>
      </pc:sldChg>
      <pc:sldChg chg="addSp modSp add mod">
        <pc:chgData name="Bachu, Lokesh" userId="9c31840a-16a8-4b13-a969-cfe956679ff7" providerId="ADAL" clId="{B5879E28-C2B1-40BF-AECC-B049C406DB2D}" dt="2025-02-06T08:50:26.104" v="168" actId="255"/>
        <pc:sldMkLst>
          <pc:docMk/>
          <pc:sldMk cId="2115096946" sldId="266"/>
        </pc:sldMkLst>
        <pc:spChg chg="add mod">
          <ac:chgData name="Bachu, Lokesh" userId="9c31840a-16a8-4b13-a969-cfe956679ff7" providerId="ADAL" clId="{B5879E28-C2B1-40BF-AECC-B049C406DB2D}" dt="2025-02-06T08:50:26.104" v="168" actId="255"/>
          <ac:spMkLst>
            <pc:docMk/>
            <pc:sldMk cId="2115096946" sldId="266"/>
            <ac:spMk id="3" creationId="{A9CA1E67-FF4A-6BD6-1CDB-F26D7D2471C5}"/>
          </ac:spMkLst>
        </pc:spChg>
      </pc:sldChg>
      <pc:sldChg chg="addSp modSp add mod">
        <pc:chgData name="Bachu, Lokesh" userId="9c31840a-16a8-4b13-a969-cfe956679ff7" providerId="ADAL" clId="{B5879E28-C2B1-40BF-AECC-B049C406DB2D}" dt="2025-02-06T08:52:56.454" v="183" actId="113"/>
        <pc:sldMkLst>
          <pc:docMk/>
          <pc:sldMk cId="3434383017" sldId="267"/>
        </pc:sldMkLst>
        <pc:spChg chg="add mod">
          <ac:chgData name="Bachu, Lokesh" userId="9c31840a-16a8-4b13-a969-cfe956679ff7" providerId="ADAL" clId="{B5879E28-C2B1-40BF-AECC-B049C406DB2D}" dt="2025-02-06T08:52:45.938" v="180" actId="113"/>
          <ac:spMkLst>
            <pc:docMk/>
            <pc:sldMk cId="3434383017" sldId="267"/>
            <ac:spMk id="3" creationId="{F060EAFC-6E88-54DE-4C41-E933B45FCAD4}"/>
          </ac:spMkLst>
        </pc:spChg>
        <pc:spChg chg="add mod">
          <ac:chgData name="Bachu, Lokesh" userId="9c31840a-16a8-4b13-a969-cfe956679ff7" providerId="ADAL" clId="{B5879E28-C2B1-40BF-AECC-B049C406DB2D}" dt="2025-02-06T08:52:56.454" v="183" actId="113"/>
          <ac:spMkLst>
            <pc:docMk/>
            <pc:sldMk cId="3434383017" sldId="267"/>
            <ac:spMk id="5" creationId="{4AC9A583-13A1-40E1-8B6C-F0AD1CFEF635}"/>
          </ac:spMkLst>
        </pc:spChg>
      </pc:sldChg>
      <pc:sldChg chg="addSp delSp modSp add mod setBg">
        <pc:chgData name="Bachu, Lokesh" userId="9c31840a-16a8-4b13-a969-cfe956679ff7" providerId="ADAL" clId="{B5879E28-C2B1-40BF-AECC-B049C406DB2D}" dt="2025-02-06T08:54:54.231" v="198" actId="26606"/>
        <pc:sldMkLst>
          <pc:docMk/>
          <pc:sldMk cId="3531821944" sldId="268"/>
        </pc:sldMkLst>
        <pc:spChg chg="add mod">
          <ac:chgData name="Bachu, Lokesh" userId="9c31840a-16a8-4b13-a969-cfe956679ff7" providerId="ADAL" clId="{B5879E28-C2B1-40BF-AECC-B049C406DB2D}" dt="2025-02-06T08:54:54.231" v="198" actId="26606"/>
          <ac:spMkLst>
            <pc:docMk/>
            <pc:sldMk cId="3531821944" sldId="268"/>
            <ac:spMk id="3" creationId="{3F518912-56E5-96EC-F103-D404F7F81AA6}"/>
          </ac:spMkLst>
        </pc:spChg>
      </pc:sldChg>
      <pc:sldChg chg="addSp modSp add mod">
        <pc:chgData name="Bachu, Lokesh" userId="9c31840a-16a8-4b13-a969-cfe956679ff7" providerId="ADAL" clId="{B5879E28-C2B1-40BF-AECC-B049C406DB2D}" dt="2025-02-06T08:55:49.510" v="207" actId="14100"/>
        <pc:sldMkLst>
          <pc:docMk/>
          <pc:sldMk cId="4286065206" sldId="269"/>
        </pc:sldMkLst>
        <pc:spChg chg="add mod">
          <ac:chgData name="Bachu, Lokesh" userId="9c31840a-16a8-4b13-a969-cfe956679ff7" providerId="ADAL" clId="{B5879E28-C2B1-40BF-AECC-B049C406DB2D}" dt="2025-02-06T08:55:49.510" v="207" actId="14100"/>
          <ac:spMkLst>
            <pc:docMk/>
            <pc:sldMk cId="4286065206" sldId="269"/>
            <ac:spMk id="3" creationId="{311329B2-6D52-2007-B140-DF5D1679B577}"/>
          </ac:spMkLst>
        </pc:spChg>
      </pc:sldChg>
      <pc:sldChg chg="addSp modSp add mod">
        <pc:chgData name="Bachu, Lokesh" userId="9c31840a-16a8-4b13-a969-cfe956679ff7" providerId="ADAL" clId="{B5879E28-C2B1-40BF-AECC-B049C406DB2D}" dt="2025-02-06T08:57:18.816" v="216" actId="113"/>
        <pc:sldMkLst>
          <pc:docMk/>
          <pc:sldMk cId="1734979120" sldId="270"/>
        </pc:sldMkLst>
        <pc:spChg chg="add mod">
          <ac:chgData name="Bachu, Lokesh" userId="9c31840a-16a8-4b13-a969-cfe956679ff7" providerId="ADAL" clId="{B5879E28-C2B1-40BF-AECC-B049C406DB2D}" dt="2025-02-06T08:57:18.816" v="216" actId="113"/>
          <ac:spMkLst>
            <pc:docMk/>
            <pc:sldMk cId="1734979120" sldId="270"/>
            <ac:spMk id="3" creationId="{8FD6C8AF-13B5-993B-6CDF-62AEA96126D0}"/>
          </ac:spMkLst>
        </pc:spChg>
      </pc:sldChg>
      <pc:sldChg chg="addSp modSp add mod">
        <pc:chgData name="Bachu, Lokesh" userId="9c31840a-16a8-4b13-a969-cfe956679ff7" providerId="ADAL" clId="{B5879E28-C2B1-40BF-AECC-B049C406DB2D}" dt="2025-02-06T08:58:04.956" v="226" actId="113"/>
        <pc:sldMkLst>
          <pc:docMk/>
          <pc:sldMk cId="1227698388" sldId="271"/>
        </pc:sldMkLst>
        <pc:spChg chg="add mod">
          <ac:chgData name="Bachu, Lokesh" userId="9c31840a-16a8-4b13-a969-cfe956679ff7" providerId="ADAL" clId="{B5879E28-C2B1-40BF-AECC-B049C406DB2D}" dt="2025-02-06T08:58:04.956" v="226" actId="113"/>
          <ac:spMkLst>
            <pc:docMk/>
            <pc:sldMk cId="1227698388" sldId="271"/>
            <ac:spMk id="3" creationId="{A961007C-7247-5564-62A3-97999C40767C}"/>
          </ac:spMkLst>
        </pc:spChg>
      </pc:sldChg>
      <pc:sldChg chg="addSp modSp add mod">
        <pc:chgData name="Bachu, Lokesh" userId="9c31840a-16a8-4b13-a969-cfe956679ff7" providerId="ADAL" clId="{B5879E28-C2B1-40BF-AECC-B049C406DB2D}" dt="2025-02-06T09:00:09.857" v="235" actId="20577"/>
        <pc:sldMkLst>
          <pc:docMk/>
          <pc:sldMk cId="1999778107" sldId="272"/>
        </pc:sldMkLst>
        <pc:spChg chg="add mod">
          <ac:chgData name="Bachu, Lokesh" userId="9c31840a-16a8-4b13-a969-cfe956679ff7" providerId="ADAL" clId="{B5879E28-C2B1-40BF-AECC-B049C406DB2D}" dt="2025-02-06T09:00:09.857" v="235" actId="20577"/>
          <ac:spMkLst>
            <pc:docMk/>
            <pc:sldMk cId="1999778107" sldId="272"/>
            <ac:spMk id="3" creationId="{1E37C32F-40D4-D0A2-B67B-9D46AE18029E}"/>
          </ac:spMkLst>
        </pc:spChg>
      </pc:sldChg>
      <pc:sldChg chg="addSp modSp add mod">
        <pc:chgData name="Bachu, Lokesh" userId="9c31840a-16a8-4b13-a969-cfe956679ff7" providerId="ADAL" clId="{B5879E28-C2B1-40BF-AECC-B049C406DB2D}" dt="2025-02-06T09:08:16.246" v="248" actId="20577"/>
        <pc:sldMkLst>
          <pc:docMk/>
          <pc:sldMk cId="3599946625" sldId="273"/>
        </pc:sldMkLst>
        <pc:spChg chg="add mod">
          <ac:chgData name="Bachu, Lokesh" userId="9c31840a-16a8-4b13-a969-cfe956679ff7" providerId="ADAL" clId="{B5879E28-C2B1-40BF-AECC-B049C406DB2D}" dt="2025-02-06T09:08:16.246" v="248" actId="20577"/>
          <ac:spMkLst>
            <pc:docMk/>
            <pc:sldMk cId="3599946625" sldId="273"/>
            <ac:spMk id="3" creationId="{17835459-06BC-82F6-CCCD-9DD82D4C0F6D}"/>
          </ac:spMkLst>
        </pc:spChg>
      </pc:sldChg>
      <pc:sldChg chg="addSp modSp add mod">
        <pc:chgData name="Bachu, Lokesh" userId="9c31840a-16a8-4b13-a969-cfe956679ff7" providerId="ADAL" clId="{B5879E28-C2B1-40BF-AECC-B049C406DB2D}" dt="2025-02-06T09:09:48.726" v="271" actId="14100"/>
        <pc:sldMkLst>
          <pc:docMk/>
          <pc:sldMk cId="568583289" sldId="274"/>
        </pc:sldMkLst>
        <pc:spChg chg="add mod">
          <ac:chgData name="Bachu, Lokesh" userId="9c31840a-16a8-4b13-a969-cfe956679ff7" providerId="ADAL" clId="{B5879E28-C2B1-40BF-AECC-B049C406DB2D}" dt="2025-02-06T09:08:57.570" v="266" actId="20577"/>
          <ac:spMkLst>
            <pc:docMk/>
            <pc:sldMk cId="568583289" sldId="274"/>
            <ac:spMk id="3" creationId="{5ABFD7B7-1AAE-A2E5-CE17-C609F414803E}"/>
          </ac:spMkLst>
        </pc:spChg>
        <pc:spChg chg="add mod">
          <ac:chgData name="Bachu, Lokesh" userId="9c31840a-16a8-4b13-a969-cfe956679ff7" providerId="ADAL" clId="{B5879E28-C2B1-40BF-AECC-B049C406DB2D}" dt="2025-02-06T09:09:48.726" v="271" actId="14100"/>
          <ac:spMkLst>
            <pc:docMk/>
            <pc:sldMk cId="568583289" sldId="274"/>
            <ac:spMk id="5" creationId="{82ADF0B0-B2C1-107E-F86E-97842CD861F5}"/>
          </ac:spMkLst>
        </pc:spChg>
      </pc:sldChg>
      <pc:sldChg chg="addSp modSp add mod">
        <pc:chgData name="Bachu, Lokesh" userId="9c31840a-16a8-4b13-a969-cfe956679ff7" providerId="ADAL" clId="{B5879E28-C2B1-40BF-AECC-B049C406DB2D}" dt="2025-02-06T09:15:34.676" v="285" actId="1076"/>
        <pc:sldMkLst>
          <pc:docMk/>
          <pc:sldMk cId="3170867530" sldId="275"/>
        </pc:sldMkLst>
        <pc:spChg chg="add mod">
          <ac:chgData name="Bachu, Lokesh" userId="9c31840a-16a8-4b13-a969-cfe956679ff7" providerId="ADAL" clId="{B5879E28-C2B1-40BF-AECC-B049C406DB2D}" dt="2025-02-06T09:15:25.702" v="283" actId="20577"/>
          <ac:spMkLst>
            <pc:docMk/>
            <pc:sldMk cId="3170867530" sldId="275"/>
            <ac:spMk id="3" creationId="{D79A080B-7C2A-0C6D-1A22-0FA90093CB67}"/>
          </ac:spMkLst>
        </pc:spChg>
        <pc:spChg chg="add mod">
          <ac:chgData name="Bachu, Lokesh" userId="9c31840a-16a8-4b13-a969-cfe956679ff7" providerId="ADAL" clId="{B5879E28-C2B1-40BF-AECC-B049C406DB2D}" dt="2025-02-06T09:15:34.676" v="285" actId="1076"/>
          <ac:spMkLst>
            <pc:docMk/>
            <pc:sldMk cId="3170867530" sldId="275"/>
            <ac:spMk id="5" creationId="{BB5E4B85-6301-3784-48CE-0E31202D3DA7}"/>
          </ac:spMkLst>
        </pc:spChg>
      </pc:sldChg>
      <pc:sldChg chg="addSp modSp add mod">
        <pc:chgData name="Bachu, Lokesh" userId="9c31840a-16a8-4b13-a969-cfe956679ff7" providerId="ADAL" clId="{B5879E28-C2B1-40BF-AECC-B049C406DB2D}" dt="2025-02-06T09:17:12.694" v="298" actId="113"/>
        <pc:sldMkLst>
          <pc:docMk/>
          <pc:sldMk cId="3537459341" sldId="276"/>
        </pc:sldMkLst>
        <pc:spChg chg="add mod">
          <ac:chgData name="Bachu, Lokesh" userId="9c31840a-16a8-4b13-a969-cfe956679ff7" providerId="ADAL" clId="{B5879E28-C2B1-40BF-AECC-B049C406DB2D}" dt="2025-02-06T09:16:59.226" v="294" actId="21"/>
          <ac:spMkLst>
            <pc:docMk/>
            <pc:sldMk cId="3537459341" sldId="276"/>
            <ac:spMk id="3" creationId="{07C9E8A4-3481-303F-74C5-D69161B9411C}"/>
          </ac:spMkLst>
        </pc:spChg>
        <pc:spChg chg="add mod">
          <ac:chgData name="Bachu, Lokesh" userId="9c31840a-16a8-4b13-a969-cfe956679ff7" providerId="ADAL" clId="{B5879E28-C2B1-40BF-AECC-B049C406DB2D}" dt="2025-02-06T09:17:12.694" v="298" actId="113"/>
          <ac:spMkLst>
            <pc:docMk/>
            <pc:sldMk cId="3537459341" sldId="276"/>
            <ac:spMk id="5" creationId="{57C9EA3A-3ACA-EBBE-F304-E4682038B3CD}"/>
          </ac:spMkLst>
        </pc:spChg>
      </pc:sldChg>
      <pc:sldChg chg="addSp modSp add mod">
        <pc:chgData name="Bachu, Lokesh" userId="9c31840a-16a8-4b13-a969-cfe956679ff7" providerId="ADAL" clId="{B5879E28-C2B1-40BF-AECC-B049C406DB2D}" dt="2025-02-06T09:18:08.041" v="307" actId="20577"/>
        <pc:sldMkLst>
          <pc:docMk/>
          <pc:sldMk cId="1344843602" sldId="277"/>
        </pc:sldMkLst>
        <pc:spChg chg="add mod">
          <ac:chgData name="Bachu, Lokesh" userId="9c31840a-16a8-4b13-a969-cfe956679ff7" providerId="ADAL" clId="{B5879E28-C2B1-40BF-AECC-B049C406DB2D}" dt="2025-02-06T09:18:08.041" v="307" actId="20577"/>
          <ac:spMkLst>
            <pc:docMk/>
            <pc:sldMk cId="1344843602" sldId="277"/>
            <ac:spMk id="3" creationId="{B47CC186-6FD6-EEE5-AA0C-458989DA9C7A}"/>
          </ac:spMkLst>
        </pc:spChg>
      </pc:sldChg>
      <pc:sldChg chg="addSp modSp add mod">
        <pc:chgData name="Bachu, Lokesh" userId="9c31840a-16a8-4b13-a969-cfe956679ff7" providerId="ADAL" clId="{B5879E28-C2B1-40BF-AECC-B049C406DB2D}" dt="2025-02-06T09:18:51.696" v="319" actId="113"/>
        <pc:sldMkLst>
          <pc:docMk/>
          <pc:sldMk cId="3318450008" sldId="278"/>
        </pc:sldMkLst>
        <pc:spChg chg="add mod">
          <ac:chgData name="Bachu, Lokesh" userId="9c31840a-16a8-4b13-a969-cfe956679ff7" providerId="ADAL" clId="{B5879E28-C2B1-40BF-AECC-B049C406DB2D}" dt="2025-02-06T09:18:40.311" v="315" actId="1076"/>
          <ac:spMkLst>
            <pc:docMk/>
            <pc:sldMk cId="3318450008" sldId="278"/>
            <ac:spMk id="3" creationId="{8FA2EC70-552B-24F5-79EF-C53D6AD9AC3C}"/>
          </ac:spMkLst>
        </pc:spChg>
        <pc:spChg chg="add mod">
          <ac:chgData name="Bachu, Lokesh" userId="9c31840a-16a8-4b13-a969-cfe956679ff7" providerId="ADAL" clId="{B5879E28-C2B1-40BF-AECC-B049C406DB2D}" dt="2025-02-06T09:18:51.696" v="319" actId="113"/>
          <ac:spMkLst>
            <pc:docMk/>
            <pc:sldMk cId="3318450008" sldId="278"/>
            <ac:spMk id="5" creationId="{CC171013-D370-7A6E-D512-0172B684BCA9}"/>
          </ac:spMkLst>
        </pc:spChg>
      </pc:sldChg>
      <pc:sldChg chg="addSp modSp add mod">
        <pc:chgData name="Bachu, Lokesh" userId="9c31840a-16a8-4b13-a969-cfe956679ff7" providerId="ADAL" clId="{B5879E28-C2B1-40BF-AECC-B049C406DB2D}" dt="2025-02-06T09:20:41.885" v="329" actId="113"/>
        <pc:sldMkLst>
          <pc:docMk/>
          <pc:sldMk cId="750442042" sldId="279"/>
        </pc:sldMkLst>
        <pc:spChg chg="add mod">
          <ac:chgData name="Bachu, Lokesh" userId="9c31840a-16a8-4b13-a969-cfe956679ff7" providerId="ADAL" clId="{B5879E28-C2B1-40BF-AECC-B049C406DB2D}" dt="2025-02-06T09:20:41.885" v="329" actId="113"/>
          <ac:spMkLst>
            <pc:docMk/>
            <pc:sldMk cId="750442042" sldId="279"/>
            <ac:spMk id="3" creationId="{D2B71CD4-B0EA-7F5C-109E-FE435D521936}"/>
          </ac:spMkLst>
        </pc:spChg>
      </pc:sldChg>
      <pc:sldChg chg="addSp modSp add mod">
        <pc:chgData name="Bachu, Lokesh" userId="9c31840a-16a8-4b13-a969-cfe956679ff7" providerId="ADAL" clId="{B5879E28-C2B1-40BF-AECC-B049C406DB2D}" dt="2025-02-06T09:21:05.076" v="337" actId="113"/>
        <pc:sldMkLst>
          <pc:docMk/>
          <pc:sldMk cId="2894294779" sldId="280"/>
        </pc:sldMkLst>
        <pc:spChg chg="add mod">
          <ac:chgData name="Bachu, Lokesh" userId="9c31840a-16a8-4b13-a969-cfe956679ff7" providerId="ADAL" clId="{B5879E28-C2B1-40BF-AECC-B049C406DB2D}" dt="2025-02-06T09:21:05.076" v="337" actId="113"/>
          <ac:spMkLst>
            <pc:docMk/>
            <pc:sldMk cId="2894294779" sldId="280"/>
            <ac:spMk id="3" creationId="{26B304F9-13C7-68C4-55CE-49BC6E3DBB72}"/>
          </ac:spMkLst>
        </pc:spChg>
      </pc:sldChg>
      <pc:sldChg chg="addSp modSp add mod">
        <pc:chgData name="Bachu, Lokesh" userId="9c31840a-16a8-4b13-a969-cfe956679ff7" providerId="ADAL" clId="{B5879E28-C2B1-40BF-AECC-B049C406DB2D}" dt="2025-02-06T09:27:43.157" v="356" actId="14100"/>
        <pc:sldMkLst>
          <pc:docMk/>
          <pc:sldMk cId="2858926741" sldId="281"/>
        </pc:sldMkLst>
        <pc:spChg chg="add mod">
          <ac:chgData name="Bachu, Lokesh" userId="9c31840a-16a8-4b13-a969-cfe956679ff7" providerId="ADAL" clId="{B5879E28-C2B1-40BF-AECC-B049C406DB2D}" dt="2025-02-06T09:27:43.157" v="356" actId="14100"/>
          <ac:spMkLst>
            <pc:docMk/>
            <pc:sldMk cId="2858926741" sldId="281"/>
            <ac:spMk id="3" creationId="{D7EC37F4-B339-CBEF-1F70-A5A590B634F9}"/>
          </ac:spMkLst>
        </pc:spChg>
      </pc:sldChg>
      <pc:sldChg chg="addSp modSp add mod">
        <pc:chgData name="Bachu, Lokesh" userId="9c31840a-16a8-4b13-a969-cfe956679ff7" providerId="ADAL" clId="{B5879E28-C2B1-40BF-AECC-B049C406DB2D}" dt="2025-02-06T09:28:48.246" v="364" actId="113"/>
        <pc:sldMkLst>
          <pc:docMk/>
          <pc:sldMk cId="2528386953" sldId="282"/>
        </pc:sldMkLst>
        <pc:spChg chg="add mod">
          <ac:chgData name="Bachu, Lokesh" userId="9c31840a-16a8-4b13-a969-cfe956679ff7" providerId="ADAL" clId="{B5879E28-C2B1-40BF-AECC-B049C406DB2D}" dt="2025-02-06T09:28:48.246" v="364" actId="113"/>
          <ac:spMkLst>
            <pc:docMk/>
            <pc:sldMk cId="2528386953" sldId="282"/>
            <ac:spMk id="3" creationId="{49A56AE8-4585-E989-2C3C-ECBB69902C74}"/>
          </ac:spMkLst>
        </pc:spChg>
      </pc:sldChg>
      <pc:sldChg chg="addSp modSp add mod">
        <pc:chgData name="Bachu, Lokesh" userId="9c31840a-16a8-4b13-a969-cfe956679ff7" providerId="ADAL" clId="{B5879E28-C2B1-40BF-AECC-B049C406DB2D}" dt="2025-02-06T09:29:51.273" v="376" actId="113"/>
        <pc:sldMkLst>
          <pc:docMk/>
          <pc:sldMk cId="1590898094" sldId="283"/>
        </pc:sldMkLst>
        <pc:spChg chg="add mod">
          <ac:chgData name="Bachu, Lokesh" userId="9c31840a-16a8-4b13-a969-cfe956679ff7" providerId="ADAL" clId="{B5879E28-C2B1-40BF-AECC-B049C406DB2D}" dt="2025-02-06T09:29:37.762" v="372" actId="21"/>
          <ac:spMkLst>
            <pc:docMk/>
            <pc:sldMk cId="1590898094" sldId="283"/>
            <ac:spMk id="3" creationId="{11462A0E-AF27-C0E9-5672-6A71DBDA1691}"/>
          </ac:spMkLst>
        </pc:spChg>
        <pc:spChg chg="add">
          <ac:chgData name="Bachu, Lokesh" userId="9c31840a-16a8-4b13-a969-cfe956679ff7" providerId="ADAL" clId="{B5879E28-C2B1-40BF-AECC-B049C406DB2D}" dt="2025-02-06T09:29:39.995" v="373" actId="22"/>
          <ac:spMkLst>
            <pc:docMk/>
            <pc:sldMk cId="1590898094" sldId="283"/>
            <ac:spMk id="5" creationId="{B1E8A103-427A-1DDF-0B58-C152E5E84442}"/>
          </ac:spMkLst>
        </pc:spChg>
        <pc:spChg chg="add mod">
          <ac:chgData name="Bachu, Lokesh" userId="9c31840a-16a8-4b13-a969-cfe956679ff7" providerId="ADAL" clId="{B5879E28-C2B1-40BF-AECC-B049C406DB2D}" dt="2025-02-06T09:29:51.273" v="376" actId="113"/>
          <ac:spMkLst>
            <pc:docMk/>
            <pc:sldMk cId="1590898094" sldId="283"/>
            <ac:spMk id="7" creationId="{D34AED5C-14C6-A044-4911-9791D0D2F5BA}"/>
          </ac:spMkLst>
        </pc:spChg>
      </pc:sldChg>
      <pc:sldChg chg="addSp modSp add mod">
        <pc:chgData name="Bachu, Lokesh" userId="9c31840a-16a8-4b13-a969-cfe956679ff7" providerId="ADAL" clId="{B5879E28-C2B1-40BF-AECC-B049C406DB2D}" dt="2025-02-06T09:32:18.444" v="388" actId="113"/>
        <pc:sldMkLst>
          <pc:docMk/>
          <pc:sldMk cId="2518686947" sldId="284"/>
        </pc:sldMkLst>
        <pc:spChg chg="add mod">
          <ac:chgData name="Bachu, Lokesh" userId="9c31840a-16a8-4b13-a969-cfe956679ff7" providerId="ADAL" clId="{B5879E28-C2B1-40BF-AECC-B049C406DB2D}" dt="2025-02-06T09:32:18.444" v="388" actId="113"/>
          <ac:spMkLst>
            <pc:docMk/>
            <pc:sldMk cId="2518686947" sldId="284"/>
            <ac:spMk id="3" creationId="{902A8C4F-65D0-7CD7-1CE4-81B0A4EF775E}"/>
          </ac:spMkLst>
        </pc:spChg>
      </pc:sldChg>
      <pc:sldChg chg="addSp modSp add mod">
        <pc:chgData name="Bachu, Lokesh" userId="9c31840a-16a8-4b13-a969-cfe956679ff7" providerId="ADAL" clId="{B5879E28-C2B1-40BF-AECC-B049C406DB2D}" dt="2025-02-06T09:39:50.467" v="417" actId="255"/>
        <pc:sldMkLst>
          <pc:docMk/>
          <pc:sldMk cId="2828662845" sldId="285"/>
        </pc:sldMkLst>
        <pc:spChg chg="add mod">
          <ac:chgData name="Bachu, Lokesh" userId="9c31840a-16a8-4b13-a969-cfe956679ff7" providerId="ADAL" clId="{B5879E28-C2B1-40BF-AECC-B049C406DB2D}" dt="2025-02-06T09:39:50.467" v="417" actId="255"/>
          <ac:spMkLst>
            <pc:docMk/>
            <pc:sldMk cId="2828662845" sldId="285"/>
            <ac:spMk id="3" creationId="{51496373-3EC3-3A2C-F95A-E26F0B2B2445}"/>
          </ac:spMkLst>
        </pc:spChg>
      </pc:sldChg>
      <pc:sldChg chg="addSp modSp add mod setBg">
        <pc:chgData name="Bachu, Lokesh" userId="9c31840a-16a8-4b13-a969-cfe956679ff7" providerId="ADAL" clId="{B5879E28-C2B1-40BF-AECC-B049C406DB2D}" dt="2025-02-06T09:40:30.475" v="438" actId="26606"/>
        <pc:sldMkLst>
          <pc:docMk/>
          <pc:sldMk cId="2288413914" sldId="286"/>
        </pc:sldMkLst>
        <pc:spChg chg="add mod">
          <ac:chgData name="Bachu, Lokesh" userId="9c31840a-16a8-4b13-a969-cfe956679ff7" providerId="ADAL" clId="{B5879E28-C2B1-40BF-AECC-B049C406DB2D}" dt="2025-02-06T09:40:30.475" v="438" actId="26606"/>
          <ac:spMkLst>
            <pc:docMk/>
            <pc:sldMk cId="2288413914" sldId="286"/>
            <ac:spMk id="2" creationId="{C3B54CB1-0589-6BDE-E83D-BCE40C74C075}"/>
          </ac:spMkLst>
        </pc:spChg>
        <pc:spChg chg="add">
          <ac:chgData name="Bachu, Lokesh" userId="9c31840a-16a8-4b13-a969-cfe956679ff7" providerId="ADAL" clId="{B5879E28-C2B1-40BF-AECC-B049C406DB2D}" dt="2025-02-06T09:40:30.475" v="438" actId="26606"/>
          <ac:spMkLst>
            <pc:docMk/>
            <pc:sldMk cId="2288413914" sldId="286"/>
            <ac:spMk id="7" creationId="{5A292AEA-2528-46C0-B426-95822B6141FB}"/>
          </ac:spMkLst>
        </pc:spChg>
        <pc:spChg chg="add">
          <ac:chgData name="Bachu, Lokesh" userId="9c31840a-16a8-4b13-a969-cfe956679ff7" providerId="ADAL" clId="{B5879E28-C2B1-40BF-AECC-B049C406DB2D}" dt="2025-02-06T09:40:30.475" v="438" actId="26606"/>
          <ac:spMkLst>
            <pc:docMk/>
            <pc:sldMk cId="2288413914" sldId="286"/>
            <ac:spMk id="9" creationId="{D8B7B198-E4DF-43CD-AD8C-199884323745}"/>
          </ac:spMkLst>
        </pc:spChg>
        <pc:spChg chg="add">
          <ac:chgData name="Bachu, Lokesh" userId="9c31840a-16a8-4b13-a969-cfe956679ff7" providerId="ADAL" clId="{B5879E28-C2B1-40BF-AECC-B049C406DB2D}" dt="2025-02-06T09:40:30.475" v="438" actId="26606"/>
          <ac:spMkLst>
            <pc:docMk/>
            <pc:sldMk cId="2288413914" sldId="286"/>
            <ac:spMk id="11" creationId="{2BE67753-EA0E-4819-8D22-0B6600CF7231}"/>
          </ac:spMkLst>
        </pc:spChg>
        <pc:grpChg chg="add">
          <ac:chgData name="Bachu, Lokesh" userId="9c31840a-16a8-4b13-a969-cfe956679ff7" providerId="ADAL" clId="{B5879E28-C2B1-40BF-AECC-B049C406DB2D}" dt="2025-02-06T09:40:30.475" v="438" actId="26606"/>
          <ac:grpSpMkLst>
            <pc:docMk/>
            <pc:sldMk cId="2288413914" sldId="286"/>
            <ac:grpSpMk id="13" creationId="{D76D63AC-0421-45EC-B383-E79A61A78C6B}"/>
          </ac:grpSpMkLst>
        </pc:grpChg>
        <pc:grpChg chg="add">
          <ac:chgData name="Bachu, Lokesh" userId="9c31840a-16a8-4b13-a969-cfe956679ff7" providerId="ADAL" clId="{B5879E28-C2B1-40BF-AECC-B049C406DB2D}" dt="2025-02-06T09:40:30.475" v="438" actId="26606"/>
          <ac:grpSpMkLst>
            <pc:docMk/>
            <pc:sldMk cId="2288413914" sldId="286"/>
            <ac:grpSpMk id="22" creationId="{87F87F1B-42BA-4AC7-A4E2-41544DDB2CE3}"/>
          </ac:grpSpMkLst>
        </pc:grpChg>
        <pc:grpChg chg="add">
          <ac:chgData name="Bachu, Lokesh" userId="9c31840a-16a8-4b13-a969-cfe956679ff7" providerId="ADAL" clId="{B5879E28-C2B1-40BF-AECC-B049C406DB2D}" dt="2025-02-06T09:40:30.475" v="438" actId="26606"/>
          <ac:grpSpMkLst>
            <pc:docMk/>
            <pc:sldMk cId="2288413914" sldId="286"/>
            <ac:grpSpMk id="28" creationId="{967346A5-7569-4F15-AB5D-BE3DADF192C0}"/>
          </ac:grpSpMkLst>
        </pc:grpChg>
      </pc:sldChg>
      <pc:sldChg chg="addSp modSp add mod">
        <pc:chgData name="Bachu, Lokesh" userId="9c31840a-16a8-4b13-a969-cfe956679ff7" providerId="ADAL" clId="{B5879E28-C2B1-40BF-AECC-B049C406DB2D}" dt="2025-02-07T07:14:10.062" v="637" actId="113"/>
        <pc:sldMkLst>
          <pc:docMk/>
          <pc:sldMk cId="3663963138" sldId="287"/>
        </pc:sldMkLst>
        <pc:spChg chg="add mod">
          <ac:chgData name="Bachu, Lokesh" userId="9c31840a-16a8-4b13-a969-cfe956679ff7" providerId="ADAL" clId="{B5879E28-C2B1-40BF-AECC-B049C406DB2D}" dt="2025-02-07T07:14:10.062" v="637" actId="113"/>
          <ac:spMkLst>
            <pc:docMk/>
            <pc:sldMk cId="3663963138" sldId="287"/>
            <ac:spMk id="3" creationId="{A5B2EC23-77D0-B9A1-4C98-D6AF37904610}"/>
          </ac:spMkLst>
        </pc:spChg>
      </pc:sldChg>
      <pc:sldChg chg="addSp modSp add mod">
        <pc:chgData name="Bachu, Lokesh" userId="9c31840a-16a8-4b13-a969-cfe956679ff7" providerId="ADAL" clId="{B5879E28-C2B1-40BF-AECC-B049C406DB2D}" dt="2025-02-07T07:15:07.979" v="669" actId="113"/>
        <pc:sldMkLst>
          <pc:docMk/>
          <pc:sldMk cId="1389867348" sldId="288"/>
        </pc:sldMkLst>
        <pc:spChg chg="add mod">
          <ac:chgData name="Bachu, Lokesh" userId="9c31840a-16a8-4b13-a969-cfe956679ff7" providerId="ADAL" clId="{B5879E28-C2B1-40BF-AECC-B049C406DB2D}" dt="2025-02-07T07:15:07.979" v="669" actId="113"/>
          <ac:spMkLst>
            <pc:docMk/>
            <pc:sldMk cId="1389867348" sldId="288"/>
            <ac:spMk id="3" creationId="{9D332A26-DAFC-9AAE-195B-12380C2361D2}"/>
          </ac:spMkLst>
        </pc:spChg>
      </pc:sldChg>
      <pc:sldChg chg="add del">
        <pc:chgData name="Bachu, Lokesh" userId="9c31840a-16a8-4b13-a969-cfe956679ff7" providerId="ADAL" clId="{B5879E28-C2B1-40BF-AECC-B049C406DB2D}" dt="2025-02-06T09:39:49.827" v="416"/>
        <pc:sldMkLst>
          <pc:docMk/>
          <pc:sldMk cId="615294376" sldId="289"/>
        </pc:sldMkLst>
      </pc:sldChg>
      <pc:sldChg chg="addSp modSp add mod">
        <pc:chgData name="Bachu, Lokesh" userId="9c31840a-16a8-4b13-a969-cfe956679ff7" providerId="ADAL" clId="{B5879E28-C2B1-40BF-AECC-B049C406DB2D}" dt="2025-02-06T09:41:10.432" v="444" actId="1076"/>
        <pc:sldMkLst>
          <pc:docMk/>
          <pc:sldMk cId="2553697421" sldId="289"/>
        </pc:sldMkLst>
        <pc:spChg chg="add mod">
          <ac:chgData name="Bachu, Lokesh" userId="9c31840a-16a8-4b13-a969-cfe956679ff7" providerId="ADAL" clId="{B5879E28-C2B1-40BF-AECC-B049C406DB2D}" dt="2025-02-06T09:41:10.432" v="444" actId="1076"/>
          <ac:spMkLst>
            <pc:docMk/>
            <pc:sldMk cId="2553697421" sldId="289"/>
            <ac:spMk id="3" creationId="{944D90AC-2E7E-9340-A1EE-D9800304E692}"/>
          </ac:spMkLst>
        </pc:spChg>
      </pc:sldChg>
      <pc:sldChg chg="addSp delSp modSp add mod">
        <pc:chgData name="Bachu, Lokesh" userId="9c31840a-16a8-4b13-a969-cfe956679ff7" providerId="ADAL" clId="{B5879E28-C2B1-40BF-AECC-B049C406DB2D}" dt="2025-02-06T10:06:07.104" v="482" actId="22"/>
        <pc:sldMkLst>
          <pc:docMk/>
          <pc:sldMk cId="1521620732" sldId="290"/>
        </pc:sldMkLst>
        <pc:spChg chg="add mod">
          <ac:chgData name="Bachu, Lokesh" userId="9c31840a-16a8-4b13-a969-cfe956679ff7" providerId="ADAL" clId="{B5879E28-C2B1-40BF-AECC-B049C406DB2D}" dt="2025-02-06T09:41:45.999" v="451" actId="20577"/>
          <ac:spMkLst>
            <pc:docMk/>
            <pc:sldMk cId="1521620732" sldId="290"/>
            <ac:spMk id="3" creationId="{14A46EA3-F5D1-DF5B-EE7C-938591CBB079}"/>
          </ac:spMkLst>
        </pc:spChg>
      </pc:sldChg>
      <pc:sldChg chg="add del">
        <pc:chgData name="Bachu, Lokesh" userId="9c31840a-16a8-4b13-a969-cfe956679ff7" providerId="ADAL" clId="{B5879E28-C2B1-40BF-AECC-B049C406DB2D}" dt="2025-02-06T09:39:49.138" v="415"/>
        <pc:sldMkLst>
          <pc:docMk/>
          <pc:sldMk cId="4013753307" sldId="290"/>
        </pc:sldMkLst>
      </pc:sldChg>
      <pc:sldChg chg="add del">
        <pc:chgData name="Bachu, Lokesh" userId="9c31840a-16a8-4b13-a969-cfe956679ff7" providerId="ADAL" clId="{B5879E28-C2B1-40BF-AECC-B049C406DB2D}" dt="2025-02-06T09:39:48.294" v="414"/>
        <pc:sldMkLst>
          <pc:docMk/>
          <pc:sldMk cId="1014676128" sldId="291"/>
        </pc:sldMkLst>
      </pc:sldChg>
      <pc:sldChg chg="addSp modSp add mod">
        <pc:chgData name="Bachu, Lokesh" userId="9c31840a-16a8-4b13-a969-cfe956679ff7" providerId="ADAL" clId="{B5879E28-C2B1-40BF-AECC-B049C406DB2D}" dt="2025-02-06T09:42:25.875" v="459" actId="12"/>
        <pc:sldMkLst>
          <pc:docMk/>
          <pc:sldMk cId="4155216539" sldId="291"/>
        </pc:sldMkLst>
        <pc:spChg chg="add mod">
          <ac:chgData name="Bachu, Lokesh" userId="9c31840a-16a8-4b13-a969-cfe956679ff7" providerId="ADAL" clId="{B5879E28-C2B1-40BF-AECC-B049C406DB2D}" dt="2025-02-06T09:42:25.875" v="459" actId="12"/>
          <ac:spMkLst>
            <pc:docMk/>
            <pc:sldMk cId="4155216539" sldId="291"/>
            <ac:spMk id="3" creationId="{C008CC3E-9773-2656-47FC-92A93DEF3284}"/>
          </ac:spMkLst>
        </pc:spChg>
      </pc:sldChg>
      <pc:sldChg chg="add del">
        <pc:chgData name="Bachu, Lokesh" userId="9c31840a-16a8-4b13-a969-cfe956679ff7" providerId="ADAL" clId="{B5879E28-C2B1-40BF-AECC-B049C406DB2D}" dt="2025-02-06T09:39:47.514" v="413"/>
        <pc:sldMkLst>
          <pc:docMk/>
          <pc:sldMk cId="3657814373" sldId="292"/>
        </pc:sldMkLst>
      </pc:sldChg>
      <pc:sldChg chg="addSp modSp add mod">
        <pc:chgData name="Bachu, Lokesh" userId="9c31840a-16a8-4b13-a969-cfe956679ff7" providerId="ADAL" clId="{B5879E28-C2B1-40BF-AECC-B049C406DB2D}" dt="2025-02-06T10:04:44.107" v="472" actId="1076"/>
        <pc:sldMkLst>
          <pc:docMk/>
          <pc:sldMk cId="3905189479" sldId="292"/>
        </pc:sldMkLst>
        <pc:spChg chg="add mod">
          <ac:chgData name="Bachu, Lokesh" userId="9c31840a-16a8-4b13-a969-cfe956679ff7" providerId="ADAL" clId="{B5879E28-C2B1-40BF-AECC-B049C406DB2D}" dt="2025-02-06T10:04:44.107" v="472" actId="1076"/>
          <ac:spMkLst>
            <pc:docMk/>
            <pc:sldMk cId="3905189479" sldId="292"/>
            <ac:spMk id="3" creationId="{28302535-6E6A-5DDB-2C09-90E0374857C6}"/>
          </ac:spMkLst>
        </pc:spChg>
      </pc:sldChg>
      <pc:sldChg chg="add del">
        <pc:chgData name="Bachu, Lokesh" userId="9c31840a-16a8-4b13-a969-cfe956679ff7" providerId="ADAL" clId="{B5879E28-C2B1-40BF-AECC-B049C406DB2D}" dt="2025-02-06T09:39:46.041" v="412"/>
        <pc:sldMkLst>
          <pc:docMk/>
          <pc:sldMk cId="223237257" sldId="293"/>
        </pc:sldMkLst>
      </pc:sldChg>
      <pc:sldChg chg="addSp modSp add mod">
        <pc:chgData name="Bachu, Lokesh" userId="9c31840a-16a8-4b13-a969-cfe956679ff7" providerId="ADAL" clId="{B5879E28-C2B1-40BF-AECC-B049C406DB2D}" dt="2025-02-06T10:05:35.229" v="480" actId="1076"/>
        <pc:sldMkLst>
          <pc:docMk/>
          <pc:sldMk cId="3699366274" sldId="293"/>
        </pc:sldMkLst>
        <pc:spChg chg="add mod">
          <ac:chgData name="Bachu, Lokesh" userId="9c31840a-16a8-4b13-a969-cfe956679ff7" providerId="ADAL" clId="{B5879E28-C2B1-40BF-AECC-B049C406DB2D}" dt="2025-02-06T10:05:30.008" v="478" actId="21"/>
          <ac:spMkLst>
            <pc:docMk/>
            <pc:sldMk cId="3699366274" sldId="293"/>
            <ac:spMk id="3" creationId="{96540EFF-FAEB-E41F-45C6-CFD7B78A097C}"/>
          </ac:spMkLst>
        </pc:spChg>
        <pc:spChg chg="add mod">
          <ac:chgData name="Bachu, Lokesh" userId="9c31840a-16a8-4b13-a969-cfe956679ff7" providerId="ADAL" clId="{B5879E28-C2B1-40BF-AECC-B049C406DB2D}" dt="2025-02-06T10:05:35.229" v="480" actId="1076"/>
          <ac:spMkLst>
            <pc:docMk/>
            <pc:sldMk cId="3699366274" sldId="293"/>
            <ac:spMk id="5" creationId="{F82148AD-5606-295D-D78A-5064B69AA317}"/>
          </ac:spMkLst>
        </pc:spChg>
      </pc:sldChg>
      <pc:sldChg chg="addSp modSp add mod">
        <pc:chgData name="Bachu, Lokesh" userId="9c31840a-16a8-4b13-a969-cfe956679ff7" providerId="ADAL" clId="{B5879E28-C2B1-40BF-AECC-B049C406DB2D}" dt="2025-02-06T10:09:12.058" v="500" actId="12"/>
        <pc:sldMkLst>
          <pc:docMk/>
          <pc:sldMk cId="2331837078" sldId="294"/>
        </pc:sldMkLst>
        <pc:spChg chg="add mod">
          <ac:chgData name="Bachu, Lokesh" userId="9c31840a-16a8-4b13-a969-cfe956679ff7" providerId="ADAL" clId="{B5879E28-C2B1-40BF-AECC-B049C406DB2D}" dt="2025-02-06T10:09:12.058" v="500" actId="12"/>
          <ac:spMkLst>
            <pc:docMk/>
            <pc:sldMk cId="2331837078" sldId="294"/>
            <ac:spMk id="3" creationId="{6EB4681C-ED87-08CF-657E-791F346B67F3}"/>
          </ac:spMkLst>
        </pc:spChg>
      </pc:sldChg>
      <pc:sldChg chg="add del">
        <pc:chgData name="Bachu, Lokesh" userId="9c31840a-16a8-4b13-a969-cfe956679ff7" providerId="ADAL" clId="{B5879E28-C2B1-40BF-AECC-B049C406DB2D}" dt="2025-02-06T09:39:45.572" v="411"/>
        <pc:sldMkLst>
          <pc:docMk/>
          <pc:sldMk cId="2459484327" sldId="294"/>
        </pc:sldMkLst>
      </pc:sldChg>
      <pc:sldChg chg="add del">
        <pc:chgData name="Bachu, Lokesh" userId="9c31840a-16a8-4b13-a969-cfe956679ff7" providerId="ADAL" clId="{B5879E28-C2B1-40BF-AECC-B049C406DB2D}" dt="2025-02-06T09:39:45.149" v="410"/>
        <pc:sldMkLst>
          <pc:docMk/>
          <pc:sldMk cId="2053921162" sldId="295"/>
        </pc:sldMkLst>
      </pc:sldChg>
      <pc:sldChg chg="addSp modSp add mod">
        <pc:chgData name="Bachu, Lokesh" userId="9c31840a-16a8-4b13-a969-cfe956679ff7" providerId="ADAL" clId="{B5879E28-C2B1-40BF-AECC-B049C406DB2D}" dt="2025-02-06T10:12:58.187" v="517" actId="113"/>
        <pc:sldMkLst>
          <pc:docMk/>
          <pc:sldMk cId="2415837195" sldId="295"/>
        </pc:sldMkLst>
        <pc:spChg chg="add mod">
          <ac:chgData name="Bachu, Lokesh" userId="9c31840a-16a8-4b13-a969-cfe956679ff7" providerId="ADAL" clId="{B5879E28-C2B1-40BF-AECC-B049C406DB2D}" dt="2025-02-06T10:11:56.957" v="508" actId="14100"/>
          <ac:spMkLst>
            <pc:docMk/>
            <pc:sldMk cId="2415837195" sldId="295"/>
            <ac:spMk id="3" creationId="{0E4D1CE8-8852-FC91-A07E-2BEB8A2A07F6}"/>
          </ac:spMkLst>
        </pc:spChg>
        <pc:spChg chg="add mod">
          <ac:chgData name="Bachu, Lokesh" userId="9c31840a-16a8-4b13-a969-cfe956679ff7" providerId="ADAL" clId="{B5879E28-C2B1-40BF-AECC-B049C406DB2D}" dt="2025-02-06T10:12:58.187" v="517" actId="113"/>
          <ac:spMkLst>
            <pc:docMk/>
            <pc:sldMk cId="2415837195" sldId="295"/>
            <ac:spMk id="5" creationId="{57B0D81E-14E5-C923-A82A-3774349E4350}"/>
          </ac:spMkLst>
        </pc:spChg>
      </pc:sldChg>
      <pc:sldChg chg="addSp modSp add mod">
        <pc:chgData name="Bachu, Lokesh" userId="9c31840a-16a8-4b13-a969-cfe956679ff7" providerId="ADAL" clId="{B5879E28-C2B1-40BF-AECC-B049C406DB2D}" dt="2025-02-06T10:14:30.148" v="524" actId="12"/>
        <pc:sldMkLst>
          <pc:docMk/>
          <pc:sldMk cId="1773224243" sldId="296"/>
        </pc:sldMkLst>
        <pc:spChg chg="add mod">
          <ac:chgData name="Bachu, Lokesh" userId="9c31840a-16a8-4b13-a969-cfe956679ff7" providerId="ADAL" clId="{B5879E28-C2B1-40BF-AECC-B049C406DB2D}" dt="2025-02-06T10:14:30.148" v="524" actId="12"/>
          <ac:spMkLst>
            <pc:docMk/>
            <pc:sldMk cId="1773224243" sldId="296"/>
            <ac:spMk id="3" creationId="{379D102A-ADA0-7DB5-5D6F-A6D090FDBEB9}"/>
          </ac:spMkLst>
        </pc:spChg>
      </pc:sldChg>
      <pc:sldChg chg="add del">
        <pc:chgData name="Bachu, Lokesh" userId="9c31840a-16a8-4b13-a969-cfe956679ff7" providerId="ADAL" clId="{B5879E28-C2B1-40BF-AECC-B049C406DB2D}" dt="2025-02-06T09:39:44.750" v="409"/>
        <pc:sldMkLst>
          <pc:docMk/>
          <pc:sldMk cId="4061439514" sldId="296"/>
        </pc:sldMkLst>
      </pc:sldChg>
      <pc:sldChg chg="add del">
        <pc:chgData name="Bachu, Lokesh" userId="9c31840a-16a8-4b13-a969-cfe956679ff7" providerId="ADAL" clId="{B5879E28-C2B1-40BF-AECC-B049C406DB2D}" dt="2025-02-06T09:39:44.223" v="408"/>
        <pc:sldMkLst>
          <pc:docMk/>
          <pc:sldMk cId="1417767294" sldId="297"/>
        </pc:sldMkLst>
      </pc:sldChg>
      <pc:sldChg chg="addSp modSp add mod">
        <pc:chgData name="Bachu, Lokesh" userId="9c31840a-16a8-4b13-a969-cfe956679ff7" providerId="ADAL" clId="{B5879E28-C2B1-40BF-AECC-B049C406DB2D}" dt="2025-02-06T10:15:41.197" v="536" actId="113"/>
        <pc:sldMkLst>
          <pc:docMk/>
          <pc:sldMk cId="3958145275" sldId="297"/>
        </pc:sldMkLst>
        <pc:spChg chg="add mod">
          <ac:chgData name="Bachu, Lokesh" userId="9c31840a-16a8-4b13-a969-cfe956679ff7" providerId="ADAL" clId="{B5879E28-C2B1-40BF-AECC-B049C406DB2D}" dt="2025-02-06T10:15:31.227" v="533" actId="21"/>
          <ac:spMkLst>
            <pc:docMk/>
            <pc:sldMk cId="3958145275" sldId="297"/>
            <ac:spMk id="3" creationId="{02453C9E-FD82-2C65-A6C2-1D9C6AF19EC4}"/>
          </ac:spMkLst>
        </pc:spChg>
        <pc:spChg chg="add mod">
          <ac:chgData name="Bachu, Lokesh" userId="9c31840a-16a8-4b13-a969-cfe956679ff7" providerId="ADAL" clId="{B5879E28-C2B1-40BF-AECC-B049C406DB2D}" dt="2025-02-06T10:15:41.197" v="536" actId="113"/>
          <ac:spMkLst>
            <pc:docMk/>
            <pc:sldMk cId="3958145275" sldId="297"/>
            <ac:spMk id="5" creationId="{26FBD75F-6D48-A46F-CD48-92EE74E19B76}"/>
          </ac:spMkLst>
        </pc:spChg>
      </pc:sldChg>
      <pc:sldChg chg="addSp modSp add mod">
        <pc:chgData name="Bachu, Lokesh" userId="9c31840a-16a8-4b13-a969-cfe956679ff7" providerId="ADAL" clId="{B5879E28-C2B1-40BF-AECC-B049C406DB2D}" dt="2025-02-06T10:16:46.853" v="544" actId="12"/>
        <pc:sldMkLst>
          <pc:docMk/>
          <pc:sldMk cId="1048282054" sldId="298"/>
        </pc:sldMkLst>
        <pc:spChg chg="add mod">
          <ac:chgData name="Bachu, Lokesh" userId="9c31840a-16a8-4b13-a969-cfe956679ff7" providerId="ADAL" clId="{B5879E28-C2B1-40BF-AECC-B049C406DB2D}" dt="2025-02-06T10:16:46.853" v="544" actId="12"/>
          <ac:spMkLst>
            <pc:docMk/>
            <pc:sldMk cId="1048282054" sldId="298"/>
            <ac:spMk id="3" creationId="{6D68407D-6905-7CD9-08D6-43493A799B91}"/>
          </ac:spMkLst>
        </pc:spChg>
      </pc:sldChg>
      <pc:sldChg chg="addSp modSp add mod">
        <pc:chgData name="Bachu, Lokesh" userId="9c31840a-16a8-4b13-a969-cfe956679ff7" providerId="ADAL" clId="{B5879E28-C2B1-40BF-AECC-B049C406DB2D}" dt="2025-02-06T10:17:31.975" v="554" actId="255"/>
        <pc:sldMkLst>
          <pc:docMk/>
          <pc:sldMk cId="300927770" sldId="299"/>
        </pc:sldMkLst>
        <pc:spChg chg="add mod">
          <ac:chgData name="Bachu, Lokesh" userId="9c31840a-16a8-4b13-a969-cfe956679ff7" providerId="ADAL" clId="{B5879E28-C2B1-40BF-AECC-B049C406DB2D}" dt="2025-02-06T10:17:31.975" v="554" actId="255"/>
          <ac:spMkLst>
            <pc:docMk/>
            <pc:sldMk cId="300927770" sldId="299"/>
            <ac:spMk id="3" creationId="{6466F17A-DB3E-0D49-1F98-E44E9B1441FB}"/>
          </ac:spMkLst>
        </pc:spChg>
      </pc:sldChg>
      <pc:sldChg chg="addSp modSp add mod setBg">
        <pc:chgData name="Bachu, Lokesh" userId="9c31840a-16a8-4b13-a969-cfe956679ff7" providerId="ADAL" clId="{B5879E28-C2B1-40BF-AECC-B049C406DB2D}" dt="2025-02-07T06:56:00.988" v="559" actId="26606"/>
        <pc:sldMkLst>
          <pc:docMk/>
          <pc:sldMk cId="3312168685" sldId="300"/>
        </pc:sldMkLst>
        <pc:spChg chg="add mod">
          <ac:chgData name="Bachu, Lokesh" userId="9c31840a-16a8-4b13-a969-cfe956679ff7" providerId="ADAL" clId="{B5879E28-C2B1-40BF-AECC-B049C406DB2D}" dt="2025-02-07T06:56:00.988" v="559" actId="26606"/>
          <ac:spMkLst>
            <pc:docMk/>
            <pc:sldMk cId="3312168685" sldId="300"/>
            <ac:spMk id="2" creationId="{6265CF0A-DE30-1EB6-A052-A4FF424CC79E}"/>
          </ac:spMkLst>
        </pc:spChg>
        <pc:spChg chg="add">
          <ac:chgData name="Bachu, Lokesh" userId="9c31840a-16a8-4b13-a969-cfe956679ff7" providerId="ADAL" clId="{B5879E28-C2B1-40BF-AECC-B049C406DB2D}" dt="2025-02-07T06:56:00.988" v="559" actId="26606"/>
          <ac:spMkLst>
            <pc:docMk/>
            <pc:sldMk cId="3312168685" sldId="300"/>
            <ac:spMk id="7" creationId="{FFD48BC7-DC40-47DE-87EE-9F4B6ECB9ABB}"/>
          </ac:spMkLst>
        </pc:spChg>
        <pc:spChg chg="add">
          <ac:chgData name="Bachu, Lokesh" userId="9c31840a-16a8-4b13-a969-cfe956679ff7" providerId="ADAL" clId="{B5879E28-C2B1-40BF-AECC-B049C406DB2D}" dt="2025-02-07T06:56:00.988" v="559" actId="26606"/>
          <ac:spMkLst>
            <pc:docMk/>
            <pc:sldMk cId="3312168685" sldId="300"/>
            <ac:spMk id="9" creationId="{E502BBC7-2C76-46F3-BC24-5985BC13DB88}"/>
          </ac:spMkLst>
        </pc:spChg>
        <pc:spChg chg="add">
          <ac:chgData name="Bachu, Lokesh" userId="9c31840a-16a8-4b13-a969-cfe956679ff7" providerId="ADAL" clId="{B5879E28-C2B1-40BF-AECC-B049C406DB2D}" dt="2025-02-07T06:56:00.988" v="559" actId="26606"/>
          <ac:spMkLst>
            <pc:docMk/>
            <pc:sldMk cId="3312168685" sldId="300"/>
            <ac:spMk id="11" creationId="{C7F28D52-2A5F-4D23-81AE-7CB8B591C7AF}"/>
          </ac:spMkLst>
        </pc:spChg>
        <pc:spChg chg="add">
          <ac:chgData name="Bachu, Lokesh" userId="9c31840a-16a8-4b13-a969-cfe956679ff7" providerId="ADAL" clId="{B5879E28-C2B1-40BF-AECC-B049C406DB2D}" dt="2025-02-07T06:56:00.988" v="559" actId="26606"/>
          <ac:spMkLst>
            <pc:docMk/>
            <pc:sldMk cId="3312168685" sldId="300"/>
            <ac:spMk id="13" creationId="{3629484E-3792-4B3D-89AD-7C8A1ED0E0D4}"/>
          </ac:spMkLst>
        </pc:spChg>
      </pc:sldChg>
      <pc:sldChg chg="addSp modSp add mod">
        <pc:chgData name="Bachu, Lokesh" userId="9c31840a-16a8-4b13-a969-cfe956679ff7" providerId="ADAL" clId="{B5879E28-C2B1-40BF-AECC-B049C406DB2D}" dt="2025-02-07T06:58:36.272" v="567" actId="12"/>
        <pc:sldMkLst>
          <pc:docMk/>
          <pc:sldMk cId="325203303" sldId="301"/>
        </pc:sldMkLst>
        <pc:spChg chg="add mod">
          <ac:chgData name="Bachu, Lokesh" userId="9c31840a-16a8-4b13-a969-cfe956679ff7" providerId="ADAL" clId="{B5879E28-C2B1-40BF-AECC-B049C406DB2D}" dt="2025-02-07T06:58:36.272" v="567" actId="12"/>
          <ac:spMkLst>
            <pc:docMk/>
            <pc:sldMk cId="325203303" sldId="301"/>
            <ac:spMk id="3" creationId="{85A7CF2F-B264-0F27-B561-50AFC11EB50F}"/>
          </ac:spMkLst>
        </pc:spChg>
      </pc:sldChg>
      <pc:sldChg chg="addSp modSp add mod">
        <pc:chgData name="Bachu, Lokesh" userId="9c31840a-16a8-4b13-a969-cfe956679ff7" providerId="ADAL" clId="{B5879E28-C2B1-40BF-AECC-B049C406DB2D}" dt="2025-02-07T06:59:16.496" v="574" actId="255"/>
        <pc:sldMkLst>
          <pc:docMk/>
          <pc:sldMk cId="1746540903" sldId="302"/>
        </pc:sldMkLst>
        <pc:spChg chg="add mod">
          <ac:chgData name="Bachu, Lokesh" userId="9c31840a-16a8-4b13-a969-cfe956679ff7" providerId="ADAL" clId="{B5879E28-C2B1-40BF-AECC-B049C406DB2D}" dt="2025-02-07T06:59:16.496" v="574" actId="255"/>
          <ac:spMkLst>
            <pc:docMk/>
            <pc:sldMk cId="1746540903" sldId="302"/>
            <ac:spMk id="3" creationId="{7064E49C-9CFF-72AE-FC14-71AB33B59E54}"/>
          </ac:spMkLst>
        </pc:spChg>
      </pc:sldChg>
      <pc:sldChg chg="addSp modSp add mod">
        <pc:chgData name="Bachu, Lokesh" userId="9c31840a-16a8-4b13-a969-cfe956679ff7" providerId="ADAL" clId="{B5879E28-C2B1-40BF-AECC-B049C406DB2D}" dt="2025-02-07T07:11:17.801" v="595" actId="5793"/>
        <pc:sldMkLst>
          <pc:docMk/>
          <pc:sldMk cId="2996366406" sldId="303"/>
        </pc:sldMkLst>
        <pc:spChg chg="add mod">
          <ac:chgData name="Bachu, Lokesh" userId="9c31840a-16a8-4b13-a969-cfe956679ff7" providerId="ADAL" clId="{B5879E28-C2B1-40BF-AECC-B049C406DB2D}" dt="2025-02-07T07:11:17.801" v="595" actId="5793"/>
          <ac:spMkLst>
            <pc:docMk/>
            <pc:sldMk cId="2996366406" sldId="303"/>
            <ac:spMk id="3" creationId="{01C4E321-383B-F242-245B-ECD1E35912AF}"/>
          </ac:spMkLst>
        </pc:spChg>
      </pc:sldChg>
      <pc:sldChg chg="addSp modSp add mod">
        <pc:chgData name="Bachu, Lokesh" userId="9c31840a-16a8-4b13-a969-cfe956679ff7" providerId="ADAL" clId="{B5879E28-C2B1-40BF-AECC-B049C406DB2D}" dt="2025-02-07T07:11:47.185" v="604" actId="20577"/>
        <pc:sldMkLst>
          <pc:docMk/>
          <pc:sldMk cId="13316286" sldId="304"/>
        </pc:sldMkLst>
        <pc:spChg chg="add mod">
          <ac:chgData name="Bachu, Lokesh" userId="9c31840a-16a8-4b13-a969-cfe956679ff7" providerId="ADAL" clId="{B5879E28-C2B1-40BF-AECC-B049C406DB2D}" dt="2025-02-07T07:11:47.185" v="604" actId="20577"/>
          <ac:spMkLst>
            <pc:docMk/>
            <pc:sldMk cId="13316286" sldId="304"/>
            <ac:spMk id="3" creationId="{2E1CB7D8-604F-E2D6-DFF5-A6B5FB96852C}"/>
          </ac:spMkLst>
        </pc:spChg>
      </pc:sldChg>
      <pc:sldChg chg="addSp modSp add mod">
        <pc:chgData name="Bachu, Lokesh" userId="9c31840a-16a8-4b13-a969-cfe956679ff7" providerId="ADAL" clId="{B5879E28-C2B1-40BF-AECC-B049C406DB2D}" dt="2025-02-07T07:12:32.307" v="614" actId="113"/>
        <pc:sldMkLst>
          <pc:docMk/>
          <pc:sldMk cId="4093436520" sldId="305"/>
        </pc:sldMkLst>
        <pc:spChg chg="add mod">
          <ac:chgData name="Bachu, Lokesh" userId="9c31840a-16a8-4b13-a969-cfe956679ff7" providerId="ADAL" clId="{B5879E28-C2B1-40BF-AECC-B049C406DB2D}" dt="2025-02-07T07:12:32.307" v="614" actId="113"/>
          <ac:spMkLst>
            <pc:docMk/>
            <pc:sldMk cId="4093436520" sldId="305"/>
            <ac:spMk id="3" creationId="{CD03CF22-5C6F-EBCE-1584-E71616E4072F}"/>
          </ac:spMkLst>
        </pc:spChg>
      </pc:sldChg>
      <pc:sldChg chg="addSp modSp add mod">
        <pc:chgData name="Bachu, Lokesh" userId="9c31840a-16a8-4b13-a969-cfe956679ff7" providerId="ADAL" clId="{B5879E28-C2B1-40BF-AECC-B049C406DB2D}" dt="2025-02-07T07:13:51.889" v="629" actId="113"/>
        <pc:sldMkLst>
          <pc:docMk/>
          <pc:sldMk cId="1744784137" sldId="306"/>
        </pc:sldMkLst>
        <pc:spChg chg="add mod">
          <ac:chgData name="Bachu, Lokesh" userId="9c31840a-16a8-4b13-a969-cfe956679ff7" providerId="ADAL" clId="{B5879E28-C2B1-40BF-AECC-B049C406DB2D}" dt="2025-02-07T07:13:51.889" v="629" actId="113"/>
          <ac:spMkLst>
            <pc:docMk/>
            <pc:sldMk cId="1744784137" sldId="306"/>
            <ac:spMk id="3" creationId="{62BC7644-692C-258D-A376-8C64A57286D8}"/>
          </ac:spMkLst>
        </pc:spChg>
      </pc:sldChg>
      <pc:sldChg chg="addSp delSp modSp new mod setBg">
        <pc:chgData name="Bachu, Lokesh" userId="9c31840a-16a8-4b13-a969-cfe956679ff7" providerId="ADAL" clId="{B5879E28-C2B1-40BF-AECC-B049C406DB2D}" dt="2025-02-06T10:06:31.572" v="489" actId="26606"/>
        <pc:sldMkLst>
          <pc:docMk/>
          <pc:sldMk cId="3316390130" sldId="307"/>
        </pc:sldMkLst>
        <pc:spChg chg="add">
          <ac:chgData name="Bachu, Lokesh" userId="9c31840a-16a8-4b13-a969-cfe956679ff7" providerId="ADAL" clId="{B5879E28-C2B1-40BF-AECC-B049C406DB2D}" dt="2025-02-06T10:06:31.572" v="489" actId="26606"/>
          <ac:spMkLst>
            <pc:docMk/>
            <pc:sldMk cId="3316390130" sldId="307"/>
            <ac:spMk id="10" creationId="{F3060C83-F051-4F0E-ABAD-AA0DFC48B218}"/>
          </ac:spMkLst>
        </pc:spChg>
        <pc:spChg chg="add">
          <ac:chgData name="Bachu, Lokesh" userId="9c31840a-16a8-4b13-a969-cfe956679ff7" providerId="ADAL" clId="{B5879E28-C2B1-40BF-AECC-B049C406DB2D}" dt="2025-02-06T10:06:31.572" v="489" actId="26606"/>
          <ac:spMkLst>
            <pc:docMk/>
            <pc:sldMk cId="3316390130" sldId="307"/>
            <ac:spMk id="12" creationId="{83C98ABE-055B-441F-B07E-44F97F083C39}"/>
          </ac:spMkLst>
        </pc:spChg>
        <pc:spChg chg="add">
          <ac:chgData name="Bachu, Lokesh" userId="9c31840a-16a8-4b13-a969-cfe956679ff7" providerId="ADAL" clId="{B5879E28-C2B1-40BF-AECC-B049C406DB2D}" dt="2025-02-06T10:06:31.572" v="489" actId="26606"/>
          <ac:spMkLst>
            <pc:docMk/>
            <pc:sldMk cId="3316390130" sldId="307"/>
            <ac:spMk id="14" creationId="{29FDB030-9B49-4CED-8CCD-4D99382388AC}"/>
          </ac:spMkLst>
        </pc:spChg>
        <pc:spChg chg="add">
          <ac:chgData name="Bachu, Lokesh" userId="9c31840a-16a8-4b13-a969-cfe956679ff7" providerId="ADAL" clId="{B5879E28-C2B1-40BF-AECC-B049C406DB2D}" dt="2025-02-06T10:06:31.572" v="489" actId="26606"/>
          <ac:spMkLst>
            <pc:docMk/>
            <pc:sldMk cId="3316390130" sldId="307"/>
            <ac:spMk id="16" creationId="{3783CA14-24A1-485C-8B30-D6A5D87987AD}"/>
          </ac:spMkLst>
        </pc:spChg>
        <pc:spChg chg="add">
          <ac:chgData name="Bachu, Lokesh" userId="9c31840a-16a8-4b13-a969-cfe956679ff7" providerId="ADAL" clId="{B5879E28-C2B1-40BF-AECC-B049C406DB2D}" dt="2025-02-06T10:06:31.572" v="489" actId="26606"/>
          <ac:spMkLst>
            <pc:docMk/>
            <pc:sldMk cId="3316390130" sldId="307"/>
            <ac:spMk id="18" creationId="{9A97C86A-04D6-40F7-AE84-31AB43E6A846}"/>
          </ac:spMkLst>
        </pc:spChg>
        <pc:spChg chg="add">
          <ac:chgData name="Bachu, Lokesh" userId="9c31840a-16a8-4b13-a969-cfe956679ff7" providerId="ADAL" clId="{B5879E28-C2B1-40BF-AECC-B049C406DB2D}" dt="2025-02-06T10:06:31.572" v="489" actId="26606"/>
          <ac:spMkLst>
            <pc:docMk/>
            <pc:sldMk cId="3316390130" sldId="307"/>
            <ac:spMk id="20" creationId="{FF9F2414-84E8-453E-B1F3-389FDE8192D9}"/>
          </ac:spMkLst>
        </pc:spChg>
        <pc:spChg chg="add">
          <ac:chgData name="Bachu, Lokesh" userId="9c31840a-16a8-4b13-a969-cfe956679ff7" providerId="ADAL" clId="{B5879E28-C2B1-40BF-AECC-B049C406DB2D}" dt="2025-02-06T10:06:31.572" v="489" actId="26606"/>
          <ac:spMkLst>
            <pc:docMk/>
            <pc:sldMk cId="3316390130" sldId="307"/>
            <ac:spMk id="22" creationId="{3ECA69A1-7536-43AC-85EF-C7106179F5ED}"/>
          </ac:spMkLst>
        </pc:spChg>
        <pc:picChg chg="add mod">
          <ac:chgData name="Bachu, Lokesh" userId="9c31840a-16a8-4b13-a969-cfe956679ff7" providerId="ADAL" clId="{B5879E28-C2B1-40BF-AECC-B049C406DB2D}" dt="2025-02-06T10:06:31.572" v="489" actId="26606"/>
          <ac:picMkLst>
            <pc:docMk/>
            <pc:sldMk cId="3316390130" sldId="307"/>
            <ac:picMk id="5" creationId="{A388710C-38C6-4A74-C731-A1965221CBC2}"/>
          </ac:picMkLst>
        </pc:picChg>
      </pc:sldChg>
      <pc:sldChg chg="addSp modSp add mod">
        <pc:chgData name="Bachu, Lokesh" userId="9c31840a-16a8-4b13-a969-cfe956679ff7" providerId="ADAL" clId="{B5879E28-C2B1-40BF-AECC-B049C406DB2D}" dt="2025-02-07T07:15:44.939" v="679" actId="113"/>
        <pc:sldMkLst>
          <pc:docMk/>
          <pc:sldMk cId="4057607107" sldId="308"/>
        </pc:sldMkLst>
        <pc:spChg chg="add mod">
          <ac:chgData name="Bachu, Lokesh" userId="9c31840a-16a8-4b13-a969-cfe956679ff7" providerId="ADAL" clId="{B5879E28-C2B1-40BF-AECC-B049C406DB2D}" dt="2025-02-07T07:15:44.939" v="679" actId="113"/>
          <ac:spMkLst>
            <pc:docMk/>
            <pc:sldMk cId="4057607107" sldId="308"/>
            <ac:spMk id="3" creationId="{C97A6137-9449-957A-BBD0-F0DD6F95A233}"/>
          </ac:spMkLst>
        </pc:spChg>
      </pc:sldChg>
      <pc:sldChg chg="addSp modSp add mod">
        <pc:chgData name="Bachu, Lokesh" userId="9c31840a-16a8-4b13-a969-cfe956679ff7" providerId="ADAL" clId="{B5879E28-C2B1-40BF-AECC-B049C406DB2D}" dt="2025-02-07T07:16:43.385" v="692" actId="113"/>
        <pc:sldMkLst>
          <pc:docMk/>
          <pc:sldMk cId="4126997458" sldId="309"/>
        </pc:sldMkLst>
        <pc:spChg chg="add mod">
          <ac:chgData name="Bachu, Lokesh" userId="9c31840a-16a8-4b13-a969-cfe956679ff7" providerId="ADAL" clId="{B5879E28-C2B1-40BF-AECC-B049C406DB2D}" dt="2025-02-07T07:16:43.385" v="692" actId="113"/>
          <ac:spMkLst>
            <pc:docMk/>
            <pc:sldMk cId="4126997458" sldId="309"/>
            <ac:spMk id="3" creationId="{B0484D31-95AC-C885-74F1-6C4A9ED39E2E}"/>
          </ac:spMkLst>
        </pc:spChg>
      </pc:sldChg>
      <pc:sldChg chg="addSp modSp add mod">
        <pc:chgData name="Bachu, Lokesh" userId="9c31840a-16a8-4b13-a969-cfe956679ff7" providerId="ADAL" clId="{B5879E28-C2B1-40BF-AECC-B049C406DB2D}" dt="2025-02-07T07:32:52.492" v="703" actId="20577"/>
        <pc:sldMkLst>
          <pc:docMk/>
          <pc:sldMk cId="1416620129" sldId="310"/>
        </pc:sldMkLst>
        <pc:spChg chg="add mod">
          <ac:chgData name="Bachu, Lokesh" userId="9c31840a-16a8-4b13-a969-cfe956679ff7" providerId="ADAL" clId="{B5879E28-C2B1-40BF-AECC-B049C406DB2D}" dt="2025-02-07T07:32:52.492" v="703" actId="20577"/>
          <ac:spMkLst>
            <pc:docMk/>
            <pc:sldMk cId="1416620129" sldId="310"/>
            <ac:spMk id="3" creationId="{AF485E87-247E-EBA1-71AC-359956436BDE}"/>
          </ac:spMkLst>
        </pc:spChg>
      </pc:sldChg>
      <pc:sldChg chg="addSp modSp add mod setBg">
        <pc:chgData name="Bachu, Lokesh" userId="9c31840a-16a8-4b13-a969-cfe956679ff7" providerId="ADAL" clId="{B5879E28-C2B1-40BF-AECC-B049C406DB2D}" dt="2025-02-07T07:33:18.512" v="724" actId="26606"/>
        <pc:sldMkLst>
          <pc:docMk/>
          <pc:sldMk cId="3749736063" sldId="311"/>
        </pc:sldMkLst>
        <pc:spChg chg="add mod">
          <ac:chgData name="Bachu, Lokesh" userId="9c31840a-16a8-4b13-a969-cfe956679ff7" providerId="ADAL" clId="{B5879E28-C2B1-40BF-AECC-B049C406DB2D}" dt="2025-02-07T07:33:18.512" v="724" actId="26606"/>
          <ac:spMkLst>
            <pc:docMk/>
            <pc:sldMk cId="3749736063" sldId="311"/>
            <ac:spMk id="2" creationId="{399B1780-B83A-A6E5-8B70-E55BAD7ED736}"/>
          </ac:spMkLst>
        </pc:spChg>
        <pc:spChg chg="add">
          <ac:chgData name="Bachu, Lokesh" userId="9c31840a-16a8-4b13-a969-cfe956679ff7" providerId="ADAL" clId="{B5879E28-C2B1-40BF-AECC-B049C406DB2D}" dt="2025-02-07T07:33:18.512" v="724" actId="26606"/>
          <ac:spMkLst>
            <pc:docMk/>
            <pc:sldMk cId="3749736063" sldId="311"/>
            <ac:spMk id="7" creationId="{F9D96E3F-159B-4733-BE61-1AAB43A59AB8}"/>
          </ac:spMkLst>
        </pc:spChg>
        <pc:spChg chg="add">
          <ac:chgData name="Bachu, Lokesh" userId="9c31840a-16a8-4b13-a969-cfe956679ff7" providerId="ADAL" clId="{B5879E28-C2B1-40BF-AECC-B049C406DB2D}" dt="2025-02-07T07:33:18.512" v="724" actId="26606"/>
          <ac:spMkLst>
            <pc:docMk/>
            <pc:sldMk cId="3749736063" sldId="311"/>
            <ac:spMk id="9" creationId="{A5202B2A-E3B3-4965-8D55-B58E54059356}"/>
          </ac:spMkLst>
        </pc:spChg>
        <pc:grpChg chg="add">
          <ac:chgData name="Bachu, Lokesh" userId="9c31840a-16a8-4b13-a969-cfe956679ff7" providerId="ADAL" clId="{B5879E28-C2B1-40BF-AECC-B049C406DB2D}" dt="2025-02-07T07:33:18.512" v="724" actId="26606"/>
          <ac:grpSpMkLst>
            <pc:docMk/>
            <pc:sldMk cId="3749736063" sldId="311"/>
            <ac:grpSpMk id="11" creationId="{EC505F6D-25F2-479B-AEEE-66F34B3FB13D}"/>
          </ac:grpSpMkLst>
        </pc:grpChg>
        <pc:grpChg chg="add">
          <ac:chgData name="Bachu, Lokesh" userId="9c31840a-16a8-4b13-a969-cfe956679ff7" providerId="ADAL" clId="{B5879E28-C2B1-40BF-AECC-B049C406DB2D}" dt="2025-02-07T07:33:18.512" v="724" actId="26606"/>
          <ac:grpSpMkLst>
            <pc:docMk/>
            <pc:sldMk cId="3749736063" sldId="311"/>
            <ac:grpSpMk id="17" creationId="{6C0A542E-DBAB-412E-9F06-247CFE5FB942}"/>
          </ac:grpSpMkLst>
        </pc:grpChg>
      </pc:sldChg>
      <pc:sldChg chg="addSp modSp add mod">
        <pc:chgData name="Bachu, Lokesh" userId="9c31840a-16a8-4b13-a969-cfe956679ff7" providerId="ADAL" clId="{B5879E28-C2B1-40BF-AECC-B049C406DB2D}" dt="2025-02-07T07:33:58.679" v="735" actId="113"/>
        <pc:sldMkLst>
          <pc:docMk/>
          <pc:sldMk cId="3270537373" sldId="312"/>
        </pc:sldMkLst>
        <pc:spChg chg="add mod">
          <ac:chgData name="Bachu, Lokesh" userId="9c31840a-16a8-4b13-a969-cfe956679ff7" providerId="ADAL" clId="{B5879E28-C2B1-40BF-AECC-B049C406DB2D}" dt="2025-02-07T07:33:58.679" v="735" actId="113"/>
          <ac:spMkLst>
            <pc:docMk/>
            <pc:sldMk cId="3270537373" sldId="312"/>
            <ac:spMk id="3" creationId="{50984AE3-81EF-E416-7232-A88179A923B8}"/>
          </ac:spMkLst>
        </pc:spChg>
      </pc:sldChg>
      <pc:sldChg chg="addSp modSp add mod">
        <pc:chgData name="Bachu, Lokesh" userId="9c31840a-16a8-4b13-a969-cfe956679ff7" providerId="ADAL" clId="{B5879E28-C2B1-40BF-AECC-B049C406DB2D}" dt="2025-02-07T07:34:19.316" v="745" actId="113"/>
        <pc:sldMkLst>
          <pc:docMk/>
          <pc:sldMk cId="3690532307" sldId="313"/>
        </pc:sldMkLst>
        <pc:spChg chg="add mod">
          <ac:chgData name="Bachu, Lokesh" userId="9c31840a-16a8-4b13-a969-cfe956679ff7" providerId="ADAL" clId="{B5879E28-C2B1-40BF-AECC-B049C406DB2D}" dt="2025-02-07T07:34:19.316" v="745" actId="113"/>
          <ac:spMkLst>
            <pc:docMk/>
            <pc:sldMk cId="3690532307" sldId="313"/>
            <ac:spMk id="3" creationId="{481FADE2-18F3-75A1-3CDB-F0C6A936E844}"/>
          </ac:spMkLst>
        </pc:spChg>
      </pc:sldChg>
      <pc:sldChg chg="addSp modSp add mod">
        <pc:chgData name="Bachu, Lokesh" userId="9c31840a-16a8-4b13-a969-cfe956679ff7" providerId="ADAL" clId="{B5879E28-C2B1-40BF-AECC-B049C406DB2D}" dt="2025-02-07T07:35:48.007" v="765" actId="113"/>
        <pc:sldMkLst>
          <pc:docMk/>
          <pc:sldMk cId="3551870280" sldId="314"/>
        </pc:sldMkLst>
        <pc:spChg chg="add mod">
          <ac:chgData name="Bachu, Lokesh" userId="9c31840a-16a8-4b13-a969-cfe956679ff7" providerId="ADAL" clId="{B5879E28-C2B1-40BF-AECC-B049C406DB2D}" dt="2025-02-07T07:35:48.007" v="765" actId="113"/>
          <ac:spMkLst>
            <pc:docMk/>
            <pc:sldMk cId="3551870280" sldId="314"/>
            <ac:spMk id="3" creationId="{A009DBB0-2C38-6DC0-1DF6-FFD1DAEA6B64}"/>
          </ac:spMkLst>
        </pc:spChg>
      </pc:sldChg>
      <pc:sldChg chg="addSp modSp add mod">
        <pc:chgData name="Bachu, Lokesh" userId="9c31840a-16a8-4b13-a969-cfe956679ff7" providerId="ADAL" clId="{B5879E28-C2B1-40BF-AECC-B049C406DB2D}" dt="2025-02-07T07:36:31.189" v="775" actId="113"/>
        <pc:sldMkLst>
          <pc:docMk/>
          <pc:sldMk cId="285296516" sldId="315"/>
        </pc:sldMkLst>
        <pc:spChg chg="add mod">
          <ac:chgData name="Bachu, Lokesh" userId="9c31840a-16a8-4b13-a969-cfe956679ff7" providerId="ADAL" clId="{B5879E28-C2B1-40BF-AECC-B049C406DB2D}" dt="2025-02-07T07:36:31.189" v="775" actId="113"/>
          <ac:spMkLst>
            <pc:docMk/>
            <pc:sldMk cId="285296516" sldId="315"/>
            <ac:spMk id="3" creationId="{FBBCEF09-B466-646A-713F-673DEC7CE12A}"/>
          </ac:spMkLst>
        </pc:spChg>
      </pc:sldChg>
      <pc:sldChg chg="addSp modSp add mod">
        <pc:chgData name="Bachu, Lokesh" userId="9c31840a-16a8-4b13-a969-cfe956679ff7" providerId="ADAL" clId="{B5879E28-C2B1-40BF-AECC-B049C406DB2D}" dt="2025-02-07T07:37:09.307" v="783" actId="255"/>
        <pc:sldMkLst>
          <pc:docMk/>
          <pc:sldMk cId="842850113" sldId="316"/>
        </pc:sldMkLst>
        <pc:spChg chg="add mod">
          <ac:chgData name="Bachu, Lokesh" userId="9c31840a-16a8-4b13-a969-cfe956679ff7" providerId="ADAL" clId="{B5879E28-C2B1-40BF-AECC-B049C406DB2D}" dt="2025-02-07T07:37:09.307" v="783" actId="255"/>
          <ac:spMkLst>
            <pc:docMk/>
            <pc:sldMk cId="842850113" sldId="316"/>
            <ac:spMk id="3" creationId="{1E24CF01-C1C8-484F-0670-260B13E7E6EC}"/>
          </ac:spMkLst>
        </pc:spChg>
      </pc:sldChg>
      <pc:sldChg chg="addSp modSp add mod">
        <pc:chgData name="Bachu, Lokesh" userId="9c31840a-16a8-4b13-a969-cfe956679ff7" providerId="ADAL" clId="{B5879E28-C2B1-40BF-AECC-B049C406DB2D}" dt="2025-02-07T07:37:52.653" v="792" actId="20577"/>
        <pc:sldMkLst>
          <pc:docMk/>
          <pc:sldMk cId="3795923135" sldId="317"/>
        </pc:sldMkLst>
        <pc:spChg chg="add mod">
          <ac:chgData name="Bachu, Lokesh" userId="9c31840a-16a8-4b13-a969-cfe956679ff7" providerId="ADAL" clId="{B5879E28-C2B1-40BF-AECC-B049C406DB2D}" dt="2025-02-07T07:37:52.653" v="792" actId="20577"/>
          <ac:spMkLst>
            <pc:docMk/>
            <pc:sldMk cId="3795923135" sldId="317"/>
            <ac:spMk id="3" creationId="{E4F38EB9-2744-3BC3-35F5-27B3A12390D9}"/>
          </ac:spMkLst>
        </pc:spChg>
      </pc:sldChg>
      <pc:sldChg chg="addSp modSp add mod">
        <pc:chgData name="Bachu, Lokesh" userId="9c31840a-16a8-4b13-a969-cfe956679ff7" providerId="ADAL" clId="{B5879E28-C2B1-40BF-AECC-B049C406DB2D}" dt="2025-02-07T07:39:29.778" v="807" actId="21"/>
        <pc:sldMkLst>
          <pc:docMk/>
          <pc:sldMk cId="1801239129" sldId="318"/>
        </pc:sldMkLst>
        <pc:spChg chg="add mod">
          <ac:chgData name="Bachu, Lokesh" userId="9c31840a-16a8-4b13-a969-cfe956679ff7" providerId="ADAL" clId="{B5879E28-C2B1-40BF-AECC-B049C406DB2D}" dt="2025-02-07T07:39:29.778" v="807" actId="21"/>
          <ac:spMkLst>
            <pc:docMk/>
            <pc:sldMk cId="1801239129" sldId="318"/>
            <ac:spMk id="3" creationId="{EDCCDCB3-2951-6919-2AC0-CDE064D86AD6}"/>
          </ac:spMkLst>
        </pc:spChg>
      </pc:sldChg>
      <pc:sldChg chg="addSp modSp add mod">
        <pc:chgData name="Bachu, Lokesh" userId="9c31840a-16a8-4b13-a969-cfe956679ff7" providerId="ADAL" clId="{B5879E28-C2B1-40BF-AECC-B049C406DB2D}" dt="2025-02-07T07:39:54.009" v="815" actId="113"/>
        <pc:sldMkLst>
          <pc:docMk/>
          <pc:sldMk cId="1964809043" sldId="319"/>
        </pc:sldMkLst>
        <pc:spChg chg="add mod">
          <ac:chgData name="Bachu, Lokesh" userId="9c31840a-16a8-4b13-a969-cfe956679ff7" providerId="ADAL" clId="{B5879E28-C2B1-40BF-AECC-B049C406DB2D}" dt="2025-02-07T07:39:54.009" v="815" actId="113"/>
          <ac:spMkLst>
            <pc:docMk/>
            <pc:sldMk cId="1964809043" sldId="319"/>
            <ac:spMk id="3" creationId="{5E095F21-A6A4-B069-25B5-2B772929878F}"/>
          </ac:spMkLst>
        </pc:spChg>
      </pc:sldChg>
      <pc:sldChg chg="addSp modSp add mod">
        <pc:chgData name="Bachu, Lokesh" userId="9c31840a-16a8-4b13-a969-cfe956679ff7" providerId="ADAL" clId="{B5879E28-C2B1-40BF-AECC-B049C406DB2D}" dt="2025-02-07T08:03:21.511" v="833" actId="20577"/>
        <pc:sldMkLst>
          <pc:docMk/>
          <pc:sldMk cId="4014519395" sldId="320"/>
        </pc:sldMkLst>
        <pc:spChg chg="add mod">
          <ac:chgData name="Bachu, Lokesh" userId="9c31840a-16a8-4b13-a969-cfe956679ff7" providerId="ADAL" clId="{B5879E28-C2B1-40BF-AECC-B049C406DB2D}" dt="2025-02-07T08:03:21.511" v="833" actId="20577"/>
          <ac:spMkLst>
            <pc:docMk/>
            <pc:sldMk cId="4014519395" sldId="320"/>
            <ac:spMk id="3" creationId="{FC3865CA-B268-3FCA-13B7-140E9E5AB775}"/>
          </ac:spMkLst>
        </pc:spChg>
      </pc:sldChg>
      <pc:sldChg chg="addSp modSp add mod">
        <pc:chgData name="Bachu, Lokesh" userId="9c31840a-16a8-4b13-a969-cfe956679ff7" providerId="ADAL" clId="{B5879E28-C2B1-40BF-AECC-B049C406DB2D}" dt="2025-02-07T08:04:20.343" v="844" actId="20577"/>
        <pc:sldMkLst>
          <pc:docMk/>
          <pc:sldMk cId="588286253" sldId="321"/>
        </pc:sldMkLst>
        <pc:spChg chg="add mod">
          <ac:chgData name="Bachu, Lokesh" userId="9c31840a-16a8-4b13-a969-cfe956679ff7" providerId="ADAL" clId="{B5879E28-C2B1-40BF-AECC-B049C406DB2D}" dt="2025-02-07T08:04:20.343" v="844" actId="20577"/>
          <ac:spMkLst>
            <pc:docMk/>
            <pc:sldMk cId="588286253" sldId="321"/>
            <ac:spMk id="3" creationId="{F4DF28EE-815D-7439-93CC-2FDB485A8CC5}"/>
          </ac:spMkLst>
        </pc:spChg>
      </pc:sldChg>
      <pc:sldChg chg="addSp modSp add mod">
        <pc:chgData name="Bachu, Lokesh" userId="9c31840a-16a8-4b13-a969-cfe956679ff7" providerId="ADAL" clId="{B5879E28-C2B1-40BF-AECC-B049C406DB2D}" dt="2025-02-07T08:05:18.160" v="854" actId="113"/>
        <pc:sldMkLst>
          <pc:docMk/>
          <pc:sldMk cId="2617736134" sldId="322"/>
        </pc:sldMkLst>
        <pc:spChg chg="add mod">
          <ac:chgData name="Bachu, Lokesh" userId="9c31840a-16a8-4b13-a969-cfe956679ff7" providerId="ADAL" clId="{B5879E28-C2B1-40BF-AECC-B049C406DB2D}" dt="2025-02-07T08:05:18.160" v="854" actId="113"/>
          <ac:spMkLst>
            <pc:docMk/>
            <pc:sldMk cId="2617736134" sldId="322"/>
            <ac:spMk id="3" creationId="{406581CC-C6AB-38C0-B83A-94AAABB0046B}"/>
          </ac:spMkLst>
        </pc:spChg>
      </pc:sldChg>
      <pc:sldChg chg="addSp modSp add mod">
        <pc:chgData name="Bachu, Lokesh" userId="9c31840a-16a8-4b13-a969-cfe956679ff7" providerId="ADAL" clId="{B5879E28-C2B1-40BF-AECC-B049C406DB2D}" dt="2025-02-07T08:38:04.045" v="862" actId="113"/>
        <pc:sldMkLst>
          <pc:docMk/>
          <pc:sldMk cId="3532961714" sldId="323"/>
        </pc:sldMkLst>
        <pc:spChg chg="add mod">
          <ac:chgData name="Bachu, Lokesh" userId="9c31840a-16a8-4b13-a969-cfe956679ff7" providerId="ADAL" clId="{B5879E28-C2B1-40BF-AECC-B049C406DB2D}" dt="2025-02-07T08:38:04.045" v="862" actId="113"/>
          <ac:spMkLst>
            <pc:docMk/>
            <pc:sldMk cId="3532961714" sldId="323"/>
            <ac:spMk id="3" creationId="{C7A79E7C-DEFC-2E0D-1C96-CF92EC64EC3C}"/>
          </ac:spMkLst>
        </pc:spChg>
      </pc:sldChg>
      <pc:sldChg chg="addSp modSp add mod">
        <pc:chgData name="Bachu, Lokesh" userId="9c31840a-16a8-4b13-a969-cfe956679ff7" providerId="ADAL" clId="{B5879E28-C2B1-40BF-AECC-B049C406DB2D}" dt="2025-02-07T08:38:49.105" v="872" actId="113"/>
        <pc:sldMkLst>
          <pc:docMk/>
          <pc:sldMk cId="2404440352" sldId="324"/>
        </pc:sldMkLst>
        <pc:spChg chg="add mod">
          <ac:chgData name="Bachu, Lokesh" userId="9c31840a-16a8-4b13-a969-cfe956679ff7" providerId="ADAL" clId="{B5879E28-C2B1-40BF-AECC-B049C406DB2D}" dt="2025-02-07T08:38:49.105" v="872" actId="113"/>
          <ac:spMkLst>
            <pc:docMk/>
            <pc:sldMk cId="2404440352" sldId="324"/>
            <ac:spMk id="3" creationId="{761AE7C5-C83D-CB89-EF9D-56D08A3154F5}"/>
          </ac:spMkLst>
        </pc:spChg>
      </pc:sldChg>
      <pc:sldChg chg="addSp modSp add mod">
        <pc:chgData name="Bachu, Lokesh" userId="9c31840a-16a8-4b13-a969-cfe956679ff7" providerId="ADAL" clId="{B5879E28-C2B1-40BF-AECC-B049C406DB2D}" dt="2025-02-07T08:39:23.229" v="881" actId="113"/>
        <pc:sldMkLst>
          <pc:docMk/>
          <pc:sldMk cId="2849786825" sldId="325"/>
        </pc:sldMkLst>
        <pc:spChg chg="add mod">
          <ac:chgData name="Bachu, Lokesh" userId="9c31840a-16a8-4b13-a969-cfe956679ff7" providerId="ADAL" clId="{B5879E28-C2B1-40BF-AECC-B049C406DB2D}" dt="2025-02-07T08:39:23.229" v="881" actId="113"/>
          <ac:spMkLst>
            <pc:docMk/>
            <pc:sldMk cId="2849786825" sldId="325"/>
            <ac:spMk id="3" creationId="{A05B8A2D-5B5B-1755-362F-10E8D4D34A74}"/>
          </ac:spMkLst>
        </pc:spChg>
      </pc:sldChg>
      <pc:sldChg chg="addSp modSp add mod">
        <pc:chgData name="Bachu, Lokesh" userId="9c31840a-16a8-4b13-a969-cfe956679ff7" providerId="ADAL" clId="{B5879E28-C2B1-40BF-AECC-B049C406DB2D}" dt="2025-02-07T08:48:26.002" v="901" actId="20577"/>
        <pc:sldMkLst>
          <pc:docMk/>
          <pc:sldMk cId="3535134165" sldId="326"/>
        </pc:sldMkLst>
        <pc:spChg chg="add mod">
          <ac:chgData name="Bachu, Lokesh" userId="9c31840a-16a8-4b13-a969-cfe956679ff7" providerId="ADAL" clId="{B5879E28-C2B1-40BF-AECC-B049C406DB2D}" dt="2025-02-07T08:48:26.002" v="901" actId="20577"/>
          <ac:spMkLst>
            <pc:docMk/>
            <pc:sldMk cId="3535134165" sldId="326"/>
            <ac:spMk id="3" creationId="{E233F4F6-129F-8009-1E8E-314490BF31C1}"/>
          </ac:spMkLst>
        </pc:spChg>
      </pc:sldChg>
      <pc:sldChg chg="addSp modSp add mod">
        <pc:chgData name="Bachu, Lokesh" userId="9c31840a-16a8-4b13-a969-cfe956679ff7" providerId="ADAL" clId="{B5879E28-C2B1-40BF-AECC-B049C406DB2D}" dt="2025-02-07T08:49:27.277" v="913" actId="113"/>
        <pc:sldMkLst>
          <pc:docMk/>
          <pc:sldMk cId="2316997445" sldId="327"/>
        </pc:sldMkLst>
        <pc:spChg chg="add mod">
          <ac:chgData name="Bachu, Lokesh" userId="9c31840a-16a8-4b13-a969-cfe956679ff7" providerId="ADAL" clId="{B5879E28-C2B1-40BF-AECC-B049C406DB2D}" dt="2025-02-07T08:49:27.277" v="913" actId="113"/>
          <ac:spMkLst>
            <pc:docMk/>
            <pc:sldMk cId="2316997445" sldId="327"/>
            <ac:spMk id="3" creationId="{4020F713-2988-9331-B643-C87393B780B9}"/>
          </ac:spMkLst>
        </pc:spChg>
      </pc:sldChg>
      <pc:sldChg chg="addSp modSp add mod">
        <pc:chgData name="Bachu, Lokesh" userId="9c31840a-16a8-4b13-a969-cfe956679ff7" providerId="ADAL" clId="{B5879E28-C2B1-40BF-AECC-B049C406DB2D}" dt="2025-02-07T08:50:11.289" v="921" actId="113"/>
        <pc:sldMkLst>
          <pc:docMk/>
          <pc:sldMk cId="253245656" sldId="328"/>
        </pc:sldMkLst>
        <pc:spChg chg="add mod">
          <ac:chgData name="Bachu, Lokesh" userId="9c31840a-16a8-4b13-a969-cfe956679ff7" providerId="ADAL" clId="{B5879E28-C2B1-40BF-AECC-B049C406DB2D}" dt="2025-02-07T08:50:11.289" v="921" actId="113"/>
          <ac:spMkLst>
            <pc:docMk/>
            <pc:sldMk cId="253245656" sldId="328"/>
            <ac:spMk id="3" creationId="{D5572BEC-7C79-E57C-9D7B-60FA53A10583}"/>
          </ac:spMkLst>
        </pc:spChg>
      </pc:sldChg>
      <pc:sldChg chg="addSp modSp add mod">
        <pc:chgData name="Bachu, Lokesh" userId="9c31840a-16a8-4b13-a969-cfe956679ff7" providerId="ADAL" clId="{B5879E28-C2B1-40BF-AECC-B049C406DB2D}" dt="2025-02-07T08:50:55.620" v="933" actId="113"/>
        <pc:sldMkLst>
          <pc:docMk/>
          <pc:sldMk cId="2403821433" sldId="329"/>
        </pc:sldMkLst>
        <pc:spChg chg="add mod">
          <ac:chgData name="Bachu, Lokesh" userId="9c31840a-16a8-4b13-a969-cfe956679ff7" providerId="ADAL" clId="{B5879E28-C2B1-40BF-AECC-B049C406DB2D}" dt="2025-02-07T08:50:55.620" v="933" actId="113"/>
          <ac:spMkLst>
            <pc:docMk/>
            <pc:sldMk cId="2403821433" sldId="329"/>
            <ac:spMk id="3" creationId="{EA9BAB10-CF14-20CC-6C69-01E2D53BA86C}"/>
          </ac:spMkLst>
        </pc:spChg>
      </pc:sldChg>
      <pc:sldChg chg="addSp modSp add mod">
        <pc:chgData name="Bachu, Lokesh" userId="9c31840a-16a8-4b13-a969-cfe956679ff7" providerId="ADAL" clId="{B5879E28-C2B1-40BF-AECC-B049C406DB2D}" dt="2025-02-07T08:51:41.260" v="946" actId="1076"/>
        <pc:sldMkLst>
          <pc:docMk/>
          <pc:sldMk cId="3127696413" sldId="330"/>
        </pc:sldMkLst>
        <pc:spChg chg="add mod">
          <ac:chgData name="Bachu, Lokesh" userId="9c31840a-16a8-4b13-a969-cfe956679ff7" providerId="ADAL" clId="{B5879E28-C2B1-40BF-AECC-B049C406DB2D}" dt="2025-02-07T08:51:41.260" v="946" actId="1076"/>
          <ac:spMkLst>
            <pc:docMk/>
            <pc:sldMk cId="3127696413" sldId="330"/>
            <ac:spMk id="3" creationId="{B5D63A36-67E6-08FD-CFDB-D228B8CAEE80}"/>
          </ac:spMkLst>
        </pc:spChg>
      </pc:sldChg>
      <pc:sldChg chg="addSp delSp modSp new mod">
        <pc:chgData name="Bachu, Lokesh" userId="9c31840a-16a8-4b13-a969-cfe956679ff7" providerId="ADAL" clId="{B5879E28-C2B1-40BF-AECC-B049C406DB2D}" dt="2025-02-07T08:52:52.241" v="983" actId="113"/>
        <pc:sldMkLst>
          <pc:docMk/>
          <pc:sldMk cId="815474741" sldId="331"/>
        </pc:sldMkLst>
        <pc:spChg chg="del">
          <ac:chgData name="Bachu, Lokesh" userId="9c31840a-16a8-4b13-a969-cfe956679ff7" providerId="ADAL" clId="{B5879E28-C2B1-40BF-AECC-B049C406DB2D}" dt="2025-02-07T08:51:49.569" v="948" actId="478"/>
          <ac:spMkLst>
            <pc:docMk/>
            <pc:sldMk cId="815474741" sldId="331"/>
            <ac:spMk id="2" creationId="{70A6CA82-FE1E-2CBA-DD3B-370258208D2F}"/>
          </ac:spMkLst>
        </pc:spChg>
        <pc:spChg chg="del">
          <ac:chgData name="Bachu, Lokesh" userId="9c31840a-16a8-4b13-a969-cfe956679ff7" providerId="ADAL" clId="{B5879E28-C2B1-40BF-AECC-B049C406DB2D}" dt="2025-02-07T08:51:49.569" v="948" actId="478"/>
          <ac:spMkLst>
            <pc:docMk/>
            <pc:sldMk cId="815474741" sldId="331"/>
            <ac:spMk id="3" creationId="{3B9ED101-AF6F-56BF-0D21-ED515E4E2FE5}"/>
          </ac:spMkLst>
        </pc:spChg>
        <pc:spChg chg="add mod">
          <ac:chgData name="Bachu, Lokesh" userId="9c31840a-16a8-4b13-a969-cfe956679ff7" providerId="ADAL" clId="{B5879E28-C2B1-40BF-AECC-B049C406DB2D}" dt="2025-02-07T08:52:52.241" v="983" actId="113"/>
          <ac:spMkLst>
            <pc:docMk/>
            <pc:sldMk cId="815474741" sldId="331"/>
            <ac:spMk id="5" creationId="{D9F32F67-5079-C67E-7EAB-F816CD7F038B}"/>
          </ac:spMkLst>
        </pc:spChg>
      </pc:sldChg>
      <pc:sldChg chg="addSp modSp add mod">
        <pc:chgData name="Bachu, Lokesh" userId="9c31840a-16a8-4b13-a969-cfe956679ff7" providerId="ADAL" clId="{B5879E28-C2B1-40BF-AECC-B049C406DB2D}" dt="2025-02-07T08:53:43.399" v="996" actId="21"/>
        <pc:sldMkLst>
          <pc:docMk/>
          <pc:sldMk cId="164762436" sldId="332"/>
        </pc:sldMkLst>
        <pc:spChg chg="add mod">
          <ac:chgData name="Bachu, Lokesh" userId="9c31840a-16a8-4b13-a969-cfe956679ff7" providerId="ADAL" clId="{B5879E28-C2B1-40BF-AECC-B049C406DB2D}" dt="2025-02-07T08:53:43.399" v="996" actId="21"/>
          <ac:spMkLst>
            <pc:docMk/>
            <pc:sldMk cId="164762436" sldId="332"/>
            <ac:spMk id="3" creationId="{D5AB04AE-4696-C809-419F-12A2E559F2C2}"/>
          </ac:spMkLst>
        </pc:spChg>
      </pc:sldChg>
      <pc:sldChg chg="addSp modSp add mod">
        <pc:chgData name="Bachu, Lokesh" userId="9c31840a-16a8-4b13-a969-cfe956679ff7" providerId="ADAL" clId="{B5879E28-C2B1-40BF-AECC-B049C406DB2D}" dt="2025-02-07T08:54:39.089" v="1012" actId="113"/>
        <pc:sldMkLst>
          <pc:docMk/>
          <pc:sldMk cId="2096609517" sldId="333"/>
        </pc:sldMkLst>
        <pc:spChg chg="add mod">
          <ac:chgData name="Bachu, Lokesh" userId="9c31840a-16a8-4b13-a969-cfe956679ff7" providerId="ADAL" clId="{B5879E28-C2B1-40BF-AECC-B049C406DB2D}" dt="2025-02-07T08:54:39.089" v="1012" actId="113"/>
          <ac:spMkLst>
            <pc:docMk/>
            <pc:sldMk cId="2096609517" sldId="333"/>
            <ac:spMk id="3" creationId="{059E0207-15E0-BCB9-C638-40991AEA4D1A}"/>
          </ac:spMkLst>
        </pc:spChg>
      </pc:sldChg>
      <pc:sldChg chg="addSp modSp add mod">
        <pc:chgData name="Bachu, Lokesh" userId="9c31840a-16a8-4b13-a969-cfe956679ff7" providerId="ADAL" clId="{B5879E28-C2B1-40BF-AECC-B049C406DB2D}" dt="2025-02-07T08:55:30.570" v="1023" actId="113"/>
        <pc:sldMkLst>
          <pc:docMk/>
          <pc:sldMk cId="1778942169" sldId="334"/>
        </pc:sldMkLst>
        <pc:spChg chg="add mod">
          <ac:chgData name="Bachu, Lokesh" userId="9c31840a-16a8-4b13-a969-cfe956679ff7" providerId="ADAL" clId="{B5879E28-C2B1-40BF-AECC-B049C406DB2D}" dt="2025-02-07T08:55:30.570" v="1023" actId="113"/>
          <ac:spMkLst>
            <pc:docMk/>
            <pc:sldMk cId="1778942169" sldId="334"/>
            <ac:spMk id="3" creationId="{5FDB8DAD-A6F3-AB64-1A1B-A1A9A8D98081}"/>
          </ac:spMkLst>
        </pc:spChg>
      </pc:sldChg>
      <pc:sldChg chg="addSp modSp add mod">
        <pc:chgData name="Bachu, Lokesh" userId="9c31840a-16a8-4b13-a969-cfe956679ff7" providerId="ADAL" clId="{B5879E28-C2B1-40BF-AECC-B049C406DB2D}" dt="2025-02-07T08:56:17.637" v="1030" actId="113"/>
        <pc:sldMkLst>
          <pc:docMk/>
          <pc:sldMk cId="4108372088" sldId="335"/>
        </pc:sldMkLst>
        <pc:spChg chg="add mod">
          <ac:chgData name="Bachu, Lokesh" userId="9c31840a-16a8-4b13-a969-cfe956679ff7" providerId="ADAL" clId="{B5879E28-C2B1-40BF-AECC-B049C406DB2D}" dt="2025-02-07T08:56:17.637" v="1030" actId="113"/>
          <ac:spMkLst>
            <pc:docMk/>
            <pc:sldMk cId="4108372088" sldId="335"/>
            <ac:spMk id="3" creationId="{73B5C41B-AE19-47D4-EE72-4F6C54D32BE7}"/>
          </ac:spMkLst>
        </pc:spChg>
      </pc:sldChg>
      <pc:sldChg chg="addSp modSp add mod">
        <pc:chgData name="Bachu, Lokesh" userId="9c31840a-16a8-4b13-a969-cfe956679ff7" providerId="ADAL" clId="{B5879E28-C2B1-40BF-AECC-B049C406DB2D}" dt="2025-02-07T08:57:02.713" v="1041" actId="1076"/>
        <pc:sldMkLst>
          <pc:docMk/>
          <pc:sldMk cId="1536721052" sldId="336"/>
        </pc:sldMkLst>
        <pc:spChg chg="add mod">
          <ac:chgData name="Bachu, Lokesh" userId="9c31840a-16a8-4b13-a969-cfe956679ff7" providerId="ADAL" clId="{B5879E28-C2B1-40BF-AECC-B049C406DB2D}" dt="2025-02-07T08:56:55.959" v="1039" actId="21"/>
          <ac:spMkLst>
            <pc:docMk/>
            <pc:sldMk cId="1536721052" sldId="336"/>
            <ac:spMk id="3" creationId="{08A65631-6782-BBDC-DDC0-09BF86748CE8}"/>
          </ac:spMkLst>
        </pc:spChg>
        <pc:spChg chg="add mod">
          <ac:chgData name="Bachu, Lokesh" userId="9c31840a-16a8-4b13-a969-cfe956679ff7" providerId="ADAL" clId="{B5879E28-C2B1-40BF-AECC-B049C406DB2D}" dt="2025-02-07T08:57:02.713" v="1041" actId="1076"/>
          <ac:spMkLst>
            <pc:docMk/>
            <pc:sldMk cId="1536721052" sldId="336"/>
            <ac:spMk id="5" creationId="{24D319BD-DDA4-C9CA-DCD7-C87EBA90FF62}"/>
          </ac:spMkLst>
        </pc:spChg>
      </pc:sldChg>
      <pc:sldChg chg="addSp modSp add mod">
        <pc:chgData name="Bachu, Lokesh" userId="9c31840a-16a8-4b13-a969-cfe956679ff7" providerId="ADAL" clId="{B5879E28-C2B1-40BF-AECC-B049C406DB2D}" dt="2025-02-07T08:58:29.528" v="1050" actId="113"/>
        <pc:sldMkLst>
          <pc:docMk/>
          <pc:sldMk cId="3519794554" sldId="337"/>
        </pc:sldMkLst>
        <pc:spChg chg="add mod">
          <ac:chgData name="Bachu, Lokesh" userId="9c31840a-16a8-4b13-a969-cfe956679ff7" providerId="ADAL" clId="{B5879E28-C2B1-40BF-AECC-B049C406DB2D}" dt="2025-02-07T08:58:29.528" v="1050" actId="113"/>
          <ac:spMkLst>
            <pc:docMk/>
            <pc:sldMk cId="3519794554" sldId="337"/>
            <ac:spMk id="3" creationId="{D405364E-DB28-7E77-8D2B-5792977A164C}"/>
          </ac:spMkLst>
        </pc:spChg>
      </pc:sldChg>
      <pc:sldChg chg="addSp modSp add mod">
        <pc:chgData name="Bachu, Lokesh" userId="9c31840a-16a8-4b13-a969-cfe956679ff7" providerId="ADAL" clId="{B5879E28-C2B1-40BF-AECC-B049C406DB2D}" dt="2025-02-07T08:59:21.447" v="1062" actId="113"/>
        <pc:sldMkLst>
          <pc:docMk/>
          <pc:sldMk cId="1494667446" sldId="338"/>
        </pc:sldMkLst>
        <pc:spChg chg="add mod">
          <ac:chgData name="Bachu, Lokesh" userId="9c31840a-16a8-4b13-a969-cfe956679ff7" providerId="ADAL" clId="{B5879E28-C2B1-40BF-AECC-B049C406DB2D}" dt="2025-02-07T08:59:21.447" v="1062" actId="113"/>
          <ac:spMkLst>
            <pc:docMk/>
            <pc:sldMk cId="1494667446" sldId="338"/>
            <ac:spMk id="3" creationId="{79B7E1BE-B2F3-2D7D-5B1C-C761D21020F6}"/>
          </ac:spMkLst>
        </pc:spChg>
      </pc:sldChg>
      <pc:sldChg chg="addSp modSp add mod">
        <pc:chgData name="Bachu, Lokesh" userId="9c31840a-16a8-4b13-a969-cfe956679ff7" providerId="ADAL" clId="{B5879E28-C2B1-40BF-AECC-B049C406DB2D}" dt="2025-02-07T09:00:12.610" v="1076" actId="113"/>
        <pc:sldMkLst>
          <pc:docMk/>
          <pc:sldMk cId="2274108556" sldId="339"/>
        </pc:sldMkLst>
        <pc:spChg chg="add mod">
          <ac:chgData name="Bachu, Lokesh" userId="9c31840a-16a8-4b13-a969-cfe956679ff7" providerId="ADAL" clId="{B5879E28-C2B1-40BF-AECC-B049C406DB2D}" dt="2025-02-07T09:00:12.610" v="1076" actId="113"/>
          <ac:spMkLst>
            <pc:docMk/>
            <pc:sldMk cId="2274108556" sldId="339"/>
            <ac:spMk id="3" creationId="{9CF54E62-C641-16C4-E8E6-12348DF39440}"/>
          </ac:spMkLst>
        </pc:spChg>
      </pc:sldChg>
      <pc:sldChg chg="addSp modSp add mod">
        <pc:chgData name="Bachu, Lokesh" userId="9c31840a-16a8-4b13-a969-cfe956679ff7" providerId="ADAL" clId="{B5879E28-C2B1-40BF-AECC-B049C406DB2D}" dt="2025-02-07T09:02:55.504" v="1145" actId="113"/>
        <pc:sldMkLst>
          <pc:docMk/>
          <pc:sldMk cId="306741940" sldId="340"/>
        </pc:sldMkLst>
        <pc:spChg chg="add mod">
          <ac:chgData name="Bachu, Lokesh" userId="9c31840a-16a8-4b13-a969-cfe956679ff7" providerId="ADAL" clId="{B5879E28-C2B1-40BF-AECC-B049C406DB2D}" dt="2025-02-07T09:02:55.504" v="1145" actId="113"/>
          <ac:spMkLst>
            <pc:docMk/>
            <pc:sldMk cId="306741940" sldId="340"/>
            <ac:spMk id="3" creationId="{00EE657A-C39A-200D-1FEC-D98636D87385}"/>
          </ac:spMkLst>
        </pc:spChg>
      </pc:sldChg>
      <pc:sldChg chg="addSp modSp add mod setBg">
        <pc:chgData name="Bachu, Lokesh" userId="9c31840a-16a8-4b13-a969-cfe956679ff7" providerId="ADAL" clId="{B5879E28-C2B1-40BF-AECC-B049C406DB2D}" dt="2025-02-08T09:34:35.961" v="1149" actId="26606"/>
        <pc:sldMkLst>
          <pc:docMk/>
          <pc:sldMk cId="103394447" sldId="341"/>
        </pc:sldMkLst>
        <pc:spChg chg="add mod">
          <ac:chgData name="Bachu, Lokesh" userId="9c31840a-16a8-4b13-a969-cfe956679ff7" providerId="ADAL" clId="{B5879E28-C2B1-40BF-AECC-B049C406DB2D}" dt="2025-02-08T09:34:35.961" v="1149" actId="26606"/>
          <ac:spMkLst>
            <pc:docMk/>
            <pc:sldMk cId="103394447" sldId="341"/>
            <ac:spMk id="2" creationId="{BFB85C97-3FF9-180A-3B12-06FDCB9F1A2D}"/>
          </ac:spMkLst>
        </pc:spChg>
        <pc:spChg chg="add">
          <ac:chgData name="Bachu, Lokesh" userId="9c31840a-16a8-4b13-a969-cfe956679ff7" providerId="ADAL" clId="{B5879E28-C2B1-40BF-AECC-B049C406DB2D}" dt="2025-02-08T09:34:35.961" v="1149" actId="26606"/>
          <ac:spMkLst>
            <pc:docMk/>
            <pc:sldMk cId="103394447" sldId="341"/>
            <ac:spMk id="7" creationId="{FFD48BC7-DC40-47DE-87EE-9F4B6ECB9ABB}"/>
          </ac:spMkLst>
        </pc:spChg>
        <pc:spChg chg="add">
          <ac:chgData name="Bachu, Lokesh" userId="9c31840a-16a8-4b13-a969-cfe956679ff7" providerId="ADAL" clId="{B5879E28-C2B1-40BF-AECC-B049C406DB2D}" dt="2025-02-08T09:34:35.961" v="1149" actId="26606"/>
          <ac:spMkLst>
            <pc:docMk/>
            <pc:sldMk cId="103394447" sldId="341"/>
            <ac:spMk id="9" creationId="{E502BBC7-2C76-46F3-BC24-5985BC13DB88}"/>
          </ac:spMkLst>
        </pc:spChg>
        <pc:spChg chg="add">
          <ac:chgData name="Bachu, Lokesh" userId="9c31840a-16a8-4b13-a969-cfe956679ff7" providerId="ADAL" clId="{B5879E28-C2B1-40BF-AECC-B049C406DB2D}" dt="2025-02-08T09:34:35.961" v="1149" actId="26606"/>
          <ac:spMkLst>
            <pc:docMk/>
            <pc:sldMk cId="103394447" sldId="341"/>
            <ac:spMk id="11" creationId="{C7F28D52-2A5F-4D23-81AE-7CB8B591C7AF}"/>
          </ac:spMkLst>
        </pc:spChg>
        <pc:spChg chg="add">
          <ac:chgData name="Bachu, Lokesh" userId="9c31840a-16a8-4b13-a969-cfe956679ff7" providerId="ADAL" clId="{B5879E28-C2B1-40BF-AECC-B049C406DB2D}" dt="2025-02-08T09:34:35.961" v="1149" actId="26606"/>
          <ac:spMkLst>
            <pc:docMk/>
            <pc:sldMk cId="103394447" sldId="341"/>
            <ac:spMk id="13" creationId="{3629484E-3792-4B3D-89AD-7C8A1ED0E0D4}"/>
          </ac:spMkLst>
        </pc:spChg>
      </pc:sldChg>
      <pc:sldChg chg="addSp modSp add mod setBg">
        <pc:chgData name="Bachu, Lokesh" userId="9c31840a-16a8-4b13-a969-cfe956679ff7" providerId="ADAL" clId="{B5879E28-C2B1-40BF-AECC-B049C406DB2D}" dt="2025-02-08T09:35:13.505" v="1155" actId="26606"/>
        <pc:sldMkLst>
          <pc:docMk/>
          <pc:sldMk cId="3718943190" sldId="342"/>
        </pc:sldMkLst>
        <pc:spChg chg="add mod">
          <ac:chgData name="Bachu, Lokesh" userId="9c31840a-16a8-4b13-a969-cfe956679ff7" providerId="ADAL" clId="{B5879E28-C2B1-40BF-AECC-B049C406DB2D}" dt="2025-02-08T09:35:13.505" v="1155" actId="26606"/>
          <ac:spMkLst>
            <pc:docMk/>
            <pc:sldMk cId="3718943190" sldId="342"/>
            <ac:spMk id="3" creationId="{757F0FA6-CE60-0635-6E75-9EAB0A5A161F}"/>
          </ac:spMkLst>
        </pc:spChg>
        <pc:spChg chg="add">
          <ac:chgData name="Bachu, Lokesh" userId="9c31840a-16a8-4b13-a969-cfe956679ff7" providerId="ADAL" clId="{B5879E28-C2B1-40BF-AECC-B049C406DB2D}" dt="2025-02-08T09:35:13.505" v="1155" actId="26606"/>
          <ac:spMkLst>
            <pc:docMk/>
            <pc:sldMk cId="3718943190" sldId="342"/>
            <ac:spMk id="8" creationId="{DAF1966E-FD40-4A4A-B61B-C4DF7FA05F06}"/>
          </ac:spMkLst>
        </pc:spChg>
        <pc:spChg chg="add">
          <ac:chgData name="Bachu, Lokesh" userId="9c31840a-16a8-4b13-a969-cfe956679ff7" providerId="ADAL" clId="{B5879E28-C2B1-40BF-AECC-B049C406DB2D}" dt="2025-02-08T09:35:13.505" v="1155" actId="26606"/>
          <ac:spMkLst>
            <pc:docMk/>
            <pc:sldMk cId="3718943190" sldId="342"/>
            <ac:spMk id="10" creationId="{047BFA19-D45E-416B-A404-7AF2F3F27017}"/>
          </ac:spMkLst>
        </pc:spChg>
        <pc:spChg chg="add">
          <ac:chgData name="Bachu, Lokesh" userId="9c31840a-16a8-4b13-a969-cfe956679ff7" providerId="ADAL" clId="{B5879E28-C2B1-40BF-AECC-B049C406DB2D}" dt="2025-02-08T09:35:13.505" v="1155" actId="26606"/>
          <ac:spMkLst>
            <pc:docMk/>
            <pc:sldMk cId="3718943190" sldId="342"/>
            <ac:spMk id="12" creationId="{8E0105E7-23DB-4CF2-8258-FF47C7620F6E}"/>
          </ac:spMkLst>
        </pc:spChg>
        <pc:spChg chg="add">
          <ac:chgData name="Bachu, Lokesh" userId="9c31840a-16a8-4b13-a969-cfe956679ff7" providerId="ADAL" clId="{B5879E28-C2B1-40BF-AECC-B049C406DB2D}" dt="2025-02-08T09:35:13.505" v="1155" actId="26606"/>
          <ac:spMkLst>
            <pc:docMk/>
            <pc:sldMk cId="3718943190" sldId="342"/>
            <ac:spMk id="14" creationId="{074B4F7D-14B2-478B-8BF5-01E4E0C5D263}"/>
          </ac:spMkLst>
        </pc:spChg>
      </pc:sldChg>
      <pc:sldChg chg="addSp modSp add mod">
        <pc:chgData name="Bachu, Lokesh" userId="9c31840a-16a8-4b13-a969-cfe956679ff7" providerId="ADAL" clId="{B5879E28-C2B1-40BF-AECC-B049C406DB2D}" dt="2025-02-08T09:53:41.438" v="1174" actId="20577"/>
        <pc:sldMkLst>
          <pc:docMk/>
          <pc:sldMk cId="2065081239" sldId="343"/>
        </pc:sldMkLst>
        <pc:spChg chg="add mod">
          <ac:chgData name="Bachu, Lokesh" userId="9c31840a-16a8-4b13-a969-cfe956679ff7" providerId="ADAL" clId="{B5879E28-C2B1-40BF-AECC-B049C406DB2D}" dt="2025-02-08T09:53:41.438" v="1174" actId="20577"/>
          <ac:spMkLst>
            <pc:docMk/>
            <pc:sldMk cId="2065081239" sldId="343"/>
            <ac:spMk id="3" creationId="{DED0BDE5-05DD-0FDB-DFDA-8714FBFBFE51}"/>
          </ac:spMkLst>
        </pc:spChg>
      </pc:sldChg>
      <pc:sldChg chg="addSp modSp add mod">
        <pc:chgData name="Bachu, Lokesh" userId="9c31840a-16a8-4b13-a969-cfe956679ff7" providerId="ADAL" clId="{B5879E28-C2B1-40BF-AECC-B049C406DB2D}" dt="2025-02-08T09:54:10.950" v="1179" actId="1076"/>
        <pc:sldMkLst>
          <pc:docMk/>
          <pc:sldMk cId="1860458711" sldId="344"/>
        </pc:sldMkLst>
        <pc:spChg chg="add mod">
          <ac:chgData name="Bachu, Lokesh" userId="9c31840a-16a8-4b13-a969-cfe956679ff7" providerId="ADAL" clId="{B5879E28-C2B1-40BF-AECC-B049C406DB2D}" dt="2025-02-08T09:54:10.950" v="1179" actId="1076"/>
          <ac:spMkLst>
            <pc:docMk/>
            <pc:sldMk cId="1860458711" sldId="344"/>
            <ac:spMk id="3" creationId="{9E07921C-1EA3-4347-83F0-D192028E818C}"/>
          </ac:spMkLst>
        </pc:spChg>
      </pc:sldChg>
      <pc:sldChg chg="addSp delSp modSp add mod setBg">
        <pc:chgData name="Bachu, Lokesh" userId="9c31840a-16a8-4b13-a969-cfe956679ff7" providerId="ADAL" clId="{B5879E28-C2B1-40BF-AECC-B049C406DB2D}" dt="2025-02-08T09:55:39.511" v="1196" actId="14100"/>
        <pc:sldMkLst>
          <pc:docMk/>
          <pc:sldMk cId="2528289567" sldId="345"/>
        </pc:sldMkLst>
        <pc:spChg chg="add del mod">
          <ac:chgData name="Bachu, Lokesh" userId="9c31840a-16a8-4b13-a969-cfe956679ff7" providerId="ADAL" clId="{B5879E28-C2B1-40BF-AECC-B049C406DB2D}" dt="2025-02-08T09:55:10.115" v="1194" actId="26606"/>
          <ac:spMkLst>
            <pc:docMk/>
            <pc:sldMk cId="2528289567" sldId="345"/>
            <ac:spMk id="3" creationId="{D1C2A640-E70D-FD81-AF6C-D987E7810FB5}"/>
          </ac:spMkLst>
        </pc:spChg>
        <pc:spChg chg="add del">
          <ac:chgData name="Bachu, Lokesh" userId="9c31840a-16a8-4b13-a969-cfe956679ff7" providerId="ADAL" clId="{B5879E28-C2B1-40BF-AECC-B049C406DB2D}" dt="2025-02-08T09:55:09.069" v="1191" actId="26606"/>
          <ac:spMkLst>
            <pc:docMk/>
            <pc:sldMk cId="2528289567" sldId="345"/>
            <ac:spMk id="8" creationId="{2029D5AD-8348-4446-B191-6A9B6FE03F21}"/>
          </ac:spMkLst>
        </pc:spChg>
        <pc:spChg chg="add del">
          <ac:chgData name="Bachu, Lokesh" userId="9c31840a-16a8-4b13-a969-cfe956679ff7" providerId="ADAL" clId="{B5879E28-C2B1-40BF-AECC-B049C406DB2D}" dt="2025-02-08T09:55:09.069" v="1191" actId="26606"/>
          <ac:spMkLst>
            <pc:docMk/>
            <pc:sldMk cId="2528289567" sldId="345"/>
            <ac:spMk id="10" creationId="{A3F395A2-2B64-4749-BD93-2F159C7E1FB5}"/>
          </ac:spMkLst>
        </pc:spChg>
        <pc:spChg chg="add del">
          <ac:chgData name="Bachu, Lokesh" userId="9c31840a-16a8-4b13-a969-cfe956679ff7" providerId="ADAL" clId="{B5879E28-C2B1-40BF-AECC-B049C406DB2D}" dt="2025-02-08T09:55:09.069" v="1191" actId="26606"/>
          <ac:spMkLst>
            <pc:docMk/>
            <pc:sldMk cId="2528289567" sldId="345"/>
            <ac:spMk id="12" creationId="{5CF0135B-EAB8-4CA0-896C-2D897ECD28BC}"/>
          </ac:spMkLst>
        </pc:spChg>
        <pc:spChg chg="add del">
          <ac:chgData name="Bachu, Lokesh" userId="9c31840a-16a8-4b13-a969-cfe956679ff7" providerId="ADAL" clId="{B5879E28-C2B1-40BF-AECC-B049C406DB2D}" dt="2025-02-08T09:55:09.069" v="1191" actId="26606"/>
          <ac:spMkLst>
            <pc:docMk/>
            <pc:sldMk cId="2528289567" sldId="345"/>
            <ac:spMk id="14" creationId="{92C3387C-D24F-4737-8A37-1DC5CFF09CFA}"/>
          </ac:spMkLst>
        </pc:spChg>
        <pc:spChg chg="add del">
          <ac:chgData name="Bachu, Lokesh" userId="9c31840a-16a8-4b13-a969-cfe956679ff7" providerId="ADAL" clId="{B5879E28-C2B1-40BF-AECC-B049C406DB2D}" dt="2025-02-08T09:55:10.080" v="1193" actId="26606"/>
          <ac:spMkLst>
            <pc:docMk/>
            <pc:sldMk cId="2528289567" sldId="345"/>
            <ac:spMk id="17" creationId="{43C823D3-D619-407C-89E0-C6F6B1E7A42A}"/>
          </ac:spMkLst>
        </pc:spChg>
        <pc:spChg chg="add del">
          <ac:chgData name="Bachu, Lokesh" userId="9c31840a-16a8-4b13-a969-cfe956679ff7" providerId="ADAL" clId="{B5879E28-C2B1-40BF-AECC-B049C406DB2D}" dt="2025-02-08T09:55:10.080" v="1193" actId="26606"/>
          <ac:spMkLst>
            <pc:docMk/>
            <pc:sldMk cId="2528289567" sldId="345"/>
            <ac:spMk id="23" creationId="{047F8E3E-2FFA-4A0F-B3C7-E57ADDCFB415}"/>
          </ac:spMkLst>
        </pc:spChg>
        <pc:spChg chg="add">
          <ac:chgData name="Bachu, Lokesh" userId="9c31840a-16a8-4b13-a969-cfe956679ff7" providerId="ADAL" clId="{B5879E28-C2B1-40BF-AECC-B049C406DB2D}" dt="2025-02-08T09:55:10.115" v="1194" actId="26606"/>
          <ac:spMkLst>
            <pc:docMk/>
            <pc:sldMk cId="2528289567" sldId="345"/>
            <ac:spMk id="27" creationId="{257363FD-7E77-4145-9483-331A807ADF0E}"/>
          </ac:spMkLst>
        </pc:spChg>
        <pc:grpChg chg="add del">
          <ac:chgData name="Bachu, Lokesh" userId="9c31840a-16a8-4b13-a969-cfe956679ff7" providerId="ADAL" clId="{B5879E28-C2B1-40BF-AECC-B049C406DB2D}" dt="2025-02-08T09:55:10.080" v="1193" actId="26606"/>
          <ac:grpSpMkLst>
            <pc:docMk/>
            <pc:sldMk cId="2528289567" sldId="345"/>
            <ac:grpSpMk id="18" creationId="{9DB3963A-4187-4A72-9DA4-CA6BADE22931}"/>
          </ac:grpSpMkLst>
        </pc:grpChg>
        <pc:grpChg chg="add del">
          <ac:chgData name="Bachu, Lokesh" userId="9c31840a-16a8-4b13-a969-cfe956679ff7" providerId="ADAL" clId="{B5879E28-C2B1-40BF-AECC-B049C406DB2D}" dt="2025-02-08T09:55:10.080" v="1193" actId="26606"/>
          <ac:grpSpMkLst>
            <pc:docMk/>
            <pc:sldMk cId="2528289567" sldId="345"/>
            <ac:grpSpMk id="24" creationId="{33D939F1-7ABE-4D0E-946A-43F37F556AFD}"/>
          </ac:grpSpMkLst>
        </pc:grpChg>
        <pc:graphicFrameChg chg="add mod">
          <ac:chgData name="Bachu, Lokesh" userId="9c31840a-16a8-4b13-a969-cfe956679ff7" providerId="ADAL" clId="{B5879E28-C2B1-40BF-AECC-B049C406DB2D}" dt="2025-02-08T09:55:39.511" v="1196" actId="14100"/>
          <ac:graphicFrameMkLst>
            <pc:docMk/>
            <pc:sldMk cId="2528289567" sldId="345"/>
            <ac:graphicFrameMk id="5" creationId="{ABBB7F75-D196-D0AF-2077-BBB73FE60096}"/>
          </ac:graphicFrameMkLst>
        </pc:graphicFrameChg>
        <pc:picChg chg="add">
          <ac:chgData name="Bachu, Lokesh" userId="9c31840a-16a8-4b13-a969-cfe956679ff7" providerId="ADAL" clId="{B5879E28-C2B1-40BF-AECC-B049C406DB2D}" dt="2025-02-08T09:55:10.115" v="1194" actId="26606"/>
          <ac:picMkLst>
            <pc:docMk/>
            <pc:sldMk cId="2528289567" sldId="345"/>
            <ac:picMk id="6" creationId="{30EFAC87-DB30-1409-4798-C8F57844393F}"/>
          </ac:picMkLst>
        </pc:picChg>
      </pc:sldChg>
      <pc:sldChg chg="addSp modSp add mod">
        <pc:chgData name="Bachu, Lokesh" userId="9c31840a-16a8-4b13-a969-cfe956679ff7" providerId="ADAL" clId="{B5879E28-C2B1-40BF-AECC-B049C406DB2D}" dt="2025-02-08T09:56:31.354" v="1203" actId="12"/>
        <pc:sldMkLst>
          <pc:docMk/>
          <pc:sldMk cId="3055797150" sldId="346"/>
        </pc:sldMkLst>
        <pc:spChg chg="add mod">
          <ac:chgData name="Bachu, Lokesh" userId="9c31840a-16a8-4b13-a969-cfe956679ff7" providerId="ADAL" clId="{B5879E28-C2B1-40BF-AECC-B049C406DB2D}" dt="2025-02-08T09:56:31.354" v="1203" actId="12"/>
          <ac:spMkLst>
            <pc:docMk/>
            <pc:sldMk cId="3055797150" sldId="346"/>
            <ac:spMk id="3" creationId="{757BFE9E-B711-8B00-A886-BF239DBDA571}"/>
          </ac:spMkLst>
        </pc:spChg>
      </pc:sldChg>
      <pc:sldChg chg="addSp modSp add mod">
        <pc:chgData name="Bachu, Lokesh" userId="9c31840a-16a8-4b13-a969-cfe956679ff7" providerId="ADAL" clId="{B5879E28-C2B1-40BF-AECC-B049C406DB2D}" dt="2025-02-08T09:57:09.302" v="1210" actId="255"/>
        <pc:sldMkLst>
          <pc:docMk/>
          <pc:sldMk cId="1652633041" sldId="347"/>
        </pc:sldMkLst>
        <pc:spChg chg="add mod">
          <ac:chgData name="Bachu, Lokesh" userId="9c31840a-16a8-4b13-a969-cfe956679ff7" providerId="ADAL" clId="{B5879E28-C2B1-40BF-AECC-B049C406DB2D}" dt="2025-02-08T09:57:09.302" v="1210" actId="255"/>
          <ac:spMkLst>
            <pc:docMk/>
            <pc:sldMk cId="1652633041" sldId="347"/>
            <ac:spMk id="3" creationId="{D4AE5485-7992-3937-C79B-418744C47297}"/>
          </ac:spMkLst>
        </pc:spChg>
      </pc:sldChg>
      <pc:sldChg chg="addSp modSp add mod">
        <pc:chgData name="Bachu, Lokesh" userId="9c31840a-16a8-4b13-a969-cfe956679ff7" providerId="ADAL" clId="{B5879E28-C2B1-40BF-AECC-B049C406DB2D}" dt="2025-02-08T09:58:57.549" v="1219" actId="1076"/>
        <pc:sldMkLst>
          <pc:docMk/>
          <pc:sldMk cId="1290995446" sldId="348"/>
        </pc:sldMkLst>
        <pc:spChg chg="add mod">
          <ac:chgData name="Bachu, Lokesh" userId="9c31840a-16a8-4b13-a969-cfe956679ff7" providerId="ADAL" clId="{B5879E28-C2B1-40BF-AECC-B049C406DB2D}" dt="2025-02-08T09:58:57.549" v="1219" actId="1076"/>
          <ac:spMkLst>
            <pc:docMk/>
            <pc:sldMk cId="1290995446" sldId="348"/>
            <ac:spMk id="3" creationId="{BD46C88D-C81F-DAE6-A740-C8F27E662E41}"/>
          </ac:spMkLst>
        </pc:spChg>
      </pc:sldChg>
      <pc:sldChg chg="addSp modSp add mod">
        <pc:chgData name="Bachu, Lokesh" userId="9c31840a-16a8-4b13-a969-cfe956679ff7" providerId="ADAL" clId="{B5879E28-C2B1-40BF-AECC-B049C406DB2D}" dt="2025-02-08T09:59:25.817" v="1224" actId="113"/>
        <pc:sldMkLst>
          <pc:docMk/>
          <pc:sldMk cId="1731744158" sldId="349"/>
        </pc:sldMkLst>
        <pc:spChg chg="add mod">
          <ac:chgData name="Bachu, Lokesh" userId="9c31840a-16a8-4b13-a969-cfe956679ff7" providerId="ADAL" clId="{B5879E28-C2B1-40BF-AECC-B049C406DB2D}" dt="2025-02-08T09:59:25.817" v="1224" actId="113"/>
          <ac:spMkLst>
            <pc:docMk/>
            <pc:sldMk cId="1731744158" sldId="349"/>
            <ac:spMk id="3" creationId="{A8F461DE-5E0C-E990-76C4-9F31DE7BBD6B}"/>
          </ac:spMkLst>
        </pc:spChg>
      </pc:sldChg>
      <pc:sldChg chg="addSp modSp add mod">
        <pc:chgData name="Bachu, Lokesh" userId="9c31840a-16a8-4b13-a969-cfe956679ff7" providerId="ADAL" clId="{B5879E28-C2B1-40BF-AECC-B049C406DB2D}" dt="2025-02-08T10:00:12.866" v="1234" actId="1076"/>
        <pc:sldMkLst>
          <pc:docMk/>
          <pc:sldMk cId="3555513429" sldId="350"/>
        </pc:sldMkLst>
        <pc:spChg chg="add mod">
          <ac:chgData name="Bachu, Lokesh" userId="9c31840a-16a8-4b13-a969-cfe956679ff7" providerId="ADAL" clId="{B5879E28-C2B1-40BF-AECC-B049C406DB2D}" dt="2025-02-08T10:00:12.866" v="1234" actId="1076"/>
          <ac:spMkLst>
            <pc:docMk/>
            <pc:sldMk cId="3555513429" sldId="350"/>
            <ac:spMk id="3" creationId="{D80CDD66-4DB9-F2DB-482E-D35F2252790A}"/>
          </ac:spMkLst>
        </pc:spChg>
      </pc:sldChg>
      <pc:sldChg chg="addSp modSp add mod">
        <pc:chgData name="Bachu, Lokesh" userId="9c31840a-16a8-4b13-a969-cfe956679ff7" providerId="ADAL" clId="{B5879E28-C2B1-40BF-AECC-B049C406DB2D}" dt="2025-02-08T10:02:39.232" v="1242" actId="20577"/>
        <pc:sldMkLst>
          <pc:docMk/>
          <pc:sldMk cId="3929457585" sldId="351"/>
        </pc:sldMkLst>
        <pc:spChg chg="add mod">
          <ac:chgData name="Bachu, Lokesh" userId="9c31840a-16a8-4b13-a969-cfe956679ff7" providerId="ADAL" clId="{B5879E28-C2B1-40BF-AECC-B049C406DB2D}" dt="2025-02-08T10:02:39.232" v="1242" actId="20577"/>
          <ac:spMkLst>
            <pc:docMk/>
            <pc:sldMk cId="3929457585" sldId="351"/>
            <ac:spMk id="3" creationId="{73B87089-BB32-BEC5-9E19-6AFADEBA0829}"/>
          </ac:spMkLst>
        </pc:spChg>
      </pc:sldChg>
      <pc:sldChg chg="addSp modSp add mod">
        <pc:chgData name="Bachu, Lokesh" userId="9c31840a-16a8-4b13-a969-cfe956679ff7" providerId="ADAL" clId="{B5879E28-C2B1-40BF-AECC-B049C406DB2D}" dt="2025-02-08T10:03:01.158" v="1248" actId="113"/>
        <pc:sldMkLst>
          <pc:docMk/>
          <pc:sldMk cId="933329199" sldId="352"/>
        </pc:sldMkLst>
        <pc:spChg chg="add mod">
          <ac:chgData name="Bachu, Lokesh" userId="9c31840a-16a8-4b13-a969-cfe956679ff7" providerId="ADAL" clId="{B5879E28-C2B1-40BF-AECC-B049C406DB2D}" dt="2025-02-08T10:03:01.158" v="1248" actId="113"/>
          <ac:spMkLst>
            <pc:docMk/>
            <pc:sldMk cId="933329199" sldId="352"/>
            <ac:spMk id="3" creationId="{C5746C77-3EB0-B3DD-1FDA-44BF2E492039}"/>
          </ac:spMkLst>
        </pc:spChg>
      </pc:sldChg>
      <pc:sldChg chg="addSp modSp add mod">
        <pc:chgData name="Bachu, Lokesh" userId="9c31840a-16a8-4b13-a969-cfe956679ff7" providerId="ADAL" clId="{B5879E28-C2B1-40BF-AECC-B049C406DB2D}" dt="2025-02-08T10:03:34.293" v="1256" actId="113"/>
        <pc:sldMkLst>
          <pc:docMk/>
          <pc:sldMk cId="3550185170" sldId="353"/>
        </pc:sldMkLst>
        <pc:spChg chg="add mod">
          <ac:chgData name="Bachu, Lokesh" userId="9c31840a-16a8-4b13-a969-cfe956679ff7" providerId="ADAL" clId="{B5879E28-C2B1-40BF-AECC-B049C406DB2D}" dt="2025-02-08T10:03:34.293" v="1256" actId="113"/>
          <ac:spMkLst>
            <pc:docMk/>
            <pc:sldMk cId="3550185170" sldId="353"/>
            <ac:spMk id="3" creationId="{521902C4-0B5A-653A-773A-86462BD9594D}"/>
          </ac:spMkLst>
        </pc:spChg>
      </pc:sldChg>
      <pc:sldChg chg="addSp modSp add mod">
        <pc:chgData name="Bachu, Lokesh" userId="9c31840a-16a8-4b13-a969-cfe956679ff7" providerId="ADAL" clId="{B5879E28-C2B1-40BF-AECC-B049C406DB2D}" dt="2025-02-08T10:05:38.445" v="1289" actId="113"/>
        <pc:sldMkLst>
          <pc:docMk/>
          <pc:sldMk cId="2841697940" sldId="354"/>
        </pc:sldMkLst>
        <pc:spChg chg="add mod">
          <ac:chgData name="Bachu, Lokesh" userId="9c31840a-16a8-4b13-a969-cfe956679ff7" providerId="ADAL" clId="{B5879E28-C2B1-40BF-AECC-B049C406DB2D}" dt="2025-02-08T10:05:38.445" v="1289" actId="113"/>
          <ac:spMkLst>
            <pc:docMk/>
            <pc:sldMk cId="2841697940" sldId="354"/>
            <ac:spMk id="3" creationId="{EE3F24DA-FCF4-ACD4-9777-51921CD7A811}"/>
          </ac:spMkLst>
        </pc:spChg>
      </pc:sldChg>
      <pc:sldChg chg="addSp modSp add mod">
        <pc:chgData name="Bachu, Lokesh" userId="9c31840a-16a8-4b13-a969-cfe956679ff7" providerId="ADAL" clId="{B5879E28-C2B1-40BF-AECC-B049C406DB2D}" dt="2025-02-08T10:06:55.388" v="1305" actId="20577"/>
        <pc:sldMkLst>
          <pc:docMk/>
          <pc:sldMk cId="2164627661" sldId="355"/>
        </pc:sldMkLst>
        <pc:spChg chg="add mod">
          <ac:chgData name="Bachu, Lokesh" userId="9c31840a-16a8-4b13-a969-cfe956679ff7" providerId="ADAL" clId="{B5879E28-C2B1-40BF-AECC-B049C406DB2D}" dt="2025-02-08T10:06:55.388" v="1305" actId="20577"/>
          <ac:spMkLst>
            <pc:docMk/>
            <pc:sldMk cId="2164627661" sldId="355"/>
            <ac:spMk id="3" creationId="{B43C6D86-BF02-2238-3B3F-489175B0CEA4}"/>
          </ac:spMkLst>
        </pc:spChg>
      </pc:sldChg>
      <pc:sldChg chg="addSp modSp add mod">
        <pc:chgData name="Bachu, Lokesh" userId="9c31840a-16a8-4b13-a969-cfe956679ff7" providerId="ADAL" clId="{B5879E28-C2B1-40BF-AECC-B049C406DB2D}" dt="2025-02-08T10:11:52.615" v="1308" actId="20577"/>
        <pc:sldMkLst>
          <pc:docMk/>
          <pc:sldMk cId="4228578788" sldId="356"/>
        </pc:sldMkLst>
        <pc:spChg chg="add mod">
          <ac:chgData name="Bachu, Lokesh" userId="9c31840a-16a8-4b13-a969-cfe956679ff7" providerId="ADAL" clId="{B5879E28-C2B1-40BF-AECC-B049C406DB2D}" dt="2025-02-08T10:11:52.615" v="1308" actId="20577"/>
          <ac:spMkLst>
            <pc:docMk/>
            <pc:sldMk cId="4228578788" sldId="356"/>
            <ac:spMk id="2" creationId="{572F15CA-322A-64C5-6799-C914AA085A39}"/>
          </ac:spMkLst>
        </pc:spChg>
      </pc:sldChg>
      <pc:sldChg chg="addSp delSp modSp add mod">
        <pc:chgData name="Bachu, Lokesh" userId="9c31840a-16a8-4b13-a969-cfe956679ff7" providerId="ADAL" clId="{B5879E28-C2B1-40BF-AECC-B049C406DB2D}" dt="2025-02-08T10:12:30.713" v="1314" actId="26606"/>
        <pc:sldMkLst>
          <pc:docMk/>
          <pc:sldMk cId="1815723457" sldId="357"/>
        </pc:sldMkLst>
        <pc:spChg chg="add del mod">
          <ac:chgData name="Bachu, Lokesh" userId="9c31840a-16a8-4b13-a969-cfe956679ff7" providerId="ADAL" clId="{B5879E28-C2B1-40BF-AECC-B049C406DB2D}" dt="2025-02-08T10:12:30.713" v="1314" actId="26606"/>
          <ac:spMkLst>
            <pc:docMk/>
            <pc:sldMk cId="1815723457" sldId="357"/>
            <ac:spMk id="3" creationId="{3BA4B054-286F-C244-B21E-62162099C40B}"/>
          </ac:spMkLst>
        </pc:spChg>
        <pc:graphicFrameChg chg="add">
          <ac:chgData name="Bachu, Lokesh" userId="9c31840a-16a8-4b13-a969-cfe956679ff7" providerId="ADAL" clId="{B5879E28-C2B1-40BF-AECC-B049C406DB2D}" dt="2025-02-08T10:12:30.713" v="1314" actId="26606"/>
          <ac:graphicFrameMkLst>
            <pc:docMk/>
            <pc:sldMk cId="1815723457" sldId="357"/>
            <ac:graphicFrameMk id="5" creationId="{7363E580-772F-A1F4-1261-E02ABE33A609}"/>
          </ac:graphicFrameMkLst>
        </pc:graphicFrameChg>
      </pc:sldChg>
      <pc:sldChg chg="addSp modSp add mod">
        <pc:chgData name="Bachu, Lokesh" userId="9c31840a-16a8-4b13-a969-cfe956679ff7" providerId="ADAL" clId="{B5879E28-C2B1-40BF-AECC-B049C406DB2D}" dt="2025-02-08T10:13:12.331" v="1322" actId="113"/>
        <pc:sldMkLst>
          <pc:docMk/>
          <pc:sldMk cId="4128696531" sldId="358"/>
        </pc:sldMkLst>
        <pc:spChg chg="add mod">
          <ac:chgData name="Bachu, Lokesh" userId="9c31840a-16a8-4b13-a969-cfe956679ff7" providerId="ADAL" clId="{B5879E28-C2B1-40BF-AECC-B049C406DB2D}" dt="2025-02-08T10:13:12.331" v="1322" actId="113"/>
          <ac:spMkLst>
            <pc:docMk/>
            <pc:sldMk cId="4128696531" sldId="358"/>
            <ac:spMk id="3" creationId="{9B7D7648-D0ED-260E-B82E-427A63F423DD}"/>
          </ac:spMkLst>
        </pc:spChg>
      </pc:sldChg>
      <pc:sldChg chg="addSp modSp add mod">
        <pc:chgData name="Bachu, Lokesh" userId="9c31840a-16a8-4b13-a969-cfe956679ff7" providerId="ADAL" clId="{B5879E28-C2B1-40BF-AECC-B049C406DB2D}" dt="2025-02-08T10:14:19.718" v="1340" actId="1076"/>
        <pc:sldMkLst>
          <pc:docMk/>
          <pc:sldMk cId="3475272106" sldId="359"/>
        </pc:sldMkLst>
        <pc:spChg chg="add mod">
          <ac:chgData name="Bachu, Lokesh" userId="9c31840a-16a8-4b13-a969-cfe956679ff7" providerId="ADAL" clId="{B5879E28-C2B1-40BF-AECC-B049C406DB2D}" dt="2025-02-08T10:14:14.461" v="1338"/>
          <ac:spMkLst>
            <pc:docMk/>
            <pc:sldMk cId="3475272106" sldId="359"/>
            <ac:spMk id="3" creationId="{FA7B5C86-CF13-E155-2DBF-DF9AEE5D7B0A}"/>
          </ac:spMkLst>
        </pc:spChg>
        <pc:spChg chg="add mod">
          <ac:chgData name="Bachu, Lokesh" userId="9c31840a-16a8-4b13-a969-cfe956679ff7" providerId="ADAL" clId="{B5879E28-C2B1-40BF-AECC-B049C406DB2D}" dt="2025-02-08T10:14:19.718" v="1340" actId="1076"/>
          <ac:spMkLst>
            <pc:docMk/>
            <pc:sldMk cId="3475272106" sldId="359"/>
            <ac:spMk id="5" creationId="{AA885EBC-233A-2932-5762-597AA6DA0814}"/>
          </ac:spMkLst>
        </pc:spChg>
      </pc:sldChg>
      <pc:sldChg chg="addSp modSp add mod">
        <pc:chgData name="Bachu, Lokesh" userId="9c31840a-16a8-4b13-a969-cfe956679ff7" providerId="ADAL" clId="{B5879E28-C2B1-40BF-AECC-B049C406DB2D}" dt="2025-02-08T10:45:17.806" v="1350" actId="255"/>
        <pc:sldMkLst>
          <pc:docMk/>
          <pc:sldMk cId="1656137013" sldId="360"/>
        </pc:sldMkLst>
        <pc:spChg chg="add mod">
          <ac:chgData name="Bachu, Lokesh" userId="9c31840a-16a8-4b13-a969-cfe956679ff7" providerId="ADAL" clId="{B5879E28-C2B1-40BF-AECC-B049C406DB2D}" dt="2025-02-08T10:45:17.806" v="1350" actId="255"/>
          <ac:spMkLst>
            <pc:docMk/>
            <pc:sldMk cId="1656137013" sldId="360"/>
            <ac:spMk id="3" creationId="{DCDA31D1-CCCC-2A52-5D04-1A319C213B04}"/>
          </ac:spMkLst>
        </pc:spChg>
      </pc:sldChg>
      <pc:sldChg chg="addSp modSp add mod">
        <pc:chgData name="Bachu, Lokesh" userId="9c31840a-16a8-4b13-a969-cfe956679ff7" providerId="ADAL" clId="{B5879E28-C2B1-40BF-AECC-B049C406DB2D}" dt="2025-02-08T10:47:45.021" v="1376" actId="20577"/>
        <pc:sldMkLst>
          <pc:docMk/>
          <pc:sldMk cId="4282529839" sldId="361"/>
        </pc:sldMkLst>
        <pc:spChg chg="add mod">
          <ac:chgData name="Bachu, Lokesh" userId="9c31840a-16a8-4b13-a969-cfe956679ff7" providerId="ADAL" clId="{B5879E28-C2B1-40BF-AECC-B049C406DB2D}" dt="2025-02-08T10:47:45.021" v="1376" actId="20577"/>
          <ac:spMkLst>
            <pc:docMk/>
            <pc:sldMk cId="4282529839" sldId="361"/>
            <ac:spMk id="3" creationId="{A6821B3D-EE7B-7B25-DBB8-E8320A773DAE}"/>
          </ac:spMkLst>
        </pc:spChg>
        <pc:spChg chg="add mod">
          <ac:chgData name="Bachu, Lokesh" userId="9c31840a-16a8-4b13-a969-cfe956679ff7" providerId="ADAL" clId="{B5879E28-C2B1-40BF-AECC-B049C406DB2D}" dt="2025-02-08T10:47:36.794" v="1373" actId="14100"/>
          <ac:spMkLst>
            <pc:docMk/>
            <pc:sldMk cId="4282529839" sldId="361"/>
            <ac:spMk id="5" creationId="{28D14EBB-A274-F573-D7C3-378609675CB0}"/>
          </ac:spMkLst>
        </pc:spChg>
      </pc:sldChg>
      <pc:sldChg chg="addSp modSp add mod">
        <pc:chgData name="Bachu, Lokesh" userId="9c31840a-16a8-4b13-a969-cfe956679ff7" providerId="ADAL" clId="{B5879E28-C2B1-40BF-AECC-B049C406DB2D}" dt="2025-02-08T10:50:57.768" v="1386" actId="113"/>
        <pc:sldMkLst>
          <pc:docMk/>
          <pc:sldMk cId="3901419030" sldId="362"/>
        </pc:sldMkLst>
        <pc:spChg chg="add mod">
          <ac:chgData name="Bachu, Lokesh" userId="9c31840a-16a8-4b13-a969-cfe956679ff7" providerId="ADAL" clId="{B5879E28-C2B1-40BF-AECC-B049C406DB2D}" dt="2025-02-08T10:50:57.768" v="1386" actId="113"/>
          <ac:spMkLst>
            <pc:docMk/>
            <pc:sldMk cId="3901419030" sldId="362"/>
            <ac:spMk id="3" creationId="{E85A714B-5AF5-6548-E095-2BB77190349A}"/>
          </ac:spMkLst>
        </pc:spChg>
      </pc:sldChg>
      <pc:sldChg chg="addSp modSp add mod">
        <pc:chgData name="Bachu, Lokesh" userId="9c31840a-16a8-4b13-a969-cfe956679ff7" providerId="ADAL" clId="{B5879E28-C2B1-40BF-AECC-B049C406DB2D}" dt="2025-02-08T10:52:30.213" v="1396" actId="14100"/>
        <pc:sldMkLst>
          <pc:docMk/>
          <pc:sldMk cId="1151695978" sldId="363"/>
        </pc:sldMkLst>
        <pc:spChg chg="add mod">
          <ac:chgData name="Bachu, Lokesh" userId="9c31840a-16a8-4b13-a969-cfe956679ff7" providerId="ADAL" clId="{B5879E28-C2B1-40BF-AECC-B049C406DB2D}" dt="2025-02-08T10:52:30.213" v="1396" actId="14100"/>
          <ac:spMkLst>
            <pc:docMk/>
            <pc:sldMk cId="1151695978" sldId="363"/>
            <ac:spMk id="3" creationId="{ECEA4E2D-5C14-75B4-135A-7894C8323A67}"/>
          </ac:spMkLst>
        </pc:spChg>
      </pc:sldChg>
      <pc:sldChg chg="addSp modSp add mod">
        <pc:chgData name="Bachu, Lokesh" userId="9c31840a-16a8-4b13-a969-cfe956679ff7" providerId="ADAL" clId="{B5879E28-C2B1-40BF-AECC-B049C406DB2D}" dt="2025-02-08T10:54:05.377" v="1407" actId="12"/>
        <pc:sldMkLst>
          <pc:docMk/>
          <pc:sldMk cId="551410484" sldId="364"/>
        </pc:sldMkLst>
        <pc:spChg chg="add mod">
          <ac:chgData name="Bachu, Lokesh" userId="9c31840a-16a8-4b13-a969-cfe956679ff7" providerId="ADAL" clId="{B5879E28-C2B1-40BF-AECC-B049C406DB2D}" dt="2025-02-08T10:54:05.377" v="1407" actId="12"/>
          <ac:spMkLst>
            <pc:docMk/>
            <pc:sldMk cId="551410484" sldId="364"/>
            <ac:spMk id="3" creationId="{D7BF46D8-9D22-96C8-05A7-9A29502D8805}"/>
          </ac:spMkLst>
        </pc:spChg>
      </pc:sldChg>
      <pc:sldChg chg="addSp modSp add mod">
        <pc:chgData name="Bachu, Lokesh" userId="9c31840a-16a8-4b13-a969-cfe956679ff7" providerId="ADAL" clId="{B5879E28-C2B1-40BF-AECC-B049C406DB2D}" dt="2025-02-08T10:56:57.531" v="1421" actId="1076"/>
        <pc:sldMkLst>
          <pc:docMk/>
          <pc:sldMk cId="2972590463" sldId="365"/>
        </pc:sldMkLst>
        <pc:spChg chg="add mod">
          <ac:chgData name="Bachu, Lokesh" userId="9c31840a-16a8-4b13-a969-cfe956679ff7" providerId="ADAL" clId="{B5879E28-C2B1-40BF-AECC-B049C406DB2D}" dt="2025-02-08T10:56:44.185" v="1419" actId="20577"/>
          <ac:spMkLst>
            <pc:docMk/>
            <pc:sldMk cId="2972590463" sldId="365"/>
            <ac:spMk id="3" creationId="{235ED7EC-B6BA-73DD-457C-025542E3FD0A}"/>
          </ac:spMkLst>
        </pc:spChg>
        <pc:spChg chg="add mod">
          <ac:chgData name="Bachu, Lokesh" userId="9c31840a-16a8-4b13-a969-cfe956679ff7" providerId="ADAL" clId="{B5879E28-C2B1-40BF-AECC-B049C406DB2D}" dt="2025-02-08T10:56:57.531" v="1421" actId="1076"/>
          <ac:spMkLst>
            <pc:docMk/>
            <pc:sldMk cId="2972590463" sldId="365"/>
            <ac:spMk id="5" creationId="{5A1657F4-6FAB-A83D-ADEB-0A28C8FEF789}"/>
          </ac:spMkLst>
        </pc:spChg>
      </pc:sldChg>
      <pc:sldChg chg="addSp modSp add mod setBg">
        <pc:chgData name="Bachu, Lokesh" userId="9c31840a-16a8-4b13-a969-cfe956679ff7" providerId="ADAL" clId="{B5879E28-C2B1-40BF-AECC-B049C406DB2D}" dt="2025-02-08T10:57:50.443" v="1428" actId="14100"/>
        <pc:sldMkLst>
          <pc:docMk/>
          <pc:sldMk cId="2986211386" sldId="366"/>
        </pc:sldMkLst>
        <pc:spChg chg="add">
          <ac:chgData name="Bachu, Lokesh" userId="9c31840a-16a8-4b13-a969-cfe956679ff7" providerId="ADAL" clId="{B5879E28-C2B1-40BF-AECC-B049C406DB2D}" dt="2025-02-08T10:57:44.665" v="1426" actId="26606"/>
          <ac:spMkLst>
            <pc:docMk/>
            <pc:sldMk cId="2986211386" sldId="366"/>
            <ac:spMk id="8" creationId="{86FF76B9-219D-4469-AF87-0236D29032F1}"/>
          </ac:spMkLst>
        </pc:spChg>
        <pc:spChg chg="add">
          <ac:chgData name="Bachu, Lokesh" userId="9c31840a-16a8-4b13-a969-cfe956679ff7" providerId="ADAL" clId="{B5879E28-C2B1-40BF-AECC-B049C406DB2D}" dt="2025-02-08T10:57:44.665" v="1426" actId="26606"/>
          <ac:spMkLst>
            <pc:docMk/>
            <pc:sldMk cId="2986211386" sldId="366"/>
            <ac:spMk id="14" creationId="{2E80C965-DB6D-4F81-9E9E-B027384D0BD6}"/>
          </ac:spMkLst>
        </pc:spChg>
        <pc:spChg chg="add">
          <ac:chgData name="Bachu, Lokesh" userId="9c31840a-16a8-4b13-a969-cfe956679ff7" providerId="ADAL" clId="{B5879E28-C2B1-40BF-AECC-B049C406DB2D}" dt="2025-02-08T10:57:44.665" v="1426" actId="26606"/>
          <ac:spMkLst>
            <pc:docMk/>
            <pc:sldMk cId="2986211386" sldId="366"/>
            <ac:spMk id="16" creationId="{633C5E46-DAC5-4661-9C87-22B08E2A512F}"/>
          </ac:spMkLst>
        </pc:spChg>
        <pc:grpChg chg="add">
          <ac:chgData name="Bachu, Lokesh" userId="9c31840a-16a8-4b13-a969-cfe956679ff7" providerId="ADAL" clId="{B5879E28-C2B1-40BF-AECC-B049C406DB2D}" dt="2025-02-08T10:57:44.665" v="1426" actId="26606"/>
          <ac:grpSpMkLst>
            <pc:docMk/>
            <pc:sldMk cId="2986211386" sldId="366"/>
            <ac:grpSpMk id="10" creationId="{DB88BD78-87E1-424D-B479-C37D8E41B12E}"/>
          </ac:grpSpMkLst>
        </pc:grpChg>
        <pc:picChg chg="add mod">
          <ac:chgData name="Bachu, Lokesh" userId="9c31840a-16a8-4b13-a969-cfe956679ff7" providerId="ADAL" clId="{B5879E28-C2B1-40BF-AECC-B049C406DB2D}" dt="2025-02-08T10:57:50.443" v="1428" actId="14100"/>
          <ac:picMkLst>
            <pc:docMk/>
            <pc:sldMk cId="2986211386" sldId="366"/>
            <ac:picMk id="3" creationId="{2FD37E2B-C4A2-F4A1-FA0E-A44D61F2F25D}"/>
          </ac:picMkLst>
        </pc:picChg>
      </pc:sldChg>
      <pc:sldChg chg="addSp delSp modSp add mod setBg">
        <pc:chgData name="Bachu, Lokesh" userId="9c31840a-16a8-4b13-a969-cfe956679ff7" providerId="ADAL" clId="{B5879E28-C2B1-40BF-AECC-B049C406DB2D}" dt="2025-02-08T11:00:30.791" v="1439" actId="14100"/>
        <pc:sldMkLst>
          <pc:docMk/>
          <pc:sldMk cId="2156209053" sldId="367"/>
        </pc:sldMkLst>
        <pc:spChg chg="add del">
          <ac:chgData name="Bachu, Lokesh" userId="9c31840a-16a8-4b13-a969-cfe956679ff7" providerId="ADAL" clId="{B5879E28-C2B1-40BF-AECC-B049C406DB2D}" dt="2025-02-08T11:00:22.974" v="1437" actId="26606"/>
          <ac:spMkLst>
            <pc:docMk/>
            <pc:sldMk cId="2156209053" sldId="367"/>
            <ac:spMk id="8" creationId="{86FF76B9-219D-4469-AF87-0236D29032F1}"/>
          </ac:spMkLst>
        </pc:spChg>
        <pc:spChg chg="add del">
          <ac:chgData name="Bachu, Lokesh" userId="9c31840a-16a8-4b13-a969-cfe956679ff7" providerId="ADAL" clId="{B5879E28-C2B1-40BF-AECC-B049C406DB2D}" dt="2025-02-08T11:00:22.974" v="1437" actId="26606"/>
          <ac:spMkLst>
            <pc:docMk/>
            <pc:sldMk cId="2156209053" sldId="367"/>
            <ac:spMk id="14" creationId="{2E80C965-DB6D-4F81-9E9E-B027384D0BD6}"/>
          </ac:spMkLst>
        </pc:spChg>
        <pc:spChg chg="add del">
          <ac:chgData name="Bachu, Lokesh" userId="9c31840a-16a8-4b13-a969-cfe956679ff7" providerId="ADAL" clId="{B5879E28-C2B1-40BF-AECC-B049C406DB2D}" dt="2025-02-08T11:00:22.974" v="1437" actId="26606"/>
          <ac:spMkLst>
            <pc:docMk/>
            <pc:sldMk cId="2156209053" sldId="367"/>
            <ac:spMk id="16" creationId="{633C5E46-DAC5-4661-9C87-22B08E2A512F}"/>
          </ac:spMkLst>
        </pc:spChg>
        <pc:spChg chg="add">
          <ac:chgData name="Bachu, Lokesh" userId="9c31840a-16a8-4b13-a969-cfe956679ff7" providerId="ADAL" clId="{B5879E28-C2B1-40BF-AECC-B049C406DB2D}" dt="2025-02-08T11:00:22.974" v="1437" actId="26606"/>
          <ac:spMkLst>
            <pc:docMk/>
            <pc:sldMk cId="2156209053" sldId="367"/>
            <ac:spMk id="21" creationId="{86FF76B9-219D-4469-AF87-0236D29032F1}"/>
          </ac:spMkLst>
        </pc:spChg>
        <pc:spChg chg="add">
          <ac:chgData name="Bachu, Lokesh" userId="9c31840a-16a8-4b13-a969-cfe956679ff7" providerId="ADAL" clId="{B5879E28-C2B1-40BF-AECC-B049C406DB2D}" dt="2025-02-08T11:00:22.974" v="1437" actId="26606"/>
          <ac:spMkLst>
            <pc:docMk/>
            <pc:sldMk cId="2156209053" sldId="367"/>
            <ac:spMk id="27" creationId="{2E80C965-DB6D-4F81-9E9E-B027384D0BD6}"/>
          </ac:spMkLst>
        </pc:spChg>
        <pc:spChg chg="add">
          <ac:chgData name="Bachu, Lokesh" userId="9c31840a-16a8-4b13-a969-cfe956679ff7" providerId="ADAL" clId="{B5879E28-C2B1-40BF-AECC-B049C406DB2D}" dt="2025-02-08T11:00:22.974" v="1437" actId="26606"/>
          <ac:spMkLst>
            <pc:docMk/>
            <pc:sldMk cId="2156209053" sldId="367"/>
            <ac:spMk id="29" creationId="{633C5E46-DAC5-4661-9C87-22B08E2A512F}"/>
          </ac:spMkLst>
        </pc:spChg>
        <pc:grpChg chg="add del">
          <ac:chgData name="Bachu, Lokesh" userId="9c31840a-16a8-4b13-a969-cfe956679ff7" providerId="ADAL" clId="{B5879E28-C2B1-40BF-AECC-B049C406DB2D}" dt="2025-02-08T11:00:22.974" v="1437" actId="26606"/>
          <ac:grpSpMkLst>
            <pc:docMk/>
            <pc:sldMk cId="2156209053" sldId="367"/>
            <ac:grpSpMk id="10" creationId="{DB88BD78-87E1-424D-B479-C37D8E41B12E}"/>
          </ac:grpSpMkLst>
        </pc:grpChg>
        <pc:grpChg chg="add">
          <ac:chgData name="Bachu, Lokesh" userId="9c31840a-16a8-4b13-a969-cfe956679ff7" providerId="ADAL" clId="{B5879E28-C2B1-40BF-AECC-B049C406DB2D}" dt="2025-02-08T11:00:22.974" v="1437" actId="26606"/>
          <ac:grpSpMkLst>
            <pc:docMk/>
            <pc:sldMk cId="2156209053" sldId="367"/>
            <ac:grpSpMk id="23" creationId="{DB88BD78-87E1-424D-B479-C37D8E41B12E}"/>
          </ac:grpSpMkLst>
        </pc:grpChg>
        <pc:picChg chg="add mod">
          <ac:chgData name="Bachu, Lokesh" userId="9c31840a-16a8-4b13-a969-cfe956679ff7" providerId="ADAL" clId="{B5879E28-C2B1-40BF-AECC-B049C406DB2D}" dt="2025-02-08T11:00:30.791" v="1439" actId="14100"/>
          <ac:picMkLst>
            <pc:docMk/>
            <pc:sldMk cId="2156209053" sldId="367"/>
            <ac:picMk id="3" creationId="{76313F8C-BFC4-47B7-067B-EA966936EDB4}"/>
          </ac:picMkLst>
        </pc:picChg>
      </pc:sldChg>
      <pc:sldChg chg="addSp modSp add mod setBg">
        <pc:chgData name="Bachu, Lokesh" userId="9c31840a-16a8-4b13-a969-cfe956679ff7" providerId="ADAL" clId="{B5879E28-C2B1-40BF-AECC-B049C406DB2D}" dt="2025-02-08T11:00:15.405" v="1436" actId="26606"/>
        <pc:sldMkLst>
          <pc:docMk/>
          <pc:sldMk cId="3667251012" sldId="368"/>
        </pc:sldMkLst>
        <pc:spChg chg="add">
          <ac:chgData name="Bachu, Lokesh" userId="9c31840a-16a8-4b13-a969-cfe956679ff7" providerId="ADAL" clId="{B5879E28-C2B1-40BF-AECC-B049C406DB2D}" dt="2025-02-08T11:00:15.405" v="1436" actId="26606"/>
          <ac:spMkLst>
            <pc:docMk/>
            <pc:sldMk cId="3667251012" sldId="368"/>
            <ac:spMk id="8" creationId="{86FF76B9-219D-4469-AF87-0236D29032F1}"/>
          </ac:spMkLst>
        </pc:spChg>
        <pc:spChg chg="add">
          <ac:chgData name="Bachu, Lokesh" userId="9c31840a-16a8-4b13-a969-cfe956679ff7" providerId="ADAL" clId="{B5879E28-C2B1-40BF-AECC-B049C406DB2D}" dt="2025-02-08T11:00:15.405" v="1436" actId="26606"/>
          <ac:spMkLst>
            <pc:docMk/>
            <pc:sldMk cId="3667251012" sldId="368"/>
            <ac:spMk id="14" creationId="{2E80C965-DB6D-4F81-9E9E-B027384D0BD6}"/>
          </ac:spMkLst>
        </pc:spChg>
        <pc:spChg chg="add">
          <ac:chgData name="Bachu, Lokesh" userId="9c31840a-16a8-4b13-a969-cfe956679ff7" providerId="ADAL" clId="{B5879E28-C2B1-40BF-AECC-B049C406DB2D}" dt="2025-02-08T11:00:15.405" v="1436" actId="26606"/>
          <ac:spMkLst>
            <pc:docMk/>
            <pc:sldMk cId="3667251012" sldId="368"/>
            <ac:spMk id="16" creationId="{633C5E46-DAC5-4661-9C87-22B08E2A512F}"/>
          </ac:spMkLst>
        </pc:spChg>
        <pc:grpChg chg="add">
          <ac:chgData name="Bachu, Lokesh" userId="9c31840a-16a8-4b13-a969-cfe956679ff7" providerId="ADAL" clId="{B5879E28-C2B1-40BF-AECC-B049C406DB2D}" dt="2025-02-08T11:00:15.405" v="1436" actId="26606"/>
          <ac:grpSpMkLst>
            <pc:docMk/>
            <pc:sldMk cId="3667251012" sldId="368"/>
            <ac:grpSpMk id="10" creationId="{DB88BD78-87E1-424D-B479-C37D8E41B12E}"/>
          </ac:grpSpMkLst>
        </pc:grpChg>
        <pc:picChg chg="add mod">
          <ac:chgData name="Bachu, Lokesh" userId="9c31840a-16a8-4b13-a969-cfe956679ff7" providerId="ADAL" clId="{B5879E28-C2B1-40BF-AECC-B049C406DB2D}" dt="2025-02-08T11:00:15.405" v="1436" actId="26606"/>
          <ac:picMkLst>
            <pc:docMk/>
            <pc:sldMk cId="3667251012" sldId="368"/>
            <ac:picMk id="3" creationId="{6C2AB6AB-D9BB-07AE-C385-965B279999E2}"/>
          </ac:picMkLst>
        </pc:picChg>
      </pc:sldChg>
      <pc:sldChg chg="addSp modSp add mod setBg">
        <pc:chgData name="Bachu, Lokesh" userId="9c31840a-16a8-4b13-a969-cfe956679ff7" providerId="ADAL" clId="{B5879E28-C2B1-40BF-AECC-B049C406DB2D}" dt="2025-02-08T11:28:08.838" v="1474" actId="1076"/>
        <pc:sldMkLst>
          <pc:docMk/>
          <pc:sldMk cId="1008020792" sldId="369"/>
        </pc:sldMkLst>
        <pc:spChg chg="add mod">
          <ac:chgData name="Bachu, Lokesh" userId="9c31840a-16a8-4b13-a969-cfe956679ff7" providerId="ADAL" clId="{B5879E28-C2B1-40BF-AECC-B049C406DB2D}" dt="2025-02-08T11:28:08.838" v="1474" actId="1076"/>
          <ac:spMkLst>
            <pc:docMk/>
            <pc:sldMk cId="1008020792" sldId="369"/>
            <ac:spMk id="2" creationId="{854F7AB4-3AC5-E25B-44FD-62F1FF444C65}"/>
          </ac:spMkLst>
        </pc:spChg>
        <pc:spChg chg="add">
          <ac:chgData name="Bachu, Lokesh" userId="9c31840a-16a8-4b13-a969-cfe956679ff7" providerId="ADAL" clId="{B5879E28-C2B1-40BF-AECC-B049C406DB2D}" dt="2025-02-08T11:27:49.302" v="1470" actId="26606"/>
          <ac:spMkLst>
            <pc:docMk/>
            <pc:sldMk cId="1008020792" sldId="369"/>
            <ac:spMk id="7" creationId="{5A292AEA-2528-46C0-B426-95822B6141FB}"/>
          </ac:spMkLst>
        </pc:spChg>
        <pc:spChg chg="add">
          <ac:chgData name="Bachu, Lokesh" userId="9c31840a-16a8-4b13-a969-cfe956679ff7" providerId="ADAL" clId="{B5879E28-C2B1-40BF-AECC-B049C406DB2D}" dt="2025-02-08T11:27:49.302" v="1470" actId="26606"/>
          <ac:spMkLst>
            <pc:docMk/>
            <pc:sldMk cId="1008020792" sldId="369"/>
            <ac:spMk id="9" creationId="{D8B7B198-E4DF-43CD-AD8C-199884323745}"/>
          </ac:spMkLst>
        </pc:spChg>
        <pc:spChg chg="add">
          <ac:chgData name="Bachu, Lokesh" userId="9c31840a-16a8-4b13-a969-cfe956679ff7" providerId="ADAL" clId="{B5879E28-C2B1-40BF-AECC-B049C406DB2D}" dt="2025-02-08T11:27:49.302" v="1470" actId="26606"/>
          <ac:spMkLst>
            <pc:docMk/>
            <pc:sldMk cId="1008020792" sldId="369"/>
            <ac:spMk id="11" creationId="{2BE67753-EA0E-4819-8D22-0B6600CF7231}"/>
          </ac:spMkLst>
        </pc:spChg>
        <pc:grpChg chg="add">
          <ac:chgData name="Bachu, Lokesh" userId="9c31840a-16a8-4b13-a969-cfe956679ff7" providerId="ADAL" clId="{B5879E28-C2B1-40BF-AECC-B049C406DB2D}" dt="2025-02-08T11:27:49.302" v="1470" actId="26606"/>
          <ac:grpSpMkLst>
            <pc:docMk/>
            <pc:sldMk cId="1008020792" sldId="369"/>
            <ac:grpSpMk id="13" creationId="{D76D63AC-0421-45EC-B383-E79A61A78C6B}"/>
          </ac:grpSpMkLst>
        </pc:grpChg>
        <pc:grpChg chg="add">
          <ac:chgData name="Bachu, Lokesh" userId="9c31840a-16a8-4b13-a969-cfe956679ff7" providerId="ADAL" clId="{B5879E28-C2B1-40BF-AECC-B049C406DB2D}" dt="2025-02-08T11:27:49.302" v="1470" actId="26606"/>
          <ac:grpSpMkLst>
            <pc:docMk/>
            <pc:sldMk cId="1008020792" sldId="369"/>
            <ac:grpSpMk id="22" creationId="{87F87F1B-42BA-4AC7-A4E2-41544DDB2CE3}"/>
          </ac:grpSpMkLst>
        </pc:grpChg>
        <pc:grpChg chg="add">
          <ac:chgData name="Bachu, Lokesh" userId="9c31840a-16a8-4b13-a969-cfe956679ff7" providerId="ADAL" clId="{B5879E28-C2B1-40BF-AECC-B049C406DB2D}" dt="2025-02-08T11:27:49.302" v="1470" actId="26606"/>
          <ac:grpSpMkLst>
            <pc:docMk/>
            <pc:sldMk cId="1008020792" sldId="369"/>
            <ac:grpSpMk id="28" creationId="{967346A5-7569-4F15-AB5D-BE3DADF192C0}"/>
          </ac:grpSpMkLst>
        </pc:grpChg>
      </pc:sldChg>
      <pc:sldChg chg="addSp modSp add mod">
        <pc:chgData name="Bachu, Lokesh" userId="9c31840a-16a8-4b13-a969-cfe956679ff7" providerId="ADAL" clId="{B5879E28-C2B1-40BF-AECC-B049C406DB2D}" dt="2025-02-08T11:33:18.270" v="1479" actId="14100"/>
        <pc:sldMkLst>
          <pc:docMk/>
          <pc:sldMk cId="3501724815" sldId="370"/>
        </pc:sldMkLst>
        <pc:spChg chg="add mod">
          <ac:chgData name="Bachu, Lokesh" userId="9c31840a-16a8-4b13-a969-cfe956679ff7" providerId="ADAL" clId="{B5879E28-C2B1-40BF-AECC-B049C406DB2D}" dt="2025-02-08T11:33:18.270" v="1479" actId="14100"/>
          <ac:spMkLst>
            <pc:docMk/>
            <pc:sldMk cId="3501724815" sldId="370"/>
            <ac:spMk id="3" creationId="{EE915943-3968-264F-1765-938B43A627B6}"/>
          </ac:spMkLst>
        </pc:spChg>
      </pc:sldChg>
      <pc:sldChg chg="addSp modSp add mod">
        <pc:chgData name="Bachu, Lokesh" userId="9c31840a-16a8-4b13-a969-cfe956679ff7" providerId="ADAL" clId="{B5879E28-C2B1-40BF-AECC-B049C406DB2D}" dt="2025-02-08T11:34:44.690" v="1497" actId="1076"/>
        <pc:sldMkLst>
          <pc:docMk/>
          <pc:sldMk cId="3670588113" sldId="371"/>
        </pc:sldMkLst>
        <pc:spChg chg="add mod">
          <ac:chgData name="Bachu, Lokesh" userId="9c31840a-16a8-4b13-a969-cfe956679ff7" providerId="ADAL" clId="{B5879E28-C2B1-40BF-AECC-B049C406DB2D}" dt="2025-02-08T11:34:44.690" v="1497" actId="1076"/>
          <ac:spMkLst>
            <pc:docMk/>
            <pc:sldMk cId="3670588113" sldId="371"/>
            <ac:spMk id="3" creationId="{6EC71708-476A-DC56-29BF-27FBC24C4C79}"/>
          </ac:spMkLst>
        </pc:spChg>
      </pc:sldChg>
      <pc:sldChg chg="addSp modSp add mod">
        <pc:chgData name="Bachu, Lokesh" userId="9c31840a-16a8-4b13-a969-cfe956679ff7" providerId="ADAL" clId="{B5879E28-C2B1-40BF-AECC-B049C406DB2D}" dt="2025-02-08T11:36:26.180" v="1510"/>
        <pc:sldMkLst>
          <pc:docMk/>
          <pc:sldMk cId="2716605945" sldId="372"/>
        </pc:sldMkLst>
        <pc:spChg chg="add mod">
          <ac:chgData name="Bachu, Lokesh" userId="9c31840a-16a8-4b13-a969-cfe956679ff7" providerId="ADAL" clId="{B5879E28-C2B1-40BF-AECC-B049C406DB2D}" dt="2025-02-08T11:35:32.572" v="1505" actId="113"/>
          <ac:spMkLst>
            <pc:docMk/>
            <pc:sldMk cId="2716605945" sldId="372"/>
            <ac:spMk id="3" creationId="{F41639B2-E418-160A-665D-277EEC67047B}"/>
          </ac:spMkLst>
        </pc:spChg>
        <pc:spChg chg="add mod">
          <ac:chgData name="Bachu, Lokesh" userId="9c31840a-16a8-4b13-a969-cfe956679ff7" providerId="ADAL" clId="{B5879E28-C2B1-40BF-AECC-B049C406DB2D}" dt="2025-02-08T11:36:26.180" v="1510"/>
          <ac:spMkLst>
            <pc:docMk/>
            <pc:sldMk cId="2716605945" sldId="372"/>
            <ac:spMk id="5" creationId="{453920D1-2614-C573-B3B9-DFD79AE2ECBF}"/>
          </ac:spMkLst>
        </pc:spChg>
      </pc:sldChg>
      <pc:sldChg chg="addSp modSp add mod">
        <pc:chgData name="Bachu, Lokesh" userId="9c31840a-16a8-4b13-a969-cfe956679ff7" providerId="ADAL" clId="{B5879E28-C2B1-40BF-AECC-B049C406DB2D}" dt="2025-02-08T11:37:30.412" v="1517" actId="12"/>
        <pc:sldMkLst>
          <pc:docMk/>
          <pc:sldMk cId="4020209654" sldId="373"/>
        </pc:sldMkLst>
        <pc:spChg chg="add mod">
          <ac:chgData name="Bachu, Lokesh" userId="9c31840a-16a8-4b13-a969-cfe956679ff7" providerId="ADAL" clId="{B5879E28-C2B1-40BF-AECC-B049C406DB2D}" dt="2025-02-08T11:37:30.412" v="1517" actId="12"/>
          <ac:spMkLst>
            <pc:docMk/>
            <pc:sldMk cId="4020209654" sldId="373"/>
            <ac:spMk id="3" creationId="{FE4A0680-6ABC-5488-9A69-BCC3D01EE9F8}"/>
          </ac:spMkLst>
        </pc:spChg>
      </pc:sldChg>
      <pc:sldChg chg="addSp modSp add mod">
        <pc:chgData name="Bachu, Lokesh" userId="9c31840a-16a8-4b13-a969-cfe956679ff7" providerId="ADAL" clId="{B5879E28-C2B1-40BF-AECC-B049C406DB2D}" dt="2025-02-08T11:38:07.899" v="1524" actId="113"/>
        <pc:sldMkLst>
          <pc:docMk/>
          <pc:sldMk cId="4145259721" sldId="374"/>
        </pc:sldMkLst>
        <pc:spChg chg="add mod">
          <ac:chgData name="Bachu, Lokesh" userId="9c31840a-16a8-4b13-a969-cfe956679ff7" providerId="ADAL" clId="{B5879E28-C2B1-40BF-AECC-B049C406DB2D}" dt="2025-02-08T11:38:07.899" v="1524" actId="113"/>
          <ac:spMkLst>
            <pc:docMk/>
            <pc:sldMk cId="4145259721" sldId="374"/>
            <ac:spMk id="3" creationId="{BA3D7603-3DBA-02AC-C163-2E6A06E0AB69}"/>
          </ac:spMkLst>
        </pc:spChg>
      </pc:sldChg>
      <pc:sldChg chg="addSp modSp add mod">
        <pc:chgData name="Bachu, Lokesh" userId="9c31840a-16a8-4b13-a969-cfe956679ff7" providerId="ADAL" clId="{B5879E28-C2B1-40BF-AECC-B049C406DB2D}" dt="2025-02-08T11:38:53.145" v="1532" actId="113"/>
        <pc:sldMkLst>
          <pc:docMk/>
          <pc:sldMk cId="2001820759" sldId="375"/>
        </pc:sldMkLst>
        <pc:spChg chg="add mod">
          <ac:chgData name="Bachu, Lokesh" userId="9c31840a-16a8-4b13-a969-cfe956679ff7" providerId="ADAL" clId="{B5879E28-C2B1-40BF-AECC-B049C406DB2D}" dt="2025-02-08T11:38:53.145" v="1532" actId="113"/>
          <ac:spMkLst>
            <pc:docMk/>
            <pc:sldMk cId="2001820759" sldId="375"/>
            <ac:spMk id="3" creationId="{74B5A52B-EEE4-D4B4-F0CB-7882112197DA}"/>
          </ac:spMkLst>
        </pc:spChg>
      </pc:sldChg>
      <pc:sldChg chg="addSp modSp add mod">
        <pc:chgData name="Bachu, Lokesh" userId="9c31840a-16a8-4b13-a969-cfe956679ff7" providerId="ADAL" clId="{B5879E28-C2B1-40BF-AECC-B049C406DB2D}" dt="2025-02-08T11:39:36.288" v="1541" actId="14100"/>
        <pc:sldMkLst>
          <pc:docMk/>
          <pc:sldMk cId="610435671" sldId="376"/>
        </pc:sldMkLst>
        <pc:spChg chg="add mod">
          <ac:chgData name="Bachu, Lokesh" userId="9c31840a-16a8-4b13-a969-cfe956679ff7" providerId="ADAL" clId="{B5879E28-C2B1-40BF-AECC-B049C406DB2D}" dt="2025-02-08T11:39:36.288" v="1541" actId="14100"/>
          <ac:spMkLst>
            <pc:docMk/>
            <pc:sldMk cId="610435671" sldId="376"/>
            <ac:spMk id="3" creationId="{BBEBD05A-3D63-C308-DD75-14E5CD5A53B4}"/>
          </ac:spMkLst>
        </pc:spChg>
      </pc:sldChg>
      <pc:sldChg chg="addSp modSp add mod">
        <pc:chgData name="Bachu, Lokesh" userId="9c31840a-16a8-4b13-a969-cfe956679ff7" providerId="ADAL" clId="{B5879E28-C2B1-40BF-AECC-B049C406DB2D}" dt="2025-02-08T11:40:42.760" v="1552" actId="1076"/>
        <pc:sldMkLst>
          <pc:docMk/>
          <pc:sldMk cId="486271031" sldId="377"/>
        </pc:sldMkLst>
        <pc:spChg chg="add mod">
          <ac:chgData name="Bachu, Lokesh" userId="9c31840a-16a8-4b13-a969-cfe956679ff7" providerId="ADAL" clId="{B5879E28-C2B1-40BF-AECC-B049C406DB2D}" dt="2025-02-08T11:40:42.760" v="1552" actId="1076"/>
          <ac:spMkLst>
            <pc:docMk/>
            <pc:sldMk cId="486271031" sldId="377"/>
            <ac:spMk id="3" creationId="{E1129C8F-C0C7-6F59-B1EB-14E2B02E7A71}"/>
          </ac:spMkLst>
        </pc:spChg>
      </pc:sldChg>
      <pc:sldChg chg="add">
        <pc:chgData name="Bachu, Lokesh" userId="9c31840a-16a8-4b13-a969-cfe956679ff7" providerId="ADAL" clId="{B5879E28-C2B1-40BF-AECC-B049C406DB2D}" dt="2025-02-08T11:33:21.710" v="1486"/>
        <pc:sldMkLst>
          <pc:docMk/>
          <pc:sldMk cId="1759034079" sldId="37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3689D-56D5-4532-A880-C39240E0809E}"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2BF90BF-E890-4096-88CE-B19BDA3C7FC7}">
      <dgm:prSet custT="1"/>
      <dgm:spPr/>
      <dgm:t>
        <a:bodyPr/>
        <a:lstStyle/>
        <a:p>
          <a:r>
            <a:rPr lang="en-GB" sz="2000" b="1" dirty="0"/>
            <a:t>What are the Functions in Python?</a:t>
          </a:r>
          <a:endParaRPr lang="en-US" sz="2000" dirty="0"/>
        </a:p>
      </dgm:t>
    </dgm:pt>
    <dgm:pt modelId="{6EDE7875-98D8-4204-BF8F-BEDE0A91F07E}" type="parTrans" cxnId="{84AB425B-E74E-4807-A89A-3E8F0E1B28A9}">
      <dgm:prSet/>
      <dgm:spPr/>
      <dgm:t>
        <a:bodyPr/>
        <a:lstStyle/>
        <a:p>
          <a:endParaRPr lang="en-US"/>
        </a:p>
      </dgm:t>
    </dgm:pt>
    <dgm:pt modelId="{2F182B3A-1CC0-4D27-BB5B-D48C76483F36}" type="sibTrans" cxnId="{84AB425B-E74E-4807-A89A-3E8F0E1B28A9}">
      <dgm:prSet/>
      <dgm:spPr/>
      <dgm:t>
        <a:bodyPr/>
        <a:lstStyle/>
        <a:p>
          <a:endParaRPr lang="en-US"/>
        </a:p>
      </dgm:t>
    </dgm:pt>
    <dgm:pt modelId="{03651BB0-F642-4376-B716-9F9AFDF0A2B6}">
      <dgm:prSet custT="1"/>
      <dgm:spPr/>
      <dgm:t>
        <a:bodyPr/>
        <a:lstStyle/>
        <a:p>
          <a:r>
            <a:rPr lang="en-GB" sz="2000" dirty="0"/>
            <a:t>Functions in Python are modular blocks of statements designed to perform or return a specific task. They are the building blocks of Python, enabling programmers to modularize a program. Python functions reduce code repetition and allow us to reuse code, which improves code clarity and efficiency. </a:t>
          </a:r>
          <a:endParaRPr lang="en-US" sz="2000" dirty="0"/>
        </a:p>
      </dgm:t>
    </dgm:pt>
    <dgm:pt modelId="{B0B2D251-96B6-47A4-BE11-C09A62F15592}" type="parTrans" cxnId="{461DDC5A-3D0E-41FC-B698-71D72D907E79}">
      <dgm:prSet/>
      <dgm:spPr/>
      <dgm:t>
        <a:bodyPr/>
        <a:lstStyle/>
        <a:p>
          <a:endParaRPr lang="en-US"/>
        </a:p>
      </dgm:t>
    </dgm:pt>
    <dgm:pt modelId="{6E551F4B-CB27-4851-8F0F-F9059728E2F5}" type="sibTrans" cxnId="{461DDC5A-3D0E-41FC-B698-71D72D907E79}">
      <dgm:prSet/>
      <dgm:spPr/>
      <dgm:t>
        <a:bodyPr/>
        <a:lstStyle/>
        <a:p>
          <a:endParaRPr lang="en-US"/>
        </a:p>
      </dgm:t>
    </dgm:pt>
    <dgm:pt modelId="{5CC3E456-08F6-497F-9109-6C029D93AB9F}">
      <dgm:prSet custT="1"/>
      <dgm:spPr/>
      <dgm:t>
        <a:bodyPr/>
        <a:lstStyle/>
        <a:p>
          <a:r>
            <a:rPr lang="en-GB" sz="2000" dirty="0"/>
            <a:t>The intent of functions is to combine repetitive tasks and create a function so that programmers don’t have to write the same code repeatedly for different inputs but can reuse the code through function calls. </a:t>
          </a:r>
          <a:endParaRPr lang="en-US" sz="2000" dirty="0"/>
        </a:p>
      </dgm:t>
    </dgm:pt>
    <dgm:pt modelId="{E4D6549C-DEE7-4065-B8FD-A6FE3EF4F522}" type="parTrans" cxnId="{B56BCC2D-EF19-4519-8696-184C3178F829}">
      <dgm:prSet/>
      <dgm:spPr/>
      <dgm:t>
        <a:bodyPr/>
        <a:lstStyle/>
        <a:p>
          <a:endParaRPr lang="en-US"/>
        </a:p>
      </dgm:t>
    </dgm:pt>
    <dgm:pt modelId="{F011E48E-193A-45ED-9728-F5B70CDCBEB7}" type="sibTrans" cxnId="{B56BCC2D-EF19-4519-8696-184C3178F829}">
      <dgm:prSet/>
      <dgm:spPr/>
      <dgm:t>
        <a:bodyPr/>
        <a:lstStyle/>
        <a:p>
          <a:endParaRPr lang="en-US"/>
        </a:p>
      </dgm:t>
    </dgm:pt>
    <dgm:pt modelId="{D4B57326-7079-4D7D-9610-BAA7CD885C5A}">
      <dgm:prSet custT="1"/>
      <dgm:spPr/>
      <dgm:t>
        <a:bodyPr/>
        <a:lstStyle/>
        <a:p>
          <a:r>
            <a:rPr lang="en-GB" sz="2000" dirty="0"/>
            <a:t>Variables created using function definitions are local variables as they are known to the function they are declared in. Functions in Python are self-contained modules that encapsulate a set of actions and enable more modular, organized, and readable code. Functions take arguments as input data, work on it, and generate output.</a:t>
          </a:r>
          <a:endParaRPr lang="en-US" sz="2000" dirty="0"/>
        </a:p>
      </dgm:t>
    </dgm:pt>
    <dgm:pt modelId="{EC5EB161-6F6E-4BE8-AE32-189BA339F60D}" type="parTrans" cxnId="{00E21F85-8273-4B7B-BFC7-CCAC92920F8C}">
      <dgm:prSet/>
      <dgm:spPr/>
      <dgm:t>
        <a:bodyPr/>
        <a:lstStyle/>
        <a:p>
          <a:endParaRPr lang="en-US"/>
        </a:p>
      </dgm:t>
    </dgm:pt>
    <dgm:pt modelId="{6DBEFD38-6967-476D-B390-AE2DDA515757}" type="sibTrans" cxnId="{00E21F85-8273-4B7B-BFC7-CCAC92920F8C}">
      <dgm:prSet/>
      <dgm:spPr/>
      <dgm:t>
        <a:bodyPr/>
        <a:lstStyle/>
        <a:p>
          <a:endParaRPr lang="en-US"/>
        </a:p>
      </dgm:t>
    </dgm:pt>
    <dgm:pt modelId="{DC552810-03F2-4025-87EB-63F67B3123FF}" type="pres">
      <dgm:prSet presAssocID="{FD53689D-56D5-4532-A880-C39240E0809E}" presName="outerComposite" presStyleCnt="0">
        <dgm:presLayoutVars>
          <dgm:chMax val="5"/>
          <dgm:dir/>
          <dgm:resizeHandles val="exact"/>
        </dgm:presLayoutVars>
      </dgm:prSet>
      <dgm:spPr/>
    </dgm:pt>
    <dgm:pt modelId="{3C056420-A92E-411C-A17D-B741B1F42C02}" type="pres">
      <dgm:prSet presAssocID="{FD53689D-56D5-4532-A880-C39240E0809E}" presName="dummyMaxCanvas" presStyleCnt="0">
        <dgm:presLayoutVars/>
      </dgm:prSet>
      <dgm:spPr/>
    </dgm:pt>
    <dgm:pt modelId="{48BCBB34-7D0E-45ED-A9A3-B402A95F8CCF}" type="pres">
      <dgm:prSet presAssocID="{FD53689D-56D5-4532-A880-C39240E0809E}" presName="FourNodes_1" presStyleLbl="node1" presStyleIdx="0" presStyleCnt="4">
        <dgm:presLayoutVars>
          <dgm:bulletEnabled val="1"/>
        </dgm:presLayoutVars>
      </dgm:prSet>
      <dgm:spPr/>
    </dgm:pt>
    <dgm:pt modelId="{9C6481BF-CB4B-4BC3-AE34-369A812A8F0A}" type="pres">
      <dgm:prSet presAssocID="{FD53689D-56D5-4532-A880-C39240E0809E}" presName="FourNodes_2" presStyleLbl="node1" presStyleIdx="1" presStyleCnt="4" custScaleX="105031" custScaleY="130445">
        <dgm:presLayoutVars>
          <dgm:bulletEnabled val="1"/>
        </dgm:presLayoutVars>
      </dgm:prSet>
      <dgm:spPr/>
    </dgm:pt>
    <dgm:pt modelId="{9CF56A6A-F811-4A56-975F-8E5E3C542942}" type="pres">
      <dgm:prSet presAssocID="{FD53689D-56D5-4532-A880-C39240E0809E}" presName="FourNodes_3" presStyleLbl="node1" presStyleIdx="2" presStyleCnt="4">
        <dgm:presLayoutVars>
          <dgm:bulletEnabled val="1"/>
        </dgm:presLayoutVars>
      </dgm:prSet>
      <dgm:spPr/>
    </dgm:pt>
    <dgm:pt modelId="{502275C1-74E0-4F99-9B9B-FFB6F9E0D557}" type="pres">
      <dgm:prSet presAssocID="{FD53689D-56D5-4532-A880-C39240E0809E}" presName="FourNodes_4" presStyleLbl="node1" presStyleIdx="3" presStyleCnt="4">
        <dgm:presLayoutVars>
          <dgm:bulletEnabled val="1"/>
        </dgm:presLayoutVars>
      </dgm:prSet>
      <dgm:spPr/>
    </dgm:pt>
    <dgm:pt modelId="{BB66E057-96D8-4F36-B7D2-EB4B8CF404F9}" type="pres">
      <dgm:prSet presAssocID="{FD53689D-56D5-4532-A880-C39240E0809E}" presName="FourConn_1-2" presStyleLbl="fgAccFollowNode1" presStyleIdx="0" presStyleCnt="3">
        <dgm:presLayoutVars>
          <dgm:bulletEnabled val="1"/>
        </dgm:presLayoutVars>
      </dgm:prSet>
      <dgm:spPr/>
    </dgm:pt>
    <dgm:pt modelId="{3701E4D9-A0D0-4018-A55C-FFC98746ED6F}" type="pres">
      <dgm:prSet presAssocID="{FD53689D-56D5-4532-A880-C39240E0809E}" presName="FourConn_2-3" presStyleLbl="fgAccFollowNode1" presStyleIdx="1" presStyleCnt="3">
        <dgm:presLayoutVars>
          <dgm:bulletEnabled val="1"/>
        </dgm:presLayoutVars>
      </dgm:prSet>
      <dgm:spPr/>
    </dgm:pt>
    <dgm:pt modelId="{3BB46EA7-4C49-45EB-A338-EDE173CE8AD6}" type="pres">
      <dgm:prSet presAssocID="{FD53689D-56D5-4532-A880-C39240E0809E}" presName="FourConn_3-4" presStyleLbl="fgAccFollowNode1" presStyleIdx="2" presStyleCnt="3">
        <dgm:presLayoutVars>
          <dgm:bulletEnabled val="1"/>
        </dgm:presLayoutVars>
      </dgm:prSet>
      <dgm:spPr/>
    </dgm:pt>
    <dgm:pt modelId="{0F5DF66B-82F1-4150-8BF2-B2116574FF78}" type="pres">
      <dgm:prSet presAssocID="{FD53689D-56D5-4532-A880-C39240E0809E}" presName="FourNodes_1_text" presStyleLbl="node1" presStyleIdx="3" presStyleCnt="4">
        <dgm:presLayoutVars>
          <dgm:bulletEnabled val="1"/>
        </dgm:presLayoutVars>
      </dgm:prSet>
      <dgm:spPr/>
    </dgm:pt>
    <dgm:pt modelId="{01DFCCC5-F05E-42C2-89FC-084342F5A8C2}" type="pres">
      <dgm:prSet presAssocID="{FD53689D-56D5-4532-A880-C39240E0809E}" presName="FourNodes_2_text" presStyleLbl="node1" presStyleIdx="3" presStyleCnt="4">
        <dgm:presLayoutVars>
          <dgm:bulletEnabled val="1"/>
        </dgm:presLayoutVars>
      </dgm:prSet>
      <dgm:spPr/>
    </dgm:pt>
    <dgm:pt modelId="{891C7B50-8A35-45D9-98CD-0E77BCE7C92F}" type="pres">
      <dgm:prSet presAssocID="{FD53689D-56D5-4532-A880-C39240E0809E}" presName="FourNodes_3_text" presStyleLbl="node1" presStyleIdx="3" presStyleCnt="4">
        <dgm:presLayoutVars>
          <dgm:bulletEnabled val="1"/>
        </dgm:presLayoutVars>
      </dgm:prSet>
      <dgm:spPr/>
    </dgm:pt>
    <dgm:pt modelId="{82567795-2715-4D51-B64C-8E4F7A8C3E3B}" type="pres">
      <dgm:prSet presAssocID="{FD53689D-56D5-4532-A880-C39240E0809E}" presName="FourNodes_4_text" presStyleLbl="node1" presStyleIdx="3" presStyleCnt="4">
        <dgm:presLayoutVars>
          <dgm:bulletEnabled val="1"/>
        </dgm:presLayoutVars>
      </dgm:prSet>
      <dgm:spPr/>
    </dgm:pt>
  </dgm:ptLst>
  <dgm:cxnLst>
    <dgm:cxn modelId="{590C7F1F-C78D-4CA2-81CA-8698B4BBAAC5}" type="presOf" srcId="{5CC3E456-08F6-497F-9109-6C029D93AB9F}" destId="{9CF56A6A-F811-4A56-975F-8E5E3C542942}" srcOrd="0" destOrd="0" presId="urn:microsoft.com/office/officeart/2005/8/layout/vProcess5"/>
    <dgm:cxn modelId="{B56BCC2D-EF19-4519-8696-184C3178F829}" srcId="{FD53689D-56D5-4532-A880-C39240E0809E}" destId="{5CC3E456-08F6-497F-9109-6C029D93AB9F}" srcOrd="2" destOrd="0" parTransId="{E4D6549C-DEE7-4065-B8FD-A6FE3EF4F522}" sibTransId="{F011E48E-193A-45ED-9728-F5B70CDCBEB7}"/>
    <dgm:cxn modelId="{84AB425B-E74E-4807-A89A-3E8F0E1B28A9}" srcId="{FD53689D-56D5-4532-A880-C39240E0809E}" destId="{82BF90BF-E890-4096-88CE-B19BDA3C7FC7}" srcOrd="0" destOrd="0" parTransId="{6EDE7875-98D8-4204-BF8F-BEDE0A91F07E}" sibTransId="{2F182B3A-1CC0-4D27-BB5B-D48C76483F36}"/>
    <dgm:cxn modelId="{F821265E-44C1-4969-A018-33C038E2CB09}" type="presOf" srcId="{82BF90BF-E890-4096-88CE-B19BDA3C7FC7}" destId="{48BCBB34-7D0E-45ED-A9A3-B402A95F8CCF}" srcOrd="0" destOrd="0" presId="urn:microsoft.com/office/officeart/2005/8/layout/vProcess5"/>
    <dgm:cxn modelId="{89F18441-7928-4FA4-8306-5DBC031E56E7}" type="presOf" srcId="{03651BB0-F642-4376-B716-9F9AFDF0A2B6}" destId="{01DFCCC5-F05E-42C2-89FC-084342F5A8C2}" srcOrd="1" destOrd="0" presId="urn:microsoft.com/office/officeart/2005/8/layout/vProcess5"/>
    <dgm:cxn modelId="{9BF9796A-220F-4F51-9F2A-05B3C7E44B70}" type="presOf" srcId="{FD53689D-56D5-4532-A880-C39240E0809E}" destId="{DC552810-03F2-4025-87EB-63F67B3123FF}" srcOrd="0" destOrd="0" presId="urn:microsoft.com/office/officeart/2005/8/layout/vProcess5"/>
    <dgm:cxn modelId="{2093D64D-545C-4468-A075-1FE6E31DF9B0}" type="presOf" srcId="{03651BB0-F642-4376-B716-9F9AFDF0A2B6}" destId="{9C6481BF-CB4B-4BC3-AE34-369A812A8F0A}" srcOrd="0" destOrd="0" presId="urn:microsoft.com/office/officeart/2005/8/layout/vProcess5"/>
    <dgm:cxn modelId="{EA073171-8D13-4A35-8611-D03A24F15926}" type="presOf" srcId="{2F182B3A-1CC0-4D27-BB5B-D48C76483F36}" destId="{BB66E057-96D8-4F36-B7D2-EB4B8CF404F9}" srcOrd="0" destOrd="0" presId="urn:microsoft.com/office/officeart/2005/8/layout/vProcess5"/>
    <dgm:cxn modelId="{461DDC5A-3D0E-41FC-B698-71D72D907E79}" srcId="{FD53689D-56D5-4532-A880-C39240E0809E}" destId="{03651BB0-F642-4376-B716-9F9AFDF0A2B6}" srcOrd="1" destOrd="0" parTransId="{B0B2D251-96B6-47A4-BE11-C09A62F15592}" sibTransId="{6E551F4B-CB27-4851-8F0F-F9059728E2F5}"/>
    <dgm:cxn modelId="{00E21F85-8273-4B7B-BFC7-CCAC92920F8C}" srcId="{FD53689D-56D5-4532-A880-C39240E0809E}" destId="{D4B57326-7079-4D7D-9610-BAA7CD885C5A}" srcOrd="3" destOrd="0" parTransId="{EC5EB161-6F6E-4BE8-AE32-189BA339F60D}" sibTransId="{6DBEFD38-6967-476D-B390-AE2DDA515757}"/>
    <dgm:cxn modelId="{5F617F8D-4C71-4ACA-9FA5-E237DD8C3969}" type="presOf" srcId="{82BF90BF-E890-4096-88CE-B19BDA3C7FC7}" destId="{0F5DF66B-82F1-4150-8BF2-B2116574FF78}" srcOrd="1" destOrd="0" presId="urn:microsoft.com/office/officeart/2005/8/layout/vProcess5"/>
    <dgm:cxn modelId="{0FF609AB-7D96-4FF1-AAF1-90E41E31D896}" type="presOf" srcId="{F011E48E-193A-45ED-9728-F5B70CDCBEB7}" destId="{3BB46EA7-4C49-45EB-A338-EDE173CE8AD6}" srcOrd="0" destOrd="0" presId="urn:microsoft.com/office/officeart/2005/8/layout/vProcess5"/>
    <dgm:cxn modelId="{18F4B6C3-1D5F-45E4-A33A-F2ACB5B61B4F}" type="presOf" srcId="{D4B57326-7079-4D7D-9610-BAA7CD885C5A}" destId="{82567795-2715-4D51-B64C-8E4F7A8C3E3B}" srcOrd="1" destOrd="0" presId="urn:microsoft.com/office/officeart/2005/8/layout/vProcess5"/>
    <dgm:cxn modelId="{E2B8E1CC-837C-4981-A1F2-765ED6C51C07}" type="presOf" srcId="{6E551F4B-CB27-4851-8F0F-F9059728E2F5}" destId="{3701E4D9-A0D0-4018-A55C-FFC98746ED6F}" srcOrd="0" destOrd="0" presId="urn:microsoft.com/office/officeart/2005/8/layout/vProcess5"/>
    <dgm:cxn modelId="{7FBA3AE9-953E-4725-9ADF-729D164F7FF1}" type="presOf" srcId="{5CC3E456-08F6-497F-9109-6C029D93AB9F}" destId="{891C7B50-8A35-45D9-98CD-0E77BCE7C92F}" srcOrd="1" destOrd="0" presId="urn:microsoft.com/office/officeart/2005/8/layout/vProcess5"/>
    <dgm:cxn modelId="{2F696DF8-E01B-493D-BF1F-AE201AA0A0CB}" type="presOf" srcId="{D4B57326-7079-4D7D-9610-BAA7CD885C5A}" destId="{502275C1-74E0-4F99-9B9B-FFB6F9E0D557}" srcOrd="0" destOrd="0" presId="urn:microsoft.com/office/officeart/2005/8/layout/vProcess5"/>
    <dgm:cxn modelId="{BEE760F6-4C47-4694-81F7-194DE99671F0}" type="presParOf" srcId="{DC552810-03F2-4025-87EB-63F67B3123FF}" destId="{3C056420-A92E-411C-A17D-B741B1F42C02}" srcOrd="0" destOrd="0" presId="urn:microsoft.com/office/officeart/2005/8/layout/vProcess5"/>
    <dgm:cxn modelId="{C446AB8D-54D5-41F5-A2B9-28F788614158}" type="presParOf" srcId="{DC552810-03F2-4025-87EB-63F67B3123FF}" destId="{48BCBB34-7D0E-45ED-A9A3-B402A95F8CCF}" srcOrd="1" destOrd="0" presId="urn:microsoft.com/office/officeart/2005/8/layout/vProcess5"/>
    <dgm:cxn modelId="{3D10E1BD-E2B9-4922-8474-2ACC64E85C59}" type="presParOf" srcId="{DC552810-03F2-4025-87EB-63F67B3123FF}" destId="{9C6481BF-CB4B-4BC3-AE34-369A812A8F0A}" srcOrd="2" destOrd="0" presId="urn:microsoft.com/office/officeart/2005/8/layout/vProcess5"/>
    <dgm:cxn modelId="{4354378D-1890-4443-9FDD-2C8F59642EF5}" type="presParOf" srcId="{DC552810-03F2-4025-87EB-63F67B3123FF}" destId="{9CF56A6A-F811-4A56-975F-8E5E3C542942}" srcOrd="3" destOrd="0" presId="urn:microsoft.com/office/officeart/2005/8/layout/vProcess5"/>
    <dgm:cxn modelId="{2E822D82-348D-4EF5-84A3-AF2430E35E1B}" type="presParOf" srcId="{DC552810-03F2-4025-87EB-63F67B3123FF}" destId="{502275C1-74E0-4F99-9B9B-FFB6F9E0D557}" srcOrd="4" destOrd="0" presId="urn:microsoft.com/office/officeart/2005/8/layout/vProcess5"/>
    <dgm:cxn modelId="{23947D00-CE04-421D-B237-95E1173A1823}" type="presParOf" srcId="{DC552810-03F2-4025-87EB-63F67B3123FF}" destId="{BB66E057-96D8-4F36-B7D2-EB4B8CF404F9}" srcOrd="5" destOrd="0" presId="urn:microsoft.com/office/officeart/2005/8/layout/vProcess5"/>
    <dgm:cxn modelId="{249D91B0-5FDE-435D-B134-FDE2F19C5894}" type="presParOf" srcId="{DC552810-03F2-4025-87EB-63F67B3123FF}" destId="{3701E4D9-A0D0-4018-A55C-FFC98746ED6F}" srcOrd="6" destOrd="0" presId="urn:microsoft.com/office/officeart/2005/8/layout/vProcess5"/>
    <dgm:cxn modelId="{7EBFA477-F643-46D2-B857-D14707AF1AF9}" type="presParOf" srcId="{DC552810-03F2-4025-87EB-63F67B3123FF}" destId="{3BB46EA7-4C49-45EB-A338-EDE173CE8AD6}" srcOrd="7" destOrd="0" presId="urn:microsoft.com/office/officeart/2005/8/layout/vProcess5"/>
    <dgm:cxn modelId="{F24E2380-5231-4413-AE08-4ED661F3DB3C}" type="presParOf" srcId="{DC552810-03F2-4025-87EB-63F67B3123FF}" destId="{0F5DF66B-82F1-4150-8BF2-B2116574FF78}" srcOrd="8" destOrd="0" presId="urn:microsoft.com/office/officeart/2005/8/layout/vProcess5"/>
    <dgm:cxn modelId="{258FBAFD-56D6-4A7E-A265-5F39748A1DB7}" type="presParOf" srcId="{DC552810-03F2-4025-87EB-63F67B3123FF}" destId="{01DFCCC5-F05E-42C2-89FC-084342F5A8C2}" srcOrd="9" destOrd="0" presId="urn:microsoft.com/office/officeart/2005/8/layout/vProcess5"/>
    <dgm:cxn modelId="{47223457-BB69-49CE-8EFC-233744A2FD0C}" type="presParOf" srcId="{DC552810-03F2-4025-87EB-63F67B3123FF}" destId="{891C7B50-8A35-45D9-98CD-0E77BCE7C92F}" srcOrd="10" destOrd="0" presId="urn:microsoft.com/office/officeart/2005/8/layout/vProcess5"/>
    <dgm:cxn modelId="{6909978B-CC43-4AE8-A35F-DD000B5D05E6}" type="presParOf" srcId="{DC552810-03F2-4025-87EB-63F67B3123FF}" destId="{82567795-2715-4D51-B64C-8E4F7A8C3E3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905D84-3A2E-4D6F-8FC3-AE953B16BAA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A6CE4BC-6B34-45AB-97E8-49785120B5D7}">
      <dgm:prSet/>
      <dgm:spPr/>
      <dgm:t>
        <a:bodyPr/>
        <a:lstStyle/>
        <a:p>
          <a:r>
            <a:rPr lang="en-GB" b="1"/>
            <a:t>Types of Function Arguments in Python:</a:t>
          </a:r>
          <a:endParaRPr lang="en-US"/>
        </a:p>
      </dgm:t>
    </dgm:pt>
    <dgm:pt modelId="{099691CE-718A-4FFC-82BB-3678C0D12411}" type="parTrans" cxnId="{618335A2-555D-448C-8E4F-AE49081936F3}">
      <dgm:prSet/>
      <dgm:spPr/>
      <dgm:t>
        <a:bodyPr/>
        <a:lstStyle/>
        <a:p>
          <a:endParaRPr lang="en-US"/>
        </a:p>
      </dgm:t>
    </dgm:pt>
    <dgm:pt modelId="{D8DC5DCE-D83C-4A99-A7C8-C2487F9C0680}" type="sibTrans" cxnId="{618335A2-555D-448C-8E4F-AE49081936F3}">
      <dgm:prSet/>
      <dgm:spPr/>
      <dgm:t>
        <a:bodyPr/>
        <a:lstStyle/>
        <a:p>
          <a:endParaRPr lang="en-US"/>
        </a:p>
      </dgm:t>
    </dgm:pt>
    <dgm:pt modelId="{721383C6-8BCF-4119-B889-809B3728FC3E}">
      <dgm:prSet/>
      <dgm:spPr/>
      <dgm:t>
        <a:bodyPr/>
        <a:lstStyle/>
        <a:p>
          <a:r>
            <a:rPr lang="en-GB"/>
            <a:t>In Python, there are four built-in function arguments we use to call functions and perform certain tasks.</a:t>
          </a:r>
          <a:endParaRPr lang="en-US"/>
        </a:p>
      </dgm:t>
    </dgm:pt>
    <dgm:pt modelId="{8C61F0E5-7810-4B5A-AEE5-9C52B3C0FB7F}" type="parTrans" cxnId="{078967A7-6B16-4865-B985-9293BE8FA5AD}">
      <dgm:prSet/>
      <dgm:spPr/>
      <dgm:t>
        <a:bodyPr/>
        <a:lstStyle/>
        <a:p>
          <a:endParaRPr lang="en-US"/>
        </a:p>
      </dgm:t>
    </dgm:pt>
    <dgm:pt modelId="{E68323CC-B9F1-4C99-B2ED-AA2BC90280C3}" type="sibTrans" cxnId="{078967A7-6B16-4865-B985-9293BE8FA5AD}">
      <dgm:prSet/>
      <dgm:spPr/>
      <dgm:t>
        <a:bodyPr/>
        <a:lstStyle/>
        <a:p>
          <a:endParaRPr lang="en-US"/>
        </a:p>
      </dgm:t>
    </dgm:pt>
    <dgm:pt modelId="{A7D1FBA5-CB57-45BB-BCD3-45D7277D49C6}">
      <dgm:prSet/>
      <dgm:spPr/>
      <dgm:t>
        <a:bodyPr/>
        <a:lstStyle/>
        <a:p>
          <a:r>
            <a:rPr lang="en-GB"/>
            <a:t>Default Arguments</a:t>
          </a:r>
          <a:endParaRPr lang="en-US"/>
        </a:p>
      </dgm:t>
    </dgm:pt>
    <dgm:pt modelId="{779D9352-E233-473E-867D-57FA341DE453}" type="parTrans" cxnId="{EE1BFF86-977B-4DBE-B265-42C5E6113765}">
      <dgm:prSet/>
      <dgm:spPr/>
      <dgm:t>
        <a:bodyPr/>
        <a:lstStyle/>
        <a:p>
          <a:endParaRPr lang="en-US"/>
        </a:p>
      </dgm:t>
    </dgm:pt>
    <dgm:pt modelId="{E701F405-4556-4407-BA4C-4FCED8649059}" type="sibTrans" cxnId="{EE1BFF86-977B-4DBE-B265-42C5E6113765}">
      <dgm:prSet/>
      <dgm:spPr/>
      <dgm:t>
        <a:bodyPr/>
        <a:lstStyle/>
        <a:p>
          <a:endParaRPr lang="en-US"/>
        </a:p>
      </dgm:t>
    </dgm:pt>
    <dgm:pt modelId="{18E44533-AD30-4AF3-A550-E3D0CE722CE0}">
      <dgm:prSet/>
      <dgm:spPr/>
      <dgm:t>
        <a:bodyPr/>
        <a:lstStyle/>
        <a:p>
          <a:r>
            <a:rPr lang="en-GB"/>
            <a:t>Keyword Arguments</a:t>
          </a:r>
          <a:endParaRPr lang="en-US"/>
        </a:p>
      </dgm:t>
    </dgm:pt>
    <dgm:pt modelId="{93504DB6-9AC4-4F48-83B1-4674A8D6BCAA}" type="parTrans" cxnId="{D4535E53-F162-45EB-A242-F9F469B23D6E}">
      <dgm:prSet/>
      <dgm:spPr/>
      <dgm:t>
        <a:bodyPr/>
        <a:lstStyle/>
        <a:p>
          <a:endParaRPr lang="en-US"/>
        </a:p>
      </dgm:t>
    </dgm:pt>
    <dgm:pt modelId="{88205BAD-A963-423A-B241-AF25AB49A135}" type="sibTrans" cxnId="{D4535E53-F162-45EB-A242-F9F469B23D6E}">
      <dgm:prSet/>
      <dgm:spPr/>
      <dgm:t>
        <a:bodyPr/>
        <a:lstStyle/>
        <a:p>
          <a:endParaRPr lang="en-US"/>
        </a:p>
      </dgm:t>
    </dgm:pt>
    <dgm:pt modelId="{82D49CE0-F652-421F-AE10-455A1FFB4126}">
      <dgm:prSet/>
      <dgm:spPr/>
      <dgm:t>
        <a:bodyPr/>
        <a:lstStyle/>
        <a:p>
          <a:r>
            <a:rPr lang="en-GB"/>
            <a:t>Positional Arguments</a:t>
          </a:r>
          <a:endParaRPr lang="en-US"/>
        </a:p>
      </dgm:t>
    </dgm:pt>
    <dgm:pt modelId="{70D2EB31-4FCD-4665-823B-5AA0E944365E}" type="parTrans" cxnId="{2E1CB164-28BF-4A54-89AE-E85081476136}">
      <dgm:prSet/>
      <dgm:spPr/>
      <dgm:t>
        <a:bodyPr/>
        <a:lstStyle/>
        <a:p>
          <a:endParaRPr lang="en-US"/>
        </a:p>
      </dgm:t>
    </dgm:pt>
    <dgm:pt modelId="{EAB80C0A-EC4E-4774-AFCD-BAC9AFA940E4}" type="sibTrans" cxnId="{2E1CB164-28BF-4A54-89AE-E85081476136}">
      <dgm:prSet/>
      <dgm:spPr/>
      <dgm:t>
        <a:bodyPr/>
        <a:lstStyle/>
        <a:p>
          <a:endParaRPr lang="en-US"/>
        </a:p>
      </dgm:t>
    </dgm:pt>
    <dgm:pt modelId="{180AB5E8-E87E-4E4B-A02D-32B34362EA6E}">
      <dgm:prSet/>
      <dgm:spPr/>
      <dgm:t>
        <a:bodyPr/>
        <a:lstStyle/>
        <a:p>
          <a:r>
            <a:rPr lang="en-GB"/>
            <a:t>Arbitrary Arguments</a:t>
          </a:r>
          <a:endParaRPr lang="en-US"/>
        </a:p>
      </dgm:t>
    </dgm:pt>
    <dgm:pt modelId="{B1080F92-DC2D-4DE5-B331-30A01C1B80EC}" type="parTrans" cxnId="{29A3071C-22E4-4281-8896-FE14E5D0ED61}">
      <dgm:prSet/>
      <dgm:spPr/>
      <dgm:t>
        <a:bodyPr/>
        <a:lstStyle/>
        <a:p>
          <a:endParaRPr lang="en-US"/>
        </a:p>
      </dgm:t>
    </dgm:pt>
    <dgm:pt modelId="{02AEB6E0-3F4C-4403-AD56-7FEDDAD909FF}" type="sibTrans" cxnId="{29A3071C-22E4-4281-8896-FE14E5D0ED61}">
      <dgm:prSet/>
      <dgm:spPr/>
      <dgm:t>
        <a:bodyPr/>
        <a:lstStyle/>
        <a:p>
          <a:endParaRPr lang="en-US"/>
        </a:p>
      </dgm:t>
    </dgm:pt>
    <dgm:pt modelId="{4C651929-F703-4906-AF31-91CE7830951C}" type="pres">
      <dgm:prSet presAssocID="{BD905D84-3A2E-4D6F-8FC3-AE953B16BAA7}" presName="vert0" presStyleCnt="0">
        <dgm:presLayoutVars>
          <dgm:dir/>
          <dgm:animOne val="branch"/>
          <dgm:animLvl val="lvl"/>
        </dgm:presLayoutVars>
      </dgm:prSet>
      <dgm:spPr/>
    </dgm:pt>
    <dgm:pt modelId="{8B5E3EDB-ED11-4F97-B67B-AD3F015FDF8C}" type="pres">
      <dgm:prSet presAssocID="{BA6CE4BC-6B34-45AB-97E8-49785120B5D7}" presName="thickLine" presStyleLbl="alignNode1" presStyleIdx="0" presStyleCnt="2"/>
      <dgm:spPr/>
    </dgm:pt>
    <dgm:pt modelId="{D32661D5-2004-43EA-85C0-88E16C9EC55A}" type="pres">
      <dgm:prSet presAssocID="{BA6CE4BC-6B34-45AB-97E8-49785120B5D7}" presName="horz1" presStyleCnt="0"/>
      <dgm:spPr/>
    </dgm:pt>
    <dgm:pt modelId="{493DA6D2-6329-4195-A153-1CA0EF4C13E5}" type="pres">
      <dgm:prSet presAssocID="{BA6CE4BC-6B34-45AB-97E8-49785120B5D7}" presName="tx1" presStyleLbl="revTx" presStyleIdx="0" presStyleCnt="6"/>
      <dgm:spPr/>
    </dgm:pt>
    <dgm:pt modelId="{62C98BB0-DA8B-40BB-8111-E97D7626C282}" type="pres">
      <dgm:prSet presAssocID="{BA6CE4BC-6B34-45AB-97E8-49785120B5D7}" presName="vert1" presStyleCnt="0"/>
      <dgm:spPr/>
    </dgm:pt>
    <dgm:pt modelId="{40CBF60C-3E66-460B-A26C-AABA91143687}" type="pres">
      <dgm:prSet presAssocID="{721383C6-8BCF-4119-B889-809B3728FC3E}" presName="thickLine" presStyleLbl="alignNode1" presStyleIdx="1" presStyleCnt="2"/>
      <dgm:spPr/>
    </dgm:pt>
    <dgm:pt modelId="{74A9A37E-7608-4B4A-A233-536035CA733C}" type="pres">
      <dgm:prSet presAssocID="{721383C6-8BCF-4119-B889-809B3728FC3E}" presName="horz1" presStyleCnt="0"/>
      <dgm:spPr/>
    </dgm:pt>
    <dgm:pt modelId="{9EC07802-2AEC-4BC1-88A1-EB55100AAE44}" type="pres">
      <dgm:prSet presAssocID="{721383C6-8BCF-4119-B889-809B3728FC3E}" presName="tx1" presStyleLbl="revTx" presStyleIdx="1" presStyleCnt="6"/>
      <dgm:spPr/>
    </dgm:pt>
    <dgm:pt modelId="{880E5BBE-0ADC-49B1-B25A-0E6B4640C008}" type="pres">
      <dgm:prSet presAssocID="{721383C6-8BCF-4119-B889-809B3728FC3E}" presName="vert1" presStyleCnt="0"/>
      <dgm:spPr/>
    </dgm:pt>
    <dgm:pt modelId="{911D9C94-33C4-4742-91F9-94CB03AD64E7}" type="pres">
      <dgm:prSet presAssocID="{A7D1FBA5-CB57-45BB-BCD3-45D7277D49C6}" presName="vertSpace2a" presStyleCnt="0"/>
      <dgm:spPr/>
    </dgm:pt>
    <dgm:pt modelId="{51A69D90-03AC-414E-B4EB-C103A27E8CB5}" type="pres">
      <dgm:prSet presAssocID="{A7D1FBA5-CB57-45BB-BCD3-45D7277D49C6}" presName="horz2" presStyleCnt="0"/>
      <dgm:spPr/>
    </dgm:pt>
    <dgm:pt modelId="{FE42E6E0-031B-4A60-A8C4-EED8846D458B}" type="pres">
      <dgm:prSet presAssocID="{A7D1FBA5-CB57-45BB-BCD3-45D7277D49C6}" presName="horzSpace2" presStyleCnt="0"/>
      <dgm:spPr/>
    </dgm:pt>
    <dgm:pt modelId="{DD331B4B-7526-49D2-90DC-342C74808B1F}" type="pres">
      <dgm:prSet presAssocID="{A7D1FBA5-CB57-45BB-BCD3-45D7277D49C6}" presName="tx2" presStyleLbl="revTx" presStyleIdx="2" presStyleCnt="6"/>
      <dgm:spPr/>
    </dgm:pt>
    <dgm:pt modelId="{8206FB5C-774D-4720-9C00-CD7F55CC3B43}" type="pres">
      <dgm:prSet presAssocID="{A7D1FBA5-CB57-45BB-BCD3-45D7277D49C6}" presName="vert2" presStyleCnt="0"/>
      <dgm:spPr/>
    </dgm:pt>
    <dgm:pt modelId="{9D8E6AA1-6445-4EC4-878D-5CD964EDB411}" type="pres">
      <dgm:prSet presAssocID="{A7D1FBA5-CB57-45BB-BCD3-45D7277D49C6}" presName="thinLine2b" presStyleLbl="callout" presStyleIdx="0" presStyleCnt="4"/>
      <dgm:spPr/>
    </dgm:pt>
    <dgm:pt modelId="{5BA686FC-6513-43DB-9C9A-F74C1ED1D9EE}" type="pres">
      <dgm:prSet presAssocID="{A7D1FBA5-CB57-45BB-BCD3-45D7277D49C6}" presName="vertSpace2b" presStyleCnt="0"/>
      <dgm:spPr/>
    </dgm:pt>
    <dgm:pt modelId="{D9062559-F850-4E66-90F2-C42FC83ABAD5}" type="pres">
      <dgm:prSet presAssocID="{18E44533-AD30-4AF3-A550-E3D0CE722CE0}" presName="horz2" presStyleCnt="0"/>
      <dgm:spPr/>
    </dgm:pt>
    <dgm:pt modelId="{AA545A8F-8146-494A-AEBA-C679929B53BF}" type="pres">
      <dgm:prSet presAssocID="{18E44533-AD30-4AF3-A550-E3D0CE722CE0}" presName="horzSpace2" presStyleCnt="0"/>
      <dgm:spPr/>
    </dgm:pt>
    <dgm:pt modelId="{7845B050-76C1-4C51-A200-EE62DA8474ED}" type="pres">
      <dgm:prSet presAssocID="{18E44533-AD30-4AF3-A550-E3D0CE722CE0}" presName="tx2" presStyleLbl="revTx" presStyleIdx="3" presStyleCnt="6"/>
      <dgm:spPr/>
    </dgm:pt>
    <dgm:pt modelId="{3D8FC59C-70A5-487D-9F46-1FF7CB32365D}" type="pres">
      <dgm:prSet presAssocID="{18E44533-AD30-4AF3-A550-E3D0CE722CE0}" presName="vert2" presStyleCnt="0"/>
      <dgm:spPr/>
    </dgm:pt>
    <dgm:pt modelId="{882E41CF-7B70-4DBC-B452-DD814B8AD8FF}" type="pres">
      <dgm:prSet presAssocID="{18E44533-AD30-4AF3-A550-E3D0CE722CE0}" presName="thinLine2b" presStyleLbl="callout" presStyleIdx="1" presStyleCnt="4"/>
      <dgm:spPr/>
    </dgm:pt>
    <dgm:pt modelId="{AFB50403-FCA8-4408-BDF0-C739BAC7BAFD}" type="pres">
      <dgm:prSet presAssocID="{18E44533-AD30-4AF3-A550-E3D0CE722CE0}" presName="vertSpace2b" presStyleCnt="0"/>
      <dgm:spPr/>
    </dgm:pt>
    <dgm:pt modelId="{C4162C0A-6E53-4F22-B378-4BDB1B71041F}" type="pres">
      <dgm:prSet presAssocID="{82D49CE0-F652-421F-AE10-455A1FFB4126}" presName="horz2" presStyleCnt="0"/>
      <dgm:spPr/>
    </dgm:pt>
    <dgm:pt modelId="{17844157-645C-4DBB-92EF-04E8EA9E8A10}" type="pres">
      <dgm:prSet presAssocID="{82D49CE0-F652-421F-AE10-455A1FFB4126}" presName="horzSpace2" presStyleCnt="0"/>
      <dgm:spPr/>
    </dgm:pt>
    <dgm:pt modelId="{46214173-EE02-48BA-A826-067F567C5E6A}" type="pres">
      <dgm:prSet presAssocID="{82D49CE0-F652-421F-AE10-455A1FFB4126}" presName="tx2" presStyleLbl="revTx" presStyleIdx="4" presStyleCnt="6"/>
      <dgm:spPr/>
    </dgm:pt>
    <dgm:pt modelId="{D3BAF727-C867-449A-89B2-7A57BDDC5478}" type="pres">
      <dgm:prSet presAssocID="{82D49CE0-F652-421F-AE10-455A1FFB4126}" presName="vert2" presStyleCnt="0"/>
      <dgm:spPr/>
    </dgm:pt>
    <dgm:pt modelId="{BCE22E37-2549-4452-AADD-CF85E427F444}" type="pres">
      <dgm:prSet presAssocID="{82D49CE0-F652-421F-AE10-455A1FFB4126}" presName="thinLine2b" presStyleLbl="callout" presStyleIdx="2" presStyleCnt="4"/>
      <dgm:spPr/>
    </dgm:pt>
    <dgm:pt modelId="{64D51740-EB7D-4BC6-9793-50F3C1312497}" type="pres">
      <dgm:prSet presAssocID="{82D49CE0-F652-421F-AE10-455A1FFB4126}" presName="vertSpace2b" presStyleCnt="0"/>
      <dgm:spPr/>
    </dgm:pt>
    <dgm:pt modelId="{EA533F54-957C-488F-A08E-2B254CBAB647}" type="pres">
      <dgm:prSet presAssocID="{180AB5E8-E87E-4E4B-A02D-32B34362EA6E}" presName="horz2" presStyleCnt="0"/>
      <dgm:spPr/>
    </dgm:pt>
    <dgm:pt modelId="{C51056FB-B6B0-4546-A5FE-33A4E27B9598}" type="pres">
      <dgm:prSet presAssocID="{180AB5E8-E87E-4E4B-A02D-32B34362EA6E}" presName="horzSpace2" presStyleCnt="0"/>
      <dgm:spPr/>
    </dgm:pt>
    <dgm:pt modelId="{044A9D03-4FE8-4D65-9C36-E1FAB7C5309D}" type="pres">
      <dgm:prSet presAssocID="{180AB5E8-E87E-4E4B-A02D-32B34362EA6E}" presName="tx2" presStyleLbl="revTx" presStyleIdx="5" presStyleCnt="6"/>
      <dgm:spPr/>
    </dgm:pt>
    <dgm:pt modelId="{EBA36694-B696-4B90-ACCF-2E6B94A32032}" type="pres">
      <dgm:prSet presAssocID="{180AB5E8-E87E-4E4B-A02D-32B34362EA6E}" presName="vert2" presStyleCnt="0"/>
      <dgm:spPr/>
    </dgm:pt>
    <dgm:pt modelId="{C27B3A01-C317-4393-91EE-3A648BA3B679}" type="pres">
      <dgm:prSet presAssocID="{180AB5E8-E87E-4E4B-A02D-32B34362EA6E}" presName="thinLine2b" presStyleLbl="callout" presStyleIdx="3" presStyleCnt="4"/>
      <dgm:spPr/>
    </dgm:pt>
    <dgm:pt modelId="{AE936563-D411-44AE-B5D1-78E6513A5579}" type="pres">
      <dgm:prSet presAssocID="{180AB5E8-E87E-4E4B-A02D-32B34362EA6E}" presName="vertSpace2b" presStyleCnt="0"/>
      <dgm:spPr/>
    </dgm:pt>
  </dgm:ptLst>
  <dgm:cxnLst>
    <dgm:cxn modelId="{41DF5214-E924-4718-B9E3-0A7045AF549E}" type="presOf" srcId="{82D49CE0-F652-421F-AE10-455A1FFB4126}" destId="{46214173-EE02-48BA-A826-067F567C5E6A}" srcOrd="0" destOrd="0" presId="urn:microsoft.com/office/officeart/2008/layout/LinedList"/>
    <dgm:cxn modelId="{29A3071C-22E4-4281-8896-FE14E5D0ED61}" srcId="{721383C6-8BCF-4119-B889-809B3728FC3E}" destId="{180AB5E8-E87E-4E4B-A02D-32B34362EA6E}" srcOrd="3" destOrd="0" parTransId="{B1080F92-DC2D-4DE5-B331-30A01C1B80EC}" sibTransId="{02AEB6E0-3F4C-4403-AD56-7FEDDAD909FF}"/>
    <dgm:cxn modelId="{F3F6892C-9E12-4F5D-96F9-6897B5156128}" type="presOf" srcId="{180AB5E8-E87E-4E4B-A02D-32B34362EA6E}" destId="{044A9D03-4FE8-4D65-9C36-E1FAB7C5309D}" srcOrd="0" destOrd="0" presId="urn:microsoft.com/office/officeart/2008/layout/LinedList"/>
    <dgm:cxn modelId="{36407362-FCFC-4F8D-9435-F1B3B4665528}" type="presOf" srcId="{BA6CE4BC-6B34-45AB-97E8-49785120B5D7}" destId="{493DA6D2-6329-4195-A153-1CA0EF4C13E5}" srcOrd="0" destOrd="0" presId="urn:microsoft.com/office/officeart/2008/layout/LinedList"/>
    <dgm:cxn modelId="{ADD58B42-901A-4F0D-89FB-D338E09DF641}" type="presOf" srcId="{BD905D84-3A2E-4D6F-8FC3-AE953B16BAA7}" destId="{4C651929-F703-4906-AF31-91CE7830951C}" srcOrd="0" destOrd="0" presId="urn:microsoft.com/office/officeart/2008/layout/LinedList"/>
    <dgm:cxn modelId="{2E1CB164-28BF-4A54-89AE-E85081476136}" srcId="{721383C6-8BCF-4119-B889-809B3728FC3E}" destId="{82D49CE0-F652-421F-AE10-455A1FFB4126}" srcOrd="2" destOrd="0" parTransId="{70D2EB31-4FCD-4665-823B-5AA0E944365E}" sibTransId="{EAB80C0A-EC4E-4774-AFCD-BAC9AFA940E4}"/>
    <dgm:cxn modelId="{2726434A-DF15-4ED7-BA3F-4E3DEC219A49}" type="presOf" srcId="{18E44533-AD30-4AF3-A550-E3D0CE722CE0}" destId="{7845B050-76C1-4C51-A200-EE62DA8474ED}" srcOrd="0" destOrd="0" presId="urn:microsoft.com/office/officeart/2008/layout/LinedList"/>
    <dgm:cxn modelId="{D4535E53-F162-45EB-A242-F9F469B23D6E}" srcId="{721383C6-8BCF-4119-B889-809B3728FC3E}" destId="{18E44533-AD30-4AF3-A550-E3D0CE722CE0}" srcOrd="1" destOrd="0" parTransId="{93504DB6-9AC4-4F48-83B1-4674A8D6BCAA}" sibTransId="{88205BAD-A963-423A-B241-AF25AB49A135}"/>
    <dgm:cxn modelId="{EE1BFF86-977B-4DBE-B265-42C5E6113765}" srcId="{721383C6-8BCF-4119-B889-809B3728FC3E}" destId="{A7D1FBA5-CB57-45BB-BCD3-45D7277D49C6}" srcOrd="0" destOrd="0" parTransId="{779D9352-E233-473E-867D-57FA341DE453}" sibTransId="{E701F405-4556-4407-BA4C-4FCED8649059}"/>
    <dgm:cxn modelId="{65A9678E-F523-4361-9F8F-6D20AB9D85B6}" type="presOf" srcId="{721383C6-8BCF-4119-B889-809B3728FC3E}" destId="{9EC07802-2AEC-4BC1-88A1-EB55100AAE44}" srcOrd="0" destOrd="0" presId="urn:microsoft.com/office/officeart/2008/layout/LinedList"/>
    <dgm:cxn modelId="{618335A2-555D-448C-8E4F-AE49081936F3}" srcId="{BD905D84-3A2E-4D6F-8FC3-AE953B16BAA7}" destId="{BA6CE4BC-6B34-45AB-97E8-49785120B5D7}" srcOrd="0" destOrd="0" parTransId="{099691CE-718A-4FFC-82BB-3678C0D12411}" sibTransId="{D8DC5DCE-D83C-4A99-A7C8-C2487F9C0680}"/>
    <dgm:cxn modelId="{078967A7-6B16-4865-B985-9293BE8FA5AD}" srcId="{BD905D84-3A2E-4D6F-8FC3-AE953B16BAA7}" destId="{721383C6-8BCF-4119-B889-809B3728FC3E}" srcOrd="1" destOrd="0" parTransId="{8C61F0E5-7810-4B5A-AEE5-9C52B3C0FB7F}" sibTransId="{E68323CC-B9F1-4C99-B2ED-AA2BC90280C3}"/>
    <dgm:cxn modelId="{11BD46AF-D85D-45FE-85C6-6CB2F9170645}" type="presOf" srcId="{A7D1FBA5-CB57-45BB-BCD3-45D7277D49C6}" destId="{DD331B4B-7526-49D2-90DC-342C74808B1F}" srcOrd="0" destOrd="0" presId="urn:microsoft.com/office/officeart/2008/layout/LinedList"/>
    <dgm:cxn modelId="{CC0610C3-42E6-4BF1-97B7-4F7D1F0AA63A}" type="presParOf" srcId="{4C651929-F703-4906-AF31-91CE7830951C}" destId="{8B5E3EDB-ED11-4F97-B67B-AD3F015FDF8C}" srcOrd="0" destOrd="0" presId="urn:microsoft.com/office/officeart/2008/layout/LinedList"/>
    <dgm:cxn modelId="{2DDB233F-0170-4AFC-8B4E-EDDACA98DAAE}" type="presParOf" srcId="{4C651929-F703-4906-AF31-91CE7830951C}" destId="{D32661D5-2004-43EA-85C0-88E16C9EC55A}" srcOrd="1" destOrd="0" presId="urn:microsoft.com/office/officeart/2008/layout/LinedList"/>
    <dgm:cxn modelId="{9776CC71-F563-4CC6-A60B-1068B6A354FE}" type="presParOf" srcId="{D32661D5-2004-43EA-85C0-88E16C9EC55A}" destId="{493DA6D2-6329-4195-A153-1CA0EF4C13E5}" srcOrd="0" destOrd="0" presId="urn:microsoft.com/office/officeart/2008/layout/LinedList"/>
    <dgm:cxn modelId="{E228D0F1-B72B-495A-9793-FDECC221FF51}" type="presParOf" srcId="{D32661D5-2004-43EA-85C0-88E16C9EC55A}" destId="{62C98BB0-DA8B-40BB-8111-E97D7626C282}" srcOrd="1" destOrd="0" presId="urn:microsoft.com/office/officeart/2008/layout/LinedList"/>
    <dgm:cxn modelId="{BCF65F2E-6984-44E7-8EFC-826DC4F6B8F3}" type="presParOf" srcId="{4C651929-F703-4906-AF31-91CE7830951C}" destId="{40CBF60C-3E66-460B-A26C-AABA91143687}" srcOrd="2" destOrd="0" presId="urn:microsoft.com/office/officeart/2008/layout/LinedList"/>
    <dgm:cxn modelId="{9A8DC7FE-8FDC-473E-A0AC-4E2A5347E4A6}" type="presParOf" srcId="{4C651929-F703-4906-AF31-91CE7830951C}" destId="{74A9A37E-7608-4B4A-A233-536035CA733C}" srcOrd="3" destOrd="0" presId="urn:microsoft.com/office/officeart/2008/layout/LinedList"/>
    <dgm:cxn modelId="{CECC9F72-ED16-49EC-8B26-3F29380AFCA0}" type="presParOf" srcId="{74A9A37E-7608-4B4A-A233-536035CA733C}" destId="{9EC07802-2AEC-4BC1-88A1-EB55100AAE44}" srcOrd="0" destOrd="0" presId="urn:microsoft.com/office/officeart/2008/layout/LinedList"/>
    <dgm:cxn modelId="{AF09264B-989D-4D7E-AE0D-CA433398A29B}" type="presParOf" srcId="{74A9A37E-7608-4B4A-A233-536035CA733C}" destId="{880E5BBE-0ADC-49B1-B25A-0E6B4640C008}" srcOrd="1" destOrd="0" presId="urn:microsoft.com/office/officeart/2008/layout/LinedList"/>
    <dgm:cxn modelId="{43B98F3E-9708-410C-88D4-6A895D991EA5}" type="presParOf" srcId="{880E5BBE-0ADC-49B1-B25A-0E6B4640C008}" destId="{911D9C94-33C4-4742-91F9-94CB03AD64E7}" srcOrd="0" destOrd="0" presId="urn:microsoft.com/office/officeart/2008/layout/LinedList"/>
    <dgm:cxn modelId="{773A5914-FBD5-4D8D-8203-24B77BC3F59E}" type="presParOf" srcId="{880E5BBE-0ADC-49B1-B25A-0E6B4640C008}" destId="{51A69D90-03AC-414E-B4EB-C103A27E8CB5}" srcOrd="1" destOrd="0" presId="urn:microsoft.com/office/officeart/2008/layout/LinedList"/>
    <dgm:cxn modelId="{1D346D09-8532-46F5-A1B3-3B50395EF5DF}" type="presParOf" srcId="{51A69D90-03AC-414E-B4EB-C103A27E8CB5}" destId="{FE42E6E0-031B-4A60-A8C4-EED8846D458B}" srcOrd="0" destOrd="0" presId="urn:microsoft.com/office/officeart/2008/layout/LinedList"/>
    <dgm:cxn modelId="{ACCDB824-2DD3-444F-B39D-3A03413D9E9E}" type="presParOf" srcId="{51A69D90-03AC-414E-B4EB-C103A27E8CB5}" destId="{DD331B4B-7526-49D2-90DC-342C74808B1F}" srcOrd="1" destOrd="0" presId="urn:microsoft.com/office/officeart/2008/layout/LinedList"/>
    <dgm:cxn modelId="{E0441C08-002F-45A9-B033-2992914D6B36}" type="presParOf" srcId="{51A69D90-03AC-414E-B4EB-C103A27E8CB5}" destId="{8206FB5C-774D-4720-9C00-CD7F55CC3B43}" srcOrd="2" destOrd="0" presId="urn:microsoft.com/office/officeart/2008/layout/LinedList"/>
    <dgm:cxn modelId="{9C53BB50-AB94-4625-AC18-C299FDDB1CE8}" type="presParOf" srcId="{880E5BBE-0ADC-49B1-B25A-0E6B4640C008}" destId="{9D8E6AA1-6445-4EC4-878D-5CD964EDB411}" srcOrd="2" destOrd="0" presId="urn:microsoft.com/office/officeart/2008/layout/LinedList"/>
    <dgm:cxn modelId="{A579541F-6D9A-40F6-8745-FA7533692FD6}" type="presParOf" srcId="{880E5BBE-0ADC-49B1-B25A-0E6B4640C008}" destId="{5BA686FC-6513-43DB-9C9A-F74C1ED1D9EE}" srcOrd="3" destOrd="0" presId="urn:microsoft.com/office/officeart/2008/layout/LinedList"/>
    <dgm:cxn modelId="{4E0439C3-32C3-4392-A5DB-051F8426B664}" type="presParOf" srcId="{880E5BBE-0ADC-49B1-B25A-0E6B4640C008}" destId="{D9062559-F850-4E66-90F2-C42FC83ABAD5}" srcOrd="4" destOrd="0" presId="urn:microsoft.com/office/officeart/2008/layout/LinedList"/>
    <dgm:cxn modelId="{3E034772-49BC-4AF0-A9E8-39849AFBD9B1}" type="presParOf" srcId="{D9062559-F850-4E66-90F2-C42FC83ABAD5}" destId="{AA545A8F-8146-494A-AEBA-C679929B53BF}" srcOrd="0" destOrd="0" presId="urn:microsoft.com/office/officeart/2008/layout/LinedList"/>
    <dgm:cxn modelId="{C5B2CA2A-0192-4CCC-854E-92517632173B}" type="presParOf" srcId="{D9062559-F850-4E66-90F2-C42FC83ABAD5}" destId="{7845B050-76C1-4C51-A200-EE62DA8474ED}" srcOrd="1" destOrd="0" presId="urn:microsoft.com/office/officeart/2008/layout/LinedList"/>
    <dgm:cxn modelId="{B18F6F51-B65C-453F-800E-5EFC9E344029}" type="presParOf" srcId="{D9062559-F850-4E66-90F2-C42FC83ABAD5}" destId="{3D8FC59C-70A5-487D-9F46-1FF7CB32365D}" srcOrd="2" destOrd="0" presId="urn:microsoft.com/office/officeart/2008/layout/LinedList"/>
    <dgm:cxn modelId="{32FC3391-B9C9-4B81-B2FA-63CBB810486D}" type="presParOf" srcId="{880E5BBE-0ADC-49B1-B25A-0E6B4640C008}" destId="{882E41CF-7B70-4DBC-B452-DD814B8AD8FF}" srcOrd="5" destOrd="0" presId="urn:microsoft.com/office/officeart/2008/layout/LinedList"/>
    <dgm:cxn modelId="{CB564B51-AA99-4E24-9D8C-51B78962F7DA}" type="presParOf" srcId="{880E5BBE-0ADC-49B1-B25A-0E6B4640C008}" destId="{AFB50403-FCA8-4408-BDF0-C739BAC7BAFD}" srcOrd="6" destOrd="0" presId="urn:microsoft.com/office/officeart/2008/layout/LinedList"/>
    <dgm:cxn modelId="{739DCFA6-347B-4CCA-A83F-A0CEC77D26E1}" type="presParOf" srcId="{880E5BBE-0ADC-49B1-B25A-0E6B4640C008}" destId="{C4162C0A-6E53-4F22-B378-4BDB1B71041F}" srcOrd="7" destOrd="0" presId="urn:microsoft.com/office/officeart/2008/layout/LinedList"/>
    <dgm:cxn modelId="{B1D1A104-555F-4B86-B57B-8D99A8B3FE44}" type="presParOf" srcId="{C4162C0A-6E53-4F22-B378-4BDB1B71041F}" destId="{17844157-645C-4DBB-92EF-04E8EA9E8A10}" srcOrd="0" destOrd="0" presId="urn:microsoft.com/office/officeart/2008/layout/LinedList"/>
    <dgm:cxn modelId="{6D6C3DED-2BBE-499A-8699-14F9C3844A31}" type="presParOf" srcId="{C4162C0A-6E53-4F22-B378-4BDB1B71041F}" destId="{46214173-EE02-48BA-A826-067F567C5E6A}" srcOrd="1" destOrd="0" presId="urn:microsoft.com/office/officeart/2008/layout/LinedList"/>
    <dgm:cxn modelId="{2CE6910C-A0C2-47E4-8EF2-B0ED69275306}" type="presParOf" srcId="{C4162C0A-6E53-4F22-B378-4BDB1B71041F}" destId="{D3BAF727-C867-449A-89B2-7A57BDDC5478}" srcOrd="2" destOrd="0" presId="urn:microsoft.com/office/officeart/2008/layout/LinedList"/>
    <dgm:cxn modelId="{2A5FD965-D121-44BA-9641-FBE76282B281}" type="presParOf" srcId="{880E5BBE-0ADC-49B1-B25A-0E6B4640C008}" destId="{BCE22E37-2549-4452-AADD-CF85E427F444}" srcOrd="8" destOrd="0" presId="urn:microsoft.com/office/officeart/2008/layout/LinedList"/>
    <dgm:cxn modelId="{0FFB2CA8-308C-4991-9E3D-4146837C9F42}" type="presParOf" srcId="{880E5BBE-0ADC-49B1-B25A-0E6B4640C008}" destId="{64D51740-EB7D-4BC6-9793-50F3C1312497}" srcOrd="9" destOrd="0" presId="urn:microsoft.com/office/officeart/2008/layout/LinedList"/>
    <dgm:cxn modelId="{F76F4586-BB1D-483A-B99A-1C3A49F0270B}" type="presParOf" srcId="{880E5BBE-0ADC-49B1-B25A-0E6B4640C008}" destId="{EA533F54-957C-488F-A08E-2B254CBAB647}" srcOrd="10" destOrd="0" presId="urn:microsoft.com/office/officeart/2008/layout/LinedList"/>
    <dgm:cxn modelId="{A6745BBC-EF5D-4D85-BA7E-7A561886615C}" type="presParOf" srcId="{EA533F54-957C-488F-A08E-2B254CBAB647}" destId="{C51056FB-B6B0-4546-A5FE-33A4E27B9598}" srcOrd="0" destOrd="0" presId="urn:microsoft.com/office/officeart/2008/layout/LinedList"/>
    <dgm:cxn modelId="{E9408EE5-B298-49FF-BCCF-13EAD6944DC7}" type="presParOf" srcId="{EA533F54-957C-488F-A08E-2B254CBAB647}" destId="{044A9D03-4FE8-4D65-9C36-E1FAB7C5309D}" srcOrd="1" destOrd="0" presId="urn:microsoft.com/office/officeart/2008/layout/LinedList"/>
    <dgm:cxn modelId="{AE77753F-C40D-4701-A2E7-7ADFB49F1075}" type="presParOf" srcId="{EA533F54-957C-488F-A08E-2B254CBAB647}" destId="{EBA36694-B696-4B90-ACCF-2E6B94A32032}" srcOrd="2" destOrd="0" presId="urn:microsoft.com/office/officeart/2008/layout/LinedList"/>
    <dgm:cxn modelId="{D3133D72-5602-4120-8515-71CE1693D457}" type="presParOf" srcId="{880E5BBE-0ADC-49B1-B25A-0E6B4640C008}" destId="{C27B3A01-C317-4393-91EE-3A648BA3B679}" srcOrd="11" destOrd="0" presId="urn:microsoft.com/office/officeart/2008/layout/LinedList"/>
    <dgm:cxn modelId="{2C3B55E0-A89E-4483-B758-7687D0B7BBCF}" type="presParOf" srcId="{880E5BBE-0ADC-49B1-B25A-0E6B4640C008}" destId="{AE936563-D411-44AE-B5D1-78E6513A5579}"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0B5607-D740-4847-9442-38573E84C3F8}"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9BC7720-B715-48A1-BE02-84B7F18E9A01}">
      <dgm:prSet/>
      <dgm:spPr/>
      <dgm:t>
        <a:bodyPr/>
        <a:lstStyle/>
        <a:p>
          <a:r>
            <a:rPr lang="en-GB"/>
            <a:t>Introduction</a:t>
          </a:r>
          <a:endParaRPr lang="en-US"/>
        </a:p>
      </dgm:t>
    </dgm:pt>
    <dgm:pt modelId="{8E0A31A2-1A01-44B1-97BA-A28D0DF087B7}" type="parTrans" cxnId="{67B8F02D-89DF-4DF8-A298-520D1E21D64D}">
      <dgm:prSet/>
      <dgm:spPr/>
      <dgm:t>
        <a:bodyPr/>
        <a:lstStyle/>
        <a:p>
          <a:endParaRPr lang="en-US"/>
        </a:p>
      </dgm:t>
    </dgm:pt>
    <dgm:pt modelId="{24ABCB08-F010-4AE0-9829-A82ACAD2946F}" type="sibTrans" cxnId="{67B8F02D-89DF-4DF8-A298-520D1E21D64D}">
      <dgm:prSet/>
      <dgm:spPr/>
      <dgm:t>
        <a:bodyPr/>
        <a:lstStyle/>
        <a:p>
          <a:endParaRPr lang="en-US"/>
        </a:p>
      </dgm:t>
    </dgm:pt>
    <dgm:pt modelId="{D476ABCF-4D02-4669-BA7E-9FBB463A93C4}">
      <dgm:prSet/>
      <dgm:spPr/>
      <dgm:t>
        <a:bodyPr/>
        <a:lstStyle/>
        <a:p>
          <a:r>
            <a:rPr lang="en-GB"/>
            <a:t>What Is a Global Variable In Python?</a:t>
          </a:r>
          <a:endParaRPr lang="en-US"/>
        </a:p>
      </dgm:t>
    </dgm:pt>
    <dgm:pt modelId="{D3EB6F14-9695-4D91-A9D7-FD89697C5D13}" type="parTrans" cxnId="{940D1F19-E55B-49E9-BC60-E63D1013888E}">
      <dgm:prSet/>
      <dgm:spPr/>
      <dgm:t>
        <a:bodyPr/>
        <a:lstStyle/>
        <a:p>
          <a:endParaRPr lang="en-US"/>
        </a:p>
      </dgm:t>
    </dgm:pt>
    <dgm:pt modelId="{C88E2A34-2878-4673-A231-62DBEBFDABA0}" type="sibTrans" cxnId="{940D1F19-E55B-49E9-BC60-E63D1013888E}">
      <dgm:prSet/>
      <dgm:spPr/>
      <dgm:t>
        <a:bodyPr/>
        <a:lstStyle/>
        <a:p>
          <a:endParaRPr lang="en-US"/>
        </a:p>
      </dgm:t>
    </dgm:pt>
    <dgm:pt modelId="{A8EFD104-F12D-4E76-8DC8-8F09DF6435B4}">
      <dgm:prSet/>
      <dgm:spPr/>
      <dgm:t>
        <a:bodyPr/>
        <a:lstStyle/>
        <a:p>
          <a:r>
            <a:rPr lang="en-GB"/>
            <a:t>What is Variable Scope in Python?</a:t>
          </a:r>
          <a:endParaRPr lang="en-US"/>
        </a:p>
      </dgm:t>
    </dgm:pt>
    <dgm:pt modelId="{FCA4998F-DE37-47B2-A651-B8E4E196BB3D}" type="parTrans" cxnId="{8CED4564-A05C-4EA8-9785-A4D849AB05B1}">
      <dgm:prSet/>
      <dgm:spPr/>
      <dgm:t>
        <a:bodyPr/>
        <a:lstStyle/>
        <a:p>
          <a:endParaRPr lang="en-US"/>
        </a:p>
      </dgm:t>
    </dgm:pt>
    <dgm:pt modelId="{6CDE9926-34A6-4DA4-90A7-FEFFDBF38EFB}" type="sibTrans" cxnId="{8CED4564-A05C-4EA8-9785-A4D849AB05B1}">
      <dgm:prSet/>
      <dgm:spPr/>
      <dgm:t>
        <a:bodyPr/>
        <a:lstStyle/>
        <a:p>
          <a:endParaRPr lang="en-US"/>
        </a:p>
      </dgm:t>
    </dgm:pt>
    <dgm:pt modelId="{C136BF90-A9A5-4009-8B17-544828173D95}">
      <dgm:prSet/>
      <dgm:spPr/>
      <dgm:t>
        <a:bodyPr/>
        <a:lstStyle/>
        <a:p>
          <a:r>
            <a:rPr lang="en-GB"/>
            <a:t>Creating a global variable in Python</a:t>
          </a:r>
          <a:endParaRPr lang="en-US"/>
        </a:p>
      </dgm:t>
    </dgm:pt>
    <dgm:pt modelId="{70597FE0-7353-4EDF-BE7E-E3F763ED012F}" type="parTrans" cxnId="{CBB5B519-3E87-4AB8-A7C2-472945A1C6F0}">
      <dgm:prSet/>
      <dgm:spPr/>
      <dgm:t>
        <a:bodyPr/>
        <a:lstStyle/>
        <a:p>
          <a:endParaRPr lang="en-US"/>
        </a:p>
      </dgm:t>
    </dgm:pt>
    <dgm:pt modelId="{907B266A-C452-45B6-B9D0-50102A77A9B1}" type="sibTrans" cxnId="{CBB5B519-3E87-4AB8-A7C2-472945A1C6F0}">
      <dgm:prSet/>
      <dgm:spPr/>
      <dgm:t>
        <a:bodyPr/>
        <a:lstStyle/>
        <a:p>
          <a:endParaRPr lang="en-US"/>
        </a:p>
      </dgm:t>
    </dgm:pt>
    <dgm:pt modelId="{2A3375EE-FD3E-44C2-A8AA-9B77D45E7B39}">
      <dgm:prSet/>
      <dgm:spPr/>
      <dgm:t>
        <a:bodyPr/>
        <a:lstStyle/>
        <a:p>
          <a:r>
            <a:rPr lang="en-GB"/>
            <a:t>Accessing Global Variables Inside and Outside Functions</a:t>
          </a:r>
          <a:endParaRPr lang="en-US"/>
        </a:p>
      </dgm:t>
    </dgm:pt>
    <dgm:pt modelId="{CC06474E-BDF1-44FD-A31B-3ACAA7944CE4}" type="parTrans" cxnId="{DC70E0FF-BF83-486B-BAA5-071FF051AAFC}">
      <dgm:prSet/>
      <dgm:spPr/>
      <dgm:t>
        <a:bodyPr/>
        <a:lstStyle/>
        <a:p>
          <a:endParaRPr lang="en-US"/>
        </a:p>
      </dgm:t>
    </dgm:pt>
    <dgm:pt modelId="{5350733F-07AD-4966-A28A-CC2595D8A067}" type="sibTrans" cxnId="{DC70E0FF-BF83-486B-BAA5-071FF051AAFC}">
      <dgm:prSet/>
      <dgm:spPr/>
      <dgm:t>
        <a:bodyPr/>
        <a:lstStyle/>
        <a:p>
          <a:endParaRPr lang="en-US"/>
        </a:p>
      </dgm:t>
    </dgm:pt>
    <dgm:pt modelId="{2353A971-F6C7-44C7-8DB3-B0A526D71EE2}">
      <dgm:prSet/>
      <dgm:spPr/>
      <dgm:t>
        <a:bodyPr/>
        <a:lstStyle/>
        <a:p>
          <a:r>
            <a:rPr lang="en-GB"/>
            <a:t>Global Keyword</a:t>
          </a:r>
          <a:endParaRPr lang="en-US"/>
        </a:p>
      </dgm:t>
    </dgm:pt>
    <dgm:pt modelId="{A249542B-0095-4146-B71D-9CB9A25B2159}" type="parTrans" cxnId="{20126D9B-D814-49D0-A73C-03DC4570B95F}">
      <dgm:prSet/>
      <dgm:spPr/>
      <dgm:t>
        <a:bodyPr/>
        <a:lstStyle/>
        <a:p>
          <a:endParaRPr lang="en-US"/>
        </a:p>
      </dgm:t>
    </dgm:pt>
    <dgm:pt modelId="{13C236E7-D42A-4BEF-BBB2-7EBE964AF3CD}" type="sibTrans" cxnId="{20126D9B-D814-49D0-A73C-03DC4570B95F}">
      <dgm:prSet/>
      <dgm:spPr/>
      <dgm:t>
        <a:bodyPr/>
        <a:lstStyle/>
        <a:p>
          <a:endParaRPr lang="en-US"/>
        </a:p>
      </dgm:t>
    </dgm:pt>
    <dgm:pt modelId="{8E9E143E-0081-4B1A-81F0-29D4AB7837BF}">
      <dgm:prSet/>
      <dgm:spPr/>
      <dgm:t>
        <a:bodyPr/>
        <a:lstStyle/>
        <a:p>
          <a:r>
            <a:rPr lang="en-GB"/>
            <a:t>Global in Nested Functions</a:t>
          </a:r>
          <a:endParaRPr lang="en-US"/>
        </a:p>
      </dgm:t>
    </dgm:pt>
    <dgm:pt modelId="{9720EEED-00BD-4B30-B0A1-FB70A3898FB0}" type="parTrans" cxnId="{B3BAC25E-677A-49D0-B177-3313046FE6EF}">
      <dgm:prSet/>
      <dgm:spPr/>
      <dgm:t>
        <a:bodyPr/>
        <a:lstStyle/>
        <a:p>
          <a:endParaRPr lang="en-US"/>
        </a:p>
      </dgm:t>
    </dgm:pt>
    <dgm:pt modelId="{2A6897E9-F8B8-4FAA-BBCE-F8871929C9E0}" type="sibTrans" cxnId="{B3BAC25E-677A-49D0-B177-3313046FE6EF}">
      <dgm:prSet/>
      <dgm:spPr/>
      <dgm:t>
        <a:bodyPr/>
        <a:lstStyle/>
        <a:p>
          <a:endParaRPr lang="en-US"/>
        </a:p>
      </dgm:t>
    </dgm:pt>
    <dgm:pt modelId="{C642E99E-01DB-4269-948F-D4D6555D40D2}">
      <dgm:prSet/>
      <dgm:spPr/>
      <dgm:t>
        <a:bodyPr/>
        <a:lstStyle/>
        <a:p>
          <a:r>
            <a:rPr lang="en-GB"/>
            <a:t>Difference Between Global and Local Variables</a:t>
          </a:r>
          <a:endParaRPr lang="en-US"/>
        </a:p>
      </dgm:t>
    </dgm:pt>
    <dgm:pt modelId="{3B1EC4DA-15E2-4AD9-8F32-30DED3823B33}" type="parTrans" cxnId="{43C040C1-C68B-4A6C-AA91-435C2E435913}">
      <dgm:prSet/>
      <dgm:spPr/>
      <dgm:t>
        <a:bodyPr/>
        <a:lstStyle/>
        <a:p>
          <a:endParaRPr lang="en-US"/>
        </a:p>
      </dgm:t>
    </dgm:pt>
    <dgm:pt modelId="{18B8ED20-DD20-4180-87BC-ADE8B98AE671}" type="sibTrans" cxnId="{43C040C1-C68B-4A6C-AA91-435C2E435913}">
      <dgm:prSet/>
      <dgm:spPr/>
      <dgm:t>
        <a:bodyPr/>
        <a:lstStyle/>
        <a:p>
          <a:endParaRPr lang="en-US"/>
        </a:p>
      </dgm:t>
    </dgm:pt>
    <dgm:pt modelId="{93FEA231-B60B-4B10-A647-D04A11730FFE}" type="pres">
      <dgm:prSet presAssocID="{A70B5607-D740-4847-9442-38573E84C3F8}" presName="vert0" presStyleCnt="0">
        <dgm:presLayoutVars>
          <dgm:dir/>
          <dgm:animOne val="branch"/>
          <dgm:animLvl val="lvl"/>
        </dgm:presLayoutVars>
      </dgm:prSet>
      <dgm:spPr/>
    </dgm:pt>
    <dgm:pt modelId="{59050AF1-EC24-48EC-BCA5-BB7DE4E098EF}" type="pres">
      <dgm:prSet presAssocID="{99BC7720-B715-48A1-BE02-84B7F18E9A01}" presName="thickLine" presStyleLbl="alignNode1" presStyleIdx="0" presStyleCnt="8"/>
      <dgm:spPr/>
    </dgm:pt>
    <dgm:pt modelId="{92DD9A02-B341-4FC4-9231-2A6C4BD2F853}" type="pres">
      <dgm:prSet presAssocID="{99BC7720-B715-48A1-BE02-84B7F18E9A01}" presName="horz1" presStyleCnt="0"/>
      <dgm:spPr/>
    </dgm:pt>
    <dgm:pt modelId="{520C4FF5-1805-438F-B76A-5B6BA14C0075}" type="pres">
      <dgm:prSet presAssocID="{99BC7720-B715-48A1-BE02-84B7F18E9A01}" presName="tx1" presStyleLbl="revTx" presStyleIdx="0" presStyleCnt="8"/>
      <dgm:spPr/>
    </dgm:pt>
    <dgm:pt modelId="{F5C031FF-048E-41C7-B497-F3ED5FD99104}" type="pres">
      <dgm:prSet presAssocID="{99BC7720-B715-48A1-BE02-84B7F18E9A01}" presName="vert1" presStyleCnt="0"/>
      <dgm:spPr/>
    </dgm:pt>
    <dgm:pt modelId="{BCB2B641-220A-4D15-A56D-1EB2E8513AB0}" type="pres">
      <dgm:prSet presAssocID="{D476ABCF-4D02-4669-BA7E-9FBB463A93C4}" presName="thickLine" presStyleLbl="alignNode1" presStyleIdx="1" presStyleCnt="8"/>
      <dgm:spPr/>
    </dgm:pt>
    <dgm:pt modelId="{44185A41-A4B6-4A4F-A055-404EDAFAEC4C}" type="pres">
      <dgm:prSet presAssocID="{D476ABCF-4D02-4669-BA7E-9FBB463A93C4}" presName="horz1" presStyleCnt="0"/>
      <dgm:spPr/>
    </dgm:pt>
    <dgm:pt modelId="{5D18B686-1259-4E36-AD88-B238255FDFB9}" type="pres">
      <dgm:prSet presAssocID="{D476ABCF-4D02-4669-BA7E-9FBB463A93C4}" presName="tx1" presStyleLbl="revTx" presStyleIdx="1" presStyleCnt="8"/>
      <dgm:spPr/>
    </dgm:pt>
    <dgm:pt modelId="{C0276D73-80D0-4F4A-A808-E34A36103779}" type="pres">
      <dgm:prSet presAssocID="{D476ABCF-4D02-4669-BA7E-9FBB463A93C4}" presName="vert1" presStyleCnt="0"/>
      <dgm:spPr/>
    </dgm:pt>
    <dgm:pt modelId="{7F6CA2F9-FF8E-44F0-A56B-B81B0E624C1A}" type="pres">
      <dgm:prSet presAssocID="{A8EFD104-F12D-4E76-8DC8-8F09DF6435B4}" presName="thickLine" presStyleLbl="alignNode1" presStyleIdx="2" presStyleCnt="8"/>
      <dgm:spPr/>
    </dgm:pt>
    <dgm:pt modelId="{08F77D14-8DF4-466E-8B5C-1332B69CEB1B}" type="pres">
      <dgm:prSet presAssocID="{A8EFD104-F12D-4E76-8DC8-8F09DF6435B4}" presName="horz1" presStyleCnt="0"/>
      <dgm:spPr/>
    </dgm:pt>
    <dgm:pt modelId="{8EEA5ED2-EED2-43CC-9420-6EFA273E3CD6}" type="pres">
      <dgm:prSet presAssocID="{A8EFD104-F12D-4E76-8DC8-8F09DF6435B4}" presName="tx1" presStyleLbl="revTx" presStyleIdx="2" presStyleCnt="8"/>
      <dgm:spPr/>
    </dgm:pt>
    <dgm:pt modelId="{A30F4D49-9024-4F70-B44A-D7C6ABD2CB37}" type="pres">
      <dgm:prSet presAssocID="{A8EFD104-F12D-4E76-8DC8-8F09DF6435B4}" presName="vert1" presStyleCnt="0"/>
      <dgm:spPr/>
    </dgm:pt>
    <dgm:pt modelId="{270E5937-6D7C-4A7B-813D-5F8AAFD24ABD}" type="pres">
      <dgm:prSet presAssocID="{C136BF90-A9A5-4009-8B17-544828173D95}" presName="thickLine" presStyleLbl="alignNode1" presStyleIdx="3" presStyleCnt="8"/>
      <dgm:spPr/>
    </dgm:pt>
    <dgm:pt modelId="{C88C085A-B6AC-4E01-AA60-05A3120EA478}" type="pres">
      <dgm:prSet presAssocID="{C136BF90-A9A5-4009-8B17-544828173D95}" presName="horz1" presStyleCnt="0"/>
      <dgm:spPr/>
    </dgm:pt>
    <dgm:pt modelId="{8BA91815-C35B-46C4-A022-8891CDC59094}" type="pres">
      <dgm:prSet presAssocID="{C136BF90-A9A5-4009-8B17-544828173D95}" presName="tx1" presStyleLbl="revTx" presStyleIdx="3" presStyleCnt="8"/>
      <dgm:spPr/>
    </dgm:pt>
    <dgm:pt modelId="{3B188DE7-2692-46C3-8374-DBAD7EED365B}" type="pres">
      <dgm:prSet presAssocID="{C136BF90-A9A5-4009-8B17-544828173D95}" presName="vert1" presStyleCnt="0"/>
      <dgm:spPr/>
    </dgm:pt>
    <dgm:pt modelId="{F426CA53-ACFF-4C5B-B8AA-9425166BDF14}" type="pres">
      <dgm:prSet presAssocID="{2A3375EE-FD3E-44C2-A8AA-9B77D45E7B39}" presName="thickLine" presStyleLbl="alignNode1" presStyleIdx="4" presStyleCnt="8"/>
      <dgm:spPr/>
    </dgm:pt>
    <dgm:pt modelId="{B41B54A2-0716-4F6E-A9E3-D38DBAFC3198}" type="pres">
      <dgm:prSet presAssocID="{2A3375EE-FD3E-44C2-A8AA-9B77D45E7B39}" presName="horz1" presStyleCnt="0"/>
      <dgm:spPr/>
    </dgm:pt>
    <dgm:pt modelId="{43581743-F906-4B2C-95A2-9A9E359E5A37}" type="pres">
      <dgm:prSet presAssocID="{2A3375EE-FD3E-44C2-A8AA-9B77D45E7B39}" presName="tx1" presStyleLbl="revTx" presStyleIdx="4" presStyleCnt="8"/>
      <dgm:spPr/>
    </dgm:pt>
    <dgm:pt modelId="{84A87B3B-0C6B-46EF-BCC5-EB24716C4756}" type="pres">
      <dgm:prSet presAssocID="{2A3375EE-FD3E-44C2-A8AA-9B77D45E7B39}" presName="vert1" presStyleCnt="0"/>
      <dgm:spPr/>
    </dgm:pt>
    <dgm:pt modelId="{662FAA7C-FD19-44E7-9BD3-A23FE60A894A}" type="pres">
      <dgm:prSet presAssocID="{2353A971-F6C7-44C7-8DB3-B0A526D71EE2}" presName="thickLine" presStyleLbl="alignNode1" presStyleIdx="5" presStyleCnt="8"/>
      <dgm:spPr/>
    </dgm:pt>
    <dgm:pt modelId="{E491101A-770B-4AFF-B7DC-002AFD6A25DC}" type="pres">
      <dgm:prSet presAssocID="{2353A971-F6C7-44C7-8DB3-B0A526D71EE2}" presName="horz1" presStyleCnt="0"/>
      <dgm:spPr/>
    </dgm:pt>
    <dgm:pt modelId="{CA74A33A-1CCF-4C12-BB38-C9D65F352845}" type="pres">
      <dgm:prSet presAssocID="{2353A971-F6C7-44C7-8DB3-B0A526D71EE2}" presName="tx1" presStyleLbl="revTx" presStyleIdx="5" presStyleCnt="8"/>
      <dgm:spPr/>
    </dgm:pt>
    <dgm:pt modelId="{686F7C3B-0F4B-47CB-ABBF-E43A999395D3}" type="pres">
      <dgm:prSet presAssocID="{2353A971-F6C7-44C7-8DB3-B0A526D71EE2}" presName="vert1" presStyleCnt="0"/>
      <dgm:spPr/>
    </dgm:pt>
    <dgm:pt modelId="{EA3CBD8A-F7CF-423C-B5BC-B9761A349A6B}" type="pres">
      <dgm:prSet presAssocID="{8E9E143E-0081-4B1A-81F0-29D4AB7837BF}" presName="thickLine" presStyleLbl="alignNode1" presStyleIdx="6" presStyleCnt="8"/>
      <dgm:spPr/>
    </dgm:pt>
    <dgm:pt modelId="{750E07B4-51C3-4950-9986-F2F6C13FFC61}" type="pres">
      <dgm:prSet presAssocID="{8E9E143E-0081-4B1A-81F0-29D4AB7837BF}" presName="horz1" presStyleCnt="0"/>
      <dgm:spPr/>
    </dgm:pt>
    <dgm:pt modelId="{163CDC25-6DE2-460B-9F64-FE9E7C1B72B9}" type="pres">
      <dgm:prSet presAssocID="{8E9E143E-0081-4B1A-81F0-29D4AB7837BF}" presName="tx1" presStyleLbl="revTx" presStyleIdx="6" presStyleCnt="8"/>
      <dgm:spPr/>
    </dgm:pt>
    <dgm:pt modelId="{22BC6A9E-72B2-4CB1-8FB7-291AFC3B9721}" type="pres">
      <dgm:prSet presAssocID="{8E9E143E-0081-4B1A-81F0-29D4AB7837BF}" presName="vert1" presStyleCnt="0"/>
      <dgm:spPr/>
    </dgm:pt>
    <dgm:pt modelId="{C69CD327-766C-420C-A304-42A880215D6B}" type="pres">
      <dgm:prSet presAssocID="{C642E99E-01DB-4269-948F-D4D6555D40D2}" presName="thickLine" presStyleLbl="alignNode1" presStyleIdx="7" presStyleCnt="8"/>
      <dgm:spPr/>
    </dgm:pt>
    <dgm:pt modelId="{CB30020B-BACD-4E96-BC09-DDD153DCD189}" type="pres">
      <dgm:prSet presAssocID="{C642E99E-01DB-4269-948F-D4D6555D40D2}" presName="horz1" presStyleCnt="0"/>
      <dgm:spPr/>
    </dgm:pt>
    <dgm:pt modelId="{AB8A7585-190E-409D-B37B-FE83CD227D2C}" type="pres">
      <dgm:prSet presAssocID="{C642E99E-01DB-4269-948F-D4D6555D40D2}" presName="tx1" presStyleLbl="revTx" presStyleIdx="7" presStyleCnt="8"/>
      <dgm:spPr/>
    </dgm:pt>
    <dgm:pt modelId="{35BA97D2-6D55-49CE-BCC1-FB63BE0B9969}" type="pres">
      <dgm:prSet presAssocID="{C642E99E-01DB-4269-948F-D4D6555D40D2}" presName="vert1" presStyleCnt="0"/>
      <dgm:spPr/>
    </dgm:pt>
  </dgm:ptLst>
  <dgm:cxnLst>
    <dgm:cxn modelId="{02F80E05-4A9E-4EDE-BF44-08B16013E1CD}" type="presOf" srcId="{2A3375EE-FD3E-44C2-A8AA-9B77D45E7B39}" destId="{43581743-F906-4B2C-95A2-9A9E359E5A37}" srcOrd="0" destOrd="0" presId="urn:microsoft.com/office/officeart/2008/layout/LinedList"/>
    <dgm:cxn modelId="{940D1F19-E55B-49E9-BC60-E63D1013888E}" srcId="{A70B5607-D740-4847-9442-38573E84C3F8}" destId="{D476ABCF-4D02-4669-BA7E-9FBB463A93C4}" srcOrd="1" destOrd="0" parTransId="{D3EB6F14-9695-4D91-A9D7-FD89697C5D13}" sibTransId="{C88E2A34-2878-4673-A231-62DBEBFDABA0}"/>
    <dgm:cxn modelId="{CBB5B519-3E87-4AB8-A7C2-472945A1C6F0}" srcId="{A70B5607-D740-4847-9442-38573E84C3F8}" destId="{C136BF90-A9A5-4009-8B17-544828173D95}" srcOrd="3" destOrd="0" parTransId="{70597FE0-7353-4EDF-BE7E-E3F763ED012F}" sibTransId="{907B266A-C452-45B6-B9D0-50102A77A9B1}"/>
    <dgm:cxn modelId="{67B8F02D-89DF-4DF8-A298-520D1E21D64D}" srcId="{A70B5607-D740-4847-9442-38573E84C3F8}" destId="{99BC7720-B715-48A1-BE02-84B7F18E9A01}" srcOrd="0" destOrd="0" parTransId="{8E0A31A2-1A01-44B1-97BA-A28D0DF087B7}" sibTransId="{24ABCB08-F010-4AE0-9829-A82ACAD2946F}"/>
    <dgm:cxn modelId="{B3BAC25E-677A-49D0-B177-3313046FE6EF}" srcId="{A70B5607-D740-4847-9442-38573E84C3F8}" destId="{8E9E143E-0081-4B1A-81F0-29D4AB7837BF}" srcOrd="6" destOrd="0" parTransId="{9720EEED-00BD-4B30-B0A1-FB70A3898FB0}" sibTransId="{2A6897E9-F8B8-4FAA-BBCE-F8871929C9E0}"/>
    <dgm:cxn modelId="{6FC08443-9831-4A0A-A0D5-28B067096F4C}" type="presOf" srcId="{8E9E143E-0081-4B1A-81F0-29D4AB7837BF}" destId="{163CDC25-6DE2-460B-9F64-FE9E7C1B72B9}" srcOrd="0" destOrd="0" presId="urn:microsoft.com/office/officeart/2008/layout/LinedList"/>
    <dgm:cxn modelId="{8CED4564-A05C-4EA8-9785-A4D849AB05B1}" srcId="{A70B5607-D740-4847-9442-38573E84C3F8}" destId="{A8EFD104-F12D-4E76-8DC8-8F09DF6435B4}" srcOrd="2" destOrd="0" parTransId="{FCA4998F-DE37-47B2-A651-B8E4E196BB3D}" sibTransId="{6CDE9926-34A6-4DA4-90A7-FEFFDBF38EFB}"/>
    <dgm:cxn modelId="{98C91A4C-4E24-4BC2-9063-D66D66494D61}" type="presOf" srcId="{C136BF90-A9A5-4009-8B17-544828173D95}" destId="{8BA91815-C35B-46C4-A022-8891CDC59094}" srcOrd="0" destOrd="0" presId="urn:microsoft.com/office/officeart/2008/layout/LinedList"/>
    <dgm:cxn modelId="{25DA8A87-5915-44A8-B4AA-437F39F6CBCD}" type="presOf" srcId="{D476ABCF-4D02-4669-BA7E-9FBB463A93C4}" destId="{5D18B686-1259-4E36-AD88-B238255FDFB9}" srcOrd="0" destOrd="0" presId="urn:microsoft.com/office/officeart/2008/layout/LinedList"/>
    <dgm:cxn modelId="{1FE4538B-9AED-4C88-A1F9-2CCEF7A99842}" type="presOf" srcId="{99BC7720-B715-48A1-BE02-84B7F18E9A01}" destId="{520C4FF5-1805-438F-B76A-5B6BA14C0075}" srcOrd="0" destOrd="0" presId="urn:microsoft.com/office/officeart/2008/layout/LinedList"/>
    <dgm:cxn modelId="{20126D9B-D814-49D0-A73C-03DC4570B95F}" srcId="{A70B5607-D740-4847-9442-38573E84C3F8}" destId="{2353A971-F6C7-44C7-8DB3-B0A526D71EE2}" srcOrd="5" destOrd="0" parTransId="{A249542B-0095-4146-B71D-9CB9A25B2159}" sibTransId="{13C236E7-D42A-4BEF-BBB2-7EBE964AF3CD}"/>
    <dgm:cxn modelId="{C6BB73A5-C083-4A8A-9120-526F68CB8753}" type="presOf" srcId="{A70B5607-D740-4847-9442-38573E84C3F8}" destId="{93FEA231-B60B-4B10-A647-D04A11730FFE}" srcOrd="0" destOrd="0" presId="urn:microsoft.com/office/officeart/2008/layout/LinedList"/>
    <dgm:cxn modelId="{43C040C1-C68B-4A6C-AA91-435C2E435913}" srcId="{A70B5607-D740-4847-9442-38573E84C3F8}" destId="{C642E99E-01DB-4269-948F-D4D6555D40D2}" srcOrd="7" destOrd="0" parTransId="{3B1EC4DA-15E2-4AD9-8F32-30DED3823B33}" sibTransId="{18B8ED20-DD20-4180-87BC-ADE8B98AE671}"/>
    <dgm:cxn modelId="{14C7B8C9-01B5-4647-B040-85692AAB871C}" type="presOf" srcId="{A8EFD104-F12D-4E76-8DC8-8F09DF6435B4}" destId="{8EEA5ED2-EED2-43CC-9420-6EFA273E3CD6}" srcOrd="0" destOrd="0" presId="urn:microsoft.com/office/officeart/2008/layout/LinedList"/>
    <dgm:cxn modelId="{039421D0-E5D7-421A-8A38-087247A2272D}" type="presOf" srcId="{2353A971-F6C7-44C7-8DB3-B0A526D71EE2}" destId="{CA74A33A-1CCF-4C12-BB38-C9D65F352845}" srcOrd="0" destOrd="0" presId="urn:microsoft.com/office/officeart/2008/layout/LinedList"/>
    <dgm:cxn modelId="{47C45DDC-2D40-4F4E-AFFF-D95228A0CCC1}" type="presOf" srcId="{C642E99E-01DB-4269-948F-D4D6555D40D2}" destId="{AB8A7585-190E-409D-B37B-FE83CD227D2C}" srcOrd="0" destOrd="0" presId="urn:microsoft.com/office/officeart/2008/layout/LinedList"/>
    <dgm:cxn modelId="{DC70E0FF-BF83-486B-BAA5-071FF051AAFC}" srcId="{A70B5607-D740-4847-9442-38573E84C3F8}" destId="{2A3375EE-FD3E-44C2-A8AA-9B77D45E7B39}" srcOrd="4" destOrd="0" parTransId="{CC06474E-BDF1-44FD-A31B-3ACAA7944CE4}" sibTransId="{5350733F-07AD-4966-A28A-CC2595D8A067}"/>
    <dgm:cxn modelId="{E792A239-520A-4C49-9F5A-603F7D5B1D90}" type="presParOf" srcId="{93FEA231-B60B-4B10-A647-D04A11730FFE}" destId="{59050AF1-EC24-48EC-BCA5-BB7DE4E098EF}" srcOrd="0" destOrd="0" presId="urn:microsoft.com/office/officeart/2008/layout/LinedList"/>
    <dgm:cxn modelId="{F9D05EC1-BBB6-4AD0-A9F4-435333F99711}" type="presParOf" srcId="{93FEA231-B60B-4B10-A647-D04A11730FFE}" destId="{92DD9A02-B341-4FC4-9231-2A6C4BD2F853}" srcOrd="1" destOrd="0" presId="urn:microsoft.com/office/officeart/2008/layout/LinedList"/>
    <dgm:cxn modelId="{3F497751-7C8D-4E99-BAE7-531A35CEF9FD}" type="presParOf" srcId="{92DD9A02-B341-4FC4-9231-2A6C4BD2F853}" destId="{520C4FF5-1805-438F-B76A-5B6BA14C0075}" srcOrd="0" destOrd="0" presId="urn:microsoft.com/office/officeart/2008/layout/LinedList"/>
    <dgm:cxn modelId="{2B863806-FBAC-41E4-BD46-42B489A64FF0}" type="presParOf" srcId="{92DD9A02-B341-4FC4-9231-2A6C4BD2F853}" destId="{F5C031FF-048E-41C7-B497-F3ED5FD99104}" srcOrd="1" destOrd="0" presId="urn:microsoft.com/office/officeart/2008/layout/LinedList"/>
    <dgm:cxn modelId="{6B1F62AD-B16A-449D-B97C-4A61DEC7CD88}" type="presParOf" srcId="{93FEA231-B60B-4B10-A647-D04A11730FFE}" destId="{BCB2B641-220A-4D15-A56D-1EB2E8513AB0}" srcOrd="2" destOrd="0" presId="urn:microsoft.com/office/officeart/2008/layout/LinedList"/>
    <dgm:cxn modelId="{DDEC301C-A370-472C-9C3F-82FCB57B77E9}" type="presParOf" srcId="{93FEA231-B60B-4B10-A647-D04A11730FFE}" destId="{44185A41-A4B6-4A4F-A055-404EDAFAEC4C}" srcOrd="3" destOrd="0" presId="urn:microsoft.com/office/officeart/2008/layout/LinedList"/>
    <dgm:cxn modelId="{4157EEE1-E5F2-40D6-BD62-673A4326CCE2}" type="presParOf" srcId="{44185A41-A4B6-4A4F-A055-404EDAFAEC4C}" destId="{5D18B686-1259-4E36-AD88-B238255FDFB9}" srcOrd="0" destOrd="0" presId="urn:microsoft.com/office/officeart/2008/layout/LinedList"/>
    <dgm:cxn modelId="{DC6EBA8C-1FCA-40C7-A159-0537AEBDAFA5}" type="presParOf" srcId="{44185A41-A4B6-4A4F-A055-404EDAFAEC4C}" destId="{C0276D73-80D0-4F4A-A808-E34A36103779}" srcOrd="1" destOrd="0" presId="urn:microsoft.com/office/officeart/2008/layout/LinedList"/>
    <dgm:cxn modelId="{0F1E6BBB-7C2A-4AEE-9A33-5208958B5AE0}" type="presParOf" srcId="{93FEA231-B60B-4B10-A647-D04A11730FFE}" destId="{7F6CA2F9-FF8E-44F0-A56B-B81B0E624C1A}" srcOrd="4" destOrd="0" presId="urn:microsoft.com/office/officeart/2008/layout/LinedList"/>
    <dgm:cxn modelId="{A82D9B33-DBC1-4343-8CA1-9E793E27840A}" type="presParOf" srcId="{93FEA231-B60B-4B10-A647-D04A11730FFE}" destId="{08F77D14-8DF4-466E-8B5C-1332B69CEB1B}" srcOrd="5" destOrd="0" presId="urn:microsoft.com/office/officeart/2008/layout/LinedList"/>
    <dgm:cxn modelId="{3382BB74-2411-4761-8FB1-6706BF297462}" type="presParOf" srcId="{08F77D14-8DF4-466E-8B5C-1332B69CEB1B}" destId="{8EEA5ED2-EED2-43CC-9420-6EFA273E3CD6}" srcOrd="0" destOrd="0" presId="urn:microsoft.com/office/officeart/2008/layout/LinedList"/>
    <dgm:cxn modelId="{AD7123E9-A905-4B1A-8E83-8CF1B8EC6B31}" type="presParOf" srcId="{08F77D14-8DF4-466E-8B5C-1332B69CEB1B}" destId="{A30F4D49-9024-4F70-B44A-D7C6ABD2CB37}" srcOrd="1" destOrd="0" presId="urn:microsoft.com/office/officeart/2008/layout/LinedList"/>
    <dgm:cxn modelId="{1CAF4DC7-EB57-40C4-A93C-8E1DDFEFF449}" type="presParOf" srcId="{93FEA231-B60B-4B10-A647-D04A11730FFE}" destId="{270E5937-6D7C-4A7B-813D-5F8AAFD24ABD}" srcOrd="6" destOrd="0" presId="urn:microsoft.com/office/officeart/2008/layout/LinedList"/>
    <dgm:cxn modelId="{BE6980F4-0825-43EF-AE4F-183B9BB1581F}" type="presParOf" srcId="{93FEA231-B60B-4B10-A647-D04A11730FFE}" destId="{C88C085A-B6AC-4E01-AA60-05A3120EA478}" srcOrd="7" destOrd="0" presId="urn:microsoft.com/office/officeart/2008/layout/LinedList"/>
    <dgm:cxn modelId="{5181CA4A-35E3-4354-8643-F2D8B50B8F8F}" type="presParOf" srcId="{C88C085A-B6AC-4E01-AA60-05A3120EA478}" destId="{8BA91815-C35B-46C4-A022-8891CDC59094}" srcOrd="0" destOrd="0" presId="urn:microsoft.com/office/officeart/2008/layout/LinedList"/>
    <dgm:cxn modelId="{04A2AFB5-B413-4DA1-A181-EBB20E00B51F}" type="presParOf" srcId="{C88C085A-B6AC-4E01-AA60-05A3120EA478}" destId="{3B188DE7-2692-46C3-8374-DBAD7EED365B}" srcOrd="1" destOrd="0" presId="urn:microsoft.com/office/officeart/2008/layout/LinedList"/>
    <dgm:cxn modelId="{6246E6F4-55A5-486F-BC0C-00D59E92B784}" type="presParOf" srcId="{93FEA231-B60B-4B10-A647-D04A11730FFE}" destId="{F426CA53-ACFF-4C5B-B8AA-9425166BDF14}" srcOrd="8" destOrd="0" presId="urn:microsoft.com/office/officeart/2008/layout/LinedList"/>
    <dgm:cxn modelId="{A66332A5-2013-437D-A631-00DEABA079B7}" type="presParOf" srcId="{93FEA231-B60B-4B10-A647-D04A11730FFE}" destId="{B41B54A2-0716-4F6E-A9E3-D38DBAFC3198}" srcOrd="9" destOrd="0" presId="urn:microsoft.com/office/officeart/2008/layout/LinedList"/>
    <dgm:cxn modelId="{FF15532A-C4CE-4F97-ABDD-D8C7B7AFE031}" type="presParOf" srcId="{B41B54A2-0716-4F6E-A9E3-D38DBAFC3198}" destId="{43581743-F906-4B2C-95A2-9A9E359E5A37}" srcOrd="0" destOrd="0" presId="urn:microsoft.com/office/officeart/2008/layout/LinedList"/>
    <dgm:cxn modelId="{E86F309C-A7A7-4D1A-AB2E-54FE7E4611DB}" type="presParOf" srcId="{B41B54A2-0716-4F6E-A9E3-D38DBAFC3198}" destId="{84A87B3B-0C6B-46EF-BCC5-EB24716C4756}" srcOrd="1" destOrd="0" presId="urn:microsoft.com/office/officeart/2008/layout/LinedList"/>
    <dgm:cxn modelId="{EE4C467E-59C6-43A5-AA13-C3663E70E6A2}" type="presParOf" srcId="{93FEA231-B60B-4B10-A647-D04A11730FFE}" destId="{662FAA7C-FD19-44E7-9BD3-A23FE60A894A}" srcOrd="10" destOrd="0" presId="urn:microsoft.com/office/officeart/2008/layout/LinedList"/>
    <dgm:cxn modelId="{F265E44D-2438-41C7-8797-1F400BBAB29D}" type="presParOf" srcId="{93FEA231-B60B-4B10-A647-D04A11730FFE}" destId="{E491101A-770B-4AFF-B7DC-002AFD6A25DC}" srcOrd="11" destOrd="0" presId="urn:microsoft.com/office/officeart/2008/layout/LinedList"/>
    <dgm:cxn modelId="{D12697D0-2A9C-418A-AAA8-9A75A6486633}" type="presParOf" srcId="{E491101A-770B-4AFF-B7DC-002AFD6A25DC}" destId="{CA74A33A-1CCF-4C12-BB38-C9D65F352845}" srcOrd="0" destOrd="0" presId="urn:microsoft.com/office/officeart/2008/layout/LinedList"/>
    <dgm:cxn modelId="{687FDA10-9301-448E-AD45-6986CC483F92}" type="presParOf" srcId="{E491101A-770B-4AFF-B7DC-002AFD6A25DC}" destId="{686F7C3B-0F4B-47CB-ABBF-E43A999395D3}" srcOrd="1" destOrd="0" presId="urn:microsoft.com/office/officeart/2008/layout/LinedList"/>
    <dgm:cxn modelId="{99F22DCE-1359-4820-886A-2CD6F502E76C}" type="presParOf" srcId="{93FEA231-B60B-4B10-A647-D04A11730FFE}" destId="{EA3CBD8A-F7CF-423C-B5BC-B9761A349A6B}" srcOrd="12" destOrd="0" presId="urn:microsoft.com/office/officeart/2008/layout/LinedList"/>
    <dgm:cxn modelId="{1E243DA2-C8EB-4744-A48A-79A82BE2D5D6}" type="presParOf" srcId="{93FEA231-B60B-4B10-A647-D04A11730FFE}" destId="{750E07B4-51C3-4950-9986-F2F6C13FFC61}" srcOrd="13" destOrd="0" presId="urn:microsoft.com/office/officeart/2008/layout/LinedList"/>
    <dgm:cxn modelId="{BBBF383E-1064-4903-8722-27011DB012D2}" type="presParOf" srcId="{750E07B4-51C3-4950-9986-F2F6C13FFC61}" destId="{163CDC25-6DE2-460B-9F64-FE9E7C1B72B9}" srcOrd="0" destOrd="0" presId="urn:microsoft.com/office/officeart/2008/layout/LinedList"/>
    <dgm:cxn modelId="{27706E42-8B7D-4376-BE6C-8D3AEBC6C4DB}" type="presParOf" srcId="{750E07B4-51C3-4950-9986-F2F6C13FFC61}" destId="{22BC6A9E-72B2-4CB1-8FB7-291AFC3B9721}" srcOrd="1" destOrd="0" presId="urn:microsoft.com/office/officeart/2008/layout/LinedList"/>
    <dgm:cxn modelId="{1D3F1B74-0FD7-4B8E-883F-FDBEF72C8000}" type="presParOf" srcId="{93FEA231-B60B-4B10-A647-D04A11730FFE}" destId="{C69CD327-766C-420C-A304-42A880215D6B}" srcOrd="14" destOrd="0" presId="urn:microsoft.com/office/officeart/2008/layout/LinedList"/>
    <dgm:cxn modelId="{49A36165-6497-4C48-BDC1-9E350750408E}" type="presParOf" srcId="{93FEA231-B60B-4B10-A647-D04A11730FFE}" destId="{CB30020B-BACD-4E96-BC09-DDD153DCD189}" srcOrd="15" destOrd="0" presId="urn:microsoft.com/office/officeart/2008/layout/LinedList"/>
    <dgm:cxn modelId="{B0548627-D45A-47DF-9562-EA3D02F190E7}" type="presParOf" srcId="{CB30020B-BACD-4E96-BC09-DDD153DCD189}" destId="{AB8A7585-190E-409D-B37B-FE83CD227D2C}" srcOrd="0" destOrd="0" presId="urn:microsoft.com/office/officeart/2008/layout/LinedList"/>
    <dgm:cxn modelId="{745F4819-092E-4149-826C-FB0C06530B0F}" type="presParOf" srcId="{CB30020B-BACD-4E96-BC09-DDD153DCD189}" destId="{35BA97D2-6D55-49CE-BCC1-FB63BE0B996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CBB34-7D0E-45ED-A9A3-B402A95F8CCF}">
      <dsp:nvSpPr>
        <dsp:cNvPr id="0" name=""/>
        <dsp:cNvSpPr/>
      </dsp:nvSpPr>
      <dsp:spPr>
        <a:xfrm>
          <a:off x="0" y="0"/>
          <a:ext cx="9488899" cy="1421097"/>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What are the Functions in Python?</a:t>
          </a:r>
          <a:endParaRPr lang="en-US" sz="2000" kern="1200" dirty="0"/>
        </a:p>
      </dsp:txBody>
      <dsp:txXfrm>
        <a:off x="41623" y="41623"/>
        <a:ext cx="7835340" cy="1337851"/>
      </dsp:txXfrm>
    </dsp:sp>
    <dsp:sp modelId="{9C6481BF-CB4B-4BC3-AE34-369A812A8F0A}">
      <dsp:nvSpPr>
        <dsp:cNvPr id="0" name=""/>
        <dsp:cNvSpPr/>
      </dsp:nvSpPr>
      <dsp:spPr>
        <a:xfrm>
          <a:off x="556002" y="1463152"/>
          <a:ext cx="9966285" cy="1853750"/>
        </a:xfrm>
        <a:prstGeom prst="roundRect">
          <a:avLst>
            <a:gd name="adj" fmla="val 10000"/>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Functions in Python are modular blocks of statements designed to perform or return a specific task. They are the building blocks of Python, enabling programmers to modularize a program. Python functions reduce code repetition and allow us to reuse code, which improves code clarity and efficiency. </a:t>
          </a:r>
          <a:endParaRPr lang="en-US" sz="2000" kern="1200" dirty="0"/>
        </a:p>
      </dsp:txBody>
      <dsp:txXfrm>
        <a:off x="610296" y="1517446"/>
        <a:ext cx="8052836" cy="1745162"/>
      </dsp:txXfrm>
    </dsp:sp>
    <dsp:sp modelId="{9CF56A6A-F811-4A56-975F-8E5E3C542942}">
      <dsp:nvSpPr>
        <dsp:cNvPr id="0" name=""/>
        <dsp:cNvSpPr/>
      </dsp:nvSpPr>
      <dsp:spPr>
        <a:xfrm>
          <a:off x="1577529" y="3358957"/>
          <a:ext cx="9488899" cy="1421097"/>
        </a:xfrm>
        <a:prstGeom prst="roundRect">
          <a:avLst>
            <a:gd name="adj" fmla="val 10000"/>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The intent of functions is to combine repetitive tasks and create a function so that programmers don’t have to write the same code repeatedly for different inputs but can reuse the code through function calls. </a:t>
          </a:r>
          <a:endParaRPr lang="en-US" sz="2000" kern="1200" dirty="0"/>
        </a:p>
      </dsp:txBody>
      <dsp:txXfrm>
        <a:off x="1619152" y="3400580"/>
        <a:ext cx="7699105" cy="1337851"/>
      </dsp:txXfrm>
    </dsp:sp>
    <dsp:sp modelId="{502275C1-74E0-4F99-9B9B-FFB6F9E0D557}">
      <dsp:nvSpPr>
        <dsp:cNvPr id="0" name=""/>
        <dsp:cNvSpPr/>
      </dsp:nvSpPr>
      <dsp:spPr>
        <a:xfrm>
          <a:off x="2372224" y="5038435"/>
          <a:ext cx="9488899" cy="1421097"/>
        </a:xfrm>
        <a:prstGeom prst="roundRect">
          <a:avLst>
            <a:gd name="adj" fmla="val 10000"/>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Variables created using function definitions are local variables as they are known to the function they are declared in. Functions in Python are self-contained modules that encapsulate a set of actions and enable more modular, organized, and readable code. Functions take arguments as input data, work on it, and generate output.</a:t>
          </a:r>
          <a:endParaRPr lang="en-US" sz="2000" kern="1200" dirty="0"/>
        </a:p>
      </dsp:txBody>
      <dsp:txXfrm>
        <a:off x="2413847" y="5080058"/>
        <a:ext cx="7687244" cy="1337851"/>
      </dsp:txXfrm>
    </dsp:sp>
    <dsp:sp modelId="{BB66E057-96D8-4F36-B7D2-EB4B8CF404F9}">
      <dsp:nvSpPr>
        <dsp:cNvPr id="0" name=""/>
        <dsp:cNvSpPr/>
      </dsp:nvSpPr>
      <dsp:spPr>
        <a:xfrm>
          <a:off x="8565185" y="1088431"/>
          <a:ext cx="923713" cy="923713"/>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773020" y="1088431"/>
        <a:ext cx="508043" cy="695094"/>
      </dsp:txXfrm>
    </dsp:sp>
    <dsp:sp modelId="{3701E4D9-A0D0-4018-A55C-FFC98746ED6F}">
      <dsp:nvSpPr>
        <dsp:cNvPr id="0" name=""/>
        <dsp:cNvSpPr/>
      </dsp:nvSpPr>
      <dsp:spPr>
        <a:xfrm>
          <a:off x="9359881" y="2767909"/>
          <a:ext cx="923713" cy="923713"/>
        </a:xfrm>
        <a:prstGeom prst="downArrow">
          <a:avLst>
            <a:gd name="adj1" fmla="val 55000"/>
            <a:gd name="adj2" fmla="val 45000"/>
          </a:avLst>
        </a:prstGeom>
        <a:solidFill>
          <a:schemeClr val="accent5">
            <a:tint val="40000"/>
            <a:alpha val="90000"/>
            <a:hueOff val="-5972333"/>
            <a:satOff val="1333"/>
            <a:lumOff val="20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567716" y="2767909"/>
        <a:ext cx="508043" cy="695094"/>
      </dsp:txXfrm>
    </dsp:sp>
    <dsp:sp modelId="{3BB46EA7-4C49-45EB-A338-EDE173CE8AD6}">
      <dsp:nvSpPr>
        <dsp:cNvPr id="0" name=""/>
        <dsp:cNvSpPr/>
      </dsp:nvSpPr>
      <dsp:spPr>
        <a:xfrm>
          <a:off x="10142715" y="4447388"/>
          <a:ext cx="923713" cy="923713"/>
        </a:xfrm>
        <a:prstGeom prst="downArrow">
          <a:avLst>
            <a:gd name="adj1" fmla="val 55000"/>
            <a:gd name="adj2" fmla="val 45000"/>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350550" y="4447388"/>
        <a:ext cx="508043" cy="69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E3EDB-ED11-4F97-B67B-AD3F015FDF8C}">
      <dsp:nvSpPr>
        <dsp:cNvPr id="0" name=""/>
        <dsp:cNvSpPr/>
      </dsp:nvSpPr>
      <dsp:spPr>
        <a:xfrm>
          <a:off x="0" y="0"/>
          <a:ext cx="1086394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3DA6D2-6329-4195-A153-1CA0EF4C13E5}">
      <dsp:nvSpPr>
        <dsp:cNvPr id="0" name=""/>
        <dsp:cNvSpPr/>
      </dsp:nvSpPr>
      <dsp:spPr>
        <a:xfrm>
          <a:off x="0" y="0"/>
          <a:ext cx="2172788" cy="2707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a:t>Types of Function Arguments in Python:</a:t>
          </a:r>
          <a:endParaRPr lang="en-US" sz="2200" kern="1200"/>
        </a:p>
      </dsp:txBody>
      <dsp:txXfrm>
        <a:off x="0" y="0"/>
        <a:ext cx="2172788" cy="2707481"/>
      </dsp:txXfrm>
    </dsp:sp>
    <dsp:sp modelId="{40CBF60C-3E66-460B-A26C-AABA91143687}">
      <dsp:nvSpPr>
        <dsp:cNvPr id="0" name=""/>
        <dsp:cNvSpPr/>
      </dsp:nvSpPr>
      <dsp:spPr>
        <a:xfrm>
          <a:off x="0" y="2707481"/>
          <a:ext cx="10863943"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C07802-2AEC-4BC1-88A1-EB55100AAE44}">
      <dsp:nvSpPr>
        <dsp:cNvPr id="0" name=""/>
        <dsp:cNvSpPr/>
      </dsp:nvSpPr>
      <dsp:spPr>
        <a:xfrm>
          <a:off x="0" y="2707481"/>
          <a:ext cx="2172788" cy="2707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In Python, there are four built-in function arguments we use to call functions and perform certain tasks.</a:t>
          </a:r>
          <a:endParaRPr lang="en-US" sz="2200" kern="1200"/>
        </a:p>
      </dsp:txBody>
      <dsp:txXfrm>
        <a:off x="0" y="2707481"/>
        <a:ext cx="2172788" cy="2707481"/>
      </dsp:txXfrm>
    </dsp:sp>
    <dsp:sp modelId="{DD331B4B-7526-49D2-90DC-342C74808B1F}">
      <dsp:nvSpPr>
        <dsp:cNvPr id="0" name=""/>
        <dsp:cNvSpPr/>
      </dsp:nvSpPr>
      <dsp:spPr>
        <a:xfrm>
          <a:off x="2335747" y="2739308"/>
          <a:ext cx="8528195" cy="636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Default Arguments</a:t>
          </a:r>
          <a:endParaRPr lang="en-US" sz="2900" kern="1200"/>
        </a:p>
      </dsp:txBody>
      <dsp:txXfrm>
        <a:off x="2335747" y="2739308"/>
        <a:ext cx="8528195" cy="636548"/>
      </dsp:txXfrm>
    </dsp:sp>
    <dsp:sp modelId="{9D8E6AA1-6445-4EC4-878D-5CD964EDB411}">
      <dsp:nvSpPr>
        <dsp:cNvPr id="0" name=""/>
        <dsp:cNvSpPr/>
      </dsp:nvSpPr>
      <dsp:spPr>
        <a:xfrm>
          <a:off x="2172788" y="3375857"/>
          <a:ext cx="8691154"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45B050-76C1-4C51-A200-EE62DA8474ED}">
      <dsp:nvSpPr>
        <dsp:cNvPr id="0" name=""/>
        <dsp:cNvSpPr/>
      </dsp:nvSpPr>
      <dsp:spPr>
        <a:xfrm>
          <a:off x="2335747" y="3407685"/>
          <a:ext cx="8528195" cy="636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Keyword Arguments</a:t>
          </a:r>
          <a:endParaRPr lang="en-US" sz="2900" kern="1200"/>
        </a:p>
      </dsp:txBody>
      <dsp:txXfrm>
        <a:off x="2335747" y="3407685"/>
        <a:ext cx="8528195" cy="636548"/>
      </dsp:txXfrm>
    </dsp:sp>
    <dsp:sp modelId="{882E41CF-7B70-4DBC-B452-DD814B8AD8FF}">
      <dsp:nvSpPr>
        <dsp:cNvPr id="0" name=""/>
        <dsp:cNvSpPr/>
      </dsp:nvSpPr>
      <dsp:spPr>
        <a:xfrm>
          <a:off x="2172788" y="4044234"/>
          <a:ext cx="8691154"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6214173-EE02-48BA-A826-067F567C5E6A}">
      <dsp:nvSpPr>
        <dsp:cNvPr id="0" name=""/>
        <dsp:cNvSpPr/>
      </dsp:nvSpPr>
      <dsp:spPr>
        <a:xfrm>
          <a:off x="2335747" y="4076061"/>
          <a:ext cx="8528195" cy="636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Positional Arguments</a:t>
          </a:r>
          <a:endParaRPr lang="en-US" sz="2900" kern="1200"/>
        </a:p>
      </dsp:txBody>
      <dsp:txXfrm>
        <a:off x="2335747" y="4076061"/>
        <a:ext cx="8528195" cy="636548"/>
      </dsp:txXfrm>
    </dsp:sp>
    <dsp:sp modelId="{BCE22E37-2549-4452-AADD-CF85E427F444}">
      <dsp:nvSpPr>
        <dsp:cNvPr id="0" name=""/>
        <dsp:cNvSpPr/>
      </dsp:nvSpPr>
      <dsp:spPr>
        <a:xfrm>
          <a:off x="2172788" y="4712610"/>
          <a:ext cx="8691154"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4A9D03-4FE8-4D65-9C36-E1FAB7C5309D}">
      <dsp:nvSpPr>
        <dsp:cNvPr id="0" name=""/>
        <dsp:cNvSpPr/>
      </dsp:nvSpPr>
      <dsp:spPr>
        <a:xfrm>
          <a:off x="2335747" y="4744438"/>
          <a:ext cx="8528195" cy="636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Arbitrary Arguments</a:t>
          </a:r>
          <a:endParaRPr lang="en-US" sz="2900" kern="1200"/>
        </a:p>
      </dsp:txBody>
      <dsp:txXfrm>
        <a:off x="2335747" y="4744438"/>
        <a:ext cx="8528195" cy="636548"/>
      </dsp:txXfrm>
    </dsp:sp>
    <dsp:sp modelId="{C27B3A01-C317-4393-91EE-3A648BA3B679}">
      <dsp:nvSpPr>
        <dsp:cNvPr id="0" name=""/>
        <dsp:cNvSpPr/>
      </dsp:nvSpPr>
      <dsp:spPr>
        <a:xfrm>
          <a:off x="2172788" y="5380987"/>
          <a:ext cx="8691154"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50AF1-EC24-48EC-BCA5-BB7DE4E098EF}">
      <dsp:nvSpPr>
        <dsp:cNvPr id="0" name=""/>
        <dsp:cNvSpPr/>
      </dsp:nvSpPr>
      <dsp:spPr>
        <a:xfrm>
          <a:off x="0" y="0"/>
          <a:ext cx="99308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0C4FF5-1805-438F-B76A-5B6BA14C0075}">
      <dsp:nvSpPr>
        <dsp:cNvPr id="0" name=""/>
        <dsp:cNvSpPr/>
      </dsp:nvSpPr>
      <dsp:spPr>
        <a:xfrm>
          <a:off x="0" y="0"/>
          <a:ext cx="9930810" cy="4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Introduction</a:t>
          </a:r>
          <a:endParaRPr lang="en-US" sz="1900" kern="1200"/>
        </a:p>
      </dsp:txBody>
      <dsp:txXfrm>
        <a:off x="0" y="0"/>
        <a:ext cx="9930810" cy="427039"/>
      </dsp:txXfrm>
    </dsp:sp>
    <dsp:sp modelId="{BCB2B641-220A-4D15-A56D-1EB2E8513AB0}">
      <dsp:nvSpPr>
        <dsp:cNvPr id="0" name=""/>
        <dsp:cNvSpPr/>
      </dsp:nvSpPr>
      <dsp:spPr>
        <a:xfrm>
          <a:off x="0" y="427039"/>
          <a:ext cx="99308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8B686-1259-4E36-AD88-B238255FDFB9}">
      <dsp:nvSpPr>
        <dsp:cNvPr id="0" name=""/>
        <dsp:cNvSpPr/>
      </dsp:nvSpPr>
      <dsp:spPr>
        <a:xfrm>
          <a:off x="0" y="427039"/>
          <a:ext cx="9930810" cy="4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What Is a Global Variable In Python?</a:t>
          </a:r>
          <a:endParaRPr lang="en-US" sz="1900" kern="1200"/>
        </a:p>
      </dsp:txBody>
      <dsp:txXfrm>
        <a:off x="0" y="427039"/>
        <a:ext cx="9930810" cy="427039"/>
      </dsp:txXfrm>
    </dsp:sp>
    <dsp:sp modelId="{7F6CA2F9-FF8E-44F0-A56B-B81B0E624C1A}">
      <dsp:nvSpPr>
        <dsp:cNvPr id="0" name=""/>
        <dsp:cNvSpPr/>
      </dsp:nvSpPr>
      <dsp:spPr>
        <a:xfrm>
          <a:off x="0" y="854079"/>
          <a:ext cx="99308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EA5ED2-EED2-43CC-9420-6EFA273E3CD6}">
      <dsp:nvSpPr>
        <dsp:cNvPr id="0" name=""/>
        <dsp:cNvSpPr/>
      </dsp:nvSpPr>
      <dsp:spPr>
        <a:xfrm>
          <a:off x="0" y="854079"/>
          <a:ext cx="9930810" cy="4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What is Variable Scope in Python?</a:t>
          </a:r>
          <a:endParaRPr lang="en-US" sz="1900" kern="1200"/>
        </a:p>
      </dsp:txBody>
      <dsp:txXfrm>
        <a:off x="0" y="854079"/>
        <a:ext cx="9930810" cy="427039"/>
      </dsp:txXfrm>
    </dsp:sp>
    <dsp:sp modelId="{270E5937-6D7C-4A7B-813D-5F8AAFD24ABD}">
      <dsp:nvSpPr>
        <dsp:cNvPr id="0" name=""/>
        <dsp:cNvSpPr/>
      </dsp:nvSpPr>
      <dsp:spPr>
        <a:xfrm>
          <a:off x="0" y="1281119"/>
          <a:ext cx="99308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A91815-C35B-46C4-A022-8891CDC59094}">
      <dsp:nvSpPr>
        <dsp:cNvPr id="0" name=""/>
        <dsp:cNvSpPr/>
      </dsp:nvSpPr>
      <dsp:spPr>
        <a:xfrm>
          <a:off x="0" y="1281119"/>
          <a:ext cx="9930810" cy="4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Creating a global variable in Python</a:t>
          </a:r>
          <a:endParaRPr lang="en-US" sz="1900" kern="1200"/>
        </a:p>
      </dsp:txBody>
      <dsp:txXfrm>
        <a:off x="0" y="1281119"/>
        <a:ext cx="9930810" cy="427039"/>
      </dsp:txXfrm>
    </dsp:sp>
    <dsp:sp modelId="{F426CA53-ACFF-4C5B-B8AA-9425166BDF14}">
      <dsp:nvSpPr>
        <dsp:cNvPr id="0" name=""/>
        <dsp:cNvSpPr/>
      </dsp:nvSpPr>
      <dsp:spPr>
        <a:xfrm>
          <a:off x="0" y="1708159"/>
          <a:ext cx="99308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81743-F906-4B2C-95A2-9A9E359E5A37}">
      <dsp:nvSpPr>
        <dsp:cNvPr id="0" name=""/>
        <dsp:cNvSpPr/>
      </dsp:nvSpPr>
      <dsp:spPr>
        <a:xfrm>
          <a:off x="0" y="1708159"/>
          <a:ext cx="9930810" cy="4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Accessing Global Variables Inside and Outside Functions</a:t>
          </a:r>
          <a:endParaRPr lang="en-US" sz="1900" kern="1200"/>
        </a:p>
      </dsp:txBody>
      <dsp:txXfrm>
        <a:off x="0" y="1708159"/>
        <a:ext cx="9930810" cy="427039"/>
      </dsp:txXfrm>
    </dsp:sp>
    <dsp:sp modelId="{662FAA7C-FD19-44E7-9BD3-A23FE60A894A}">
      <dsp:nvSpPr>
        <dsp:cNvPr id="0" name=""/>
        <dsp:cNvSpPr/>
      </dsp:nvSpPr>
      <dsp:spPr>
        <a:xfrm>
          <a:off x="0" y="2135200"/>
          <a:ext cx="99308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4A33A-1CCF-4C12-BB38-C9D65F352845}">
      <dsp:nvSpPr>
        <dsp:cNvPr id="0" name=""/>
        <dsp:cNvSpPr/>
      </dsp:nvSpPr>
      <dsp:spPr>
        <a:xfrm>
          <a:off x="0" y="2135199"/>
          <a:ext cx="9930810" cy="4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Global Keyword</a:t>
          </a:r>
          <a:endParaRPr lang="en-US" sz="1900" kern="1200"/>
        </a:p>
      </dsp:txBody>
      <dsp:txXfrm>
        <a:off x="0" y="2135199"/>
        <a:ext cx="9930810" cy="427039"/>
      </dsp:txXfrm>
    </dsp:sp>
    <dsp:sp modelId="{EA3CBD8A-F7CF-423C-B5BC-B9761A349A6B}">
      <dsp:nvSpPr>
        <dsp:cNvPr id="0" name=""/>
        <dsp:cNvSpPr/>
      </dsp:nvSpPr>
      <dsp:spPr>
        <a:xfrm>
          <a:off x="0" y="2562239"/>
          <a:ext cx="99308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3CDC25-6DE2-460B-9F64-FE9E7C1B72B9}">
      <dsp:nvSpPr>
        <dsp:cNvPr id="0" name=""/>
        <dsp:cNvSpPr/>
      </dsp:nvSpPr>
      <dsp:spPr>
        <a:xfrm>
          <a:off x="0" y="2562239"/>
          <a:ext cx="9930810" cy="4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Global in Nested Functions</a:t>
          </a:r>
          <a:endParaRPr lang="en-US" sz="1900" kern="1200"/>
        </a:p>
      </dsp:txBody>
      <dsp:txXfrm>
        <a:off x="0" y="2562239"/>
        <a:ext cx="9930810" cy="427039"/>
      </dsp:txXfrm>
    </dsp:sp>
    <dsp:sp modelId="{C69CD327-766C-420C-A304-42A880215D6B}">
      <dsp:nvSpPr>
        <dsp:cNvPr id="0" name=""/>
        <dsp:cNvSpPr/>
      </dsp:nvSpPr>
      <dsp:spPr>
        <a:xfrm>
          <a:off x="0" y="2989280"/>
          <a:ext cx="993081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8A7585-190E-409D-B37B-FE83CD227D2C}">
      <dsp:nvSpPr>
        <dsp:cNvPr id="0" name=""/>
        <dsp:cNvSpPr/>
      </dsp:nvSpPr>
      <dsp:spPr>
        <a:xfrm>
          <a:off x="0" y="2989279"/>
          <a:ext cx="9930810" cy="42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GB" sz="1900" kern="1200"/>
            <a:t>Difference Between Global and Local Variables</a:t>
          </a:r>
          <a:endParaRPr lang="en-US" sz="1900" kern="1200"/>
        </a:p>
      </dsp:txBody>
      <dsp:txXfrm>
        <a:off x="0" y="2989279"/>
        <a:ext cx="9930810" cy="42703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D92B6-96CB-45D4-81B5-D6CDA8895282}" type="datetimeFigureOut">
              <a:rPr lang="en-GB" smtClean="0"/>
              <a:t>07/02/2025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65AB5-87EF-4B5B-97B0-D3B45605CAE1}" type="slidenum">
              <a:rPr lang="en-GB" smtClean="0"/>
              <a:t>‹#›</a:t>
            </a:fld>
            <a:endParaRPr lang="en-GB"/>
          </a:p>
        </p:txBody>
      </p:sp>
    </p:spTree>
    <p:extLst>
      <p:ext uri="{BB962C8B-B14F-4D97-AF65-F5344CB8AC3E}">
        <p14:creationId xmlns:p14="http://schemas.microsoft.com/office/powerpoint/2010/main" val="4188161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665AB5-87EF-4B5B-97B0-D3B45605CAE1}" type="slidenum">
              <a:rPr lang="en-GB" smtClean="0"/>
              <a:t>17</a:t>
            </a:fld>
            <a:endParaRPr lang="en-GB"/>
          </a:p>
        </p:txBody>
      </p:sp>
    </p:spTree>
    <p:extLst>
      <p:ext uri="{BB962C8B-B14F-4D97-AF65-F5344CB8AC3E}">
        <p14:creationId xmlns:p14="http://schemas.microsoft.com/office/powerpoint/2010/main" val="14878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3665AB5-87EF-4B5B-97B0-D3B45605CAE1}" type="slidenum">
              <a:rPr lang="en-GB" smtClean="0"/>
              <a:t>108</a:t>
            </a:fld>
            <a:endParaRPr lang="en-GB"/>
          </a:p>
        </p:txBody>
      </p:sp>
    </p:spTree>
    <p:extLst>
      <p:ext uri="{BB962C8B-B14F-4D97-AF65-F5344CB8AC3E}">
        <p14:creationId xmlns:p14="http://schemas.microsoft.com/office/powerpoint/2010/main" val="3467932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64AB-C59B-6FEC-6634-BB531AEF8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33295F1-AD9E-EEFA-4F6E-B7CF08FAC6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528304D-6545-89F7-4D94-037BFE770B52}"/>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5" name="Footer Placeholder 4">
            <a:extLst>
              <a:ext uri="{FF2B5EF4-FFF2-40B4-BE49-F238E27FC236}">
                <a16:creationId xmlns:a16="http://schemas.microsoft.com/office/drawing/2014/main" id="{6F7C8AED-A5C4-FF08-E440-D99DB418B8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E9A16B-3CC8-59AB-A161-1B347CA85FE1}"/>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207174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E820-8991-C8DA-1E4D-AE27BA058F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C6875-B2F0-1096-80C4-AC816C4ED7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6A664E-3CA3-B191-5433-E1DAFD35DA00}"/>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5" name="Footer Placeholder 4">
            <a:extLst>
              <a:ext uri="{FF2B5EF4-FFF2-40B4-BE49-F238E27FC236}">
                <a16:creationId xmlns:a16="http://schemas.microsoft.com/office/drawing/2014/main" id="{C6A1B071-226E-2B2A-8918-653ACDB436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BA0FC7-E993-023E-D19B-35A6AFA086EB}"/>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925844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9D3202-5F20-FA23-F336-5EE80894FF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1F40FB-7012-992C-53A1-58CA81C33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AA6680-4C27-B67C-A3CF-A0EF58F3E8C6}"/>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5" name="Footer Placeholder 4">
            <a:extLst>
              <a:ext uri="{FF2B5EF4-FFF2-40B4-BE49-F238E27FC236}">
                <a16:creationId xmlns:a16="http://schemas.microsoft.com/office/drawing/2014/main" id="{01D33BD0-B80E-99B0-D959-11877230E0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24C330-3DCA-EE11-BCA1-F04DD34B16EB}"/>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385065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AB83-F050-9BF3-A8CA-DC713D662E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AD974F-B3B3-2494-2058-C4A84B37AF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3981A0-374C-9965-D8C8-C6B0A02E59AE}"/>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5" name="Footer Placeholder 4">
            <a:extLst>
              <a:ext uri="{FF2B5EF4-FFF2-40B4-BE49-F238E27FC236}">
                <a16:creationId xmlns:a16="http://schemas.microsoft.com/office/drawing/2014/main" id="{D90B311C-A959-F938-4F17-10F90E53A6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E936E5-E6C2-972C-254D-D5BBEEE942C1}"/>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100268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5C88-6A79-B5B6-5244-767DFA5169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D5DFC2A-E09E-C3EA-C585-25C5245130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13E58-2D94-E057-31C1-34B819FE7725}"/>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5" name="Footer Placeholder 4">
            <a:extLst>
              <a:ext uri="{FF2B5EF4-FFF2-40B4-BE49-F238E27FC236}">
                <a16:creationId xmlns:a16="http://schemas.microsoft.com/office/drawing/2014/main" id="{DCA07D98-0498-9D01-8FEF-48AC8EED86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23975F-52B5-01C1-91EE-0C588047B678}"/>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292368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B29A-FCDE-736A-9E2E-69BD3AE30F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5604C20-9F76-DB6C-CBD9-B3243BD047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099E7C-ADA6-3493-7F83-45903204D9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307681-6079-AD57-6991-9AF74F084CFF}"/>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6" name="Footer Placeholder 5">
            <a:extLst>
              <a:ext uri="{FF2B5EF4-FFF2-40B4-BE49-F238E27FC236}">
                <a16:creationId xmlns:a16="http://schemas.microsoft.com/office/drawing/2014/main" id="{CB24B9C6-FB09-7AE3-6A6A-CDD80E7FC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2E27CC-ACED-E875-2BD5-6526528B428F}"/>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3896300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7D41-3FCE-0CDE-B11D-A3411729D0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408A7-18A3-19F9-5802-985A27B55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4F9440-33C1-4AAE-BA8A-BB438E708C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3516349-7E65-A0BA-8D40-3C780CD19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4D7A9-4CDC-690D-7ABB-E292C5E6F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8A00A5-2417-8F71-F3B8-A48A62558E0E}"/>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8" name="Footer Placeholder 7">
            <a:extLst>
              <a:ext uri="{FF2B5EF4-FFF2-40B4-BE49-F238E27FC236}">
                <a16:creationId xmlns:a16="http://schemas.microsoft.com/office/drawing/2014/main" id="{6F07E189-9A87-28B7-BE55-EDE75235E5E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0DCF2F1-684B-01A8-0590-EF6B1B3FDD5E}"/>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422925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0F9B-EED4-1ACF-D324-1011812CAD4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E980E3-F89D-3C5D-B51F-478C21331E5A}"/>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4" name="Footer Placeholder 3">
            <a:extLst>
              <a:ext uri="{FF2B5EF4-FFF2-40B4-BE49-F238E27FC236}">
                <a16:creationId xmlns:a16="http://schemas.microsoft.com/office/drawing/2014/main" id="{206E5619-F999-08ED-3180-DBC4B9D3BD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60153C-40B2-76CF-5A73-B75A316BF73E}"/>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215035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2A417-CE24-F18A-6D9F-6463D5908CDF}"/>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3" name="Footer Placeholder 2">
            <a:extLst>
              <a:ext uri="{FF2B5EF4-FFF2-40B4-BE49-F238E27FC236}">
                <a16:creationId xmlns:a16="http://schemas.microsoft.com/office/drawing/2014/main" id="{AA21E6BA-2209-9688-F1EB-63B7C9B3B7B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C7148FC-E027-C978-3801-DC76C1F6E168}"/>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274931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1A49-1868-7D8B-9C5C-A1D9893B9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C5AC37B-0AD5-0102-FF0E-14385A848E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C318F00-C6EE-7C7F-D578-F71CDAB5D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55154-496C-C7A8-10B5-DB098F858452}"/>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6" name="Footer Placeholder 5">
            <a:extLst>
              <a:ext uri="{FF2B5EF4-FFF2-40B4-BE49-F238E27FC236}">
                <a16:creationId xmlns:a16="http://schemas.microsoft.com/office/drawing/2014/main" id="{D6A2E84E-7A1F-367F-D0E1-1D37FC5D83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6C1C6E-B706-A345-85E0-540F6ED73FB5}"/>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3510099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1625-A132-83DC-4BA9-9DB22FFC50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AF266AF-B5AB-7053-F286-154F4A5F64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72AE87-DB7B-8DEA-4234-FEC351068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64A2B-877A-885F-BE50-9A2FDCD7DCF4}"/>
              </a:ext>
            </a:extLst>
          </p:cNvPr>
          <p:cNvSpPr>
            <a:spLocks noGrp="1"/>
          </p:cNvSpPr>
          <p:nvPr>
            <p:ph type="dt" sz="half" idx="10"/>
          </p:nvPr>
        </p:nvSpPr>
        <p:spPr/>
        <p:txBody>
          <a:bodyPr/>
          <a:lstStyle/>
          <a:p>
            <a:fld id="{8C27EF99-C261-42EA-95C7-A28C1CE88E6D}" type="datetimeFigureOut">
              <a:rPr lang="en-GB" smtClean="0"/>
              <a:t>07/02/2025</a:t>
            </a:fld>
            <a:endParaRPr lang="en-GB"/>
          </a:p>
        </p:txBody>
      </p:sp>
      <p:sp>
        <p:nvSpPr>
          <p:cNvPr id="6" name="Footer Placeholder 5">
            <a:extLst>
              <a:ext uri="{FF2B5EF4-FFF2-40B4-BE49-F238E27FC236}">
                <a16:creationId xmlns:a16="http://schemas.microsoft.com/office/drawing/2014/main" id="{9EC364D7-12C5-D97B-03CB-62BE06DD79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74BA4E-7FEF-5987-821D-9E6FE92F6D28}"/>
              </a:ext>
            </a:extLst>
          </p:cNvPr>
          <p:cNvSpPr>
            <a:spLocks noGrp="1"/>
          </p:cNvSpPr>
          <p:nvPr>
            <p:ph type="sldNum" sz="quarter" idx="12"/>
          </p:nvPr>
        </p:nvSpPr>
        <p:spPr/>
        <p:txBody>
          <a:bodyPr/>
          <a:lstStyle/>
          <a:p>
            <a:fld id="{37F48F20-6F6E-4796-9D86-8083C06452E2}" type="slidenum">
              <a:rPr lang="en-GB" smtClean="0"/>
              <a:t>‹#›</a:t>
            </a:fld>
            <a:endParaRPr lang="en-GB"/>
          </a:p>
        </p:txBody>
      </p:sp>
    </p:spTree>
    <p:extLst>
      <p:ext uri="{BB962C8B-B14F-4D97-AF65-F5344CB8AC3E}">
        <p14:creationId xmlns:p14="http://schemas.microsoft.com/office/powerpoint/2010/main" val="359858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9A2DA-BBE9-4DA6-A1ED-2750C6770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A9EAEB6-798A-3943-CA3A-84C679586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6FF0B6-EE07-B021-2708-14142BFB0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27EF99-C261-42EA-95C7-A28C1CE88E6D}" type="datetimeFigureOut">
              <a:rPr lang="en-GB" smtClean="0"/>
              <a:t>07/02/2025</a:t>
            </a:fld>
            <a:endParaRPr lang="en-GB"/>
          </a:p>
        </p:txBody>
      </p:sp>
      <p:sp>
        <p:nvSpPr>
          <p:cNvPr id="5" name="Footer Placeholder 4">
            <a:extLst>
              <a:ext uri="{FF2B5EF4-FFF2-40B4-BE49-F238E27FC236}">
                <a16:creationId xmlns:a16="http://schemas.microsoft.com/office/drawing/2014/main" id="{1F44165E-54C0-04F6-D740-E1376E7BDA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8042387-BBF2-4DB0-2B8D-C2AB8907E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F48F20-6F6E-4796-9D86-8083C06452E2}" type="slidenum">
              <a:rPr lang="en-GB" smtClean="0"/>
              <a:t>‹#›</a:t>
            </a:fld>
            <a:endParaRPr lang="en-GB"/>
          </a:p>
        </p:txBody>
      </p:sp>
    </p:spTree>
    <p:extLst>
      <p:ext uri="{BB962C8B-B14F-4D97-AF65-F5344CB8AC3E}">
        <p14:creationId xmlns:p14="http://schemas.microsoft.com/office/powerpoint/2010/main" val="4237286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Shape 20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87DF1C5F-7609-E7D7-4E64-54195C53AEE6}"/>
              </a:ext>
            </a:extLst>
          </p:cNvPr>
          <p:cNvSpPr/>
          <p:nvPr/>
        </p:nvSpPr>
        <p:spPr>
          <a:xfrm>
            <a:off x="1314824" y="735106"/>
            <a:ext cx="10053763" cy="292847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cap="none" spc="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Python Functions:</a:t>
            </a:r>
          </a:p>
        </p:txBody>
      </p:sp>
    </p:spTree>
    <p:extLst>
      <p:ext uri="{BB962C8B-B14F-4D97-AF65-F5344CB8AC3E}">
        <p14:creationId xmlns:p14="http://schemas.microsoft.com/office/powerpoint/2010/main" val="232045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AC043E-B86A-A369-F659-91D10DD839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F956D8C-5B6F-F70F-6077-FF6A7A40AE1A}"/>
              </a:ext>
            </a:extLst>
          </p:cNvPr>
          <p:cNvSpPr txBox="1"/>
          <p:nvPr/>
        </p:nvSpPr>
        <p:spPr>
          <a:xfrm>
            <a:off x="1034143" y="1741714"/>
            <a:ext cx="9978631" cy="4253185"/>
          </a:xfrm>
          <a:prstGeom prst="rect">
            <a:avLst/>
          </a:prstGeom>
        </p:spPr>
        <p:txBody>
          <a:bodyPr vert="horz" lIns="91440" tIns="45720" rIns="91440" bIns="45720" rtlCol="0" anchor="ctr">
            <a:noAutofit/>
          </a:bodyPr>
          <a:lstStyle/>
          <a:p>
            <a:pPr>
              <a:lnSpc>
                <a:spcPct val="90000"/>
              </a:lnSpc>
              <a:spcAft>
                <a:spcPts val="600"/>
              </a:spcAft>
            </a:pPr>
            <a:r>
              <a:rPr lang="en-US" sz="2400" b="1" dirty="0">
                <a:solidFill>
                  <a:schemeClr val="tx2"/>
                </a:solidFill>
              </a:rPr>
              <a:t>Creating Functions in Python:</a:t>
            </a:r>
          </a:p>
          <a:p>
            <a:pPr indent="-228600">
              <a:lnSpc>
                <a:spcPct val="90000"/>
              </a:lnSpc>
              <a:spcAft>
                <a:spcPts val="600"/>
              </a:spcAft>
              <a:buFont typeface="Arial" panose="020B0604020202020204" pitchFamily="34" charset="0"/>
              <a:buChar char="•"/>
            </a:pPr>
            <a:endParaRPr lang="en-US" sz="2400" b="1" dirty="0">
              <a:solidFill>
                <a:schemeClr val="tx2"/>
              </a:solidFill>
            </a:endParaRPr>
          </a:p>
          <a:p>
            <a:pPr>
              <a:lnSpc>
                <a:spcPct val="90000"/>
              </a:lnSpc>
              <a:spcAft>
                <a:spcPts val="600"/>
              </a:spcAft>
            </a:pPr>
            <a:r>
              <a:rPr lang="en-US" sz="2400" dirty="0">
                <a:solidFill>
                  <a:schemeClr val="tx2"/>
                </a:solidFill>
              </a:rPr>
              <a:t>Now, let’s learn how to create functions in Python. The process involves defining the structure and specifying the code to execute. We use the def keyword and add functionalities and properties as required. It is a quick process that focuses on code readability and simplicity. </a:t>
            </a:r>
          </a:p>
          <a:p>
            <a:pPr indent="-228600">
              <a:lnSpc>
                <a:spcPct val="90000"/>
              </a:lnSpc>
              <a:spcAft>
                <a:spcPts val="600"/>
              </a:spcAft>
              <a:buFont typeface="Arial" panose="020B0604020202020204" pitchFamily="34" charset="0"/>
              <a:buChar char="•"/>
            </a:pPr>
            <a:endParaRPr lang="en-US" sz="2400" dirty="0">
              <a:solidFill>
                <a:schemeClr val="tx2"/>
              </a:solidFill>
            </a:endParaRPr>
          </a:p>
          <a:p>
            <a:pPr indent="-228600">
              <a:lnSpc>
                <a:spcPct val="90000"/>
              </a:lnSpc>
              <a:spcAft>
                <a:spcPts val="600"/>
              </a:spcAft>
              <a:buFont typeface="Arial" panose="020B0604020202020204" pitchFamily="34" charset="0"/>
              <a:buChar char="•"/>
            </a:pPr>
            <a:r>
              <a:rPr lang="en-US" sz="2400" b="1" dirty="0">
                <a:solidFill>
                  <a:schemeClr val="tx2"/>
                </a:solidFill>
              </a:rPr>
              <a:t>Syntax </a:t>
            </a:r>
          </a:p>
          <a:p>
            <a:pPr indent="-228600">
              <a:lnSpc>
                <a:spcPct val="90000"/>
              </a:lnSpc>
              <a:spcAft>
                <a:spcPts val="600"/>
              </a:spcAft>
              <a:buFont typeface="Arial" panose="020B0604020202020204" pitchFamily="34" charset="0"/>
              <a:buChar char="•"/>
            </a:pPr>
            <a:r>
              <a:rPr lang="en-US" sz="2400" dirty="0">
                <a:solidFill>
                  <a:schemeClr val="tx2"/>
                </a:solidFill>
              </a:rPr>
              <a:t>Here is a syntax to create a function in Python:</a:t>
            </a:r>
          </a:p>
          <a:p>
            <a:pPr indent="-228600">
              <a:lnSpc>
                <a:spcPct val="90000"/>
              </a:lnSpc>
              <a:spcAft>
                <a:spcPts val="600"/>
              </a:spcAft>
              <a:buFont typeface="Arial" panose="020B0604020202020204" pitchFamily="34" charset="0"/>
              <a:buChar char="•"/>
            </a:pPr>
            <a:endParaRPr lang="en-US" sz="2400" dirty="0">
              <a:solidFill>
                <a:schemeClr val="tx2"/>
              </a:solidFill>
            </a:endParaRPr>
          </a:p>
          <a:p>
            <a:pPr>
              <a:lnSpc>
                <a:spcPct val="90000"/>
              </a:lnSpc>
              <a:spcAft>
                <a:spcPts val="600"/>
              </a:spcAft>
            </a:pPr>
            <a:r>
              <a:rPr lang="en-US" sz="2400" dirty="0">
                <a:solidFill>
                  <a:schemeClr val="tx2"/>
                </a:solidFill>
              </a:rPr>
              <a:t>def fun():</a:t>
            </a:r>
          </a:p>
          <a:p>
            <a:pPr>
              <a:lnSpc>
                <a:spcPct val="90000"/>
              </a:lnSpc>
              <a:spcAft>
                <a:spcPts val="600"/>
              </a:spcAft>
            </a:pPr>
            <a:r>
              <a:rPr lang="en-US" sz="2400" dirty="0">
                <a:solidFill>
                  <a:schemeClr val="tx2"/>
                </a:solidFill>
              </a:rPr>
              <a:t>print("Good Morning")</a:t>
            </a:r>
          </a:p>
        </p:txBody>
      </p:sp>
    </p:spTree>
    <p:extLst>
      <p:ext uri="{BB962C8B-B14F-4D97-AF65-F5344CB8AC3E}">
        <p14:creationId xmlns:p14="http://schemas.microsoft.com/office/powerpoint/2010/main" val="29415416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64EF5-EEA7-D68A-7FBE-BC002D01ED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3C6D86-BF02-2238-3B3F-489175B0CEA4}"/>
              </a:ext>
            </a:extLst>
          </p:cNvPr>
          <p:cNvSpPr txBox="1"/>
          <p:nvPr/>
        </p:nvSpPr>
        <p:spPr>
          <a:xfrm>
            <a:off x="226828" y="153436"/>
            <a:ext cx="11738344" cy="6863417"/>
          </a:xfrm>
          <a:prstGeom prst="rect">
            <a:avLst/>
          </a:prstGeom>
          <a:noFill/>
        </p:spPr>
        <p:txBody>
          <a:bodyPr wrap="square">
            <a:spAutoFit/>
          </a:bodyPr>
          <a:lstStyle/>
          <a:p>
            <a:r>
              <a:rPr lang="en-GB" sz="2000" b="1" dirty="0"/>
              <a:t>Example </a:t>
            </a:r>
          </a:p>
          <a:p>
            <a:r>
              <a:rPr lang="en-GB" sz="2000" dirty="0"/>
              <a:t># Define a function with both positional and keyword parameters</a:t>
            </a:r>
          </a:p>
          <a:p>
            <a:r>
              <a:rPr lang="en-GB" sz="2000" dirty="0"/>
              <a:t>def </a:t>
            </a:r>
            <a:r>
              <a:rPr lang="en-GB" sz="2000" dirty="0" err="1"/>
              <a:t>register_user</a:t>
            </a:r>
            <a:r>
              <a:rPr lang="en-GB" sz="2000" dirty="0"/>
              <a:t>(username, age, country="USA", email=None):</a:t>
            </a:r>
          </a:p>
          <a:p>
            <a:r>
              <a:rPr lang="en-GB" sz="2000" dirty="0"/>
              <a:t>    return </a:t>
            </a:r>
            <a:r>
              <a:rPr lang="en-GB" sz="2000" dirty="0" err="1"/>
              <a:t>f"Username</a:t>
            </a:r>
            <a:r>
              <a:rPr lang="en-GB" sz="2000" dirty="0"/>
              <a:t>: {username}, Age: {age}, Country: {country}, Email: {email}"</a:t>
            </a:r>
          </a:p>
          <a:p>
            <a:endParaRPr lang="en-GB" sz="2000" dirty="0"/>
          </a:p>
          <a:p>
            <a:r>
              <a:rPr lang="en-GB" sz="2000" dirty="0"/>
              <a:t># Call the function with positional arguments followed by keyword arguments</a:t>
            </a:r>
          </a:p>
          <a:p>
            <a:r>
              <a:rPr lang="en-GB" sz="2000" dirty="0"/>
              <a:t>print(</a:t>
            </a:r>
            <a:r>
              <a:rPr lang="en-GB" sz="2000" dirty="0" err="1"/>
              <a:t>register_user</a:t>
            </a:r>
            <a:r>
              <a:rPr lang="en-GB" sz="2000" dirty="0"/>
              <a:t>("Alice", 30, country="Canada", email="alice@example.com"))</a:t>
            </a:r>
          </a:p>
          <a:p>
            <a:r>
              <a:rPr lang="en-GB" sz="2000" dirty="0"/>
              <a:t>#</a:t>
            </a:r>
            <a:r>
              <a:rPr lang="en-GB" sz="2000" b="1" dirty="0"/>
              <a:t> Output: Username: Alice, Age: 30, Country: Canada, Email: alice@example.com</a:t>
            </a:r>
          </a:p>
          <a:p>
            <a:endParaRPr lang="en-GB" sz="2000" dirty="0"/>
          </a:p>
          <a:p>
            <a:r>
              <a:rPr lang="en-GB" sz="2000" dirty="0"/>
              <a:t># This is also valid:</a:t>
            </a:r>
          </a:p>
          <a:p>
            <a:r>
              <a:rPr lang="en-GB" sz="2000" dirty="0"/>
              <a:t>print(</a:t>
            </a:r>
            <a:r>
              <a:rPr lang="en-GB" sz="2000" dirty="0" err="1"/>
              <a:t>register_user</a:t>
            </a:r>
            <a:r>
              <a:rPr lang="en-GB" sz="2000" dirty="0"/>
              <a:t>("Bob", 25, email="bob@example.com"))</a:t>
            </a:r>
          </a:p>
          <a:p>
            <a:r>
              <a:rPr lang="en-GB" sz="2000" dirty="0"/>
              <a:t># </a:t>
            </a:r>
            <a:r>
              <a:rPr lang="en-GB" sz="2000" b="1" dirty="0"/>
              <a:t>Output: Username: Bob, Age: 25, Country: USA, Email: bob@example.com</a:t>
            </a:r>
          </a:p>
          <a:p>
            <a:endParaRPr lang="en-GB" sz="2000" dirty="0"/>
          </a:p>
          <a:p>
            <a:r>
              <a:rPr lang="en-GB" sz="2000" dirty="0"/>
              <a:t># Calling with keyword arguments before positional arguments will cause an error</a:t>
            </a:r>
          </a:p>
          <a:p>
            <a:r>
              <a:rPr lang="en-GB" sz="2000" dirty="0"/>
              <a:t># print(</a:t>
            </a:r>
            <a:r>
              <a:rPr lang="en-GB" sz="2000" dirty="0" err="1"/>
              <a:t>register_user</a:t>
            </a:r>
            <a:r>
              <a:rPr lang="en-GB" sz="2000" dirty="0"/>
              <a:t>(country="UK", email="charlie@example.com", "Charlie", 28))  # This will raise a </a:t>
            </a:r>
            <a:r>
              <a:rPr lang="en-GB" sz="2000" dirty="0" err="1"/>
              <a:t>SyntaxError</a:t>
            </a:r>
            <a:endParaRPr lang="en-GB" sz="2000" dirty="0"/>
          </a:p>
          <a:p>
            <a:r>
              <a:rPr lang="en-GB" sz="2000" dirty="0"/>
              <a:t># You must specify positional arguments first, followed by keyword arguments</a:t>
            </a:r>
          </a:p>
          <a:p>
            <a:endParaRPr lang="en-GB" sz="2000" dirty="0"/>
          </a:p>
          <a:p>
            <a:r>
              <a:rPr lang="en-US" sz="2000" dirty="0"/>
              <a:t>Output:</a:t>
            </a:r>
          </a:p>
          <a:p>
            <a:r>
              <a:rPr lang="en-US" sz="2000" dirty="0"/>
              <a:t>Username: Alice, Age: 30, Country: Canada, Email: alice@example.com</a:t>
            </a:r>
          </a:p>
          <a:p>
            <a:r>
              <a:rPr lang="en-US" sz="2000" dirty="0"/>
              <a:t>Username: Bob, Age: 25, Country: USA, Email: bob@example.com</a:t>
            </a:r>
          </a:p>
          <a:p>
            <a:endParaRPr lang="en-GB" sz="2000" dirty="0"/>
          </a:p>
        </p:txBody>
      </p:sp>
    </p:spTree>
    <p:extLst>
      <p:ext uri="{BB962C8B-B14F-4D97-AF65-F5344CB8AC3E}">
        <p14:creationId xmlns:p14="http://schemas.microsoft.com/office/powerpoint/2010/main" val="21646276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FE6D-3CB6-5EA0-C286-F088AAE369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72F15CA-322A-64C5-6799-C914AA085A39}"/>
              </a:ext>
            </a:extLst>
          </p:cNvPr>
          <p:cNvSpPr/>
          <p:nvPr/>
        </p:nvSpPr>
        <p:spPr>
          <a:xfrm>
            <a:off x="1949448" y="2967335"/>
            <a:ext cx="829310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Global Variable in Python</a:t>
            </a:r>
          </a:p>
        </p:txBody>
      </p:sp>
    </p:spTree>
    <p:extLst>
      <p:ext uri="{BB962C8B-B14F-4D97-AF65-F5344CB8AC3E}">
        <p14:creationId xmlns:p14="http://schemas.microsoft.com/office/powerpoint/2010/main" val="42285787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B7E1-3868-C4F2-397A-C3142C30EF44}"/>
            </a:ext>
          </a:extLst>
        </p:cNvPr>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7363E580-772F-A1F4-1261-E02ABE33A609}"/>
              </a:ext>
            </a:extLst>
          </p:cNvPr>
          <p:cNvGraphicFramePr/>
          <p:nvPr/>
        </p:nvGraphicFramePr>
        <p:xfrm>
          <a:off x="1318437" y="925033"/>
          <a:ext cx="9930810"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57234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2909B-066E-09AF-A877-B6A780112AC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7D7648-D0ED-260E-B82E-427A63F423DD}"/>
              </a:ext>
            </a:extLst>
          </p:cNvPr>
          <p:cNvSpPr txBox="1"/>
          <p:nvPr/>
        </p:nvSpPr>
        <p:spPr>
          <a:xfrm>
            <a:off x="173665" y="227587"/>
            <a:ext cx="11844670" cy="6555641"/>
          </a:xfrm>
          <a:prstGeom prst="rect">
            <a:avLst/>
          </a:prstGeom>
          <a:noFill/>
        </p:spPr>
        <p:txBody>
          <a:bodyPr wrap="square">
            <a:spAutoFit/>
          </a:bodyPr>
          <a:lstStyle/>
          <a:p>
            <a:r>
              <a:rPr lang="en-GB" sz="2000" b="1" dirty="0"/>
              <a:t>Introduction</a:t>
            </a:r>
          </a:p>
          <a:p>
            <a:r>
              <a:rPr lang="en-GB" sz="2000" dirty="0"/>
              <a:t>Global variable scope is a fundamental idea in Python. We declare a variable globally so that it can be accessed within a class and function, and its value can be changed for that particular class or function. </a:t>
            </a:r>
          </a:p>
          <a:p>
            <a:endParaRPr lang="en-GB" sz="2000" dirty="0"/>
          </a:p>
          <a:p>
            <a:r>
              <a:rPr lang="en-GB" sz="2000" dirty="0"/>
              <a:t>To write clean, maintainable, and error-free code, you must understand global variables in Python and how they operate in different scopes. This tutorial will provide informative insights into global variables.</a:t>
            </a:r>
          </a:p>
          <a:p>
            <a:endParaRPr lang="en-GB" sz="2000" dirty="0"/>
          </a:p>
          <a:p>
            <a:r>
              <a:rPr lang="en-GB" sz="2000" b="1" dirty="0"/>
              <a:t>What Is a Global Variable In Python?</a:t>
            </a:r>
          </a:p>
          <a:p>
            <a:r>
              <a:rPr lang="en-GB" sz="2000" dirty="0"/>
              <a:t>Python global variables mean having a scope throughout the program. It means they can be declared in the global scope or outside the function and are accessible throughout the program unless showdown. </a:t>
            </a:r>
          </a:p>
          <a:p>
            <a:endParaRPr lang="en-GB" sz="2000" dirty="0"/>
          </a:p>
          <a:p>
            <a:r>
              <a:rPr lang="en-GB" sz="2000" dirty="0"/>
              <a:t>We define a global variable in Python at the module or script level and access them within the codebase. This allows us to use them throughout the program instead of limiting them to one block of code or one function. </a:t>
            </a:r>
          </a:p>
          <a:p>
            <a:endParaRPr lang="en-GB" sz="2000" dirty="0"/>
          </a:p>
          <a:p>
            <a:r>
              <a:rPr lang="en-GB" sz="2000" dirty="0"/>
              <a:t>We can access them inside and outside the function. So, if you want to use a variable throughout the scope of a program, you must declare it globally. </a:t>
            </a:r>
          </a:p>
          <a:p>
            <a:endParaRPr lang="en-GB" sz="2000" dirty="0"/>
          </a:p>
          <a:p>
            <a:r>
              <a:rPr lang="en-GB" sz="2000" b="1" dirty="0"/>
              <a:t>Syntax</a:t>
            </a:r>
          </a:p>
          <a:p>
            <a:r>
              <a:rPr lang="en-GB" sz="2000" dirty="0"/>
              <a:t>X = “</a:t>
            </a:r>
            <a:r>
              <a:rPr lang="en-GB" sz="2000" dirty="0" err="1"/>
              <a:t>GlobalValue</a:t>
            </a:r>
            <a:r>
              <a:rPr lang="en-GB" sz="2000" dirty="0"/>
              <a:t>”</a:t>
            </a:r>
          </a:p>
          <a:p>
            <a:r>
              <a:rPr lang="en-GB" sz="2000" dirty="0"/>
              <a:t>Def fn1():</a:t>
            </a:r>
          </a:p>
        </p:txBody>
      </p:sp>
    </p:spTree>
    <p:extLst>
      <p:ext uri="{BB962C8B-B14F-4D97-AF65-F5344CB8AC3E}">
        <p14:creationId xmlns:p14="http://schemas.microsoft.com/office/powerpoint/2010/main" val="41286965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166B8-03FA-55AE-B4B0-61C98D43AA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7B5C86-CF13-E155-2DBF-DF9AEE5D7B0A}"/>
              </a:ext>
            </a:extLst>
          </p:cNvPr>
          <p:cNvSpPr txBox="1"/>
          <p:nvPr/>
        </p:nvSpPr>
        <p:spPr>
          <a:xfrm>
            <a:off x="297712" y="215849"/>
            <a:ext cx="11972260" cy="7017306"/>
          </a:xfrm>
          <a:prstGeom prst="rect">
            <a:avLst/>
          </a:prstGeom>
          <a:noFill/>
        </p:spPr>
        <p:txBody>
          <a:bodyPr wrap="square">
            <a:spAutoFit/>
          </a:bodyPr>
          <a:lstStyle/>
          <a:p>
            <a:r>
              <a:rPr lang="en-GB" b="1" dirty="0"/>
              <a:t>What is Variable Scope in Python?</a:t>
            </a:r>
          </a:p>
          <a:p>
            <a:r>
              <a:rPr lang="en-GB" dirty="0"/>
              <a:t>In Python, variable scope is the area or context in which a variable is declared and accessible. It lays down the guidelines for how a variable must be displayed and used in different Python code sections. There are two types of variable scopes in Python:</a:t>
            </a:r>
          </a:p>
          <a:p>
            <a:endParaRPr lang="en-GB" dirty="0"/>
          </a:p>
          <a:p>
            <a:pPr marL="285750" indent="-285750">
              <a:buFont typeface="Wingdings" panose="05000000000000000000" pitchFamily="2" charset="2"/>
              <a:buChar char="q"/>
            </a:pPr>
            <a:r>
              <a:rPr lang="en-GB" dirty="0"/>
              <a:t>Local</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Global</a:t>
            </a:r>
          </a:p>
          <a:p>
            <a:endParaRPr lang="en-GB" dirty="0"/>
          </a:p>
          <a:p>
            <a:r>
              <a:rPr lang="en-GB" b="1" dirty="0"/>
              <a:t>1. Local Scope</a:t>
            </a:r>
          </a:p>
          <a:p>
            <a:r>
              <a:rPr lang="en-GB" dirty="0"/>
              <a:t>The variables we define within a function or block of code come under local scope. They are not used or visible outside the function or code block but can be accessed by that function or block. As the block or function ends, the local variables are also deleted. Therefore, we can’t access their values. </a:t>
            </a:r>
          </a:p>
          <a:p>
            <a:endParaRPr lang="en-GB" dirty="0"/>
          </a:p>
          <a:p>
            <a:r>
              <a:rPr lang="en-GB" b="1" dirty="0"/>
              <a:t>Example </a:t>
            </a:r>
          </a:p>
          <a:p>
            <a:r>
              <a:rPr lang="en-GB" dirty="0"/>
              <a:t># Define a function with a local variable</a:t>
            </a:r>
          </a:p>
          <a:p>
            <a:r>
              <a:rPr lang="en-GB" dirty="0"/>
              <a:t>def </a:t>
            </a:r>
            <a:r>
              <a:rPr lang="en-GB" dirty="0" err="1"/>
              <a:t>calculate_square</a:t>
            </a:r>
            <a:r>
              <a:rPr lang="en-GB" dirty="0"/>
              <a:t>(number):</a:t>
            </a:r>
          </a:p>
          <a:p>
            <a:r>
              <a:rPr lang="en-GB" dirty="0"/>
              <a:t>    result = number * number  # 'result' is a local variable</a:t>
            </a:r>
          </a:p>
          <a:p>
            <a:r>
              <a:rPr lang="en-GB" dirty="0"/>
              <a:t>    return result</a:t>
            </a:r>
          </a:p>
          <a:p>
            <a:endParaRPr lang="en-GB" dirty="0"/>
          </a:p>
          <a:p>
            <a:r>
              <a:rPr lang="en-GB" dirty="0"/>
              <a:t># Call the function</a:t>
            </a:r>
          </a:p>
          <a:p>
            <a:r>
              <a:rPr lang="en-GB" dirty="0"/>
              <a:t>square_of_5 = </a:t>
            </a:r>
            <a:r>
              <a:rPr lang="en-GB" dirty="0" err="1"/>
              <a:t>calculate_square</a:t>
            </a:r>
            <a:r>
              <a:rPr lang="en-GB" dirty="0"/>
              <a:t>(5)</a:t>
            </a:r>
          </a:p>
          <a:p>
            <a:r>
              <a:rPr lang="en-GB" dirty="0"/>
              <a:t># Print the result</a:t>
            </a:r>
          </a:p>
          <a:p>
            <a:r>
              <a:rPr lang="en-GB" dirty="0"/>
              <a:t>print(</a:t>
            </a:r>
            <a:r>
              <a:rPr lang="en-GB" dirty="0" err="1"/>
              <a:t>f"The</a:t>
            </a:r>
            <a:r>
              <a:rPr lang="en-GB" dirty="0"/>
              <a:t> square of 5 is: {square_of_5}")</a:t>
            </a:r>
          </a:p>
          <a:p>
            <a:endParaRPr lang="en-GB" dirty="0"/>
          </a:p>
        </p:txBody>
      </p:sp>
      <p:sp>
        <p:nvSpPr>
          <p:cNvPr id="5" name="TextBox 4">
            <a:extLst>
              <a:ext uri="{FF2B5EF4-FFF2-40B4-BE49-F238E27FC236}">
                <a16:creationId xmlns:a16="http://schemas.microsoft.com/office/drawing/2014/main" id="{AA885EBC-233A-2932-5762-597AA6DA0814}"/>
              </a:ext>
            </a:extLst>
          </p:cNvPr>
          <p:cNvSpPr txBox="1"/>
          <p:nvPr/>
        </p:nvSpPr>
        <p:spPr>
          <a:xfrm>
            <a:off x="6586870" y="5110073"/>
            <a:ext cx="6177516" cy="646331"/>
          </a:xfrm>
          <a:prstGeom prst="rect">
            <a:avLst/>
          </a:prstGeom>
          <a:noFill/>
        </p:spPr>
        <p:txBody>
          <a:bodyPr wrap="square">
            <a:spAutoFit/>
          </a:bodyPr>
          <a:lstStyle/>
          <a:p>
            <a:r>
              <a:rPr lang="en-GB" dirty="0"/>
              <a:t>Output:</a:t>
            </a:r>
          </a:p>
          <a:p>
            <a:r>
              <a:rPr lang="en-GB" dirty="0"/>
              <a:t>The square of 5 is: 25</a:t>
            </a:r>
          </a:p>
        </p:txBody>
      </p:sp>
    </p:spTree>
    <p:extLst>
      <p:ext uri="{BB962C8B-B14F-4D97-AF65-F5344CB8AC3E}">
        <p14:creationId xmlns:p14="http://schemas.microsoft.com/office/powerpoint/2010/main" val="34752721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59506-E81B-6AE8-B07B-9B80C4753B8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DA31D1-CCCC-2A52-5D04-1A319C213B04}"/>
              </a:ext>
            </a:extLst>
          </p:cNvPr>
          <p:cNvSpPr txBox="1"/>
          <p:nvPr/>
        </p:nvSpPr>
        <p:spPr>
          <a:xfrm>
            <a:off x="903769" y="2169042"/>
            <a:ext cx="10451804" cy="3046988"/>
          </a:xfrm>
          <a:prstGeom prst="rect">
            <a:avLst/>
          </a:prstGeom>
          <a:noFill/>
        </p:spPr>
        <p:txBody>
          <a:bodyPr wrap="square">
            <a:spAutoFit/>
          </a:bodyPr>
          <a:lstStyle/>
          <a:p>
            <a:r>
              <a:rPr lang="en-GB" sz="2400" b="1" dirty="0"/>
              <a:t>2. Global Scope:</a:t>
            </a:r>
          </a:p>
          <a:p>
            <a:endParaRPr lang="en-GB" sz="2400" b="1" dirty="0"/>
          </a:p>
          <a:p>
            <a:r>
              <a:rPr lang="en-GB" sz="2400" dirty="0"/>
              <a:t>The variables that we can define outside of a function at the top of the script module are a part of the global scope. The global variables of a script or module can be accessed from anywhere, inside or outside functions. We use the global keyword to ensure that you refer to a global variable rather than defining a new local variable using the same name to edit a global variable within the function. </a:t>
            </a:r>
          </a:p>
        </p:txBody>
      </p:sp>
    </p:spTree>
    <p:extLst>
      <p:ext uri="{BB962C8B-B14F-4D97-AF65-F5344CB8AC3E}">
        <p14:creationId xmlns:p14="http://schemas.microsoft.com/office/powerpoint/2010/main" val="16561370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36956-5153-E1F9-1E25-29D5263FDB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6821B3D-EE7B-7B25-DBB8-E8320A773DAE}"/>
              </a:ext>
            </a:extLst>
          </p:cNvPr>
          <p:cNvSpPr txBox="1"/>
          <p:nvPr/>
        </p:nvSpPr>
        <p:spPr>
          <a:xfrm>
            <a:off x="148856" y="127591"/>
            <a:ext cx="11578856" cy="6740307"/>
          </a:xfrm>
          <a:prstGeom prst="rect">
            <a:avLst/>
          </a:prstGeom>
          <a:noFill/>
        </p:spPr>
        <p:txBody>
          <a:bodyPr wrap="square">
            <a:spAutoFit/>
          </a:bodyPr>
          <a:lstStyle/>
          <a:p>
            <a:r>
              <a:rPr lang="en-GB" b="1" dirty="0"/>
              <a:t>Example :</a:t>
            </a:r>
          </a:p>
          <a:p>
            <a:endParaRPr lang="en-GB" b="1" dirty="0"/>
          </a:p>
          <a:p>
            <a:r>
              <a:rPr lang="en-GB" dirty="0"/>
              <a:t># Define a global variable to keep track of the counter</a:t>
            </a:r>
          </a:p>
          <a:p>
            <a:r>
              <a:rPr lang="en-GB" dirty="0"/>
              <a:t>counter = 0</a:t>
            </a:r>
          </a:p>
          <a:p>
            <a:r>
              <a:rPr lang="en-GB" dirty="0"/>
              <a:t>def </a:t>
            </a:r>
            <a:r>
              <a:rPr lang="en-GB" dirty="0" err="1"/>
              <a:t>increment_counter</a:t>
            </a:r>
            <a:r>
              <a:rPr lang="en-GB" dirty="0"/>
              <a:t>():</a:t>
            </a:r>
          </a:p>
          <a:p>
            <a:r>
              <a:rPr lang="en-GB" dirty="0"/>
              <a:t>    global counter  # Indicate that we want to use the global variable</a:t>
            </a:r>
          </a:p>
          <a:p>
            <a:r>
              <a:rPr lang="en-GB" dirty="0"/>
              <a:t>    counter += 1    # Increment the global counter</a:t>
            </a:r>
          </a:p>
          <a:p>
            <a:r>
              <a:rPr lang="en-GB" dirty="0"/>
              <a:t>def </a:t>
            </a:r>
            <a:r>
              <a:rPr lang="en-GB" dirty="0" err="1"/>
              <a:t>display_counter</a:t>
            </a:r>
            <a:r>
              <a:rPr lang="en-GB" dirty="0"/>
              <a:t>():</a:t>
            </a:r>
          </a:p>
          <a:p>
            <a:r>
              <a:rPr lang="en-GB" dirty="0"/>
              <a:t>    print(</a:t>
            </a:r>
            <a:r>
              <a:rPr lang="en-GB" dirty="0" err="1"/>
              <a:t>f"Current</a:t>
            </a:r>
            <a:r>
              <a:rPr lang="en-GB" dirty="0"/>
              <a:t> counter value: {counter}")</a:t>
            </a:r>
          </a:p>
          <a:p>
            <a:endParaRPr lang="en-GB" dirty="0"/>
          </a:p>
          <a:p>
            <a:r>
              <a:rPr lang="en-GB" dirty="0"/>
              <a:t># Simulate button clicks</a:t>
            </a:r>
          </a:p>
          <a:p>
            <a:r>
              <a:rPr lang="en-GB" dirty="0"/>
              <a:t>print("Simulating button clicks:")</a:t>
            </a:r>
          </a:p>
          <a:p>
            <a:r>
              <a:rPr lang="en-GB" dirty="0" err="1"/>
              <a:t>increment_counter</a:t>
            </a:r>
            <a:r>
              <a:rPr lang="en-GB" dirty="0"/>
              <a:t>()</a:t>
            </a:r>
          </a:p>
          <a:p>
            <a:r>
              <a:rPr lang="en-GB" dirty="0" err="1"/>
              <a:t>display_counter</a:t>
            </a:r>
            <a:r>
              <a:rPr lang="en-GB" dirty="0"/>
              <a:t>()  # Output: Current counter value: 1</a:t>
            </a:r>
          </a:p>
          <a:p>
            <a:r>
              <a:rPr lang="en-GB" dirty="0" err="1"/>
              <a:t>increment_counter</a:t>
            </a:r>
            <a:r>
              <a:rPr lang="en-GB" dirty="0"/>
              <a:t>()</a:t>
            </a:r>
          </a:p>
          <a:p>
            <a:r>
              <a:rPr lang="en-GB" dirty="0" err="1"/>
              <a:t>display_counter</a:t>
            </a:r>
            <a:r>
              <a:rPr lang="en-GB" dirty="0"/>
              <a:t>()  # Output: Current counter value: 2</a:t>
            </a:r>
          </a:p>
          <a:p>
            <a:r>
              <a:rPr lang="en-GB" dirty="0" err="1"/>
              <a:t>increment_counter</a:t>
            </a:r>
            <a:r>
              <a:rPr lang="en-GB" dirty="0"/>
              <a:t>()</a:t>
            </a:r>
          </a:p>
          <a:p>
            <a:r>
              <a:rPr lang="en-GB" dirty="0" err="1"/>
              <a:t>display_counter</a:t>
            </a:r>
            <a:r>
              <a:rPr lang="en-GB" dirty="0"/>
              <a:t>()  # Output: Current counter value: 3</a:t>
            </a:r>
          </a:p>
          <a:p>
            <a:endParaRPr lang="en-GB" dirty="0"/>
          </a:p>
          <a:p>
            <a:r>
              <a:rPr lang="en-GB" dirty="0"/>
              <a:t># Reset counter function, demonstrating another global variable usage</a:t>
            </a:r>
          </a:p>
          <a:p>
            <a:r>
              <a:rPr lang="en-GB" dirty="0"/>
              <a:t>def </a:t>
            </a:r>
            <a:r>
              <a:rPr lang="en-GB" dirty="0" err="1"/>
              <a:t>reset_counter</a:t>
            </a:r>
            <a:r>
              <a:rPr lang="en-GB" dirty="0"/>
              <a:t>():</a:t>
            </a:r>
          </a:p>
          <a:p>
            <a:r>
              <a:rPr lang="en-GB" dirty="0"/>
              <a:t>    global counter</a:t>
            </a:r>
          </a:p>
          <a:p>
            <a:r>
              <a:rPr lang="en-GB" dirty="0"/>
              <a:t>    counter = 0</a:t>
            </a:r>
          </a:p>
          <a:p>
            <a:endParaRPr lang="en-GB" dirty="0"/>
          </a:p>
        </p:txBody>
      </p:sp>
      <p:sp>
        <p:nvSpPr>
          <p:cNvPr id="5" name="TextBox 4">
            <a:extLst>
              <a:ext uri="{FF2B5EF4-FFF2-40B4-BE49-F238E27FC236}">
                <a16:creationId xmlns:a16="http://schemas.microsoft.com/office/drawing/2014/main" id="{28D14EBB-A274-F573-D7C3-378609675CB0}"/>
              </a:ext>
            </a:extLst>
          </p:cNvPr>
          <p:cNvSpPr txBox="1"/>
          <p:nvPr/>
        </p:nvSpPr>
        <p:spPr>
          <a:xfrm>
            <a:off x="6677247" y="1193608"/>
            <a:ext cx="5365897" cy="3693319"/>
          </a:xfrm>
          <a:prstGeom prst="rect">
            <a:avLst/>
          </a:prstGeom>
          <a:noFill/>
        </p:spPr>
        <p:txBody>
          <a:bodyPr wrap="square">
            <a:spAutoFit/>
          </a:bodyPr>
          <a:lstStyle/>
          <a:p>
            <a:r>
              <a:rPr lang="en-GB" dirty="0"/>
              <a:t># Display counter after resetting</a:t>
            </a:r>
          </a:p>
          <a:p>
            <a:r>
              <a:rPr lang="en-GB" dirty="0"/>
              <a:t>print("After resetting counter:")</a:t>
            </a:r>
          </a:p>
          <a:p>
            <a:r>
              <a:rPr lang="en-GB" dirty="0" err="1"/>
              <a:t>reset_counter</a:t>
            </a:r>
            <a:r>
              <a:rPr lang="en-GB" dirty="0"/>
              <a:t>()</a:t>
            </a:r>
          </a:p>
          <a:p>
            <a:r>
              <a:rPr lang="en-GB" dirty="0" err="1"/>
              <a:t>display_counter</a:t>
            </a:r>
            <a:r>
              <a:rPr lang="en-GB" dirty="0"/>
              <a:t>()  # Output: Current counter value: 0</a:t>
            </a:r>
          </a:p>
          <a:p>
            <a:endParaRPr lang="en-GB" dirty="0"/>
          </a:p>
          <a:p>
            <a:r>
              <a:rPr lang="en-US" dirty="0"/>
              <a:t>Output:</a:t>
            </a:r>
          </a:p>
          <a:p>
            <a:r>
              <a:rPr lang="en-US" dirty="0"/>
              <a:t>Simulating button clicks:</a:t>
            </a:r>
          </a:p>
          <a:p>
            <a:r>
              <a:rPr lang="en-US" dirty="0"/>
              <a:t>Current counter value: 1</a:t>
            </a:r>
          </a:p>
          <a:p>
            <a:r>
              <a:rPr lang="en-US" dirty="0"/>
              <a:t>Current counter value: 2</a:t>
            </a:r>
          </a:p>
          <a:p>
            <a:r>
              <a:rPr lang="en-US" dirty="0"/>
              <a:t>Current counter value: 3</a:t>
            </a:r>
          </a:p>
          <a:p>
            <a:r>
              <a:rPr lang="en-US" dirty="0"/>
              <a:t>After resetting counter:</a:t>
            </a:r>
          </a:p>
          <a:p>
            <a:r>
              <a:rPr lang="en-US" dirty="0"/>
              <a:t>Current counter value: 0</a:t>
            </a:r>
            <a:endParaRPr lang="en-GB" dirty="0"/>
          </a:p>
          <a:p>
            <a:endParaRPr lang="en-GB" dirty="0"/>
          </a:p>
        </p:txBody>
      </p:sp>
    </p:spTree>
    <p:extLst>
      <p:ext uri="{BB962C8B-B14F-4D97-AF65-F5344CB8AC3E}">
        <p14:creationId xmlns:p14="http://schemas.microsoft.com/office/powerpoint/2010/main" val="42825298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A073D-AF8F-5087-0EA2-FD6A280CCA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85A714B-5AF5-6548-E095-2BB77190349A}"/>
              </a:ext>
            </a:extLst>
          </p:cNvPr>
          <p:cNvSpPr txBox="1"/>
          <p:nvPr/>
        </p:nvSpPr>
        <p:spPr>
          <a:xfrm>
            <a:off x="212651" y="191386"/>
            <a:ext cx="11653284" cy="5016758"/>
          </a:xfrm>
          <a:prstGeom prst="rect">
            <a:avLst/>
          </a:prstGeom>
          <a:noFill/>
        </p:spPr>
        <p:txBody>
          <a:bodyPr wrap="square">
            <a:spAutoFit/>
          </a:bodyPr>
          <a:lstStyle/>
          <a:p>
            <a:r>
              <a:rPr lang="en-GB" sz="2000" b="1" dirty="0"/>
              <a:t>Creating a global variable in Python</a:t>
            </a:r>
          </a:p>
          <a:p>
            <a:r>
              <a:rPr lang="en-GB" sz="2000" dirty="0"/>
              <a:t>create a global variable in Python, we declare it at the top level of the module and separate them from a function or code block. We declare them outside the function or in a global scope. In simple terms, global variables in Python can be from anywhere in a module, even inside a function, as they have a global scope. </a:t>
            </a:r>
          </a:p>
          <a:p>
            <a:endParaRPr lang="en-GB" sz="2000" dirty="0"/>
          </a:p>
          <a:p>
            <a:r>
              <a:rPr lang="en-GB" sz="2000" dirty="0"/>
              <a:t>We can make a global variable as shown in the following example:</a:t>
            </a:r>
          </a:p>
          <a:p>
            <a:endParaRPr lang="en-GB" sz="2000" dirty="0"/>
          </a:p>
          <a:p>
            <a:r>
              <a:rPr lang="en-GB" sz="2000" b="1" dirty="0"/>
              <a:t>Example </a:t>
            </a:r>
          </a:p>
          <a:p>
            <a:r>
              <a:rPr lang="en-GB" sz="2000" dirty="0"/>
              <a:t>x = "A global variable."</a:t>
            </a:r>
          </a:p>
          <a:p>
            <a:r>
              <a:rPr lang="en-GB" sz="2000" dirty="0"/>
              <a:t>def function():</a:t>
            </a:r>
          </a:p>
          <a:p>
            <a:r>
              <a:rPr lang="en-GB" sz="2000" dirty="0"/>
              <a:t>print(x)</a:t>
            </a:r>
          </a:p>
          <a:p>
            <a:r>
              <a:rPr lang="en-GB" sz="2000" dirty="0"/>
              <a:t>function()</a:t>
            </a:r>
          </a:p>
          <a:p>
            <a:endParaRPr lang="en-GB" sz="2000" dirty="0"/>
          </a:p>
          <a:p>
            <a:r>
              <a:rPr lang="en-GB" sz="2000" b="1" dirty="0"/>
              <a:t>Output:</a:t>
            </a:r>
          </a:p>
          <a:p>
            <a:r>
              <a:rPr lang="en-GB" sz="2000" dirty="0"/>
              <a:t>A global variable.</a:t>
            </a:r>
          </a:p>
        </p:txBody>
      </p:sp>
    </p:spTree>
    <p:extLst>
      <p:ext uri="{BB962C8B-B14F-4D97-AF65-F5344CB8AC3E}">
        <p14:creationId xmlns:p14="http://schemas.microsoft.com/office/powerpoint/2010/main" val="39014190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DC55B-0F49-D883-C071-1990B70A8D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CEA4E2D-5C14-75B4-135A-7894C8323A67}"/>
              </a:ext>
            </a:extLst>
          </p:cNvPr>
          <p:cNvSpPr txBox="1"/>
          <p:nvPr/>
        </p:nvSpPr>
        <p:spPr>
          <a:xfrm>
            <a:off x="542260" y="478465"/>
            <a:ext cx="10951535" cy="4893647"/>
          </a:xfrm>
          <a:prstGeom prst="rect">
            <a:avLst/>
          </a:prstGeom>
          <a:noFill/>
        </p:spPr>
        <p:txBody>
          <a:bodyPr wrap="square">
            <a:spAutoFit/>
          </a:bodyPr>
          <a:lstStyle/>
          <a:p>
            <a:r>
              <a:rPr lang="en-GB" sz="2400" b="1" dirty="0"/>
              <a:t>Accessing Global Variables Inside and Outside Functions</a:t>
            </a:r>
          </a:p>
          <a:p>
            <a:r>
              <a:rPr lang="en-GB" sz="2400" dirty="0"/>
              <a:t>When we define a global variable at the top level of the script, we can access global variable in function inside and outside of the Python function. To access a global variable inside and outside of a function, we adhere to the following steps:</a:t>
            </a:r>
          </a:p>
          <a:p>
            <a:endParaRPr lang="en-GB" sz="2400" dirty="0"/>
          </a:p>
          <a:p>
            <a:r>
              <a:rPr lang="en-GB" sz="2400" b="1" dirty="0"/>
              <a:t>Accessing a global variable inside a function</a:t>
            </a:r>
          </a:p>
          <a:p>
            <a:r>
              <a:rPr lang="en-GB" sz="2400" dirty="0"/>
              <a:t>We don’t need additional keywords or declarations to access global variables inside the function. Using the variable name directly is enough to access them inside a function.</a:t>
            </a:r>
          </a:p>
          <a:p>
            <a:endParaRPr lang="en-GB" sz="2400" dirty="0"/>
          </a:p>
          <a:p>
            <a:r>
              <a:rPr lang="en-GB" sz="2400" b="1" dirty="0"/>
              <a:t>Accessing a global variable outside a function</a:t>
            </a:r>
          </a:p>
          <a:p>
            <a:r>
              <a:rPr lang="en-GB" sz="2400" dirty="0"/>
              <a:t>Similar to any variable in Python, we use the variable name to access a global variable outside of a function.</a:t>
            </a:r>
          </a:p>
        </p:txBody>
      </p:sp>
    </p:spTree>
    <p:extLst>
      <p:ext uri="{BB962C8B-B14F-4D97-AF65-F5344CB8AC3E}">
        <p14:creationId xmlns:p14="http://schemas.microsoft.com/office/powerpoint/2010/main" val="11516959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06E32-04C6-EB05-3436-48F0F510B28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BF46D8-9D22-96C8-05A7-9A29502D8805}"/>
              </a:ext>
            </a:extLst>
          </p:cNvPr>
          <p:cNvSpPr txBox="1"/>
          <p:nvPr/>
        </p:nvSpPr>
        <p:spPr>
          <a:xfrm>
            <a:off x="116958" y="85060"/>
            <a:ext cx="12075042" cy="7171194"/>
          </a:xfrm>
          <a:prstGeom prst="rect">
            <a:avLst/>
          </a:prstGeom>
          <a:noFill/>
        </p:spPr>
        <p:txBody>
          <a:bodyPr wrap="square">
            <a:spAutoFit/>
          </a:bodyPr>
          <a:lstStyle/>
          <a:p>
            <a:r>
              <a:rPr lang="en-GB" sz="2000" b="1" dirty="0"/>
              <a:t>Global Keyword:</a:t>
            </a:r>
          </a:p>
          <a:p>
            <a:r>
              <a:rPr lang="en-GB" sz="2000" dirty="0"/>
              <a:t>A variable created and modified within a function is local if not declared a global variable. So, we use the global keyword in a function to declare that a variable inside the function refers to the global variable. Hence, we can modify the global variable from within the scope of the function. </a:t>
            </a:r>
          </a:p>
          <a:p>
            <a:endParaRPr lang="en-GB" sz="2000" dirty="0"/>
          </a:p>
          <a:p>
            <a:r>
              <a:rPr lang="en-GB" sz="2000" dirty="0"/>
              <a:t>We need the global keyword only for assignments or to change the global variable. When we use ‘global,’ it tells Python that we want to use the global variable. </a:t>
            </a:r>
          </a:p>
          <a:p>
            <a:endParaRPr lang="en-GB" sz="2000" dirty="0"/>
          </a:p>
          <a:p>
            <a:r>
              <a:rPr lang="en-GB" sz="2000" b="1" dirty="0"/>
              <a:t>Rules of Global Keyword</a:t>
            </a:r>
          </a:p>
          <a:p>
            <a:r>
              <a:rPr lang="en-GB" sz="2000" dirty="0"/>
              <a:t>There are a few basic rules we must adhere to while using Python global variable in function. They are as follows:</a:t>
            </a:r>
          </a:p>
          <a:p>
            <a:endParaRPr lang="en-GB" sz="2000" dirty="0"/>
          </a:p>
          <a:p>
            <a:pPr marL="342900" indent="-342900">
              <a:buFont typeface="Wingdings" panose="05000000000000000000" pitchFamily="2" charset="2"/>
              <a:buChar char="q"/>
            </a:pPr>
            <a:r>
              <a:rPr lang="en-GB" sz="2000" dirty="0"/>
              <a:t>If we don’t use the global keyword, the variable created inside the function is a local variable by default.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 variable defined outside a function is treated as global by default. We don’t need to use the </a:t>
            </a:r>
            <a:r>
              <a:rPr lang="en-GB" sz="2000" dirty="0" err="1"/>
              <a:t>glocal</a:t>
            </a:r>
            <a:r>
              <a:rPr lang="en-GB" sz="2000" dirty="0"/>
              <a:t> keyword.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the global keyword to read or write a global variable inside a function.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If we use the global keyword to declare a variable outside the function, it has no effect.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can’t declare global and assign a value in the same line. </a:t>
            </a:r>
          </a:p>
          <a:p>
            <a:endParaRPr lang="en-GB" sz="2000" dirty="0"/>
          </a:p>
        </p:txBody>
      </p:sp>
    </p:spTree>
    <p:extLst>
      <p:ext uri="{BB962C8B-B14F-4D97-AF65-F5344CB8AC3E}">
        <p14:creationId xmlns:p14="http://schemas.microsoft.com/office/powerpoint/2010/main" val="55141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B7207-FE28-C785-D9F3-BA7411ECFE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CA1E67-FF4A-6BD6-1CDB-F26D7D2471C5}"/>
              </a:ext>
            </a:extLst>
          </p:cNvPr>
          <p:cNvSpPr txBox="1"/>
          <p:nvPr/>
        </p:nvSpPr>
        <p:spPr>
          <a:xfrm>
            <a:off x="329609" y="361507"/>
            <a:ext cx="11344940" cy="4401205"/>
          </a:xfrm>
          <a:prstGeom prst="rect">
            <a:avLst/>
          </a:prstGeom>
          <a:noFill/>
        </p:spPr>
        <p:txBody>
          <a:bodyPr wrap="square">
            <a:spAutoFit/>
          </a:bodyPr>
          <a:lstStyle/>
          <a:p>
            <a:r>
              <a:rPr lang="en-GB" sz="2000" b="1" dirty="0"/>
              <a:t>Calling Functions in Python:</a:t>
            </a:r>
          </a:p>
          <a:p>
            <a:endParaRPr lang="en-GB" sz="2000" b="1" dirty="0"/>
          </a:p>
          <a:p>
            <a:r>
              <a:rPr lang="en-GB" sz="2000" dirty="0"/>
              <a:t>Once we create a Python function, we can call it using its name followed by parentheses containing its parameters. </a:t>
            </a:r>
          </a:p>
          <a:p>
            <a:endParaRPr lang="en-GB" sz="2000" dirty="0"/>
          </a:p>
          <a:p>
            <a:r>
              <a:rPr lang="en-GB" sz="2000" dirty="0"/>
              <a:t>Here is an example to help you learn how to call a function in Python:</a:t>
            </a:r>
          </a:p>
          <a:p>
            <a:endParaRPr lang="en-GB" sz="2000" dirty="0"/>
          </a:p>
          <a:p>
            <a:r>
              <a:rPr lang="en-GB" sz="2000" b="1" dirty="0"/>
              <a:t>Example </a:t>
            </a:r>
          </a:p>
          <a:p>
            <a:r>
              <a:rPr lang="en-GB" sz="2000" dirty="0"/>
              <a:t>def </a:t>
            </a:r>
            <a:r>
              <a:rPr lang="en-GB" sz="2000" dirty="0" err="1"/>
              <a:t>geet</a:t>
            </a:r>
            <a:r>
              <a:rPr lang="en-GB" sz="2000" dirty="0"/>
              <a:t>():</a:t>
            </a:r>
          </a:p>
          <a:p>
            <a:r>
              <a:rPr lang="en-GB" sz="2000" dirty="0"/>
              <a:t>print("Good Morning")</a:t>
            </a:r>
          </a:p>
          <a:p>
            <a:r>
              <a:rPr lang="en-GB" sz="2000" dirty="0"/>
              <a:t>greet()</a:t>
            </a:r>
          </a:p>
          <a:p>
            <a:endParaRPr lang="en-GB" sz="2000" dirty="0"/>
          </a:p>
          <a:p>
            <a:r>
              <a:rPr lang="en-GB" sz="2000" b="1" dirty="0"/>
              <a:t>Output:</a:t>
            </a:r>
          </a:p>
          <a:p>
            <a:r>
              <a:rPr lang="en-GB" sz="2000" dirty="0"/>
              <a:t>Good Morning</a:t>
            </a:r>
          </a:p>
        </p:txBody>
      </p:sp>
    </p:spTree>
    <p:extLst>
      <p:ext uri="{BB962C8B-B14F-4D97-AF65-F5344CB8AC3E}">
        <p14:creationId xmlns:p14="http://schemas.microsoft.com/office/powerpoint/2010/main" val="21150969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C07AF-B480-6C5D-9819-E72558E29F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5ED7EC-B6BA-73DD-457C-025542E3FD0A}"/>
              </a:ext>
            </a:extLst>
          </p:cNvPr>
          <p:cNvSpPr txBox="1"/>
          <p:nvPr/>
        </p:nvSpPr>
        <p:spPr>
          <a:xfrm>
            <a:off x="116959" y="106326"/>
            <a:ext cx="12075042" cy="7294305"/>
          </a:xfrm>
          <a:prstGeom prst="rect">
            <a:avLst/>
          </a:prstGeom>
          <a:noFill/>
        </p:spPr>
        <p:txBody>
          <a:bodyPr wrap="square">
            <a:spAutoFit/>
          </a:bodyPr>
          <a:lstStyle/>
          <a:p>
            <a:r>
              <a:rPr lang="en-GB" dirty="0"/>
              <a:t>The global keyword in Python lets a user define a variable globally whose value can be changed outside the current scope. </a:t>
            </a:r>
          </a:p>
          <a:p>
            <a:endParaRPr lang="en-GB" dirty="0"/>
          </a:p>
          <a:p>
            <a:r>
              <a:rPr lang="en-GB" dirty="0"/>
              <a:t>‘Global’ signifies that the variable with global scope will persist throughout the execution of the program. We use the keyword global within a function to update a variable or conduct value assignments.</a:t>
            </a:r>
          </a:p>
          <a:p>
            <a:endParaRPr lang="en-GB" dirty="0"/>
          </a:p>
          <a:p>
            <a:r>
              <a:rPr lang="en-GB" dirty="0"/>
              <a:t>Global in Nested Functions :We can use the Python global keyword within a nested function. </a:t>
            </a:r>
          </a:p>
          <a:p>
            <a:endParaRPr lang="en-GB" dirty="0"/>
          </a:p>
          <a:p>
            <a:r>
              <a:rPr lang="en-GB" b="1" dirty="0"/>
              <a:t>Example :</a:t>
            </a:r>
          </a:p>
          <a:p>
            <a:r>
              <a:rPr lang="en-GB" dirty="0"/>
              <a:t># Define a global variable</a:t>
            </a:r>
          </a:p>
          <a:p>
            <a:r>
              <a:rPr lang="en-GB" dirty="0"/>
              <a:t>value = 10</a:t>
            </a:r>
          </a:p>
          <a:p>
            <a:r>
              <a:rPr lang="en-GB" dirty="0"/>
              <a:t>def </a:t>
            </a:r>
            <a:r>
              <a:rPr lang="en-GB" dirty="0" err="1"/>
              <a:t>outer_function</a:t>
            </a:r>
            <a:r>
              <a:rPr lang="en-GB" dirty="0"/>
              <a:t>():</a:t>
            </a:r>
          </a:p>
          <a:p>
            <a:r>
              <a:rPr lang="en-GB" dirty="0"/>
              <a:t>    global value  # Access the global variable</a:t>
            </a:r>
          </a:p>
          <a:p>
            <a:r>
              <a:rPr lang="en-GB" dirty="0"/>
              <a:t>    def </a:t>
            </a:r>
            <a:r>
              <a:rPr lang="en-GB" dirty="0" err="1"/>
              <a:t>inner_function</a:t>
            </a:r>
            <a:r>
              <a:rPr lang="en-GB" dirty="0"/>
              <a:t>():</a:t>
            </a:r>
          </a:p>
          <a:p>
            <a:r>
              <a:rPr lang="en-GB" dirty="0"/>
              <a:t>        global value  # Access the global variable</a:t>
            </a:r>
          </a:p>
          <a:p>
            <a:r>
              <a:rPr lang="en-GB" dirty="0"/>
              <a:t>        value += 5  # Modify the global variable</a:t>
            </a:r>
          </a:p>
          <a:p>
            <a:r>
              <a:rPr lang="en-GB" dirty="0"/>
              <a:t>    </a:t>
            </a:r>
            <a:r>
              <a:rPr lang="en-GB" dirty="0" err="1"/>
              <a:t>inner_function</a:t>
            </a:r>
            <a:r>
              <a:rPr lang="en-GB" dirty="0"/>
              <a:t>()  # Call the inner function</a:t>
            </a:r>
          </a:p>
          <a:p>
            <a:endParaRPr lang="en-GB" dirty="0"/>
          </a:p>
          <a:p>
            <a:r>
              <a:rPr lang="en-GB" dirty="0"/>
              <a:t># Display the initial global variable value</a:t>
            </a:r>
          </a:p>
          <a:p>
            <a:r>
              <a:rPr lang="en-GB" dirty="0"/>
              <a:t>print("Before:", value)  # Output: Before: 10</a:t>
            </a:r>
          </a:p>
          <a:p>
            <a:endParaRPr lang="en-GB" dirty="0"/>
          </a:p>
          <a:p>
            <a:r>
              <a:rPr lang="en-GB" dirty="0"/>
              <a:t># Call the outer function to modify the global variable</a:t>
            </a:r>
          </a:p>
          <a:p>
            <a:r>
              <a:rPr lang="en-GB" dirty="0" err="1"/>
              <a:t>outer_function</a:t>
            </a:r>
            <a:r>
              <a:rPr lang="en-GB" dirty="0"/>
              <a:t>()</a:t>
            </a:r>
          </a:p>
          <a:p>
            <a:r>
              <a:rPr lang="en-GB" dirty="0"/>
              <a:t># Display the global variable value after modification</a:t>
            </a:r>
          </a:p>
          <a:p>
            <a:r>
              <a:rPr lang="en-GB" dirty="0"/>
              <a:t>print("After:", value)  # Output: After: 15</a:t>
            </a:r>
          </a:p>
          <a:p>
            <a:endParaRPr lang="en-GB" dirty="0"/>
          </a:p>
        </p:txBody>
      </p:sp>
      <p:sp>
        <p:nvSpPr>
          <p:cNvPr id="5" name="TextBox 4">
            <a:extLst>
              <a:ext uri="{FF2B5EF4-FFF2-40B4-BE49-F238E27FC236}">
                <a16:creationId xmlns:a16="http://schemas.microsoft.com/office/drawing/2014/main" id="{5A1657F4-6FAB-A83D-ADEB-0A28C8FEF789}"/>
              </a:ext>
            </a:extLst>
          </p:cNvPr>
          <p:cNvSpPr txBox="1"/>
          <p:nvPr/>
        </p:nvSpPr>
        <p:spPr>
          <a:xfrm>
            <a:off x="7735186" y="3753478"/>
            <a:ext cx="6134986" cy="923330"/>
          </a:xfrm>
          <a:prstGeom prst="rect">
            <a:avLst/>
          </a:prstGeom>
          <a:noFill/>
        </p:spPr>
        <p:txBody>
          <a:bodyPr wrap="square">
            <a:spAutoFit/>
          </a:bodyPr>
          <a:lstStyle/>
          <a:p>
            <a:r>
              <a:rPr lang="en-GB" dirty="0"/>
              <a:t>Output:</a:t>
            </a:r>
          </a:p>
          <a:p>
            <a:r>
              <a:rPr lang="en-GB" dirty="0"/>
              <a:t>Before: 10</a:t>
            </a:r>
          </a:p>
          <a:p>
            <a:r>
              <a:rPr lang="en-GB" dirty="0"/>
              <a:t>After: 15</a:t>
            </a:r>
          </a:p>
        </p:txBody>
      </p:sp>
    </p:spTree>
    <p:extLst>
      <p:ext uri="{BB962C8B-B14F-4D97-AF65-F5344CB8AC3E}">
        <p14:creationId xmlns:p14="http://schemas.microsoft.com/office/powerpoint/2010/main" val="29725904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A6A384-A91F-F61D-4C5F-326C6563C30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FD37E2B-C4A2-F4A1-FA0E-A44D61F2F25D}"/>
              </a:ext>
            </a:extLst>
          </p:cNvPr>
          <p:cNvPicPr>
            <a:picLocks noChangeAspect="1"/>
          </p:cNvPicPr>
          <p:nvPr/>
        </p:nvPicPr>
        <p:blipFill>
          <a:blip r:embed="rId2"/>
          <a:stretch>
            <a:fillRect/>
          </a:stretch>
        </p:blipFill>
        <p:spPr>
          <a:xfrm>
            <a:off x="1894114" y="643467"/>
            <a:ext cx="8538185" cy="5571065"/>
          </a:xfrm>
          <a:prstGeom prst="rect">
            <a:avLst/>
          </a:prstGeom>
          <a:ln>
            <a:noFill/>
          </a:ln>
        </p:spPr>
      </p:pic>
    </p:spTree>
    <p:extLst>
      <p:ext uri="{BB962C8B-B14F-4D97-AF65-F5344CB8AC3E}">
        <p14:creationId xmlns:p14="http://schemas.microsoft.com/office/powerpoint/2010/main" val="298621138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68A0B8-EC61-1849-6F4E-F91175AC0449}"/>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4" name="Freeform: Shape 2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6313F8C-BFC4-47B7-067B-EA966936EDB4}"/>
              </a:ext>
            </a:extLst>
          </p:cNvPr>
          <p:cNvPicPr>
            <a:picLocks noChangeAspect="1"/>
          </p:cNvPicPr>
          <p:nvPr/>
        </p:nvPicPr>
        <p:blipFill>
          <a:blip r:embed="rId2"/>
          <a:stretch>
            <a:fillRect/>
          </a:stretch>
        </p:blipFill>
        <p:spPr>
          <a:xfrm>
            <a:off x="2351315" y="643467"/>
            <a:ext cx="7946572" cy="5571065"/>
          </a:xfrm>
          <a:prstGeom prst="rect">
            <a:avLst/>
          </a:prstGeom>
          <a:ln>
            <a:noFill/>
          </a:ln>
        </p:spPr>
      </p:pic>
    </p:spTree>
    <p:extLst>
      <p:ext uri="{BB962C8B-B14F-4D97-AF65-F5344CB8AC3E}">
        <p14:creationId xmlns:p14="http://schemas.microsoft.com/office/powerpoint/2010/main" val="21562090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FB6B01-4992-398D-53BF-4989D7C790E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C2AB6AB-D9BB-07AE-C385-965B279999E2}"/>
              </a:ext>
            </a:extLst>
          </p:cNvPr>
          <p:cNvPicPr>
            <a:picLocks noChangeAspect="1"/>
          </p:cNvPicPr>
          <p:nvPr/>
        </p:nvPicPr>
        <p:blipFill>
          <a:blip r:embed="rId2"/>
          <a:stretch>
            <a:fillRect/>
          </a:stretch>
        </p:blipFill>
        <p:spPr>
          <a:xfrm>
            <a:off x="1165853" y="643467"/>
            <a:ext cx="9860294" cy="5571065"/>
          </a:xfrm>
          <a:prstGeom prst="rect">
            <a:avLst/>
          </a:prstGeom>
          <a:ln>
            <a:noFill/>
          </a:ln>
        </p:spPr>
      </p:pic>
    </p:spTree>
    <p:extLst>
      <p:ext uri="{BB962C8B-B14F-4D97-AF65-F5344CB8AC3E}">
        <p14:creationId xmlns:p14="http://schemas.microsoft.com/office/powerpoint/2010/main" val="36672510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D6FC68-344C-E8DE-E879-243596768B2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Rectangle 1">
            <a:extLst>
              <a:ext uri="{FF2B5EF4-FFF2-40B4-BE49-F238E27FC236}">
                <a16:creationId xmlns:a16="http://schemas.microsoft.com/office/drawing/2014/main" id="{854F7AB4-3AC5-E25B-44FD-62F1FF444C65}"/>
              </a:ext>
            </a:extLst>
          </p:cNvPr>
          <p:cNvSpPr/>
          <p:nvPr/>
        </p:nvSpPr>
        <p:spPr>
          <a:xfrm>
            <a:off x="2491410" y="1414005"/>
            <a:ext cx="7239000"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dirty="0">
                <a:ln w="9525">
                  <a:solidFill>
                    <a:schemeClr val="bg1"/>
                  </a:solidFill>
                  <a:prstDash val="solid"/>
                </a:ln>
                <a:solidFill>
                  <a:schemeClr val="tx2"/>
                </a:solidFill>
                <a:effectLst>
                  <a:outerShdw blurRad="12700" dist="38100" dir="2700000" algn="tl" rotWithShape="0">
                    <a:schemeClr val="accent5">
                      <a:lumMod val="60000"/>
                      <a:lumOff val="40000"/>
                    </a:schemeClr>
                  </a:outerShdw>
                </a:effectLst>
                <a:latin typeface="+mj-lt"/>
                <a:ea typeface="+mj-ea"/>
                <a:cs typeface="+mj-cs"/>
              </a:rPr>
              <a:t>Python main() Function</a:t>
            </a:r>
            <a:endParaRPr lang="en-US" sz="5200" b="1" kern="1200" cap="none" spc="0" dirty="0">
              <a:ln w="9525">
                <a:solidFill>
                  <a:schemeClr val="bg1"/>
                </a:solidFill>
                <a:prstDash val="solid"/>
              </a:ln>
              <a:solidFill>
                <a:schemeClr val="tx2"/>
              </a:solidFill>
              <a:effectLst>
                <a:outerShdw blurRad="12700" dist="38100" dir="2700000" algn="tl" rotWithShape="0">
                  <a:schemeClr val="accent5">
                    <a:lumMod val="60000"/>
                    <a:lumOff val="40000"/>
                  </a:schemeClr>
                </a:outerShdw>
              </a:effectLst>
              <a:latin typeface="+mj-lt"/>
              <a:ea typeface="+mj-ea"/>
              <a:cs typeface="+mj-cs"/>
            </a:endParaRP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80207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ED7B3-8359-DD25-A394-7A50D94141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915943-3968-264F-1765-938B43A627B6}"/>
              </a:ext>
            </a:extLst>
          </p:cNvPr>
          <p:cNvSpPr txBox="1"/>
          <p:nvPr/>
        </p:nvSpPr>
        <p:spPr>
          <a:xfrm>
            <a:off x="637953" y="1265274"/>
            <a:ext cx="10621926" cy="2308324"/>
          </a:xfrm>
          <a:prstGeom prst="rect">
            <a:avLst/>
          </a:prstGeom>
          <a:noFill/>
        </p:spPr>
        <p:txBody>
          <a:bodyPr wrap="square">
            <a:spAutoFit/>
          </a:bodyPr>
          <a:lstStyle/>
          <a:p>
            <a:pPr marL="342900" indent="-342900">
              <a:buFont typeface="Wingdings" panose="05000000000000000000" pitchFamily="2" charset="2"/>
              <a:buChar char="q"/>
            </a:pPr>
            <a:r>
              <a:rPr lang="en-GB" sz="2400" dirty="0"/>
              <a:t>Introduction</a:t>
            </a:r>
          </a:p>
          <a:p>
            <a:pPr marL="342900" indent="-342900">
              <a:buFont typeface="Wingdings" panose="05000000000000000000" pitchFamily="2" charset="2"/>
              <a:buChar char="q"/>
            </a:pPr>
            <a:r>
              <a:rPr lang="en-GB" sz="2400" dirty="0"/>
              <a:t>What is the main() function in Python?</a:t>
            </a:r>
          </a:p>
          <a:p>
            <a:pPr marL="342900" indent="-342900">
              <a:buFont typeface="Wingdings" panose="05000000000000000000" pitchFamily="2" charset="2"/>
              <a:buChar char="q"/>
            </a:pPr>
            <a:r>
              <a:rPr lang="en-GB" sz="2400" dirty="0"/>
              <a:t>Execution Modes in Python</a:t>
            </a:r>
          </a:p>
          <a:p>
            <a:pPr marL="342900" indent="-342900">
              <a:buFont typeface="Wingdings" panose="05000000000000000000" pitchFamily="2" charset="2"/>
              <a:buChar char="q"/>
            </a:pPr>
            <a:r>
              <a:rPr lang="en-GB" sz="2400" dirty="0"/>
              <a:t>What is __name__ in Python?</a:t>
            </a:r>
          </a:p>
          <a:p>
            <a:pPr marL="342900" indent="-342900">
              <a:buFont typeface="Wingdings" panose="05000000000000000000" pitchFamily="2" charset="2"/>
              <a:buChar char="q"/>
            </a:pPr>
            <a:r>
              <a:rPr lang="en-GB" sz="2400" dirty="0"/>
              <a:t>Best Practices for Python Main Function</a:t>
            </a:r>
          </a:p>
          <a:p>
            <a:pPr marL="342900" indent="-342900">
              <a:buFont typeface="Wingdings" panose="05000000000000000000" pitchFamily="2" charset="2"/>
              <a:buChar char="q"/>
            </a:pPr>
            <a:r>
              <a:rPr lang="en-GB" sz="2400" dirty="0"/>
              <a:t>Create the main() function to store the code you want to run</a:t>
            </a:r>
          </a:p>
        </p:txBody>
      </p:sp>
    </p:spTree>
    <p:extLst>
      <p:ext uri="{BB962C8B-B14F-4D97-AF65-F5344CB8AC3E}">
        <p14:creationId xmlns:p14="http://schemas.microsoft.com/office/powerpoint/2010/main" val="35017248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5BB5F-ADDE-D855-F30C-9C9CA71D92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C71708-476A-DC56-29BF-27FBC24C4C79}"/>
              </a:ext>
            </a:extLst>
          </p:cNvPr>
          <p:cNvSpPr txBox="1"/>
          <p:nvPr/>
        </p:nvSpPr>
        <p:spPr>
          <a:xfrm>
            <a:off x="136451" y="297711"/>
            <a:ext cx="11919097" cy="4708981"/>
          </a:xfrm>
          <a:prstGeom prst="rect">
            <a:avLst/>
          </a:prstGeom>
          <a:noFill/>
        </p:spPr>
        <p:txBody>
          <a:bodyPr wrap="square">
            <a:spAutoFit/>
          </a:bodyPr>
          <a:lstStyle/>
          <a:p>
            <a:r>
              <a:rPr lang="en-GB" sz="2000" b="1" dirty="0"/>
              <a:t>Introduction:</a:t>
            </a:r>
          </a:p>
          <a:p>
            <a:endParaRPr lang="en-GB" sz="2000" b="1" dirty="0"/>
          </a:p>
          <a:p>
            <a:r>
              <a:rPr lang="en-GB" sz="2000" dirty="0"/>
              <a:t>In most programming languages, the starting point of a program is a special function called main(), which is executed automatically when an operating system runs a program. It has a specific return type and arguments based on the standard of the language. </a:t>
            </a:r>
          </a:p>
          <a:p>
            <a:endParaRPr lang="en-GB" sz="2000" dirty="0"/>
          </a:p>
          <a:p>
            <a:r>
              <a:rPr lang="en-GB" sz="2000" dirty="0"/>
              <a:t>However, the Python interpreter reads every line sequentially, starting at the top of the file. It lacks the main() function to execute automatically. With a defined starting point for program execution, we can understand how it works. Hence, developers have designed various conventions to achieve this, and the main function in Python is one of them. </a:t>
            </a:r>
          </a:p>
          <a:p>
            <a:endParaRPr lang="en-GB" sz="2000" dirty="0"/>
          </a:p>
          <a:p>
            <a:r>
              <a:rPr lang="en-GB" sz="2000" dirty="0"/>
              <a:t>Python allows us to set the starting point of the code using the main() function and __name__. The interpreter checks for a special variable while compiling code, one of which is __name__. Therefore, __name__ is set to __main__ to call the main() function as the starting point of a program.</a:t>
            </a:r>
          </a:p>
          <a:p>
            <a:endParaRPr lang="en-GB" sz="2000" dirty="0"/>
          </a:p>
        </p:txBody>
      </p:sp>
    </p:spTree>
    <p:extLst>
      <p:ext uri="{BB962C8B-B14F-4D97-AF65-F5344CB8AC3E}">
        <p14:creationId xmlns:p14="http://schemas.microsoft.com/office/powerpoint/2010/main" val="36705881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AE53-9FC5-228B-D274-FC3183794D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1639B2-E418-160A-665D-277EEC67047B}"/>
              </a:ext>
            </a:extLst>
          </p:cNvPr>
          <p:cNvSpPr txBox="1"/>
          <p:nvPr/>
        </p:nvSpPr>
        <p:spPr>
          <a:xfrm>
            <a:off x="115186" y="204665"/>
            <a:ext cx="11961627" cy="6463308"/>
          </a:xfrm>
          <a:prstGeom prst="rect">
            <a:avLst/>
          </a:prstGeom>
          <a:noFill/>
        </p:spPr>
        <p:txBody>
          <a:bodyPr wrap="square">
            <a:spAutoFit/>
          </a:bodyPr>
          <a:lstStyle/>
          <a:p>
            <a:r>
              <a:rPr lang="en-GB" b="1" dirty="0"/>
              <a:t>What is the main() function in Python?</a:t>
            </a:r>
          </a:p>
          <a:p>
            <a:r>
              <a:rPr lang="en-GB" dirty="0"/>
              <a:t>Many programming languages have a special function known as main(), which is the point of execution for a program file. It is executed automatically when an operating system starts running the program. </a:t>
            </a:r>
          </a:p>
          <a:p>
            <a:endParaRPr lang="en-GB" dirty="0"/>
          </a:p>
          <a:p>
            <a:r>
              <a:rPr lang="en-GB" dirty="0"/>
              <a:t>The main function marks the beginning of a program and has a specific return type and arguments depending on the standard of the language. However, Python doesn’t have an explicit main() function that executes automatically. The Python interpreter executes lines in a sequence, starting from the top of the file. It offers conventions to define the execution point, including the Python main function and the  __name__ property of a Python file.</a:t>
            </a:r>
          </a:p>
          <a:p>
            <a:endParaRPr lang="en-GB" dirty="0"/>
          </a:p>
          <a:p>
            <a:r>
              <a:rPr lang="en-GB" dirty="0"/>
              <a:t>We use the main() function in Python in the same format as other declared functions. </a:t>
            </a:r>
          </a:p>
          <a:p>
            <a:endParaRPr lang="en-GB" dirty="0"/>
          </a:p>
          <a:p>
            <a:r>
              <a:rPr lang="en-GB" b="1" dirty="0"/>
              <a:t>Basic Python main()</a:t>
            </a:r>
          </a:p>
          <a:p>
            <a:r>
              <a:rPr lang="en-GB" dirty="0"/>
              <a:t>To use the main() function, check the condition stating __name__ == "__main__". It must pass the main function in the conditional if statement. The code within the main() function is the beginning of the code. </a:t>
            </a:r>
          </a:p>
          <a:p>
            <a:endParaRPr lang="en-GB" dirty="0"/>
          </a:p>
          <a:p>
            <a:r>
              <a:rPr lang="en-GB" b="1" dirty="0"/>
              <a:t>Example </a:t>
            </a:r>
          </a:p>
          <a:p>
            <a:r>
              <a:rPr lang="en-GB" dirty="0"/>
              <a:t>Here is a Python main() function example for better understanding.</a:t>
            </a:r>
          </a:p>
          <a:p>
            <a:endParaRPr lang="en-GB" dirty="0"/>
          </a:p>
          <a:p>
            <a:r>
              <a:rPr lang="en-GB" dirty="0"/>
              <a:t>def main():</a:t>
            </a:r>
          </a:p>
          <a:p>
            <a:r>
              <a:rPr lang="en-GB" dirty="0"/>
              <a:t>    print("Hi main()")</a:t>
            </a:r>
          </a:p>
          <a:p>
            <a:r>
              <a:rPr lang="en-GB" dirty="0"/>
              <a:t>if __name__=="__main__":</a:t>
            </a:r>
          </a:p>
          <a:p>
            <a:r>
              <a:rPr lang="en-GB" dirty="0"/>
              <a:t>    main()</a:t>
            </a:r>
          </a:p>
          <a:p>
            <a:endParaRPr lang="en-GB" dirty="0"/>
          </a:p>
        </p:txBody>
      </p:sp>
      <p:sp>
        <p:nvSpPr>
          <p:cNvPr id="5" name="TextBox 4">
            <a:extLst>
              <a:ext uri="{FF2B5EF4-FFF2-40B4-BE49-F238E27FC236}">
                <a16:creationId xmlns:a16="http://schemas.microsoft.com/office/drawing/2014/main" id="{453920D1-2614-C573-B3B9-DFD79AE2ECBF}"/>
              </a:ext>
            </a:extLst>
          </p:cNvPr>
          <p:cNvSpPr txBox="1"/>
          <p:nvPr/>
        </p:nvSpPr>
        <p:spPr>
          <a:xfrm>
            <a:off x="5845249" y="5466263"/>
            <a:ext cx="6097772" cy="923330"/>
          </a:xfrm>
          <a:prstGeom prst="rect">
            <a:avLst/>
          </a:prstGeom>
          <a:noFill/>
        </p:spPr>
        <p:txBody>
          <a:bodyPr wrap="square">
            <a:spAutoFit/>
          </a:bodyPr>
          <a:lstStyle/>
          <a:p>
            <a:r>
              <a:rPr lang="en-GB" b="1" dirty="0"/>
              <a:t>Output</a:t>
            </a:r>
            <a:r>
              <a:rPr lang="en-GB" dirty="0"/>
              <a:t>:</a:t>
            </a:r>
          </a:p>
          <a:p>
            <a:r>
              <a:rPr lang="en-GB" dirty="0"/>
              <a:t>As can be seen, the main() function is executed first.</a:t>
            </a:r>
          </a:p>
          <a:p>
            <a:r>
              <a:rPr lang="en-GB" dirty="0"/>
              <a:t>Hi main()</a:t>
            </a:r>
          </a:p>
        </p:txBody>
      </p:sp>
    </p:spTree>
    <p:extLst>
      <p:ext uri="{BB962C8B-B14F-4D97-AF65-F5344CB8AC3E}">
        <p14:creationId xmlns:p14="http://schemas.microsoft.com/office/powerpoint/2010/main" val="27166059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5B2FF-A390-6B3B-D458-06CF0541F6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4A0680-6ABC-5488-9A69-BCC3D01EE9F8}"/>
              </a:ext>
            </a:extLst>
          </p:cNvPr>
          <p:cNvSpPr txBox="1"/>
          <p:nvPr/>
        </p:nvSpPr>
        <p:spPr>
          <a:xfrm>
            <a:off x="287079" y="58847"/>
            <a:ext cx="11727712" cy="5940088"/>
          </a:xfrm>
          <a:prstGeom prst="rect">
            <a:avLst/>
          </a:prstGeom>
          <a:noFill/>
        </p:spPr>
        <p:txBody>
          <a:bodyPr wrap="square">
            <a:spAutoFit/>
          </a:bodyPr>
          <a:lstStyle/>
          <a:p>
            <a:r>
              <a:rPr lang="en-GB" sz="2000" b="1" dirty="0"/>
              <a:t>Main Function as a Module</a:t>
            </a:r>
          </a:p>
          <a:p>
            <a:endParaRPr lang="en-GB" sz="2000" dirty="0"/>
          </a:p>
          <a:p>
            <a:r>
              <a:rPr lang="en-GB" sz="2000" dirty="0"/>
              <a:t>When we import a Python script as a module, the __name__ variable gets the same value as the name of the imported Python script. Therefore, we can use the Python main() function as a module.</a:t>
            </a:r>
          </a:p>
          <a:p>
            <a:endParaRPr lang="en-GB" sz="2000" dirty="0"/>
          </a:p>
          <a:p>
            <a:r>
              <a:rPr lang="en-GB" sz="2000" dirty="0"/>
              <a:t>Execution Modes in Python</a:t>
            </a:r>
          </a:p>
          <a:p>
            <a:r>
              <a:rPr lang="en-GB" sz="2000" dirty="0"/>
              <a:t>Before we move further, let’s get familiar with three basic terms- file, script, and module, that you will encounter throughout this tutorial. The three share slight differences in their meanings but are not completely different. </a:t>
            </a:r>
          </a:p>
          <a:p>
            <a:endParaRPr lang="en-GB" sz="2000" dirty="0"/>
          </a:p>
          <a:p>
            <a:pPr marL="342900" indent="-342900">
              <a:buFont typeface="Wingdings" panose="05000000000000000000" pitchFamily="2" charset="2"/>
              <a:buChar char="q"/>
            </a:pPr>
            <a:r>
              <a:rPr lang="en-GB" sz="2000" dirty="0"/>
              <a:t>File- A Python file contains code, and most files use the .</a:t>
            </a:r>
            <a:r>
              <a:rPr lang="en-GB" sz="2000" dirty="0" err="1"/>
              <a:t>py</a:t>
            </a:r>
            <a:r>
              <a:rPr lang="en-GB" sz="2000" dirty="0"/>
              <a:t> extension.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Script- A script in Python is a file we intend to execute from the command line to achieve our task.</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Module- A Python module is also a file that we import from within another module, script, or interactive interpreter. </a:t>
            </a:r>
          </a:p>
          <a:p>
            <a:endParaRPr lang="en-GB" sz="2000" dirty="0"/>
          </a:p>
          <a:p>
            <a:r>
              <a:rPr lang="en-GB" sz="2000" dirty="0"/>
              <a:t>When executing a Python file, there are two ways to instruct the interpreter to execute the code. </a:t>
            </a:r>
          </a:p>
          <a:p>
            <a:endParaRPr lang="en-GB" sz="2000" dirty="0"/>
          </a:p>
        </p:txBody>
      </p:sp>
    </p:spTree>
    <p:extLst>
      <p:ext uri="{BB962C8B-B14F-4D97-AF65-F5344CB8AC3E}">
        <p14:creationId xmlns:p14="http://schemas.microsoft.com/office/powerpoint/2010/main" val="40202096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8B1E5-3DB8-8FBD-1A30-310F5854F6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3D7603-3DBA-02AC-C163-2E6A06E0AB69}"/>
              </a:ext>
            </a:extLst>
          </p:cNvPr>
          <p:cNvSpPr txBox="1"/>
          <p:nvPr/>
        </p:nvSpPr>
        <p:spPr>
          <a:xfrm>
            <a:off x="606056" y="335846"/>
            <a:ext cx="11164186" cy="5632311"/>
          </a:xfrm>
          <a:prstGeom prst="rect">
            <a:avLst/>
          </a:prstGeom>
          <a:noFill/>
        </p:spPr>
        <p:txBody>
          <a:bodyPr wrap="square">
            <a:spAutoFit/>
          </a:bodyPr>
          <a:lstStyle/>
          <a:p>
            <a:r>
              <a:rPr lang="en-GB" sz="2000" b="1" dirty="0"/>
              <a:t>Executing Python File as a Script</a:t>
            </a:r>
          </a:p>
          <a:p>
            <a:r>
              <a:rPr lang="en-GB" sz="2000" dirty="0"/>
              <a:t>We can execute a Python file as a script using the command line. You must import the code from one Python file into another or the interactive interpreter. </a:t>
            </a:r>
          </a:p>
          <a:p>
            <a:endParaRPr lang="en-GB" sz="2000" dirty="0"/>
          </a:p>
          <a:p>
            <a:r>
              <a:rPr lang="en-GB" sz="2000" dirty="0"/>
              <a:t>Consider you have a Python file named helloworld.py containing the following content. </a:t>
            </a:r>
          </a:p>
          <a:p>
            <a:endParaRPr lang="en-GB" sz="2000" dirty="0"/>
          </a:p>
          <a:p>
            <a:r>
              <a:rPr lang="en-GB" sz="2000" b="1" dirty="0"/>
              <a:t>Example </a:t>
            </a:r>
          </a:p>
          <a:p>
            <a:r>
              <a:rPr lang="en-GB" sz="2000" dirty="0"/>
              <a:t>print(__name__)</a:t>
            </a:r>
          </a:p>
          <a:p>
            <a:endParaRPr lang="en-GB" sz="2000" dirty="0"/>
          </a:p>
          <a:p>
            <a:r>
              <a:rPr lang="en-GB" sz="2000" dirty="0"/>
              <a:t>When we run the helloworld.py file from the command line, it runs as a script. To run the program, we will use the following command:</a:t>
            </a:r>
          </a:p>
          <a:p>
            <a:endParaRPr lang="en-GB" sz="2000" dirty="0"/>
          </a:p>
          <a:p>
            <a:r>
              <a:rPr lang="en-GB" sz="2000" b="1" dirty="0"/>
              <a:t>$ python helloworld.py</a:t>
            </a:r>
          </a:p>
          <a:p>
            <a:endParaRPr lang="en-GB" sz="2000" dirty="0"/>
          </a:p>
          <a:p>
            <a:r>
              <a:rPr lang="en-GB" sz="2000" dirty="0"/>
              <a:t>If we run the program as a script, it will set the value of the variable __name__ to __main__. This will generate the following output:</a:t>
            </a:r>
          </a:p>
          <a:p>
            <a:endParaRPr lang="en-GB" sz="2000" dirty="0"/>
          </a:p>
          <a:p>
            <a:r>
              <a:rPr lang="en-GB" sz="2000" dirty="0"/>
              <a:t>__main__</a:t>
            </a:r>
          </a:p>
        </p:txBody>
      </p:sp>
    </p:spTree>
    <p:extLst>
      <p:ext uri="{BB962C8B-B14F-4D97-AF65-F5344CB8AC3E}">
        <p14:creationId xmlns:p14="http://schemas.microsoft.com/office/powerpoint/2010/main" val="414525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C6DE8-6D6F-159C-E03C-CFF4CBD3AF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60EAFC-6E88-54DE-4C41-E933B45FCAD4}"/>
              </a:ext>
            </a:extLst>
          </p:cNvPr>
          <p:cNvSpPr txBox="1"/>
          <p:nvPr/>
        </p:nvSpPr>
        <p:spPr>
          <a:xfrm>
            <a:off x="127591" y="206874"/>
            <a:ext cx="12064409" cy="6186309"/>
          </a:xfrm>
          <a:prstGeom prst="rect">
            <a:avLst/>
          </a:prstGeom>
          <a:noFill/>
        </p:spPr>
        <p:txBody>
          <a:bodyPr wrap="square">
            <a:spAutoFit/>
          </a:bodyPr>
          <a:lstStyle/>
          <a:p>
            <a:r>
              <a:rPr lang="en-GB" b="1" dirty="0"/>
              <a:t>Python Functions with Parameters:</a:t>
            </a:r>
          </a:p>
          <a:p>
            <a:endParaRPr lang="en-GB" b="1" dirty="0"/>
          </a:p>
          <a:p>
            <a:r>
              <a:rPr lang="en-GB" dirty="0"/>
              <a:t>Parameters are placeholders for values passed to the function when it’s called. They allow the function to perform a specific task on different data inputs. We declare them within the function definition. </a:t>
            </a:r>
          </a:p>
          <a:p>
            <a:endParaRPr lang="en-GB" dirty="0"/>
          </a:p>
          <a:p>
            <a:r>
              <a:rPr lang="en-GB" b="1" dirty="0"/>
              <a:t>Syntax of Python Function with Parameters</a:t>
            </a:r>
          </a:p>
          <a:p>
            <a:r>
              <a:rPr lang="en-GB" dirty="0"/>
              <a:t>def </a:t>
            </a:r>
            <a:r>
              <a:rPr lang="en-GB" dirty="0" err="1"/>
              <a:t>function_name</a:t>
            </a:r>
            <a:r>
              <a:rPr lang="en-GB" dirty="0"/>
              <a:t> (parameters):</a:t>
            </a:r>
          </a:p>
          <a:p>
            <a:r>
              <a:rPr lang="en-GB" dirty="0"/>
              <a:t>"""docstring """</a:t>
            </a:r>
          </a:p>
          <a:p>
            <a:r>
              <a:rPr lang="en-GB" dirty="0"/>
              <a:t>statement1</a:t>
            </a:r>
          </a:p>
          <a:p>
            <a:r>
              <a:rPr lang="en-GB" dirty="0"/>
              <a:t>statement 2</a:t>
            </a:r>
          </a:p>
          <a:p>
            <a:r>
              <a:rPr lang="en-GB" dirty="0"/>
              <a:t>…</a:t>
            </a:r>
          </a:p>
          <a:p>
            <a:r>
              <a:rPr lang="en-GB" dirty="0"/>
              <a:t>…</a:t>
            </a:r>
          </a:p>
          <a:p>
            <a:r>
              <a:rPr lang="en-GB" dirty="0"/>
              <a:t>return [expr]</a:t>
            </a:r>
          </a:p>
          <a:p>
            <a:endParaRPr lang="en-GB" dirty="0"/>
          </a:p>
          <a:p>
            <a:r>
              <a:rPr lang="en-GB" b="1" dirty="0"/>
              <a:t>Example</a:t>
            </a:r>
          </a:p>
          <a:p>
            <a:r>
              <a:rPr lang="en-GB" dirty="0"/>
              <a:t>def greet(name):</a:t>
            </a:r>
          </a:p>
          <a:p>
            <a:r>
              <a:rPr lang="en-GB" dirty="0"/>
              <a:t>    """</a:t>
            </a:r>
          </a:p>
          <a:p>
            <a:r>
              <a:rPr lang="en-GB" dirty="0"/>
              <a:t>    This function greets the person whose name is passed as an argument.</a:t>
            </a:r>
          </a:p>
          <a:p>
            <a:r>
              <a:rPr lang="en-GB" dirty="0"/>
              <a:t>    """</a:t>
            </a:r>
          </a:p>
          <a:p>
            <a:r>
              <a:rPr lang="en-GB" dirty="0"/>
              <a:t>    print(</a:t>
            </a:r>
            <a:r>
              <a:rPr lang="en-GB" dirty="0" err="1"/>
              <a:t>f"Hello</a:t>
            </a:r>
            <a:r>
              <a:rPr lang="en-GB" dirty="0"/>
              <a:t>, {name}! Welcome to the Python world.")</a:t>
            </a:r>
          </a:p>
          <a:p>
            <a:r>
              <a:rPr lang="en-GB" dirty="0"/>
              <a:t># Calling the function</a:t>
            </a:r>
          </a:p>
          <a:p>
            <a:r>
              <a:rPr lang="en-GB" dirty="0"/>
              <a:t>greet("Raman")</a:t>
            </a:r>
          </a:p>
        </p:txBody>
      </p:sp>
      <p:sp>
        <p:nvSpPr>
          <p:cNvPr id="5" name="TextBox 4">
            <a:extLst>
              <a:ext uri="{FF2B5EF4-FFF2-40B4-BE49-F238E27FC236}">
                <a16:creationId xmlns:a16="http://schemas.microsoft.com/office/drawing/2014/main" id="{4AC9A583-13A1-40E1-8B6C-F0AD1CFEF635}"/>
              </a:ext>
            </a:extLst>
          </p:cNvPr>
          <p:cNvSpPr txBox="1"/>
          <p:nvPr/>
        </p:nvSpPr>
        <p:spPr>
          <a:xfrm>
            <a:off x="6323714" y="2376698"/>
            <a:ext cx="6097772" cy="923330"/>
          </a:xfrm>
          <a:prstGeom prst="rect">
            <a:avLst/>
          </a:prstGeom>
          <a:noFill/>
        </p:spPr>
        <p:txBody>
          <a:bodyPr wrap="square">
            <a:spAutoFit/>
          </a:bodyPr>
          <a:lstStyle/>
          <a:p>
            <a:endParaRPr lang="en-GB" dirty="0"/>
          </a:p>
          <a:p>
            <a:r>
              <a:rPr lang="en-GB" b="1" dirty="0"/>
              <a:t>Output:</a:t>
            </a:r>
          </a:p>
          <a:p>
            <a:r>
              <a:rPr lang="en-GB" dirty="0" err="1"/>
              <a:t>Hello,Raman</a:t>
            </a:r>
            <a:r>
              <a:rPr lang="en-GB" dirty="0"/>
              <a:t>! Welcome to the Python world.</a:t>
            </a:r>
          </a:p>
        </p:txBody>
      </p:sp>
    </p:spTree>
    <p:extLst>
      <p:ext uri="{BB962C8B-B14F-4D97-AF65-F5344CB8AC3E}">
        <p14:creationId xmlns:p14="http://schemas.microsoft.com/office/powerpoint/2010/main" val="34343830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70399-99A9-9879-A359-3C420C49B19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4B5A52B-EEE4-D4B4-F0CB-7882112197DA}"/>
              </a:ext>
            </a:extLst>
          </p:cNvPr>
          <p:cNvSpPr txBox="1"/>
          <p:nvPr/>
        </p:nvSpPr>
        <p:spPr>
          <a:xfrm>
            <a:off x="223283" y="751344"/>
            <a:ext cx="11600121" cy="5016758"/>
          </a:xfrm>
          <a:prstGeom prst="rect">
            <a:avLst/>
          </a:prstGeom>
          <a:noFill/>
        </p:spPr>
        <p:txBody>
          <a:bodyPr wrap="square">
            <a:spAutoFit/>
          </a:bodyPr>
          <a:lstStyle/>
          <a:p>
            <a:r>
              <a:rPr lang="en-GB" sz="2000" b="1" dirty="0"/>
              <a:t>Executing Python File as a Module:</a:t>
            </a:r>
          </a:p>
          <a:p>
            <a:r>
              <a:rPr lang="en-GB" sz="2000" dirty="0"/>
              <a:t>You can also run a Python file as a module. To do this, import the required file into another Python program. Consider there is a file in Python named main.py in the directory that has the helloworld.py file. It will have the following content:</a:t>
            </a:r>
          </a:p>
          <a:p>
            <a:endParaRPr lang="en-GB" sz="2000" dirty="0"/>
          </a:p>
          <a:p>
            <a:r>
              <a:rPr lang="en-GB" sz="2000" b="1" dirty="0"/>
              <a:t>Example </a:t>
            </a:r>
          </a:p>
          <a:p>
            <a:r>
              <a:rPr lang="en-GB" sz="2000" dirty="0"/>
              <a:t>import </a:t>
            </a:r>
            <a:r>
              <a:rPr lang="en-GB" sz="2000" dirty="0" err="1"/>
              <a:t>helloworld</a:t>
            </a:r>
            <a:endParaRPr lang="en-GB" sz="2000" dirty="0"/>
          </a:p>
          <a:p>
            <a:endParaRPr lang="en-GB" sz="2000" dirty="0"/>
          </a:p>
          <a:p>
            <a:r>
              <a:rPr lang="en-GB" sz="2000" dirty="0"/>
              <a:t>As we run this file, we will get the following output:</a:t>
            </a:r>
          </a:p>
          <a:p>
            <a:endParaRPr lang="en-GB" sz="2000" dirty="0"/>
          </a:p>
          <a:p>
            <a:r>
              <a:rPr lang="en-GB" sz="2000" b="1" dirty="0"/>
              <a:t>Output </a:t>
            </a:r>
          </a:p>
          <a:p>
            <a:r>
              <a:rPr lang="en-GB" sz="2000" dirty="0" err="1"/>
              <a:t>helloworld</a:t>
            </a:r>
            <a:endParaRPr lang="en-GB" sz="2000" dirty="0"/>
          </a:p>
          <a:p>
            <a:endParaRPr lang="en-GB" sz="2000" dirty="0"/>
          </a:p>
          <a:p>
            <a:r>
              <a:rPr lang="en-GB" sz="2000" dirty="0"/>
              <a:t>When we import a module, it also runs all the code present in the module file. However, instead of displaying __main__, the program shows the module name- </a:t>
            </a:r>
            <a:r>
              <a:rPr lang="en-GB" sz="2000" dirty="0" err="1"/>
              <a:t>helloworld</a:t>
            </a:r>
            <a:r>
              <a:rPr lang="en-GB" sz="2000" dirty="0"/>
              <a:t> because when it comes to executing a file as a module, its name is assigned to the __name__ variable.</a:t>
            </a:r>
          </a:p>
        </p:txBody>
      </p:sp>
    </p:spTree>
    <p:extLst>
      <p:ext uri="{BB962C8B-B14F-4D97-AF65-F5344CB8AC3E}">
        <p14:creationId xmlns:p14="http://schemas.microsoft.com/office/powerpoint/2010/main" val="20018207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10BF7-25CB-BF8B-F847-BFE5C8D2ED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EBD05A-3D63-C308-DD75-14E5CD5A53B4}"/>
              </a:ext>
            </a:extLst>
          </p:cNvPr>
          <p:cNvSpPr txBox="1"/>
          <p:nvPr/>
        </p:nvSpPr>
        <p:spPr>
          <a:xfrm>
            <a:off x="255181" y="889844"/>
            <a:ext cx="11610754" cy="3785652"/>
          </a:xfrm>
          <a:prstGeom prst="rect">
            <a:avLst/>
          </a:prstGeom>
          <a:noFill/>
        </p:spPr>
        <p:txBody>
          <a:bodyPr wrap="square">
            <a:spAutoFit/>
          </a:bodyPr>
          <a:lstStyle/>
          <a:p>
            <a:r>
              <a:rPr lang="en-GB" sz="2000" b="1" dirty="0"/>
              <a:t>What is __name__ in Python?</a:t>
            </a:r>
          </a:p>
          <a:p>
            <a:r>
              <a:rPr lang="en-GB" sz="2000" dirty="0"/>
              <a:t>In Python, __name__ is a unique variable informing us of the name of the module currently in use. Python stores this variable in the global namespace with attributes like __package__, __doc__, etc. </a:t>
            </a:r>
          </a:p>
          <a:p>
            <a:endParaRPr lang="en-GB" sz="2000" dirty="0"/>
          </a:p>
          <a:p>
            <a:r>
              <a:rPr lang="en-GB" sz="2000" dirty="0"/>
              <a:t>We can easily check if the current script is imported from somewhere or running on its own. We can get different values using the __name__ variable based on where we use or execute our code. We can run a Python file as a script using the command line and import the code from one Python file into another. </a:t>
            </a:r>
          </a:p>
          <a:p>
            <a:endParaRPr lang="en-GB" sz="2000" dirty="0"/>
          </a:p>
          <a:p>
            <a:r>
              <a:rPr lang="en-GB" sz="2000" b="1" dirty="0"/>
              <a:t>Using if conditional with __name__</a:t>
            </a:r>
          </a:p>
          <a:p>
            <a:r>
              <a:rPr lang="en-GB" sz="2000" dirty="0"/>
              <a:t>After learning how to assign values to the __name__ variable, it’s time to understand how to use conditional statements to run the same Python file in different contexts. </a:t>
            </a:r>
          </a:p>
          <a:p>
            <a:endParaRPr lang="en-GB" sz="2000" dirty="0"/>
          </a:p>
        </p:txBody>
      </p:sp>
    </p:spTree>
    <p:extLst>
      <p:ext uri="{BB962C8B-B14F-4D97-AF65-F5344CB8AC3E}">
        <p14:creationId xmlns:p14="http://schemas.microsoft.com/office/powerpoint/2010/main" val="6104356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BFCBD-8CCC-43F4-06BC-B1075260D08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1129C8F-C0C7-6F59-B1EB-14E2B02E7A71}"/>
              </a:ext>
            </a:extLst>
          </p:cNvPr>
          <p:cNvSpPr txBox="1"/>
          <p:nvPr/>
        </p:nvSpPr>
        <p:spPr>
          <a:xfrm>
            <a:off x="131134" y="151179"/>
            <a:ext cx="11717079" cy="6555641"/>
          </a:xfrm>
          <a:prstGeom prst="rect">
            <a:avLst/>
          </a:prstGeom>
          <a:noFill/>
        </p:spPr>
        <p:txBody>
          <a:bodyPr wrap="square">
            <a:spAutoFit/>
          </a:bodyPr>
          <a:lstStyle/>
          <a:p>
            <a:r>
              <a:rPr lang="en-GB" sz="2000" b="1" dirty="0"/>
              <a:t>Best Practices for Python Main Function:</a:t>
            </a:r>
          </a:p>
          <a:p>
            <a:r>
              <a:rPr lang="en-GB" sz="2000" dirty="0"/>
              <a:t>By now, you have understood how Python handles different execution modes. So, it would help you to learn the best practices to adhere to while using the main() function. When you write the code in Python to run as a script and import it into another module or interactive interpreter, make sure to follow these best practices to make your code more readable and interactive.</a:t>
            </a:r>
          </a:p>
          <a:p>
            <a:endParaRPr lang="en-GB" sz="2000" dirty="0"/>
          </a:p>
          <a:p>
            <a:pPr marL="342900" indent="-342900">
              <a:buFont typeface="Wingdings" panose="05000000000000000000" pitchFamily="2" charset="2"/>
              <a:buChar char="q"/>
            </a:pPr>
            <a:r>
              <a:rPr lang="en-GB" sz="2000" dirty="0"/>
              <a:t>Control code execution by using __name__.</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Create the main() function to store the code you want to execute.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Call additional functions using the main() function.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Put most of the code into a function or class.</a:t>
            </a:r>
          </a:p>
          <a:p>
            <a:endParaRPr lang="en-GB" sz="2000" dirty="0"/>
          </a:p>
          <a:p>
            <a:r>
              <a:rPr lang="en-GB" sz="2000" b="1" dirty="0"/>
              <a:t>Create the main() function to store the code you want to run</a:t>
            </a:r>
          </a:p>
          <a:p>
            <a:r>
              <a:rPr lang="en-GB" sz="2000" dirty="0"/>
              <a:t>In Python, we can use main() and call this function whenever required in the code. Also, we can check if __name__==”__main__” and pass the main() function in the conditional if statement. Therefore, the code contained within the main() function will mark the beginning of the code. </a:t>
            </a:r>
          </a:p>
          <a:p>
            <a:endParaRPr lang="en-GB" sz="2000" dirty="0"/>
          </a:p>
          <a:p>
            <a:r>
              <a:rPr lang="en-GB" sz="2000" b="1" dirty="0"/>
              <a:t>Call additional functions using main()</a:t>
            </a:r>
          </a:p>
          <a:p>
            <a:r>
              <a:rPr lang="en-GB" sz="2000" dirty="0"/>
              <a:t>We can call other functions from the main() function and use those values.</a:t>
            </a:r>
          </a:p>
        </p:txBody>
      </p:sp>
    </p:spTree>
    <p:extLst>
      <p:ext uri="{BB962C8B-B14F-4D97-AF65-F5344CB8AC3E}">
        <p14:creationId xmlns:p14="http://schemas.microsoft.com/office/powerpoint/2010/main" val="4862710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30D64-7D89-FB44-29C9-A155E9FF90AB}"/>
            </a:ext>
          </a:extLst>
        </p:cNvPr>
        <p:cNvGrpSpPr/>
        <p:nvPr/>
      </p:nvGrpSpPr>
      <p:grpSpPr>
        <a:xfrm>
          <a:off x="0" y="0"/>
          <a:ext cx="0" cy="0"/>
          <a:chOff x="0" y="0"/>
          <a:chExt cx="0" cy="0"/>
        </a:xfrm>
      </p:grpSpPr>
    </p:spTree>
    <p:extLst>
      <p:ext uri="{BB962C8B-B14F-4D97-AF65-F5344CB8AC3E}">
        <p14:creationId xmlns:p14="http://schemas.microsoft.com/office/powerpoint/2010/main" val="175903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5D500-CD7C-E7A3-07B9-EFDAADC97A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F518912-56E5-96EC-F103-D404F7F81AA6}"/>
              </a:ext>
            </a:extLst>
          </p:cNvPr>
          <p:cNvSpPr txBox="1"/>
          <p:nvPr/>
        </p:nvSpPr>
        <p:spPr>
          <a:xfrm>
            <a:off x="233916" y="197346"/>
            <a:ext cx="11958084" cy="6247864"/>
          </a:xfrm>
          <a:prstGeom prst="rect">
            <a:avLst/>
          </a:prstGeom>
          <a:noFill/>
        </p:spPr>
        <p:txBody>
          <a:bodyPr wrap="square">
            <a:spAutoFit/>
          </a:bodyPr>
          <a:lstStyle/>
          <a:p>
            <a:r>
              <a:rPr lang="en-GB" sz="2000" b="1" dirty="0"/>
              <a:t>Python Function Arguments:</a:t>
            </a:r>
          </a:p>
          <a:p>
            <a:endParaRPr lang="en-GB" sz="2000" b="1" dirty="0"/>
          </a:p>
          <a:p>
            <a:r>
              <a:rPr lang="en-GB" sz="2000" dirty="0"/>
              <a:t>Arguments are the values we pass in parentheses to a function when we create it. These arguments are important for functions to operate as they enable us to pass different data into a function, which allows it to perform a task on different inputs.</a:t>
            </a:r>
          </a:p>
          <a:p>
            <a:endParaRPr lang="en-GB" sz="2000" dirty="0"/>
          </a:p>
          <a:p>
            <a:r>
              <a:rPr lang="en-GB" sz="2000" dirty="0"/>
              <a:t>We can add as many arguments as we want and separate them using commas.</a:t>
            </a:r>
          </a:p>
          <a:p>
            <a:endParaRPr lang="en-GB" sz="2000" b="1" dirty="0"/>
          </a:p>
          <a:p>
            <a:r>
              <a:rPr lang="en-GB" sz="2000" b="1" dirty="0"/>
              <a:t>Types of Python Function Arguments</a:t>
            </a:r>
          </a:p>
          <a:p>
            <a:endParaRPr lang="en-GB" sz="2000" b="1" dirty="0"/>
          </a:p>
          <a:p>
            <a:r>
              <a:rPr lang="en-GB" sz="2000" dirty="0"/>
              <a:t>Python has different types of arguments that are passed when we call a function. Here are the four main types of function arguments in Python.</a:t>
            </a:r>
          </a:p>
          <a:p>
            <a:endParaRPr lang="en-GB" sz="2000" dirty="0"/>
          </a:p>
          <a:p>
            <a:pPr marL="342900" indent="-342900">
              <a:buFont typeface="Wingdings" panose="05000000000000000000" pitchFamily="2" charset="2"/>
              <a:buChar char="q"/>
            </a:pPr>
            <a:r>
              <a:rPr lang="en-GB" sz="2000" dirty="0"/>
              <a:t>Default Argument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Keyword Arguments (named arguments)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Positional Arguments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Arbitrary Arguments (variable-length arguments *</a:t>
            </a:r>
            <a:r>
              <a:rPr lang="en-GB" sz="2000" dirty="0" err="1"/>
              <a:t>args</a:t>
            </a:r>
            <a:r>
              <a:rPr lang="en-GB" sz="2000" dirty="0"/>
              <a:t> and **</a:t>
            </a:r>
            <a:r>
              <a:rPr lang="en-GB" sz="2000" dirty="0" err="1"/>
              <a:t>kwargs</a:t>
            </a:r>
            <a:r>
              <a:rPr lang="en-GB" sz="2000" dirty="0"/>
              <a:t>)</a:t>
            </a:r>
          </a:p>
        </p:txBody>
      </p:sp>
    </p:spTree>
    <p:extLst>
      <p:ext uri="{BB962C8B-B14F-4D97-AF65-F5344CB8AC3E}">
        <p14:creationId xmlns:p14="http://schemas.microsoft.com/office/powerpoint/2010/main" val="353182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2504F-E285-1DBE-ED6C-AA477B1EA02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11329B2-6D52-2007-B140-DF5D1679B577}"/>
              </a:ext>
            </a:extLst>
          </p:cNvPr>
          <p:cNvSpPr txBox="1"/>
          <p:nvPr/>
        </p:nvSpPr>
        <p:spPr>
          <a:xfrm>
            <a:off x="116958" y="350874"/>
            <a:ext cx="11929730" cy="5940088"/>
          </a:xfrm>
          <a:prstGeom prst="rect">
            <a:avLst/>
          </a:prstGeom>
          <a:noFill/>
        </p:spPr>
        <p:txBody>
          <a:bodyPr wrap="square">
            <a:spAutoFit/>
          </a:bodyPr>
          <a:lstStyle/>
          <a:p>
            <a:r>
              <a:rPr lang="en-GB" sz="2000" b="1" dirty="0"/>
              <a:t>1. Default Arguments:</a:t>
            </a:r>
          </a:p>
          <a:p>
            <a:r>
              <a:rPr lang="en-GB" sz="2000" dirty="0"/>
              <a:t>This parameter assumes a default value when it is omitted in the function call for that argument. </a:t>
            </a:r>
          </a:p>
          <a:p>
            <a:endParaRPr lang="en-GB" sz="2000" dirty="0"/>
          </a:p>
          <a:p>
            <a:r>
              <a:rPr lang="en-GB" sz="2000" b="1" dirty="0"/>
              <a:t>Example </a:t>
            </a:r>
          </a:p>
          <a:p>
            <a:r>
              <a:rPr lang="en-GB" sz="2000" dirty="0"/>
              <a:t>def greet(name="Guest"):</a:t>
            </a:r>
          </a:p>
          <a:p>
            <a:r>
              <a:rPr lang="en-GB" sz="2000" dirty="0"/>
              <a:t>    """</a:t>
            </a:r>
          </a:p>
          <a:p>
            <a:r>
              <a:rPr lang="en-GB" sz="2000" dirty="0"/>
              <a:t>    This function greets the person whose name is passed as an argument.</a:t>
            </a:r>
          </a:p>
          <a:p>
            <a:r>
              <a:rPr lang="en-GB" sz="2000" dirty="0"/>
              <a:t>    If no name is provided, it uses 'Guest' as the default.</a:t>
            </a:r>
          </a:p>
          <a:p>
            <a:r>
              <a:rPr lang="en-GB" sz="2000" dirty="0"/>
              <a:t>    """</a:t>
            </a:r>
          </a:p>
          <a:p>
            <a:r>
              <a:rPr lang="en-GB" sz="2000" dirty="0"/>
              <a:t>    print(</a:t>
            </a:r>
            <a:r>
              <a:rPr lang="en-GB" sz="2000" dirty="0" err="1"/>
              <a:t>f"Hello</a:t>
            </a:r>
            <a:r>
              <a:rPr lang="en-GB" sz="2000" dirty="0"/>
              <a:t>, {name}! Welcome to the Python world.")</a:t>
            </a:r>
          </a:p>
          <a:p>
            <a:endParaRPr lang="en-GB" sz="2000" dirty="0"/>
          </a:p>
          <a:p>
            <a:r>
              <a:rPr lang="en-GB" sz="2000" dirty="0"/>
              <a:t># Calling the function without an argument</a:t>
            </a:r>
          </a:p>
          <a:p>
            <a:r>
              <a:rPr lang="en-GB" sz="2000" dirty="0"/>
              <a:t>greet()</a:t>
            </a:r>
          </a:p>
          <a:p>
            <a:r>
              <a:rPr lang="en-GB" sz="2000" dirty="0"/>
              <a:t># Calling the function with an argument</a:t>
            </a:r>
          </a:p>
          <a:p>
            <a:r>
              <a:rPr lang="en-GB" sz="2000" dirty="0"/>
              <a:t>greet("Raman")</a:t>
            </a:r>
          </a:p>
          <a:p>
            <a:endParaRPr lang="en-GB" sz="2000" dirty="0"/>
          </a:p>
          <a:p>
            <a:r>
              <a:rPr lang="en-GB" sz="2000" b="1" dirty="0"/>
              <a:t>Output:</a:t>
            </a:r>
          </a:p>
          <a:p>
            <a:r>
              <a:rPr lang="en-GB" sz="2000" dirty="0"/>
              <a:t>Hello, Guest! Welcome to the Python world.</a:t>
            </a:r>
          </a:p>
          <a:p>
            <a:r>
              <a:rPr lang="en-GB" sz="2000" dirty="0"/>
              <a:t>Hello, Raman! Welcome to the Python world.</a:t>
            </a:r>
          </a:p>
        </p:txBody>
      </p:sp>
    </p:spTree>
    <p:extLst>
      <p:ext uri="{BB962C8B-B14F-4D97-AF65-F5344CB8AC3E}">
        <p14:creationId xmlns:p14="http://schemas.microsoft.com/office/powerpoint/2010/main" val="428606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189DC-EA12-5196-16A5-5C17417B6A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FD6C8AF-13B5-993B-6CDF-62AEA96126D0}"/>
              </a:ext>
            </a:extLst>
          </p:cNvPr>
          <p:cNvSpPr txBox="1"/>
          <p:nvPr/>
        </p:nvSpPr>
        <p:spPr>
          <a:xfrm>
            <a:off x="574158" y="499731"/>
            <a:ext cx="11281144" cy="4708981"/>
          </a:xfrm>
          <a:prstGeom prst="rect">
            <a:avLst/>
          </a:prstGeom>
          <a:noFill/>
        </p:spPr>
        <p:txBody>
          <a:bodyPr wrap="square">
            <a:spAutoFit/>
          </a:bodyPr>
          <a:lstStyle/>
          <a:p>
            <a:r>
              <a:rPr lang="en-GB" sz="2000" b="1" dirty="0"/>
              <a:t>Keyword Arguments:</a:t>
            </a:r>
          </a:p>
          <a:p>
            <a:r>
              <a:rPr lang="en-GB" sz="2000" dirty="0"/>
              <a:t>We use keyword arguments to pass arguments in non-positional way. They allow the caller to mention the argument's name with values so he doesn’t have to remember the order of parameters. </a:t>
            </a:r>
          </a:p>
          <a:p>
            <a:endParaRPr lang="en-GB" sz="2000" dirty="0"/>
          </a:p>
          <a:p>
            <a:r>
              <a:rPr lang="en-GB" sz="2000" b="1" dirty="0"/>
              <a:t>Example:</a:t>
            </a:r>
            <a:r>
              <a:rPr lang="en-GB" sz="2000" dirty="0"/>
              <a:t> </a:t>
            </a:r>
          </a:p>
          <a:p>
            <a:r>
              <a:rPr lang="en-GB" sz="2000" dirty="0"/>
              <a:t>def introduce(name, age, city):</a:t>
            </a:r>
          </a:p>
          <a:p>
            <a:r>
              <a:rPr lang="en-GB" sz="2000" dirty="0"/>
              <a:t>    """</a:t>
            </a:r>
          </a:p>
          <a:p>
            <a:r>
              <a:rPr lang="en-GB" sz="2000" dirty="0"/>
              <a:t>    This function introduces a person with their name, age, and city.</a:t>
            </a:r>
          </a:p>
          <a:p>
            <a:r>
              <a:rPr lang="en-GB" sz="2000" dirty="0"/>
              <a:t>    """</a:t>
            </a:r>
          </a:p>
          <a:p>
            <a:r>
              <a:rPr lang="en-GB" sz="2000" dirty="0"/>
              <a:t>    print(</a:t>
            </a:r>
            <a:r>
              <a:rPr lang="en-GB" sz="2000" dirty="0" err="1"/>
              <a:t>f"Hello</a:t>
            </a:r>
            <a:r>
              <a:rPr lang="en-GB" sz="2000" dirty="0"/>
              <a:t>, my name is {name}. I am {age} years old and I live in {city}.")</a:t>
            </a:r>
          </a:p>
          <a:p>
            <a:r>
              <a:rPr lang="en-GB" sz="2000" dirty="0"/>
              <a:t># Calling the function with keyword arguments</a:t>
            </a:r>
          </a:p>
          <a:p>
            <a:r>
              <a:rPr lang="en-GB" sz="2000" dirty="0"/>
              <a:t>introduce(name="Raman", age=30, city="New York")</a:t>
            </a:r>
          </a:p>
          <a:p>
            <a:endParaRPr lang="en-GB" sz="2000" dirty="0"/>
          </a:p>
          <a:p>
            <a:r>
              <a:rPr lang="en-GB" sz="2000" b="1" dirty="0"/>
              <a:t>Output:</a:t>
            </a:r>
          </a:p>
          <a:p>
            <a:r>
              <a:rPr lang="en-GB" sz="2000" dirty="0"/>
              <a:t>Hello, my name is Raman. I am 30 years old and I live in New York.</a:t>
            </a:r>
          </a:p>
        </p:txBody>
      </p:sp>
    </p:spTree>
    <p:extLst>
      <p:ext uri="{BB962C8B-B14F-4D97-AF65-F5344CB8AC3E}">
        <p14:creationId xmlns:p14="http://schemas.microsoft.com/office/powerpoint/2010/main" val="1734979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43CA1-486F-585B-C260-7061349439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961007C-7247-5564-62A3-97999C40767C}"/>
              </a:ext>
            </a:extLst>
          </p:cNvPr>
          <p:cNvSpPr txBox="1"/>
          <p:nvPr/>
        </p:nvSpPr>
        <p:spPr>
          <a:xfrm>
            <a:off x="276447" y="255182"/>
            <a:ext cx="11632018" cy="5324535"/>
          </a:xfrm>
          <a:prstGeom prst="rect">
            <a:avLst/>
          </a:prstGeom>
          <a:noFill/>
        </p:spPr>
        <p:txBody>
          <a:bodyPr wrap="square">
            <a:spAutoFit/>
          </a:bodyPr>
          <a:lstStyle/>
          <a:p>
            <a:r>
              <a:rPr lang="en-GB" sz="2000" b="1" dirty="0"/>
              <a:t>Positional Arguments:</a:t>
            </a:r>
          </a:p>
          <a:p>
            <a:endParaRPr lang="en-GB" sz="2000" b="1" dirty="0"/>
          </a:p>
          <a:p>
            <a:r>
              <a:rPr lang="en-GB" sz="2000" dirty="0"/>
              <a:t>These are the common arguments used during the function call. Here, the value of an argument is based on its position. So, if you forget the order, it can place values in the wrong places.  </a:t>
            </a:r>
          </a:p>
          <a:p>
            <a:endParaRPr lang="en-GB" sz="2000" dirty="0"/>
          </a:p>
          <a:p>
            <a:r>
              <a:rPr lang="en-GB" sz="2000" b="1" dirty="0"/>
              <a:t>Example :</a:t>
            </a:r>
          </a:p>
          <a:p>
            <a:r>
              <a:rPr lang="en-GB" sz="2000" dirty="0"/>
              <a:t>def </a:t>
            </a:r>
            <a:r>
              <a:rPr lang="en-GB" sz="2000" dirty="0" err="1"/>
              <a:t>add_numbers</a:t>
            </a:r>
            <a:r>
              <a:rPr lang="en-GB" sz="2000" dirty="0"/>
              <a:t>(a, b):</a:t>
            </a:r>
          </a:p>
          <a:p>
            <a:r>
              <a:rPr lang="en-GB" sz="2000" dirty="0"/>
              <a:t>    """</a:t>
            </a:r>
          </a:p>
          <a:p>
            <a:r>
              <a:rPr lang="en-GB" sz="2000" dirty="0"/>
              <a:t>    This function takes two numbers and returns their sum.</a:t>
            </a:r>
          </a:p>
          <a:p>
            <a:r>
              <a:rPr lang="en-GB" sz="2000" dirty="0"/>
              <a:t>    """</a:t>
            </a:r>
          </a:p>
          <a:p>
            <a:r>
              <a:rPr lang="en-GB" sz="2000" dirty="0"/>
              <a:t>    return a + b</a:t>
            </a:r>
          </a:p>
          <a:p>
            <a:r>
              <a:rPr lang="en-GB" sz="2000" dirty="0"/>
              <a:t># Calling the function with positional arguments</a:t>
            </a:r>
          </a:p>
          <a:p>
            <a:r>
              <a:rPr lang="en-GB" sz="2000" dirty="0"/>
              <a:t>result = </a:t>
            </a:r>
            <a:r>
              <a:rPr lang="en-GB" sz="2000" dirty="0" err="1"/>
              <a:t>add_numbers</a:t>
            </a:r>
            <a:r>
              <a:rPr lang="en-GB" sz="2000" dirty="0"/>
              <a:t>(5, 10)</a:t>
            </a:r>
          </a:p>
          <a:p>
            <a:r>
              <a:rPr lang="en-GB" sz="2000" dirty="0"/>
              <a:t>print("The sum is:", result)</a:t>
            </a:r>
          </a:p>
          <a:p>
            <a:endParaRPr lang="en-GB" sz="2000" dirty="0"/>
          </a:p>
          <a:p>
            <a:r>
              <a:rPr lang="en-GB" sz="2000" b="1" dirty="0"/>
              <a:t>Output:</a:t>
            </a:r>
          </a:p>
          <a:p>
            <a:r>
              <a:rPr lang="en-GB" sz="2000" dirty="0"/>
              <a:t>The sum is: 15</a:t>
            </a:r>
          </a:p>
        </p:txBody>
      </p:sp>
    </p:spTree>
    <p:extLst>
      <p:ext uri="{BB962C8B-B14F-4D97-AF65-F5344CB8AC3E}">
        <p14:creationId xmlns:p14="http://schemas.microsoft.com/office/powerpoint/2010/main" val="1227698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16B4A-1C48-36EC-75AE-3600942B24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E37C32F-40D4-D0A2-B67B-9D46AE18029E}"/>
              </a:ext>
            </a:extLst>
          </p:cNvPr>
          <p:cNvSpPr txBox="1"/>
          <p:nvPr/>
        </p:nvSpPr>
        <p:spPr>
          <a:xfrm>
            <a:off x="0" y="58847"/>
            <a:ext cx="12192000" cy="6555641"/>
          </a:xfrm>
          <a:prstGeom prst="rect">
            <a:avLst/>
          </a:prstGeom>
          <a:noFill/>
        </p:spPr>
        <p:txBody>
          <a:bodyPr wrap="square">
            <a:spAutoFit/>
          </a:bodyPr>
          <a:lstStyle/>
          <a:p>
            <a:r>
              <a:rPr lang="en-GB" sz="2000" b="1" dirty="0"/>
              <a:t>Arbitrary Keyword  Arguments:</a:t>
            </a:r>
          </a:p>
          <a:p>
            <a:endParaRPr lang="en-GB" sz="2000" b="1" dirty="0"/>
          </a:p>
          <a:p>
            <a:r>
              <a:rPr lang="en-GB" sz="2000" dirty="0"/>
              <a:t>These are also known as variable-length arguments and are defined using an asterisk. We must find the number of arguments supplied to the function. In Python, *</a:t>
            </a:r>
            <a:r>
              <a:rPr lang="en-GB" sz="2000" dirty="0" err="1"/>
              <a:t>args</a:t>
            </a:r>
            <a:r>
              <a:rPr lang="en-GB" sz="2000" dirty="0"/>
              <a:t> and **</a:t>
            </a:r>
            <a:r>
              <a:rPr lang="en-GB" sz="2000" dirty="0" err="1"/>
              <a:t>kwargs</a:t>
            </a:r>
            <a:r>
              <a:rPr lang="en-GB" sz="2000" dirty="0"/>
              <a:t> are used for non-keyword arguments and keyword arguments, respectively.</a:t>
            </a:r>
          </a:p>
          <a:p>
            <a:endParaRPr lang="en-GB" sz="2000" dirty="0"/>
          </a:p>
          <a:p>
            <a:r>
              <a:rPr lang="en-GB" sz="2000" b="1" dirty="0"/>
              <a:t>Example </a:t>
            </a:r>
          </a:p>
          <a:p>
            <a:r>
              <a:rPr lang="en-GB" sz="2000" dirty="0"/>
              <a:t>def </a:t>
            </a:r>
            <a:r>
              <a:rPr lang="en-GB" sz="2000" dirty="0" err="1"/>
              <a:t>describe_person</a:t>
            </a:r>
            <a:r>
              <a:rPr lang="en-GB" sz="2000" dirty="0"/>
              <a:t>(**</a:t>
            </a:r>
            <a:r>
              <a:rPr lang="en-GB" sz="2000" dirty="0" err="1"/>
              <a:t>kwargs</a:t>
            </a:r>
            <a:r>
              <a:rPr lang="en-GB" sz="2000" dirty="0"/>
              <a:t>):</a:t>
            </a:r>
          </a:p>
          <a:p>
            <a:r>
              <a:rPr lang="en-GB" sz="2000" dirty="0"/>
              <a:t>    """</a:t>
            </a:r>
          </a:p>
          <a:p>
            <a:r>
              <a:rPr lang="en-GB" sz="2000" dirty="0"/>
              <a:t>    This function takes an arbitrary number of keyword arguments and prints details about a person.</a:t>
            </a:r>
          </a:p>
          <a:p>
            <a:r>
              <a:rPr lang="en-GB" sz="2000" dirty="0"/>
              <a:t>    """</a:t>
            </a:r>
          </a:p>
          <a:p>
            <a:r>
              <a:rPr lang="en-GB" sz="2000" dirty="0"/>
              <a:t>    for key, value in </a:t>
            </a:r>
            <a:r>
              <a:rPr lang="en-GB" sz="2000" dirty="0" err="1"/>
              <a:t>kwargs.items</a:t>
            </a:r>
            <a:r>
              <a:rPr lang="en-GB" sz="2000" dirty="0"/>
              <a:t>():</a:t>
            </a:r>
          </a:p>
          <a:p>
            <a:r>
              <a:rPr lang="en-GB" sz="2000" dirty="0"/>
              <a:t>        print(f"{</a:t>
            </a:r>
            <a:r>
              <a:rPr lang="en-GB" sz="2000" dirty="0" err="1"/>
              <a:t>key.capitalize</a:t>
            </a:r>
            <a:r>
              <a:rPr lang="en-GB" sz="2000" dirty="0"/>
              <a:t>()}: {value}")</a:t>
            </a:r>
          </a:p>
          <a:p>
            <a:r>
              <a:rPr lang="en-GB" sz="2000" dirty="0"/>
              <a:t># Calling the function with arbitrary keyword arguments</a:t>
            </a:r>
          </a:p>
          <a:p>
            <a:r>
              <a:rPr lang="en-GB" sz="2000" dirty="0" err="1"/>
              <a:t>describe_person</a:t>
            </a:r>
            <a:r>
              <a:rPr lang="en-GB" sz="2000" dirty="0"/>
              <a:t>(name="Raman", age=30, city="New York", profession="Engineer")</a:t>
            </a:r>
          </a:p>
          <a:p>
            <a:endParaRPr lang="en-GB" sz="2000" dirty="0"/>
          </a:p>
          <a:p>
            <a:r>
              <a:rPr lang="en-GB" sz="2000" b="1" dirty="0"/>
              <a:t>Output:</a:t>
            </a:r>
          </a:p>
          <a:p>
            <a:r>
              <a:rPr lang="en-GB" sz="2000" dirty="0"/>
              <a:t>Name: Raman</a:t>
            </a:r>
          </a:p>
          <a:p>
            <a:r>
              <a:rPr lang="en-GB" sz="2000" dirty="0"/>
              <a:t>Age: 30</a:t>
            </a:r>
          </a:p>
          <a:p>
            <a:r>
              <a:rPr lang="en-GB" sz="2000" dirty="0"/>
              <a:t>City: New York</a:t>
            </a:r>
          </a:p>
          <a:p>
            <a:r>
              <a:rPr lang="en-GB" sz="2000" dirty="0"/>
              <a:t>Profession: Engineer</a:t>
            </a:r>
          </a:p>
        </p:txBody>
      </p:sp>
    </p:spTree>
    <p:extLst>
      <p:ext uri="{BB962C8B-B14F-4D97-AF65-F5344CB8AC3E}">
        <p14:creationId xmlns:p14="http://schemas.microsoft.com/office/powerpoint/2010/main" val="1999778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43754-D433-AAD0-F108-E172CE007F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835459-06BC-82F6-CCCD-9DD82D4C0F6D}"/>
              </a:ext>
            </a:extLst>
          </p:cNvPr>
          <p:cNvSpPr txBox="1"/>
          <p:nvPr/>
        </p:nvSpPr>
        <p:spPr>
          <a:xfrm>
            <a:off x="276447" y="335846"/>
            <a:ext cx="11578855" cy="3170099"/>
          </a:xfrm>
          <a:prstGeom prst="rect">
            <a:avLst/>
          </a:prstGeom>
          <a:noFill/>
        </p:spPr>
        <p:txBody>
          <a:bodyPr wrap="square">
            <a:spAutoFit/>
          </a:bodyPr>
          <a:lstStyle/>
          <a:p>
            <a:r>
              <a:rPr lang="en-GB" sz="2000" b="1" dirty="0"/>
              <a:t>Docstring</a:t>
            </a:r>
          </a:p>
          <a:p>
            <a:r>
              <a:rPr lang="en-GB" sz="2000" dirty="0"/>
              <a:t>Docstrings, or documentation strings, are literal strings in Python that document the function, class, module, or method. Using docstring is optional but it is a good practice. They make the code maintainable and understandable by providing a convenient way of associating Python code and documentation. </a:t>
            </a:r>
          </a:p>
          <a:p>
            <a:endParaRPr lang="en-GB" sz="2000" dirty="0"/>
          </a:p>
          <a:p>
            <a:r>
              <a:rPr lang="en-GB" sz="2000" b="1" dirty="0"/>
              <a:t>Syntax:</a:t>
            </a:r>
            <a:r>
              <a:rPr lang="en-GB" sz="2000" dirty="0"/>
              <a:t> </a:t>
            </a:r>
          </a:p>
          <a:p>
            <a:r>
              <a:rPr lang="en-GB" sz="2000" dirty="0"/>
              <a:t>Syntax to print docstring is:</a:t>
            </a:r>
          </a:p>
          <a:p>
            <a:r>
              <a:rPr lang="en-GB" sz="2000" dirty="0"/>
              <a:t>print(</a:t>
            </a:r>
            <a:r>
              <a:rPr lang="en-GB" sz="2000" dirty="0" err="1"/>
              <a:t>function_name.__doc</a:t>
            </a:r>
            <a:r>
              <a:rPr lang="en-GB" sz="2000" dirty="0"/>
              <a:t>__)</a:t>
            </a:r>
          </a:p>
          <a:p>
            <a:endParaRPr lang="en-GB" sz="2000" dirty="0"/>
          </a:p>
        </p:txBody>
      </p:sp>
    </p:spTree>
    <p:extLst>
      <p:ext uri="{BB962C8B-B14F-4D97-AF65-F5344CB8AC3E}">
        <p14:creationId xmlns:p14="http://schemas.microsoft.com/office/powerpoint/2010/main" val="359994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30B16-7D0A-38DC-9C53-273F0DC984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BFD7B7-1AAE-A2E5-CE17-C609F414803E}"/>
              </a:ext>
            </a:extLst>
          </p:cNvPr>
          <p:cNvSpPr txBox="1"/>
          <p:nvPr/>
        </p:nvSpPr>
        <p:spPr>
          <a:xfrm>
            <a:off x="499730" y="474345"/>
            <a:ext cx="8646928" cy="5016758"/>
          </a:xfrm>
          <a:prstGeom prst="rect">
            <a:avLst/>
          </a:prstGeom>
          <a:noFill/>
        </p:spPr>
        <p:txBody>
          <a:bodyPr wrap="square">
            <a:spAutoFit/>
          </a:bodyPr>
          <a:lstStyle/>
          <a:p>
            <a:r>
              <a:rPr lang="en-US" sz="2000" b="1" dirty="0"/>
              <a:t>Example :</a:t>
            </a:r>
          </a:p>
          <a:p>
            <a:r>
              <a:rPr lang="en-US" sz="2000" dirty="0"/>
              <a:t>def </a:t>
            </a:r>
            <a:r>
              <a:rPr lang="en-US" sz="2000" dirty="0" err="1"/>
              <a:t>add_numbers</a:t>
            </a:r>
            <a:r>
              <a:rPr lang="en-US" sz="2000" dirty="0"/>
              <a:t>(a, b):</a:t>
            </a:r>
          </a:p>
          <a:p>
            <a:r>
              <a:rPr lang="en-US" sz="2000" dirty="0"/>
              <a:t>    """</a:t>
            </a:r>
          </a:p>
          <a:p>
            <a:r>
              <a:rPr lang="en-US" sz="2000" dirty="0"/>
              <a:t>    This function takes two numbers as input and returns their sum.</a:t>
            </a:r>
          </a:p>
          <a:p>
            <a:r>
              <a:rPr lang="en-US" sz="2000" dirty="0"/>
              <a:t>    Parameters:</a:t>
            </a:r>
          </a:p>
          <a:p>
            <a:r>
              <a:rPr lang="en-US" sz="2000" dirty="0"/>
              <a:t>    a (int or float): The first number.</a:t>
            </a:r>
          </a:p>
          <a:p>
            <a:r>
              <a:rPr lang="en-US" sz="2000" dirty="0"/>
              <a:t>    b (int or float): The second number.</a:t>
            </a:r>
          </a:p>
          <a:p>
            <a:r>
              <a:rPr lang="en-US" sz="2000" dirty="0"/>
              <a:t>    Returns:</a:t>
            </a:r>
          </a:p>
          <a:p>
            <a:r>
              <a:rPr lang="en-US" sz="2000" dirty="0"/>
              <a:t>    int or float: The sum of the two numbers.</a:t>
            </a:r>
          </a:p>
          <a:p>
            <a:r>
              <a:rPr lang="en-US" sz="2000" dirty="0"/>
              <a:t>    """</a:t>
            </a:r>
          </a:p>
          <a:p>
            <a:r>
              <a:rPr lang="en-US" sz="2000" dirty="0"/>
              <a:t>    return </a:t>
            </a:r>
            <a:r>
              <a:rPr lang="en-US" sz="2000" dirty="0" err="1"/>
              <a:t>a+b</a:t>
            </a:r>
            <a:endParaRPr lang="en-US" sz="2000" dirty="0"/>
          </a:p>
          <a:p>
            <a:r>
              <a:rPr lang="en-US" sz="2000" dirty="0" err="1"/>
              <a:t>add_numbers</a:t>
            </a:r>
            <a:r>
              <a:rPr lang="en-US" sz="2000" dirty="0"/>
              <a:t>(5,3)</a:t>
            </a:r>
          </a:p>
          <a:p>
            <a:endParaRPr lang="en-US" sz="2000" dirty="0"/>
          </a:p>
          <a:p>
            <a:r>
              <a:rPr lang="en-US" sz="2000" dirty="0"/>
              <a:t>#Wanted to print doc string</a:t>
            </a:r>
          </a:p>
          <a:p>
            <a:endParaRPr lang="en-US" sz="2000" dirty="0"/>
          </a:p>
          <a:p>
            <a:r>
              <a:rPr lang="en-US" sz="2000" dirty="0"/>
              <a:t>print(</a:t>
            </a:r>
            <a:r>
              <a:rPr lang="en-US" sz="2000" dirty="0" err="1"/>
              <a:t>add_numbers.__doc</a:t>
            </a:r>
            <a:r>
              <a:rPr lang="en-US" sz="2000" dirty="0"/>
              <a:t>__)</a:t>
            </a:r>
            <a:endParaRPr lang="en-GB" sz="2000" dirty="0"/>
          </a:p>
        </p:txBody>
      </p:sp>
      <p:sp>
        <p:nvSpPr>
          <p:cNvPr id="5" name="TextBox 4">
            <a:extLst>
              <a:ext uri="{FF2B5EF4-FFF2-40B4-BE49-F238E27FC236}">
                <a16:creationId xmlns:a16="http://schemas.microsoft.com/office/drawing/2014/main" id="{82ADF0B0-B2C1-107E-F86E-97842CD861F5}"/>
              </a:ext>
            </a:extLst>
          </p:cNvPr>
          <p:cNvSpPr txBox="1"/>
          <p:nvPr/>
        </p:nvSpPr>
        <p:spPr>
          <a:xfrm>
            <a:off x="5401339" y="3838352"/>
            <a:ext cx="6517759" cy="2031325"/>
          </a:xfrm>
          <a:prstGeom prst="rect">
            <a:avLst/>
          </a:prstGeom>
          <a:noFill/>
        </p:spPr>
        <p:txBody>
          <a:bodyPr wrap="square">
            <a:spAutoFit/>
          </a:bodyPr>
          <a:lstStyle/>
          <a:p>
            <a:r>
              <a:rPr lang="en-GB" b="1" dirty="0"/>
              <a:t>Output:</a:t>
            </a:r>
          </a:p>
          <a:p>
            <a:r>
              <a:rPr lang="en-GB" dirty="0"/>
              <a:t>This function takes two numbers as input and returns their sum.</a:t>
            </a:r>
          </a:p>
          <a:p>
            <a:r>
              <a:rPr lang="en-GB" dirty="0"/>
              <a:t>    Parameters:</a:t>
            </a:r>
          </a:p>
          <a:p>
            <a:r>
              <a:rPr lang="en-GB" dirty="0"/>
              <a:t>    a (int or float): The first number.</a:t>
            </a:r>
          </a:p>
          <a:p>
            <a:r>
              <a:rPr lang="en-GB" dirty="0"/>
              <a:t>    b (int or float): The second number.</a:t>
            </a:r>
          </a:p>
          <a:p>
            <a:r>
              <a:rPr lang="en-GB" dirty="0"/>
              <a:t>    Returns:</a:t>
            </a:r>
          </a:p>
          <a:p>
            <a:r>
              <a:rPr lang="en-GB" dirty="0"/>
              <a:t>    int or float: The sum of the two numbers.</a:t>
            </a:r>
          </a:p>
        </p:txBody>
      </p:sp>
    </p:spTree>
    <p:extLst>
      <p:ext uri="{BB962C8B-B14F-4D97-AF65-F5344CB8AC3E}">
        <p14:creationId xmlns:p14="http://schemas.microsoft.com/office/powerpoint/2010/main" val="56858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F842BA-9649-C481-4735-B1E1973EE1F8}"/>
              </a:ext>
            </a:extLst>
          </p:cNvPr>
          <p:cNvSpPr txBox="1"/>
          <p:nvPr/>
        </p:nvSpPr>
        <p:spPr>
          <a:xfrm>
            <a:off x="106325" y="106326"/>
            <a:ext cx="11982894" cy="6555641"/>
          </a:xfrm>
          <a:prstGeom prst="rect">
            <a:avLst/>
          </a:prstGeom>
          <a:noFill/>
        </p:spPr>
        <p:txBody>
          <a:bodyPr wrap="square">
            <a:spAutoFit/>
          </a:bodyPr>
          <a:lstStyle/>
          <a:p>
            <a:r>
              <a:rPr lang="en-US" sz="2000" dirty="0"/>
              <a:t>Python functions are blocks of reusable code that are used to perform specific tasks. They allow you to avoid redundancy by encapsulating logic and functionality into a single entity that can be called multiple times.</a:t>
            </a:r>
          </a:p>
          <a:p>
            <a:endParaRPr lang="en-US" sz="2000" dirty="0"/>
          </a:p>
          <a:p>
            <a:r>
              <a:rPr lang="en-US" sz="2000" dirty="0"/>
              <a:t>Python Functions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p>
          <a:p>
            <a:endParaRPr lang="en-US" sz="2000" dirty="0"/>
          </a:p>
          <a:p>
            <a:r>
              <a:rPr lang="en-US" sz="2000" dirty="0"/>
              <a:t>A function is a block of code that performs a specific task. They help in the division of large programs into smaller, more manageable sections. Functions can accept parameters, process them, and return results.</a:t>
            </a:r>
          </a:p>
          <a:p>
            <a:endParaRPr lang="en-US" sz="2000" dirty="0"/>
          </a:p>
          <a:p>
            <a:r>
              <a:rPr lang="en-US" sz="2000" b="1" dirty="0"/>
              <a:t>Types of Functions in Python:</a:t>
            </a:r>
          </a:p>
          <a:p>
            <a:r>
              <a:rPr lang="en-US" sz="2000" b="1" dirty="0"/>
              <a:t>In Python, there are two main types of functions:</a:t>
            </a:r>
          </a:p>
          <a:p>
            <a:endParaRPr lang="en-US" sz="2000" b="1" dirty="0"/>
          </a:p>
          <a:p>
            <a:r>
              <a:rPr lang="en-US" sz="2000" dirty="0"/>
              <a:t>Built-in library functions: These are Python standard functions that can be used.</a:t>
            </a:r>
          </a:p>
          <a:p>
            <a:r>
              <a:rPr lang="en-US" sz="2000" dirty="0"/>
              <a:t>User-defined function: Based on our requirements, we can write our functions.</a:t>
            </a:r>
          </a:p>
          <a:p>
            <a:endParaRPr lang="en-US" sz="2000" dirty="0"/>
          </a:p>
          <a:p>
            <a:r>
              <a:rPr lang="en-US" sz="2000" b="1" dirty="0"/>
              <a:t>Some Benefits of Using Functions</a:t>
            </a:r>
          </a:p>
          <a:p>
            <a:endParaRPr lang="en-US" sz="2000" dirty="0"/>
          </a:p>
          <a:p>
            <a:r>
              <a:rPr lang="en-US" sz="2000" dirty="0"/>
              <a:t>Increase Code Readability </a:t>
            </a:r>
          </a:p>
          <a:p>
            <a:r>
              <a:rPr lang="en-US" sz="2000" dirty="0"/>
              <a:t>Increase Code Reusability</a:t>
            </a:r>
          </a:p>
          <a:p>
            <a:endParaRPr lang="en-GB" sz="2000" dirty="0"/>
          </a:p>
        </p:txBody>
      </p:sp>
    </p:spTree>
    <p:extLst>
      <p:ext uri="{BB962C8B-B14F-4D97-AF65-F5344CB8AC3E}">
        <p14:creationId xmlns:p14="http://schemas.microsoft.com/office/powerpoint/2010/main" val="2582089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468E-9B2E-17B1-9E8A-33DB030207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9A080B-7C2A-0C6D-1A22-0FA90093CB67}"/>
              </a:ext>
            </a:extLst>
          </p:cNvPr>
          <p:cNvSpPr txBox="1"/>
          <p:nvPr/>
        </p:nvSpPr>
        <p:spPr>
          <a:xfrm>
            <a:off x="95694" y="78455"/>
            <a:ext cx="12192000" cy="7171194"/>
          </a:xfrm>
          <a:prstGeom prst="rect">
            <a:avLst/>
          </a:prstGeom>
          <a:noFill/>
        </p:spPr>
        <p:txBody>
          <a:bodyPr wrap="square">
            <a:spAutoFit/>
          </a:bodyPr>
          <a:lstStyle/>
          <a:p>
            <a:r>
              <a:rPr lang="en-GB" sz="2000" b="1" dirty="0"/>
              <a:t>Python Function within Functions:</a:t>
            </a:r>
          </a:p>
          <a:p>
            <a:endParaRPr lang="en-GB" sz="2000" b="1" dirty="0"/>
          </a:p>
          <a:p>
            <a:r>
              <a:rPr lang="en-GB" sz="2000" dirty="0"/>
              <a:t>Python allows us to define a function inside another function. These are called nested functions and help us organize code to make it more manageable. They can access variables of the enclosing scope. The inner functions are protected from everything happening outside. </a:t>
            </a:r>
          </a:p>
          <a:p>
            <a:endParaRPr lang="en-GB" sz="2000" dirty="0"/>
          </a:p>
          <a:p>
            <a:r>
              <a:rPr lang="en-GB" sz="2000" b="1" dirty="0"/>
              <a:t>Example</a:t>
            </a:r>
          </a:p>
          <a:p>
            <a:endParaRPr lang="en-GB" sz="2000" dirty="0"/>
          </a:p>
          <a:p>
            <a:r>
              <a:rPr lang="en-GB" sz="2000" dirty="0"/>
              <a:t>def </a:t>
            </a:r>
            <a:r>
              <a:rPr lang="en-GB" sz="2000" dirty="0" err="1"/>
              <a:t>outer_function</a:t>
            </a:r>
            <a:r>
              <a:rPr lang="en-GB" sz="2000" dirty="0"/>
              <a:t>(text):</a:t>
            </a:r>
          </a:p>
          <a:p>
            <a:r>
              <a:rPr lang="en-GB" sz="2000" dirty="0"/>
              <a:t>    """</a:t>
            </a:r>
          </a:p>
          <a:p>
            <a:r>
              <a:rPr lang="en-GB" sz="2000" dirty="0"/>
              <a:t>    Outer function that takes a string and prints a message using an inner function.</a:t>
            </a:r>
          </a:p>
          <a:p>
            <a:r>
              <a:rPr lang="en-GB" sz="2000" dirty="0"/>
              <a:t>    """</a:t>
            </a:r>
          </a:p>
          <a:p>
            <a:r>
              <a:rPr lang="en-GB" sz="2000" dirty="0"/>
              <a:t>    def </a:t>
            </a:r>
            <a:r>
              <a:rPr lang="en-GB" sz="2000" dirty="0" err="1"/>
              <a:t>inner_function</a:t>
            </a:r>
            <a:r>
              <a:rPr lang="en-GB" sz="2000" dirty="0"/>
              <a:t>():</a:t>
            </a:r>
          </a:p>
          <a:p>
            <a:r>
              <a:rPr lang="en-GB" sz="2000" dirty="0"/>
              <a:t>        """</a:t>
            </a:r>
          </a:p>
          <a:p>
            <a:r>
              <a:rPr lang="en-GB" sz="2000" dirty="0"/>
              <a:t>        Inner function that uses the 'text' variable from the outer function.</a:t>
            </a:r>
          </a:p>
          <a:p>
            <a:r>
              <a:rPr lang="en-GB" sz="2000" dirty="0"/>
              <a:t>        """</a:t>
            </a:r>
          </a:p>
          <a:p>
            <a:r>
              <a:rPr lang="en-GB" sz="2000" dirty="0"/>
              <a:t>        print(</a:t>
            </a:r>
            <a:r>
              <a:rPr lang="en-GB" sz="2000" dirty="0" err="1"/>
              <a:t>f"Message</a:t>
            </a:r>
            <a:r>
              <a:rPr lang="en-GB" sz="2000" dirty="0"/>
              <a:t> from the inner function: {text}")</a:t>
            </a:r>
          </a:p>
          <a:p>
            <a:r>
              <a:rPr lang="en-GB" sz="2000" dirty="0"/>
              <a:t>    # Calling the inner function within the outer function</a:t>
            </a:r>
          </a:p>
          <a:p>
            <a:r>
              <a:rPr lang="en-GB" sz="2000" dirty="0"/>
              <a:t>    </a:t>
            </a:r>
            <a:r>
              <a:rPr lang="en-GB" sz="2000" dirty="0" err="1"/>
              <a:t>inner_function</a:t>
            </a:r>
            <a:r>
              <a:rPr lang="en-GB" sz="2000" dirty="0"/>
              <a:t>()</a:t>
            </a:r>
          </a:p>
          <a:p>
            <a:endParaRPr lang="en-GB" sz="2000" dirty="0"/>
          </a:p>
          <a:p>
            <a:r>
              <a:rPr lang="en-GB" sz="2000" dirty="0"/>
              <a:t># Calling the outer function</a:t>
            </a:r>
          </a:p>
          <a:p>
            <a:r>
              <a:rPr lang="en-GB" sz="2000" dirty="0" err="1"/>
              <a:t>outer_function</a:t>
            </a:r>
            <a:r>
              <a:rPr lang="en-GB" sz="2000" dirty="0"/>
              <a:t>("Hello from the outer function!")</a:t>
            </a:r>
          </a:p>
          <a:p>
            <a:endParaRPr lang="en-GB" sz="2000" dirty="0"/>
          </a:p>
        </p:txBody>
      </p:sp>
      <p:sp>
        <p:nvSpPr>
          <p:cNvPr id="5" name="TextBox 4">
            <a:extLst>
              <a:ext uri="{FF2B5EF4-FFF2-40B4-BE49-F238E27FC236}">
                <a16:creationId xmlns:a16="http://schemas.microsoft.com/office/drawing/2014/main" id="{BB5E4B85-6301-3784-48CE-0E31202D3DA7}"/>
              </a:ext>
            </a:extLst>
          </p:cNvPr>
          <p:cNvSpPr txBox="1"/>
          <p:nvPr/>
        </p:nvSpPr>
        <p:spPr>
          <a:xfrm>
            <a:off x="5741581" y="5630790"/>
            <a:ext cx="6145618" cy="923330"/>
          </a:xfrm>
          <a:prstGeom prst="rect">
            <a:avLst/>
          </a:prstGeom>
          <a:noFill/>
        </p:spPr>
        <p:txBody>
          <a:bodyPr wrap="square">
            <a:spAutoFit/>
          </a:bodyPr>
          <a:lstStyle/>
          <a:p>
            <a:r>
              <a:rPr lang="en-GB" dirty="0"/>
              <a:t>Output:</a:t>
            </a:r>
          </a:p>
          <a:p>
            <a:r>
              <a:rPr lang="en-GB" dirty="0"/>
              <a:t>Message from the inner function: Hello from the outer function!</a:t>
            </a:r>
          </a:p>
        </p:txBody>
      </p:sp>
    </p:spTree>
    <p:extLst>
      <p:ext uri="{BB962C8B-B14F-4D97-AF65-F5344CB8AC3E}">
        <p14:creationId xmlns:p14="http://schemas.microsoft.com/office/powerpoint/2010/main" val="3170867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BBD71-A05A-EEB6-C8F4-87D4C867B2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C9E8A4-3481-303F-74C5-D69161B9411C}"/>
              </a:ext>
            </a:extLst>
          </p:cNvPr>
          <p:cNvSpPr txBox="1"/>
          <p:nvPr/>
        </p:nvSpPr>
        <p:spPr>
          <a:xfrm>
            <a:off x="136451" y="196242"/>
            <a:ext cx="11919098" cy="6555641"/>
          </a:xfrm>
          <a:prstGeom prst="rect">
            <a:avLst/>
          </a:prstGeom>
          <a:noFill/>
        </p:spPr>
        <p:txBody>
          <a:bodyPr wrap="square">
            <a:spAutoFit/>
          </a:bodyPr>
          <a:lstStyle/>
          <a:p>
            <a:r>
              <a:rPr lang="en-GB" sz="2000" b="1" dirty="0"/>
              <a:t>Anonymous Functions in Python:</a:t>
            </a:r>
          </a:p>
          <a:p>
            <a:r>
              <a:rPr lang="en-GB" sz="2000" dirty="0"/>
              <a:t>Anonymous function in Python is defined without a name. We define function in Python using the def keyword, but anonymous functions are defined using the lambda keyword. Therefore, they are also known as lambda functions. These functions can have zero or more arguments but only one return value. </a:t>
            </a:r>
          </a:p>
          <a:p>
            <a:endParaRPr lang="en-GB" sz="2000" dirty="0"/>
          </a:p>
          <a:p>
            <a:r>
              <a:rPr lang="en-GB" sz="2000" b="1" dirty="0"/>
              <a:t>Syntax</a:t>
            </a:r>
          </a:p>
          <a:p>
            <a:r>
              <a:rPr lang="en-GB" sz="2000" dirty="0"/>
              <a:t>lambda arguments: expression</a:t>
            </a:r>
          </a:p>
          <a:p>
            <a:endParaRPr lang="en-GB" sz="2000" dirty="0"/>
          </a:p>
          <a:p>
            <a:r>
              <a:rPr lang="en-GB" sz="2000" dirty="0"/>
              <a:t>Example</a:t>
            </a:r>
          </a:p>
          <a:p>
            <a:r>
              <a:rPr lang="en-GB" sz="2000" dirty="0"/>
              <a:t># Defining a lambda function</a:t>
            </a:r>
          </a:p>
          <a:p>
            <a:r>
              <a:rPr lang="en-GB" sz="2000" dirty="0"/>
              <a:t>square = lambda x: x * x</a:t>
            </a:r>
          </a:p>
          <a:p>
            <a:endParaRPr lang="en-GB" sz="2000" dirty="0"/>
          </a:p>
          <a:p>
            <a:r>
              <a:rPr lang="en-GB" sz="2000" dirty="0"/>
              <a:t># Using the lambda function</a:t>
            </a:r>
          </a:p>
          <a:p>
            <a:r>
              <a:rPr lang="en-GB" sz="2000" dirty="0"/>
              <a:t>result = square(5)</a:t>
            </a:r>
          </a:p>
          <a:p>
            <a:r>
              <a:rPr lang="en-GB" sz="2000" dirty="0"/>
              <a:t>print("The square of 5 is:", result)</a:t>
            </a:r>
          </a:p>
          <a:p>
            <a:endParaRPr lang="en-GB" sz="2000" dirty="0"/>
          </a:p>
          <a:p>
            <a:r>
              <a:rPr lang="en-GB" sz="2000" dirty="0"/>
              <a:t># Using lambda function directly in a function call</a:t>
            </a:r>
          </a:p>
          <a:p>
            <a:r>
              <a:rPr lang="en-GB" sz="2000" dirty="0"/>
              <a:t>numbers = [1, 2, 3, 4, 5]</a:t>
            </a:r>
          </a:p>
          <a:p>
            <a:r>
              <a:rPr lang="en-GB" sz="2000" dirty="0" err="1"/>
              <a:t>squared_numbers</a:t>
            </a:r>
            <a:r>
              <a:rPr lang="en-GB" sz="2000" dirty="0"/>
              <a:t> = list(map(lambda x: x * x, numbers))</a:t>
            </a:r>
          </a:p>
          <a:p>
            <a:r>
              <a:rPr lang="en-GB" sz="2000" dirty="0"/>
              <a:t>print("Squared numbers:", </a:t>
            </a:r>
            <a:r>
              <a:rPr lang="en-GB" sz="2000" dirty="0" err="1"/>
              <a:t>squared_numbers</a:t>
            </a:r>
            <a:r>
              <a:rPr lang="en-GB" sz="2000" dirty="0"/>
              <a:t>)</a:t>
            </a:r>
          </a:p>
          <a:p>
            <a:endParaRPr lang="en-GB" sz="2000" dirty="0"/>
          </a:p>
        </p:txBody>
      </p:sp>
      <p:sp>
        <p:nvSpPr>
          <p:cNvPr id="5" name="TextBox 4">
            <a:extLst>
              <a:ext uri="{FF2B5EF4-FFF2-40B4-BE49-F238E27FC236}">
                <a16:creationId xmlns:a16="http://schemas.microsoft.com/office/drawing/2014/main" id="{57C9EA3A-3ACA-EBBE-F304-E4682038B3CD}"/>
              </a:ext>
            </a:extLst>
          </p:cNvPr>
          <p:cNvSpPr txBox="1"/>
          <p:nvPr/>
        </p:nvSpPr>
        <p:spPr>
          <a:xfrm>
            <a:off x="6302449" y="3012397"/>
            <a:ext cx="6097772" cy="923330"/>
          </a:xfrm>
          <a:prstGeom prst="rect">
            <a:avLst/>
          </a:prstGeom>
          <a:noFill/>
        </p:spPr>
        <p:txBody>
          <a:bodyPr wrap="square">
            <a:spAutoFit/>
          </a:bodyPr>
          <a:lstStyle/>
          <a:p>
            <a:r>
              <a:rPr lang="en-GB" sz="1800" b="1" dirty="0"/>
              <a:t>Output:</a:t>
            </a:r>
          </a:p>
          <a:p>
            <a:r>
              <a:rPr lang="en-GB" sz="1800" dirty="0"/>
              <a:t>The square of 5 is: 25</a:t>
            </a:r>
          </a:p>
          <a:p>
            <a:r>
              <a:rPr lang="en-GB" sz="1800" dirty="0"/>
              <a:t>Squared numbers: [1, 4, 9, 16, 25]</a:t>
            </a:r>
          </a:p>
        </p:txBody>
      </p:sp>
    </p:spTree>
    <p:extLst>
      <p:ext uri="{BB962C8B-B14F-4D97-AF65-F5344CB8AC3E}">
        <p14:creationId xmlns:p14="http://schemas.microsoft.com/office/powerpoint/2010/main" val="3537459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3BA35-BF74-A9C9-086E-F08FC0020A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7CC186-6FD6-EEE5-AA0C-458989DA9C7A}"/>
              </a:ext>
            </a:extLst>
          </p:cNvPr>
          <p:cNvSpPr txBox="1"/>
          <p:nvPr/>
        </p:nvSpPr>
        <p:spPr>
          <a:xfrm>
            <a:off x="141767" y="107867"/>
            <a:ext cx="11908466" cy="3046988"/>
          </a:xfrm>
          <a:prstGeom prst="rect">
            <a:avLst/>
          </a:prstGeom>
          <a:noFill/>
        </p:spPr>
        <p:txBody>
          <a:bodyPr wrap="square">
            <a:spAutoFit/>
          </a:bodyPr>
          <a:lstStyle/>
          <a:p>
            <a:r>
              <a:rPr lang="en-GB" sz="2400" b="1" dirty="0"/>
              <a:t>Recursive Functions in Python:</a:t>
            </a:r>
          </a:p>
          <a:p>
            <a:endParaRPr lang="en-GB" sz="2400" b="1" dirty="0"/>
          </a:p>
          <a:p>
            <a:r>
              <a:rPr lang="en-GB" sz="2400" dirty="0"/>
              <a:t>Recursion in Python is when a function calls itself. Recursive functions are mostly used for sequence generation as they make code cleaner and more elegant. We need to build recursive functions to solve mathematical and recursive problems. However, we must be cautious while using these functions as they can become a non-terminating loop. So, make sure to check the exit statement when you create a recursive function in Python. </a:t>
            </a:r>
          </a:p>
          <a:p>
            <a:endParaRPr lang="en-GB" sz="2400" dirty="0"/>
          </a:p>
        </p:txBody>
      </p:sp>
    </p:spTree>
    <p:extLst>
      <p:ext uri="{BB962C8B-B14F-4D97-AF65-F5344CB8AC3E}">
        <p14:creationId xmlns:p14="http://schemas.microsoft.com/office/powerpoint/2010/main" val="1344843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5F5D6-4BFA-DFD6-05AA-87BF4D3AE8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FA2EC70-552B-24F5-79EF-C53D6AD9AC3C}"/>
              </a:ext>
            </a:extLst>
          </p:cNvPr>
          <p:cNvSpPr txBox="1"/>
          <p:nvPr/>
        </p:nvSpPr>
        <p:spPr>
          <a:xfrm>
            <a:off x="170121" y="0"/>
            <a:ext cx="11653283" cy="6863417"/>
          </a:xfrm>
          <a:prstGeom prst="rect">
            <a:avLst/>
          </a:prstGeom>
          <a:noFill/>
        </p:spPr>
        <p:txBody>
          <a:bodyPr wrap="square">
            <a:spAutoFit/>
          </a:bodyPr>
          <a:lstStyle/>
          <a:p>
            <a:r>
              <a:rPr lang="en-GB" sz="2000" b="1" dirty="0"/>
              <a:t>Example </a:t>
            </a:r>
          </a:p>
          <a:p>
            <a:r>
              <a:rPr lang="en-GB" sz="2000" dirty="0"/>
              <a:t>def factorial(n):</a:t>
            </a:r>
          </a:p>
          <a:p>
            <a:r>
              <a:rPr lang="en-GB" sz="2000" dirty="0"/>
              <a:t>    """</a:t>
            </a:r>
          </a:p>
          <a:p>
            <a:r>
              <a:rPr lang="en-GB" sz="2000" dirty="0"/>
              <a:t>    This function computes the factorial of a non-negative integer n using recursion.</a:t>
            </a:r>
          </a:p>
          <a:p>
            <a:r>
              <a:rPr lang="en-GB" sz="2000" dirty="0"/>
              <a:t>   </a:t>
            </a:r>
          </a:p>
          <a:p>
            <a:r>
              <a:rPr lang="en-GB" sz="2000" dirty="0"/>
              <a:t>    Parameters:</a:t>
            </a:r>
          </a:p>
          <a:p>
            <a:r>
              <a:rPr lang="en-GB" sz="2000" dirty="0"/>
              <a:t>    n (int): The number to compute the factorial of. Must be a non-negative integer.</a:t>
            </a:r>
          </a:p>
          <a:p>
            <a:r>
              <a:rPr lang="en-GB" sz="2000" dirty="0"/>
              <a:t>   </a:t>
            </a:r>
          </a:p>
          <a:p>
            <a:r>
              <a:rPr lang="en-GB" sz="2000" dirty="0"/>
              <a:t>    Returns:</a:t>
            </a:r>
          </a:p>
          <a:p>
            <a:r>
              <a:rPr lang="en-GB" sz="2000" dirty="0"/>
              <a:t>    int: The factorial of the number n.</a:t>
            </a:r>
          </a:p>
          <a:p>
            <a:r>
              <a:rPr lang="en-GB" sz="2000" dirty="0"/>
              <a:t>    """</a:t>
            </a:r>
          </a:p>
          <a:p>
            <a:r>
              <a:rPr lang="en-GB" sz="2000" dirty="0"/>
              <a:t>    # Base case: factorial of 0 is 1</a:t>
            </a:r>
          </a:p>
          <a:p>
            <a:r>
              <a:rPr lang="en-GB" sz="2000" dirty="0"/>
              <a:t>    if n == 0:</a:t>
            </a:r>
          </a:p>
          <a:p>
            <a:r>
              <a:rPr lang="en-GB" sz="2000" dirty="0"/>
              <a:t>        return 1</a:t>
            </a:r>
          </a:p>
          <a:p>
            <a:r>
              <a:rPr lang="en-GB" sz="2000" dirty="0"/>
              <a:t>    # Recursive case: n * factorial of (n-1)</a:t>
            </a:r>
          </a:p>
          <a:p>
            <a:r>
              <a:rPr lang="en-GB" sz="2000" dirty="0"/>
              <a:t>    else:</a:t>
            </a:r>
          </a:p>
          <a:p>
            <a:r>
              <a:rPr lang="en-GB" sz="2000" dirty="0"/>
              <a:t>        return n * factorial(n - 1)</a:t>
            </a:r>
          </a:p>
          <a:p>
            <a:endParaRPr lang="en-GB" sz="2000" dirty="0"/>
          </a:p>
          <a:p>
            <a:r>
              <a:rPr lang="en-GB" sz="2000" dirty="0"/>
              <a:t># Testing the recursive function</a:t>
            </a:r>
          </a:p>
          <a:p>
            <a:r>
              <a:rPr lang="en-GB" sz="2000" dirty="0"/>
              <a:t>print("Factorial of 5:", factorial(5))</a:t>
            </a:r>
          </a:p>
          <a:p>
            <a:r>
              <a:rPr lang="en-GB" sz="2000" dirty="0"/>
              <a:t>print("Factorial of 3:", factorial(3))</a:t>
            </a:r>
          </a:p>
          <a:p>
            <a:r>
              <a:rPr lang="en-GB" sz="2000" dirty="0"/>
              <a:t>print("Factorial of 0:", factorial(0))</a:t>
            </a:r>
          </a:p>
        </p:txBody>
      </p:sp>
      <p:sp>
        <p:nvSpPr>
          <p:cNvPr id="5" name="TextBox 4">
            <a:extLst>
              <a:ext uri="{FF2B5EF4-FFF2-40B4-BE49-F238E27FC236}">
                <a16:creationId xmlns:a16="http://schemas.microsoft.com/office/drawing/2014/main" id="{CC171013-D370-7A6E-D512-0172B684BCA9}"/>
              </a:ext>
            </a:extLst>
          </p:cNvPr>
          <p:cNvSpPr txBox="1"/>
          <p:nvPr/>
        </p:nvSpPr>
        <p:spPr>
          <a:xfrm>
            <a:off x="6206755" y="3190065"/>
            <a:ext cx="5985245" cy="1477328"/>
          </a:xfrm>
          <a:prstGeom prst="rect">
            <a:avLst/>
          </a:prstGeom>
          <a:noFill/>
        </p:spPr>
        <p:txBody>
          <a:bodyPr wrap="square">
            <a:spAutoFit/>
          </a:bodyPr>
          <a:lstStyle/>
          <a:p>
            <a:endParaRPr lang="en-GB" dirty="0"/>
          </a:p>
          <a:p>
            <a:r>
              <a:rPr lang="en-GB" b="1" dirty="0"/>
              <a:t>Output:</a:t>
            </a:r>
          </a:p>
          <a:p>
            <a:r>
              <a:rPr lang="en-GB" dirty="0"/>
              <a:t>Factorial of 5: 120</a:t>
            </a:r>
          </a:p>
          <a:p>
            <a:r>
              <a:rPr lang="en-GB" dirty="0"/>
              <a:t>Factorial of 3: 6</a:t>
            </a:r>
          </a:p>
          <a:p>
            <a:r>
              <a:rPr lang="en-GB" dirty="0"/>
              <a:t>Factorial of 0: 1</a:t>
            </a:r>
          </a:p>
        </p:txBody>
      </p:sp>
    </p:spTree>
    <p:extLst>
      <p:ext uri="{BB962C8B-B14F-4D97-AF65-F5344CB8AC3E}">
        <p14:creationId xmlns:p14="http://schemas.microsoft.com/office/powerpoint/2010/main" val="3318450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1BEBA-1261-26D4-CBCF-6EFAC176C3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B71CD4-B0EA-7F5C-109E-FE435D521936}"/>
              </a:ext>
            </a:extLst>
          </p:cNvPr>
          <p:cNvSpPr txBox="1"/>
          <p:nvPr/>
        </p:nvSpPr>
        <p:spPr>
          <a:xfrm>
            <a:off x="131135" y="300633"/>
            <a:ext cx="11929730" cy="4524315"/>
          </a:xfrm>
          <a:prstGeom prst="rect">
            <a:avLst/>
          </a:prstGeom>
          <a:noFill/>
        </p:spPr>
        <p:txBody>
          <a:bodyPr wrap="square">
            <a:spAutoFit/>
          </a:bodyPr>
          <a:lstStyle/>
          <a:p>
            <a:r>
              <a:rPr lang="en-GB" sz="2400" b="1" dirty="0"/>
              <a:t>Return Statement in Python Function:</a:t>
            </a:r>
          </a:p>
          <a:p>
            <a:r>
              <a:rPr lang="en-GB" sz="2400" dirty="0"/>
              <a:t>The Python return statement is used to exit a function and return to the function caller. It optionally returns the specified value from the function to the caller. If there is no expression, it returns None. </a:t>
            </a:r>
          </a:p>
          <a:p>
            <a:endParaRPr lang="en-GB" sz="2400" dirty="0"/>
          </a:p>
          <a:p>
            <a:r>
              <a:rPr lang="en-GB" sz="2400" b="1" dirty="0"/>
              <a:t>Syntax:</a:t>
            </a:r>
          </a:p>
          <a:p>
            <a:r>
              <a:rPr lang="en-GB" sz="2400" b="1" dirty="0"/>
              <a:t>return [expressions]</a:t>
            </a:r>
          </a:p>
          <a:p>
            <a:endParaRPr lang="en-GB" sz="2400" dirty="0"/>
          </a:p>
          <a:p>
            <a:r>
              <a:rPr lang="en-GB" sz="2400" dirty="0"/>
              <a:t>We can include a variable, constant, or expression in the return statement, which is returned at the end of execution. </a:t>
            </a:r>
          </a:p>
          <a:p>
            <a:endParaRPr lang="en-GB" sz="2400" dirty="0"/>
          </a:p>
          <a:p>
            <a:endParaRPr lang="en-GB" sz="2400" dirty="0"/>
          </a:p>
        </p:txBody>
      </p:sp>
    </p:spTree>
    <p:extLst>
      <p:ext uri="{BB962C8B-B14F-4D97-AF65-F5344CB8AC3E}">
        <p14:creationId xmlns:p14="http://schemas.microsoft.com/office/powerpoint/2010/main" val="750442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020E4-803F-A54D-B903-632F0D25D50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B304F9-13C7-68C4-55CE-49BC6E3DBB72}"/>
              </a:ext>
            </a:extLst>
          </p:cNvPr>
          <p:cNvSpPr txBox="1"/>
          <p:nvPr/>
        </p:nvSpPr>
        <p:spPr>
          <a:xfrm>
            <a:off x="563525" y="335846"/>
            <a:ext cx="11142921" cy="6186309"/>
          </a:xfrm>
          <a:prstGeom prst="rect">
            <a:avLst/>
          </a:prstGeom>
          <a:noFill/>
        </p:spPr>
        <p:txBody>
          <a:bodyPr wrap="square">
            <a:spAutoFit/>
          </a:bodyPr>
          <a:lstStyle/>
          <a:p>
            <a:r>
              <a:rPr lang="en-GB" b="1" dirty="0"/>
              <a:t>Example:</a:t>
            </a:r>
          </a:p>
          <a:p>
            <a:r>
              <a:rPr lang="en-GB" dirty="0"/>
              <a:t>def </a:t>
            </a:r>
            <a:r>
              <a:rPr lang="en-GB" dirty="0" err="1"/>
              <a:t>add_numbers</a:t>
            </a:r>
            <a:r>
              <a:rPr lang="en-GB" dirty="0"/>
              <a:t>(a, b):</a:t>
            </a:r>
          </a:p>
          <a:p>
            <a:r>
              <a:rPr lang="en-GB" dirty="0"/>
              <a:t>    """</a:t>
            </a:r>
          </a:p>
          <a:p>
            <a:r>
              <a:rPr lang="en-GB" dirty="0"/>
              <a:t>    This function takes two numbers and returns their sum.</a:t>
            </a:r>
          </a:p>
          <a:p>
            <a:r>
              <a:rPr lang="en-GB" dirty="0"/>
              <a:t>   </a:t>
            </a:r>
          </a:p>
          <a:p>
            <a:r>
              <a:rPr lang="en-GB" dirty="0"/>
              <a:t>    Parameters:</a:t>
            </a:r>
          </a:p>
          <a:p>
            <a:r>
              <a:rPr lang="en-GB" dirty="0"/>
              <a:t>    a (int or float): The first number.</a:t>
            </a:r>
          </a:p>
          <a:p>
            <a:r>
              <a:rPr lang="en-GB" dirty="0"/>
              <a:t>    b (int or float): The second number.</a:t>
            </a:r>
          </a:p>
          <a:p>
            <a:r>
              <a:rPr lang="en-GB" dirty="0"/>
              <a:t>   </a:t>
            </a:r>
          </a:p>
          <a:p>
            <a:r>
              <a:rPr lang="en-GB" dirty="0"/>
              <a:t>    Returns:</a:t>
            </a:r>
          </a:p>
          <a:p>
            <a:r>
              <a:rPr lang="en-GB" dirty="0"/>
              <a:t>    int or float: The sum of the two numbers.</a:t>
            </a:r>
          </a:p>
          <a:p>
            <a:r>
              <a:rPr lang="en-GB" dirty="0"/>
              <a:t>    """</a:t>
            </a:r>
          </a:p>
          <a:p>
            <a:r>
              <a:rPr lang="en-GB" dirty="0"/>
              <a:t>    result = a + b</a:t>
            </a:r>
          </a:p>
          <a:p>
            <a:r>
              <a:rPr lang="en-GB" dirty="0"/>
              <a:t>    return result</a:t>
            </a:r>
          </a:p>
          <a:p>
            <a:endParaRPr lang="en-GB" dirty="0"/>
          </a:p>
          <a:p>
            <a:endParaRPr lang="en-GB" dirty="0"/>
          </a:p>
          <a:p>
            <a:r>
              <a:rPr lang="en-GB" dirty="0"/>
              <a:t># Calling the function and printing the result</a:t>
            </a:r>
          </a:p>
          <a:p>
            <a:r>
              <a:rPr lang="en-GB" dirty="0" err="1"/>
              <a:t>sum_result</a:t>
            </a:r>
            <a:r>
              <a:rPr lang="en-GB" dirty="0"/>
              <a:t> = </a:t>
            </a:r>
            <a:r>
              <a:rPr lang="en-GB" dirty="0" err="1"/>
              <a:t>add_numbers</a:t>
            </a:r>
            <a:r>
              <a:rPr lang="en-GB" dirty="0"/>
              <a:t>(10, 5)</a:t>
            </a:r>
          </a:p>
          <a:p>
            <a:r>
              <a:rPr lang="en-GB" dirty="0"/>
              <a:t>print("The sum is:", </a:t>
            </a:r>
            <a:r>
              <a:rPr lang="en-GB" dirty="0" err="1"/>
              <a:t>sum_result</a:t>
            </a:r>
            <a:r>
              <a:rPr lang="en-GB" dirty="0"/>
              <a:t>)</a:t>
            </a:r>
          </a:p>
          <a:p>
            <a:endParaRPr lang="en-GB" dirty="0"/>
          </a:p>
          <a:p>
            <a:r>
              <a:rPr lang="en-GB" b="1" dirty="0"/>
              <a:t>Output:</a:t>
            </a:r>
          </a:p>
          <a:p>
            <a:r>
              <a:rPr lang="en-GB" dirty="0"/>
              <a:t>The sum is: 15	</a:t>
            </a:r>
          </a:p>
        </p:txBody>
      </p:sp>
    </p:spTree>
    <p:extLst>
      <p:ext uri="{BB962C8B-B14F-4D97-AF65-F5344CB8AC3E}">
        <p14:creationId xmlns:p14="http://schemas.microsoft.com/office/powerpoint/2010/main" val="2894294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4CE6D-1543-47F2-80E9-1E5CFFBDD1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EC37F4-B339-CBEF-1F70-A5A590B634F9}"/>
              </a:ext>
            </a:extLst>
          </p:cNvPr>
          <p:cNvSpPr txBox="1"/>
          <p:nvPr/>
        </p:nvSpPr>
        <p:spPr>
          <a:xfrm>
            <a:off x="233916" y="611463"/>
            <a:ext cx="11958084" cy="5632311"/>
          </a:xfrm>
          <a:prstGeom prst="rect">
            <a:avLst/>
          </a:prstGeom>
          <a:noFill/>
        </p:spPr>
        <p:txBody>
          <a:bodyPr wrap="square">
            <a:spAutoFit/>
          </a:bodyPr>
          <a:lstStyle/>
          <a:p>
            <a:r>
              <a:rPr lang="en-GB" sz="2000" b="1" dirty="0"/>
              <a:t>Pass by Reference and Pass by Value:</a:t>
            </a:r>
          </a:p>
          <a:p>
            <a:endParaRPr lang="en-GB" sz="2000" dirty="0"/>
          </a:p>
          <a:p>
            <a:r>
              <a:rPr lang="en-GB" sz="2000" b="1" dirty="0"/>
              <a:t>Pass by Reference</a:t>
            </a:r>
          </a:p>
          <a:p>
            <a:r>
              <a:rPr lang="en-GB" sz="2000" dirty="0"/>
              <a:t>In Python, every variable name is a reference. So, passing a variable to the function creates a new reference to the object. Passing parameters in Python and passing a reference in Java are the same. </a:t>
            </a:r>
          </a:p>
          <a:p>
            <a:endParaRPr lang="en-GB" sz="2000" dirty="0"/>
          </a:p>
          <a:p>
            <a:r>
              <a:rPr lang="en-GB" sz="2000" dirty="0"/>
              <a:t>In pass by reference, we pass the reference to the actual data. Any changes in the parameter within the function affects the passed argument. Instead of following this, Python behaves similarly with mutable objects. So, whenever a mutable object is passed, any changes inside the function are shown outside.</a:t>
            </a:r>
          </a:p>
          <a:p>
            <a:endParaRPr lang="en-GB" sz="2000" dirty="0"/>
          </a:p>
          <a:p>
            <a:r>
              <a:rPr lang="en-GB" sz="2000" b="1" dirty="0"/>
              <a:t>Pass by Value</a:t>
            </a:r>
          </a:p>
          <a:p>
            <a:r>
              <a:rPr lang="en-GB" sz="2000" dirty="0"/>
              <a:t>Pass by value refers to actually passing a value. It works on a copy, and any modifications within the function don’t affect the original data. Python treats them as immutable objects, as changes in immutable objects are not reflected in the original data. </a:t>
            </a:r>
          </a:p>
          <a:p>
            <a:endParaRPr lang="en-GB" sz="2000" dirty="0"/>
          </a:p>
          <a:p>
            <a:r>
              <a:rPr lang="en-GB" sz="2000" b="1" dirty="0"/>
              <a:t>Pass by Reference (Mutable Objects)</a:t>
            </a:r>
          </a:p>
          <a:p>
            <a:r>
              <a:rPr lang="en-GB" sz="2000" dirty="0"/>
              <a:t>In Python, mutable objects like lists and dictionaries are passed by reference. Changes made to the object inside the function affect the original object.</a:t>
            </a:r>
          </a:p>
        </p:txBody>
      </p:sp>
    </p:spTree>
    <p:extLst>
      <p:ext uri="{BB962C8B-B14F-4D97-AF65-F5344CB8AC3E}">
        <p14:creationId xmlns:p14="http://schemas.microsoft.com/office/powerpoint/2010/main" val="285892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CB596-EE0A-BAD4-57BA-88C98C5498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A56AE8-4585-E989-2C3C-ECBB69902C74}"/>
              </a:ext>
            </a:extLst>
          </p:cNvPr>
          <p:cNvSpPr txBox="1"/>
          <p:nvPr/>
        </p:nvSpPr>
        <p:spPr>
          <a:xfrm>
            <a:off x="382772" y="123195"/>
            <a:ext cx="10175357" cy="6863417"/>
          </a:xfrm>
          <a:prstGeom prst="rect">
            <a:avLst/>
          </a:prstGeom>
          <a:noFill/>
        </p:spPr>
        <p:txBody>
          <a:bodyPr wrap="square">
            <a:spAutoFit/>
          </a:bodyPr>
          <a:lstStyle/>
          <a:p>
            <a:r>
              <a:rPr lang="en-GB" sz="2000" b="1" dirty="0"/>
              <a:t>Example:</a:t>
            </a:r>
          </a:p>
          <a:p>
            <a:r>
              <a:rPr lang="en-GB" sz="2000" dirty="0"/>
              <a:t>def </a:t>
            </a:r>
            <a:r>
              <a:rPr lang="en-GB" sz="2000" dirty="0" err="1"/>
              <a:t>modify_list</a:t>
            </a:r>
            <a:r>
              <a:rPr lang="en-GB" sz="2000" dirty="0"/>
              <a:t>(</a:t>
            </a:r>
            <a:r>
              <a:rPr lang="en-GB" sz="2000" dirty="0" err="1"/>
              <a:t>lst</a:t>
            </a:r>
            <a:r>
              <a:rPr lang="en-GB" sz="2000" dirty="0"/>
              <a:t>):</a:t>
            </a:r>
          </a:p>
          <a:p>
            <a:r>
              <a:rPr lang="en-GB" sz="2000" dirty="0"/>
              <a:t>    """</a:t>
            </a:r>
          </a:p>
          <a:p>
            <a:r>
              <a:rPr lang="en-GB" sz="2000" dirty="0"/>
              <a:t>    This function modifies a list by adding an element.</a:t>
            </a:r>
          </a:p>
          <a:p>
            <a:r>
              <a:rPr lang="en-GB" sz="2000" dirty="0"/>
              <a:t>    """</a:t>
            </a:r>
          </a:p>
          <a:p>
            <a:r>
              <a:rPr lang="en-GB" sz="2000" dirty="0"/>
              <a:t>    </a:t>
            </a:r>
            <a:r>
              <a:rPr lang="en-GB" sz="2000" dirty="0" err="1"/>
              <a:t>lst.append</a:t>
            </a:r>
            <a:r>
              <a:rPr lang="en-GB" sz="2000" dirty="0"/>
              <a:t>(4)</a:t>
            </a:r>
          </a:p>
          <a:p>
            <a:r>
              <a:rPr lang="en-GB" sz="2000" dirty="0"/>
              <a:t>    print("Inside function:", </a:t>
            </a:r>
            <a:r>
              <a:rPr lang="en-GB" sz="2000" dirty="0" err="1"/>
              <a:t>lst</a:t>
            </a:r>
            <a:r>
              <a:rPr lang="en-GB" sz="2000" dirty="0"/>
              <a:t>)</a:t>
            </a:r>
          </a:p>
          <a:p>
            <a:endParaRPr lang="en-GB" sz="2000" dirty="0"/>
          </a:p>
          <a:p>
            <a:r>
              <a:rPr lang="en-GB" sz="2000" dirty="0"/>
              <a:t># Original list</a:t>
            </a:r>
          </a:p>
          <a:p>
            <a:r>
              <a:rPr lang="en-GB" sz="2000" dirty="0" err="1"/>
              <a:t>my_list</a:t>
            </a:r>
            <a:r>
              <a:rPr lang="en-GB" sz="2000" dirty="0"/>
              <a:t> = [1, 2, 3]</a:t>
            </a:r>
          </a:p>
          <a:p>
            <a:r>
              <a:rPr lang="en-GB" sz="2000" dirty="0"/>
              <a:t>print("Before function call:", </a:t>
            </a:r>
            <a:r>
              <a:rPr lang="en-GB" sz="2000" dirty="0" err="1"/>
              <a:t>my_list</a:t>
            </a:r>
            <a:r>
              <a:rPr lang="en-GB" sz="2000" dirty="0"/>
              <a:t>)</a:t>
            </a:r>
          </a:p>
          <a:p>
            <a:endParaRPr lang="en-GB" sz="2000" dirty="0"/>
          </a:p>
          <a:p>
            <a:r>
              <a:rPr lang="en-GB" sz="2000" dirty="0"/>
              <a:t># Passing the list to the function</a:t>
            </a:r>
          </a:p>
          <a:p>
            <a:r>
              <a:rPr lang="en-GB" sz="2000" dirty="0" err="1"/>
              <a:t>modify_list</a:t>
            </a:r>
            <a:r>
              <a:rPr lang="en-GB" sz="2000" dirty="0"/>
              <a:t>(</a:t>
            </a:r>
            <a:r>
              <a:rPr lang="en-GB" sz="2000" dirty="0" err="1"/>
              <a:t>my_list</a:t>
            </a:r>
            <a:r>
              <a:rPr lang="en-GB" sz="2000" dirty="0"/>
              <a:t>)</a:t>
            </a:r>
          </a:p>
          <a:p>
            <a:endParaRPr lang="en-GB" sz="2000" dirty="0"/>
          </a:p>
          <a:p>
            <a:r>
              <a:rPr lang="en-GB" sz="2000" dirty="0"/>
              <a:t># List after function call</a:t>
            </a:r>
          </a:p>
          <a:p>
            <a:r>
              <a:rPr lang="en-GB" sz="2000" dirty="0"/>
              <a:t>print("After function call:", </a:t>
            </a:r>
            <a:r>
              <a:rPr lang="en-GB" sz="2000" dirty="0" err="1"/>
              <a:t>my_list</a:t>
            </a:r>
            <a:r>
              <a:rPr lang="en-GB" sz="2000" dirty="0"/>
              <a:t>)</a:t>
            </a:r>
          </a:p>
          <a:p>
            <a:endParaRPr lang="en-GB" sz="2000" dirty="0"/>
          </a:p>
          <a:p>
            <a:r>
              <a:rPr lang="en-GB" sz="2000" b="1" dirty="0"/>
              <a:t>Output:</a:t>
            </a:r>
          </a:p>
          <a:p>
            <a:r>
              <a:rPr lang="en-GB" sz="2000" dirty="0"/>
              <a:t>Before function call: [1, 2, 3]</a:t>
            </a:r>
          </a:p>
          <a:p>
            <a:r>
              <a:rPr lang="en-GB" sz="2000" dirty="0"/>
              <a:t>Inside function: [1, 2, 3, 4]</a:t>
            </a:r>
          </a:p>
          <a:p>
            <a:r>
              <a:rPr lang="en-GB" sz="2000" dirty="0"/>
              <a:t>After function call: [1, 2, 3, 4]</a:t>
            </a:r>
          </a:p>
        </p:txBody>
      </p:sp>
    </p:spTree>
    <p:extLst>
      <p:ext uri="{BB962C8B-B14F-4D97-AF65-F5344CB8AC3E}">
        <p14:creationId xmlns:p14="http://schemas.microsoft.com/office/powerpoint/2010/main" val="2528386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328A5-EA11-63C9-737C-197419A9F9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462A0E-AF27-C0E9-5672-6A71DBDA1691}"/>
              </a:ext>
            </a:extLst>
          </p:cNvPr>
          <p:cNvSpPr txBox="1"/>
          <p:nvPr/>
        </p:nvSpPr>
        <p:spPr>
          <a:xfrm>
            <a:off x="138223" y="58847"/>
            <a:ext cx="12053777" cy="5940088"/>
          </a:xfrm>
          <a:prstGeom prst="rect">
            <a:avLst/>
          </a:prstGeom>
          <a:noFill/>
        </p:spPr>
        <p:txBody>
          <a:bodyPr wrap="square">
            <a:spAutoFit/>
          </a:bodyPr>
          <a:lstStyle/>
          <a:p>
            <a:r>
              <a:rPr lang="en-GB" sz="2000" b="1" dirty="0"/>
              <a:t>Pass by Value (Immutable Objects):</a:t>
            </a:r>
          </a:p>
          <a:p>
            <a:r>
              <a:rPr lang="en-GB" sz="2000" dirty="0"/>
              <a:t>In Python, immutable objects like integers and strings are passed by value. Changes to these objects inside the function do not affect the original object.</a:t>
            </a:r>
          </a:p>
          <a:p>
            <a:endParaRPr lang="en-GB" sz="2000" dirty="0"/>
          </a:p>
          <a:p>
            <a:r>
              <a:rPr lang="en-GB" sz="2000" b="1" dirty="0"/>
              <a:t>Example</a:t>
            </a:r>
            <a:r>
              <a:rPr lang="en-GB" sz="2000" dirty="0"/>
              <a:t> </a:t>
            </a:r>
          </a:p>
          <a:p>
            <a:r>
              <a:rPr lang="en-GB" sz="2000" dirty="0"/>
              <a:t>def </a:t>
            </a:r>
            <a:r>
              <a:rPr lang="en-GB" sz="2000" dirty="0" err="1"/>
              <a:t>modify_value</a:t>
            </a:r>
            <a:r>
              <a:rPr lang="en-GB" sz="2000" dirty="0"/>
              <a:t>(x):</a:t>
            </a:r>
          </a:p>
          <a:p>
            <a:r>
              <a:rPr lang="en-GB" sz="2000" dirty="0"/>
              <a:t>    """</a:t>
            </a:r>
          </a:p>
          <a:p>
            <a:r>
              <a:rPr lang="en-GB" sz="2000" dirty="0"/>
              <a:t>    This function attempts to modify an integer.</a:t>
            </a:r>
          </a:p>
          <a:p>
            <a:r>
              <a:rPr lang="en-GB" sz="2000" dirty="0"/>
              <a:t>    """</a:t>
            </a:r>
          </a:p>
          <a:p>
            <a:r>
              <a:rPr lang="en-GB" sz="2000" dirty="0"/>
              <a:t>    x += 10</a:t>
            </a:r>
          </a:p>
          <a:p>
            <a:r>
              <a:rPr lang="en-GB" sz="2000" dirty="0"/>
              <a:t>    print("Inside function:", x)</a:t>
            </a:r>
          </a:p>
          <a:p>
            <a:r>
              <a:rPr lang="en-GB" sz="2000" dirty="0"/>
              <a:t># Original value</a:t>
            </a:r>
          </a:p>
          <a:p>
            <a:r>
              <a:rPr lang="en-GB" sz="2000" dirty="0" err="1"/>
              <a:t>my_number</a:t>
            </a:r>
            <a:r>
              <a:rPr lang="en-GB" sz="2000" dirty="0"/>
              <a:t> = 5</a:t>
            </a:r>
          </a:p>
          <a:p>
            <a:r>
              <a:rPr lang="en-GB" sz="2000" dirty="0"/>
              <a:t>print("Before function call:", </a:t>
            </a:r>
            <a:r>
              <a:rPr lang="en-GB" sz="2000" dirty="0" err="1"/>
              <a:t>my_number</a:t>
            </a:r>
            <a:r>
              <a:rPr lang="en-GB" sz="2000" dirty="0"/>
              <a:t>)</a:t>
            </a:r>
          </a:p>
          <a:p>
            <a:r>
              <a:rPr lang="en-GB" sz="2000" dirty="0"/>
              <a:t># Passing the value to the function</a:t>
            </a:r>
          </a:p>
          <a:p>
            <a:r>
              <a:rPr lang="en-GB" sz="2000" dirty="0" err="1"/>
              <a:t>modify_value</a:t>
            </a:r>
            <a:r>
              <a:rPr lang="en-GB" sz="2000" dirty="0"/>
              <a:t>(</a:t>
            </a:r>
            <a:r>
              <a:rPr lang="en-GB" sz="2000" dirty="0" err="1"/>
              <a:t>my_number</a:t>
            </a:r>
            <a:r>
              <a:rPr lang="en-GB" sz="2000" dirty="0"/>
              <a:t>)</a:t>
            </a:r>
          </a:p>
          <a:p>
            <a:r>
              <a:rPr lang="en-GB" sz="2000" dirty="0"/>
              <a:t># Value after function call</a:t>
            </a:r>
          </a:p>
          <a:p>
            <a:r>
              <a:rPr lang="en-GB" sz="2000" dirty="0"/>
              <a:t>print("After function call:", </a:t>
            </a:r>
            <a:r>
              <a:rPr lang="en-GB" sz="2000" dirty="0" err="1"/>
              <a:t>my_number</a:t>
            </a:r>
            <a:r>
              <a:rPr lang="en-GB" sz="2000" dirty="0"/>
              <a:t>)</a:t>
            </a:r>
          </a:p>
          <a:p>
            <a:endParaRPr lang="en-GB" sz="2000" dirty="0"/>
          </a:p>
        </p:txBody>
      </p:sp>
      <p:sp>
        <p:nvSpPr>
          <p:cNvPr id="5" name="TextBox 4">
            <a:extLst>
              <a:ext uri="{FF2B5EF4-FFF2-40B4-BE49-F238E27FC236}">
                <a16:creationId xmlns:a16="http://schemas.microsoft.com/office/drawing/2014/main" id="{B1E8A103-427A-1DDF-0B58-C152E5E84442}"/>
              </a:ext>
            </a:extLst>
          </p:cNvPr>
          <p:cNvSpPr txBox="1"/>
          <p:nvPr/>
        </p:nvSpPr>
        <p:spPr>
          <a:xfrm>
            <a:off x="3048886" y="2828836"/>
            <a:ext cx="6097772" cy="1200329"/>
          </a:xfrm>
          <a:prstGeom prst="rect">
            <a:avLst/>
          </a:prstGeom>
          <a:noFill/>
        </p:spPr>
        <p:txBody>
          <a:bodyPr wrap="square">
            <a:spAutoFit/>
          </a:bodyPr>
          <a:lstStyle/>
          <a:p>
            <a:r>
              <a:rPr lang="en-GB" sz="1800" dirty="0"/>
              <a:t>Output:</a:t>
            </a:r>
          </a:p>
          <a:p>
            <a:r>
              <a:rPr lang="en-GB" sz="1800" dirty="0"/>
              <a:t>Before function call: 5</a:t>
            </a:r>
          </a:p>
          <a:p>
            <a:r>
              <a:rPr lang="en-GB" sz="1800" dirty="0"/>
              <a:t>Inside function: 15</a:t>
            </a:r>
          </a:p>
          <a:p>
            <a:r>
              <a:rPr lang="en-GB" sz="1800" dirty="0"/>
              <a:t>After function call: 5</a:t>
            </a:r>
          </a:p>
        </p:txBody>
      </p:sp>
      <p:sp>
        <p:nvSpPr>
          <p:cNvPr id="7" name="TextBox 6">
            <a:extLst>
              <a:ext uri="{FF2B5EF4-FFF2-40B4-BE49-F238E27FC236}">
                <a16:creationId xmlns:a16="http://schemas.microsoft.com/office/drawing/2014/main" id="{D34AED5C-14C6-A044-4911-9791D0D2F5BA}"/>
              </a:ext>
            </a:extLst>
          </p:cNvPr>
          <p:cNvSpPr txBox="1"/>
          <p:nvPr/>
        </p:nvSpPr>
        <p:spPr>
          <a:xfrm>
            <a:off x="6165111" y="3213556"/>
            <a:ext cx="6097772" cy="1200329"/>
          </a:xfrm>
          <a:prstGeom prst="rect">
            <a:avLst/>
          </a:prstGeom>
          <a:noFill/>
        </p:spPr>
        <p:txBody>
          <a:bodyPr wrap="square">
            <a:spAutoFit/>
          </a:bodyPr>
          <a:lstStyle/>
          <a:p>
            <a:r>
              <a:rPr lang="en-GB" sz="1800" b="1" dirty="0"/>
              <a:t>Output:</a:t>
            </a:r>
          </a:p>
          <a:p>
            <a:r>
              <a:rPr lang="en-GB" sz="1800" dirty="0"/>
              <a:t>Before function call: 5</a:t>
            </a:r>
          </a:p>
          <a:p>
            <a:r>
              <a:rPr lang="en-GB" sz="1800" dirty="0"/>
              <a:t>Inside function: 15</a:t>
            </a:r>
          </a:p>
          <a:p>
            <a:r>
              <a:rPr lang="en-GB" sz="1800" dirty="0"/>
              <a:t>After function call: 5</a:t>
            </a:r>
          </a:p>
        </p:txBody>
      </p:sp>
    </p:spTree>
    <p:extLst>
      <p:ext uri="{BB962C8B-B14F-4D97-AF65-F5344CB8AC3E}">
        <p14:creationId xmlns:p14="http://schemas.microsoft.com/office/powerpoint/2010/main" val="1590898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6A1E3-AE6C-A234-50C9-C29CCDC4B77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02A8C4F-65D0-7CD7-1CE4-81B0A4EF775E}"/>
              </a:ext>
            </a:extLst>
          </p:cNvPr>
          <p:cNvSpPr txBox="1"/>
          <p:nvPr/>
        </p:nvSpPr>
        <p:spPr>
          <a:xfrm>
            <a:off x="287079" y="220129"/>
            <a:ext cx="11621386" cy="6555641"/>
          </a:xfrm>
          <a:prstGeom prst="rect">
            <a:avLst/>
          </a:prstGeom>
          <a:noFill/>
        </p:spPr>
        <p:txBody>
          <a:bodyPr wrap="square">
            <a:spAutoFit/>
          </a:bodyPr>
          <a:lstStyle/>
          <a:p>
            <a:r>
              <a:rPr lang="en-GB" sz="2000" b="1" dirty="0"/>
              <a:t>Advantages of Python Functions:</a:t>
            </a:r>
          </a:p>
          <a:p>
            <a:endParaRPr lang="en-GB" sz="2000" b="1" dirty="0"/>
          </a:p>
          <a:p>
            <a:r>
              <a:rPr lang="en-GB" sz="2000" dirty="0"/>
              <a:t>Here are the benefits of using functions in Python that you must know:</a:t>
            </a:r>
          </a:p>
          <a:p>
            <a:endParaRPr lang="en-GB" sz="2000" dirty="0"/>
          </a:p>
          <a:p>
            <a:r>
              <a:rPr lang="en-GB" sz="2000" b="1" dirty="0"/>
              <a:t>Code Reusability</a:t>
            </a:r>
          </a:p>
          <a:p>
            <a:r>
              <a:rPr lang="en-GB" sz="2000" dirty="0"/>
              <a:t>Code reusability is among the top features of Python functions, as we can call it as many times as required. Functions act like pre-packaged units of code that perform defined tasks when called upon. We have to create an optimized function once and can deploy it across different parts of an application or project. </a:t>
            </a:r>
          </a:p>
          <a:p>
            <a:endParaRPr lang="en-GB" sz="2000" dirty="0"/>
          </a:p>
          <a:p>
            <a:r>
              <a:rPr lang="en-GB" sz="2000" b="1" dirty="0"/>
              <a:t>Namespace Isolation</a:t>
            </a:r>
          </a:p>
          <a:p>
            <a:r>
              <a:rPr lang="en-GB" sz="2000" dirty="0"/>
              <a:t>When we define a variable within a function, it is local to that function and invisible to the outside world. So, there is no unintended interference between internal and external Python function variables. This prevents accidental data overlap and data manipulations. </a:t>
            </a:r>
          </a:p>
          <a:p>
            <a:endParaRPr lang="en-GB" sz="2000" dirty="0"/>
          </a:p>
          <a:p>
            <a:r>
              <a:rPr lang="en-GB" sz="2000" b="1" dirty="0"/>
              <a:t>Modularity</a:t>
            </a:r>
          </a:p>
          <a:p>
            <a:r>
              <a:rPr lang="en-GB" sz="2000" dirty="0"/>
              <a:t>Python offers a modular design, which means it divides a complex system into separate and small modules. Every function handles a specific task, which makes it easier to code and provides clarity. Developers can understand and navigate through the codebase and work in a collaborative environment with different people working on functions simultaneously without interfering with each other’s code.</a:t>
            </a:r>
          </a:p>
          <a:p>
            <a:endParaRPr lang="en-GB" sz="2000" dirty="0"/>
          </a:p>
        </p:txBody>
      </p:sp>
    </p:spTree>
    <p:extLst>
      <p:ext uri="{BB962C8B-B14F-4D97-AF65-F5344CB8AC3E}">
        <p14:creationId xmlns:p14="http://schemas.microsoft.com/office/powerpoint/2010/main" val="251868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C119F-B773-0263-2C36-3A06B99242B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2CE07E-5137-8AEB-CE72-4A319420779E}"/>
              </a:ext>
            </a:extLst>
          </p:cNvPr>
          <p:cNvSpPr txBox="1"/>
          <p:nvPr/>
        </p:nvSpPr>
        <p:spPr>
          <a:xfrm>
            <a:off x="659219" y="914401"/>
            <a:ext cx="8487439" cy="5016758"/>
          </a:xfrm>
          <a:prstGeom prst="rect">
            <a:avLst/>
          </a:prstGeom>
          <a:noFill/>
        </p:spPr>
        <p:txBody>
          <a:bodyPr wrap="square">
            <a:spAutoFit/>
          </a:bodyPr>
          <a:lstStyle/>
          <a:p>
            <a:pPr marL="342900" indent="-342900">
              <a:buFont typeface="Wingdings" panose="05000000000000000000" pitchFamily="2" charset="2"/>
              <a:buChar char="q"/>
            </a:pPr>
            <a:r>
              <a:rPr lang="en-GB" sz="2000" b="1" dirty="0"/>
              <a:t>Introduction</a:t>
            </a:r>
          </a:p>
          <a:p>
            <a:pPr marL="342900" indent="-342900">
              <a:buFont typeface="Wingdings" panose="05000000000000000000" pitchFamily="2" charset="2"/>
              <a:buChar char="q"/>
            </a:pPr>
            <a:r>
              <a:rPr lang="en-GB" sz="2000" b="1" dirty="0"/>
              <a:t>What are the Functions in Python?</a:t>
            </a:r>
          </a:p>
          <a:p>
            <a:pPr marL="342900" indent="-342900">
              <a:buFont typeface="Wingdings" panose="05000000000000000000" pitchFamily="2" charset="2"/>
              <a:buChar char="q"/>
            </a:pPr>
            <a:r>
              <a:rPr lang="en-GB" sz="2000" b="1" dirty="0"/>
              <a:t>Types of Functions in Python</a:t>
            </a:r>
          </a:p>
          <a:p>
            <a:pPr marL="342900" indent="-342900">
              <a:buFont typeface="Wingdings" panose="05000000000000000000" pitchFamily="2" charset="2"/>
              <a:buChar char="q"/>
            </a:pPr>
            <a:r>
              <a:rPr lang="en-GB" sz="2000" b="1" dirty="0"/>
              <a:t>Python Function Declaration</a:t>
            </a:r>
          </a:p>
          <a:p>
            <a:pPr marL="342900" indent="-342900">
              <a:buFont typeface="Wingdings" panose="05000000000000000000" pitchFamily="2" charset="2"/>
              <a:buChar char="q"/>
            </a:pPr>
            <a:r>
              <a:rPr lang="en-GB" sz="2000" b="1" dirty="0"/>
              <a:t>Creating Functions in Python</a:t>
            </a:r>
          </a:p>
          <a:p>
            <a:pPr marL="342900" indent="-342900">
              <a:buFont typeface="Wingdings" panose="05000000000000000000" pitchFamily="2" charset="2"/>
              <a:buChar char="q"/>
            </a:pPr>
            <a:r>
              <a:rPr lang="en-GB" sz="2000" b="1" dirty="0"/>
              <a:t>Calling Functions in Python</a:t>
            </a:r>
          </a:p>
          <a:p>
            <a:pPr marL="342900" indent="-342900">
              <a:buFont typeface="Wingdings" panose="05000000000000000000" pitchFamily="2" charset="2"/>
              <a:buChar char="q"/>
            </a:pPr>
            <a:r>
              <a:rPr lang="en-GB" sz="2000" b="1" dirty="0"/>
              <a:t>Python Functions with Parameters</a:t>
            </a:r>
          </a:p>
          <a:p>
            <a:pPr marL="342900" indent="-342900">
              <a:buFont typeface="Wingdings" panose="05000000000000000000" pitchFamily="2" charset="2"/>
              <a:buChar char="q"/>
            </a:pPr>
            <a:r>
              <a:rPr lang="en-GB" sz="2000" b="1" dirty="0"/>
              <a:t>Python Function Arguments</a:t>
            </a:r>
          </a:p>
          <a:p>
            <a:pPr marL="342900" indent="-342900">
              <a:buFont typeface="Wingdings" panose="05000000000000000000" pitchFamily="2" charset="2"/>
              <a:buChar char="q"/>
            </a:pPr>
            <a:r>
              <a:rPr lang="en-GB" sz="2000" b="1" dirty="0"/>
              <a:t>Types of Python Function Arguments</a:t>
            </a:r>
          </a:p>
          <a:p>
            <a:pPr marL="342900" indent="-342900">
              <a:buFont typeface="Wingdings" panose="05000000000000000000" pitchFamily="2" charset="2"/>
              <a:buChar char="q"/>
            </a:pPr>
            <a:r>
              <a:rPr lang="en-GB" sz="2000" b="1" dirty="0"/>
              <a:t>Docstring</a:t>
            </a:r>
          </a:p>
          <a:p>
            <a:pPr marL="342900" indent="-342900">
              <a:buFont typeface="Wingdings" panose="05000000000000000000" pitchFamily="2" charset="2"/>
              <a:buChar char="q"/>
            </a:pPr>
            <a:r>
              <a:rPr lang="en-GB" sz="2000" b="1" dirty="0"/>
              <a:t>Python Function within Functions</a:t>
            </a:r>
          </a:p>
          <a:p>
            <a:pPr marL="342900" indent="-342900">
              <a:buFont typeface="Wingdings" panose="05000000000000000000" pitchFamily="2" charset="2"/>
              <a:buChar char="q"/>
            </a:pPr>
            <a:r>
              <a:rPr lang="en-GB" sz="2000" b="1" dirty="0"/>
              <a:t>Anonymous Functions in Python</a:t>
            </a:r>
          </a:p>
          <a:p>
            <a:pPr marL="342900" indent="-342900">
              <a:buFont typeface="Wingdings" panose="05000000000000000000" pitchFamily="2" charset="2"/>
              <a:buChar char="q"/>
            </a:pPr>
            <a:r>
              <a:rPr lang="en-GB" sz="2000" b="1" dirty="0"/>
              <a:t>Recursive Functions in Python</a:t>
            </a:r>
          </a:p>
          <a:p>
            <a:pPr marL="342900" indent="-342900">
              <a:buFont typeface="Wingdings" panose="05000000000000000000" pitchFamily="2" charset="2"/>
              <a:buChar char="q"/>
            </a:pPr>
            <a:r>
              <a:rPr lang="en-GB" sz="2000" b="1" dirty="0"/>
              <a:t>Return Statement in Python Function</a:t>
            </a:r>
          </a:p>
          <a:p>
            <a:pPr marL="342900" indent="-342900">
              <a:buFont typeface="Wingdings" panose="05000000000000000000" pitchFamily="2" charset="2"/>
              <a:buChar char="q"/>
            </a:pPr>
            <a:r>
              <a:rPr lang="en-GB" sz="2000" b="1" dirty="0"/>
              <a:t>Pass by Reference and Pass by Value</a:t>
            </a:r>
          </a:p>
          <a:p>
            <a:pPr marL="342900" indent="-342900">
              <a:buFont typeface="Wingdings" panose="05000000000000000000" pitchFamily="2" charset="2"/>
              <a:buChar char="q"/>
            </a:pPr>
            <a:r>
              <a:rPr lang="en-GB" sz="2000" b="1" dirty="0"/>
              <a:t>Advantages of Python Functions</a:t>
            </a:r>
          </a:p>
        </p:txBody>
      </p:sp>
    </p:spTree>
    <p:extLst>
      <p:ext uri="{BB962C8B-B14F-4D97-AF65-F5344CB8AC3E}">
        <p14:creationId xmlns:p14="http://schemas.microsoft.com/office/powerpoint/2010/main" val="3657493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70FF5-BE2A-5052-7ED5-E674BCD787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496373-3EC3-3A2C-F95A-E26F0B2B2445}"/>
              </a:ext>
            </a:extLst>
          </p:cNvPr>
          <p:cNvSpPr txBox="1"/>
          <p:nvPr/>
        </p:nvSpPr>
        <p:spPr>
          <a:xfrm>
            <a:off x="157716" y="259760"/>
            <a:ext cx="11876568" cy="5078313"/>
          </a:xfrm>
          <a:prstGeom prst="rect">
            <a:avLst/>
          </a:prstGeom>
          <a:noFill/>
        </p:spPr>
        <p:txBody>
          <a:bodyPr wrap="square">
            <a:spAutoFit/>
          </a:bodyPr>
          <a:lstStyle/>
          <a:p>
            <a:r>
              <a:rPr lang="en-GB" b="1" dirty="0"/>
              <a:t>Flexibility:</a:t>
            </a:r>
          </a:p>
          <a:p>
            <a:r>
              <a:rPr lang="en-GB" dirty="0"/>
              <a:t>Functions in Python provide a higher degree of flexibility as they are parameterized. They accept input when called so developers can </a:t>
            </a:r>
            <a:r>
              <a:rPr lang="en-GB" dirty="0" err="1"/>
              <a:t>mold</a:t>
            </a:r>
            <a:r>
              <a:rPr lang="en-GB" dirty="0"/>
              <a:t> solutions to meet different needs and situations. Therefore, a single function can handle a range of scenarios, so you no longer have to create multiple similar functions. </a:t>
            </a:r>
          </a:p>
          <a:p>
            <a:endParaRPr lang="en-GB" dirty="0"/>
          </a:p>
          <a:p>
            <a:r>
              <a:rPr lang="en-GB" b="1" dirty="0"/>
              <a:t>Code Clarity</a:t>
            </a:r>
          </a:p>
          <a:p>
            <a:r>
              <a:rPr lang="en-GB" dirty="0"/>
              <a:t>When a comprehensive program is divided into smaller sections using functions, it enhances code readability and ensures easy debugging. </a:t>
            </a:r>
          </a:p>
          <a:p>
            <a:endParaRPr lang="en-GB" dirty="0"/>
          </a:p>
          <a:p>
            <a:r>
              <a:rPr lang="en-GB" b="1" dirty="0"/>
              <a:t>Maintainability</a:t>
            </a:r>
          </a:p>
          <a:p>
            <a:r>
              <a:rPr lang="en-GB" dirty="0"/>
              <a:t>Code modularity and reusability make it maintainable. As code is properly structured into functions, we can easily fix an issue and update features. Python programmers can select the function they need to modify and make changes without affecting the larger machinery of the software. Hence, it reduces the risk of bugs during updates. </a:t>
            </a:r>
          </a:p>
          <a:p>
            <a:endParaRPr lang="en-GB" dirty="0"/>
          </a:p>
          <a:p>
            <a:r>
              <a:rPr lang="en-GB" b="1" dirty="0"/>
              <a:t>Reduces Complexity</a:t>
            </a:r>
          </a:p>
          <a:p>
            <a:r>
              <a:rPr lang="en-GB" dirty="0"/>
              <a:t>Functions are used to segment complex operations into digestible and manageable subtasks. When we compartmentalize code into different functions, it is easier to track, understand, and debug. Every function ensures that the data flows continuously, which reduces cognitive overload and makes troubleshooting simpler.</a:t>
            </a:r>
          </a:p>
        </p:txBody>
      </p:sp>
    </p:spTree>
    <p:extLst>
      <p:ext uri="{BB962C8B-B14F-4D97-AF65-F5344CB8AC3E}">
        <p14:creationId xmlns:p14="http://schemas.microsoft.com/office/powerpoint/2010/main" val="2828662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7F1B75-1104-74C2-9271-E556A91BDDC8}"/>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Rectangle 1">
            <a:extLst>
              <a:ext uri="{FF2B5EF4-FFF2-40B4-BE49-F238E27FC236}">
                <a16:creationId xmlns:a16="http://schemas.microsoft.com/office/drawing/2014/main" id="{C3B54CB1-0589-6BDE-E83D-BCE40C74C075}"/>
              </a:ext>
            </a:extLst>
          </p:cNvPr>
          <p:cNvSpPr/>
          <p:nvPr/>
        </p:nvSpPr>
        <p:spPr>
          <a:xfrm>
            <a:off x="3502731" y="1542402"/>
            <a:ext cx="5186842"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cap="none" spc="0">
                <a:ln w="12700">
                  <a:solidFill>
                    <a:schemeClr val="accent3">
                      <a:lumMod val="50000"/>
                    </a:schemeClr>
                  </a:solidFill>
                  <a:prstDash val="solid"/>
                </a:ln>
                <a:solidFill>
                  <a:schemeClr val="tx2"/>
                </a:solidFill>
                <a:effectLst>
                  <a:innerShdw blurRad="177800">
                    <a:schemeClr val="accent3">
                      <a:lumMod val="50000"/>
                    </a:schemeClr>
                  </a:innerShdw>
                </a:effectLst>
                <a:latin typeface="+mj-lt"/>
                <a:ea typeface="+mj-ea"/>
                <a:cs typeface="+mj-cs"/>
              </a:rPr>
              <a:t>Python *args and **kwargs</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88413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D89EB-9719-84D5-FED2-6A41336C94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4D90AC-2E7E-9340-A1EE-D9800304E692}"/>
              </a:ext>
            </a:extLst>
          </p:cNvPr>
          <p:cNvSpPr txBox="1"/>
          <p:nvPr/>
        </p:nvSpPr>
        <p:spPr>
          <a:xfrm>
            <a:off x="1460204" y="2090172"/>
            <a:ext cx="9271591"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t>Introduction</a:t>
            </a:r>
          </a:p>
          <a:p>
            <a:pPr marL="342900" indent="-342900">
              <a:buFont typeface="Wingdings" panose="05000000000000000000" pitchFamily="2" charset="2"/>
              <a:buChar char="q"/>
            </a:pPr>
            <a:r>
              <a:rPr lang="en-GB" sz="2400" dirty="0"/>
              <a:t>What are Arguments in Python?</a:t>
            </a:r>
          </a:p>
          <a:p>
            <a:pPr marL="342900" indent="-342900">
              <a:buFont typeface="Wingdings" panose="05000000000000000000" pitchFamily="2" charset="2"/>
              <a:buChar char="q"/>
            </a:pPr>
            <a:r>
              <a:rPr lang="en-GB" sz="2400" dirty="0"/>
              <a:t>Python *</a:t>
            </a:r>
            <a:r>
              <a:rPr lang="en-GB" sz="2400" dirty="0" err="1"/>
              <a:t>args</a:t>
            </a:r>
            <a:endParaRPr lang="en-GB" sz="2400" dirty="0"/>
          </a:p>
          <a:p>
            <a:pPr marL="342900" indent="-342900">
              <a:buFont typeface="Wingdings" panose="05000000000000000000" pitchFamily="2" charset="2"/>
              <a:buChar char="q"/>
            </a:pPr>
            <a:r>
              <a:rPr lang="en-GB" sz="2400" dirty="0"/>
              <a:t>Python **</a:t>
            </a:r>
            <a:r>
              <a:rPr lang="en-GB" sz="2400" dirty="0" err="1"/>
              <a:t>kwargs</a:t>
            </a:r>
            <a:endParaRPr lang="en-GB" sz="2400" dirty="0"/>
          </a:p>
          <a:p>
            <a:pPr marL="342900" indent="-342900">
              <a:buFont typeface="Wingdings" panose="05000000000000000000" pitchFamily="2" charset="2"/>
              <a:buChar char="q"/>
            </a:pPr>
            <a:r>
              <a:rPr lang="en-GB" sz="2400" dirty="0"/>
              <a:t>Using *</a:t>
            </a:r>
            <a:r>
              <a:rPr lang="en-GB" sz="2400" dirty="0" err="1"/>
              <a:t>args</a:t>
            </a:r>
            <a:r>
              <a:rPr lang="en-GB" sz="2400" dirty="0"/>
              <a:t> and **</a:t>
            </a:r>
            <a:r>
              <a:rPr lang="en-GB" sz="2400" dirty="0" err="1"/>
              <a:t>kwargs</a:t>
            </a:r>
            <a:r>
              <a:rPr lang="en-GB" sz="2400" dirty="0"/>
              <a:t> in Python to call a function</a:t>
            </a:r>
          </a:p>
          <a:p>
            <a:pPr marL="342900" indent="-342900">
              <a:buFont typeface="Wingdings" panose="05000000000000000000" pitchFamily="2" charset="2"/>
              <a:buChar char="q"/>
            </a:pPr>
            <a:r>
              <a:rPr lang="en-GB" sz="2400" dirty="0"/>
              <a:t>Using *</a:t>
            </a:r>
            <a:r>
              <a:rPr lang="en-GB" sz="2400" dirty="0" err="1"/>
              <a:t>args</a:t>
            </a:r>
            <a:r>
              <a:rPr lang="en-GB" sz="2400" dirty="0"/>
              <a:t> and **</a:t>
            </a:r>
            <a:r>
              <a:rPr lang="en-GB" sz="2400" dirty="0" err="1"/>
              <a:t>kwargs</a:t>
            </a:r>
            <a:r>
              <a:rPr lang="en-GB" sz="2400" dirty="0"/>
              <a:t> in Python to Set Values of Object</a:t>
            </a:r>
          </a:p>
          <a:p>
            <a:pPr marL="342900" indent="-342900">
              <a:buFont typeface="Wingdings" panose="05000000000000000000" pitchFamily="2" charset="2"/>
              <a:buChar char="q"/>
            </a:pPr>
            <a:r>
              <a:rPr lang="en-GB" sz="2400" dirty="0"/>
              <a:t>Packing and Unpacking Using *</a:t>
            </a:r>
            <a:r>
              <a:rPr lang="en-GB" sz="2400" dirty="0" err="1"/>
              <a:t>args</a:t>
            </a:r>
            <a:r>
              <a:rPr lang="en-GB" sz="2400" dirty="0"/>
              <a:t> and **</a:t>
            </a:r>
            <a:r>
              <a:rPr lang="en-GB" sz="2400" dirty="0" err="1"/>
              <a:t>kwargs</a:t>
            </a:r>
            <a:r>
              <a:rPr lang="en-GB" sz="2400" dirty="0"/>
              <a:t> in Python</a:t>
            </a:r>
          </a:p>
        </p:txBody>
      </p:sp>
    </p:spTree>
    <p:extLst>
      <p:ext uri="{BB962C8B-B14F-4D97-AF65-F5344CB8AC3E}">
        <p14:creationId xmlns:p14="http://schemas.microsoft.com/office/powerpoint/2010/main" val="255369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64706-0F6A-AD1A-8602-F97FCAC333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A46EA3-F5D1-DF5B-EE7C-938591CBB079}"/>
              </a:ext>
            </a:extLst>
          </p:cNvPr>
          <p:cNvSpPr txBox="1"/>
          <p:nvPr/>
        </p:nvSpPr>
        <p:spPr>
          <a:xfrm>
            <a:off x="276447" y="414670"/>
            <a:ext cx="11121655" cy="4093428"/>
          </a:xfrm>
          <a:prstGeom prst="rect">
            <a:avLst/>
          </a:prstGeom>
          <a:noFill/>
        </p:spPr>
        <p:txBody>
          <a:bodyPr wrap="square">
            <a:spAutoFit/>
          </a:bodyPr>
          <a:lstStyle/>
          <a:p>
            <a:r>
              <a:rPr lang="en-GB" sz="2000" b="1" dirty="0"/>
              <a:t>Introduction:</a:t>
            </a:r>
          </a:p>
          <a:p>
            <a:endParaRPr lang="en-GB" sz="2000" b="1" dirty="0"/>
          </a:p>
          <a:p>
            <a:r>
              <a:rPr lang="en-GB" sz="2000" dirty="0"/>
              <a:t>Python allows us to pass a variable number of arguments to a function but only by using two special symbols, which are:</a:t>
            </a:r>
          </a:p>
          <a:p>
            <a:endParaRPr lang="en-GB" sz="2000" dirty="0"/>
          </a:p>
          <a:p>
            <a:r>
              <a:rPr lang="en-GB" sz="2000" dirty="0"/>
              <a:t>*</a:t>
            </a:r>
            <a:r>
              <a:rPr lang="en-GB" sz="2000" dirty="0" err="1"/>
              <a:t>args</a:t>
            </a:r>
            <a:r>
              <a:rPr lang="en-GB" sz="2000" dirty="0"/>
              <a:t> (Non-Keyword Arguments)</a:t>
            </a:r>
          </a:p>
          <a:p>
            <a:endParaRPr lang="en-GB" sz="2000" dirty="0"/>
          </a:p>
          <a:p>
            <a:r>
              <a:rPr lang="en-GB" sz="2000" dirty="0"/>
              <a:t>**</a:t>
            </a:r>
            <a:r>
              <a:rPr lang="en-GB" sz="2000" dirty="0" err="1"/>
              <a:t>kwargs</a:t>
            </a:r>
            <a:r>
              <a:rPr lang="en-GB" sz="2000" dirty="0"/>
              <a:t> (Keyword Arguments)</a:t>
            </a:r>
          </a:p>
          <a:p>
            <a:endParaRPr lang="en-GB" sz="2000" dirty="0"/>
          </a:p>
          <a:p>
            <a:r>
              <a:rPr lang="en-GB" sz="2000" dirty="0"/>
              <a:t>We use Python *</a:t>
            </a:r>
            <a:r>
              <a:rPr lang="en-GB" sz="2000" dirty="0" err="1"/>
              <a:t>args</a:t>
            </a:r>
            <a:r>
              <a:rPr lang="en-GB" sz="2000" dirty="0"/>
              <a:t> and **</a:t>
            </a:r>
            <a:r>
              <a:rPr lang="en-GB" sz="2000" dirty="0" err="1"/>
              <a:t>kwargs</a:t>
            </a:r>
            <a:r>
              <a:rPr lang="en-GB" sz="2000" dirty="0"/>
              <a:t> when we are unsure about the number of arguments to pass. *</a:t>
            </a:r>
            <a:r>
              <a:rPr lang="en-GB" sz="2000" dirty="0" err="1"/>
              <a:t>args</a:t>
            </a:r>
            <a:r>
              <a:rPr lang="en-GB" sz="2000" dirty="0"/>
              <a:t> is used for non-keyworded arguments that we can pass to a function and perform operations, whereas **</a:t>
            </a:r>
            <a:r>
              <a:rPr lang="en-GB" sz="2000" dirty="0" err="1"/>
              <a:t>kwargs</a:t>
            </a:r>
            <a:r>
              <a:rPr lang="en-GB" sz="2000" dirty="0"/>
              <a:t> is used for a variable number of keyworded arguments passed to a function and performs dictionary operations. </a:t>
            </a:r>
          </a:p>
        </p:txBody>
      </p:sp>
    </p:spTree>
    <p:extLst>
      <p:ext uri="{BB962C8B-B14F-4D97-AF65-F5344CB8AC3E}">
        <p14:creationId xmlns:p14="http://schemas.microsoft.com/office/powerpoint/2010/main" val="1521620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88710C-38C6-4A74-C731-A1965221CBC2}"/>
              </a:ext>
            </a:extLst>
          </p:cNvPr>
          <p:cNvPicPr>
            <a:picLocks noChangeAspect="1"/>
          </p:cNvPicPr>
          <p:nvPr/>
        </p:nvPicPr>
        <p:blipFill>
          <a:blip r:embed="rId2"/>
          <a:stretch>
            <a:fillRect/>
          </a:stretch>
        </p:blipFill>
        <p:spPr>
          <a:xfrm>
            <a:off x="937606" y="643467"/>
            <a:ext cx="1031678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390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3E760-7271-D723-2B24-4F3DBDD958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08CC3E-9773-2656-47FC-92A93DEF3284}"/>
              </a:ext>
            </a:extLst>
          </p:cNvPr>
          <p:cNvSpPr txBox="1"/>
          <p:nvPr/>
        </p:nvSpPr>
        <p:spPr>
          <a:xfrm>
            <a:off x="253409" y="866645"/>
            <a:ext cx="11685181" cy="5632311"/>
          </a:xfrm>
          <a:prstGeom prst="rect">
            <a:avLst/>
          </a:prstGeom>
          <a:noFill/>
        </p:spPr>
        <p:txBody>
          <a:bodyPr wrap="square">
            <a:spAutoFit/>
          </a:bodyPr>
          <a:lstStyle/>
          <a:p>
            <a:r>
              <a:rPr lang="en-GB" sz="2000" b="1" dirty="0"/>
              <a:t>What are Arguments in Python?</a:t>
            </a:r>
          </a:p>
          <a:p>
            <a:r>
              <a:rPr lang="en-GB" sz="2000" dirty="0"/>
              <a:t>In programming, we must pass a few parameters or variables to the function. These variables are known as arguments. While defining a function, we must also define the argument type and the number of arguments to pass. </a:t>
            </a:r>
          </a:p>
          <a:p>
            <a:endParaRPr lang="en-GB" sz="2000" dirty="0"/>
          </a:p>
          <a:p>
            <a:r>
              <a:rPr lang="en-GB" sz="2000" dirty="0"/>
              <a:t>However, when we don’t know the number of arguments to pass for a function, we use *</a:t>
            </a:r>
            <a:r>
              <a:rPr lang="en-GB" sz="2000" dirty="0" err="1"/>
              <a:t>args</a:t>
            </a:r>
            <a:r>
              <a:rPr lang="en-GB" sz="2000" dirty="0"/>
              <a:t> and **</a:t>
            </a:r>
            <a:r>
              <a:rPr lang="en-GB" sz="2000" dirty="0" err="1"/>
              <a:t>kwargs</a:t>
            </a:r>
            <a:r>
              <a:rPr lang="en-GB" sz="2000" dirty="0"/>
              <a:t> keywords. Most programming languages don’t offer flexibility to pass a variable number of arguments. However, Python allows that by using *</a:t>
            </a:r>
            <a:r>
              <a:rPr lang="en-GB" sz="2000" dirty="0" err="1"/>
              <a:t>args</a:t>
            </a:r>
            <a:r>
              <a:rPr lang="en-GB" sz="2000" dirty="0"/>
              <a:t> and **</a:t>
            </a:r>
            <a:r>
              <a:rPr lang="en-GB" sz="2000" dirty="0" err="1"/>
              <a:t>kwargs</a:t>
            </a:r>
            <a:r>
              <a:rPr lang="en-GB" sz="2000" dirty="0"/>
              <a:t>. </a:t>
            </a:r>
          </a:p>
          <a:p>
            <a:endParaRPr lang="en-GB" sz="2000" dirty="0"/>
          </a:p>
          <a:p>
            <a:r>
              <a:rPr lang="en-GB" sz="2000" b="1" dirty="0"/>
              <a:t>We have two types of arguments that we can pass to a function:</a:t>
            </a:r>
          </a:p>
          <a:p>
            <a:endParaRPr lang="en-GB" sz="2000" dirty="0"/>
          </a:p>
          <a:p>
            <a:pPr marL="342900" indent="-342900">
              <a:buFont typeface="Wingdings" panose="05000000000000000000" pitchFamily="2" charset="2"/>
              <a:buChar char="q"/>
            </a:pPr>
            <a:r>
              <a:rPr lang="en-GB" sz="2000" dirty="0"/>
              <a:t>Keyword Arguments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Non-keyword Arguments</a:t>
            </a:r>
          </a:p>
          <a:p>
            <a:endParaRPr lang="en-GB" sz="2000" dirty="0"/>
          </a:p>
          <a:p>
            <a:r>
              <a:rPr lang="en-GB" sz="2000" dirty="0"/>
              <a:t>We use the *</a:t>
            </a:r>
            <a:r>
              <a:rPr lang="en-GB" sz="2000" dirty="0" err="1"/>
              <a:t>args</a:t>
            </a:r>
            <a:r>
              <a:rPr lang="en-GB" sz="2000" dirty="0"/>
              <a:t> keyword to pass non-keyword arguments and the **</a:t>
            </a:r>
            <a:r>
              <a:rPr lang="en-GB" sz="2000" dirty="0" err="1"/>
              <a:t>kwargs</a:t>
            </a:r>
            <a:r>
              <a:rPr lang="en-GB" sz="2000" dirty="0"/>
              <a:t> keyword to pass keyword arguments. The asterisk (*) symbol is a wildcard, so we can replace it with a number that denotes the number of arguments in a function. * can also have a zero value, which shows no argument in a function.</a:t>
            </a:r>
          </a:p>
        </p:txBody>
      </p:sp>
    </p:spTree>
    <p:extLst>
      <p:ext uri="{BB962C8B-B14F-4D97-AF65-F5344CB8AC3E}">
        <p14:creationId xmlns:p14="http://schemas.microsoft.com/office/powerpoint/2010/main" val="4155216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D5EA0-BE00-E340-622D-99932E660C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302535-6E6A-5DDB-2C09-90E0374857C6}"/>
              </a:ext>
            </a:extLst>
          </p:cNvPr>
          <p:cNvSpPr txBox="1"/>
          <p:nvPr/>
        </p:nvSpPr>
        <p:spPr>
          <a:xfrm>
            <a:off x="77972" y="0"/>
            <a:ext cx="12036056" cy="7171194"/>
          </a:xfrm>
          <a:prstGeom prst="rect">
            <a:avLst/>
          </a:prstGeom>
          <a:noFill/>
        </p:spPr>
        <p:txBody>
          <a:bodyPr wrap="square">
            <a:spAutoFit/>
          </a:bodyPr>
          <a:lstStyle/>
          <a:p>
            <a:r>
              <a:rPr lang="en-GB" sz="2000" b="1" dirty="0"/>
              <a:t>Python *</a:t>
            </a:r>
            <a:r>
              <a:rPr lang="en-GB" sz="2000" b="1" dirty="0" err="1"/>
              <a:t>args</a:t>
            </a:r>
            <a:r>
              <a:rPr lang="en-GB" sz="2000" b="1" dirty="0"/>
              <a:t>:</a:t>
            </a:r>
          </a:p>
          <a:p>
            <a:endParaRPr lang="en-GB" sz="2000" b="1" dirty="0"/>
          </a:p>
          <a:p>
            <a:r>
              <a:rPr lang="en-GB" sz="2000" dirty="0"/>
              <a:t>In Python, *</a:t>
            </a:r>
            <a:r>
              <a:rPr lang="en-GB" sz="2000" dirty="0" err="1"/>
              <a:t>args</a:t>
            </a:r>
            <a:r>
              <a:rPr lang="en-GB" sz="2000" dirty="0"/>
              <a:t> is a special syntax in function definition used to pass a variable number of non-keyworded arguments to a function. Here, the term non-keyworded argument means that the argument can be a number or string but not a dictionary, i.e., a key-value pair. </a:t>
            </a:r>
          </a:p>
          <a:p>
            <a:endParaRPr lang="en-GB" sz="2000" dirty="0"/>
          </a:p>
          <a:p>
            <a:r>
              <a:rPr lang="en-GB" sz="2000" dirty="0"/>
              <a:t>*</a:t>
            </a:r>
            <a:r>
              <a:rPr lang="en-GB" sz="2000" dirty="0" err="1"/>
              <a:t>args</a:t>
            </a:r>
            <a:r>
              <a:rPr lang="en-GB" sz="2000" dirty="0"/>
              <a:t> in Python is an identifier so we can name it anything relevant. The asterisk (*) sign is an unpacking operator that comes before the variable name and is replaced by the number of arguments. Python turns the arguments into a tuple with the name mentioned after * and the variable is available to us within the function and we can use it to perform the operation we require. </a:t>
            </a:r>
          </a:p>
          <a:p>
            <a:endParaRPr lang="en-GB" sz="2000" dirty="0"/>
          </a:p>
          <a:p>
            <a:r>
              <a:rPr lang="en-GB" sz="2000" b="1" dirty="0"/>
              <a:t>Key Points to Remember</a:t>
            </a:r>
          </a:p>
          <a:p>
            <a:endParaRPr lang="en-GB" sz="2000" b="1" dirty="0"/>
          </a:p>
          <a:p>
            <a:pPr marL="285750" indent="-285750">
              <a:buFont typeface="Wingdings" panose="05000000000000000000" pitchFamily="2" charset="2"/>
              <a:buChar char="q"/>
            </a:pPr>
            <a:r>
              <a:rPr lang="en-GB" sz="2000" dirty="0"/>
              <a:t>*</a:t>
            </a:r>
            <a:r>
              <a:rPr lang="en-GB" sz="2000" dirty="0" err="1"/>
              <a:t>args</a:t>
            </a:r>
            <a:r>
              <a:rPr lang="en-GB" sz="2000" dirty="0"/>
              <a:t> take more number of arguments than the number of formal arguments that we defined earlier. We can attach any number of additional arguments with the current formal arguments, including 0 extra arguments. </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The variable we associate with * becomes </a:t>
            </a:r>
            <a:r>
              <a:rPr lang="en-GB" sz="2000" dirty="0" err="1"/>
              <a:t>iterable</a:t>
            </a:r>
            <a:r>
              <a:rPr lang="en-GB" sz="2000" dirty="0"/>
              <a:t>, so we can use it to run higher-order functions, iterate over, and more. </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The * symbol is the syntax that takes a variable number of arguments and is conventionally used with the term </a:t>
            </a:r>
            <a:r>
              <a:rPr lang="en-GB" sz="2000" dirty="0" err="1"/>
              <a:t>args</a:t>
            </a:r>
            <a:r>
              <a:rPr lang="en-GB" sz="2000" dirty="0"/>
              <a:t>.</a:t>
            </a:r>
          </a:p>
          <a:p>
            <a:endParaRPr lang="en-GB" sz="2000" dirty="0"/>
          </a:p>
        </p:txBody>
      </p:sp>
    </p:spTree>
    <p:extLst>
      <p:ext uri="{BB962C8B-B14F-4D97-AF65-F5344CB8AC3E}">
        <p14:creationId xmlns:p14="http://schemas.microsoft.com/office/powerpoint/2010/main" val="3905189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2B71F-4F06-9AAD-1CA4-6DA3B38C2B8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540EFF-FAEB-E41F-45C6-CFD7B78A097C}"/>
              </a:ext>
            </a:extLst>
          </p:cNvPr>
          <p:cNvSpPr txBox="1"/>
          <p:nvPr/>
        </p:nvSpPr>
        <p:spPr>
          <a:xfrm>
            <a:off x="127591" y="195689"/>
            <a:ext cx="12064409" cy="5632311"/>
          </a:xfrm>
          <a:prstGeom prst="rect">
            <a:avLst/>
          </a:prstGeom>
          <a:noFill/>
        </p:spPr>
        <p:txBody>
          <a:bodyPr wrap="square">
            <a:spAutoFit/>
          </a:bodyPr>
          <a:lstStyle/>
          <a:p>
            <a:r>
              <a:rPr lang="en-GB" dirty="0"/>
              <a:t>Let’s say we want to create a function that can multiply any number of arguments; we can use *</a:t>
            </a:r>
            <a:r>
              <a:rPr lang="en-GB" dirty="0" err="1"/>
              <a:t>args</a:t>
            </a:r>
            <a:r>
              <a:rPr lang="en-GB" dirty="0"/>
              <a:t> to multiply them all together. </a:t>
            </a:r>
          </a:p>
          <a:p>
            <a:endParaRPr lang="en-GB" dirty="0"/>
          </a:p>
          <a:p>
            <a:r>
              <a:rPr lang="en-GB" b="1" dirty="0"/>
              <a:t>Example: Multiplying Any Number of Arguments</a:t>
            </a:r>
          </a:p>
          <a:p>
            <a:r>
              <a:rPr lang="en-GB" dirty="0"/>
              <a:t>Let's create a function that multiplies any number of arguments passed to it using *</a:t>
            </a:r>
            <a:r>
              <a:rPr lang="en-GB" dirty="0" err="1"/>
              <a:t>args</a:t>
            </a:r>
            <a:r>
              <a:rPr lang="en-GB" dirty="0"/>
              <a:t>.</a:t>
            </a:r>
          </a:p>
          <a:p>
            <a:endParaRPr lang="en-GB" dirty="0"/>
          </a:p>
          <a:p>
            <a:r>
              <a:rPr lang="en-GB" dirty="0"/>
              <a:t>def </a:t>
            </a:r>
            <a:r>
              <a:rPr lang="en-GB" dirty="0" err="1"/>
              <a:t>multiply_all</a:t>
            </a:r>
            <a:r>
              <a:rPr lang="en-GB" dirty="0"/>
              <a:t>(*</a:t>
            </a:r>
            <a:r>
              <a:rPr lang="en-GB" dirty="0" err="1"/>
              <a:t>args</a:t>
            </a:r>
            <a:r>
              <a:rPr lang="en-GB" dirty="0"/>
              <a:t>):</a:t>
            </a:r>
          </a:p>
          <a:p>
            <a:r>
              <a:rPr lang="en-GB" dirty="0"/>
              <a:t>    """Function to multiply any number of arguments together."""</a:t>
            </a:r>
          </a:p>
          <a:p>
            <a:r>
              <a:rPr lang="en-GB" dirty="0"/>
              <a:t>    result = 1</a:t>
            </a:r>
          </a:p>
          <a:p>
            <a:r>
              <a:rPr lang="en-GB" dirty="0"/>
              <a:t>    for number in </a:t>
            </a:r>
            <a:r>
              <a:rPr lang="en-GB" dirty="0" err="1"/>
              <a:t>args</a:t>
            </a:r>
            <a:r>
              <a:rPr lang="en-GB" dirty="0"/>
              <a:t>:</a:t>
            </a:r>
          </a:p>
          <a:p>
            <a:r>
              <a:rPr lang="en-GB" dirty="0"/>
              <a:t>        result *= number</a:t>
            </a:r>
          </a:p>
          <a:p>
            <a:r>
              <a:rPr lang="en-GB" dirty="0"/>
              <a:t>    return result</a:t>
            </a:r>
          </a:p>
          <a:p>
            <a:endParaRPr lang="en-GB" dirty="0"/>
          </a:p>
          <a:p>
            <a:r>
              <a:rPr lang="en-GB" dirty="0"/>
              <a:t># Testing the function with different numbers of arguments</a:t>
            </a:r>
          </a:p>
          <a:p>
            <a:r>
              <a:rPr lang="en-GB" dirty="0"/>
              <a:t>print(</a:t>
            </a:r>
            <a:r>
              <a:rPr lang="en-GB" dirty="0" err="1"/>
              <a:t>multiply_all</a:t>
            </a:r>
            <a:r>
              <a:rPr lang="en-GB" dirty="0"/>
              <a:t>(2, 3))          # Output: 6</a:t>
            </a:r>
          </a:p>
          <a:p>
            <a:r>
              <a:rPr lang="en-GB" dirty="0"/>
              <a:t>print(</a:t>
            </a:r>
            <a:r>
              <a:rPr lang="en-GB" dirty="0" err="1"/>
              <a:t>multiply_all</a:t>
            </a:r>
            <a:r>
              <a:rPr lang="en-GB" dirty="0"/>
              <a:t>(4, 5, 6))       # Output: 120</a:t>
            </a:r>
          </a:p>
          <a:p>
            <a:r>
              <a:rPr lang="en-GB" dirty="0"/>
              <a:t>print(</a:t>
            </a:r>
            <a:r>
              <a:rPr lang="en-GB" dirty="0" err="1"/>
              <a:t>multiply_all</a:t>
            </a:r>
            <a:r>
              <a:rPr lang="en-GB" dirty="0"/>
              <a:t>(1, 2, 3, 4, 5)) # Output: 120</a:t>
            </a:r>
          </a:p>
          <a:p>
            <a:r>
              <a:rPr lang="en-GB" dirty="0"/>
              <a:t>print(</a:t>
            </a:r>
            <a:r>
              <a:rPr lang="en-GB" dirty="0" err="1"/>
              <a:t>multiply_all</a:t>
            </a:r>
            <a:r>
              <a:rPr lang="en-GB" dirty="0"/>
              <a:t>(10))            # Output: 10</a:t>
            </a:r>
          </a:p>
          <a:p>
            <a:r>
              <a:rPr lang="en-GB" dirty="0"/>
              <a:t>print(</a:t>
            </a:r>
            <a:r>
              <a:rPr lang="en-GB" dirty="0" err="1"/>
              <a:t>multiply_all</a:t>
            </a:r>
            <a:r>
              <a:rPr lang="en-GB" dirty="0"/>
              <a:t>())              # Output: 1 (no arguments)</a:t>
            </a:r>
          </a:p>
          <a:p>
            <a:endParaRPr lang="en-GB" dirty="0"/>
          </a:p>
        </p:txBody>
      </p:sp>
      <p:sp>
        <p:nvSpPr>
          <p:cNvPr id="5" name="TextBox 4">
            <a:extLst>
              <a:ext uri="{FF2B5EF4-FFF2-40B4-BE49-F238E27FC236}">
                <a16:creationId xmlns:a16="http://schemas.microsoft.com/office/drawing/2014/main" id="{F82148AD-5606-295D-D78A-5064B69AA317}"/>
              </a:ext>
            </a:extLst>
          </p:cNvPr>
          <p:cNvSpPr txBox="1"/>
          <p:nvPr/>
        </p:nvSpPr>
        <p:spPr>
          <a:xfrm>
            <a:off x="6159795" y="2902712"/>
            <a:ext cx="6097772" cy="1754326"/>
          </a:xfrm>
          <a:prstGeom prst="rect">
            <a:avLst/>
          </a:prstGeom>
          <a:noFill/>
        </p:spPr>
        <p:txBody>
          <a:bodyPr wrap="square">
            <a:spAutoFit/>
          </a:bodyPr>
          <a:lstStyle/>
          <a:p>
            <a:r>
              <a:rPr lang="en-GB" dirty="0"/>
              <a:t>Output:</a:t>
            </a:r>
          </a:p>
          <a:p>
            <a:r>
              <a:rPr lang="en-GB" dirty="0"/>
              <a:t>6</a:t>
            </a:r>
          </a:p>
          <a:p>
            <a:r>
              <a:rPr lang="en-GB" dirty="0"/>
              <a:t>120</a:t>
            </a:r>
          </a:p>
          <a:p>
            <a:r>
              <a:rPr lang="en-GB" dirty="0"/>
              <a:t>120</a:t>
            </a:r>
          </a:p>
          <a:p>
            <a:r>
              <a:rPr lang="en-GB" dirty="0"/>
              <a:t>10</a:t>
            </a:r>
          </a:p>
          <a:p>
            <a:r>
              <a:rPr lang="en-GB" dirty="0"/>
              <a:t>1</a:t>
            </a:r>
          </a:p>
        </p:txBody>
      </p:sp>
    </p:spTree>
    <p:extLst>
      <p:ext uri="{BB962C8B-B14F-4D97-AF65-F5344CB8AC3E}">
        <p14:creationId xmlns:p14="http://schemas.microsoft.com/office/powerpoint/2010/main" val="3699366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B82FF-3B1A-E1C1-F42F-4063210ABF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B4681C-ED87-08CF-657E-791F346B67F3}"/>
              </a:ext>
            </a:extLst>
          </p:cNvPr>
          <p:cNvSpPr txBox="1"/>
          <p:nvPr/>
        </p:nvSpPr>
        <p:spPr>
          <a:xfrm>
            <a:off x="372140" y="265815"/>
            <a:ext cx="11515060" cy="5632311"/>
          </a:xfrm>
          <a:prstGeom prst="rect">
            <a:avLst/>
          </a:prstGeom>
          <a:noFill/>
        </p:spPr>
        <p:txBody>
          <a:bodyPr wrap="square">
            <a:spAutoFit/>
          </a:bodyPr>
          <a:lstStyle/>
          <a:p>
            <a:r>
              <a:rPr lang="en-GB" sz="2000" b="1" dirty="0"/>
              <a:t>Python **</a:t>
            </a:r>
            <a:r>
              <a:rPr lang="en-GB" sz="2000" b="1" dirty="0" err="1"/>
              <a:t>kwargs</a:t>
            </a:r>
            <a:r>
              <a:rPr lang="en-GB" sz="2000" b="1" dirty="0"/>
              <a:t>:</a:t>
            </a:r>
          </a:p>
          <a:p>
            <a:endParaRPr lang="en-GB" sz="2000" b="1" dirty="0"/>
          </a:p>
          <a:p>
            <a:r>
              <a:rPr lang="en-GB" sz="2000" dirty="0"/>
              <a:t>We use **</a:t>
            </a:r>
            <a:r>
              <a:rPr lang="en-GB" sz="2000" dirty="0" err="1"/>
              <a:t>kwargs</a:t>
            </a:r>
            <a:r>
              <a:rPr lang="en-GB" sz="2000" dirty="0"/>
              <a:t> in function definitions to pass keyworded variable-length arguments to functions. Please note that we can’t use **</a:t>
            </a:r>
            <a:r>
              <a:rPr lang="en-GB" sz="2000" dirty="0" err="1"/>
              <a:t>kwargs</a:t>
            </a:r>
            <a:r>
              <a:rPr lang="en-GB" sz="2000" dirty="0"/>
              <a:t> in Python to pass keyword arguments.</a:t>
            </a:r>
          </a:p>
          <a:p>
            <a:endParaRPr lang="en-GB" sz="2000" dirty="0"/>
          </a:p>
          <a:p>
            <a:r>
              <a:rPr lang="en-GB" sz="2000" dirty="0"/>
              <a:t>We use </a:t>
            </a:r>
            <a:r>
              <a:rPr lang="en-GB" sz="2000" dirty="0" err="1"/>
              <a:t>kwargs</a:t>
            </a:r>
            <a:r>
              <a:rPr lang="en-GB" sz="2000" dirty="0"/>
              <a:t> with double ** before the parameter name because it allows us to pass any number of arguments. </a:t>
            </a:r>
          </a:p>
          <a:p>
            <a:endParaRPr lang="en-GB" sz="2000" dirty="0"/>
          </a:p>
          <a:p>
            <a:r>
              <a:rPr lang="en-GB" sz="2000" b="1" dirty="0"/>
              <a:t>Key Points to Remember:</a:t>
            </a:r>
          </a:p>
          <a:p>
            <a:endParaRPr lang="en-GB" sz="2000" b="1" dirty="0"/>
          </a:p>
          <a:p>
            <a:pPr marL="342900" indent="-342900">
              <a:buFont typeface="Wingdings" panose="05000000000000000000" pitchFamily="2" charset="2"/>
              <a:buChar char="q"/>
            </a:pPr>
            <a:r>
              <a:rPr lang="en-GB" sz="2000" dirty="0"/>
              <a:t>The keyworded arguments are passed as a dictionary.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 keyword argument lets you provide a variable name as we pass it into the function.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considers a variable name with two stars (**) before it a keyword argument.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err="1"/>
              <a:t>kwargs</a:t>
            </a:r>
            <a:r>
              <a:rPr lang="en-GB" sz="2000" dirty="0"/>
              <a:t> is like a dictionary that maps every keyword to the value passed alongside it. Therefore, when we iterate over </a:t>
            </a:r>
            <a:r>
              <a:rPr lang="en-GB" sz="2000" dirty="0" err="1"/>
              <a:t>kwargs</a:t>
            </a:r>
            <a:r>
              <a:rPr lang="en-GB" sz="2000" dirty="0"/>
              <a:t>, there is no order in which they are printed. </a:t>
            </a:r>
          </a:p>
        </p:txBody>
      </p:sp>
    </p:spTree>
    <p:extLst>
      <p:ext uri="{BB962C8B-B14F-4D97-AF65-F5344CB8AC3E}">
        <p14:creationId xmlns:p14="http://schemas.microsoft.com/office/powerpoint/2010/main" val="2331837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88BAA-4508-B80A-BF86-A46BCD40B1D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4D1CE8-8852-FC91-A07E-2BEB8A2A07F6}"/>
              </a:ext>
            </a:extLst>
          </p:cNvPr>
          <p:cNvSpPr txBox="1"/>
          <p:nvPr/>
        </p:nvSpPr>
        <p:spPr>
          <a:xfrm>
            <a:off x="170121" y="202018"/>
            <a:ext cx="11302409" cy="3785652"/>
          </a:xfrm>
          <a:prstGeom prst="rect">
            <a:avLst/>
          </a:prstGeom>
          <a:noFill/>
        </p:spPr>
        <p:txBody>
          <a:bodyPr wrap="square">
            <a:spAutoFit/>
          </a:bodyPr>
          <a:lstStyle/>
          <a:p>
            <a:r>
              <a:rPr lang="en-GB" sz="2000" b="1" dirty="0"/>
              <a:t>Example:</a:t>
            </a:r>
          </a:p>
          <a:p>
            <a:r>
              <a:rPr lang="en-GB" sz="2000" dirty="0"/>
              <a:t>def </a:t>
            </a:r>
            <a:r>
              <a:rPr lang="en-GB" sz="2000" dirty="0" err="1"/>
              <a:t>print_kwargs</a:t>
            </a:r>
            <a:r>
              <a:rPr lang="en-GB" sz="2000" dirty="0"/>
              <a:t>(**</a:t>
            </a:r>
            <a:r>
              <a:rPr lang="en-GB" sz="2000" dirty="0" err="1"/>
              <a:t>kwargs</a:t>
            </a:r>
            <a:r>
              <a:rPr lang="en-GB" sz="2000" dirty="0"/>
              <a:t>):</a:t>
            </a:r>
          </a:p>
          <a:p>
            <a:r>
              <a:rPr lang="en-GB" sz="2000" dirty="0"/>
              <a:t>    """Function to print key-value pairs passed as keyword arguments."""</a:t>
            </a:r>
          </a:p>
          <a:p>
            <a:r>
              <a:rPr lang="en-GB" sz="2000" dirty="0"/>
              <a:t>    for key, value in </a:t>
            </a:r>
            <a:r>
              <a:rPr lang="en-GB" sz="2000" dirty="0" err="1"/>
              <a:t>kwargs.items</a:t>
            </a:r>
            <a:r>
              <a:rPr lang="en-GB" sz="2000" dirty="0"/>
              <a:t>():</a:t>
            </a:r>
          </a:p>
          <a:p>
            <a:r>
              <a:rPr lang="en-GB" sz="2000" dirty="0"/>
              <a:t>        print(f"{key}: {value}")</a:t>
            </a:r>
          </a:p>
          <a:p>
            <a:endParaRPr lang="en-GB" sz="2000" dirty="0"/>
          </a:p>
          <a:p>
            <a:r>
              <a:rPr lang="en-GB" sz="2000" dirty="0"/>
              <a:t># Testing the function with different sets of keyword arguments</a:t>
            </a:r>
          </a:p>
          <a:p>
            <a:r>
              <a:rPr lang="en-GB" sz="2000" dirty="0" err="1"/>
              <a:t>print_kwargs</a:t>
            </a:r>
            <a:r>
              <a:rPr lang="en-GB" sz="2000" dirty="0"/>
              <a:t>(name="Raman", age=30, city="New York")</a:t>
            </a:r>
          </a:p>
          <a:p>
            <a:r>
              <a:rPr lang="en-GB" sz="2000" dirty="0"/>
              <a:t>print("---")</a:t>
            </a:r>
          </a:p>
          <a:p>
            <a:r>
              <a:rPr lang="en-GB" sz="2000" dirty="0" err="1"/>
              <a:t>print_kwargs</a:t>
            </a:r>
            <a:r>
              <a:rPr lang="en-GB" sz="2000" dirty="0"/>
              <a:t>(language="Python", version=3.10)</a:t>
            </a:r>
          </a:p>
          <a:p>
            <a:r>
              <a:rPr lang="en-GB" sz="2000" dirty="0"/>
              <a:t>print("---")</a:t>
            </a:r>
          </a:p>
          <a:p>
            <a:r>
              <a:rPr lang="en-GB" sz="2000" dirty="0" err="1"/>
              <a:t>print_kwargs</a:t>
            </a:r>
            <a:r>
              <a:rPr lang="en-GB" sz="2000" dirty="0"/>
              <a:t>(course="Data Science", duration="6 months", level="Intermediate")</a:t>
            </a:r>
          </a:p>
        </p:txBody>
      </p:sp>
      <p:sp>
        <p:nvSpPr>
          <p:cNvPr id="5" name="TextBox 4">
            <a:extLst>
              <a:ext uri="{FF2B5EF4-FFF2-40B4-BE49-F238E27FC236}">
                <a16:creationId xmlns:a16="http://schemas.microsoft.com/office/drawing/2014/main" id="{57B0D81E-14E5-C923-A82A-3774349E4350}"/>
              </a:ext>
            </a:extLst>
          </p:cNvPr>
          <p:cNvSpPr txBox="1"/>
          <p:nvPr/>
        </p:nvSpPr>
        <p:spPr>
          <a:xfrm>
            <a:off x="9505506" y="1329070"/>
            <a:ext cx="4284921" cy="3139321"/>
          </a:xfrm>
          <a:prstGeom prst="rect">
            <a:avLst/>
          </a:prstGeom>
          <a:noFill/>
        </p:spPr>
        <p:txBody>
          <a:bodyPr wrap="square">
            <a:spAutoFit/>
          </a:bodyPr>
          <a:lstStyle/>
          <a:p>
            <a:r>
              <a:rPr lang="en-GB" b="1" dirty="0"/>
              <a:t>Output:</a:t>
            </a:r>
          </a:p>
          <a:p>
            <a:r>
              <a:rPr lang="en-GB" dirty="0"/>
              <a:t>name: Raman</a:t>
            </a:r>
          </a:p>
          <a:p>
            <a:r>
              <a:rPr lang="en-GB" dirty="0"/>
              <a:t>age: 30</a:t>
            </a:r>
          </a:p>
          <a:p>
            <a:r>
              <a:rPr lang="en-GB" dirty="0"/>
              <a:t>city: New York</a:t>
            </a:r>
          </a:p>
          <a:p>
            <a:r>
              <a:rPr lang="en-GB" dirty="0"/>
              <a:t>---</a:t>
            </a:r>
          </a:p>
          <a:p>
            <a:r>
              <a:rPr lang="en-GB" dirty="0"/>
              <a:t>language: Python</a:t>
            </a:r>
          </a:p>
          <a:p>
            <a:r>
              <a:rPr lang="en-GB" dirty="0"/>
              <a:t>version: 3.1</a:t>
            </a:r>
          </a:p>
          <a:p>
            <a:r>
              <a:rPr lang="en-GB" dirty="0"/>
              <a:t>---</a:t>
            </a:r>
          </a:p>
          <a:p>
            <a:r>
              <a:rPr lang="en-GB" dirty="0"/>
              <a:t>course: Data Science</a:t>
            </a:r>
          </a:p>
          <a:p>
            <a:r>
              <a:rPr lang="en-GB" dirty="0"/>
              <a:t>duration: 6 months</a:t>
            </a:r>
          </a:p>
          <a:p>
            <a:r>
              <a:rPr lang="en-GB" dirty="0"/>
              <a:t>level: Intermediate</a:t>
            </a:r>
          </a:p>
        </p:txBody>
      </p:sp>
    </p:spTree>
    <p:extLst>
      <p:ext uri="{BB962C8B-B14F-4D97-AF65-F5344CB8AC3E}">
        <p14:creationId xmlns:p14="http://schemas.microsoft.com/office/powerpoint/2010/main" val="241583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31E33-8D8C-0D1F-3C8E-0700398EEF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F02E03-06FD-5F38-630F-712AC4401AD8}"/>
              </a:ext>
            </a:extLst>
          </p:cNvPr>
          <p:cNvSpPr txBox="1"/>
          <p:nvPr/>
        </p:nvSpPr>
        <p:spPr>
          <a:xfrm>
            <a:off x="563525" y="372141"/>
            <a:ext cx="11196083" cy="3046988"/>
          </a:xfrm>
          <a:prstGeom prst="rect">
            <a:avLst/>
          </a:prstGeom>
          <a:noFill/>
        </p:spPr>
        <p:txBody>
          <a:bodyPr wrap="square">
            <a:spAutoFit/>
          </a:bodyPr>
          <a:lstStyle/>
          <a:p>
            <a:r>
              <a:rPr lang="en-GB" sz="2400" b="1" dirty="0"/>
              <a:t>Introduction:</a:t>
            </a:r>
          </a:p>
          <a:p>
            <a:endParaRPr lang="en-GB" sz="2400" dirty="0"/>
          </a:p>
          <a:p>
            <a:r>
              <a:rPr lang="en-GB" sz="2400" dirty="0"/>
              <a:t>Python is a popular programming language used across various business sectors, including machine learning, web development, data science, and programming. Python functions are the fundamental building blocks that offer a way to segment operations into modular tasks. As tasks are encapsulated within functions, they ensure cleaner and readable code. </a:t>
            </a:r>
          </a:p>
          <a:p>
            <a:endParaRPr lang="en-GB" sz="2400" dirty="0"/>
          </a:p>
        </p:txBody>
      </p:sp>
    </p:spTree>
    <p:extLst>
      <p:ext uri="{BB962C8B-B14F-4D97-AF65-F5344CB8AC3E}">
        <p14:creationId xmlns:p14="http://schemas.microsoft.com/office/powerpoint/2010/main" val="26555176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8E05D-1543-1E24-53BC-C68B8C02232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9D102A-ADA0-7DB5-5D6F-A6D090FDBEB9}"/>
              </a:ext>
            </a:extLst>
          </p:cNvPr>
          <p:cNvSpPr txBox="1"/>
          <p:nvPr/>
        </p:nvSpPr>
        <p:spPr>
          <a:xfrm>
            <a:off x="233915" y="180753"/>
            <a:ext cx="11206717" cy="3477875"/>
          </a:xfrm>
          <a:prstGeom prst="rect">
            <a:avLst/>
          </a:prstGeom>
          <a:noFill/>
        </p:spPr>
        <p:txBody>
          <a:bodyPr wrap="square">
            <a:spAutoFit/>
          </a:bodyPr>
          <a:lstStyle/>
          <a:p>
            <a:r>
              <a:rPr lang="en-GB" sz="2000" b="1" dirty="0"/>
              <a:t>Using *</a:t>
            </a:r>
            <a:r>
              <a:rPr lang="en-GB" sz="2000" b="1" dirty="0" err="1"/>
              <a:t>args</a:t>
            </a:r>
            <a:r>
              <a:rPr lang="en-GB" sz="2000" b="1" dirty="0"/>
              <a:t> and **</a:t>
            </a:r>
            <a:r>
              <a:rPr lang="en-GB" sz="2000" b="1" dirty="0" err="1"/>
              <a:t>kwargs</a:t>
            </a:r>
            <a:r>
              <a:rPr lang="en-GB" sz="2000" b="1" dirty="0"/>
              <a:t> in Python to call a function:</a:t>
            </a:r>
          </a:p>
          <a:p>
            <a:r>
              <a:rPr lang="en-GB" sz="2000" dirty="0"/>
              <a:t>Now that you have understood what *</a:t>
            </a:r>
            <a:r>
              <a:rPr lang="en-GB" sz="2000" dirty="0" err="1"/>
              <a:t>args</a:t>
            </a:r>
            <a:r>
              <a:rPr lang="en-GB" sz="2000" dirty="0"/>
              <a:t> and **</a:t>
            </a:r>
            <a:r>
              <a:rPr lang="en-GB" sz="2000" dirty="0" err="1"/>
              <a:t>kwargs</a:t>
            </a:r>
            <a:r>
              <a:rPr lang="en-GB" sz="2000" dirty="0"/>
              <a:t> are, it’s time to learn to design a function using both Python *</a:t>
            </a:r>
            <a:r>
              <a:rPr lang="en-GB" sz="2000" dirty="0" err="1"/>
              <a:t>args</a:t>
            </a:r>
            <a:r>
              <a:rPr lang="en-GB" sz="2000" dirty="0"/>
              <a:t> **</a:t>
            </a:r>
            <a:r>
              <a:rPr lang="en-GB" sz="2000" dirty="0" err="1"/>
              <a:t>kwargs</a:t>
            </a:r>
            <a:r>
              <a:rPr lang="en-GB" sz="2000" dirty="0"/>
              <a:t>. When we use both of them together, *</a:t>
            </a:r>
            <a:r>
              <a:rPr lang="en-GB" sz="2000" dirty="0" err="1"/>
              <a:t>args</a:t>
            </a:r>
            <a:r>
              <a:rPr lang="en-GB" sz="2000" dirty="0"/>
              <a:t> come before **</a:t>
            </a:r>
            <a:r>
              <a:rPr lang="en-GB" sz="2000" dirty="0" err="1"/>
              <a:t>kwargs</a:t>
            </a:r>
            <a:r>
              <a:rPr lang="en-GB" sz="2000" dirty="0"/>
              <a:t>. </a:t>
            </a:r>
          </a:p>
          <a:p>
            <a:endParaRPr lang="en-GB" sz="2000" dirty="0"/>
          </a:p>
          <a:p>
            <a:r>
              <a:rPr lang="en-GB" sz="2000" dirty="0"/>
              <a:t>When we use standard arguments with *</a:t>
            </a:r>
            <a:r>
              <a:rPr lang="en-GB" sz="2000" dirty="0" err="1"/>
              <a:t>args</a:t>
            </a:r>
            <a:r>
              <a:rPr lang="en-GB" sz="2000" dirty="0"/>
              <a:t> and **</a:t>
            </a:r>
            <a:r>
              <a:rPr lang="en-GB" sz="2000" dirty="0" err="1"/>
              <a:t>kwargs</a:t>
            </a:r>
            <a:r>
              <a:rPr lang="en-GB" sz="2000" dirty="0"/>
              <a:t>, we adhere to the following order:</a:t>
            </a:r>
          </a:p>
          <a:p>
            <a:endParaRPr lang="en-GB" sz="2000" dirty="0"/>
          </a:p>
          <a:p>
            <a:pPr marL="342900" indent="-342900">
              <a:buFont typeface="Wingdings" panose="05000000000000000000" pitchFamily="2" charset="2"/>
              <a:buChar char="q"/>
            </a:pPr>
            <a:r>
              <a:rPr lang="en-GB" sz="2000" dirty="0"/>
              <a:t>Standard Arguments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t>
            </a:r>
            <a:r>
              <a:rPr lang="en-GB" sz="2000" dirty="0" err="1"/>
              <a:t>args</a:t>
            </a:r>
            <a:endParaRPr lang="en-GB" sz="2000" dirty="0"/>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t>
            </a:r>
            <a:r>
              <a:rPr lang="en-GB" sz="2000" dirty="0" err="1"/>
              <a:t>kwargs</a:t>
            </a:r>
            <a:endParaRPr lang="en-GB" sz="2000" dirty="0"/>
          </a:p>
        </p:txBody>
      </p:sp>
    </p:spTree>
    <p:extLst>
      <p:ext uri="{BB962C8B-B14F-4D97-AF65-F5344CB8AC3E}">
        <p14:creationId xmlns:p14="http://schemas.microsoft.com/office/powerpoint/2010/main" val="1773224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51B7D-9677-2647-0F15-34D1BB55CC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2453C9E-FD82-2C65-A6C2-1D9C6AF19EC4}"/>
              </a:ext>
            </a:extLst>
          </p:cNvPr>
          <p:cNvSpPr txBox="1"/>
          <p:nvPr/>
        </p:nvSpPr>
        <p:spPr>
          <a:xfrm>
            <a:off x="467832" y="300911"/>
            <a:ext cx="11865935" cy="5386090"/>
          </a:xfrm>
          <a:prstGeom prst="rect">
            <a:avLst/>
          </a:prstGeom>
          <a:noFill/>
        </p:spPr>
        <p:txBody>
          <a:bodyPr wrap="square">
            <a:spAutoFit/>
          </a:bodyPr>
          <a:lstStyle/>
          <a:p>
            <a:r>
              <a:rPr lang="en-GB" sz="2000" b="1" dirty="0"/>
              <a:t>example using standard arguments, *</a:t>
            </a:r>
            <a:r>
              <a:rPr lang="en-GB" sz="2000" b="1" dirty="0" err="1"/>
              <a:t>args</a:t>
            </a:r>
            <a:r>
              <a:rPr lang="en-GB" sz="2000" b="1" dirty="0"/>
              <a:t> and **</a:t>
            </a:r>
            <a:r>
              <a:rPr lang="en-GB" sz="2000" b="1" dirty="0" err="1"/>
              <a:t>kwargs</a:t>
            </a:r>
            <a:r>
              <a:rPr lang="en-GB" sz="2000" b="1" dirty="0"/>
              <a:t> in Python.</a:t>
            </a:r>
          </a:p>
          <a:p>
            <a:endParaRPr lang="en-GB" dirty="0"/>
          </a:p>
          <a:p>
            <a:r>
              <a:rPr lang="en-GB" b="1" dirty="0"/>
              <a:t>Example :</a:t>
            </a:r>
          </a:p>
          <a:p>
            <a:r>
              <a:rPr lang="en-GB" dirty="0"/>
              <a:t>def </a:t>
            </a:r>
            <a:r>
              <a:rPr lang="en-GB" dirty="0" err="1"/>
              <a:t>process_data</a:t>
            </a:r>
            <a:r>
              <a:rPr lang="en-GB" dirty="0"/>
              <a:t>(*</a:t>
            </a:r>
            <a:r>
              <a:rPr lang="en-GB" dirty="0" err="1"/>
              <a:t>args</a:t>
            </a:r>
            <a:r>
              <a:rPr lang="en-GB" dirty="0"/>
              <a:t>, **</a:t>
            </a:r>
            <a:r>
              <a:rPr lang="en-GB" dirty="0" err="1"/>
              <a:t>kwargs</a:t>
            </a:r>
            <a:r>
              <a:rPr lang="en-GB" dirty="0"/>
              <a:t>):</a:t>
            </a:r>
          </a:p>
          <a:p>
            <a:r>
              <a:rPr lang="en-GB" dirty="0"/>
              <a:t>    """Function to demonstrate the use of both *</a:t>
            </a:r>
            <a:r>
              <a:rPr lang="en-GB" dirty="0" err="1"/>
              <a:t>args</a:t>
            </a:r>
            <a:r>
              <a:rPr lang="en-GB" dirty="0"/>
              <a:t> and **</a:t>
            </a:r>
            <a:r>
              <a:rPr lang="en-GB" dirty="0" err="1"/>
              <a:t>kwargs</a:t>
            </a:r>
            <a:r>
              <a:rPr lang="en-GB" dirty="0"/>
              <a:t>."""</a:t>
            </a:r>
          </a:p>
          <a:p>
            <a:r>
              <a:rPr lang="en-GB" dirty="0"/>
              <a:t>   </a:t>
            </a:r>
          </a:p>
          <a:p>
            <a:r>
              <a:rPr lang="en-GB" dirty="0"/>
              <a:t>    # Printing positional arguments</a:t>
            </a:r>
          </a:p>
          <a:p>
            <a:r>
              <a:rPr lang="en-GB" dirty="0"/>
              <a:t>    print("Positional arguments (*</a:t>
            </a:r>
            <a:r>
              <a:rPr lang="en-GB" dirty="0" err="1"/>
              <a:t>args</a:t>
            </a:r>
            <a:r>
              <a:rPr lang="en-GB" dirty="0"/>
              <a:t>):")</a:t>
            </a:r>
          </a:p>
          <a:p>
            <a:r>
              <a:rPr lang="en-GB" dirty="0"/>
              <a:t>    for </a:t>
            </a:r>
            <a:r>
              <a:rPr lang="en-GB" dirty="0" err="1"/>
              <a:t>i</a:t>
            </a:r>
            <a:r>
              <a:rPr lang="en-GB" dirty="0"/>
              <a:t>, </a:t>
            </a:r>
            <a:r>
              <a:rPr lang="en-GB" dirty="0" err="1"/>
              <a:t>arg</a:t>
            </a:r>
            <a:r>
              <a:rPr lang="en-GB" dirty="0"/>
              <a:t> in enumerate(</a:t>
            </a:r>
            <a:r>
              <a:rPr lang="en-GB" dirty="0" err="1"/>
              <a:t>args</a:t>
            </a:r>
            <a:r>
              <a:rPr lang="en-GB" dirty="0"/>
              <a:t>, 1):</a:t>
            </a:r>
          </a:p>
          <a:p>
            <a:r>
              <a:rPr lang="en-GB" dirty="0"/>
              <a:t>        print(f"  Argument {</a:t>
            </a:r>
            <a:r>
              <a:rPr lang="en-GB" dirty="0" err="1"/>
              <a:t>i</a:t>
            </a:r>
            <a:r>
              <a:rPr lang="en-GB" dirty="0"/>
              <a:t>}: {</a:t>
            </a:r>
            <a:r>
              <a:rPr lang="en-GB" dirty="0" err="1"/>
              <a:t>arg</a:t>
            </a:r>
            <a:r>
              <a:rPr lang="en-GB" dirty="0"/>
              <a:t>}")</a:t>
            </a:r>
          </a:p>
          <a:p>
            <a:r>
              <a:rPr lang="en-GB" dirty="0"/>
              <a:t>   </a:t>
            </a:r>
          </a:p>
          <a:p>
            <a:r>
              <a:rPr lang="en-GB" dirty="0"/>
              <a:t>    # Printing keyword arguments</a:t>
            </a:r>
          </a:p>
          <a:p>
            <a:r>
              <a:rPr lang="en-GB" dirty="0"/>
              <a:t>    print("\</a:t>
            </a:r>
            <a:r>
              <a:rPr lang="en-GB" dirty="0" err="1"/>
              <a:t>nKeyword</a:t>
            </a:r>
            <a:r>
              <a:rPr lang="en-GB" dirty="0"/>
              <a:t> arguments (**</a:t>
            </a:r>
            <a:r>
              <a:rPr lang="en-GB" dirty="0" err="1"/>
              <a:t>kwargs</a:t>
            </a:r>
            <a:r>
              <a:rPr lang="en-GB" dirty="0"/>
              <a:t>):")</a:t>
            </a:r>
          </a:p>
          <a:p>
            <a:r>
              <a:rPr lang="en-GB" dirty="0"/>
              <a:t>    for key, value in </a:t>
            </a:r>
            <a:r>
              <a:rPr lang="en-GB" dirty="0" err="1"/>
              <a:t>kwargs.items</a:t>
            </a:r>
            <a:r>
              <a:rPr lang="en-GB" dirty="0"/>
              <a:t>():</a:t>
            </a:r>
          </a:p>
          <a:p>
            <a:r>
              <a:rPr lang="en-GB" dirty="0"/>
              <a:t>        print(f"  {key}: {value}")</a:t>
            </a:r>
          </a:p>
          <a:p>
            <a:endParaRPr lang="en-GB" dirty="0"/>
          </a:p>
          <a:p>
            <a:r>
              <a:rPr lang="en-GB" dirty="0"/>
              <a:t># Testing the function with both positional and keyword arguments</a:t>
            </a:r>
          </a:p>
          <a:p>
            <a:r>
              <a:rPr lang="en-GB" dirty="0" err="1"/>
              <a:t>process_data</a:t>
            </a:r>
            <a:r>
              <a:rPr lang="en-GB" dirty="0"/>
              <a:t>(10, 20, 30, name="Raman", age=30, city="New York")</a:t>
            </a:r>
          </a:p>
          <a:p>
            <a:endParaRPr lang="en-GB" dirty="0"/>
          </a:p>
        </p:txBody>
      </p:sp>
      <p:sp>
        <p:nvSpPr>
          <p:cNvPr id="5" name="TextBox 4">
            <a:extLst>
              <a:ext uri="{FF2B5EF4-FFF2-40B4-BE49-F238E27FC236}">
                <a16:creationId xmlns:a16="http://schemas.microsoft.com/office/drawing/2014/main" id="{26FBD75F-6D48-A46F-CD48-92EE74E19B76}"/>
              </a:ext>
            </a:extLst>
          </p:cNvPr>
          <p:cNvSpPr txBox="1"/>
          <p:nvPr/>
        </p:nvSpPr>
        <p:spPr>
          <a:xfrm>
            <a:off x="7761767" y="1997839"/>
            <a:ext cx="6166882" cy="2862322"/>
          </a:xfrm>
          <a:prstGeom prst="rect">
            <a:avLst/>
          </a:prstGeom>
          <a:noFill/>
        </p:spPr>
        <p:txBody>
          <a:bodyPr wrap="square">
            <a:spAutoFit/>
          </a:bodyPr>
          <a:lstStyle/>
          <a:p>
            <a:r>
              <a:rPr lang="en-GB" b="1" dirty="0"/>
              <a:t>Output:</a:t>
            </a:r>
          </a:p>
          <a:p>
            <a:r>
              <a:rPr lang="en-GB" dirty="0"/>
              <a:t>Positional arguments (*</a:t>
            </a:r>
            <a:r>
              <a:rPr lang="en-GB" dirty="0" err="1"/>
              <a:t>args</a:t>
            </a:r>
            <a:r>
              <a:rPr lang="en-GB" dirty="0"/>
              <a:t>):</a:t>
            </a:r>
          </a:p>
          <a:p>
            <a:r>
              <a:rPr lang="en-GB" dirty="0"/>
              <a:t>  Argument 1: 10</a:t>
            </a:r>
          </a:p>
          <a:p>
            <a:r>
              <a:rPr lang="en-GB" dirty="0"/>
              <a:t>  Argument 2: 20</a:t>
            </a:r>
          </a:p>
          <a:p>
            <a:r>
              <a:rPr lang="en-GB" dirty="0"/>
              <a:t>  Argument 3: 30</a:t>
            </a:r>
          </a:p>
          <a:p>
            <a:endParaRPr lang="en-GB" dirty="0"/>
          </a:p>
          <a:p>
            <a:r>
              <a:rPr lang="en-GB" dirty="0"/>
              <a:t>Keyword arguments (**</a:t>
            </a:r>
            <a:r>
              <a:rPr lang="en-GB" dirty="0" err="1"/>
              <a:t>kwargs</a:t>
            </a:r>
            <a:r>
              <a:rPr lang="en-GB" dirty="0"/>
              <a:t>):</a:t>
            </a:r>
          </a:p>
          <a:p>
            <a:r>
              <a:rPr lang="en-GB" dirty="0"/>
              <a:t>  name: Raman</a:t>
            </a:r>
          </a:p>
          <a:p>
            <a:r>
              <a:rPr lang="en-GB" dirty="0"/>
              <a:t>  age: 30</a:t>
            </a:r>
          </a:p>
          <a:p>
            <a:r>
              <a:rPr lang="en-GB" dirty="0"/>
              <a:t>  city: New York</a:t>
            </a:r>
          </a:p>
        </p:txBody>
      </p:sp>
    </p:spTree>
    <p:extLst>
      <p:ext uri="{BB962C8B-B14F-4D97-AF65-F5344CB8AC3E}">
        <p14:creationId xmlns:p14="http://schemas.microsoft.com/office/powerpoint/2010/main" val="3958145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2EC7F-F944-FDA5-EFC7-3AF55A48D4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68407D-6905-7CD9-08D6-43493A799B91}"/>
              </a:ext>
            </a:extLst>
          </p:cNvPr>
          <p:cNvSpPr txBox="1"/>
          <p:nvPr/>
        </p:nvSpPr>
        <p:spPr>
          <a:xfrm>
            <a:off x="265814" y="382772"/>
            <a:ext cx="11727712" cy="4401205"/>
          </a:xfrm>
          <a:prstGeom prst="rect">
            <a:avLst/>
          </a:prstGeom>
          <a:noFill/>
        </p:spPr>
        <p:txBody>
          <a:bodyPr wrap="square">
            <a:spAutoFit/>
          </a:bodyPr>
          <a:lstStyle/>
          <a:p>
            <a:endParaRPr lang="en-GB" sz="2000" dirty="0"/>
          </a:p>
          <a:p>
            <a:r>
              <a:rPr lang="en-GB" sz="2000" b="1" dirty="0"/>
              <a:t>Using *</a:t>
            </a:r>
            <a:r>
              <a:rPr lang="en-GB" sz="2000" b="1" dirty="0" err="1"/>
              <a:t>args</a:t>
            </a:r>
            <a:r>
              <a:rPr lang="en-GB" sz="2000" b="1" dirty="0"/>
              <a:t> and **</a:t>
            </a:r>
            <a:r>
              <a:rPr lang="en-GB" sz="2000" b="1" dirty="0" err="1"/>
              <a:t>kwargs</a:t>
            </a:r>
            <a:r>
              <a:rPr lang="en-GB" sz="2000" b="1" dirty="0"/>
              <a:t> in Python to Set Values of Object:</a:t>
            </a:r>
          </a:p>
          <a:p>
            <a:r>
              <a:rPr lang="en-GB" sz="2000" dirty="0"/>
              <a:t>In object-oriented programming, Python language offers a flexible approach to initializing objects using *</a:t>
            </a:r>
            <a:r>
              <a:rPr lang="en-GB" sz="2000" dirty="0" err="1"/>
              <a:t>args</a:t>
            </a:r>
            <a:r>
              <a:rPr lang="en-GB" sz="2000" dirty="0"/>
              <a:t> and **</a:t>
            </a:r>
            <a:r>
              <a:rPr lang="en-GB" sz="2000" dirty="0" err="1"/>
              <a:t>kwargs</a:t>
            </a:r>
            <a:r>
              <a:rPr lang="en-GB" sz="2000" dirty="0"/>
              <a:t>. Programmers can create functions and classes that accept a variable number of arguments and keyword arguments, respectively. *</a:t>
            </a:r>
            <a:r>
              <a:rPr lang="en-GB" sz="2000" dirty="0" err="1"/>
              <a:t>args</a:t>
            </a:r>
            <a:r>
              <a:rPr lang="en-GB" sz="2000" dirty="0"/>
              <a:t> can receive arguments as a tuple, while **</a:t>
            </a:r>
            <a:r>
              <a:rPr lang="en-GB" sz="2000" dirty="0" err="1"/>
              <a:t>kwargs</a:t>
            </a:r>
            <a:r>
              <a:rPr lang="en-GB" sz="2000" dirty="0"/>
              <a:t> can receive arguments as a dictionary.</a:t>
            </a:r>
          </a:p>
          <a:p>
            <a:endParaRPr lang="en-GB" sz="2000" dirty="0"/>
          </a:p>
          <a:p>
            <a:r>
              <a:rPr lang="en-GB" sz="2000" b="1" dirty="0"/>
              <a:t>Packing and Unpacking Using *</a:t>
            </a:r>
            <a:r>
              <a:rPr lang="en-GB" sz="2000" b="1" dirty="0" err="1"/>
              <a:t>args</a:t>
            </a:r>
            <a:r>
              <a:rPr lang="en-GB" sz="2000" b="1" dirty="0"/>
              <a:t> and **</a:t>
            </a:r>
            <a:r>
              <a:rPr lang="en-GB" sz="2000" b="1" dirty="0" err="1"/>
              <a:t>kwargs</a:t>
            </a:r>
            <a:r>
              <a:rPr lang="en-GB" sz="2000" b="1" dirty="0"/>
              <a:t> in Python</a:t>
            </a:r>
          </a:p>
          <a:p>
            <a:r>
              <a:rPr lang="en-GB" sz="2000" dirty="0"/>
              <a:t>The single (*) and double (**) asterisks we use with </a:t>
            </a:r>
            <a:r>
              <a:rPr lang="en-GB" sz="2000" dirty="0" err="1"/>
              <a:t>args</a:t>
            </a:r>
            <a:r>
              <a:rPr lang="en-GB" sz="2000" dirty="0"/>
              <a:t> and </a:t>
            </a:r>
            <a:r>
              <a:rPr lang="en-GB" sz="2000" dirty="0" err="1"/>
              <a:t>kwargs</a:t>
            </a:r>
            <a:r>
              <a:rPr lang="en-GB" sz="2000" dirty="0"/>
              <a:t>, respectively, are known as unpacking operators. They unpack variables from </a:t>
            </a:r>
            <a:r>
              <a:rPr lang="en-GB" sz="2000" dirty="0" err="1"/>
              <a:t>iterable</a:t>
            </a:r>
            <a:r>
              <a:rPr lang="en-GB" sz="2000" dirty="0"/>
              <a:t> data types, such as tuples, lists, and dictionaries.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a single asterisk (*) on an </a:t>
            </a:r>
            <a:r>
              <a:rPr lang="en-GB" sz="2000" dirty="0" err="1"/>
              <a:t>iterable</a:t>
            </a:r>
            <a:r>
              <a:rPr lang="en-GB" sz="2000" dirty="0"/>
              <a: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double asterisks (**) to iterate over dictionaries. </a:t>
            </a:r>
          </a:p>
        </p:txBody>
      </p:sp>
    </p:spTree>
    <p:extLst>
      <p:ext uri="{BB962C8B-B14F-4D97-AF65-F5344CB8AC3E}">
        <p14:creationId xmlns:p14="http://schemas.microsoft.com/office/powerpoint/2010/main" val="1048282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34268-4A74-705F-EFFA-25EEAFEC2F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466F17A-DB3E-0D49-1F98-E44E9B1441FB}"/>
              </a:ext>
            </a:extLst>
          </p:cNvPr>
          <p:cNvSpPr txBox="1"/>
          <p:nvPr/>
        </p:nvSpPr>
        <p:spPr>
          <a:xfrm>
            <a:off x="265814" y="255182"/>
            <a:ext cx="11706446" cy="3785652"/>
          </a:xfrm>
          <a:prstGeom prst="rect">
            <a:avLst/>
          </a:prstGeom>
          <a:noFill/>
        </p:spPr>
        <p:txBody>
          <a:bodyPr wrap="square">
            <a:spAutoFit/>
          </a:bodyPr>
          <a:lstStyle/>
          <a:p>
            <a:r>
              <a:rPr lang="en-GB" sz="2400" b="1" dirty="0"/>
              <a:t>Key Points to Remember:</a:t>
            </a:r>
          </a:p>
          <a:p>
            <a:endParaRPr lang="en-GB" sz="2400" b="1" dirty="0"/>
          </a:p>
          <a:p>
            <a:pPr marL="285750" indent="-285750">
              <a:buFont typeface="Wingdings" panose="05000000000000000000" pitchFamily="2" charset="2"/>
              <a:buChar char="q"/>
            </a:pPr>
            <a:r>
              <a:rPr lang="en-GB" sz="2400" dirty="0"/>
              <a:t>*</a:t>
            </a:r>
            <a:r>
              <a:rPr lang="en-GB" sz="2400" dirty="0" err="1"/>
              <a:t>args</a:t>
            </a:r>
            <a:r>
              <a:rPr lang="en-GB" sz="2400" dirty="0"/>
              <a:t> and **</a:t>
            </a:r>
            <a:r>
              <a:rPr lang="en-GB" sz="2400" dirty="0" err="1"/>
              <a:t>kwargs</a:t>
            </a:r>
            <a:r>
              <a:rPr lang="en-GB" sz="2400" dirty="0"/>
              <a:t> in Python are special keywords and functions that can take variable-length arguments. </a:t>
            </a:r>
          </a:p>
          <a:p>
            <a:pPr marL="285750" indent="-285750">
              <a:buFont typeface="Wingdings" panose="05000000000000000000" pitchFamily="2" charset="2"/>
              <a:buChar char="q"/>
            </a:pPr>
            <a:endParaRPr lang="en-GB" sz="2400" dirty="0"/>
          </a:p>
          <a:p>
            <a:pPr marL="285750" indent="-285750">
              <a:buFont typeface="Wingdings" panose="05000000000000000000" pitchFamily="2" charset="2"/>
              <a:buChar char="q"/>
            </a:pPr>
            <a:r>
              <a:rPr lang="en-GB" sz="2400" dirty="0"/>
              <a:t>*</a:t>
            </a:r>
            <a:r>
              <a:rPr lang="en-GB" sz="2400" dirty="0" err="1"/>
              <a:t>args</a:t>
            </a:r>
            <a:r>
              <a:rPr lang="en-GB" sz="2400" dirty="0"/>
              <a:t> in Python is used to pass a variable number of non-keyworded arguments on which we can perform tuple operations.</a:t>
            </a:r>
          </a:p>
          <a:p>
            <a:pPr marL="285750" indent="-285750">
              <a:buFont typeface="Wingdings" panose="05000000000000000000" pitchFamily="2" charset="2"/>
              <a:buChar char="q"/>
            </a:pPr>
            <a:endParaRPr lang="en-GB" sz="2400" dirty="0"/>
          </a:p>
          <a:p>
            <a:pPr marL="285750" indent="-285750">
              <a:buFont typeface="Wingdings" panose="05000000000000000000" pitchFamily="2" charset="2"/>
              <a:buChar char="q"/>
            </a:pPr>
            <a:r>
              <a:rPr lang="en-GB" sz="2400" dirty="0"/>
              <a:t>Python **</a:t>
            </a:r>
            <a:r>
              <a:rPr lang="en-GB" sz="2400" dirty="0" err="1"/>
              <a:t>kwargs</a:t>
            </a:r>
            <a:r>
              <a:rPr lang="en-GB" sz="2400" dirty="0"/>
              <a:t> is used to pass a variable number of keyworded arguments on which we can perform dictionary operations.</a:t>
            </a:r>
          </a:p>
        </p:txBody>
      </p:sp>
    </p:spTree>
    <p:extLst>
      <p:ext uri="{BB962C8B-B14F-4D97-AF65-F5344CB8AC3E}">
        <p14:creationId xmlns:p14="http://schemas.microsoft.com/office/powerpoint/2010/main" val="300927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C6F4A9-B813-9403-D702-03C4B11860DE}"/>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6265CF0A-DE30-1EB6-A052-A4FF424CC79E}"/>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i="0" kern="1200">
                <a:ln w="22225">
                  <a:solidFill>
                    <a:schemeClr val="accent2"/>
                  </a:solidFill>
                  <a:prstDash val="solid"/>
                </a:ln>
                <a:solidFill>
                  <a:schemeClr val="tx1"/>
                </a:solidFill>
                <a:latin typeface="+mj-lt"/>
                <a:ea typeface="+mj-ea"/>
                <a:cs typeface="+mj-cs"/>
              </a:rPr>
              <a:t>Python Built-in Functions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2168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2156F-223E-74A2-966A-58128C9317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5A7CF2F-B264-0F27-B561-50AFC11EB50F}"/>
              </a:ext>
            </a:extLst>
          </p:cNvPr>
          <p:cNvSpPr txBox="1"/>
          <p:nvPr/>
        </p:nvSpPr>
        <p:spPr>
          <a:xfrm>
            <a:off x="170121" y="382772"/>
            <a:ext cx="11642651" cy="4093428"/>
          </a:xfrm>
          <a:prstGeom prst="rect">
            <a:avLst/>
          </a:prstGeom>
          <a:noFill/>
        </p:spPr>
        <p:txBody>
          <a:bodyPr wrap="square">
            <a:spAutoFit/>
          </a:bodyPr>
          <a:lstStyle/>
          <a:p>
            <a:r>
              <a:rPr lang="en-GB" sz="2000" b="1" dirty="0"/>
              <a:t>Introduction:</a:t>
            </a:r>
          </a:p>
          <a:p>
            <a:endParaRPr lang="en-GB" sz="2000" b="1" dirty="0"/>
          </a:p>
          <a:p>
            <a:pPr marL="342900" indent="-342900">
              <a:buFont typeface="Wingdings" panose="05000000000000000000" pitchFamily="2" charset="2"/>
              <a:buChar char="q"/>
            </a:pPr>
            <a:r>
              <a:rPr lang="en-GB" sz="2000" dirty="0"/>
              <a:t>Functions are parts of code used to perform certain tasks. Based on our requirements, we can reuse these functions within a program. They simplify repetitive tasks and remove the need to write the same code repeatedly for several inputs. We can call the function whenever needed in a program.</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programming language offers a wide range of built-in functions that we use to perform different tasks. These functions convert an integer into string, display relevant information, and modify text.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Although Python is equipped with a plethora of built-in functions that improve a website’s functionality, tracking them can be complicated. Hence, we have listed all built-in functions in Python for you in this course. It will help you get familiar with the common functions used in programming and understand their usage.</a:t>
            </a:r>
          </a:p>
        </p:txBody>
      </p:sp>
    </p:spTree>
    <p:extLst>
      <p:ext uri="{BB962C8B-B14F-4D97-AF65-F5344CB8AC3E}">
        <p14:creationId xmlns:p14="http://schemas.microsoft.com/office/powerpoint/2010/main" val="325203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5AD8A-FAEC-F9E1-4939-891AE5F1D9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64E49C-9CFF-72AE-FC14-71AB33B59E54}"/>
              </a:ext>
            </a:extLst>
          </p:cNvPr>
          <p:cNvSpPr txBox="1"/>
          <p:nvPr/>
        </p:nvSpPr>
        <p:spPr>
          <a:xfrm>
            <a:off x="404037" y="340242"/>
            <a:ext cx="11695814" cy="5632311"/>
          </a:xfrm>
          <a:prstGeom prst="rect">
            <a:avLst/>
          </a:prstGeom>
          <a:noFill/>
        </p:spPr>
        <p:txBody>
          <a:bodyPr wrap="square">
            <a:spAutoFit/>
          </a:bodyPr>
          <a:lstStyle/>
          <a:p>
            <a:endParaRPr lang="en-GB" sz="2400" dirty="0"/>
          </a:p>
          <a:p>
            <a:r>
              <a:rPr lang="en-GB" sz="2400" b="1" dirty="0"/>
              <a:t>What is a Built-in Function in Python?</a:t>
            </a:r>
          </a:p>
          <a:p>
            <a:r>
              <a:rPr lang="en-GB" sz="2400" dirty="0"/>
              <a:t>A few functions are always present in the Python interpreter to use. Python built-in functions are predefined functions in the Python interpreter that are readily available. We don’t need to import a module to use these functions. Moreover, they can perform a plethora of operations on iterators, strings, and numbers.</a:t>
            </a:r>
          </a:p>
          <a:p>
            <a:endParaRPr lang="en-GB" sz="2400" dirty="0"/>
          </a:p>
          <a:p>
            <a:r>
              <a:rPr lang="en-GB" sz="2400" dirty="0"/>
              <a:t>Some common examples of built-in functions in Python are </a:t>
            </a:r>
            <a:r>
              <a:rPr lang="en-GB" sz="2400" b="1" dirty="0"/>
              <a:t>max(), min(), and </a:t>
            </a:r>
            <a:r>
              <a:rPr lang="en-GB" sz="2400" b="1" dirty="0" err="1"/>
              <a:t>sm</a:t>
            </a:r>
            <a:r>
              <a:rPr lang="en-GB" sz="2400" b="1" dirty="0"/>
              <a:t>() </a:t>
            </a:r>
            <a:r>
              <a:rPr lang="en-GB" sz="2400" dirty="0"/>
              <a:t>that are used to simplify mathematical operations. Python offers numerous built-in functions that we have discussed in this tutorial.</a:t>
            </a:r>
          </a:p>
          <a:p>
            <a:endParaRPr lang="en-GB" sz="2400" b="1" dirty="0"/>
          </a:p>
          <a:p>
            <a:r>
              <a:rPr lang="en-GB" sz="2400" b="1" dirty="0"/>
              <a:t>How to Use Built-in Functions in Python?</a:t>
            </a:r>
          </a:p>
          <a:p>
            <a:r>
              <a:rPr lang="en-GB" sz="2400" dirty="0"/>
              <a:t>We can use built-in functions in Python code by calling the specific function by passing the parameter inside parentheses. These are predefined functions, so we don’t need to import a module.</a:t>
            </a:r>
          </a:p>
        </p:txBody>
      </p:sp>
    </p:spTree>
    <p:extLst>
      <p:ext uri="{BB962C8B-B14F-4D97-AF65-F5344CB8AC3E}">
        <p14:creationId xmlns:p14="http://schemas.microsoft.com/office/powerpoint/2010/main" val="1746540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6234C-0362-AAC8-E74A-036498926E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C4E321-383B-F242-245B-ECD1E35912AF}"/>
              </a:ext>
            </a:extLst>
          </p:cNvPr>
          <p:cNvSpPr txBox="1"/>
          <p:nvPr/>
        </p:nvSpPr>
        <p:spPr>
          <a:xfrm>
            <a:off x="276447" y="85060"/>
            <a:ext cx="11674548" cy="6801862"/>
          </a:xfrm>
          <a:prstGeom prst="rect">
            <a:avLst/>
          </a:prstGeom>
          <a:noFill/>
        </p:spPr>
        <p:txBody>
          <a:bodyPr wrap="square">
            <a:spAutoFit/>
          </a:bodyPr>
          <a:lstStyle/>
          <a:p>
            <a:r>
              <a:rPr lang="en-GB" sz="2400" dirty="0"/>
              <a:t>Python provides a rich set of built-in functions that you can use to perform common operations without needing to write custom code. These functions cover a wide range of tasks like data manipulation, mathematical operations, type conversions, input/output handling, etc.</a:t>
            </a:r>
          </a:p>
          <a:p>
            <a:endParaRPr lang="en-GB" sz="2400" dirty="0"/>
          </a:p>
          <a:p>
            <a:r>
              <a:rPr lang="en-GB" sz="2400" dirty="0"/>
              <a:t>Here’s an overview of some of the most commonly used built-in functions in Python:</a:t>
            </a:r>
          </a:p>
          <a:p>
            <a:endParaRPr lang="en-GB" sz="2400" dirty="0"/>
          </a:p>
          <a:p>
            <a:endParaRPr lang="en-GB" sz="2400" dirty="0"/>
          </a:p>
          <a:p>
            <a:pPr marL="457200" indent="-457200">
              <a:buAutoNum type="arabicPeriod"/>
            </a:pPr>
            <a:r>
              <a:rPr lang="en-GB" sz="2000" b="1" dirty="0"/>
              <a:t>Mathematical Functions</a:t>
            </a:r>
          </a:p>
          <a:p>
            <a:endParaRPr lang="en-GB" sz="2000" b="1" dirty="0"/>
          </a:p>
          <a:p>
            <a:r>
              <a:rPr lang="en-GB" sz="2000" b="1" dirty="0"/>
              <a:t>abs(x): </a:t>
            </a:r>
            <a:r>
              <a:rPr lang="en-GB" sz="2000" dirty="0"/>
              <a:t>Returns the absolute value of x.</a:t>
            </a:r>
          </a:p>
          <a:p>
            <a:endParaRPr lang="en-GB" sz="2000" dirty="0"/>
          </a:p>
          <a:p>
            <a:r>
              <a:rPr lang="en-GB" sz="2000" dirty="0"/>
              <a:t>print(abs(-5))  # Output: 5</a:t>
            </a:r>
          </a:p>
          <a:p>
            <a:endParaRPr lang="en-GB" sz="2000" dirty="0"/>
          </a:p>
          <a:p>
            <a:r>
              <a:rPr lang="en-GB" sz="2000" b="1" dirty="0"/>
              <a:t>max(</a:t>
            </a:r>
            <a:r>
              <a:rPr lang="en-GB" sz="2000" b="1" dirty="0" err="1"/>
              <a:t>iterable</a:t>
            </a:r>
            <a:r>
              <a:rPr lang="en-GB" sz="2000" b="1" dirty="0"/>
              <a:t>): </a:t>
            </a:r>
            <a:r>
              <a:rPr lang="en-GB" sz="2000" dirty="0"/>
              <a:t>Returns the largest item from an </a:t>
            </a:r>
            <a:r>
              <a:rPr lang="en-GB" sz="2000" dirty="0" err="1"/>
              <a:t>iterable</a:t>
            </a:r>
            <a:r>
              <a:rPr lang="en-GB" sz="2000" dirty="0"/>
              <a:t> (e.g., list, tuple).</a:t>
            </a:r>
          </a:p>
          <a:p>
            <a:endParaRPr lang="en-GB" sz="2000" dirty="0"/>
          </a:p>
          <a:p>
            <a:r>
              <a:rPr lang="en-GB" sz="2000" dirty="0"/>
              <a:t>print(max([1, 2, 3, 4]))  # Output: 4</a:t>
            </a:r>
          </a:p>
          <a:p>
            <a:endParaRPr lang="en-GB" sz="2000" dirty="0"/>
          </a:p>
          <a:p>
            <a:endParaRPr lang="en-GB" sz="2000" dirty="0"/>
          </a:p>
          <a:p>
            <a:endParaRPr lang="en-GB" sz="2400" dirty="0"/>
          </a:p>
        </p:txBody>
      </p:sp>
    </p:spTree>
    <p:extLst>
      <p:ext uri="{BB962C8B-B14F-4D97-AF65-F5344CB8AC3E}">
        <p14:creationId xmlns:p14="http://schemas.microsoft.com/office/powerpoint/2010/main" val="2996366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ECDCF-0D71-6C19-6211-C2484FD65B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1CB7D8-604F-E2D6-DFF5-A6B5FB96852C}"/>
              </a:ext>
            </a:extLst>
          </p:cNvPr>
          <p:cNvSpPr txBox="1"/>
          <p:nvPr/>
        </p:nvSpPr>
        <p:spPr>
          <a:xfrm>
            <a:off x="209107" y="302291"/>
            <a:ext cx="11982893" cy="5355312"/>
          </a:xfrm>
          <a:prstGeom prst="rect">
            <a:avLst/>
          </a:prstGeom>
          <a:noFill/>
        </p:spPr>
        <p:txBody>
          <a:bodyPr wrap="square">
            <a:spAutoFit/>
          </a:bodyPr>
          <a:lstStyle/>
          <a:p>
            <a:r>
              <a:rPr lang="en-GB" sz="1800" b="1" dirty="0"/>
              <a:t>min(</a:t>
            </a:r>
            <a:r>
              <a:rPr lang="en-GB" sz="1800" b="1" dirty="0" err="1"/>
              <a:t>iterable</a:t>
            </a:r>
            <a:r>
              <a:rPr lang="en-GB" sz="1800" b="1" dirty="0"/>
              <a:t>): </a:t>
            </a:r>
            <a:r>
              <a:rPr lang="en-GB" sz="1800" dirty="0"/>
              <a:t>Returns the smallest item from an </a:t>
            </a:r>
            <a:r>
              <a:rPr lang="en-GB" sz="1800" dirty="0" err="1"/>
              <a:t>iterable</a:t>
            </a:r>
            <a:r>
              <a:rPr lang="en-GB" sz="1800" dirty="0"/>
              <a:t>.</a:t>
            </a:r>
          </a:p>
          <a:p>
            <a:r>
              <a:rPr lang="en-GB" sz="1800" dirty="0"/>
              <a:t>print(min([1, 2, 3, 4]))  </a:t>
            </a:r>
          </a:p>
          <a:p>
            <a:r>
              <a:rPr lang="en-GB" sz="1800" dirty="0"/>
              <a:t># Output: 1</a:t>
            </a:r>
          </a:p>
          <a:p>
            <a:endParaRPr lang="en-GB" dirty="0"/>
          </a:p>
          <a:p>
            <a:endParaRPr lang="en-GB" b="1" dirty="0"/>
          </a:p>
          <a:p>
            <a:r>
              <a:rPr lang="en-GB" b="1" dirty="0"/>
              <a:t>sum(</a:t>
            </a:r>
            <a:r>
              <a:rPr lang="en-GB" b="1" dirty="0" err="1"/>
              <a:t>iterable</a:t>
            </a:r>
            <a:r>
              <a:rPr lang="en-GB" b="1" dirty="0"/>
              <a:t>): </a:t>
            </a:r>
            <a:r>
              <a:rPr lang="en-GB" dirty="0"/>
              <a:t>Returns the sum of all elements in the </a:t>
            </a:r>
            <a:r>
              <a:rPr lang="en-GB" dirty="0" err="1"/>
              <a:t>iterable</a:t>
            </a:r>
            <a:r>
              <a:rPr lang="en-GB" dirty="0"/>
              <a:t>.</a:t>
            </a:r>
          </a:p>
          <a:p>
            <a:r>
              <a:rPr lang="en-GB" dirty="0"/>
              <a:t>print(sum([1, 2, 3, 4]))  </a:t>
            </a:r>
          </a:p>
          <a:p>
            <a:r>
              <a:rPr lang="en-GB" dirty="0"/>
              <a:t># Output: 10</a:t>
            </a:r>
          </a:p>
          <a:p>
            <a:endParaRPr lang="en-GB" dirty="0"/>
          </a:p>
          <a:p>
            <a:r>
              <a:rPr lang="en-GB" b="1" dirty="0"/>
              <a:t>round(number, </a:t>
            </a:r>
            <a:r>
              <a:rPr lang="en-GB" b="1" dirty="0" err="1"/>
              <a:t>ndigits</a:t>
            </a:r>
            <a:r>
              <a:rPr lang="en-GB" b="1" dirty="0"/>
              <a:t>): </a:t>
            </a:r>
            <a:r>
              <a:rPr lang="en-GB" dirty="0"/>
              <a:t>Rounds a floating-point number to a specified number of decimal places.</a:t>
            </a:r>
          </a:p>
          <a:p>
            <a:endParaRPr lang="en-GB" dirty="0"/>
          </a:p>
          <a:p>
            <a:r>
              <a:rPr lang="en-GB" dirty="0"/>
              <a:t>print(round(3.14159, 2))  </a:t>
            </a:r>
          </a:p>
          <a:p>
            <a:r>
              <a:rPr lang="en-GB" dirty="0"/>
              <a:t># Output: 3.14</a:t>
            </a:r>
          </a:p>
          <a:p>
            <a:endParaRPr lang="en-GB" dirty="0"/>
          </a:p>
          <a:p>
            <a:endParaRPr lang="en-GB" dirty="0"/>
          </a:p>
          <a:p>
            <a:r>
              <a:rPr lang="en-GB" b="1" dirty="0"/>
              <a:t>pow(x, y): </a:t>
            </a:r>
            <a:r>
              <a:rPr lang="en-GB" dirty="0"/>
              <a:t>Returns x raised to the power of y (i.e., </a:t>
            </a:r>
            <a:r>
              <a:rPr lang="en-GB" dirty="0" err="1"/>
              <a:t>x^y</a:t>
            </a:r>
            <a:r>
              <a:rPr lang="en-GB" dirty="0"/>
              <a:t>).</a:t>
            </a:r>
          </a:p>
          <a:p>
            <a:endParaRPr lang="en-GB" dirty="0"/>
          </a:p>
          <a:p>
            <a:r>
              <a:rPr lang="en-GB" dirty="0"/>
              <a:t>print(pow(2, 3)) </a:t>
            </a:r>
          </a:p>
          <a:p>
            <a:r>
              <a:rPr lang="en-GB" dirty="0"/>
              <a:t> # Output: 8</a:t>
            </a:r>
          </a:p>
        </p:txBody>
      </p:sp>
    </p:spTree>
    <p:extLst>
      <p:ext uri="{BB962C8B-B14F-4D97-AF65-F5344CB8AC3E}">
        <p14:creationId xmlns:p14="http://schemas.microsoft.com/office/powerpoint/2010/main" val="13316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5F26D-B8AE-D5A0-C296-C4066B2013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03CF22-5C6F-EBCE-1584-E71616E4072F}"/>
              </a:ext>
            </a:extLst>
          </p:cNvPr>
          <p:cNvSpPr txBox="1"/>
          <p:nvPr/>
        </p:nvSpPr>
        <p:spPr>
          <a:xfrm>
            <a:off x="478465" y="335846"/>
            <a:ext cx="11111023" cy="5909310"/>
          </a:xfrm>
          <a:prstGeom prst="rect">
            <a:avLst/>
          </a:prstGeom>
          <a:noFill/>
        </p:spPr>
        <p:txBody>
          <a:bodyPr wrap="square">
            <a:spAutoFit/>
          </a:bodyPr>
          <a:lstStyle/>
          <a:p>
            <a:r>
              <a:rPr lang="en-GB" b="1" dirty="0"/>
              <a:t>2. Type Conversion Functions</a:t>
            </a:r>
          </a:p>
          <a:p>
            <a:endParaRPr lang="en-GB" dirty="0"/>
          </a:p>
          <a:p>
            <a:r>
              <a:rPr lang="en-GB" b="1" dirty="0"/>
              <a:t>int(x): </a:t>
            </a:r>
            <a:r>
              <a:rPr lang="en-GB" dirty="0"/>
              <a:t>Converts x to an integer.</a:t>
            </a:r>
          </a:p>
          <a:p>
            <a:r>
              <a:rPr lang="en-GB" dirty="0"/>
              <a:t>print(int("5"))  # Output: 5</a:t>
            </a:r>
          </a:p>
          <a:p>
            <a:endParaRPr lang="en-GB" dirty="0"/>
          </a:p>
          <a:p>
            <a:r>
              <a:rPr lang="en-GB" b="1" dirty="0"/>
              <a:t>float(x): </a:t>
            </a:r>
            <a:r>
              <a:rPr lang="en-GB" dirty="0"/>
              <a:t>Converts x to a floating-point number.</a:t>
            </a:r>
          </a:p>
          <a:p>
            <a:r>
              <a:rPr lang="en-GB" dirty="0"/>
              <a:t>print(float("3.14"))  # Output: 3.14</a:t>
            </a:r>
          </a:p>
          <a:p>
            <a:endParaRPr lang="en-GB" dirty="0"/>
          </a:p>
          <a:p>
            <a:r>
              <a:rPr lang="en-GB" b="1" dirty="0"/>
              <a:t>str(x): </a:t>
            </a:r>
            <a:r>
              <a:rPr lang="en-GB" dirty="0"/>
              <a:t>Converts x to a string.</a:t>
            </a:r>
          </a:p>
          <a:p>
            <a:endParaRPr lang="en-GB" dirty="0"/>
          </a:p>
          <a:p>
            <a:r>
              <a:rPr lang="en-GB" dirty="0"/>
              <a:t>print(str(123))  # Output: "123"</a:t>
            </a:r>
          </a:p>
          <a:p>
            <a:endParaRPr lang="en-GB" dirty="0"/>
          </a:p>
          <a:p>
            <a:endParaRPr lang="en-GB" dirty="0"/>
          </a:p>
          <a:p>
            <a:r>
              <a:rPr lang="en-GB" b="1" dirty="0"/>
              <a:t>list(</a:t>
            </a:r>
            <a:r>
              <a:rPr lang="en-GB" b="1" dirty="0" err="1"/>
              <a:t>iterable</a:t>
            </a:r>
            <a:r>
              <a:rPr lang="en-GB" b="1" dirty="0"/>
              <a:t>): </a:t>
            </a:r>
            <a:r>
              <a:rPr lang="en-GB" dirty="0"/>
              <a:t>Converts an </a:t>
            </a:r>
            <a:r>
              <a:rPr lang="en-GB" dirty="0" err="1"/>
              <a:t>iterable</a:t>
            </a:r>
            <a:r>
              <a:rPr lang="en-GB" dirty="0"/>
              <a:t> (e.g., tuple, string) to a list.</a:t>
            </a:r>
          </a:p>
          <a:p>
            <a:r>
              <a:rPr lang="en-GB" dirty="0"/>
              <a:t>print(list("hello"))  # Output: ['h', 'e', 'l', 'l', 'o']</a:t>
            </a:r>
          </a:p>
          <a:p>
            <a:endParaRPr lang="en-GB" dirty="0"/>
          </a:p>
          <a:p>
            <a:r>
              <a:rPr lang="en-GB" b="1" dirty="0"/>
              <a:t>tuple(</a:t>
            </a:r>
            <a:r>
              <a:rPr lang="en-GB" b="1" dirty="0" err="1"/>
              <a:t>iterable</a:t>
            </a:r>
            <a:r>
              <a:rPr lang="en-GB" b="1" dirty="0"/>
              <a:t>): </a:t>
            </a:r>
            <a:r>
              <a:rPr lang="en-GB" dirty="0"/>
              <a:t>Converts an </a:t>
            </a:r>
            <a:r>
              <a:rPr lang="en-GB" dirty="0" err="1"/>
              <a:t>iterable</a:t>
            </a:r>
            <a:r>
              <a:rPr lang="en-GB" dirty="0"/>
              <a:t> to a tuple.</a:t>
            </a:r>
          </a:p>
          <a:p>
            <a:r>
              <a:rPr lang="en-GB" dirty="0"/>
              <a:t>print(tuple([1, 2, 3]))  # Output: (1, 2, 3)</a:t>
            </a:r>
          </a:p>
          <a:p>
            <a:endParaRPr lang="en-GB" dirty="0"/>
          </a:p>
          <a:p>
            <a:r>
              <a:rPr lang="en-GB" b="1" dirty="0"/>
              <a:t>set(</a:t>
            </a:r>
            <a:r>
              <a:rPr lang="en-GB" b="1" dirty="0" err="1"/>
              <a:t>iterable</a:t>
            </a:r>
            <a:r>
              <a:rPr lang="en-GB" b="1" dirty="0"/>
              <a:t>): </a:t>
            </a:r>
            <a:r>
              <a:rPr lang="en-GB" dirty="0"/>
              <a:t>Converts an </a:t>
            </a:r>
            <a:r>
              <a:rPr lang="en-GB" dirty="0" err="1"/>
              <a:t>iterable</a:t>
            </a:r>
            <a:r>
              <a:rPr lang="en-GB" dirty="0"/>
              <a:t> to a set (removes duplicates).</a:t>
            </a:r>
          </a:p>
          <a:p>
            <a:r>
              <a:rPr lang="en-GB" dirty="0"/>
              <a:t>print(set([1, 2, 2, 3]))  # Output: {1, 2, 3}</a:t>
            </a:r>
          </a:p>
        </p:txBody>
      </p:sp>
    </p:spTree>
    <p:extLst>
      <p:ext uri="{BB962C8B-B14F-4D97-AF65-F5344CB8AC3E}">
        <p14:creationId xmlns:p14="http://schemas.microsoft.com/office/powerpoint/2010/main" val="409343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6C828E-B3E9-084A-0200-D39E4534687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7616FC3-4893-CFC2-6844-69FB81FCA885}"/>
              </a:ext>
            </a:extLst>
          </p:cNvPr>
          <p:cNvPicPr>
            <a:picLocks noChangeAspect="1"/>
          </p:cNvPicPr>
          <p:nvPr/>
        </p:nvPicPr>
        <p:blipFill>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C927FE0F-E26C-4D96-FB11-18E1660E404D}"/>
              </a:ext>
            </a:extLst>
          </p:cNvPr>
          <p:cNvGraphicFramePr/>
          <p:nvPr>
            <p:extLst>
              <p:ext uri="{D42A27DB-BD31-4B8C-83A1-F6EECF244321}">
                <p14:modId xmlns:p14="http://schemas.microsoft.com/office/powerpoint/2010/main" val="89564118"/>
              </p:ext>
            </p:extLst>
          </p:nvPr>
        </p:nvGraphicFramePr>
        <p:xfrm>
          <a:off x="206829" y="217714"/>
          <a:ext cx="11861124" cy="645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00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00A18-22E9-72F7-E4A0-7FECEE7A27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BC7644-692C-258D-A376-8C64A57286D8}"/>
              </a:ext>
            </a:extLst>
          </p:cNvPr>
          <p:cNvSpPr txBox="1"/>
          <p:nvPr/>
        </p:nvSpPr>
        <p:spPr>
          <a:xfrm>
            <a:off x="372138" y="300633"/>
            <a:ext cx="11908465" cy="5632311"/>
          </a:xfrm>
          <a:prstGeom prst="rect">
            <a:avLst/>
          </a:prstGeom>
          <a:noFill/>
        </p:spPr>
        <p:txBody>
          <a:bodyPr wrap="square">
            <a:spAutoFit/>
          </a:bodyPr>
          <a:lstStyle/>
          <a:p>
            <a:r>
              <a:rPr lang="en-GB" sz="2000" b="1" dirty="0"/>
              <a:t>3. </a:t>
            </a:r>
            <a:r>
              <a:rPr lang="en-GB" sz="2000" b="1" dirty="0" err="1"/>
              <a:t>Iterable</a:t>
            </a:r>
            <a:r>
              <a:rPr lang="en-GB" sz="2000" b="1" dirty="0"/>
              <a:t> Functions:</a:t>
            </a:r>
          </a:p>
          <a:p>
            <a:endParaRPr lang="en-GB" sz="2000" b="1" dirty="0"/>
          </a:p>
          <a:p>
            <a:r>
              <a:rPr lang="en-GB" sz="2000" b="1" dirty="0" err="1"/>
              <a:t>len</a:t>
            </a:r>
            <a:r>
              <a:rPr lang="en-GB" sz="2000" b="1" dirty="0"/>
              <a:t>(</a:t>
            </a:r>
            <a:r>
              <a:rPr lang="en-GB" sz="2000" b="1" dirty="0" err="1"/>
              <a:t>iterable</a:t>
            </a:r>
            <a:r>
              <a:rPr lang="en-GB" sz="2000" b="1" dirty="0"/>
              <a:t>): </a:t>
            </a:r>
            <a:r>
              <a:rPr lang="en-GB" sz="2000" dirty="0"/>
              <a:t>Returns the number of items in an </a:t>
            </a:r>
            <a:r>
              <a:rPr lang="en-GB" sz="2000" dirty="0" err="1"/>
              <a:t>iterable</a:t>
            </a:r>
            <a:r>
              <a:rPr lang="en-GB" sz="2000" dirty="0"/>
              <a:t> </a:t>
            </a:r>
          </a:p>
          <a:p>
            <a:r>
              <a:rPr lang="en-GB" sz="2000" dirty="0"/>
              <a:t>(e.g., list, string).print(</a:t>
            </a:r>
            <a:r>
              <a:rPr lang="en-GB" sz="2000" dirty="0" err="1"/>
              <a:t>len</a:t>
            </a:r>
            <a:r>
              <a:rPr lang="en-GB" sz="2000" dirty="0"/>
              <a:t>("hello"))  # Output: 5</a:t>
            </a:r>
          </a:p>
          <a:p>
            <a:endParaRPr lang="en-GB" sz="2000" dirty="0"/>
          </a:p>
          <a:p>
            <a:r>
              <a:rPr lang="en-GB" sz="2000" b="1" dirty="0"/>
              <a:t>sorted(</a:t>
            </a:r>
            <a:r>
              <a:rPr lang="en-GB" sz="2000" b="1" dirty="0" err="1"/>
              <a:t>iterable</a:t>
            </a:r>
            <a:r>
              <a:rPr lang="en-GB" sz="2000" b="1" dirty="0"/>
              <a:t>): </a:t>
            </a:r>
            <a:r>
              <a:rPr lang="en-GB" sz="2000" dirty="0"/>
              <a:t>Returns a sorted list from the elements of the </a:t>
            </a:r>
            <a:r>
              <a:rPr lang="en-GB" sz="2000" dirty="0" err="1"/>
              <a:t>iterable</a:t>
            </a:r>
            <a:r>
              <a:rPr lang="en-GB" sz="2000" dirty="0"/>
              <a:t>.</a:t>
            </a:r>
          </a:p>
          <a:p>
            <a:r>
              <a:rPr lang="en-GB" sz="2000" dirty="0"/>
              <a:t>print(sorted([3, 1, 4, 2]))  # Output: [1, 2, 3, 4]</a:t>
            </a:r>
          </a:p>
          <a:p>
            <a:endParaRPr lang="en-GB" sz="2000" dirty="0"/>
          </a:p>
          <a:p>
            <a:r>
              <a:rPr lang="en-GB" sz="2000" b="1" dirty="0"/>
              <a:t>reversed(</a:t>
            </a:r>
            <a:r>
              <a:rPr lang="en-GB" sz="2000" b="1" dirty="0" err="1"/>
              <a:t>iterable</a:t>
            </a:r>
            <a:r>
              <a:rPr lang="en-GB" sz="2000" b="1" dirty="0"/>
              <a:t>): </a:t>
            </a:r>
            <a:r>
              <a:rPr lang="en-GB" sz="2000" dirty="0"/>
              <a:t>Returns a reversed iterator over the elements of the </a:t>
            </a:r>
            <a:r>
              <a:rPr lang="en-GB" sz="2000" dirty="0" err="1"/>
              <a:t>iterable</a:t>
            </a:r>
            <a:r>
              <a:rPr lang="en-GB" sz="2000" dirty="0"/>
              <a:t>.</a:t>
            </a:r>
          </a:p>
          <a:p>
            <a:r>
              <a:rPr lang="en-GB" sz="2000" dirty="0"/>
              <a:t>print(list(reversed([1, 2, 3])))  # Output: [3, 2, 1]</a:t>
            </a:r>
          </a:p>
          <a:p>
            <a:endParaRPr lang="en-GB" sz="2000" b="1" dirty="0"/>
          </a:p>
          <a:p>
            <a:r>
              <a:rPr lang="en-GB" sz="2000" b="1" dirty="0"/>
              <a:t>any(</a:t>
            </a:r>
            <a:r>
              <a:rPr lang="en-GB" sz="2000" b="1" dirty="0" err="1"/>
              <a:t>iterable</a:t>
            </a:r>
            <a:r>
              <a:rPr lang="en-GB" sz="2000" b="1" dirty="0"/>
              <a:t>): </a:t>
            </a:r>
            <a:r>
              <a:rPr lang="en-GB" sz="2000" dirty="0"/>
              <a:t>Returns True if any element in the </a:t>
            </a:r>
            <a:r>
              <a:rPr lang="en-GB" sz="2000" dirty="0" err="1"/>
              <a:t>iterable</a:t>
            </a:r>
            <a:r>
              <a:rPr lang="en-GB" sz="2000" dirty="0"/>
              <a:t> is true. Otherwise, it returns False.</a:t>
            </a:r>
          </a:p>
          <a:p>
            <a:endParaRPr lang="en-GB" sz="2000" dirty="0"/>
          </a:p>
          <a:p>
            <a:r>
              <a:rPr lang="en-GB" sz="2000" dirty="0"/>
              <a:t>print(any([0, 1, 2]))  # Output: True</a:t>
            </a:r>
          </a:p>
          <a:p>
            <a:r>
              <a:rPr lang="en-GB" sz="2000" dirty="0"/>
              <a:t>print(any([0, 0, 0]))  # Output: False</a:t>
            </a:r>
          </a:p>
          <a:p>
            <a:endParaRPr lang="en-GB" sz="2000" dirty="0"/>
          </a:p>
          <a:p>
            <a:endParaRPr lang="en-GB" sz="2000" dirty="0"/>
          </a:p>
          <a:p>
            <a:endParaRPr lang="en-GB" sz="2000" dirty="0"/>
          </a:p>
        </p:txBody>
      </p:sp>
    </p:spTree>
    <p:extLst>
      <p:ext uri="{BB962C8B-B14F-4D97-AF65-F5344CB8AC3E}">
        <p14:creationId xmlns:p14="http://schemas.microsoft.com/office/powerpoint/2010/main" val="1744784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0BA69-32DE-04DB-287D-303A467E25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5B2EC23-77D0-B9A1-4C98-D6AF37904610}"/>
              </a:ext>
            </a:extLst>
          </p:cNvPr>
          <p:cNvSpPr txBox="1"/>
          <p:nvPr/>
        </p:nvSpPr>
        <p:spPr>
          <a:xfrm>
            <a:off x="287079" y="233916"/>
            <a:ext cx="11557591" cy="4093428"/>
          </a:xfrm>
          <a:prstGeom prst="rect">
            <a:avLst/>
          </a:prstGeom>
          <a:noFill/>
        </p:spPr>
        <p:txBody>
          <a:bodyPr wrap="square">
            <a:spAutoFit/>
          </a:bodyPr>
          <a:lstStyle/>
          <a:p>
            <a:r>
              <a:rPr lang="en-GB" sz="2000" b="1" dirty="0"/>
              <a:t>all(</a:t>
            </a:r>
            <a:r>
              <a:rPr lang="en-GB" sz="2000" b="1" dirty="0" err="1"/>
              <a:t>iterable</a:t>
            </a:r>
            <a:r>
              <a:rPr lang="en-GB" sz="2000" b="1" dirty="0"/>
              <a:t>): </a:t>
            </a:r>
            <a:r>
              <a:rPr lang="en-GB" sz="2000" dirty="0"/>
              <a:t>Returns True if all elements in the </a:t>
            </a:r>
            <a:r>
              <a:rPr lang="en-GB" sz="2000" dirty="0" err="1"/>
              <a:t>iterable</a:t>
            </a:r>
            <a:r>
              <a:rPr lang="en-GB" sz="2000" dirty="0"/>
              <a:t> are true. Otherwise, it returns False.</a:t>
            </a:r>
          </a:p>
          <a:p>
            <a:endParaRPr lang="en-GB" sz="2000" dirty="0"/>
          </a:p>
          <a:p>
            <a:r>
              <a:rPr lang="en-GB" sz="2000" dirty="0"/>
              <a:t>print(all([1, 2, 3]))  # Output: True</a:t>
            </a:r>
          </a:p>
          <a:p>
            <a:r>
              <a:rPr lang="en-GB" sz="2000" dirty="0"/>
              <a:t>print(all([1, 0, 3]))  # Output: False</a:t>
            </a:r>
          </a:p>
          <a:p>
            <a:endParaRPr lang="en-GB" sz="2000" dirty="0"/>
          </a:p>
          <a:p>
            <a:endParaRPr lang="en-GB" sz="2000" dirty="0"/>
          </a:p>
          <a:p>
            <a:r>
              <a:rPr lang="en-GB" sz="2000" b="1" dirty="0"/>
              <a:t>enumerate(</a:t>
            </a:r>
            <a:r>
              <a:rPr lang="en-GB" sz="2000" b="1" dirty="0" err="1"/>
              <a:t>iterable</a:t>
            </a:r>
            <a:r>
              <a:rPr lang="en-GB" sz="2000" b="1" dirty="0"/>
              <a:t>): </a:t>
            </a:r>
            <a:r>
              <a:rPr lang="en-GB" sz="2000" dirty="0"/>
              <a:t>Returns an iterator that produces pairs of index and element from the </a:t>
            </a:r>
            <a:r>
              <a:rPr lang="en-GB" sz="2000" dirty="0" err="1"/>
              <a:t>iterable</a:t>
            </a:r>
            <a:r>
              <a:rPr lang="en-GB" sz="2000" dirty="0"/>
              <a:t>.</a:t>
            </a:r>
          </a:p>
          <a:p>
            <a:r>
              <a:rPr lang="en-GB" sz="2000" dirty="0"/>
              <a:t>for index, value in enumerate(["a", "b", "c"]):</a:t>
            </a:r>
          </a:p>
          <a:p>
            <a:r>
              <a:rPr lang="en-GB" sz="2000" dirty="0"/>
              <a:t>    print(index, value)</a:t>
            </a:r>
          </a:p>
          <a:p>
            <a:r>
              <a:rPr lang="en-GB" sz="2000" dirty="0"/>
              <a:t># Output:</a:t>
            </a:r>
          </a:p>
          <a:p>
            <a:r>
              <a:rPr lang="en-GB" sz="2000" dirty="0"/>
              <a:t># 0 a</a:t>
            </a:r>
          </a:p>
          <a:p>
            <a:r>
              <a:rPr lang="en-GB" sz="2000" dirty="0"/>
              <a:t># 1 b</a:t>
            </a:r>
          </a:p>
          <a:p>
            <a:r>
              <a:rPr lang="en-GB" sz="2000" dirty="0"/>
              <a:t># 2 c</a:t>
            </a:r>
          </a:p>
        </p:txBody>
      </p:sp>
    </p:spTree>
    <p:extLst>
      <p:ext uri="{BB962C8B-B14F-4D97-AF65-F5344CB8AC3E}">
        <p14:creationId xmlns:p14="http://schemas.microsoft.com/office/powerpoint/2010/main" val="3663963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39DAA-13CC-34E7-59CE-F711ABEE72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D332A26-DAFC-9AAE-195B-12380C2361D2}"/>
              </a:ext>
            </a:extLst>
          </p:cNvPr>
          <p:cNvSpPr txBox="1"/>
          <p:nvPr/>
        </p:nvSpPr>
        <p:spPr>
          <a:xfrm>
            <a:off x="361507" y="393405"/>
            <a:ext cx="11568223" cy="5016758"/>
          </a:xfrm>
          <a:prstGeom prst="rect">
            <a:avLst/>
          </a:prstGeom>
          <a:noFill/>
        </p:spPr>
        <p:txBody>
          <a:bodyPr wrap="square">
            <a:spAutoFit/>
          </a:bodyPr>
          <a:lstStyle/>
          <a:p>
            <a:r>
              <a:rPr lang="en-GB" sz="2000" b="1" dirty="0"/>
              <a:t>4. Input/Output Functions</a:t>
            </a:r>
          </a:p>
          <a:p>
            <a:endParaRPr lang="en-GB" sz="2000" b="1" dirty="0"/>
          </a:p>
          <a:p>
            <a:r>
              <a:rPr lang="en-GB" sz="2000" b="1" dirty="0"/>
              <a:t>input(prompt): </a:t>
            </a:r>
            <a:r>
              <a:rPr lang="en-GB" sz="2000" dirty="0"/>
              <a:t>Reads input from the user. Returns it as a string.</a:t>
            </a:r>
          </a:p>
          <a:p>
            <a:endParaRPr lang="en-GB" sz="2000" dirty="0"/>
          </a:p>
          <a:p>
            <a:r>
              <a:rPr lang="en-GB" sz="2000" dirty="0"/>
              <a:t>name = input("Enter your name: ")  # Prompts user for input</a:t>
            </a:r>
          </a:p>
          <a:p>
            <a:r>
              <a:rPr lang="en-GB" sz="2000" dirty="0"/>
              <a:t>print("Hello, " + name)</a:t>
            </a:r>
          </a:p>
          <a:p>
            <a:endParaRPr lang="en-GB" sz="2000" dirty="0"/>
          </a:p>
          <a:p>
            <a:r>
              <a:rPr lang="en-GB" sz="2000" b="1" dirty="0"/>
              <a:t>print(*objects, </a:t>
            </a:r>
            <a:r>
              <a:rPr lang="en-GB" sz="2000" b="1" dirty="0" err="1"/>
              <a:t>sep</a:t>
            </a:r>
            <a:r>
              <a:rPr lang="en-GB" sz="2000" b="1" dirty="0"/>
              <a:t>=' ', end='\n'): </a:t>
            </a:r>
            <a:r>
              <a:rPr lang="en-GB" sz="2000" dirty="0"/>
              <a:t>Prints objects to the console. You can modify the separator and ending.</a:t>
            </a:r>
          </a:p>
          <a:p>
            <a:r>
              <a:rPr lang="en-GB" sz="2000" dirty="0"/>
              <a:t>print("Hello", "World", </a:t>
            </a:r>
            <a:r>
              <a:rPr lang="en-GB" sz="2000" dirty="0" err="1"/>
              <a:t>sep</a:t>
            </a:r>
            <a:r>
              <a:rPr lang="en-GB" sz="2000" dirty="0"/>
              <a:t>="-", end="!")  # Output: Hello-World!</a:t>
            </a:r>
          </a:p>
          <a:p>
            <a:endParaRPr lang="en-GB" sz="2000" dirty="0"/>
          </a:p>
          <a:p>
            <a:endParaRPr lang="en-GB" sz="2000" dirty="0"/>
          </a:p>
          <a:p>
            <a:r>
              <a:rPr lang="en-GB" sz="2000" b="1" dirty="0"/>
              <a:t>open(filename, mode): </a:t>
            </a:r>
            <a:r>
              <a:rPr lang="en-GB" sz="2000" dirty="0"/>
              <a:t>Opens a file in the specified mode (read, write, etc.).</a:t>
            </a:r>
          </a:p>
          <a:p>
            <a:r>
              <a:rPr lang="en-GB" sz="2000" dirty="0"/>
              <a:t>file = open("example.txt", "w")</a:t>
            </a:r>
          </a:p>
          <a:p>
            <a:r>
              <a:rPr lang="en-GB" sz="2000" dirty="0" err="1"/>
              <a:t>file.write</a:t>
            </a:r>
            <a:r>
              <a:rPr lang="en-GB" sz="2000" dirty="0"/>
              <a:t>("Hello, Python!")</a:t>
            </a:r>
          </a:p>
          <a:p>
            <a:r>
              <a:rPr lang="en-GB" sz="2000" dirty="0" err="1"/>
              <a:t>file.close</a:t>
            </a:r>
            <a:r>
              <a:rPr lang="en-GB" sz="2000" dirty="0"/>
              <a:t>()</a:t>
            </a:r>
          </a:p>
        </p:txBody>
      </p:sp>
    </p:spTree>
    <p:extLst>
      <p:ext uri="{BB962C8B-B14F-4D97-AF65-F5344CB8AC3E}">
        <p14:creationId xmlns:p14="http://schemas.microsoft.com/office/powerpoint/2010/main" val="1389867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4CAAD-C750-1528-F9F8-D17A8CAB94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97A6137-9449-957A-BBD0-F0DD6F95A233}"/>
              </a:ext>
            </a:extLst>
          </p:cNvPr>
          <p:cNvSpPr txBox="1"/>
          <p:nvPr/>
        </p:nvSpPr>
        <p:spPr>
          <a:xfrm>
            <a:off x="297711" y="233916"/>
            <a:ext cx="11568223" cy="3477875"/>
          </a:xfrm>
          <a:prstGeom prst="rect">
            <a:avLst/>
          </a:prstGeom>
          <a:noFill/>
        </p:spPr>
        <p:txBody>
          <a:bodyPr wrap="square">
            <a:spAutoFit/>
          </a:bodyPr>
          <a:lstStyle/>
          <a:p>
            <a:r>
              <a:rPr lang="en-GB" sz="2000" b="1" dirty="0"/>
              <a:t>5. Logical Functions:</a:t>
            </a:r>
          </a:p>
          <a:p>
            <a:endParaRPr lang="en-GB" sz="2000" b="1" dirty="0"/>
          </a:p>
          <a:p>
            <a:r>
              <a:rPr lang="en-GB" sz="2000" b="1" dirty="0"/>
              <a:t>all(</a:t>
            </a:r>
            <a:r>
              <a:rPr lang="en-GB" sz="2000" b="1" dirty="0" err="1"/>
              <a:t>iterable</a:t>
            </a:r>
            <a:r>
              <a:rPr lang="en-GB" sz="2000" b="1" dirty="0"/>
              <a:t>): </a:t>
            </a:r>
            <a:r>
              <a:rPr lang="en-GB" sz="2000" dirty="0"/>
              <a:t>Returns True if all elements are true.</a:t>
            </a:r>
          </a:p>
          <a:p>
            <a:r>
              <a:rPr lang="en-GB" sz="2000" dirty="0"/>
              <a:t>print(all([True, True, False]))  # Output: False</a:t>
            </a:r>
          </a:p>
          <a:p>
            <a:endParaRPr lang="en-GB" sz="2000" dirty="0"/>
          </a:p>
          <a:p>
            <a:r>
              <a:rPr lang="en-GB" sz="2000" b="1" dirty="0"/>
              <a:t>any(</a:t>
            </a:r>
            <a:r>
              <a:rPr lang="en-GB" sz="2000" b="1" dirty="0" err="1"/>
              <a:t>iterable</a:t>
            </a:r>
            <a:r>
              <a:rPr lang="en-GB" sz="2000" b="1" dirty="0"/>
              <a:t>): </a:t>
            </a:r>
            <a:r>
              <a:rPr lang="en-GB" sz="2000" dirty="0"/>
              <a:t>Returns True if at least one element is true.</a:t>
            </a:r>
          </a:p>
          <a:p>
            <a:r>
              <a:rPr lang="en-GB" sz="2000" dirty="0"/>
              <a:t>print(any([False, False, True]))  # Output: True</a:t>
            </a:r>
          </a:p>
          <a:p>
            <a:endParaRPr lang="en-GB" sz="2000" dirty="0"/>
          </a:p>
          <a:p>
            <a:r>
              <a:rPr lang="en-GB" sz="2000" b="1" dirty="0" err="1"/>
              <a:t>isinstance</a:t>
            </a:r>
            <a:r>
              <a:rPr lang="en-GB" sz="2000" b="1" dirty="0"/>
              <a:t>(object, class): </a:t>
            </a:r>
            <a:r>
              <a:rPr lang="en-GB" sz="2000" dirty="0"/>
              <a:t>Checks if the object is an instance of the given class.</a:t>
            </a:r>
          </a:p>
          <a:p>
            <a:r>
              <a:rPr lang="en-GB" sz="2000" dirty="0"/>
              <a:t>print(</a:t>
            </a:r>
            <a:r>
              <a:rPr lang="en-GB" sz="2000" dirty="0" err="1"/>
              <a:t>isinstance</a:t>
            </a:r>
            <a:r>
              <a:rPr lang="en-GB" sz="2000" dirty="0"/>
              <a:t>(5, int))  # Output: True</a:t>
            </a:r>
          </a:p>
          <a:p>
            <a:r>
              <a:rPr lang="en-GB" sz="2000" dirty="0"/>
              <a:t>print(</a:t>
            </a:r>
            <a:r>
              <a:rPr lang="en-GB" sz="2000" dirty="0" err="1"/>
              <a:t>isinstance</a:t>
            </a:r>
            <a:r>
              <a:rPr lang="en-GB" sz="2000" dirty="0"/>
              <a:t>("hello", str))  # Output: True</a:t>
            </a:r>
          </a:p>
        </p:txBody>
      </p:sp>
    </p:spTree>
    <p:extLst>
      <p:ext uri="{BB962C8B-B14F-4D97-AF65-F5344CB8AC3E}">
        <p14:creationId xmlns:p14="http://schemas.microsoft.com/office/powerpoint/2010/main" val="40576071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3B31C-444B-A660-05A0-934431CE7C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484D31-95AC-C885-74F1-6C4A9ED39E2E}"/>
              </a:ext>
            </a:extLst>
          </p:cNvPr>
          <p:cNvSpPr txBox="1"/>
          <p:nvPr/>
        </p:nvSpPr>
        <p:spPr>
          <a:xfrm>
            <a:off x="170121" y="350875"/>
            <a:ext cx="11568223" cy="5632311"/>
          </a:xfrm>
          <a:prstGeom prst="rect">
            <a:avLst/>
          </a:prstGeom>
          <a:noFill/>
        </p:spPr>
        <p:txBody>
          <a:bodyPr wrap="square">
            <a:spAutoFit/>
          </a:bodyPr>
          <a:lstStyle/>
          <a:p>
            <a:r>
              <a:rPr lang="en-GB" sz="2000" b="1" dirty="0"/>
              <a:t>6. Miscellaneous Functions:</a:t>
            </a:r>
          </a:p>
          <a:p>
            <a:r>
              <a:rPr lang="en-GB" sz="2000" b="1" dirty="0"/>
              <a:t>id(object): </a:t>
            </a:r>
            <a:r>
              <a:rPr lang="en-GB" sz="2000" dirty="0"/>
              <a:t>Returns the identity of the object (unique ID).</a:t>
            </a:r>
          </a:p>
          <a:p>
            <a:r>
              <a:rPr lang="en-GB" sz="2000" dirty="0"/>
              <a:t>x = 10</a:t>
            </a:r>
          </a:p>
          <a:p>
            <a:r>
              <a:rPr lang="en-GB" sz="2000" dirty="0"/>
              <a:t>print(id(x))  # Output: (unique id)</a:t>
            </a:r>
          </a:p>
          <a:p>
            <a:endParaRPr lang="en-GB" sz="2000" dirty="0"/>
          </a:p>
          <a:p>
            <a:r>
              <a:rPr lang="en-GB" sz="2000" b="1" dirty="0"/>
              <a:t>type(object): </a:t>
            </a:r>
            <a:r>
              <a:rPr lang="en-GB" sz="2000" dirty="0"/>
              <a:t>Returns the type of an object.</a:t>
            </a:r>
          </a:p>
          <a:p>
            <a:r>
              <a:rPr lang="en-GB" sz="2000" dirty="0"/>
              <a:t>print(type(5))  # Output: &lt;class 'int'&gt;</a:t>
            </a:r>
          </a:p>
          <a:p>
            <a:endParaRPr lang="en-GB" sz="2000" b="1" dirty="0"/>
          </a:p>
          <a:p>
            <a:r>
              <a:rPr lang="en-GB" sz="2000" b="1" dirty="0"/>
              <a:t>hash(object): </a:t>
            </a:r>
            <a:r>
              <a:rPr lang="en-GB" sz="2000" dirty="0"/>
              <a:t>Returns the hash value of an object (useful for hash-based collections like set and </a:t>
            </a:r>
            <a:r>
              <a:rPr lang="en-GB" sz="2000" dirty="0" err="1"/>
              <a:t>dict</a:t>
            </a:r>
            <a:r>
              <a:rPr lang="en-GB" sz="2000" dirty="0"/>
              <a:t>).</a:t>
            </a:r>
          </a:p>
          <a:p>
            <a:r>
              <a:rPr lang="en-GB" sz="2000" dirty="0"/>
              <a:t>print(hash("apple"))  # Output: (hash value)</a:t>
            </a:r>
          </a:p>
          <a:p>
            <a:endParaRPr lang="en-GB" sz="2000" dirty="0"/>
          </a:p>
          <a:p>
            <a:r>
              <a:rPr lang="en-GB" sz="2000" b="1" dirty="0"/>
              <a:t>zip(iterable1, iterable2, ...): </a:t>
            </a:r>
            <a:r>
              <a:rPr lang="en-GB" sz="2000" dirty="0"/>
              <a:t>Aggregates elements from multiple </a:t>
            </a:r>
            <a:r>
              <a:rPr lang="en-GB" sz="2000" dirty="0" err="1"/>
              <a:t>iterables</a:t>
            </a:r>
            <a:r>
              <a:rPr lang="en-GB" sz="2000" dirty="0"/>
              <a:t> into tuples.</a:t>
            </a:r>
          </a:p>
          <a:p>
            <a:r>
              <a:rPr lang="en-GB" sz="2000" dirty="0"/>
              <a:t>names = ["Alice", "Bob", "Charlie"]</a:t>
            </a:r>
          </a:p>
          <a:p>
            <a:r>
              <a:rPr lang="en-GB" sz="2000" dirty="0"/>
              <a:t>scores = [85, 90, 88]</a:t>
            </a:r>
          </a:p>
          <a:p>
            <a:endParaRPr lang="en-GB" sz="2000" dirty="0"/>
          </a:p>
          <a:p>
            <a:r>
              <a:rPr lang="en-GB" sz="2000" dirty="0"/>
              <a:t>for name, score in zip(names, scores):</a:t>
            </a:r>
          </a:p>
          <a:p>
            <a:r>
              <a:rPr lang="en-GB" sz="2000" dirty="0"/>
              <a:t>    print(f"{name}: {score}")</a:t>
            </a:r>
          </a:p>
          <a:p>
            <a:endParaRPr lang="en-GB" sz="2000" dirty="0"/>
          </a:p>
        </p:txBody>
      </p:sp>
    </p:spTree>
    <p:extLst>
      <p:ext uri="{BB962C8B-B14F-4D97-AF65-F5344CB8AC3E}">
        <p14:creationId xmlns:p14="http://schemas.microsoft.com/office/powerpoint/2010/main" val="4126997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F29C9-3C28-57E5-7668-2806446E07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485E87-247E-EBA1-71AC-359956436BDE}"/>
              </a:ext>
            </a:extLst>
          </p:cNvPr>
          <p:cNvSpPr txBox="1"/>
          <p:nvPr/>
        </p:nvSpPr>
        <p:spPr>
          <a:xfrm>
            <a:off x="510363" y="233916"/>
            <a:ext cx="8636295" cy="1631216"/>
          </a:xfrm>
          <a:prstGeom prst="rect">
            <a:avLst/>
          </a:prstGeom>
          <a:noFill/>
        </p:spPr>
        <p:txBody>
          <a:bodyPr wrap="square">
            <a:spAutoFit/>
          </a:bodyPr>
          <a:lstStyle/>
          <a:p>
            <a:r>
              <a:rPr lang="en-GB" sz="2000" b="1" dirty="0"/>
              <a:t>7. Lambda Functions:</a:t>
            </a:r>
          </a:p>
          <a:p>
            <a:endParaRPr lang="en-GB" sz="2000" dirty="0"/>
          </a:p>
          <a:p>
            <a:r>
              <a:rPr lang="en-GB" sz="2000" b="1" dirty="0"/>
              <a:t>lambda: </a:t>
            </a:r>
            <a:r>
              <a:rPr lang="en-GB" sz="2000" dirty="0"/>
              <a:t>Creates small anonymous functions.</a:t>
            </a:r>
          </a:p>
          <a:p>
            <a:r>
              <a:rPr lang="en-GB" sz="2000" dirty="0"/>
              <a:t>add = lambda x, y: x + y</a:t>
            </a:r>
          </a:p>
          <a:p>
            <a:r>
              <a:rPr lang="en-GB" sz="2000" dirty="0"/>
              <a:t>print(add(3, 4))  # Output: 7</a:t>
            </a:r>
          </a:p>
        </p:txBody>
      </p:sp>
    </p:spTree>
    <p:extLst>
      <p:ext uri="{BB962C8B-B14F-4D97-AF65-F5344CB8AC3E}">
        <p14:creationId xmlns:p14="http://schemas.microsoft.com/office/powerpoint/2010/main" val="14166201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6BA0D4-2F67-9E92-E2E7-4BB6D7130BFA}"/>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Rectangle 1">
            <a:extLst>
              <a:ext uri="{FF2B5EF4-FFF2-40B4-BE49-F238E27FC236}">
                <a16:creationId xmlns:a16="http://schemas.microsoft.com/office/drawing/2014/main" id="{399B1780-B83A-A6E5-8B70-E55BAD7ED736}"/>
              </a:ext>
            </a:extLst>
          </p:cNvPr>
          <p:cNvSpPr/>
          <p:nvPr/>
        </p:nvSpPr>
        <p:spPr>
          <a:xfrm>
            <a:off x="804672" y="940391"/>
            <a:ext cx="10021446" cy="294445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200" b="1" kern="1200" cap="none" spc="0" dirty="0">
                <a:ln w="9525">
                  <a:solidFill>
                    <a:schemeClr val="bg1"/>
                  </a:solidFill>
                  <a:prstDash val="solid"/>
                </a:ln>
                <a:solidFill>
                  <a:schemeClr val="tx2"/>
                </a:solidFill>
                <a:effectLst>
                  <a:outerShdw blurRad="12700" dist="38100" dir="2700000" algn="tl" rotWithShape="0">
                    <a:schemeClr val="accent5">
                      <a:lumMod val="60000"/>
                      <a:lumOff val="40000"/>
                    </a:schemeClr>
                  </a:outerShdw>
                </a:effectLst>
                <a:latin typeface="+mj-lt"/>
                <a:ea typeface="+mj-ea"/>
                <a:cs typeface="+mj-cs"/>
              </a:rPr>
              <a:t>Some more functions</a:t>
            </a:r>
          </a:p>
        </p:txBody>
      </p:sp>
      <p:grpSp>
        <p:nvGrpSpPr>
          <p:cNvPr id="11" name="Group 10">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2" name="Freeform: Shape 11">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18" name="Freeform: Shape 17">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9736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B8BCB-A3D3-579B-2C7A-750A59F111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984AE3-81EF-E416-7232-A88179A923B8}"/>
              </a:ext>
            </a:extLst>
          </p:cNvPr>
          <p:cNvSpPr txBox="1"/>
          <p:nvPr/>
        </p:nvSpPr>
        <p:spPr>
          <a:xfrm>
            <a:off x="350873" y="889843"/>
            <a:ext cx="12057321" cy="5632311"/>
          </a:xfrm>
          <a:prstGeom prst="rect">
            <a:avLst/>
          </a:prstGeom>
          <a:noFill/>
        </p:spPr>
        <p:txBody>
          <a:bodyPr wrap="square">
            <a:spAutoFit/>
          </a:bodyPr>
          <a:lstStyle/>
          <a:p>
            <a:r>
              <a:rPr lang="en-GB" sz="2000" b="1" dirty="0"/>
              <a:t>Python </a:t>
            </a:r>
            <a:r>
              <a:rPr lang="en-GB" sz="2000" b="1" dirty="0" err="1"/>
              <a:t>aiter</a:t>
            </a:r>
            <a:r>
              <a:rPr lang="en-GB" sz="2000" b="1" dirty="0"/>
              <a:t>() Function</a:t>
            </a:r>
          </a:p>
          <a:p>
            <a:r>
              <a:rPr lang="en-GB" sz="2000" dirty="0"/>
              <a:t>The </a:t>
            </a:r>
            <a:r>
              <a:rPr lang="en-GB" sz="2000" dirty="0" err="1"/>
              <a:t>aiter</a:t>
            </a:r>
            <a:r>
              <a:rPr lang="en-GB" sz="2000" dirty="0"/>
              <a:t>() function in Python takes an asynchronous </a:t>
            </a:r>
            <a:r>
              <a:rPr lang="en-GB" sz="2000" dirty="0" err="1"/>
              <a:t>iterable</a:t>
            </a:r>
            <a:r>
              <a:rPr lang="en-GB" sz="2000" dirty="0"/>
              <a:t> as an argument and returns an asynchronous iterator for that </a:t>
            </a:r>
            <a:r>
              <a:rPr lang="en-GB" sz="2000" dirty="0" err="1"/>
              <a:t>iterable</a:t>
            </a:r>
            <a:r>
              <a:rPr lang="en-GB" sz="2000" dirty="0"/>
              <a:t>. </a:t>
            </a:r>
          </a:p>
          <a:p>
            <a:endParaRPr lang="en-GB" sz="2000" dirty="0"/>
          </a:p>
          <a:p>
            <a:r>
              <a:rPr lang="en-GB" sz="2000" b="1" dirty="0"/>
              <a:t>Python </a:t>
            </a:r>
            <a:r>
              <a:rPr lang="en-GB" sz="2000" b="1" dirty="0" err="1"/>
              <a:t>anext</a:t>
            </a:r>
            <a:r>
              <a:rPr lang="en-GB" sz="2000" b="1" dirty="0"/>
              <a:t>() Function</a:t>
            </a:r>
          </a:p>
          <a:p>
            <a:r>
              <a:rPr lang="en-GB" sz="2000" dirty="0"/>
              <a:t>Next on our Python built-in functions list is the </a:t>
            </a:r>
            <a:r>
              <a:rPr lang="en-GB" sz="2000" dirty="0" err="1"/>
              <a:t>anext</a:t>
            </a:r>
            <a:r>
              <a:rPr lang="en-GB" sz="2000" dirty="0"/>
              <a:t>() function, which returns the next element from the asynchronous iterator. </a:t>
            </a:r>
          </a:p>
          <a:p>
            <a:endParaRPr lang="en-GB" sz="2000" b="1" dirty="0"/>
          </a:p>
          <a:p>
            <a:r>
              <a:rPr lang="en-GB" sz="2000" b="1" dirty="0"/>
              <a:t>Python ascii() Function</a:t>
            </a:r>
          </a:p>
          <a:p>
            <a:r>
              <a:rPr lang="en-GB" sz="2000" dirty="0"/>
              <a:t>The ascii() function returns a string with a printable representation of an object. It uses \x, \u, or \U escapes to escape the non-ASCII characters in the string.</a:t>
            </a:r>
          </a:p>
          <a:p>
            <a:endParaRPr lang="en-GB" sz="2000" dirty="0"/>
          </a:p>
          <a:p>
            <a:r>
              <a:rPr lang="en-GB" sz="2000" b="1" dirty="0"/>
              <a:t>Example:</a:t>
            </a:r>
          </a:p>
          <a:p>
            <a:r>
              <a:rPr lang="en-GB" sz="2000" dirty="0"/>
              <a:t># ascii() - Printable representation of an object</a:t>
            </a:r>
          </a:p>
          <a:p>
            <a:r>
              <a:rPr lang="en-GB" sz="2000" dirty="0"/>
              <a:t>print("ASCII representation:", ascii('Hello!')) </a:t>
            </a:r>
          </a:p>
          <a:p>
            <a:endParaRPr lang="en-GB" sz="2000" dirty="0"/>
          </a:p>
          <a:p>
            <a:r>
              <a:rPr lang="en-GB" sz="2000" b="1" dirty="0"/>
              <a:t>Output: </a:t>
            </a:r>
          </a:p>
          <a:p>
            <a:r>
              <a:rPr lang="en-GB" sz="2000" dirty="0"/>
              <a:t>'Hello!'</a:t>
            </a:r>
          </a:p>
        </p:txBody>
      </p:sp>
    </p:spTree>
    <p:extLst>
      <p:ext uri="{BB962C8B-B14F-4D97-AF65-F5344CB8AC3E}">
        <p14:creationId xmlns:p14="http://schemas.microsoft.com/office/powerpoint/2010/main" val="3270537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A64DA-67DE-0F42-BC35-67BC0F96AB5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81FADE2-18F3-75A1-3CDB-F0C6A936E844}"/>
              </a:ext>
            </a:extLst>
          </p:cNvPr>
          <p:cNvSpPr txBox="1"/>
          <p:nvPr/>
        </p:nvSpPr>
        <p:spPr>
          <a:xfrm>
            <a:off x="223283" y="318977"/>
            <a:ext cx="11600121" cy="4524315"/>
          </a:xfrm>
          <a:prstGeom prst="rect">
            <a:avLst/>
          </a:prstGeom>
          <a:noFill/>
        </p:spPr>
        <p:txBody>
          <a:bodyPr wrap="square">
            <a:spAutoFit/>
          </a:bodyPr>
          <a:lstStyle/>
          <a:p>
            <a:endParaRPr lang="en-GB" dirty="0"/>
          </a:p>
          <a:p>
            <a:r>
              <a:rPr lang="en-GB" b="1" dirty="0"/>
              <a:t>Python breakpoint() Function:</a:t>
            </a:r>
          </a:p>
          <a:p>
            <a:r>
              <a:rPr lang="en-GB" dirty="0"/>
              <a:t>We use the breakpoint() function in Python to drop into the debugger at the call site during the runtime for debugging. It calls </a:t>
            </a:r>
            <a:r>
              <a:rPr lang="en-GB" dirty="0" err="1"/>
              <a:t>sys.breakpointhook</a:t>
            </a:r>
            <a:r>
              <a:rPr lang="en-GB" dirty="0"/>
              <a:t>().</a:t>
            </a:r>
          </a:p>
          <a:p>
            <a:endParaRPr lang="en-GB" dirty="0"/>
          </a:p>
          <a:p>
            <a:r>
              <a:rPr lang="en-GB" b="1" dirty="0"/>
              <a:t>Python bin() Function:</a:t>
            </a:r>
          </a:p>
          <a:p>
            <a:endParaRPr lang="en-GB" b="1" dirty="0"/>
          </a:p>
          <a:p>
            <a:r>
              <a:rPr lang="en-GB" dirty="0"/>
              <a:t>This function is used to convert an integer to a binary string. It returns the binary value of the specified integer and the result always starts with 0b.</a:t>
            </a:r>
          </a:p>
          <a:p>
            <a:endParaRPr lang="en-GB" dirty="0"/>
          </a:p>
          <a:p>
            <a:r>
              <a:rPr lang="en-GB" b="1" dirty="0"/>
              <a:t>Example:</a:t>
            </a:r>
          </a:p>
          <a:p>
            <a:r>
              <a:rPr lang="en-GB" dirty="0"/>
              <a:t># bin() - Convert integer to binary string</a:t>
            </a:r>
          </a:p>
          <a:p>
            <a:r>
              <a:rPr lang="en-GB" dirty="0"/>
              <a:t>print("Binary representation:", bin(10))</a:t>
            </a:r>
          </a:p>
          <a:p>
            <a:endParaRPr lang="en-GB" dirty="0"/>
          </a:p>
          <a:p>
            <a:r>
              <a:rPr lang="en-GB" b="1" dirty="0"/>
              <a:t>Output: </a:t>
            </a:r>
          </a:p>
          <a:p>
            <a:r>
              <a:rPr lang="en-GB" dirty="0"/>
              <a:t>0b1010</a:t>
            </a:r>
          </a:p>
        </p:txBody>
      </p:sp>
    </p:spTree>
    <p:extLst>
      <p:ext uri="{BB962C8B-B14F-4D97-AF65-F5344CB8AC3E}">
        <p14:creationId xmlns:p14="http://schemas.microsoft.com/office/powerpoint/2010/main" val="3690532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A9BE3-5015-CF1E-29FA-5DC15ED0BD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09DBB0-2C38-6DC0-1DF6-FFD1DAEA6B64}"/>
              </a:ext>
            </a:extLst>
          </p:cNvPr>
          <p:cNvSpPr txBox="1"/>
          <p:nvPr/>
        </p:nvSpPr>
        <p:spPr>
          <a:xfrm>
            <a:off x="104553" y="151179"/>
            <a:ext cx="11982893" cy="6555641"/>
          </a:xfrm>
          <a:prstGeom prst="rect">
            <a:avLst/>
          </a:prstGeom>
          <a:noFill/>
        </p:spPr>
        <p:txBody>
          <a:bodyPr wrap="square">
            <a:spAutoFit/>
          </a:bodyPr>
          <a:lstStyle/>
          <a:p>
            <a:r>
              <a:rPr lang="en-GB" sz="2000" b="1" dirty="0"/>
              <a:t>Python </a:t>
            </a:r>
            <a:r>
              <a:rPr lang="en-GB" sz="2000" b="1" dirty="0" err="1"/>
              <a:t>bytearray</a:t>
            </a:r>
            <a:r>
              <a:rPr lang="en-GB" sz="2000" b="1" dirty="0"/>
              <a:t>() Function</a:t>
            </a:r>
          </a:p>
          <a:p>
            <a:r>
              <a:rPr lang="en-GB" sz="2000" dirty="0" err="1"/>
              <a:t>bytearray</a:t>
            </a:r>
            <a:r>
              <a:rPr lang="en-GB" sz="2000" dirty="0"/>
              <a:t>() function returns a byte array object, </a:t>
            </a:r>
            <a:r>
              <a:rPr lang="en-GB" sz="2000" dirty="0" err="1"/>
              <a:t>i.e</a:t>
            </a:r>
            <a:r>
              <a:rPr lang="en-GB" sz="2000" dirty="0"/>
              <a:t>, an array of given bytes. It converts objects into byte array objects and creates an empty </a:t>
            </a:r>
            <a:r>
              <a:rPr lang="en-GB" sz="2000" dirty="0" err="1"/>
              <a:t>bytearray</a:t>
            </a:r>
            <a:r>
              <a:rPr lang="en-GB" sz="2000" dirty="0"/>
              <a:t> object of the given size. </a:t>
            </a:r>
          </a:p>
          <a:p>
            <a:endParaRPr lang="en-GB" sz="2000" dirty="0"/>
          </a:p>
          <a:p>
            <a:r>
              <a:rPr lang="en-GB" sz="2000" b="1" dirty="0"/>
              <a:t>Python bool() Function</a:t>
            </a:r>
          </a:p>
          <a:p>
            <a:r>
              <a:rPr lang="en-GB" sz="2000" dirty="0"/>
              <a:t>The bool() function, or </a:t>
            </a:r>
            <a:r>
              <a:rPr lang="en-GB" sz="2000" dirty="0" err="1"/>
              <a:t>boolean</a:t>
            </a:r>
            <a:r>
              <a:rPr lang="en-GB" sz="2000" dirty="0"/>
              <a:t>() function, in Python returns a </a:t>
            </a:r>
            <a:r>
              <a:rPr lang="en-GB" sz="2000" dirty="0" err="1"/>
              <a:t>boolean</a:t>
            </a:r>
            <a:r>
              <a:rPr lang="en-GB" sz="2000" dirty="0"/>
              <a:t> value (True or False) through the standard truth testing process. It is used to check the condition of an expression. </a:t>
            </a:r>
          </a:p>
          <a:p>
            <a:endParaRPr lang="en-GB" sz="2000" dirty="0"/>
          </a:p>
          <a:p>
            <a:r>
              <a:rPr lang="en-GB" sz="2000" b="1" dirty="0"/>
              <a:t>Example:</a:t>
            </a:r>
          </a:p>
          <a:p>
            <a:r>
              <a:rPr lang="en-GB" sz="2000" dirty="0"/>
              <a:t># bool() - Convert value to </a:t>
            </a:r>
            <a:r>
              <a:rPr lang="en-GB" sz="2000" dirty="0" err="1"/>
              <a:t>boolean</a:t>
            </a:r>
            <a:endParaRPr lang="en-GB" sz="2000" dirty="0"/>
          </a:p>
          <a:p>
            <a:r>
              <a:rPr lang="en-GB" sz="2000" dirty="0"/>
              <a:t>print("Boolean value:", bool(0))</a:t>
            </a:r>
          </a:p>
          <a:p>
            <a:r>
              <a:rPr lang="en-GB" sz="2000" dirty="0"/>
              <a:t>#Output: False</a:t>
            </a:r>
          </a:p>
          <a:p>
            <a:endParaRPr lang="en-GB" sz="2000" dirty="0"/>
          </a:p>
          <a:p>
            <a:r>
              <a:rPr lang="en-GB" sz="2000" b="1" dirty="0"/>
              <a:t>Python bytes() Function</a:t>
            </a:r>
          </a:p>
          <a:p>
            <a:r>
              <a:rPr lang="en-GB" sz="2000" dirty="0"/>
              <a:t>The bytes() function returns a bytes object of the specified size. It converts an object to an immutable byte version. </a:t>
            </a:r>
          </a:p>
          <a:p>
            <a:endParaRPr lang="en-GB" sz="2000" dirty="0"/>
          </a:p>
          <a:p>
            <a:r>
              <a:rPr lang="en-GB" sz="2000" b="1" dirty="0"/>
              <a:t>Example</a:t>
            </a:r>
            <a:r>
              <a:rPr lang="en-GB" sz="2000" dirty="0"/>
              <a:t>:</a:t>
            </a:r>
          </a:p>
          <a:p>
            <a:r>
              <a:rPr lang="en-GB" sz="2000" dirty="0"/>
              <a:t># bytes() - Convert to immutable byte object</a:t>
            </a:r>
          </a:p>
          <a:p>
            <a:r>
              <a:rPr lang="en-GB" sz="2000" dirty="0"/>
              <a:t>print("Bytes object:", bytes('hello', 'utf-8’))</a:t>
            </a:r>
          </a:p>
          <a:p>
            <a:r>
              <a:rPr lang="en-GB" sz="2000" dirty="0"/>
              <a:t>#Output: </a:t>
            </a:r>
            <a:r>
              <a:rPr lang="en-GB" sz="2000" dirty="0" err="1"/>
              <a:t>b'hello</a:t>
            </a:r>
            <a:r>
              <a:rPr lang="en-GB" sz="2000" dirty="0"/>
              <a:t>'</a:t>
            </a:r>
          </a:p>
        </p:txBody>
      </p:sp>
    </p:spTree>
    <p:extLst>
      <p:ext uri="{BB962C8B-B14F-4D97-AF65-F5344CB8AC3E}">
        <p14:creationId xmlns:p14="http://schemas.microsoft.com/office/powerpoint/2010/main" val="3551870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07F85-ECEC-1EAC-8504-0608E157C0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DC062F-1A2C-FB10-AACA-766BEFCA7672}"/>
              </a:ext>
            </a:extLst>
          </p:cNvPr>
          <p:cNvSpPr txBox="1"/>
          <p:nvPr/>
        </p:nvSpPr>
        <p:spPr>
          <a:xfrm>
            <a:off x="744279" y="861237"/>
            <a:ext cx="10877107" cy="4154984"/>
          </a:xfrm>
          <a:prstGeom prst="rect">
            <a:avLst/>
          </a:prstGeom>
          <a:noFill/>
        </p:spPr>
        <p:txBody>
          <a:bodyPr wrap="square">
            <a:spAutoFit/>
          </a:bodyPr>
          <a:lstStyle/>
          <a:p>
            <a:r>
              <a:rPr lang="en-GB" sz="2400" b="1" dirty="0"/>
              <a:t>Types of Functions in Python:</a:t>
            </a:r>
          </a:p>
          <a:p>
            <a:r>
              <a:rPr lang="en-GB" sz="2400" dirty="0"/>
              <a:t>Python functions are divided into two categories, which are:</a:t>
            </a:r>
          </a:p>
          <a:p>
            <a:endParaRPr lang="en-GB" sz="2400" dirty="0"/>
          </a:p>
          <a:p>
            <a:r>
              <a:rPr lang="en-GB" sz="2400" b="1" dirty="0"/>
              <a:t>Built-in Functions-</a:t>
            </a:r>
            <a:r>
              <a:rPr lang="en-GB" sz="2400" dirty="0"/>
              <a:t> These are standard, predefined Python functions that are readily available.</a:t>
            </a:r>
          </a:p>
          <a:p>
            <a:endParaRPr lang="en-GB" sz="2400" dirty="0"/>
          </a:p>
          <a:p>
            <a:r>
              <a:rPr lang="en-GB" sz="2400" dirty="0"/>
              <a:t> </a:t>
            </a:r>
            <a:r>
              <a:rPr lang="en-GB" sz="2400" b="1" dirty="0"/>
              <a:t>For example</a:t>
            </a:r>
            <a:r>
              <a:rPr lang="en-GB" sz="2400" dirty="0"/>
              <a:t>, range(), abs(), and </a:t>
            </a:r>
            <a:r>
              <a:rPr lang="en-GB" sz="2400" dirty="0" err="1"/>
              <a:t>len</a:t>
            </a:r>
            <a:r>
              <a:rPr lang="en-GB" sz="2400" dirty="0"/>
              <a:t>().</a:t>
            </a:r>
          </a:p>
          <a:p>
            <a:endParaRPr lang="en-GB" sz="2400" dirty="0"/>
          </a:p>
          <a:p>
            <a:r>
              <a:rPr lang="en-GB" sz="2400" b="1" dirty="0"/>
              <a:t>User-defined Functions- </a:t>
            </a:r>
            <a:r>
              <a:rPr lang="en-GB" sz="2400" dirty="0"/>
              <a:t>These functions are defined by users based on their requirements to perform specific tasks. Hence, they are known as user-defined functions in Python.</a:t>
            </a:r>
          </a:p>
        </p:txBody>
      </p:sp>
    </p:spTree>
    <p:extLst>
      <p:ext uri="{BB962C8B-B14F-4D97-AF65-F5344CB8AC3E}">
        <p14:creationId xmlns:p14="http://schemas.microsoft.com/office/powerpoint/2010/main" val="3011109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14D54-412F-042E-5D22-727D7DE8A6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BCEF09-B466-646A-713F-673DEC7CE12A}"/>
              </a:ext>
            </a:extLst>
          </p:cNvPr>
          <p:cNvSpPr txBox="1"/>
          <p:nvPr/>
        </p:nvSpPr>
        <p:spPr>
          <a:xfrm>
            <a:off x="308344" y="58847"/>
            <a:ext cx="11738344" cy="6247864"/>
          </a:xfrm>
          <a:prstGeom prst="rect">
            <a:avLst/>
          </a:prstGeom>
          <a:noFill/>
        </p:spPr>
        <p:txBody>
          <a:bodyPr wrap="square">
            <a:spAutoFit/>
          </a:bodyPr>
          <a:lstStyle/>
          <a:p>
            <a:endParaRPr lang="en-GB" sz="2000" dirty="0"/>
          </a:p>
          <a:p>
            <a:r>
              <a:rPr lang="en-GB" sz="2000" b="1" dirty="0"/>
              <a:t>Python complex() Function:</a:t>
            </a:r>
          </a:p>
          <a:p>
            <a:r>
              <a:rPr lang="en-GB" sz="2000" dirty="0"/>
              <a:t>Using the complex() function in Python, we can convert strings or numbers into complex numbers. It takes two optional parameters, a real part and an imaginary part, and returns a complex number.</a:t>
            </a:r>
          </a:p>
          <a:p>
            <a:endParaRPr lang="en-GB" sz="2000" dirty="0"/>
          </a:p>
          <a:p>
            <a:r>
              <a:rPr lang="en-GB" sz="2000" b="1" dirty="0"/>
              <a:t>Python </a:t>
            </a:r>
            <a:r>
              <a:rPr lang="en-GB" sz="2000" b="1" dirty="0" err="1"/>
              <a:t>classmethod</a:t>
            </a:r>
            <a:r>
              <a:rPr lang="en-GB" sz="2000" b="1" dirty="0"/>
              <a:t>() Function</a:t>
            </a:r>
          </a:p>
          <a:p>
            <a:r>
              <a:rPr lang="en-GB" sz="2000" dirty="0"/>
              <a:t>The </a:t>
            </a:r>
            <a:r>
              <a:rPr lang="en-GB" sz="2000" dirty="0" err="1"/>
              <a:t>classmethod</a:t>
            </a:r>
            <a:r>
              <a:rPr lang="en-GB" sz="2000" dirty="0"/>
              <a:t>() is one of the Python built-in types used to return a class method for the specified function. </a:t>
            </a:r>
          </a:p>
          <a:p>
            <a:endParaRPr lang="en-GB" sz="2000" dirty="0"/>
          </a:p>
          <a:p>
            <a:r>
              <a:rPr lang="en-GB" sz="2000" b="1" dirty="0"/>
              <a:t>Python chr() Function</a:t>
            </a:r>
          </a:p>
          <a:p>
            <a:r>
              <a:rPr lang="en-GB" sz="2000" dirty="0"/>
              <a:t>This function returns a string representing a character with a Unicode code point as an integer. It takes an integer as the argument and raises an error if it exceeds the given range. For the chr() function, the standard range of the argument is 0 to 1,114,111.</a:t>
            </a:r>
          </a:p>
          <a:p>
            <a:endParaRPr lang="en-GB" sz="2000" dirty="0"/>
          </a:p>
          <a:p>
            <a:r>
              <a:rPr lang="en-GB" sz="2000" b="1" dirty="0"/>
              <a:t>Example</a:t>
            </a:r>
            <a:r>
              <a:rPr lang="en-GB" sz="2000" dirty="0"/>
              <a:t>:</a:t>
            </a:r>
          </a:p>
          <a:p>
            <a:r>
              <a:rPr lang="en-GB" sz="2000" dirty="0"/>
              <a:t># chr() - Convert Unicode code point to character</a:t>
            </a:r>
          </a:p>
          <a:p>
            <a:r>
              <a:rPr lang="en-GB" sz="2000" dirty="0"/>
              <a:t>print("Character from Unicode code point:", chr(65)) </a:t>
            </a:r>
          </a:p>
          <a:p>
            <a:endParaRPr lang="en-GB" sz="2000" dirty="0"/>
          </a:p>
          <a:p>
            <a:r>
              <a:rPr lang="en-GB" sz="2000" b="1" dirty="0"/>
              <a:t>Output:</a:t>
            </a:r>
          </a:p>
          <a:p>
            <a:r>
              <a:rPr lang="en-GB" sz="2000" dirty="0"/>
              <a:t>A</a:t>
            </a:r>
          </a:p>
        </p:txBody>
      </p:sp>
    </p:spTree>
    <p:extLst>
      <p:ext uri="{BB962C8B-B14F-4D97-AF65-F5344CB8AC3E}">
        <p14:creationId xmlns:p14="http://schemas.microsoft.com/office/powerpoint/2010/main" val="285296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8B1E-BE24-00A3-FE4B-4ED0A097D7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E24CF01-C1C8-484F-0670-260B13E7E6EC}"/>
              </a:ext>
            </a:extLst>
          </p:cNvPr>
          <p:cNvSpPr txBox="1"/>
          <p:nvPr/>
        </p:nvSpPr>
        <p:spPr>
          <a:xfrm>
            <a:off x="138223" y="212651"/>
            <a:ext cx="11695814" cy="3477875"/>
          </a:xfrm>
          <a:prstGeom prst="rect">
            <a:avLst/>
          </a:prstGeom>
          <a:noFill/>
        </p:spPr>
        <p:txBody>
          <a:bodyPr wrap="square">
            <a:spAutoFit/>
          </a:bodyPr>
          <a:lstStyle/>
          <a:p>
            <a:r>
              <a:rPr lang="en-GB" sz="2000" b="1" dirty="0"/>
              <a:t>Python compile() Function:</a:t>
            </a:r>
          </a:p>
          <a:p>
            <a:r>
              <a:rPr lang="en-GB" sz="2000" dirty="0"/>
              <a:t>The compile() function is used to return a Python code object. It takes source code as an input and generates a code object, which we can execute later using the exec() function.</a:t>
            </a:r>
          </a:p>
          <a:p>
            <a:endParaRPr lang="en-GB" sz="2000" dirty="0"/>
          </a:p>
          <a:p>
            <a:r>
              <a:rPr lang="en-GB" sz="2000" b="1" dirty="0"/>
              <a:t>Example:</a:t>
            </a:r>
          </a:p>
          <a:p>
            <a:r>
              <a:rPr lang="en-GB" sz="2000" dirty="0"/>
              <a:t># compile() - Compile source code into a code object</a:t>
            </a:r>
          </a:p>
          <a:p>
            <a:r>
              <a:rPr lang="en-GB" sz="2000" dirty="0"/>
              <a:t>code = compile('print("Hello, World!")', '', 'exec')</a:t>
            </a:r>
          </a:p>
          <a:p>
            <a:r>
              <a:rPr lang="en-GB" sz="2000" dirty="0"/>
              <a:t>exec(code)</a:t>
            </a:r>
          </a:p>
          <a:p>
            <a:endParaRPr lang="en-GB" sz="2000" dirty="0"/>
          </a:p>
          <a:p>
            <a:r>
              <a:rPr lang="en-GB" sz="2000" b="1" dirty="0"/>
              <a:t>Output: </a:t>
            </a:r>
          </a:p>
          <a:p>
            <a:r>
              <a:rPr lang="en-GB" sz="2000" dirty="0"/>
              <a:t>Hello, World!</a:t>
            </a:r>
          </a:p>
        </p:txBody>
      </p:sp>
    </p:spTree>
    <p:extLst>
      <p:ext uri="{BB962C8B-B14F-4D97-AF65-F5344CB8AC3E}">
        <p14:creationId xmlns:p14="http://schemas.microsoft.com/office/powerpoint/2010/main" val="8428501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39715-B130-C28B-6A83-5B148FD404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F38EB9-2744-3BC3-35F5-27B3A12390D9}"/>
              </a:ext>
            </a:extLst>
          </p:cNvPr>
          <p:cNvSpPr txBox="1"/>
          <p:nvPr/>
        </p:nvSpPr>
        <p:spPr>
          <a:xfrm>
            <a:off x="382772" y="404037"/>
            <a:ext cx="11610754" cy="5324535"/>
          </a:xfrm>
          <a:prstGeom prst="rect">
            <a:avLst/>
          </a:prstGeom>
          <a:noFill/>
        </p:spPr>
        <p:txBody>
          <a:bodyPr wrap="square">
            <a:spAutoFit/>
          </a:bodyPr>
          <a:lstStyle/>
          <a:p>
            <a:endParaRPr lang="en-GB" sz="2000" dirty="0"/>
          </a:p>
          <a:p>
            <a:r>
              <a:rPr lang="en-GB" sz="2000" b="1" dirty="0"/>
              <a:t>Python </a:t>
            </a:r>
            <a:r>
              <a:rPr lang="en-GB" sz="2000" b="1" dirty="0" err="1"/>
              <a:t>delattr</a:t>
            </a:r>
            <a:r>
              <a:rPr lang="en-GB" sz="2000" b="1" dirty="0"/>
              <a:t>() Function:</a:t>
            </a:r>
          </a:p>
          <a:p>
            <a:endParaRPr lang="en-GB" sz="2000" b="1" dirty="0"/>
          </a:p>
          <a:p>
            <a:r>
              <a:rPr lang="en-GB" sz="2000" dirty="0"/>
              <a:t>We use the </a:t>
            </a:r>
            <a:r>
              <a:rPr lang="en-GB" sz="2000" dirty="0" err="1"/>
              <a:t>delattr</a:t>
            </a:r>
            <a:r>
              <a:rPr lang="en-GB" sz="2000" dirty="0"/>
              <a:t>() function to delete the named attribute from an object or class. The function takes two parameters: an object of the class and an attribute we want to delete. Once the attribute is deleted, it will not be available in the class. It will give an error if we try to call it using the class object. </a:t>
            </a:r>
          </a:p>
          <a:p>
            <a:endParaRPr lang="en-GB" sz="2000" dirty="0"/>
          </a:p>
          <a:p>
            <a:r>
              <a:rPr lang="en-GB" sz="2000" b="1" dirty="0"/>
              <a:t>Example:</a:t>
            </a:r>
          </a:p>
          <a:p>
            <a:r>
              <a:rPr lang="en-GB" sz="2000" dirty="0"/>
              <a:t>class </a:t>
            </a:r>
            <a:r>
              <a:rPr lang="en-GB" sz="2000" dirty="0" err="1"/>
              <a:t>MyClass</a:t>
            </a:r>
            <a:r>
              <a:rPr lang="en-GB" sz="2000" dirty="0"/>
              <a:t>:</a:t>
            </a:r>
          </a:p>
          <a:p>
            <a:r>
              <a:rPr lang="en-GB" sz="2000" dirty="0"/>
              <a:t>    </a:t>
            </a:r>
            <a:r>
              <a:rPr lang="en-GB" sz="2000" dirty="0" err="1"/>
              <a:t>attr</a:t>
            </a:r>
            <a:r>
              <a:rPr lang="en-GB" sz="2000" dirty="0"/>
              <a:t> = 5</a:t>
            </a:r>
          </a:p>
          <a:p>
            <a:r>
              <a:rPr lang="en-GB" sz="2000" dirty="0" err="1"/>
              <a:t>obj</a:t>
            </a:r>
            <a:r>
              <a:rPr lang="en-GB" sz="2000" dirty="0"/>
              <a:t> = </a:t>
            </a:r>
            <a:r>
              <a:rPr lang="en-GB" sz="2000" dirty="0" err="1"/>
              <a:t>MyClass</a:t>
            </a:r>
            <a:r>
              <a:rPr lang="en-GB" sz="2000" dirty="0"/>
              <a:t>()</a:t>
            </a:r>
          </a:p>
          <a:p>
            <a:r>
              <a:rPr lang="en-GB" sz="2000" dirty="0" err="1"/>
              <a:t>delattr</a:t>
            </a:r>
            <a:r>
              <a:rPr lang="en-GB" sz="2000" dirty="0"/>
              <a:t>(</a:t>
            </a:r>
            <a:r>
              <a:rPr lang="en-GB" sz="2000" dirty="0" err="1"/>
              <a:t>obj</a:t>
            </a:r>
            <a:r>
              <a:rPr lang="en-GB" sz="2000" dirty="0"/>
              <a:t>, '</a:t>
            </a:r>
            <a:r>
              <a:rPr lang="en-GB" sz="2000" dirty="0" err="1"/>
              <a:t>attr</a:t>
            </a:r>
            <a:r>
              <a:rPr lang="en-GB" sz="2000" dirty="0"/>
              <a:t>')</a:t>
            </a:r>
          </a:p>
          <a:p>
            <a:r>
              <a:rPr lang="en-GB" sz="2000" dirty="0"/>
              <a:t># </a:t>
            </a:r>
            <a:r>
              <a:rPr lang="en-GB" sz="2000" dirty="0" err="1"/>
              <a:t>dir</a:t>
            </a:r>
            <a:r>
              <a:rPr lang="en-GB" sz="2000" dirty="0"/>
              <a:t>() - List attributes of an object</a:t>
            </a:r>
          </a:p>
          <a:p>
            <a:r>
              <a:rPr lang="en-GB" sz="2000" dirty="0"/>
              <a:t>print("Object attributes:", </a:t>
            </a:r>
            <a:r>
              <a:rPr lang="en-GB" sz="2000" dirty="0" err="1"/>
              <a:t>dir</a:t>
            </a:r>
            <a:r>
              <a:rPr lang="en-GB" sz="2000" dirty="0"/>
              <a:t>(</a:t>
            </a:r>
            <a:r>
              <a:rPr lang="en-GB" sz="2000" dirty="0" err="1"/>
              <a:t>obj</a:t>
            </a:r>
            <a:r>
              <a:rPr lang="en-GB" sz="2000" dirty="0"/>
              <a:t>))</a:t>
            </a:r>
          </a:p>
          <a:p>
            <a:endParaRPr lang="en-GB" sz="2000" dirty="0"/>
          </a:p>
          <a:p>
            <a:r>
              <a:rPr lang="en-GB" sz="2000" b="1" dirty="0"/>
              <a:t>Output: </a:t>
            </a:r>
          </a:p>
          <a:p>
            <a:r>
              <a:rPr lang="en-GB" sz="2000" dirty="0"/>
              <a:t>['__class__', '__</a:t>
            </a:r>
            <a:r>
              <a:rPr lang="en-GB" sz="2000" dirty="0" err="1"/>
              <a:t>delattr</a:t>
            </a:r>
            <a:r>
              <a:rPr lang="en-GB" sz="2000" dirty="0"/>
              <a:t>__', ...]</a:t>
            </a:r>
          </a:p>
        </p:txBody>
      </p:sp>
    </p:spTree>
    <p:extLst>
      <p:ext uri="{BB962C8B-B14F-4D97-AF65-F5344CB8AC3E}">
        <p14:creationId xmlns:p14="http://schemas.microsoft.com/office/powerpoint/2010/main" val="37959231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1CC3-84BB-7681-0C2D-99993B65ED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CCDCB3-2951-6919-2AC0-CDE064D86AD6}"/>
              </a:ext>
            </a:extLst>
          </p:cNvPr>
          <p:cNvSpPr txBox="1"/>
          <p:nvPr/>
        </p:nvSpPr>
        <p:spPr>
          <a:xfrm>
            <a:off x="184298" y="149844"/>
            <a:ext cx="11823404" cy="7171194"/>
          </a:xfrm>
          <a:prstGeom prst="rect">
            <a:avLst/>
          </a:prstGeom>
          <a:noFill/>
        </p:spPr>
        <p:txBody>
          <a:bodyPr wrap="square">
            <a:spAutoFit/>
          </a:bodyPr>
          <a:lstStyle/>
          <a:p>
            <a:r>
              <a:rPr lang="en-GB" sz="2000" b="1" dirty="0"/>
              <a:t>Python </a:t>
            </a:r>
            <a:r>
              <a:rPr lang="en-GB" sz="2000" b="1" dirty="0" err="1"/>
              <a:t>dir</a:t>
            </a:r>
            <a:r>
              <a:rPr lang="en-GB" sz="2000" b="1" dirty="0"/>
              <a:t>() Function:</a:t>
            </a:r>
          </a:p>
          <a:p>
            <a:r>
              <a:rPr lang="en-GB" sz="2000" dirty="0"/>
              <a:t>The </a:t>
            </a:r>
            <a:r>
              <a:rPr lang="en-GB" sz="2000" dirty="0" err="1"/>
              <a:t>dir</a:t>
            </a:r>
            <a:r>
              <a:rPr lang="en-GB" sz="2000" dirty="0"/>
              <a:t>() function returns the names list in the current local scope. It returns a list of attributes when the object on which the method is called has a method named __</a:t>
            </a:r>
            <a:r>
              <a:rPr lang="en-GB" sz="2000" dirty="0" err="1"/>
              <a:t>dir</a:t>
            </a:r>
            <a:r>
              <a:rPr lang="en-GB" sz="2000" dirty="0"/>
              <a:t>__(). This function takes a single object type argument. </a:t>
            </a:r>
          </a:p>
          <a:p>
            <a:endParaRPr lang="en-GB" sz="2000" dirty="0"/>
          </a:p>
          <a:p>
            <a:r>
              <a:rPr lang="en-GB" sz="2000" b="1" dirty="0"/>
              <a:t>Python </a:t>
            </a:r>
            <a:r>
              <a:rPr lang="en-GB" sz="2000" b="1" dirty="0" err="1"/>
              <a:t>dict</a:t>
            </a:r>
            <a:r>
              <a:rPr lang="en-GB" sz="2000" b="1" dirty="0"/>
              <a:t>() Function</a:t>
            </a:r>
          </a:p>
          <a:p>
            <a:r>
              <a:rPr lang="en-GB" sz="2000" dirty="0"/>
              <a:t>The </a:t>
            </a:r>
            <a:r>
              <a:rPr lang="en-GB" sz="2000" dirty="0" err="1"/>
              <a:t>dict</a:t>
            </a:r>
            <a:r>
              <a:rPr lang="en-GB" sz="2000" dirty="0"/>
              <a:t>() function is among the common Python built-in methods used to create a dictionary. It takes several key-value pairs as arguments and uses them to create a dictionary. A dictionary in Python provides three constructors:</a:t>
            </a:r>
          </a:p>
          <a:p>
            <a:endParaRPr lang="en-GB" sz="2000" dirty="0"/>
          </a:p>
          <a:p>
            <a:r>
              <a:rPr lang="en-GB" sz="2000" dirty="0"/>
              <a:t>When there is no argument, it creates an empty dictionary.</a:t>
            </a:r>
          </a:p>
          <a:p>
            <a:endParaRPr lang="en-GB" sz="2000" dirty="0"/>
          </a:p>
          <a:p>
            <a:r>
              <a:rPr lang="en-GB" sz="2000" dirty="0"/>
              <a:t>When a positional argument is specified, it creates a dictionary containing key-value pairs; otherwise, it passes an </a:t>
            </a:r>
            <a:r>
              <a:rPr lang="en-GB" sz="2000" dirty="0" err="1"/>
              <a:t>iterable</a:t>
            </a:r>
            <a:r>
              <a:rPr lang="en-GB" sz="2000" dirty="0"/>
              <a:t> object. </a:t>
            </a:r>
          </a:p>
          <a:p>
            <a:endParaRPr lang="en-GB" sz="2000" dirty="0"/>
          </a:p>
          <a:p>
            <a:r>
              <a:rPr lang="en-GB" sz="2000" dirty="0"/>
              <a:t>In case of keyword arguments, it adds the keyword arguments and their values to the dictionary generated from the positional argument.</a:t>
            </a:r>
          </a:p>
          <a:p>
            <a:endParaRPr lang="en-GB" sz="2000" dirty="0"/>
          </a:p>
          <a:p>
            <a:r>
              <a:rPr lang="en-GB" sz="2000" b="1" dirty="0"/>
              <a:t>Example:</a:t>
            </a:r>
          </a:p>
          <a:p>
            <a:r>
              <a:rPr lang="en-GB" sz="2000" dirty="0" err="1"/>
              <a:t>my_dict</a:t>
            </a:r>
            <a:r>
              <a:rPr lang="en-GB" sz="2000" dirty="0"/>
              <a:t> = </a:t>
            </a:r>
            <a:r>
              <a:rPr lang="en-GB" sz="2000" dirty="0" err="1"/>
              <a:t>dict</a:t>
            </a:r>
            <a:r>
              <a:rPr lang="en-GB" sz="2000" dirty="0"/>
              <a:t>(a=1, b=2)</a:t>
            </a:r>
          </a:p>
          <a:p>
            <a:r>
              <a:rPr lang="en-GB" sz="2000" dirty="0"/>
              <a:t>print("Dictionary:", </a:t>
            </a:r>
            <a:r>
              <a:rPr lang="en-GB" sz="2000" dirty="0" err="1"/>
              <a:t>my_dict</a:t>
            </a:r>
            <a:r>
              <a:rPr lang="en-GB" sz="2000" dirty="0"/>
              <a:t>)</a:t>
            </a:r>
          </a:p>
          <a:p>
            <a:endParaRPr lang="en-GB" sz="2000" dirty="0"/>
          </a:p>
          <a:p>
            <a:endParaRPr lang="en-GB" sz="2000" dirty="0"/>
          </a:p>
        </p:txBody>
      </p:sp>
    </p:spTree>
    <p:extLst>
      <p:ext uri="{BB962C8B-B14F-4D97-AF65-F5344CB8AC3E}">
        <p14:creationId xmlns:p14="http://schemas.microsoft.com/office/powerpoint/2010/main" val="18012391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96A74-3112-4869-6799-8C56D492BC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E095F21-A6A4-B069-25B5-2B772929878F}"/>
              </a:ext>
            </a:extLst>
          </p:cNvPr>
          <p:cNvSpPr txBox="1"/>
          <p:nvPr/>
        </p:nvSpPr>
        <p:spPr>
          <a:xfrm>
            <a:off x="212651" y="265814"/>
            <a:ext cx="11770242" cy="4401205"/>
          </a:xfrm>
          <a:prstGeom prst="rect">
            <a:avLst/>
          </a:prstGeom>
          <a:noFill/>
        </p:spPr>
        <p:txBody>
          <a:bodyPr wrap="square">
            <a:spAutoFit/>
          </a:bodyPr>
          <a:lstStyle/>
          <a:p>
            <a:r>
              <a:rPr lang="en-GB" sz="2000" b="1" dirty="0"/>
              <a:t>Output: </a:t>
            </a:r>
          </a:p>
          <a:p>
            <a:r>
              <a:rPr lang="en-GB" sz="2000" dirty="0"/>
              <a:t>{'a': 1, 'b': 2}</a:t>
            </a:r>
          </a:p>
          <a:p>
            <a:endParaRPr lang="en-GB" sz="2000" dirty="0"/>
          </a:p>
          <a:p>
            <a:endParaRPr lang="en-GB" sz="2000" dirty="0"/>
          </a:p>
          <a:p>
            <a:r>
              <a:rPr lang="en-GB" sz="2000" b="1" dirty="0"/>
              <a:t>Python eval() Function</a:t>
            </a:r>
          </a:p>
          <a:p>
            <a:r>
              <a:rPr lang="en-GB" sz="2000" dirty="0"/>
              <a:t>The evaluate function, or eval() function, evaluates the input as an expression in Python. It parses the expression and runs code within the program. </a:t>
            </a:r>
          </a:p>
          <a:p>
            <a:endParaRPr lang="en-GB" sz="2000" dirty="0"/>
          </a:p>
          <a:p>
            <a:r>
              <a:rPr lang="en-GB" sz="2000" b="1" dirty="0"/>
              <a:t>Example:</a:t>
            </a:r>
          </a:p>
          <a:p>
            <a:r>
              <a:rPr lang="en-GB" sz="2000" dirty="0"/>
              <a:t># eval() - Evaluate an expression</a:t>
            </a:r>
          </a:p>
          <a:p>
            <a:r>
              <a:rPr lang="en-GB" sz="2000" dirty="0"/>
              <a:t>print("Eval result:", eval('3 + 5'))</a:t>
            </a:r>
          </a:p>
          <a:p>
            <a:endParaRPr lang="en-GB" sz="2000" dirty="0"/>
          </a:p>
          <a:p>
            <a:r>
              <a:rPr lang="en-GB" sz="2000" b="1" dirty="0"/>
              <a:t> Output: </a:t>
            </a:r>
          </a:p>
          <a:p>
            <a:r>
              <a:rPr lang="en-GB" sz="2000" dirty="0"/>
              <a:t>8</a:t>
            </a:r>
          </a:p>
        </p:txBody>
      </p:sp>
    </p:spTree>
    <p:extLst>
      <p:ext uri="{BB962C8B-B14F-4D97-AF65-F5344CB8AC3E}">
        <p14:creationId xmlns:p14="http://schemas.microsoft.com/office/powerpoint/2010/main" val="1964809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0701E-3076-8F19-D3AA-9A6CB02296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3865CA-B268-3FCA-13B7-140E9E5AB775}"/>
              </a:ext>
            </a:extLst>
          </p:cNvPr>
          <p:cNvSpPr txBox="1"/>
          <p:nvPr/>
        </p:nvSpPr>
        <p:spPr>
          <a:xfrm>
            <a:off x="104553" y="143908"/>
            <a:ext cx="11834037" cy="6555641"/>
          </a:xfrm>
          <a:prstGeom prst="rect">
            <a:avLst/>
          </a:prstGeom>
          <a:noFill/>
        </p:spPr>
        <p:txBody>
          <a:bodyPr wrap="square">
            <a:spAutoFit/>
          </a:bodyPr>
          <a:lstStyle/>
          <a:p>
            <a:r>
              <a:rPr lang="en-GB" sz="2000" b="1" dirty="0"/>
              <a:t>Python exec() Function:</a:t>
            </a:r>
          </a:p>
          <a:p>
            <a:r>
              <a:rPr lang="en-GB" sz="2000" dirty="0"/>
              <a:t>The exec() function dynamically executes a Python program, which can be a string or object code. It takes a large block of code. </a:t>
            </a:r>
          </a:p>
          <a:p>
            <a:endParaRPr lang="en-GB" sz="2000" dirty="0"/>
          </a:p>
          <a:p>
            <a:r>
              <a:rPr lang="en-GB" sz="2000" b="1" dirty="0"/>
              <a:t>Example:</a:t>
            </a:r>
          </a:p>
          <a:p>
            <a:r>
              <a:rPr lang="en-GB" sz="2000" dirty="0"/>
              <a:t># exec() - Execute a block of code</a:t>
            </a:r>
          </a:p>
          <a:p>
            <a:r>
              <a:rPr lang="en-GB" sz="2000" dirty="0"/>
              <a:t>exec('x = 10')</a:t>
            </a:r>
          </a:p>
          <a:p>
            <a:r>
              <a:rPr lang="en-GB" sz="2000" dirty="0"/>
              <a:t>print("Value of x:", x)</a:t>
            </a:r>
          </a:p>
          <a:p>
            <a:r>
              <a:rPr lang="en-GB" sz="2000" b="1" dirty="0"/>
              <a:t>#Output:</a:t>
            </a:r>
          </a:p>
          <a:p>
            <a:r>
              <a:rPr lang="en-GB" sz="2000" dirty="0"/>
              <a:t> 10</a:t>
            </a:r>
          </a:p>
          <a:p>
            <a:endParaRPr lang="en-GB" sz="2000" dirty="0"/>
          </a:p>
          <a:p>
            <a:r>
              <a:rPr lang="en-GB" sz="2000" b="1" dirty="0"/>
              <a:t>Python format() Function</a:t>
            </a:r>
          </a:p>
          <a:p>
            <a:r>
              <a:rPr lang="en-GB" sz="2000" dirty="0"/>
              <a:t>It formats the given value and returns a formatted representation of that value. </a:t>
            </a:r>
          </a:p>
          <a:p>
            <a:endParaRPr lang="en-GB" sz="2000" dirty="0"/>
          </a:p>
          <a:p>
            <a:r>
              <a:rPr lang="en-GB" sz="2000" b="1" dirty="0"/>
              <a:t>Example:</a:t>
            </a:r>
          </a:p>
          <a:p>
            <a:r>
              <a:rPr lang="en-GB" sz="2000" dirty="0"/>
              <a:t># format() - Format a value</a:t>
            </a:r>
          </a:p>
          <a:p>
            <a:r>
              <a:rPr lang="en-GB" sz="2000" dirty="0"/>
              <a:t>formatted = "{:,.2f}".format(1234567.891)</a:t>
            </a:r>
          </a:p>
          <a:p>
            <a:r>
              <a:rPr lang="en-GB" sz="2000" dirty="0"/>
              <a:t>print("Formatted number:", formatted)</a:t>
            </a:r>
          </a:p>
          <a:p>
            <a:endParaRPr lang="en-GB" sz="2000" dirty="0"/>
          </a:p>
          <a:p>
            <a:r>
              <a:rPr lang="en-GB" sz="2000" dirty="0"/>
              <a:t> </a:t>
            </a:r>
            <a:r>
              <a:rPr lang="en-GB" sz="2000" b="1" dirty="0"/>
              <a:t>Output: </a:t>
            </a:r>
          </a:p>
          <a:p>
            <a:r>
              <a:rPr lang="en-GB" sz="2000" dirty="0"/>
              <a:t>1,234,567.89</a:t>
            </a:r>
          </a:p>
        </p:txBody>
      </p:sp>
    </p:spTree>
    <p:extLst>
      <p:ext uri="{BB962C8B-B14F-4D97-AF65-F5344CB8AC3E}">
        <p14:creationId xmlns:p14="http://schemas.microsoft.com/office/powerpoint/2010/main" val="40145193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31874-0E5F-E91E-D3FE-6C4B60F7783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DF28EE-815D-7439-93CC-2FDB485A8CC5}"/>
              </a:ext>
            </a:extLst>
          </p:cNvPr>
          <p:cNvSpPr txBox="1"/>
          <p:nvPr/>
        </p:nvSpPr>
        <p:spPr>
          <a:xfrm>
            <a:off x="138223" y="0"/>
            <a:ext cx="11906693" cy="6863417"/>
          </a:xfrm>
          <a:prstGeom prst="rect">
            <a:avLst/>
          </a:prstGeom>
          <a:noFill/>
        </p:spPr>
        <p:txBody>
          <a:bodyPr wrap="square">
            <a:spAutoFit/>
          </a:bodyPr>
          <a:lstStyle/>
          <a:p>
            <a:r>
              <a:rPr lang="en-GB" sz="2000" b="1" dirty="0"/>
              <a:t>Python filter() Function</a:t>
            </a:r>
          </a:p>
          <a:p>
            <a:r>
              <a:rPr lang="en-GB" sz="2000" dirty="0"/>
              <a:t>We use the filter() function to filter elements of a sequence using a function that evaluates whether each given element is true or false. It returns a sequence of elements of an </a:t>
            </a:r>
            <a:r>
              <a:rPr lang="en-GB" sz="2000" dirty="0" err="1"/>
              <a:t>iterable</a:t>
            </a:r>
            <a:r>
              <a:rPr lang="en-GB" sz="2000" dirty="0"/>
              <a:t> object with a true value. It takes two arguments: a function and an </a:t>
            </a:r>
            <a:r>
              <a:rPr lang="en-GB" sz="2000" dirty="0" err="1"/>
              <a:t>iterable</a:t>
            </a:r>
            <a:r>
              <a:rPr lang="en-GB" sz="2000" dirty="0"/>
              <a:t>. </a:t>
            </a:r>
          </a:p>
          <a:p>
            <a:endParaRPr lang="en-GB" sz="2000" dirty="0"/>
          </a:p>
          <a:p>
            <a:r>
              <a:rPr lang="en-GB" sz="2000" dirty="0"/>
              <a:t>Example:</a:t>
            </a:r>
          </a:p>
          <a:p>
            <a:r>
              <a:rPr lang="en-GB" sz="2000" dirty="0"/>
              <a:t># filter() - Filter elements of an </a:t>
            </a:r>
            <a:r>
              <a:rPr lang="en-GB" sz="2000" dirty="0" err="1"/>
              <a:t>iterable</a:t>
            </a:r>
            <a:endParaRPr lang="en-GB" sz="2000" dirty="0"/>
          </a:p>
          <a:p>
            <a:r>
              <a:rPr lang="en-GB" sz="2000" dirty="0"/>
              <a:t>filtered = list(filter(lambda x: x &gt; 5, [1, 6, 3, 8]))</a:t>
            </a:r>
          </a:p>
          <a:p>
            <a:r>
              <a:rPr lang="en-GB" sz="2000" dirty="0"/>
              <a:t>print("Filtered list:", filtered)</a:t>
            </a:r>
          </a:p>
          <a:p>
            <a:endParaRPr lang="en-GB" sz="2000" dirty="0"/>
          </a:p>
          <a:p>
            <a:r>
              <a:rPr lang="en-GB" sz="2000" dirty="0"/>
              <a:t>#Output:</a:t>
            </a:r>
          </a:p>
          <a:p>
            <a:r>
              <a:rPr lang="en-GB" sz="2000" dirty="0"/>
              <a:t>[6, 8]</a:t>
            </a:r>
          </a:p>
          <a:p>
            <a:endParaRPr lang="en-GB" sz="2000" dirty="0"/>
          </a:p>
          <a:p>
            <a:r>
              <a:rPr lang="en-GB" sz="2000" b="1" dirty="0"/>
              <a:t>Python </a:t>
            </a:r>
            <a:r>
              <a:rPr lang="en-GB" sz="2000" b="1" dirty="0" err="1"/>
              <a:t>frozenset</a:t>
            </a:r>
            <a:r>
              <a:rPr lang="en-GB" sz="2000" b="1" dirty="0"/>
              <a:t>() Function</a:t>
            </a:r>
          </a:p>
          <a:p>
            <a:r>
              <a:rPr lang="en-GB" sz="2000" dirty="0"/>
              <a:t>It returns an immutable </a:t>
            </a:r>
            <a:r>
              <a:rPr lang="en-GB" sz="2000" dirty="0" err="1"/>
              <a:t>frozenset</a:t>
            </a:r>
            <a:r>
              <a:rPr lang="en-GB" sz="2000" dirty="0"/>
              <a:t> initialized with elements from the specified </a:t>
            </a:r>
            <a:r>
              <a:rPr lang="en-GB" sz="2000" dirty="0" err="1"/>
              <a:t>iterable</a:t>
            </a:r>
            <a:r>
              <a:rPr lang="en-GB" sz="2000" dirty="0"/>
              <a:t>.</a:t>
            </a:r>
          </a:p>
          <a:p>
            <a:endParaRPr lang="en-GB" sz="2000" dirty="0"/>
          </a:p>
          <a:p>
            <a:r>
              <a:rPr lang="en-GB" sz="2000" dirty="0"/>
              <a:t>Example:</a:t>
            </a:r>
          </a:p>
          <a:p>
            <a:r>
              <a:rPr lang="en-GB" sz="2000" dirty="0"/>
              <a:t># </a:t>
            </a:r>
            <a:r>
              <a:rPr lang="en-GB" sz="2000" dirty="0" err="1"/>
              <a:t>frozenset</a:t>
            </a:r>
            <a:r>
              <a:rPr lang="en-GB" sz="2000" dirty="0"/>
              <a:t>() - Create an immutable set</a:t>
            </a:r>
          </a:p>
          <a:p>
            <a:r>
              <a:rPr lang="en-GB" sz="2000" dirty="0"/>
              <a:t>frozen = </a:t>
            </a:r>
            <a:r>
              <a:rPr lang="en-GB" sz="2000" dirty="0" err="1"/>
              <a:t>frozenset</a:t>
            </a:r>
            <a:r>
              <a:rPr lang="en-GB" sz="2000" dirty="0"/>
              <a:t>([1, 2, 3])</a:t>
            </a:r>
          </a:p>
          <a:p>
            <a:r>
              <a:rPr lang="en-GB" sz="2000" dirty="0"/>
              <a:t>print("</a:t>
            </a:r>
            <a:r>
              <a:rPr lang="en-GB" sz="2000" dirty="0" err="1"/>
              <a:t>Frozenset</a:t>
            </a:r>
            <a:r>
              <a:rPr lang="en-GB" sz="2000" dirty="0"/>
              <a:t>:", frozen)</a:t>
            </a:r>
          </a:p>
          <a:p>
            <a:r>
              <a:rPr lang="en-GB" sz="2000" dirty="0"/>
              <a:t># Output: </a:t>
            </a:r>
          </a:p>
          <a:p>
            <a:r>
              <a:rPr lang="en-GB" sz="2000" dirty="0" err="1"/>
              <a:t>frozenset</a:t>
            </a:r>
            <a:r>
              <a:rPr lang="en-GB" sz="2000" dirty="0"/>
              <a:t>({1, 2, 3})</a:t>
            </a:r>
          </a:p>
        </p:txBody>
      </p:sp>
    </p:spTree>
    <p:extLst>
      <p:ext uri="{BB962C8B-B14F-4D97-AF65-F5344CB8AC3E}">
        <p14:creationId xmlns:p14="http://schemas.microsoft.com/office/powerpoint/2010/main" val="588286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FC0FA-65D6-4189-1F32-6674797FD1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6581CC-C6AB-38C0-B83A-94AAABB0046B}"/>
              </a:ext>
            </a:extLst>
          </p:cNvPr>
          <p:cNvSpPr txBox="1"/>
          <p:nvPr/>
        </p:nvSpPr>
        <p:spPr>
          <a:xfrm>
            <a:off x="255181" y="58847"/>
            <a:ext cx="11663917" cy="6863417"/>
          </a:xfrm>
          <a:prstGeom prst="rect">
            <a:avLst/>
          </a:prstGeom>
          <a:noFill/>
        </p:spPr>
        <p:txBody>
          <a:bodyPr wrap="square">
            <a:spAutoFit/>
          </a:bodyPr>
          <a:lstStyle/>
          <a:p>
            <a:r>
              <a:rPr lang="en-GB" sz="2000" b="1" dirty="0"/>
              <a:t>Python float() Function</a:t>
            </a:r>
          </a:p>
          <a:p>
            <a:r>
              <a:rPr lang="en-GB" sz="2000" dirty="0"/>
              <a:t>The float() function in Python returns a floating-point number from the string or number. </a:t>
            </a:r>
          </a:p>
          <a:p>
            <a:endParaRPr lang="en-GB" sz="2000" dirty="0"/>
          </a:p>
          <a:p>
            <a:r>
              <a:rPr lang="en-GB" sz="2000" b="1" dirty="0"/>
              <a:t>Example:</a:t>
            </a:r>
          </a:p>
          <a:p>
            <a:r>
              <a:rPr lang="en-GB" sz="2000" dirty="0"/>
              <a:t># float() - Convert to a floating-point number</a:t>
            </a:r>
          </a:p>
          <a:p>
            <a:r>
              <a:rPr lang="en-GB" sz="2000" dirty="0"/>
              <a:t>print("Float value:", float('3.14'))</a:t>
            </a:r>
          </a:p>
          <a:p>
            <a:endParaRPr lang="en-GB" sz="2000" dirty="0"/>
          </a:p>
          <a:p>
            <a:r>
              <a:rPr lang="en-GB" sz="2000" b="1" dirty="0"/>
              <a:t> Output:</a:t>
            </a:r>
          </a:p>
          <a:p>
            <a:r>
              <a:rPr lang="en-GB" sz="2000" dirty="0"/>
              <a:t> 3.14</a:t>
            </a:r>
          </a:p>
          <a:p>
            <a:endParaRPr lang="en-GB" sz="2000" dirty="0"/>
          </a:p>
          <a:p>
            <a:r>
              <a:rPr lang="en-GB" sz="2000" b="1" dirty="0"/>
              <a:t>Python </a:t>
            </a:r>
            <a:r>
              <a:rPr lang="en-GB" sz="2000" b="1" dirty="0" err="1"/>
              <a:t>getattr</a:t>
            </a:r>
            <a:r>
              <a:rPr lang="en-GB" sz="2000" b="1" dirty="0"/>
              <a:t>() Function</a:t>
            </a:r>
          </a:p>
          <a:p>
            <a:r>
              <a:rPr lang="en-GB" sz="2000" dirty="0"/>
              <a:t>This is the get attribute, or </a:t>
            </a:r>
            <a:r>
              <a:rPr lang="en-GB" sz="2000" dirty="0" err="1"/>
              <a:t>getattr</a:t>
            </a:r>
            <a:r>
              <a:rPr lang="en-GB" sz="2000" dirty="0"/>
              <a:t>() function, that returns the attribute value of an object. </a:t>
            </a:r>
          </a:p>
          <a:p>
            <a:endParaRPr lang="en-GB" sz="2000" dirty="0"/>
          </a:p>
          <a:p>
            <a:r>
              <a:rPr lang="en-GB" sz="2000" b="1" dirty="0"/>
              <a:t>Example:</a:t>
            </a:r>
          </a:p>
          <a:p>
            <a:r>
              <a:rPr lang="en-GB" sz="2000" dirty="0"/>
              <a:t># </a:t>
            </a:r>
            <a:r>
              <a:rPr lang="en-GB" sz="2000" dirty="0" err="1"/>
              <a:t>getattr</a:t>
            </a:r>
            <a:r>
              <a:rPr lang="en-GB" sz="2000" dirty="0"/>
              <a:t>() - Get attribute value of an object</a:t>
            </a:r>
          </a:p>
          <a:p>
            <a:r>
              <a:rPr lang="en-GB" sz="2000" dirty="0"/>
              <a:t>class Person:</a:t>
            </a:r>
          </a:p>
          <a:p>
            <a:r>
              <a:rPr lang="en-GB" sz="2000" dirty="0"/>
              <a:t>    name = 'Alice'</a:t>
            </a:r>
          </a:p>
          <a:p>
            <a:r>
              <a:rPr lang="en-GB" sz="2000" dirty="0"/>
              <a:t>p = Person()</a:t>
            </a:r>
          </a:p>
          <a:p>
            <a:r>
              <a:rPr lang="en-GB" sz="2000" dirty="0"/>
              <a:t>print("Name attribute:", </a:t>
            </a:r>
            <a:r>
              <a:rPr lang="en-GB" sz="2000" dirty="0" err="1"/>
              <a:t>getattr</a:t>
            </a:r>
            <a:r>
              <a:rPr lang="en-GB" sz="2000" dirty="0"/>
              <a:t>(p, 'name'))</a:t>
            </a:r>
          </a:p>
          <a:p>
            <a:endParaRPr lang="en-GB" sz="2000" dirty="0"/>
          </a:p>
          <a:p>
            <a:r>
              <a:rPr lang="en-GB" sz="2000" b="1" dirty="0"/>
              <a:t> Output:</a:t>
            </a:r>
          </a:p>
          <a:p>
            <a:r>
              <a:rPr lang="en-GB" sz="2000" dirty="0"/>
              <a:t> Alice</a:t>
            </a:r>
          </a:p>
        </p:txBody>
      </p:sp>
    </p:spTree>
    <p:extLst>
      <p:ext uri="{BB962C8B-B14F-4D97-AF65-F5344CB8AC3E}">
        <p14:creationId xmlns:p14="http://schemas.microsoft.com/office/powerpoint/2010/main" val="26177361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4B748-7133-3749-6A7E-D72FE728CD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A79E7C-DEFC-2E0D-1C96-CF92EC64EC3C}"/>
              </a:ext>
            </a:extLst>
          </p:cNvPr>
          <p:cNvSpPr txBox="1"/>
          <p:nvPr/>
        </p:nvSpPr>
        <p:spPr>
          <a:xfrm>
            <a:off x="584791" y="751344"/>
            <a:ext cx="11259879" cy="5016758"/>
          </a:xfrm>
          <a:prstGeom prst="rect">
            <a:avLst/>
          </a:prstGeom>
          <a:noFill/>
        </p:spPr>
        <p:txBody>
          <a:bodyPr wrap="square">
            <a:spAutoFit/>
          </a:bodyPr>
          <a:lstStyle/>
          <a:p>
            <a:r>
              <a:rPr lang="en-GB" sz="2000" b="1" dirty="0"/>
              <a:t>Python </a:t>
            </a:r>
            <a:r>
              <a:rPr lang="en-GB" sz="2000" b="1" dirty="0" err="1"/>
              <a:t>globals</a:t>
            </a:r>
            <a:r>
              <a:rPr lang="en-GB" sz="2000" b="1" dirty="0"/>
              <a:t>() Function</a:t>
            </a:r>
          </a:p>
          <a:p>
            <a:r>
              <a:rPr lang="en-GB" sz="2000" dirty="0"/>
              <a:t>The </a:t>
            </a:r>
            <a:r>
              <a:rPr lang="en-GB" sz="2000" dirty="0" err="1"/>
              <a:t>globals</a:t>
            </a:r>
            <a:r>
              <a:rPr lang="en-GB" sz="2000" dirty="0"/>
              <a:t>() function returns the dictionary of the current global symbol table, which includes symbols and variables for the active program. A symbol is a data structure containing all the necessary information about a program. It includes variable names, classes, methods, etc. </a:t>
            </a:r>
          </a:p>
          <a:p>
            <a:endParaRPr lang="en-GB" sz="2000" dirty="0"/>
          </a:p>
          <a:p>
            <a:r>
              <a:rPr lang="en-GB" sz="2000" b="1" dirty="0"/>
              <a:t>Example:</a:t>
            </a:r>
          </a:p>
          <a:p>
            <a:r>
              <a:rPr lang="en-GB" sz="2000" dirty="0"/>
              <a:t># </a:t>
            </a:r>
            <a:r>
              <a:rPr lang="en-GB" sz="2000" dirty="0" err="1"/>
              <a:t>globals</a:t>
            </a:r>
            <a:r>
              <a:rPr lang="en-GB" sz="2000" dirty="0"/>
              <a:t>() - Get the global symbol table</a:t>
            </a:r>
          </a:p>
          <a:p>
            <a:r>
              <a:rPr lang="en-GB" sz="2000" dirty="0"/>
              <a:t>print("Global variables:", </a:t>
            </a:r>
            <a:r>
              <a:rPr lang="en-GB" sz="2000" dirty="0" err="1"/>
              <a:t>globals</a:t>
            </a:r>
            <a:r>
              <a:rPr lang="en-GB" sz="2000" dirty="0"/>
              <a:t>())</a:t>
            </a:r>
          </a:p>
          <a:p>
            <a:endParaRPr lang="en-GB" sz="2000" dirty="0"/>
          </a:p>
          <a:p>
            <a:r>
              <a:rPr lang="en-GB" sz="2000" b="1" dirty="0"/>
              <a:t>Python help() Function</a:t>
            </a:r>
          </a:p>
          <a:p>
            <a:r>
              <a:rPr lang="en-GB" sz="2000" dirty="0"/>
              <a:t>It returns the built-in help system. It takes a parameter, which is optional, and returns help information. If no argument is specified, it returns the Python help console. </a:t>
            </a:r>
          </a:p>
          <a:p>
            <a:endParaRPr lang="en-GB" sz="2000" dirty="0"/>
          </a:p>
          <a:p>
            <a:r>
              <a:rPr lang="en-GB" sz="2000" b="1" dirty="0"/>
              <a:t>Example:</a:t>
            </a:r>
          </a:p>
          <a:p>
            <a:r>
              <a:rPr lang="en-GB" sz="2000" dirty="0"/>
              <a:t># help() - Get help on a module or function</a:t>
            </a:r>
          </a:p>
          <a:p>
            <a:r>
              <a:rPr lang="en-GB" sz="2000" dirty="0"/>
              <a:t>help(print)  # Displays help for the print function</a:t>
            </a:r>
          </a:p>
        </p:txBody>
      </p:sp>
    </p:spTree>
    <p:extLst>
      <p:ext uri="{BB962C8B-B14F-4D97-AF65-F5344CB8AC3E}">
        <p14:creationId xmlns:p14="http://schemas.microsoft.com/office/powerpoint/2010/main" val="3532961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C0EAF-56C6-5ECC-32D5-9AE08D4882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1AE7C5-C83D-CB89-EF9D-56D08A3154F5}"/>
              </a:ext>
            </a:extLst>
          </p:cNvPr>
          <p:cNvSpPr txBox="1"/>
          <p:nvPr/>
        </p:nvSpPr>
        <p:spPr>
          <a:xfrm>
            <a:off x="297712" y="197346"/>
            <a:ext cx="11504428" cy="6555641"/>
          </a:xfrm>
          <a:prstGeom prst="rect">
            <a:avLst/>
          </a:prstGeom>
          <a:noFill/>
        </p:spPr>
        <p:txBody>
          <a:bodyPr wrap="square">
            <a:spAutoFit/>
          </a:bodyPr>
          <a:lstStyle/>
          <a:p>
            <a:r>
              <a:rPr lang="en-GB" sz="2000" b="1" dirty="0"/>
              <a:t>Python </a:t>
            </a:r>
            <a:r>
              <a:rPr lang="en-GB" sz="2000" b="1" dirty="0" err="1"/>
              <a:t>hasattr</a:t>
            </a:r>
            <a:r>
              <a:rPr lang="en-GB" sz="2000" b="1" dirty="0"/>
              <a:t>() Function</a:t>
            </a:r>
          </a:p>
          <a:p>
            <a:r>
              <a:rPr lang="en-GB" sz="2000" dirty="0"/>
              <a:t>It checks if an object has a named attribute. If it is present, it returns true, </a:t>
            </a:r>
          </a:p>
          <a:p>
            <a:endParaRPr lang="en-GB" sz="2000" dirty="0"/>
          </a:p>
          <a:p>
            <a:r>
              <a:rPr lang="en-GB" sz="2000" b="1" dirty="0"/>
              <a:t>Example</a:t>
            </a:r>
            <a:r>
              <a:rPr lang="en-GB" sz="2000" dirty="0"/>
              <a:t>:</a:t>
            </a:r>
          </a:p>
          <a:p>
            <a:r>
              <a:rPr lang="en-GB" sz="2000" dirty="0"/>
              <a:t># </a:t>
            </a:r>
            <a:r>
              <a:rPr lang="en-GB" sz="2000" dirty="0" err="1"/>
              <a:t>hasattr</a:t>
            </a:r>
            <a:r>
              <a:rPr lang="en-GB" sz="2000" dirty="0"/>
              <a:t>() - Check if object has an attribute</a:t>
            </a:r>
          </a:p>
          <a:p>
            <a:r>
              <a:rPr lang="en-GB" sz="2000" dirty="0"/>
              <a:t>print("Has 'name' attribute:", </a:t>
            </a:r>
            <a:r>
              <a:rPr lang="en-GB" sz="2000" dirty="0" err="1"/>
              <a:t>hasattr</a:t>
            </a:r>
            <a:r>
              <a:rPr lang="en-GB" sz="2000" dirty="0"/>
              <a:t>(p, 'name'))</a:t>
            </a:r>
          </a:p>
          <a:p>
            <a:endParaRPr lang="en-GB" sz="2000" dirty="0"/>
          </a:p>
          <a:p>
            <a:r>
              <a:rPr lang="en-GB" sz="2000" dirty="0"/>
              <a:t> </a:t>
            </a:r>
            <a:r>
              <a:rPr lang="en-GB" sz="2000" b="1" dirty="0"/>
              <a:t>Output:</a:t>
            </a:r>
          </a:p>
          <a:p>
            <a:r>
              <a:rPr lang="en-GB" sz="2000" dirty="0"/>
              <a:t> True</a:t>
            </a:r>
          </a:p>
          <a:p>
            <a:endParaRPr lang="en-GB" sz="2000" dirty="0"/>
          </a:p>
          <a:p>
            <a:r>
              <a:rPr lang="en-GB" sz="2000" b="1" dirty="0"/>
              <a:t>Python hex() Function</a:t>
            </a:r>
          </a:p>
          <a:p>
            <a:r>
              <a:rPr lang="en-GB" sz="2000" dirty="0"/>
              <a:t>The hex() function generates the hexadecimal value of the given integer number. It takes an integer as the argument and converts it into a hexadecimal string. Use the </a:t>
            </a:r>
            <a:r>
              <a:rPr lang="en-GB" sz="2000" dirty="0" err="1"/>
              <a:t>float.hex</a:t>
            </a:r>
            <a:r>
              <a:rPr lang="en-GB" sz="2000" dirty="0"/>
              <a:t>() function to get a hexadecimal value of a float.</a:t>
            </a:r>
          </a:p>
          <a:p>
            <a:endParaRPr lang="en-GB" sz="2000" dirty="0"/>
          </a:p>
          <a:p>
            <a:r>
              <a:rPr lang="en-GB" sz="2000" b="1" dirty="0"/>
              <a:t>Example:</a:t>
            </a:r>
          </a:p>
          <a:p>
            <a:r>
              <a:rPr lang="en-GB" sz="2000" dirty="0"/>
              <a:t># hex() - Convert integer to hexadecimal string</a:t>
            </a:r>
          </a:p>
          <a:p>
            <a:r>
              <a:rPr lang="en-GB" sz="2000" dirty="0"/>
              <a:t>print("Hexadecimal representation:", hex(255))</a:t>
            </a:r>
          </a:p>
          <a:p>
            <a:endParaRPr lang="en-GB" sz="2000" dirty="0"/>
          </a:p>
          <a:p>
            <a:r>
              <a:rPr lang="en-GB" sz="2000" b="1" dirty="0"/>
              <a:t>Output: </a:t>
            </a:r>
          </a:p>
          <a:p>
            <a:r>
              <a:rPr lang="en-GB" sz="2000" dirty="0"/>
              <a:t>0xff</a:t>
            </a:r>
          </a:p>
        </p:txBody>
      </p:sp>
    </p:spTree>
    <p:extLst>
      <p:ext uri="{BB962C8B-B14F-4D97-AF65-F5344CB8AC3E}">
        <p14:creationId xmlns:p14="http://schemas.microsoft.com/office/powerpoint/2010/main" val="240444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5D3D56-5821-A105-F01A-6055C9DFB9E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39146455-4233-419B-CA41-00A80C21DDDB}"/>
              </a:ext>
            </a:extLst>
          </p:cNvPr>
          <p:cNvSpPr txBox="1"/>
          <p:nvPr/>
        </p:nvSpPr>
        <p:spPr>
          <a:xfrm>
            <a:off x="1219200" y="1872343"/>
            <a:ext cx="9793574" cy="371261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2000" dirty="0">
              <a:solidFill>
                <a:schemeClr val="tx2"/>
              </a:solidFill>
            </a:endParaRPr>
          </a:p>
          <a:p>
            <a:pPr indent="-228600">
              <a:lnSpc>
                <a:spcPct val="90000"/>
              </a:lnSpc>
              <a:spcAft>
                <a:spcPts val="600"/>
              </a:spcAft>
              <a:buFont typeface="Arial" panose="020B0604020202020204" pitchFamily="34" charset="0"/>
              <a:buChar char="•"/>
            </a:pPr>
            <a:r>
              <a:rPr lang="en-US" sz="2000" b="1" dirty="0">
                <a:solidFill>
                  <a:schemeClr val="tx2"/>
                </a:solidFill>
              </a:rPr>
              <a:t>Python Function Declaration</a:t>
            </a:r>
          </a:p>
          <a:p>
            <a:pPr indent="-228600">
              <a:lnSpc>
                <a:spcPct val="90000"/>
              </a:lnSpc>
              <a:spcAft>
                <a:spcPts val="600"/>
              </a:spcAft>
              <a:buFont typeface="Arial" panose="020B0604020202020204" pitchFamily="34" charset="0"/>
              <a:buChar char="•"/>
            </a:pPr>
            <a:r>
              <a:rPr lang="en-US" sz="2000" dirty="0">
                <a:solidFill>
                  <a:schemeClr val="tx2"/>
                </a:solidFill>
              </a:rPr>
              <a:t>We use the def keyword to declare a function in Python. It also includes the function name and parameters, which are enclosed in parentheses. The syntax for function declaration in Python is as follows:</a:t>
            </a:r>
          </a:p>
          <a:p>
            <a:pPr indent="-228600">
              <a:lnSpc>
                <a:spcPct val="90000"/>
              </a:lnSpc>
              <a:spcAft>
                <a:spcPts val="600"/>
              </a:spcAft>
              <a:buFont typeface="Arial" panose="020B0604020202020204" pitchFamily="34" charset="0"/>
              <a:buChar char="•"/>
            </a:pPr>
            <a:endParaRPr lang="en-US" sz="2000" dirty="0">
              <a:solidFill>
                <a:schemeClr val="tx2"/>
              </a:solidFill>
            </a:endParaRPr>
          </a:p>
          <a:p>
            <a:pPr indent="-228600">
              <a:lnSpc>
                <a:spcPct val="90000"/>
              </a:lnSpc>
              <a:spcAft>
                <a:spcPts val="600"/>
              </a:spcAft>
              <a:buFont typeface="Arial" panose="020B0604020202020204" pitchFamily="34" charset="0"/>
              <a:buChar char="•"/>
            </a:pPr>
            <a:r>
              <a:rPr lang="en-US" sz="2000" b="1" dirty="0">
                <a:solidFill>
                  <a:schemeClr val="tx2"/>
                </a:solidFill>
              </a:rPr>
              <a:t>Syntax</a:t>
            </a:r>
          </a:p>
          <a:p>
            <a:pPr indent="-228600">
              <a:lnSpc>
                <a:spcPct val="90000"/>
              </a:lnSpc>
              <a:spcAft>
                <a:spcPts val="600"/>
              </a:spcAft>
              <a:buFont typeface="Arial" panose="020B0604020202020204" pitchFamily="34" charset="0"/>
              <a:buChar char="•"/>
            </a:pPr>
            <a:endParaRPr lang="en-US" sz="2000" dirty="0">
              <a:solidFill>
                <a:schemeClr val="tx2"/>
              </a:solidFill>
            </a:endParaRPr>
          </a:p>
          <a:p>
            <a:pPr indent="-228600">
              <a:lnSpc>
                <a:spcPct val="90000"/>
              </a:lnSpc>
              <a:spcAft>
                <a:spcPts val="600"/>
              </a:spcAft>
              <a:buFont typeface="Arial" panose="020B0604020202020204" pitchFamily="34" charset="0"/>
              <a:buChar char="•"/>
            </a:pPr>
            <a:r>
              <a:rPr lang="en-US" sz="2000" dirty="0">
                <a:solidFill>
                  <a:schemeClr val="tx2"/>
                </a:solidFill>
              </a:rPr>
              <a:t>def </a:t>
            </a:r>
            <a:r>
              <a:rPr lang="en-US" sz="2000" dirty="0" err="1">
                <a:solidFill>
                  <a:schemeClr val="tx2"/>
                </a:solidFill>
              </a:rPr>
              <a:t>function_name</a:t>
            </a:r>
            <a:r>
              <a:rPr lang="en-US" sz="2000" dirty="0">
                <a:solidFill>
                  <a:schemeClr val="tx2"/>
                </a:solidFill>
              </a:rPr>
              <a:t>(parameters):</a:t>
            </a:r>
          </a:p>
          <a:p>
            <a:pPr indent="-228600">
              <a:lnSpc>
                <a:spcPct val="90000"/>
              </a:lnSpc>
              <a:spcAft>
                <a:spcPts val="600"/>
              </a:spcAft>
              <a:buFont typeface="Arial" panose="020B0604020202020204" pitchFamily="34" charset="0"/>
              <a:buChar char="•"/>
            </a:pPr>
            <a:r>
              <a:rPr lang="en-US" sz="2000" dirty="0">
                <a:solidFill>
                  <a:schemeClr val="tx2"/>
                </a:solidFill>
              </a:rPr>
              <a:t># function body</a:t>
            </a:r>
          </a:p>
          <a:p>
            <a:pPr indent="-228600">
              <a:lnSpc>
                <a:spcPct val="90000"/>
              </a:lnSpc>
              <a:spcAft>
                <a:spcPts val="600"/>
              </a:spcAft>
              <a:buFont typeface="Arial" panose="020B0604020202020204" pitchFamily="34" charset="0"/>
              <a:buChar char="•"/>
            </a:pPr>
            <a:r>
              <a:rPr lang="en-US" sz="2000" dirty="0">
                <a:solidFill>
                  <a:schemeClr val="tx2"/>
                </a:solidFill>
              </a:rPr>
              <a:t>return value</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3799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6889E-E6A9-6FB1-6F4A-4CD58722B7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5B8A2D-5B5B-1755-362F-10E8D4D34A74}"/>
              </a:ext>
            </a:extLst>
          </p:cNvPr>
          <p:cNvSpPr txBox="1"/>
          <p:nvPr/>
        </p:nvSpPr>
        <p:spPr>
          <a:xfrm>
            <a:off x="297711" y="318978"/>
            <a:ext cx="11610753" cy="5016758"/>
          </a:xfrm>
          <a:prstGeom prst="rect">
            <a:avLst/>
          </a:prstGeom>
          <a:noFill/>
        </p:spPr>
        <p:txBody>
          <a:bodyPr wrap="square">
            <a:spAutoFit/>
          </a:bodyPr>
          <a:lstStyle/>
          <a:p>
            <a:r>
              <a:rPr lang="en-GB" sz="2000" b="1" dirty="0"/>
              <a:t>Python hash() Function:</a:t>
            </a:r>
          </a:p>
          <a:p>
            <a:r>
              <a:rPr lang="en-GB" sz="2000" dirty="0"/>
              <a:t>This function is used to return the hash value of an object. A hash value is an integer used to compare dictionary keys during a dictionary lookup. Python uses the hash algorithm to calculate the hash value. We can hash only * bool * int * long * float * string * Unicode * tuple * code object.</a:t>
            </a:r>
          </a:p>
          <a:p>
            <a:endParaRPr lang="en-GB" sz="2000" dirty="0"/>
          </a:p>
          <a:p>
            <a:r>
              <a:rPr lang="en-GB" sz="2000" b="1" dirty="0"/>
              <a:t>Python input() Function</a:t>
            </a:r>
          </a:p>
          <a:p>
            <a:r>
              <a:rPr lang="en-GB" sz="2000" dirty="0"/>
              <a:t>The input() function takes an input from a user. It prompts for input, reads a line, and converts it into a string. </a:t>
            </a:r>
          </a:p>
          <a:p>
            <a:endParaRPr lang="en-GB" sz="2000" dirty="0"/>
          </a:p>
          <a:p>
            <a:r>
              <a:rPr lang="en-GB" sz="2000" b="1" dirty="0"/>
              <a:t>Example:</a:t>
            </a:r>
          </a:p>
          <a:p>
            <a:r>
              <a:rPr lang="en-GB" sz="2000" dirty="0"/>
              <a:t># input() - Take input from user</a:t>
            </a:r>
          </a:p>
          <a:p>
            <a:r>
              <a:rPr lang="en-GB" sz="2000" dirty="0" err="1"/>
              <a:t>user_input</a:t>
            </a:r>
            <a:r>
              <a:rPr lang="en-GB" sz="2000" dirty="0"/>
              <a:t> = input("Enter something: ")</a:t>
            </a:r>
          </a:p>
          <a:p>
            <a:r>
              <a:rPr lang="en-GB" sz="2000" dirty="0"/>
              <a:t>print("User input:", </a:t>
            </a:r>
            <a:r>
              <a:rPr lang="en-GB" sz="2000" dirty="0" err="1"/>
              <a:t>user_input</a:t>
            </a:r>
            <a:r>
              <a:rPr lang="en-GB" sz="2000" dirty="0"/>
              <a:t>)</a:t>
            </a:r>
          </a:p>
          <a:p>
            <a:endParaRPr lang="en-GB" sz="2000" dirty="0"/>
          </a:p>
          <a:p>
            <a:r>
              <a:rPr lang="en-GB" sz="2000" b="1" dirty="0"/>
              <a:t>Output:</a:t>
            </a:r>
          </a:p>
          <a:p>
            <a:r>
              <a:rPr lang="en-GB" sz="2000" dirty="0"/>
              <a:t>Depends upon input</a:t>
            </a:r>
          </a:p>
        </p:txBody>
      </p:sp>
    </p:spTree>
    <p:extLst>
      <p:ext uri="{BB962C8B-B14F-4D97-AF65-F5344CB8AC3E}">
        <p14:creationId xmlns:p14="http://schemas.microsoft.com/office/powerpoint/2010/main" val="28497868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DC99F-76BA-2E89-4DF1-FA0886E959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33F4F6-129F-8009-1E8E-314490BF31C1}"/>
              </a:ext>
            </a:extLst>
          </p:cNvPr>
          <p:cNvSpPr txBox="1"/>
          <p:nvPr/>
        </p:nvSpPr>
        <p:spPr>
          <a:xfrm>
            <a:off x="93921" y="100273"/>
            <a:ext cx="11770242" cy="6555641"/>
          </a:xfrm>
          <a:prstGeom prst="rect">
            <a:avLst/>
          </a:prstGeom>
          <a:noFill/>
        </p:spPr>
        <p:txBody>
          <a:bodyPr wrap="square">
            <a:spAutoFit/>
          </a:bodyPr>
          <a:lstStyle/>
          <a:p>
            <a:r>
              <a:rPr lang="en-GB" sz="2000" b="1" dirty="0"/>
              <a:t>Python </a:t>
            </a:r>
            <a:r>
              <a:rPr lang="en-GB" sz="2000" b="1" dirty="0" err="1"/>
              <a:t>isinstance</a:t>
            </a:r>
            <a:r>
              <a:rPr lang="en-GB" sz="2000" b="1" dirty="0"/>
              <a:t>() Function:</a:t>
            </a:r>
          </a:p>
          <a:p>
            <a:r>
              <a:rPr lang="en-GB" sz="2000" dirty="0"/>
              <a:t>The </a:t>
            </a:r>
            <a:r>
              <a:rPr lang="en-GB" sz="2000" dirty="0" err="1"/>
              <a:t>isinstance</a:t>
            </a:r>
            <a:r>
              <a:rPr lang="en-GB" sz="2000" dirty="0"/>
              <a:t>() function in Python checks if the given object belongs to a certain class. If the object is an instance of the class, it returns true; else it returns false. If the class is a subclass, it returns true. The function takes two arguments, object and class info. </a:t>
            </a:r>
          </a:p>
          <a:p>
            <a:endParaRPr lang="en-GB" sz="2000" dirty="0"/>
          </a:p>
          <a:p>
            <a:r>
              <a:rPr lang="en-GB" sz="2000" b="1" dirty="0"/>
              <a:t>Example:</a:t>
            </a:r>
          </a:p>
          <a:p>
            <a:r>
              <a:rPr lang="en-GB" sz="2000" dirty="0"/>
              <a:t># </a:t>
            </a:r>
            <a:r>
              <a:rPr lang="en-GB" sz="2000" dirty="0" err="1"/>
              <a:t>isinstance</a:t>
            </a:r>
            <a:r>
              <a:rPr lang="en-GB" sz="2000" dirty="0"/>
              <a:t>() - Check if object is an instance of a class</a:t>
            </a:r>
          </a:p>
          <a:p>
            <a:r>
              <a:rPr lang="en-GB" sz="2000" dirty="0"/>
              <a:t>p =7</a:t>
            </a:r>
          </a:p>
          <a:p>
            <a:r>
              <a:rPr lang="en-GB" sz="2000" dirty="0"/>
              <a:t>print("Is Person instance:", </a:t>
            </a:r>
            <a:r>
              <a:rPr lang="en-GB" sz="2000" dirty="0" err="1"/>
              <a:t>isinstance</a:t>
            </a:r>
            <a:r>
              <a:rPr lang="en-GB" sz="2000" dirty="0"/>
              <a:t>(p, int))</a:t>
            </a:r>
          </a:p>
          <a:p>
            <a:r>
              <a:rPr lang="en-GB" sz="2000" dirty="0"/>
              <a:t>#Output: True</a:t>
            </a:r>
          </a:p>
          <a:p>
            <a:endParaRPr lang="en-GB" sz="2000" dirty="0"/>
          </a:p>
          <a:p>
            <a:r>
              <a:rPr lang="en-GB" sz="2000" b="1" dirty="0"/>
              <a:t>Python </a:t>
            </a:r>
            <a:r>
              <a:rPr lang="en-GB" sz="2000" b="1" dirty="0" err="1"/>
              <a:t>iter</a:t>
            </a:r>
            <a:r>
              <a:rPr lang="en-GB" sz="2000" b="1" dirty="0"/>
              <a:t>() Function</a:t>
            </a:r>
          </a:p>
          <a:p>
            <a:r>
              <a:rPr lang="en-GB" sz="2000" dirty="0"/>
              <a:t>The </a:t>
            </a:r>
            <a:r>
              <a:rPr lang="en-GB" sz="2000" dirty="0" err="1"/>
              <a:t>iter</a:t>
            </a:r>
            <a:r>
              <a:rPr lang="en-GB" sz="2000" dirty="0"/>
              <a:t>() function converts an </a:t>
            </a:r>
            <a:r>
              <a:rPr lang="en-GB" sz="2000" dirty="0" err="1"/>
              <a:t>iterable</a:t>
            </a:r>
            <a:r>
              <a:rPr lang="en-GB" sz="2000" dirty="0"/>
              <a:t> into an iterator object. The object created can be iterated one element at a time.</a:t>
            </a:r>
          </a:p>
          <a:p>
            <a:endParaRPr lang="en-GB" sz="2000" dirty="0"/>
          </a:p>
          <a:p>
            <a:r>
              <a:rPr lang="en-GB" sz="2000" b="1" dirty="0"/>
              <a:t>Example:</a:t>
            </a:r>
          </a:p>
          <a:p>
            <a:r>
              <a:rPr lang="en-GB" sz="2000" dirty="0"/>
              <a:t># </a:t>
            </a:r>
            <a:r>
              <a:rPr lang="en-GB" sz="2000" dirty="0" err="1"/>
              <a:t>iter</a:t>
            </a:r>
            <a:r>
              <a:rPr lang="en-GB" sz="2000" dirty="0"/>
              <a:t>() - Convert </a:t>
            </a:r>
            <a:r>
              <a:rPr lang="en-GB" sz="2000" dirty="0" err="1"/>
              <a:t>iterable</a:t>
            </a:r>
            <a:r>
              <a:rPr lang="en-GB" sz="2000" dirty="0"/>
              <a:t> to an iterator</a:t>
            </a:r>
          </a:p>
          <a:p>
            <a:r>
              <a:rPr lang="en-GB" sz="2000" dirty="0"/>
              <a:t>iterator = </a:t>
            </a:r>
            <a:r>
              <a:rPr lang="en-GB" sz="2000" dirty="0" err="1"/>
              <a:t>iter</a:t>
            </a:r>
            <a:r>
              <a:rPr lang="en-GB" sz="2000" dirty="0"/>
              <a:t>([1, 2, 3])</a:t>
            </a:r>
          </a:p>
          <a:p>
            <a:r>
              <a:rPr lang="en-GB" sz="2000" dirty="0"/>
              <a:t>print("First item from iterator:", next(iterator))</a:t>
            </a:r>
          </a:p>
          <a:p>
            <a:r>
              <a:rPr lang="en-GB" sz="2000" dirty="0"/>
              <a:t># Output:1</a:t>
            </a:r>
          </a:p>
          <a:p>
            <a:endParaRPr lang="en-GB" sz="2000" dirty="0"/>
          </a:p>
        </p:txBody>
      </p:sp>
    </p:spTree>
    <p:extLst>
      <p:ext uri="{BB962C8B-B14F-4D97-AF65-F5344CB8AC3E}">
        <p14:creationId xmlns:p14="http://schemas.microsoft.com/office/powerpoint/2010/main" val="35351341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9B8D4-CDCE-7044-DED0-EB1361746F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20F713-2988-9331-B643-C87393B780B9}"/>
              </a:ext>
            </a:extLst>
          </p:cNvPr>
          <p:cNvSpPr txBox="1"/>
          <p:nvPr/>
        </p:nvSpPr>
        <p:spPr>
          <a:xfrm>
            <a:off x="178981" y="197346"/>
            <a:ext cx="11834038" cy="6463308"/>
          </a:xfrm>
          <a:prstGeom prst="rect">
            <a:avLst/>
          </a:prstGeom>
          <a:noFill/>
        </p:spPr>
        <p:txBody>
          <a:bodyPr wrap="square">
            <a:spAutoFit/>
          </a:bodyPr>
          <a:lstStyle/>
          <a:p>
            <a:r>
              <a:rPr lang="en-GB" b="1" dirty="0"/>
              <a:t>Python </a:t>
            </a:r>
            <a:r>
              <a:rPr lang="en-GB" b="1" dirty="0" err="1"/>
              <a:t>issubclass</a:t>
            </a:r>
            <a:r>
              <a:rPr lang="en-GB" b="1" dirty="0"/>
              <a:t>() Function:</a:t>
            </a:r>
          </a:p>
          <a:p>
            <a:r>
              <a:rPr lang="en-GB" dirty="0"/>
              <a:t>The </a:t>
            </a:r>
            <a:r>
              <a:rPr lang="en-GB" dirty="0" err="1"/>
              <a:t>issubclass</a:t>
            </a:r>
            <a:r>
              <a:rPr lang="en-GB" dirty="0"/>
              <a:t>() function checks if a class is a subclass of another class. If it is a subclass, it returns true. </a:t>
            </a:r>
          </a:p>
          <a:p>
            <a:endParaRPr lang="en-GB" dirty="0"/>
          </a:p>
          <a:p>
            <a:r>
              <a:rPr lang="en-GB" b="1" dirty="0"/>
              <a:t>Example:</a:t>
            </a:r>
          </a:p>
          <a:p>
            <a:r>
              <a:rPr lang="en-GB" dirty="0"/>
              <a:t># </a:t>
            </a:r>
            <a:r>
              <a:rPr lang="en-GB" dirty="0" err="1"/>
              <a:t>issubclass</a:t>
            </a:r>
            <a:r>
              <a:rPr lang="en-GB" dirty="0"/>
              <a:t>() - Check if class is a subclass</a:t>
            </a:r>
          </a:p>
          <a:p>
            <a:r>
              <a:rPr lang="en-GB" dirty="0"/>
              <a:t>print("Is Person a subclass of object:", </a:t>
            </a:r>
            <a:r>
              <a:rPr lang="en-GB" dirty="0" err="1"/>
              <a:t>issubclass</a:t>
            </a:r>
            <a:r>
              <a:rPr lang="en-GB" dirty="0"/>
              <a:t>(Person, object)) </a:t>
            </a:r>
          </a:p>
          <a:p>
            <a:endParaRPr lang="en-GB" dirty="0"/>
          </a:p>
          <a:p>
            <a:r>
              <a:rPr lang="en-GB" b="1" dirty="0"/>
              <a:t>Output:</a:t>
            </a:r>
          </a:p>
          <a:p>
            <a:r>
              <a:rPr lang="en-GB" dirty="0"/>
              <a:t> True</a:t>
            </a:r>
          </a:p>
          <a:p>
            <a:endParaRPr lang="en-GB" dirty="0"/>
          </a:p>
          <a:p>
            <a:r>
              <a:rPr lang="en-GB" b="1" dirty="0"/>
              <a:t>Python locals() Function</a:t>
            </a:r>
          </a:p>
          <a:p>
            <a:r>
              <a:rPr lang="en-GB" dirty="0"/>
              <a:t>The locals() in-built function in Python returns the dictionary for the current local symbol table. A symbol table refers to a data structure containing required information about the program, such as variable names, classes, and methods. </a:t>
            </a:r>
          </a:p>
          <a:p>
            <a:endParaRPr lang="en-GB" dirty="0"/>
          </a:p>
          <a:p>
            <a:r>
              <a:rPr lang="en-GB" b="1" dirty="0"/>
              <a:t>Python list() Function</a:t>
            </a:r>
          </a:p>
          <a:p>
            <a:r>
              <a:rPr lang="en-GB" dirty="0"/>
              <a:t>The list() function in Python creates a list. </a:t>
            </a:r>
          </a:p>
          <a:p>
            <a:endParaRPr lang="en-GB" b="1" dirty="0"/>
          </a:p>
          <a:p>
            <a:r>
              <a:rPr lang="en-GB" b="1" dirty="0"/>
              <a:t>Example:</a:t>
            </a:r>
          </a:p>
          <a:p>
            <a:r>
              <a:rPr lang="en-GB" dirty="0"/>
              <a:t># list() - Create a list</a:t>
            </a:r>
          </a:p>
          <a:p>
            <a:r>
              <a:rPr lang="en-GB" dirty="0"/>
              <a:t>print("List from tuple:", list((1, 2, 3))) </a:t>
            </a:r>
          </a:p>
          <a:p>
            <a:endParaRPr lang="en-GB" dirty="0"/>
          </a:p>
          <a:p>
            <a:r>
              <a:rPr lang="en-GB" b="1" dirty="0"/>
              <a:t>Output: </a:t>
            </a:r>
          </a:p>
          <a:p>
            <a:r>
              <a:rPr lang="en-GB" dirty="0"/>
              <a:t>[1, 2, 3]</a:t>
            </a:r>
          </a:p>
        </p:txBody>
      </p:sp>
    </p:spTree>
    <p:extLst>
      <p:ext uri="{BB962C8B-B14F-4D97-AF65-F5344CB8AC3E}">
        <p14:creationId xmlns:p14="http://schemas.microsoft.com/office/powerpoint/2010/main" val="23169974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D7EB4-64A7-A99A-6F89-FDAF64EC47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572BEC-7C79-E57C-9D7B-60FA53A10583}"/>
              </a:ext>
            </a:extLst>
          </p:cNvPr>
          <p:cNvSpPr txBox="1"/>
          <p:nvPr/>
        </p:nvSpPr>
        <p:spPr>
          <a:xfrm>
            <a:off x="170121" y="197346"/>
            <a:ext cx="11897832" cy="5909310"/>
          </a:xfrm>
          <a:prstGeom prst="rect">
            <a:avLst/>
          </a:prstGeom>
          <a:noFill/>
        </p:spPr>
        <p:txBody>
          <a:bodyPr wrap="square">
            <a:spAutoFit/>
          </a:bodyPr>
          <a:lstStyle/>
          <a:p>
            <a:r>
              <a:rPr lang="en-GB" b="1" dirty="0"/>
              <a:t>Python map() Function</a:t>
            </a:r>
          </a:p>
          <a:p>
            <a:r>
              <a:rPr lang="en-GB" dirty="0"/>
              <a:t>The map() function returns a result list after applying a specific function to each item of an </a:t>
            </a:r>
            <a:r>
              <a:rPr lang="en-GB" dirty="0" err="1"/>
              <a:t>iterable</a:t>
            </a:r>
            <a:r>
              <a:rPr lang="en-GB" dirty="0"/>
              <a:t>. </a:t>
            </a:r>
          </a:p>
          <a:p>
            <a:endParaRPr lang="en-GB" dirty="0"/>
          </a:p>
          <a:p>
            <a:r>
              <a:rPr lang="en-GB" b="1" dirty="0"/>
              <a:t>Example:</a:t>
            </a:r>
          </a:p>
          <a:p>
            <a:r>
              <a:rPr lang="en-GB" dirty="0"/>
              <a:t># map() - Apply function to each item of </a:t>
            </a:r>
            <a:r>
              <a:rPr lang="en-GB" dirty="0" err="1"/>
              <a:t>iterable</a:t>
            </a:r>
            <a:endParaRPr lang="en-GB" dirty="0"/>
          </a:p>
          <a:p>
            <a:r>
              <a:rPr lang="en-GB" dirty="0"/>
              <a:t>mapped = list(map(lambda x: x * 2, [1, 2, 3]))</a:t>
            </a:r>
          </a:p>
          <a:p>
            <a:r>
              <a:rPr lang="en-GB" dirty="0"/>
              <a:t>print("Mapped list:", mapped) </a:t>
            </a:r>
          </a:p>
          <a:p>
            <a:endParaRPr lang="en-GB" dirty="0"/>
          </a:p>
          <a:p>
            <a:r>
              <a:rPr lang="en-GB" dirty="0"/>
              <a:t>Output:</a:t>
            </a:r>
          </a:p>
          <a:p>
            <a:r>
              <a:rPr lang="en-GB" dirty="0"/>
              <a:t> [2, 4, 6]</a:t>
            </a:r>
          </a:p>
          <a:p>
            <a:endParaRPr lang="en-GB" dirty="0"/>
          </a:p>
          <a:p>
            <a:r>
              <a:rPr lang="en-GB" b="1" dirty="0"/>
              <a:t>Python </a:t>
            </a:r>
            <a:r>
              <a:rPr lang="en-GB" b="1" dirty="0" err="1"/>
              <a:t>memoryview</a:t>
            </a:r>
            <a:r>
              <a:rPr lang="en-GB" b="1" dirty="0"/>
              <a:t>() Function</a:t>
            </a:r>
          </a:p>
          <a:p>
            <a:r>
              <a:rPr lang="en-GB" dirty="0"/>
              <a:t>The </a:t>
            </a:r>
            <a:r>
              <a:rPr lang="en-GB" dirty="0" err="1"/>
              <a:t>memoryview</a:t>
            </a:r>
            <a:r>
              <a:rPr lang="en-GB" dirty="0"/>
              <a:t>() function returns a memory view of an object of the argument. </a:t>
            </a:r>
          </a:p>
          <a:p>
            <a:endParaRPr lang="en-GB" dirty="0"/>
          </a:p>
          <a:p>
            <a:r>
              <a:rPr lang="en-GB" b="1" dirty="0"/>
              <a:t>Example:</a:t>
            </a:r>
          </a:p>
          <a:p>
            <a:r>
              <a:rPr lang="en-GB" dirty="0"/>
              <a:t># </a:t>
            </a:r>
            <a:r>
              <a:rPr lang="en-GB" dirty="0" err="1"/>
              <a:t>memoryview</a:t>
            </a:r>
            <a:r>
              <a:rPr lang="en-GB" dirty="0"/>
              <a:t>() - Get a memory view object</a:t>
            </a:r>
          </a:p>
          <a:p>
            <a:r>
              <a:rPr lang="en-GB" dirty="0"/>
              <a:t>mv = </a:t>
            </a:r>
            <a:r>
              <a:rPr lang="en-GB" dirty="0" err="1"/>
              <a:t>memoryview</a:t>
            </a:r>
            <a:r>
              <a:rPr lang="en-GB" dirty="0"/>
              <a:t>(bytes('hello', 'utf-8'))</a:t>
            </a:r>
          </a:p>
          <a:p>
            <a:r>
              <a:rPr lang="en-GB" dirty="0"/>
              <a:t>print("Memory view object:", </a:t>
            </a:r>
            <a:r>
              <a:rPr lang="en-GB" dirty="0" err="1"/>
              <a:t>mv.tolist</a:t>
            </a:r>
            <a:r>
              <a:rPr lang="en-GB" dirty="0"/>
              <a:t>())</a:t>
            </a:r>
          </a:p>
          <a:p>
            <a:endParaRPr lang="en-GB" b="1" dirty="0"/>
          </a:p>
          <a:p>
            <a:r>
              <a:rPr lang="en-GB" b="1" dirty="0"/>
              <a:t> Output: </a:t>
            </a:r>
          </a:p>
          <a:p>
            <a:r>
              <a:rPr lang="en-GB" dirty="0"/>
              <a:t>[104, 101, 108, 108, 111]</a:t>
            </a:r>
          </a:p>
        </p:txBody>
      </p:sp>
    </p:spTree>
    <p:extLst>
      <p:ext uri="{BB962C8B-B14F-4D97-AF65-F5344CB8AC3E}">
        <p14:creationId xmlns:p14="http://schemas.microsoft.com/office/powerpoint/2010/main" val="2532456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DE003-0B50-C5FD-B113-34E85F1A76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9BAB10-CF14-20CC-6C69-01E2D53BA86C}"/>
              </a:ext>
            </a:extLst>
          </p:cNvPr>
          <p:cNvSpPr txBox="1"/>
          <p:nvPr/>
        </p:nvSpPr>
        <p:spPr>
          <a:xfrm>
            <a:off x="563526" y="751344"/>
            <a:ext cx="11057860" cy="5016758"/>
          </a:xfrm>
          <a:prstGeom prst="rect">
            <a:avLst/>
          </a:prstGeom>
          <a:noFill/>
        </p:spPr>
        <p:txBody>
          <a:bodyPr wrap="square">
            <a:spAutoFit/>
          </a:bodyPr>
          <a:lstStyle/>
          <a:p>
            <a:r>
              <a:rPr lang="en-GB" sz="2000" b="1" dirty="0"/>
              <a:t>Python open() Function:</a:t>
            </a:r>
          </a:p>
          <a:p>
            <a:r>
              <a:rPr lang="en-GB" sz="2000" dirty="0"/>
              <a:t>The </a:t>
            </a:r>
            <a:r>
              <a:rPr lang="en-GB" sz="2000" b="1" dirty="0"/>
              <a:t>open() </a:t>
            </a:r>
            <a:r>
              <a:rPr lang="en-GB" sz="2000" dirty="0"/>
              <a:t>function in Python opens a file and returns its corresponding object. </a:t>
            </a:r>
          </a:p>
          <a:p>
            <a:endParaRPr lang="en-GB" sz="2000" dirty="0"/>
          </a:p>
          <a:p>
            <a:r>
              <a:rPr lang="en-GB" sz="2000" b="1" dirty="0"/>
              <a:t>Python object() Function</a:t>
            </a:r>
          </a:p>
          <a:p>
            <a:r>
              <a:rPr lang="en-GB" sz="2000" dirty="0"/>
              <a:t>The </a:t>
            </a:r>
            <a:r>
              <a:rPr lang="en-GB" sz="2000" b="1" dirty="0"/>
              <a:t>object() </a:t>
            </a:r>
            <a:r>
              <a:rPr lang="en-GB" sz="2000" dirty="0"/>
              <a:t>function returns an empty object without parameters. It forms the base for classes and holds built-in methods that are default for classes.</a:t>
            </a:r>
          </a:p>
          <a:p>
            <a:endParaRPr lang="en-GB" sz="2000" dirty="0"/>
          </a:p>
          <a:p>
            <a:r>
              <a:rPr lang="en-GB" sz="2000" b="1" dirty="0"/>
              <a:t>Python </a:t>
            </a:r>
            <a:r>
              <a:rPr lang="en-GB" sz="2000" b="1" dirty="0" err="1"/>
              <a:t>ord</a:t>
            </a:r>
            <a:r>
              <a:rPr lang="en-GB" sz="2000" b="1" dirty="0"/>
              <a:t>() Function</a:t>
            </a:r>
          </a:p>
          <a:p>
            <a:r>
              <a:rPr lang="en-GB" sz="2000" dirty="0"/>
              <a:t>It returns an integer representing the Unicode value of the passed argument or given character.</a:t>
            </a:r>
          </a:p>
          <a:p>
            <a:endParaRPr lang="en-GB" sz="2000" dirty="0"/>
          </a:p>
          <a:p>
            <a:r>
              <a:rPr lang="en-GB" sz="2000" b="1" dirty="0"/>
              <a:t>Example:</a:t>
            </a:r>
          </a:p>
          <a:p>
            <a:r>
              <a:rPr lang="en-GB" sz="2000" dirty="0"/>
              <a:t># </a:t>
            </a:r>
            <a:r>
              <a:rPr lang="en-GB" sz="2000" dirty="0" err="1"/>
              <a:t>ord</a:t>
            </a:r>
            <a:r>
              <a:rPr lang="en-GB" sz="2000" dirty="0"/>
              <a:t>() - Get Unicode code point of a character</a:t>
            </a:r>
          </a:p>
          <a:p>
            <a:r>
              <a:rPr lang="en-GB" sz="2000" dirty="0"/>
              <a:t>print("Unicode code point:", </a:t>
            </a:r>
            <a:r>
              <a:rPr lang="en-GB" sz="2000" dirty="0" err="1"/>
              <a:t>ord</a:t>
            </a:r>
            <a:r>
              <a:rPr lang="en-GB" sz="2000" dirty="0"/>
              <a:t>('A'))</a:t>
            </a:r>
          </a:p>
          <a:p>
            <a:endParaRPr lang="en-GB" sz="2000" dirty="0"/>
          </a:p>
          <a:p>
            <a:r>
              <a:rPr lang="en-GB" sz="2000" b="1" dirty="0"/>
              <a:t>Output:</a:t>
            </a:r>
          </a:p>
          <a:p>
            <a:r>
              <a:rPr lang="en-GB" sz="2000" dirty="0"/>
              <a:t> 65</a:t>
            </a:r>
          </a:p>
        </p:txBody>
      </p:sp>
    </p:spTree>
    <p:extLst>
      <p:ext uri="{BB962C8B-B14F-4D97-AF65-F5344CB8AC3E}">
        <p14:creationId xmlns:p14="http://schemas.microsoft.com/office/powerpoint/2010/main" val="24038214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40177-07CC-FA0A-CA6A-398AF698433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D63A36-67E6-08FD-CFDB-D228B8CAEE80}"/>
              </a:ext>
            </a:extLst>
          </p:cNvPr>
          <p:cNvSpPr txBox="1"/>
          <p:nvPr/>
        </p:nvSpPr>
        <p:spPr>
          <a:xfrm>
            <a:off x="173665" y="101929"/>
            <a:ext cx="11674549" cy="6863417"/>
          </a:xfrm>
          <a:prstGeom prst="rect">
            <a:avLst/>
          </a:prstGeom>
          <a:noFill/>
        </p:spPr>
        <p:txBody>
          <a:bodyPr wrap="square">
            <a:spAutoFit/>
          </a:bodyPr>
          <a:lstStyle/>
          <a:p>
            <a:r>
              <a:rPr lang="en-GB" sz="2000" b="1" dirty="0"/>
              <a:t>Python oct() Function:</a:t>
            </a:r>
          </a:p>
          <a:p>
            <a:r>
              <a:rPr lang="en-GB" sz="2000" dirty="0"/>
              <a:t>The oct() function is used to return an octal value of an integer in a string format. It takes an argument and converts an integer into an octal string. If the argument is not an integer, it throws an error.</a:t>
            </a:r>
          </a:p>
          <a:p>
            <a:endParaRPr lang="en-GB" sz="2000" dirty="0"/>
          </a:p>
          <a:p>
            <a:r>
              <a:rPr lang="en-GB" sz="2000" b="1" dirty="0"/>
              <a:t>Example:</a:t>
            </a:r>
          </a:p>
          <a:p>
            <a:r>
              <a:rPr lang="en-GB" sz="2000" dirty="0"/>
              <a:t># oct() - Convert integer to octal string</a:t>
            </a:r>
          </a:p>
          <a:p>
            <a:r>
              <a:rPr lang="en-GB" sz="2000" dirty="0"/>
              <a:t>print("Octal representation:", oct(8))</a:t>
            </a:r>
          </a:p>
          <a:p>
            <a:endParaRPr lang="en-GB" sz="2000" dirty="0"/>
          </a:p>
          <a:p>
            <a:r>
              <a:rPr lang="en-GB" sz="2000" b="1" dirty="0"/>
              <a:t>Output: </a:t>
            </a:r>
          </a:p>
          <a:p>
            <a:r>
              <a:rPr lang="en-GB" sz="2000" dirty="0"/>
              <a:t>0o10</a:t>
            </a:r>
          </a:p>
          <a:p>
            <a:endParaRPr lang="en-GB" sz="2000" dirty="0"/>
          </a:p>
          <a:p>
            <a:r>
              <a:rPr lang="en-GB" sz="2000" b="1" dirty="0"/>
              <a:t>Python pow() Function</a:t>
            </a:r>
          </a:p>
          <a:p>
            <a:r>
              <a:rPr lang="en-GB" sz="2000" dirty="0"/>
              <a:t>This function computes the power of a number and returns x to the power of y. It is equal to X**y. there is an option for a third argument mod. If we mention it, the function returns x to the power of y modulus z, which is equivalent to (</a:t>
            </a:r>
            <a:r>
              <a:rPr lang="en-GB" sz="2000" dirty="0" err="1"/>
              <a:t>x,y</a:t>
            </a:r>
            <a:r>
              <a:rPr lang="en-GB" sz="2000" dirty="0"/>
              <a:t>) % z.</a:t>
            </a:r>
          </a:p>
          <a:p>
            <a:endParaRPr lang="en-GB" sz="2000" dirty="0"/>
          </a:p>
          <a:p>
            <a:r>
              <a:rPr lang="en-GB" sz="2000" b="1" dirty="0"/>
              <a:t>Example:</a:t>
            </a:r>
          </a:p>
          <a:p>
            <a:r>
              <a:rPr lang="en-GB" sz="2000" dirty="0"/>
              <a:t># pow() - Compute power of a number</a:t>
            </a:r>
          </a:p>
          <a:p>
            <a:r>
              <a:rPr lang="en-GB" sz="2000" dirty="0"/>
              <a:t>print("Power value:", pow(2, 3))</a:t>
            </a:r>
          </a:p>
          <a:p>
            <a:endParaRPr lang="en-GB" sz="2000" dirty="0"/>
          </a:p>
          <a:p>
            <a:r>
              <a:rPr lang="en-GB" sz="2000" b="1" dirty="0"/>
              <a:t>Output: </a:t>
            </a:r>
          </a:p>
          <a:p>
            <a:r>
              <a:rPr lang="en-GB" sz="2000" dirty="0"/>
              <a:t>8</a:t>
            </a:r>
          </a:p>
        </p:txBody>
      </p:sp>
    </p:spTree>
    <p:extLst>
      <p:ext uri="{BB962C8B-B14F-4D97-AF65-F5344CB8AC3E}">
        <p14:creationId xmlns:p14="http://schemas.microsoft.com/office/powerpoint/2010/main" val="31276964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F32F67-5079-C67E-7EAB-F816CD7F038B}"/>
              </a:ext>
            </a:extLst>
          </p:cNvPr>
          <p:cNvSpPr txBox="1"/>
          <p:nvPr/>
        </p:nvSpPr>
        <p:spPr>
          <a:xfrm>
            <a:off x="189614" y="197346"/>
            <a:ext cx="11812772" cy="6463308"/>
          </a:xfrm>
          <a:prstGeom prst="rect">
            <a:avLst/>
          </a:prstGeom>
          <a:noFill/>
        </p:spPr>
        <p:txBody>
          <a:bodyPr wrap="square">
            <a:spAutoFit/>
          </a:bodyPr>
          <a:lstStyle/>
          <a:p>
            <a:r>
              <a:rPr lang="en-GB" b="1" dirty="0"/>
              <a:t>Python property() Function</a:t>
            </a:r>
          </a:p>
          <a:p>
            <a:r>
              <a:rPr lang="en-GB" dirty="0"/>
              <a:t>The property() function in Python creates a property of a class.</a:t>
            </a:r>
          </a:p>
          <a:p>
            <a:endParaRPr lang="en-GB" dirty="0"/>
          </a:p>
          <a:p>
            <a:r>
              <a:rPr lang="en-GB" b="1" dirty="0"/>
              <a:t>Python print() Function</a:t>
            </a:r>
          </a:p>
          <a:p>
            <a:r>
              <a:rPr lang="en-GB" dirty="0"/>
              <a:t>This function is used to print the output to the screen or any other standard device. </a:t>
            </a:r>
          </a:p>
          <a:p>
            <a:endParaRPr lang="en-GB" dirty="0"/>
          </a:p>
          <a:p>
            <a:r>
              <a:rPr lang="en-GB" b="1" dirty="0"/>
              <a:t>Example:</a:t>
            </a:r>
          </a:p>
          <a:p>
            <a:r>
              <a:rPr lang="en-GB" dirty="0"/>
              <a:t># print() - Print output</a:t>
            </a:r>
          </a:p>
          <a:p>
            <a:r>
              <a:rPr lang="en-GB" dirty="0"/>
              <a:t>print("Hello, World!")</a:t>
            </a:r>
          </a:p>
          <a:p>
            <a:endParaRPr lang="en-GB" dirty="0"/>
          </a:p>
          <a:p>
            <a:r>
              <a:rPr lang="en-GB" b="1" dirty="0"/>
              <a:t>Output:</a:t>
            </a:r>
          </a:p>
          <a:p>
            <a:r>
              <a:rPr lang="en-GB" dirty="0"/>
              <a:t>Hello, World!</a:t>
            </a:r>
          </a:p>
          <a:p>
            <a:endParaRPr lang="en-GB" dirty="0"/>
          </a:p>
          <a:p>
            <a:r>
              <a:rPr lang="en-GB" b="1" dirty="0"/>
              <a:t>Python round() Function</a:t>
            </a:r>
          </a:p>
          <a:p>
            <a:r>
              <a:rPr lang="en-GB" dirty="0"/>
              <a:t>The round() function rounds off the digits of the given number and returns floating-point numbers rounded to the specified number of decimals. </a:t>
            </a:r>
          </a:p>
          <a:p>
            <a:endParaRPr lang="en-GB" b="1" dirty="0"/>
          </a:p>
          <a:p>
            <a:r>
              <a:rPr lang="en-GB" b="1" dirty="0"/>
              <a:t>Example:</a:t>
            </a:r>
          </a:p>
          <a:p>
            <a:r>
              <a:rPr lang="en-GB" dirty="0"/>
              <a:t># round() - Round off a number</a:t>
            </a:r>
          </a:p>
          <a:p>
            <a:r>
              <a:rPr lang="en-GB" dirty="0"/>
              <a:t>print("Rounded value:", round(3.14159, 2))</a:t>
            </a:r>
          </a:p>
          <a:p>
            <a:endParaRPr lang="en-GB" dirty="0"/>
          </a:p>
          <a:p>
            <a:r>
              <a:rPr lang="en-GB" b="1" dirty="0"/>
              <a:t>Output: </a:t>
            </a:r>
          </a:p>
          <a:p>
            <a:r>
              <a:rPr lang="en-GB" dirty="0"/>
              <a:t>3.14</a:t>
            </a:r>
          </a:p>
        </p:txBody>
      </p:sp>
    </p:spTree>
    <p:extLst>
      <p:ext uri="{BB962C8B-B14F-4D97-AF65-F5344CB8AC3E}">
        <p14:creationId xmlns:p14="http://schemas.microsoft.com/office/powerpoint/2010/main" val="815474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6506F-DAE2-0625-C821-12BC28FB2F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5AB04AE-4696-C809-419F-12A2E559F2C2}"/>
              </a:ext>
            </a:extLst>
          </p:cNvPr>
          <p:cNvSpPr txBox="1"/>
          <p:nvPr/>
        </p:nvSpPr>
        <p:spPr>
          <a:xfrm>
            <a:off x="136451" y="162963"/>
            <a:ext cx="11919098" cy="5909310"/>
          </a:xfrm>
          <a:prstGeom prst="rect">
            <a:avLst/>
          </a:prstGeom>
          <a:noFill/>
        </p:spPr>
        <p:txBody>
          <a:bodyPr wrap="square">
            <a:spAutoFit/>
          </a:bodyPr>
          <a:lstStyle/>
          <a:p>
            <a:r>
              <a:rPr lang="en-GB" b="1" dirty="0"/>
              <a:t>Python range() Function:</a:t>
            </a:r>
          </a:p>
          <a:p>
            <a:r>
              <a:rPr lang="en-GB" dirty="0"/>
              <a:t>This function generates a sequence of numbers, returning an immutable sequence of numbers that begins from zero by default, increments by 1, and ends at the given number. </a:t>
            </a:r>
          </a:p>
          <a:p>
            <a:endParaRPr lang="en-GB" dirty="0"/>
          </a:p>
          <a:p>
            <a:r>
              <a:rPr lang="en-GB" b="1" dirty="0"/>
              <a:t>Example:</a:t>
            </a:r>
          </a:p>
          <a:p>
            <a:r>
              <a:rPr lang="en-GB" dirty="0"/>
              <a:t># range() - Generate a sequence of numbers</a:t>
            </a:r>
          </a:p>
          <a:p>
            <a:r>
              <a:rPr lang="en-GB" dirty="0"/>
              <a:t>print("Range sequence:", list(range(5)))</a:t>
            </a:r>
          </a:p>
          <a:p>
            <a:endParaRPr lang="en-GB" dirty="0"/>
          </a:p>
          <a:p>
            <a:r>
              <a:rPr lang="en-GB" b="1" dirty="0"/>
              <a:t>Output:</a:t>
            </a:r>
          </a:p>
          <a:p>
            <a:r>
              <a:rPr lang="en-GB" dirty="0"/>
              <a:t>[0, 1, 2, 3, 4]</a:t>
            </a:r>
          </a:p>
          <a:p>
            <a:endParaRPr lang="en-GB" dirty="0"/>
          </a:p>
          <a:p>
            <a:r>
              <a:rPr lang="en-GB" b="1" dirty="0"/>
              <a:t>Python reversed() Function</a:t>
            </a:r>
          </a:p>
          <a:p>
            <a:r>
              <a:rPr lang="en-GB" dirty="0"/>
              <a:t>We use the reversed() function in Python to reverse the reversed iterator of the given sequence. </a:t>
            </a:r>
          </a:p>
          <a:p>
            <a:endParaRPr lang="en-GB" dirty="0"/>
          </a:p>
          <a:p>
            <a:r>
              <a:rPr lang="en-GB" b="1" dirty="0"/>
              <a:t>Example:</a:t>
            </a:r>
          </a:p>
          <a:p>
            <a:r>
              <a:rPr lang="en-GB" dirty="0"/>
              <a:t># reversed() - Reverse an </a:t>
            </a:r>
            <a:r>
              <a:rPr lang="en-GB" dirty="0" err="1"/>
              <a:t>iterable</a:t>
            </a:r>
            <a:endParaRPr lang="en-GB" dirty="0"/>
          </a:p>
          <a:p>
            <a:r>
              <a:rPr lang="en-GB" dirty="0"/>
              <a:t>print("Reversed list:", list(reversed([1, 2, 3]))) </a:t>
            </a:r>
          </a:p>
          <a:p>
            <a:endParaRPr lang="en-GB" dirty="0"/>
          </a:p>
          <a:p>
            <a:r>
              <a:rPr lang="en-GB" b="1" dirty="0"/>
              <a:t>Output:</a:t>
            </a:r>
          </a:p>
          <a:p>
            <a:r>
              <a:rPr lang="en-GB" dirty="0"/>
              <a:t> [3, 2, 1]</a:t>
            </a:r>
          </a:p>
          <a:p>
            <a:endParaRPr lang="en-GB" dirty="0"/>
          </a:p>
        </p:txBody>
      </p:sp>
    </p:spTree>
    <p:extLst>
      <p:ext uri="{BB962C8B-B14F-4D97-AF65-F5344CB8AC3E}">
        <p14:creationId xmlns:p14="http://schemas.microsoft.com/office/powerpoint/2010/main" val="1647624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756AC-FE50-9A0E-B2DB-E628C9D43A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9E0207-15E0-BCB9-C638-40991AEA4D1A}"/>
              </a:ext>
            </a:extLst>
          </p:cNvPr>
          <p:cNvSpPr txBox="1"/>
          <p:nvPr/>
        </p:nvSpPr>
        <p:spPr>
          <a:xfrm>
            <a:off x="95694" y="74428"/>
            <a:ext cx="11982892" cy="5632311"/>
          </a:xfrm>
          <a:prstGeom prst="rect">
            <a:avLst/>
          </a:prstGeom>
          <a:noFill/>
        </p:spPr>
        <p:txBody>
          <a:bodyPr wrap="square">
            <a:spAutoFit/>
          </a:bodyPr>
          <a:lstStyle/>
          <a:p>
            <a:r>
              <a:rPr lang="en-GB" b="1" dirty="0"/>
              <a:t>Python </a:t>
            </a:r>
            <a:r>
              <a:rPr lang="en-GB" b="1" dirty="0" err="1"/>
              <a:t>repr</a:t>
            </a:r>
            <a:r>
              <a:rPr lang="en-GB" b="1" dirty="0"/>
              <a:t>() Function:</a:t>
            </a:r>
          </a:p>
          <a:p>
            <a:r>
              <a:rPr lang="en-GB" dirty="0"/>
              <a:t>It returns the printable version of an object.</a:t>
            </a:r>
          </a:p>
          <a:p>
            <a:endParaRPr lang="en-GB" dirty="0"/>
          </a:p>
          <a:p>
            <a:r>
              <a:rPr lang="en-GB" b="1" dirty="0"/>
              <a:t>Example:</a:t>
            </a:r>
          </a:p>
          <a:p>
            <a:r>
              <a:rPr lang="en-GB" dirty="0"/>
              <a:t># </a:t>
            </a:r>
            <a:r>
              <a:rPr lang="en-GB" dirty="0" err="1"/>
              <a:t>repr</a:t>
            </a:r>
            <a:r>
              <a:rPr lang="en-GB" dirty="0"/>
              <a:t>() - Get the printable representation of an object</a:t>
            </a:r>
          </a:p>
          <a:p>
            <a:r>
              <a:rPr lang="en-GB" dirty="0"/>
              <a:t>print("Printable representation:", </a:t>
            </a:r>
            <a:r>
              <a:rPr lang="en-GB" dirty="0" err="1"/>
              <a:t>repr</a:t>
            </a:r>
            <a:r>
              <a:rPr lang="en-GB" dirty="0"/>
              <a:t>([1, 2, 3]))  </a:t>
            </a:r>
          </a:p>
          <a:p>
            <a:endParaRPr lang="en-GB" dirty="0"/>
          </a:p>
          <a:p>
            <a:r>
              <a:rPr lang="en-GB" b="1" dirty="0"/>
              <a:t>Output: </a:t>
            </a:r>
          </a:p>
          <a:p>
            <a:r>
              <a:rPr lang="en-GB" dirty="0"/>
              <a:t>[1, 2, 3]</a:t>
            </a:r>
          </a:p>
          <a:p>
            <a:endParaRPr lang="en-GB" dirty="0"/>
          </a:p>
          <a:p>
            <a:r>
              <a:rPr lang="en-US" b="1" dirty="0"/>
              <a:t>Python sum() Function</a:t>
            </a:r>
          </a:p>
          <a:p>
            <a:r>
              <a:rPr lang="en-US" dirty="0"/>
              <a:t>The sum() function sums up all the numeric items in an </a:t>
            </a:r>
            <a:r>
              <a:rPr lang="en-US" dirty="0" err="1"/>
              <a:t>iterable</a:t>
            </a:r>
            <a:r>
              <a:rPr lang="en-US" dirty="0"/>
              <a:t>, i.e., a list. By default, the optional beginning argument is 0. </a:t>
            </a:r>
          </a:p>
          <a:p>
            <a:endParaRPr lang="en-US" dirty="0"/>
          </a:p>
          <a:p>
            <a:r>
              <a:rPr lang="en-US" b="1" dirty="0"/>
              <a:t>Example:</a:t>
            </a:r>
          </a:p>
          <a:p>
            <a:r>
              <a:rPr lang="en-US" dirty="0"/>
              <a:t># sum() - Sum up elements in an </a:t>
            </a:r>
            <a:r>
              <a:rPr lang="en-US" dirty="0" err="1"/>
              <a:t>iterable</a:t>
            </a:r>
            <a:endParaRPr lang="en-US" dirty="0"/>
          </a:p>
          <a:p>
            <a:r>
              <a:rPr lang="en-US" dirty="0"/>
              <a:t>print("Sum of list:", sum([1, 2, 3])) </a:t>
            </a:r>
          </a:p>
          <a:p>
            <a:endParaRPr lang="en-US" dirty="0"/>
          </a:p>
          <a:p>
            <a:r>
              <a:rPr lang="en-US" b="1" dirty="0"/>
              <a:t>Output: </a:t>
            </a:r>
          </a:p>
          <a:p>
            <a:r>
              <a:rPr lang="en-US" dirty="0"/>
              <a:t>6</a:t>
            </a:r>
            <a:endParaRPr lang="en-GB" dirty="0"/>
          </a:p>
        </p:txBody>
      </p:sp>
    </p:spTree>
    <p:extLst>
      <p:ext uri="{BB962C8B-B14F-4D97-AF65-F5344CB8AC3E}">
        <p14:creationId xmlns:p14="http://schemas.microsoft.com/office/powerpoint/2010/main" val="20966095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D1F9F-1734-25F6-D5EF-60F27FB655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DB8DAD-A6F3-AB64-1A1B-A1A9A8D98081}"/>
              </a:ext>
            </a:extLst>
          </p:cNvPr>
          <p:cNvSpPr txBox="1"/>
          <p:nvPr/>
        </p:nvSpPr>
        <p:spPr>
          <a:xfrm>
            <a:off x="0" y="117693"/>
            <a:ext cx="12192000" cy="6740307"/>
          </a:xfrm>
          <a:prstGeom prst="rect">
            <a:avLst/>
          </a:prstGeom>
          <a:noFill/>
        </p:spPr>
        <p:txBody>
          <a:bodyPr wrap="square">
            <a:spAutoFit/>
          </a:bodyPr>
          <a:lstStyle/>
          <a:p>
            <a:r>
              <a:rPr lang="en-GB" b="1" dirty="0"/>
              <a:t>Python set() Function</a:t>
            </a:r>
          </a:p>
          <a:p>
            <a:r>
              <a:rPr lang="en-GB" dirty="0"/>
              <a:t>The set() built-in function is a constructor of a class and is used to convert an </a:t>
            </a:r>
            <a:r>
              <a:rPr lang="en-GB" dirty="0" err="1"/>
              <a:t>iterable</a:t>
            </a:r>
            <a:r>
              <a:rPr lang="en-GB" dirty="0"/>
              <a:t> to a sequence of elements. It takes an </a:t>
            </a:r>
            <a:r>
              <a:rPr lang="en-GB" dirty="0" err="1"/>
              <a:t>iterable</a:t>
            </a:r>
            <a:r>
              <a:rPr lang="en-GB" dirty="0"/>
              <a:t> object as the argument and returns a new set of objects. </a:t>
            </a:r>
          </a:p>
          <a:p>
            <a:endParaRPr lang="en-GB" dirty="0"/>
          </a:p>
          <a:p>
            <a:r>
              <a:rPr lang="en-GB" b="1" dirty="0"/>
              <a:t>Example:</a:t>
            </a:r>
          </a:p>
          <a:p>
            <a:r>
              <a:rPr lang="en-GB" dirty="0"/>
              <a:t># set() - Create a set</a:t>
            </a:r>
          </a:p>
          <a:p>
            <a:r>
              <a:rPr lang="en-GB" dirty="0"/>
              <a:t>print("Set from list:", set([1, 2, 2, 3]))</a:t>
            </a:r>
          </a:p>
          <a:p>
            <a:endParaRPr lang="en-GB" dirty="0"/>
          </a:p>
          <a:p>
            <a:r>
              <a:rPr lang="en-GB" b="1" dirty="0"/>
              <a:t> Output: </a:t>
            </a:r>
          </a:p>
          <a:p>
            <a:r>
              <a:rPr lang="en-GB" dirty="0"/>
              <a:t>{1, 2, 3}</a:t>
            </a:r>
          </a:p>
          <a:p>
            <a:endParaRPr lang="en-GB" dirty="0"/>
          </a:p>
          <a:p>
            <a:r>
              <a:rPr lang="en-GB" b="1" dirty="0"/>
              <a:t>Python slice() Function</a:t>
            </a:r>
          </a:p>
          <a:p>
            <a:r>
              <a:rPr lang="en-GB" dirty="0"/>
              <a:t>The slice() function returns a slice of elements from the collection of elements. There are two overload slice functions in Python; the first one takes a single argument, and the second one takes three arguments, returning a slice object. We use this slice object to get a subsection of the collection. </a:t>
            </a:r>
          </a:p>
          <a:p>
            <a:endParaRPr lang="en-GB" dirty="0"/>
          </a:p>
          <a:p>
            <a:r>
              <a:rPr lang="en-GB" b="1" dirty="0"/>
              <a:t>Example:</a:t>
            </a:r>
          </a:p>
          <a:p>
            <a:r>
              <a:rPr lang="en-GB" dirty="0"/>
              <a:t># slice() - Get a slice of elements</a:t>
            </a:r>
          </a:p>
          <a:p>
            <a:r>
              <a:rPr lang="en-GB" dirty="0" err="1"/>
              <a:t>my_list</a:t>
            </a:r>
            <a:r>
              <a:rPr lang="en-GB" dirty="0"/>
              <a:t> = [1, 2, 3, 4, 5]</a:t>
            </a:r>
          </a:p>
          <a:p>
            <a:r>
              <a:rPr lang="en-GB" dirty="0"/>
              <a:t>sliced = </a:t>
            </a:r>
            <a:r>
              <a:rPr lang="en-GB" dirty="0" err="1"/>
              <a:t>my_list</a:t>
            </a:r>
            <a:r>
              <a:rPr lang="en-GB" dirty="0"/>
              <a:t>[slice(1, 4)]</a:t>
            </a:r>
          </a:p>
          <a:p>
            <a:r>
              <a:rPr lang="en-GB" dirty="0"/>
              <a:t>print("Sliced list:", sliced) </a:t>
            </a:r>
          </a:p>
          <a:p>
            <a:endParaRPr lang="en-GB" b="1" dirty="0"/>
          </a:p>
          <a:p>
            <a:r>
              <a:rPr lang="en-GB" b="1" dirty="0"/>
              <a:t>Output:</a:t>
            </a:r>
          </a:p>
          <a:p>
            <a:r>
              <a:rPr lang="en-GB" dirty="0"/>
              <a:t> [2, 3, 4]</a:t>
            </a:r>
          </a:p>
        </p:txBody>
      </p:sp>
    </p:spTree>
    <p:extLst>
      <p:ext uri="{BB962C8B-B14F-4D97-AF65-F5344CB8AC3E}">
        <p14:creationId xmlns:p14="http://schemas.microsoft.com/office/powerpoint/2010/main" val="177894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8F134-E75B-B4DB-0F8A-2A5AC1C70C6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7608C95-170D-060A-59D1-7D975F3454FB}"/>
              </a:ext>
            </a:extLst>
          </p:cNvPr>
          <p:cNvPicPr>
            <a:picLocks noChangeAspect="1"/>
          </p:cNvPicPr>
          <p:nvPr/>
        </p:nvPicPr>
        <p:blipFill>
          <a:blip r:embed="rId2"/>
          <a:stretch>
            <a:fillRect/>
          </a:stretch>
        </p:blipFill>
        <p:spPr>
          <a:xfrm>
            <a:off x="1005964" y="892629"/>
            <a:ext cx="10195436" cy="5431971"/>
          </a:xfrm>
          <a:prstGeom prst="rect">
            <a:avLst/>
          </a:prstGeom>
        </p:spPr>
      </p:pic>
    </p:spTree>
    <p:extLst>
      <p:ext uri="{BB962C8B-B14F-4D97-AF65-F5344CB8AC3E}">
        <p14:creationId xmlns:p14="http://schemas.microsoft.com/office/powerpoint/2010/main" val="42537007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472F1-6412-12F7-17A5-2CA67254FF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B5C41B-AE19-47D4-EE72-4F6C54D32BE7}"/>
              </a:ext>
            </a:extLst>
          </p:cNvPr>
          <p:cNvSpPr txBox="1"/>
          <p:nvPr/>
        </p:nvSpPr>
        <p:spPr>
          <a:xfrm>
            <a:off x="265813" y="58847"/>
            <a:ext cx="11642651" cy="5909310"/>
          </a:xfrm>
          <a:prstGeom prst="rect">
            <a:avLst/>
          </a:prstGeom>
          <a:noFill/>
        </p:spPr>
        <p:txBody>
          <a:bodyPr wrap="square">
            <a:spAutoFit/>
          </a:bodyPr>
          <a:lstStyle/>
          <a:p>
            <a:r>
              <a:rPr lang="en-GB" b="1" dirty="0"/>
              <a:t>Python str() Function</a:t>
            </a:r>
          </a:p>
          <a:p>
            <a:r>
              <a:rPr lang="en-GB" dirty="0"/>
              <a:t>It converts the given value into a string, returning its string version of the object. </a:t>
            </a:r>
          </a:p>
          <a:p>
            <a:endParaRPr lang="en-GB" dirty="0"/>
          </a:p>
          <a:p>
            <a:r>
              <a:rPr lang="en-GB" b="1" dirty="0"/>
              <a:t>Example:</a:t>
            </a:r>
          </a:p>
          <a:p>
            <a:r>
              <a:rPr lang="en-GB" dirty="0"/>
              <a:t># str() - Convert to string</a:t>
            </a:r>
          </a:p>
          <a:p>
            <a:r>
              <a:rPr lang="en-GB" dirty="0"/>
              <a:t>print("String conversion:", str(123))</a:t>
            </a:r>
          </a:p>
          <a:p>
            <a:endParaRPr lang="en-GB" dirty="0"/>
          </a:p>
          <a:p>
            <a:r>
              <a:rPr lang="en-GB" b="1" dirty="0"/>
              <a:t>Output:</a:t>
            </a:r>
          </a:p>
          <a:p>
            <a:r>
              <a:rPr lang="en-GB" dirty="0"/>
              <a:t> '123'</a:t>
            </a:r>
          </a:p>
          <a:p>
            <a:endParaRPr lang="en-GB" dirty="0"/>
          </a:p>
          <a:p>
            <a:r>
              <a:rPr lang="en-GB" b="1" dirty="0"/>
              <a:t>Python sorted() Function</a:t>
            </a:r>
          </a:p>
          <a:p>
            <a:r>
              <a:rPr lang="en-GB" dirty="0"/>
              <a:t>The sorted() function in Python sorts elements and returns a list. By default, it sorts elements in ascending order, but we can also sort them in descending order. It takes four arguments to return the collection in a sorted way. If it’s a dictionary, it sorts keys and not values.  </a:t>
            </a:r>
          </a:p>
          <a:p>
            <a:endParaRPr lang="en-GB" dirty="0"/>
          </a:p>
          <a:p>
            <a:r>
              <a:rPr lang="en-GB" dirty="0"/>
              <a:t>Example:</a:t>
            </a:r>
          </a:p>
          <a:p>
            <a:r>
              <a:rPr lang="en-GB" dirty="0"/>
              <a:t># sorted() - Sort elements of an </a:t>
            </a:r>
            <a:r>
              <a:rPr lang="en-GB" dirty="0" err="1"/>
              <a:t>iterable</a:t>
            </a:r>
            <a:endParaRPr lang="en-GB" dirty="0"/>
          </a:p>
          <a:p>
            <a:r>
              <a:rPr lang="en-GB" dirty="0"/>
              <a:t>print("Sorted list:", sorted([3, 1, 2]))</a:t>
            </a:r>
          </a:p>
          <a:p>
            <a:endParaRPr lang="en-GB" dirty="0"/>
          </a:p>
          <a:p>
            <a:r>
              <a:rPr lang="en-GB" dirty="0"/>
              <a:t>Output:</a:t>
            </a:r>
          </a:p>
          <a:p>
            <a:r>
              <a:rPr lang="en-GB" dirty="0"/>
              <a:t> [1, 2, 3]</a:t>
            </a:r>
          </a:p>
        </p:txBody>
      </p:sp>
    </p:spTree>
    <p:extLst>
      <p:ext uri="{BB962C8B-B14F-4D97-AF65-F5344CB8AC3E}">
        <p14:creationId xmlns:p14="http://schemas.microsoft.com/office/powerpoint/2010/main" val="41083720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4D0B9-B290-C403-0EBF-2DC6CB5D65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A65631-6782-BBDC-DDC0-09BF86748CE8}"/>
              </a:ext>
            </a:extLst>
          </p:cNvPr>
          <p:cNvSpPr txBox="1"/>
          <p:nvPr/>
        </p:nvSpPr>
        <p:spPr>
          <a:xfrm>
            <a:off x="120502" y="141974"/>
            <a:ext cx="11950995" cy="7294305"/>
          </a:xfrm>
          <a:prstGeom prst="rect">
            <a:avLst/>
          </a:prstGeom>
          <a:noFill/>
        </p:spPr>
        <p:txBody>
          <a:bodyPr wrap="square">
            <a:spAutoFit/>
          </a:bodyPr>
          <a:lstStyle/>
          <a:p>
            <a:r>
              <a:rPr lang="en-GB" b="1" dirty="0"/>
              <a:t>Python </a:t>
            </a:r>
            <a:r>
              <a:rPr lang="en-GB" b="1" dirty="0" err="1"/>
              <a:t>setattr</a:t>
            </a:r>
            <a:r>
              <a:rPr lang="en-GB" b="1" dirty="0"/>
              <a:t>() Function</a:t>
            </a:r>
          </a:p>
          <a:p>
            <a:r>
              <a:rPr lang="en-GB" dirty="0"/>
              <a:t>It is used to assign a value to the object attribute. The function takes three arguments: an object, a string, and an arbitrary value. We use this function to add a new attribute to an object and set a value. </a:t>
            </a:r>
          </a:p>
          <a:p>
            <a:endParaRPr lang="en-GB" dirty="0"/>
          </a:p>
          <a:p>
            <a:r>
              <a:rPr lang="en-GB" b="1" dirty="0"/>
              <a:t>Example:</a:t>
            </a:r>
          </a:p>
          <a:p>
            <a:r>
              <a:rPr lang="en-GB" dirty="0"/>
              <a:t>class </a:t>
            </a:r>
            <a:r>
              <a:rPr lang="en-GB" dirty="0" err="1"/>
              <a:t>MyClassWithSetAttr</a:t>
            </a:r>
            <a:r>
              <a:rPr lang="en-GB" dirty="0"/>
              <a:t>:</a:t>
            </a:r>
          </a:p>
          <a:p>
            <a:r>
              <a:rPr lang="en-GB" dirty="0"/>
              <a:t>    pass</a:t>
            </a:r>
          </a:p>
          <a:p>
            <a:r>
              <a:rPr lang="en-GB" dirty="0" err="1"/>
              <a:t>obj_with_set_attr</a:t>
            </a:r>
            <a:r>
              <a:rPr lang="en-GB" dirty="0"/>
              <a:t> = </a:t>
            </a:r>
            <a:r>
              <a:rPr lang="en-GB" dirty="0" err="1"/>
              <a:t>MyClassWithSetAttr</a:t>
            </a:r>
            <a:r>
              <a:rPr lang="en-GB" dirty="0"/>
              <a:t>()</a:t>
            </a:r>
          </a:p>
          <a:p>
            <a:r>
              <a:rPr lang="en-GB" dirty="0" err="1"/>
              <a:t>setattr</a:t>
            </a:r>
            <a:r>
              <a:rPr lang="en-GB" dirty="0"/>
              <a:t>(</a:t>
            </a:r>
            <a:r>
              <a:rPr lang="en-GB" dirty="0" err="1"/>
              <a:t>obj_with_set_attr</a:t>
            </a:r>
            <a:r>
              <a:rPr lang="en-GB" dirty="0"/>
              <a:t>, '</a:t>
            </a:r>
            <a:r>
              <a:rPr lang="en-GB" dirty="0" err="1"/>
              <a:t>attr</a:t>
            </a:r>
            <a:r>
              <a:rPr lang="en-GB" dirty="0"/>
              <a:t>', 42)</a:t>
            </a:r>
          </a:p>
          <a:p>
            <a:r>
              <a:rPr lang="en-GB" dirty="0"/>
              <a:t>print("Attribute value:", </a:t>
            </a:r>
            <a:r>
              <a:rPr lang="en-GB" dirty="0" err="1"/>
              <a:t>getattr</a:t>
            </a:r>
            <a:r>
              <a:rPr lang="en-GB" dirty="0"/>
              <a:t>(</a:t>
            </a:r>
            <a:r>
              <a:rPr lang="en-GB" dirty="0" err="1"/>
              <a:t>obj_with_set_attr</a:t>
            </a:r>
            <a:r>
              <a:rPr lang="en-GB" dirty="0"/>
              <a:t>, '</a:t>
            </a:r>
            <a:r>
              <a:rPr lang="en-GB" dirty="0" err="1"/>
              <a:t>attr</a:t>
            </a:r>
            <a:r>
              <a:rPr lang="en-GB" dirty="0"/>
              <a:t>'))</a:t>
            </a:r>
          </a:p>
          <a:p>
            <a:endParaRPr lang="en-GB" dirty="0"/>
          </a:p>
          <a:p>
            <a:r>
              <a:rPr lang="en-GB" b="1" dirty="0"/>
              <a:t>Output:</a:t>
            </a:r>
          </a:p>
          <a:p>
            <a:r>
              <a:rPr lang="en-GB" dirty="0"/>
              <a:t> 42</a:t>
            </a:r>
          </a:p>
          <a:p>
            <a:endParaRPr lang="en-GB" dirty="0"/>
          </a:p>
          <a:p>
            <a:r>
              <a:rPr lang="en-GB" b="1" dirty="0"/>
              <a:t>Python </a:t>
            </a:r>
            <a:r>
              <a:rPr lang="en-GB" b="1" dirty="0" err="1"/>
              <a:t>staticmethod</a:t>
            </a:r>
            <a:r>
              <a:rPr lang="en-GB" b="1" dirty="0"/>
              <a:t>() Function</a:t>
            </a:r>
          </a:p>
          <a:p>
            <a:r>
              <a:rPr lang="en-GB" dirty="0"/>
              <a:t>We use the </a:t>
            </a:r>
            <a:r>
              <a:rPr lang="en-GB" dirty="0" err="1"/>
              <a:t>staticmethod</a:t>
            </a:r>
            <a:r>
              <a:rPr lang="en-GB" dirty="0"/>
              <a:t>() Python function to convert a message into a static message. </a:t>
            </a:r>
          </a:p>
          <a:p>
            <a:endParaRPr lang="en-GB" dirty="0"/>
          </a:p>
          <a:p>
            <a:r>
              <a:rPr lang="en-GB" dirty="0"/>
              <a:t>Example:</a:t>
            </a:r>
          </a:p>
          <a:p>
            <a:r>
              <a:rPr lang="en-GB" dirty="0"/>
              <a:t># </a:t>
            </a:r>
            <a:r>
              <a:rPr lang="en-GB" dirty="0" err="1"/>
              <a:t>staticmethod</a:t>
            </a:r>
            <a:r>
              <a:rPr lang="en-GB" dirty="0"/>
              <a:t>() - Convert method to static method</a:t>
            </a:r>
          </a:p>
          <a:p>
            <a:r>
              <a:rPr lang="en-GB" dirty="0"/>
              <a:t>class </a:t>
            </a:r>
            <a:r>
              <a:rPr lang="en-GB" dirty="0" err="1"/>
              <a:t>MyClassWithStaticMethod</a:t>
            </a:r>
            <a:r>
              <a:rPr lang="en-GB" dirty="0"/>
              <a:t>:</a:t>
            </a:r>
          </a:p>
          <a:p>
            <a:r>
              <a:rPr lang="en-GB" dirty="0"/>
              <a:t>    @staticmethod</a:t>
            </a:r>
          </a:p>
          <a:p>
            <a:r>
              <a:rPr lang="en-GB" dirty="0"/>
              <a:t>    def </a:t>
            </a:r>
            <a:r>
              <a:rPr lang="en-GB" dirty="0" err="1"/>
              <a:t>static_method</a:t>
            </a:r>
            <a:r>
              <a:rPr lang="en-GB" dirty="0"/>
              <a:t>():</a:t>
            </a:r>
          </a:p>
          <a:p>
            <a:r>
              <a:rPr lang="en-GB" dirty="0"/>
              <a:t>        return 'Static method'</a:t>
            </a:r>
          </a:p>
          <a:p>
            <a:r>
              <a:rPr lang="en-GB" dirty="0"/>
              <a:t>print("Static method result:", </a:t>
            </a:r>
            <a:r>
              <a:rPr lang="en-GB" dirty="0" err="1"/>
              <a:t>MyClassWithStaticMethod.static_method</a:t>
            </a:r>
            <a:r>
              <a:rPr lang="en-GB" dirty="0"/>
              <a:t>())</a:t>
            </a:r>
          </a:p>
          <a:p>
            <a:endParaRPr lang="en-GB" dirty="0"/>
          </a:p>
          <a:p>
            <a:endParaRPr lang="en-GB" dirty="0"/>
          </a:p>
        </p:txBody>
      </p:sp>
      <p:sp>
        <p:nvSpPr>
          <p:cNvPr id="5" name="TextBox 4">
            <a:extLst>
              <a:ext uri="{FF2B5EF4-FFF2-40B4-BE49-F238E27FC236}">
                <a16:creationId xmlns:a16="http://schemas.microsoft.com/office/drawing/2014/main" id="{24D319BD-DDA4-C9CA-DCD7-C87EBA90FF62}"/>
              </a:ext>
            </a:extLst>
          </p:cNvPr>
          <p:cNvSpPr txBox="1"/>
          <p:nvPr/>
        </p:nvSpPr>
        <p:spPr>
          <a:xfrm>
            <a:off x="7397603" y="5370570"/>
            <a:ext cx="6097772" cy="646331"/>
          </a:xfrm>
          <a:prstGeom prst="rect">
            <a:avLst/>
          </a:prstGeom>
          <a:noFill/>
        </p:spPr>
        <p:txBody>
          <a:bodyPr wrap="square">
            <a:spAutoFit/>
          </a:bodyPr>
          <a:lstStyle/>
          <a:p>
            <a:r>
              <a:rPr lang="en-GB" dirty="0"/>
              <a:t>Output: </a:t>
            </a:r>
          </a:p>
          <a:p>
            <a:r>
              <a:rPr lang="en-GB" dirty="0"/>
              <a:t>Static method</a:t>
            </a:r>
          </a:p>
        </p:txBody>
      </p:sp>
    </p:spTree>
    <p:extLst>
      <p:ext uri="{BB962C8B-B14F-4D97-AF65-F5344CB8AC3E}">
        <p14:creationId xmlns:p14="http://schemas.microsoft.com/office/powerpoint/2010/main" val="15367210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EAA5F-9E61-DD03-FFE1-AEDDCBA830F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05364E-DB28-7E77-8D2B-5792977A164C}"/>
              </a:ext>
            </a:extLst>
          </p:cNvPr>
          <p:cNvSpPr txBox="1"/>
          <p:nvPr/>
        </p:nvSpPr>
        <p:spPr>
          <a:xfrm>
            <a:off x="180753" y="177186"/>
            <a:ext cx="11802140" cy="5632311"/>
          </a:xfrm>
          <a:prstGeom prst="rect">
            <a:avLst/>
          </a:prstGeom>
          <a:noFill/>
        </p:spPr>
        <p:txBody>
          <a:bodyPr wrap="square">
            <a:spAutoFit/>
          </a:bodyPr>
          <a:lstStyle/>
          <a:p>
            <a:r>
              <a:rPr lang="en-GB" sz="2000" b="1" dirty="0"/>
              <a:t>Python super() Function:</a:t>
            </a:r>
          </a:p>
          <a:p>
            <a:r>
              <a:rPr lang="en-GB" sz="2000" dirty="0"/>
              <a:t>The super() function returns a temporary object of a superclass. This function is used to gain access to the methods of the base or parent class. </a:t>
            </a:r>
          </a:p>
          <a:p>
            <a:endParaRPr lang="en-GB" sz="2000" dirty="0"/>
          </a:p>
          <a:p>
            <a:r>
              <a:rPr lang="en-GB" sz="2000" b="1" dirty="0"/>
              <a:t>Example:</a:t>
            </a:r>
          </a:p>
          <a:p>
            <a:r>
              <a:rPr lang="en-GB" sz="2000" dirty="0"/>
              <a:t># super() - Access methods from a superclass</a:t>
            </a:r>
          </a:p>
          <a:p>
            <a:r>
              <a:rPr lang="en-GB" sz="2000" dirty="0"/>
              <a:t>class Parent:</a:t>
            </a:r>
          </a:p>
          <a:p>
            <a:r>
              <a:rPr lang="en-GB" sz="2000" dirty="0"/>
              <a:t>    def __</a:t>
            </a:r>
            <a:r>
              <a:rPr lang="en-GB" sz="2000" dirty="0" err="1"/>
              <a:t>init</a:t>
            </a:r>
            <a:r>
              <a:rPr lang="en-GB" sz="2000" dirty="0"/>
              <a:t>__(self):</a:t>
            </a:r>
          </a:p>
          <a:p>
            <a:r>
              <a:rPr lang="en-GB" sz="2000" dirty="0"/>
              <a:t>        </a:t>
            </a:r>
            <a:r>
              <a:rPr lang="en-GB" sz="2000" dirty="0" err="1"/>
              <a:t>self.parent_attr</a:t>
            </a:r>
            <a:r>
              <a:rPr lang="en-GB" sz="2000" dirty="0"/>
              <a:t> = 'parent'</a:t>
            </a:r>
          </a:p>
          <a:p>
            <a:r>
              <a:rPr lang="en-GB" sz="2000" dirty="0"/>
              <a:t>class Child(Parent):</a:t>
            </a:r>
          </a:p>
          <a:p>
            <a:r>
              <a:rPr lang="en-GB" sz="2000" dirty="0"/>
              <a:t>    def __</a:t>
            </a:r>
            <a:r>
              <a:rPr lang="en-GB" sz="2000" dirty="0" err="1"/>
              <a:t>init</a:t>
            </a:r>
            <a:r>
              <a:rPr lang="en-GB" sz="2000" dirty="0"/>
              <a:t>__(self):</a:t>
            </a:r>
          </a:p>
          <a:p>
            <a:r>
              <a:rPr lang="en-GB" sz="2000" dirty="0"/>
              <a:t>        super().__</a:t>
            </a:r>
            <a:r>
              <a:rPr lang="en-GB" sz="2000" dirty="0" err="1"/>
              <a:t>init</a:t>
            </a:r>
            <a:r>
              <a:rPr lang="en-GB" sz="2000" dirty="0"/>
              <a:t>__()</a:t>
            </a:r>
          </a:p>
          <a:p>
            <a:r>
              <a:rPr lang="en-GB" sz="2000" dirty="0"/>
              <a:t>        </a:t>
            </a:r>
            <a:r>
              <a:rPr lang="en-GB" sz="2000" dirty="0" err="1"/>
              <a:t>self.child_attr</a:t>
            </a:r>
            <a:r>
              <a:rPr lang="en-GB" sz="2000" dirty="0"/>
              <a:t> = 'child'</a:t>
            </a:r>
          </a:p>
          <a:p>
            <a:r>
              <a:rPr lang="en-GB" sz="2000" dirty="0" err="1"/>
              <a:t>child_obj</a:t>
            </a:r>
            <a:r>
              <a:rPr lang="en-GB" sz="2000" dirty="0"/>
              <a:t> = Child()</a:t>
            </a:r>
          </a:p>
          <a:p>
            <a:r>
              <a:rPr lang="en-GB" sz="2000" dirty="0"/>
              <a:t>print("Parent attribute from child:", </a:t>
            </a:r>
            <a:r>
              <a:rPr lang="en-GB" sz="2000" dirty="0" err="1"/>
              <a:t>child_obj.parent_attr</a:t>
            </a:r>
            <a:r>
              <a:rPr lang="en-GB" sz="2000" dirty="0"/>
              <a:t>)</a:t>
            </a:r>
          </a:p>
          <a:p>
            <a:endParaRPr lang="en-GB" sz="2000" dirty="0"/>
          </a:p>
          <a:p>
            <a:r>
              <a:rPr lang="en-GB" sz="2000" b="1" dirty="0"/>
              <a:t>Output: </a:t>
            </a:r>
          </a:p>
          <a:p>
            <a:r>
              <a:rPr lang="en-GB" sz="2000" dirty="0"/>
              <a:t>parent</a:t>
            </a:r>
          </a:p>
        </p:txBody>
      </p:sp>
    </p:spTree>
    <p:extLst>
      <p:ext uri="{BB962C8B-B14F-4D97-AF65-F5344CB8AC3E}">
        <p14:creationId xmlns:p14="http://schemas.microsoft.com/office/powerpoint/2010/main" val="35197945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889E3-09F9-1A1E-E1C5-BE4754A81D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B7E1BE-B2F3-2D7D-5B1C-C761D21020F6}"/>
              </a:ext>
            </a:extLst>
          </p:cNvPr>
          <p:cNvSpPr txBox="1"/>
          <p:nvPr/>
        </p:nvSpPr>
        <p:spPr>
          <a:xfrm>
            <a:off x="95693" y="162410"/>
            <a:ext cx="12192000" cy="6863417"/>
          </a:xfrm>
          <a:prstGeom prst="rect">
            <a:avLst/>
          </a:prstGeom>
          <a:noFill/>
        </p:spPr>
        <p:txBody>
          <a:bodyPr wrap="square">
            <a:spAutoFit/>
          </a:bodyPr>
          <a:lstStyle/>
          <a:p>
            <a:r>
              <a:rPr lang="en-GB" sz="2000" b="1" dirty="0"/>
              <a:t>Python type() Function:</a:t>
            </a:r>
          </a:p>
          <a:p>
            <a:r>
              <a:rPr lang="en-GB" sz="2000" dirty="0"/>
              <a:t>The type() function in Python returns the type of the specified object when we pass a single argument to the type() function. It takes three arguments and returns a new type object. This function helps understand the structure and content of the given object. </a:t>
            </a:r>
          </a:p>
          <a:p>
            <a:endParaRPr lang="en-GB" sz="2000" dirty="0"/>
          </a:p>
          <a:p>
            <a:r>
              <a:rPr lang="en-GB" sz="2000" b="1" dirty="0"/>
              <a:t>Example:</a:t>
            </a:r>
          </a:p>
          <a:p>
            <a:r>
              <a:rPr lang="en-GB" sz="2000" dirty="0"/>
              <a:t># type() - Get the type of an object</a:t>
            </a:r>
          </a:p>
          <a:p>
            <a:r>
              <a:rPr lang="en-GB" sz="2000" dirty="0"/>
              <a:t>print("Type of 10:", type(10))</a:t>
            </a:r>
          </a:p>
          <a:p>
            <a:endParaRPr lang="en-GB" sz="2000" dirty="0"/>
          </a:p>
          <a:p>
            <a:r>
              <a:rPr lang="en-GB" sz="2000" b="1" dirty="0"/>
              <a:t>Output:</a:t>
            </a:r>
          </a:p>
          <a:p>
            <a:r>
              <a:rPr lang="en-GB" sz="2000" dirty="0"/>
              <a:t> &lt;class 'int'&gt;</a:t>
            </a:r>
          </a:p>
          <a:p>
            <a:endParaRPr lang="en-GB" sz="2000" dirty="0"/>
          </a:p>
          <a:p>
            <a:r>
              <a:rPr lang="en-GB" sz="2000" b="1" dirty="0"/>
              <a:t>Python tuple() Function</a:t>
            </a:r>
          </a:p>
          <a:p>
            <a:r>
              <a:rPr lang="en-GB" sz="2000" dirty="0"/>
              <a:t>It creates a tuple object in Python. </a:t>
            </a:r>
          </a:p>
          <a:p>
            <a:endParaRPr lang="en-GB" sz="2000" dirty="0"/>
          </a:p>
          <a:p>
            <a:r>
              <a:rPr lang="en-GB" sz="2000" b="1" dirty="0"/>
              <a:t>Example:</a:t>
            </a:r>
          </a:p>
          <a:p>
            <a:r>
              <a:rPr lang="en-GB" sz="2000" dirty="0"/>
              <a:t># tuple() - Create a tuple</a:t>
            </a:r>
          </a:p>
          <a:p>
            <a:r>
              <a:rPr lang="en-GB" sz="2000" dirty="0"/>
              <a:t>print("Tuple creation:", tuple([1, 2, 3]))</a:t>
            </a:r>
          </a:p>
          <a:p>
            <a:endParaRPr lang="en-GB" sz="2000" dirty="0"/>
          </a:p>
          <a:p>
            <a:r>
              <a:rPr lang="en-GB" sz="2000" dirty="0"/>
              <a:t>Output: </a:t>
            </a:r>
          </a:p>
          <a:p>
            <a:r>
              <a:rPr lang="en-GB" sz="2000" dirty="0"/>
              <a:t>(1, 2, 3)</a:t>
            </a:r>
          </a:p>
          <a:p>
            <a:endParaRPr lang="en-GB" sz="2000" dirty="0"/>
          </a:p>
        </p:txBody>
      </p:sp>
    </p:spTree>
    <p:extLst>
      <p:ext uri="{BB962C8B-B14F-4D97-AF65-F5344CB8AC3E}">
        <p14:creationId xmlns:p14="http://schemas.microsoft.com/office/powerpoint/2010/main" val="14946674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559BC-C5C9-DBD2-D54A-B8AB69D666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F54E62-C641-16C4-E8E6-12348DF39440}"/>
              </a:ext>
            </a:extLst>
          </p:cNvPr>
          <p:cNvSpPr txBox="1"/>
          <p:nvPr/>
        </p:nvSpPr>
        <p:spPr>
          <a:xfrm>
            <a:off x="170121" y="170121"/>
            <a:ext cx="11653284" cy="6740307"/>
          </a:xfrm>
          <a:prstGeom prst="rect">
            <a:avLst/>
          </a:prstGeom>
          <a:noFill/>
        </p:spPr>
        <p:txBody>
          <a:bodyPr wrap="square">
            <a:spAutoFit/>
          </a:bodyPr>
          <a:lstStyle/>
          <a:p>
            <a:r>
              <a:rPr lang="en-GB" b="1" dirty="0"/>
              <a:t>Python vars() Function</a:t>
            </a:r>
          </a:p>
          <a:p>
            <a:r>
              <a:rPr lang="en-GB" dirty="0"/>
              <a:t>The vars() function returns the __</a:t>
            </a:r>
            <a:r>
              <a:rPr lang="en-GB" dirty="0" err="1"/>
              <a:t>dict</a:t>
            </a:r>
            <a:r>
              <a:rPr lang="en-GB" dirty="0"/>
              <a:t>__ attribute for a class, module, instance, or any given object.</a:t>
            </a:r>
          </a:p>
          <a:p>
            <a:endParaRPr lang="en-GB" dirty="0"/>
          </a:p>
          <a:p>
            <a:r>
              <a:rPr lang="en-GB" b="1" dirty="0"/>
              <a:t>Example</a:t>
            </a:r>
            <a:r>
              <a:rPr lang="en-GB" dirty="0"/>
              <a:t>:</a:t>
            </a:r>
          </a:p>
          <a:p>
            <a:r>
              <a:rPr lang="en-GB" dirty="0"/>
              <a:t># vars() - Get __</a:t>
            </a:r>
            <a:r>
              <a:rPr lang="en-GB" dirty="0" err="1"/>
              <a:t>dict</a:t>
            </a:r>
            <a:r>
              <a:rPr lang="en-GB" dirty="0"/>
              <a:t>__ attribute of an object</a:t>
            </a:r>
          </a:p>
          <a:p>
            <a:r>
              <a:rPr lang="en-GB" dirty="0"/>
              <a:t>print("Object __</a:t>
            </a:r>
            <a:r>
              <a:rPr lang="en-GB" dirty="0" err="1"/>
              <a:t>dict</a:t>
            </a:r>
            <a:r>
              <a:rPr lang="en-GB" dirty="0"/>
              <a:t>__:", vars(</a:t>
            </a:r>
            <a:r>
              <a:rPr lang="en-GB" dirty="0" err="1"/>
              <a:t>child_obj</a:t>
            </a:r>
            <a:r>
              <a:rPr lang="en-GB" dirty="0"/>
              <a:t>))</a:t>
            </a:r>
          </a:p>
          <a:p>
            <a:endParaRPr lang="en-GB" dirty="0"/>
          </a:p>
          <a:p>
            <a:r>
              <a:rPr lang="en-GB" b="1" dirty="0"/>
              <a:t>Output: </a:t>
            </a:r>
          </a:p>
          <a:p>
            <a:r>
              <a:rPr lang="en-GB" dirty="0"/>
              <a:t>{'</a:t>
            </a:r>
            <a:r>
              <a:rPr lang="en-GB" dirty="0" err="1"/>
              <a:t>parent_attr</a:t>
            </a:r>
            <a:r>
              <a:rPr lang="en-GB" dirty="0"/>
              <a:t>': 'parent', '</a:t>
            </a:r>
            <a:r>
              <a:rPr lang="en-GB" dirty="0" err="1"/>
              <a:t>child_attr</a:t>
            </a:r>
            <a:r>
              <a:rPr lang="en-GB" dirty="0"/>
              <a:t>': 'child’}</a:t>
            </a:r>
          </a:p>
          <a:p>
            <a:endParaRPr lang="en-GB" dirty="0"/>
          </a:p>
          <a:p>
            <a:r>
              <a:rPr lang="en-US" b="1" dirty="0"/>
              <a:t>Python zip() Function</a:t>
            </a:r>
          </a:p>
          <a:p>
            <a:r>
              <a:rPr lang="en-US" dirty="0"/>
              <a:t>We use the zip() function in Python to combine two or more </a:t>
            </a:r>
            <a:r>
              <a:rPr lang="en-US" dirty="0" err="1"/>
              <a:t>iterables</a:t>
            </a:r>
            <a:r>
              <a:rPr lang="en-US" dirty="0"/>
              <a:t> to create a single list of tuples. It returns a zip object and maps a similar index of multiple containers. It takes </a:t>
            </a:r>
            <a:r>
              <a:rPr lang="en-US" dirty="0" err="1"/>
              <a:t>iterables</a:t>
            </a:r>
            <a:r>
              <a:rPr lang="en-US" dirty="0"/>
              <a:t> as arguments and returns an iterator as tuples. </a:t>
            </a:r>
          </a:p>
          <a:p>
            <a:endParaRPr lang="en-US" dirty="0"/>
          </a:p>
          <a:p>
            <a:r>
              <a:rPr lang="en-US" b="1" dirty="0"/>
              <a:t>Example:</a:t>
            </a:r>
          </a:p>
          <a:p>
            <a:r>
              <a:rPr lang="en-US" dirty="0"/>
              <a:t># zip() - Combine </a:t>
            </a:r>
            <a:r>
              <a:rPr lang="en-US" dirty="0" err="1"/>
              <a:t>iterables</a:t>
            </a:r>
            <a:r>
              <a:rPr lang="en-US" dirty="0"/>
              <a:t> into tuples</a:t>
            </a:r>
          </a:p>
          <a:p>
            <a:r>
              <a:rPr lang="en-US" dirty="0"/>
              <a:t>print("Zipped lists:", list(zip(['a', 'b'], [1, 2])))</a:t>
            </a:r>
          </a:p>
          <a:p>
            <a:endParaRPr lang="en-US" dirty="0"/>
          </a:p>
          <a:p>
            <a:r>
              <a:rPr lang="en-US" b="1" dirty="0"/>
              <a:t>Output:</a:t>
            </a:r>
          </a:p>
          <a:p>
            <a:r>
              <a:rPr lang="en-US" dirty="0"/>
              <a:t> [('a', 1), ('b', 2)]</a:t>
            </a:r>
          </a:p>
          <a:p>
            <a:endParaRPr lang="en-US" dirty="0"/>
          </a:p>
          <a:p>
            <a:r>
              <a:rPr lang="en-US" b="1" dirty="0"/>
              <a:t>Python __import__() Function</a:t>
            </a:r>
          </a:p>
          <a:p>
            <a:r>
              <a:rPr lang="en-US" dirty="0"/>
              <a:t>This function imports the module during the runtime.</a:t>
            </a:r>
            <a:endParaRPr lang="en-GB" dirty="0"/>
          </a:p>
        </p:txBody>
      </p:sp>
    </p:spTree>
    <p:extLst>
      <p:ext uri="{BB962C8B-B14F-4D97-AF65-F5344CB8AC3E}">
        <p14:creationId xmlns:p14="http://schemas.microsoft.com/office/powerpoint/2010/main" val="22741085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523DD-1402-5128-D2A6-33DF03A449D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0EE657A-C39A-200D-1FEC-D98636D87385}"/>
              </a:ext>
            </a:extLst>
          </p:cNvPr>
          <p:cNvSpPr txBox="1"/>
          <p:nvPr/>
        </p:nvSpPr>
        <p:spPr>
          <a:xfrm>
            <a:off x="712381" y="1190847"/>
            <a:ext cx="10324214" cy="3702809"/>
          </a:xfrm>
          <a:prstGeom prst="rect">
            <a:avLst/>
          </a:prstGeom>
          <a:noFill/>
        </p:spPr>
        <p:txBody>
          <a:bodyPr wrap="square">
            <a:spAutoFit/>
          </a:bodyPr>
          <a:lstStyle/>
          <a:p>
            <a:pPr algn="l" rtl="0">
              <a:lnSpc>
                <a:spcPts val="1575"/>
              </a:lnSpc>
              <a:spcAft>
                <a:spcPts val="1125"/>
              </a:spcAft>
            </a:pPr>
            <a:r>
              <a:rPr lang="en-US" sz="2000" b="1" i="0" dirty="0">
                <a:solidFill>
                  <a:srgbClr val="666666"/>
                </a:solidFill>
                <a:effectLst/>
              </a:rPr>
              <a:t>Benefits of using Built in functions:</a:t>
            </a:r>
          </a:p>
          <a:p>
            <a:pPr algn="l" rtl="0">
              <a:lnSpc>
                <a:spcPts val="1575"/>
              </a:lnSpc>
              <a:spcAft>
                <a:spcPts val="1125"/>
              </a:spcAft>
            </a:pPr>
            <a:endParaRPr lang="en-US" sz="2000" dirty="0">
              <a:solidFill>
                <a:srgbClr val="666666"/>
              </a:solidFill>
            </a:endParaRPr>
          </a:p>
          <a:p>
            <a:pPr algn="l" rtl="0">
              <a:lnSpc>
                <a:spcPts val="1575"/>
              </a:lnSpc>
              <a:spcAft>
                <a:spcPts val="1125"/>
              </a:spcAft>
            </a:pPr>
            <a:r>
              <a:rPr lang="en-US" sz="2000" b="0" i="0" dirty="0">
                <a:solidFill>
                  <a:srgbClr val="666666"/>
                </a:solidFill>
                <a:effectLst/>
              </a:rPr>
              <a:t>We can use functions across different program sections to avoid writing the same logic repeatedly. This saves ample time in maintaining code consistency.</a:t>
            </a:r>
          </a:p>
          <a:p>
            <a:pPr algn="l" rtl="0">
              <a:lnSpc>
                <a:spcPts val="1575"/>
              </a:lnSpc>
              <a:spcAft>
                <a:spcPts val="1125"/>
              </a:spcAft>
            </a:pPr>
            <a:endParaRPr lang="en-US" sz="2000" b="0" i="0" dirty="0">
              <a:solidFill>
                <a:srgbClr val="666666"/>
              </a:solidFill>
              <a:effectLst/>
            </a:endParaRPr>
          </a:p>
          <a:p>
            <a:pPr algn="l" rtl="0">
              <a:lnSpc>
                <a:spcPts val="1575"/>
              </a:lnSpc>
              <a:spcAft>
                <a:spcPts val="1125"/>
              </a:spcAft>
            </a:pPr>
            <a:r>
              <a:rPr lang="en-US" sz="2000" b="0" i="0" dirty="0">
                <a:solidFill>
                  <a:srgbClr val="666666"/>
                </a:solidFill>
                <a:effectLst/>
              </a:rPr>
              <a:t>As functions have descriptive names, understanding and maintaining code is easier. Programmers don’t have to write complex code to perform various operations.</a:t>
            </a:r>
          </a:p>
          <a:p>
            <a:pPr algn="l" rtl="0">
              <a:lnSpc>
                <a:spcPts val="1575"/>
              </a:lnSpc>
              <a:spcAft>
                <a:spcPts val="1125"/>
              </a:spcAft>
            </a:pPr>
            <a:endParaRPr lang="en-US" sz="2000" b="0" i="0" dirty="0">
              <a:solidFill>
                <a:srgbClr val="666666"/>
              </a:solidFill>
              <a:effectLst/>
            </a:endParaRPr>
          </a:p>
          <a:p>
            <a:pPr algn="l" rtl="0">
              <a:lnSpc>
                <a:spcPts val="1575"/>
              </a:lnSpc>
              <a:spcAft>
                <a:spcPts val="1125"/>
              </a:spcAft>
            </a:pPr>
            <a:r>
              <a:rPr lang="en-US" sz="2000" b="0" i="0" dirty="0">
                <a:solidFill>
                  <a:srgbClr val="666666"/>
                </a:solidFill>
                <a:effectLst/>
              </a:rPr>
              <a:t>Built-in functions reduce the code length and improve its readability. </a:t>
            </a:r>
          </a:p>
          <a:p>
            <a:pPr algn="l" rtl="0">
              <a:lnSpc>
                <a:spcPts val="1575"/>
              </a:lnSpc>
              <a:spcAft>
                <a:spcPts val="1125"/>
              </a:spcAft>
            </a:pPr>
            <a:endParaRPr lang="en-US" sz="2000" b="0" i="0" dirty="0">
              <a:solidFill>
                <a:srgbClr val="666666"/>
              </a:solidFill>
              <a:effectLst/>
            </a:endParaRPr>
          </a:p>
          <a:p>
            <a:pPr algn="l" rtl="0">
              <a:lnSpc>
                <a:spcPts val="1575"/>
              </a:lnSpc>
              <a:spcAft>
                <a:spcPts val="1125"/>
              </a:spcAft>
            </a:pPr>
            <a:r>
              <a:rPr lang="en-US" sz="2000" b="0" i="0" dirty="0">
                <a:solidFill>
                  <a:srgbClr val="666666"/>
                </a:solidFill>
                <a:effectLst/>
              </a:rPr>
              <a:t>Functions offer an array of functionalities, such as datatype conversion, mathematical operations, and operations on iterators. </a:t>
            </a:r>
          </a:p>
        </p:txBody>
      </p:sp>
    </p:spTree>
    <p:extLst>
      <p:ext uri="{BB962C8B-B14F-4D97-AF65-F5344CB8AC3E}">
        <p14:creationId xmlns:p14="http://schemas.microsoft.com/office/powerpoint/2010/main" val="3067419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07B619-AD70-0F91-333B-55A17CE8EE5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BFB85C97-3FF9-180A-3B12-06FDCB9F1A2D}"/>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cap="none" spc="0" dirty="0">
                <a:ln w="12700">
                  <a:solidFill>
                    <a:schemeClr val="accent3">
                      <a:lumMod val="50000"/>
                    </a:schemeClr>
                  </a:solidFill>
                  <a:prstDash val="solid"/>
                </a:ln>
                <a:solidFill>
                  <a:schemeClr val="tx1"/>
                </a:solidFill>
                <a:effectLst>
                  <a:innerShdw blurRad="177800">
                    <a:schemeClr val="accent3">
                      <a:lumMod val="50000"/>
                    </a:schemeClr>
                  </a:innerShdw>
                </a:effectLst>
                <a:latin typeface="+mj-lt"/>
                <a:ea typeface="+mj-ea"/>
                <a:cs typeface="+mj-cs"/>
              </a:rPr>
              <a:t>Python Function Arguments: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94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CDB4FD-4615-5F7E-DCA4-5F8F5F8F43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57F0FA6-CE60-0635-6E75-9EAB0A5A161F}"/>
              </a:ext>
            </a:extLst>
          </p:cNvPr>
          <p:cNvSpPr txBox="1"/>
          <p:nvPr/>
        </p:nvSpPr>
        <p:spPr>
          <a:xfrm>
            <a:off x="1115568" y="2481943"/>
            <a:ext cx="10168128" cy="3695020"/>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200"/>
              <a:t>Introduction</a:t>
            </a:r>
          </a:p>
          <a:p>
            <a:pPr marL="342900" indent="-228600">
              <a:lnSpc>
                <a:spcPct val="90000"/>
              </a:lnSpc>
              <a:spcAft>
                <a:spcPts val="600"/>
              </a:spcAft>
              <a:buFont typeface="Arial" panose="020B0604020202020204" pitchFamily="34" charset="0"/>
              <a:buChar char="•"/>
            </a:pPr>
            <a:r>
              <a:rPr lang="en-US" sz="2200"/>
              <a:t>What are Function Arguments in Python?</a:t>
            </a:r>
          </a:p>
          <a:p>
            <a:pPr marL="342900" indent="-228600">
              <a:lnSpc>
                <a:spcPct val="90000"/>
              </a:lnSpc>
              <a:spcAft>
                <a:spcPts val="600"/>
              </a:spcAft>
              <a:buFont typeface="Arial" panose="020B0604020202020204" pitchFamily="34" charset="0"/>
              <a:buChar char="•"/>
            </a:pPr>
            <a:r>
              <a:rPr lang="en-US" sz="2200"/>
              <a:t>Types of Function Arguments in Python</a:t>
            </a:r>
          </a:p>
          <a:p>
            <a:pPr marL="342900" indent="-228600">
              <a:lnSpc>
                <a:spcPct val="90000"/>
              </a:lnSpc>
              <a:spcAft>
                <a:spcPts val="600"/>
              </a:spcAft>
              <a:buFont typeface="Arial" panose="020B0604020202020204" pitchFamily="34" charset="0"/>
              <a:buChar char="•"/>
            </a:pPr>
            <a:r>
              <a:rPr lang="en-US" sz="2200"/>
              <a:t>Key Points to Remember about Function Arguments in Python</a:t>
            </a:r>
          </a:p>
        </p:txBody>
      </p:sp>
    </p:spTree>
    <p:extLst>
      <p:ext uri="{BB962C8B-B14F-4D97-AF65-F5344CB8AC3E}">
        <p14:creationId xmlns:p14="http://schemas.microsoft.com/office/powerpoint/2010/main" val="37189431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C297B-1AFA-9BB6-94E3-5D4F47C9D6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D0BDE5-05DD-0FDB-DFDA-8714FBFBFE51}"/>
              </a:ext>
            </a:extLst>
          </p:cNvPr>
          <p:cNvSpPr txBox="1"/>
          <p:nvPr/>
        </p:nvSpPr>
        <p:spPr>
          <a:xfrm>
            <a:off x="233916" y="382772"/>
            <a:ext cx="11738344" cy="6247864"/>
          </a:xfrm>
          <a:prstGeom prst="rect">
            <a:avLst/>
          </a:prstGeom>
          <a:noFill/>
        </p:spPr>
        <p:txBody>
          <a:bodyPr wrap="square">
            <a:spAutoFit/>
          </a:bodyPr>
          <a:lstStyle/>
          <a:p>
            <a:r>
              <a:rPr lang="en-GB" sz="2000" b="1" dirty="0"/>
              <a:t>Introduction:</a:t>
            </a:r>
          </a:p>
          <a:p>
            <a:endParaRPr lang="en-GB" sz="2000" b="1" dirty="0"/>
          </a:p>
          <a:p>
            <a:r>
              <a:rPr lang="en-GB" sz="2000" dirty="0"/>
              <a:t>Python arguments are the values passed to a function when it’s called. Parameters are the variables within parentheses of a function, and arguments provide values for these parameters. </a:t>
            </a:r>
          </a:p>
          <a:p>
            <a:endParaRPr lang="en-GB" sz="2000" b="1" dirty="0"/>
          </a:p>
          <a:p>
            <a:r>
              <a:rPr lang="en-GB" sz="2000" b="1" dirty="0"/>
              <a:t>What are Function Arguments in Python?</a:t>
            </a:r>
          </a:p>
          <a:p>
            <a:endParaRPr lang="en-GB" sz="2000" b="1" dirty="0"/>
          </a:p>
          <a:p>
            <a:r>
              <a:rPr lang="en-GB" sz="2000" dirty="0"/>
              <a:t>We use functions in programming to organize code and make it reusable. A function contains a set of instructions or code that tells the interpreter what actions to take. However, the execution of a function requires different arguments and parameters. </a:t>
            </a:r>
          </a:p>
          <a:p>
            <a:endParaRPr lang="en-GB" sz="2000" dirty="0"/>
          </a:p>
          <a:p>
            <a:r>
              <a:rPr lang="en-GB" sz="2000" dirty="0"/>
              <a:t>Function arguments in Python are values passed for parameters when we call a function. In simple terms, we use arguments to pass information to a function. As they make functions versatile, we can easily perform useful computations. </a:t>
            </a:r>
          </a:p>
          <a:p>
            <a:endParaRPr lang="en-GB" sz="2000" dirty="0"/>
          </a:p>
          <a:p>
            <a:r>
              <a:rPr lang="en-GB" sz="2000" dirty="0"/>
              <a:t>Without arguments, functions can’t process data or respond dynamically. This reduces the flexibility and reusability for different tasks. Function arguments are input values used to determine the </a:t>
            </a:r>
            <a:r>
              <a:rPr lang="en-GB" sz="2000" dirty="0" err="1"/>
              <a:t>behavior</a:t>
            </a:r>
            <a:r>
              <a:rPr lang="en-GB" sz="2000" dirty="0"/>
              <a:t> and output of a function. Passing arguments allows us to process different inputs and customize the </a:t>
            </a:r>
            <a:r>
              <a:rPr lang="en-GB" sz="2000" dirty="0" err="1"/>
              <a:t>behavior</a:t>
            </a:r>
            <a:r>
              <a:rPr lang="en-GB" sz="2000" dirty="0"/>
              <a:t> of functions to get various results. </a:t>
            </a:r>
          </a:p>
          <a:p>
            <a:endParaRPr lang="en-GB" sz="2000" dirty="0"/>
          </a:p>
        </p:txBody>
      </p:sp>
    </p:spTree>
    <p:extLst>
      <p:ext uri="{BB962C8B-B14F-4D97-AF65-F5344CB8AC3E}">
        <p14:creationId xmlns:p14="http://schemas.microsoft.com/office/powerpoint/2010/main" val="20650812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8D97F-7283-004E-53F7-6884D821FBA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07921C-1EA3-4347-83F0-D192028E818C}"/>
              </a:ext>
            </a:extLst>
          </p:cNvPr>
          <p:cNvSpPr txBox="1"/>
          <p:nvPr/>
        </p:nvSpPr>
        <p:spPr>
          <a:xfrm>
            <a:off x="152400" y="0"/>
            <a:ext cx="11887200" cy="4708981"/>
          </a:xfrm>
          <a:prstGeom prst="rect">
            <a:avLst/>
          </a:prstGeom>
          <a:noFill/>
        </p:spPr>
        <p:txBody>
          <a:bodyPr wrap="square">
            <a:spAutoFit/>
          </a:bodyPr>
          <a:lstStyle/>
          <a:p>
            <a:endParaRPr lang="en-GB" sz="2000" dirty="0"/>
          </a:p>
          <a:p>
            <a:r>
              <a:rPr lang="en-GB" sz="2000" b="1" dirty="0"/>
              <a:t>Example:</a:t>
            </a:r>
          </a:p>
          <a:p>
            <a:endParaRPr lang="en-GB" sz="2000" dirty="0"/>
          </a:p>
          <a:p>
            <a:r>
              <a:rPr lang="en-GB" sz="2000" dirty="0"/>
              <a:t># Define a function that takes two arguments</a:t>
            </a:r>
          </a:p>
          <a:p>
            <a:r>
              <a:rPr lang="en-GB" sz="2000" dirty="0"/>
              <a:t>def </a:t>
            </a:r>
            <a:r>
              <a:rPr lang="en-GB" sz="2000" dirty="0" err="1"/>
              <a:t>add_numbers</a:t>
            </a:r>
            <a:r>
              <a:rPr lang="en-GB" sz="2000" dirty="0"/>
              <a:t>(a, b):</a:t>
            </a:r>
          </a:p>
          <a:p>
            <a:r>
              <a:rPr lang="en-GB" sz="2000" dirty="0"/>
              <a:t>    result = a + b</a:t>
            </a:r>
          </a:p>
          <a:p>
            <a:r>
              <a:rPr lang="en-GB" sz="2000" dirty="0"/>
              <a:t>    return result</a:t>
            </a:r>
          </a:p>
          <a:p>
            <a:endParaRPr lang="en-GB" sz="2000" dirty="0"/>
          </a:p>
          <a:p>
            <a:r>
              <a:rPr lang="en-GB" sz="2000" dirty="0"/>
              <a:t># Call the function with arguments</a:t>
            </a:r>
          </a:p>
          <a:p>
            <a:r>
              <a:rPr lang="en-GB" sz="2000" dirty="0" err="1"/>
              <a:t>sum_result</a:t>
            </a:r>
            <a:r>
              <a:rPr lang="en-GB" sz="2000" dirty="0"/>
              <a:t> = </a:t>
            </a:r>
            <a:r>
              <a:rPr lang="en-GB" sz="2000" dirty="0" err="1"/>
              <a:t>add_numbers</a:t>
            </a:r>
            <a:r>
              <a:rPr lang="en-GB" sz="2000" dirty="0"/>
              <a:t>(5, 3)</a:t>
            </a:r>
          </a:p>
          <a:p>
            <a:r>
              <a:rPr lang="en-GB" sz="2000" dirty="0"/>
              <a:t># Print the result</a:t>
            </a:r>
          </a:p>
          <a:p>
            <a:r>
              <a:rPr lang="en-GB" sz="2000" dirty="0"/>
              <a:t>print(</a:t>
            </a:r>
            <a:r>
              <a:rPr lang="en-GB" sz="2000" dirty="0" err="1"/>
              <a:t>f"The</a:t>
            </a:r>
            <a:r>
              <a:rPr lang="en-GB" sz="2000" dirty="0"/>
              <a:t> sum is: {</a:t>
            </a:r>
            <a:r>
              <a:rPr lang="en-GB" sz="2000" dirty="0" err="1"/>
              <a:t>sum_result</a:t>
            </a:r>
            <a:r>
              <a:rPr lang="en-GB" sz="2000" dirty="0"/>
              <a:t>}")</a:t>
            </a:r>
          </a:p>
          <a:p>
            <a:endParaRPr lang="en-GB" sz="2000" dirty="0"/>
          </a:p>
          <a:p>
            <a:r>
              <a:rPr lang="en-GB" sz="2000" b="1" dirty="0"/>
              <a:t>Output:</a:t>
            </a:r>
          </a:p>
          <a:p>
            <a:r>
              <a:rPr lang="en-GB" sz="2000" dirty="0"/>
              <a:t>The sum is: 8</a:t>
            </a:r>
          </a:p>
        </p:txBody>
      </p:sp>
    </p:spTree>
    <p:extLst>
      <p:ext uri="{BB962C8B-B14F-4D97-AF65-F5344CB8AC3E}">
        <p14:creationId xmlns:p14="http://schemas.microsoft.com/office/powerpoint/2010/main" val="186045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B501E-FCCA-B730-8B60-E3E052F97D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20BD20D-845C-DC96-48C3-023EFC814C55}"/>
              </a:ext>
            </a:extLst>
          </p:cNvPr>
          <p:cNvSpPr txBox="1"/>
          <p:nvPr/>
        </p:nvSpPr>
        <p:spPr>
          <a:xfrm>
            <a:off x="233916" y="382773"/>
            <a:ext cx="11958084" cy="5324535"/>
          </a:xfrm>
          <a:prstGeom prst="rect">
            <a:avLst/>
          </a:prstGeom>
          <a:noFill/>
        </p:spPr>
        <p:txBody>
          <a:bodyPr wrap="square">
            <a:spAutoFit/>
          </a:bodyPr>
          <a:lstStyle/>
          <a:p>
            <a:r>
              <a:rPr lang="en-GB" sz="2000" b="1" dirty="0"/>
              <a:t>Here is a breakdown of each element of the syntax:</a:t>
            </a:r>
          </a:p>
          <a:p>
            <a:endParaRPr lang="en-GB" sz="2000" dirty="0"/>
          </a:p>
          <a:p>
            <a:r>
              <a:rPr lang="en-GB" sz="2000" b="1" dirty="0"/>
              <a:t>def-</a:t>
            </a:r>
            <a:r>
              <a:rPr lang="en-GB" sz="2000" dirty="0"/>
              <a:t> We use the keyword def to declare a function.</a:t>
            </a:r>
          </a:p>
          <a:p>
            <a:endParaRPr lang="en-GB" sz="2000" dirty="0"/>
          </a:p>
          <a:p>
            <a:r>
              <a:rPr lang="en-GB" sz="2000" b="1" dirty="0" err="1"/>
              <a:t>function_name</a:t>
            </a:r>
            <a:r>
              <a:rPr lang="en-GB" sz="2000" b="1" dirty="0"/>
              <a:t>- </a:t>
            </a:r>
            <a:r>
              <a:rPr lang="en-GB" sz="2000" dirty="0"/>
              <a:t>This is an identifier that follows the same naming conventions as Python variables. It is the name by which a function is referenced in the program. The function name must be descriptive to indicate what that function does. </a:t>
            </a:r>
          </a:p>
          <a:p>
            <a:endParaRPr lang="en-GB" sz="2000" dirty="0"/>
          </a:p>
          <a:p>
            <a:r>
              <a:rPr lang="en-GB" sz="2000" b="1" dirty="0"/>
              <a:t>parameters- </a:t>
            </a:r>
            <a:r>
              <a:rPr lang="en-GB" sz="2000" dirty="0"/>
              <a:t>These are input variables or values that are passed into the function. Parameters are optional, so a function may have none. They are enclosed in parentheses and separated by commas. </a:t>
            </a:r>
          </a:p>
          <a:p>
            <a:endParaRPr lang="en-GB" sz="2000" dirty="0"/>
          </a:p>
          <a:p>
            <a:r>
              <a:rPr lang="en-GB" sz="2000" b="1" dirty="0"/>
              <a:t>Function body- </a:t>
            </a:r>
            <a:r>
              <a:rPr lang="en-GB" sz="2000" dirty="0"/>
              <a:t>This is the heart of the function, defining the task it must perform. It contains a series of Python statements, including the return statement that sends back the result from the function to the caller. Every time we call a function, the function body is executed. </a:t>
            </a:r>
          </a:p>
          <a:p>
            <a:endParaRPr lang="en-GB" sz="2000" dirty="0"/>
          </a:p>
          <a:p>
            <a:r>
              <a:rPr lang="en-GB" sz="2000" b="1" dirty="0"/>
              <a:t>return-</a:t>
            </a:r>
            <a:r>
              <a:rPr lang="en-GB" sz="2000" dirty="0"/>
              <a:t> It is also an optional statement used to specify the value the function returns. It shows the end of the function execution. If there is no return statement, it returns None by default. </a:t>
            </a:r>
          </a:p>
        </p:txBody>
      </p:sp>
    </p:spTree>
    <p:extLst>
      <p:ext uri="{BB962C8B-B14F-4D97-AF65-F5344CB8AC3E}">
        <p14:creationId xmlns:p14="http://schemas.microsoft.com/office/powerpoint/2010/main" val="22635921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16A11D-2BD9-EBDD-061C-433E8ED4A96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0EFAC87-DB30-1409-4798-C8F57844393F}"/>
              </a:ext>
            </a:extLst>
          </p:cNvPr>
          <p:cNvPicPr>
            <a:picLocks noChangeAspect="1"/>
          </p:cNvPicPr>
          <p:nvPr/>
        </p:nvPicPr>
        <p:blipFill>
          <a:blip r:embed="rId2"/>
          <a:srcRect r="2667"/>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TextBox 2">
            <a:extLst>
              <a:ext uri="{FF2B5EF4-FFF2-40B4-BE49-F238E27FC236}">
                <a16:creationId xmlns:a16="http://schemas.microsoft.com/office/drawing/2014/main" id="{ABBB7F75-D196-D0AF-2077-BBB73FE60096}"/>
              </a:ext>
            </a:extLst>
          </p:cNvPr>
          <p:cNvGraphicFramePr/>
          <p:nvPr>
            <p:extLst>
              <p:ext uri="{D42A27DB-BD31-4B8C-83A1-F6EECF244321}">
                <p14:modId xmlns:p14="http://schemas.microsoft.com/office/powerpoint/2010/main" val="2464427451"/>
              </p:ext>
            </p:extLst>
          </p:nvPr>
        </p:nvGraphicFramePr>
        <p:xfrm>
          <a:off x="794657" y="762000"/>
          <a:ext cx="10863943" cy="5414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82895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6EF76-C31E-5678-D386-604352D2B7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7BFE9E-B711-8B00-A886-BF239DBDA571}"/>
              </a:ext>
            </a:extLst>
          </p:cNvPr>
          <p:cNvSpPr txBox="1"/>
          <p:nvPr/>
        </p:nvSpPr>
        <p:spPr>
          <a:xfrm>
            <a:off x="148856" y="106326"/>
            <a:ext cx="12043144" cy="6740307"/>
          </a:xfrm>
          <a:prstGeom prst="rect">
            <a:avLst/>
          </a:prstGeom>
          <a:noFill/>
        </p:spPr>
        <p:txBody>
          <a:bodyPr wrap="square">
            <a:spAutoFit/>
          </a:bodyPr>
          <a:lstStyle/>
          <a:p>
            <a:r>
              <a:rPr lang="en-GB" b="1" dirty="0"/>
              <a:t>1. Default Arguments</a:t>
            </a:r>
          </a:p>
          <a:p>
            <a:r>
              <a:rPr lang="en-GB" dirty="0"/>
              <a:t>Default function arguments in Python are the pre-set or default values for parameters we provide when declaring a function. So, if a programmer doesn’t want to specify a parameter for which we provide the default argument, the function takes the default value as the argument. </a:t>
            </a:r>
          </a:p>
          <a:p>
            <a:endParaRPr lang="en-GB" dirty="0"/>
          </a:p>
          <a:p>
            <a:r>
              <a:rPr lang="en-GB" dirty="0"/>
              <a:t>This means if we don’t provide a value as an argument for a parameter, it will not lead to any error while calling the function. The default value can be a list, string, dictionary, number, or other data type. We can declare a default argument using the = operator while declaring the function. Here are a few points to remember about default arguments:</a:t>
            </a:r>
          </a:p>
          <a:p>
            <a:endParaRPr lang="en-GB" dirty="0"/>
          </a:p>
          <a:p>
            <a:pPr marL="285750" indent="-285750">
              <a:buFont typeface="Wingdings" panose="05000000000000000000" pitchFamily="2" charset="2"/>
              <a:buChar char="q"/>
            </a:pPr>
            <a:r>
              <a:rPr lang="en-GB" dirty="0"/>
              <a:t>We provide default argument values while defining functions.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They are optional during function calls.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They must follow non-default arguments.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use the = operator to assign a default value to a Python argument.</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When we specify a value to the default argument during function calls, it overrides the default value.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 function can have any number of default arguments.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When we declare a function, we specify the non-default arguments before the default arguments. We must mention the default arguments at the end, so any argument to the right of the default argument is also a default argument. Hence, the Python interpreter has complete clarity of the program to be executed. </a:t>
            </a:r>
          </a:p>
        </p:txBody>
      </p:sp>
    </p:spTree>
    <p:extLst>
      <p:ext uri="{BB962C8B-B14F-4D97-AF65-F5344CB8AC3E}">
        <p14:creationId xmlns:p14="http://schemas.microsoft.com/office/powerpoint/2010/main" val="30557971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47F97-6953-64F8-0025-DDC649C8969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AE5485-7992-3937-C79B-418744C47297}"/>
              </a:ext>
            </a:extLst>
          </p:cNvPr>
          <p:cNvSpPr txBox="1"/>
          <p:nvPr/>
        </p:nvSpPr>
        <p:spPr>
          <a:xfrm>
            <a:off x="457200" y="393406"/>
            <a:ext cx="11313042" cy="4708981"/>
          </a:xfrm>
          <a:prstGeom prst="rect">
            <a:avLst/>
          </a:prstGeom>
          <a:noFill/>
        </p:spPr>
        <p:txBody>
          <a:bodyPr wrap="square">
            <a:spAutoFit/>
          </a:bodyPr>
          <a:lstStyle/>
          <a:p>
            <a:r>
              <a:rPr lang="en-GB" sz="2000" b="1" dirty="0"/>
              <a:t>Example :</a:t>
            </a:r>
          </a:p>
          <a:p>
            <a:r>
              <a:rPr lang="en-GB" sz="2000" dirty="0"/>
              <a:t># Define a function with default arguments</a:t>
            </a:r>
          </a:p>
          <a:p>
            <a:r>
              <a:rPr lang="en-GB" sz="2000" dirty="0"/>
              <a:t>def greet(name, greeting="Hello"):</a:t>
            </a:r>
          </a:p>
          <a:p>
            <a:r>
              <a:rPr lang="en-GB" sz="2000" dirty="0"/>
              <a:t>    message = f"{greeting}, {name}!"</a:t>
            </a:r>
          </a:p>
          <a:p>
            <a:r>
              <a:rPr lang="en-GB" sz="2000" dirty="0"/>
              <a:t>    return message</a:t>
            </a:r>
          </a:p>
          <a:p>
            <a:endParaRPr lang="en-GB" sz="2000" dirty="0"/>
          </a:p>
          <a:p>
            <a:r>
              <a:rPr lang="en-GB" sz="2000" dirty="0"/>
              <a:t># Call the function with both arguments</a:t>
            </a:r>
          </a:p>
          <a:p>
            <a:r>
              <a:rPr lang="en-GB" sz="2000" dirty="0"/>
              <a:t>print(greet("Alice", "Hi"))  # Output: Hi, Alice!</a:t>
            </a:r>
          </a:p>
          <a:p>
            <a:endParaRPr lang="en-GB" sz="2000" dirty="0"/>
          </a:p>
          <a:p>
            <a:r>
              <a:rPr lang="en-GB" sz="2000" dirty="0"/>
              <a:t># Call the function with only the required argument</a:t>
            </a:r>
          </a:p>
          <a:p>
            <a:r>
              <a:rPr lang="en-GB" sz="2000" dirty="0"/>
              <a:t>print(greet("Bob"))         # Output: Hello, Bob!</a:t>
            </a:r>
          </a:p>
          <a:p>
            <a:endParaRPr lang="en-GB" sz="2000" dirty="0"/>
          </a:p>
          <a:p>
            <a:r>
              <a:rPr lang="en-GB" sz="2000" b="1" dirty="0"/>
              <a:t>Output</a:t>
            </a:r>
          </a:p>
          <a:p>
            <a:r>
              <a:rPr lang="en-GB" sz="2000" dirty="0"/>
              <a:t>Hi, Alice!</a:t>
            </a:r>
          </a:p>
          <a:p>
            <a:r>
              <a:rPr lang="en-GB" sz="2000" dirty="0"/>
              <a:t>Hello, Bob!</a:t>
            </a:r>
          </a:p>
        </p:txBody>
      </p:sp>
    </p:spTree>
    <p:extLst>
      <p:ext uri="{BB962C8B-B14F-4D97-AF65-F5344CB8AC3E}">
        <p14:creationId xmlns:p14="http://schemas.microsoft.com/office/powerpoint/2010/main" val="16526330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ECD67-D1D9-ABF9-C44A-44B1E335BE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46C88D-C81F-DAE6-A740-C8F27E662E41}"/>
              </a:ext>
            </a:extLst>
          </p:cNvPr>
          <p:cNvSpPr txBox="1"/>
          <p:nvPr/>
        </p:nvSpPr>
        <p:spPr>
          <a:xfrm>
            <a:off x="159489" y="87981"/>
            <a:ext cx="12117572" cy="6863417"/>
          </a:xfrm>
          <a:prstGeom prst="rect">
            <a:avLst/>
          </a:prstGeom>
          <a:noFill/>
        </p:spPr>
        <p:txBody>
          <a:bodyPr wrap="square">
            <a:spAutoFit/>
          </a:bodyPr>
          <a:lstStyle/>
          <a:p>
            <a:r>
              <a:rPr lang="en-GB" sz="2000" b="1" dirty="0"/>
              <a:t>Keyword Arguments:</a:t>
            </a:r>
          </a:p>
          <a:p>
            <a:endParaRPr lang="en-GB" sz="2000" b="1" dirty="0"/>
          </a:p>
          <a:p>
            <a:r>
              <a:rPr lang="en-GB" sz="2000" dirty="0"/>
              <a:t>The term keyword is made of two words- a key and a word, or value, associated with it. Keyword arguments are also known as named arguments. They are the parameters passed to the Python function that specify the name and value of the argument. It eliminates the need to remember the parameter order and enhances the readability and maintainability of code. </a:t>
            </a:r>
          </a:p>
          <a:p>
            <a:endParaRPr lang="en-GB" sz="2000" dirty="0"/>
          </a:p>
          <a:p>
            <a:r>
              <a:rPr lang="en-GB" sz="2000" dirty="0"/>
              <a:t>We can use keyword arguments to set default values for unspecified parameters. In Python, keyword arguments explicitly specify which argument matches which parameter. Hence, it clarifies the intent of the programmers by reducing ambiguity. </a:t>
            </a:r>
          </a:p>
          <a:p>
            <a:endParaRPr lang="en-GB" sz="2000" dirty="0"/>
          </a:p>
          <a:p>
            <a:r>
              <a:rPr lang="en-GB" sz="2000" dirty="0"/>
              <a:t>We can call a Python function using the combination of positional and keyword arguments. However, we must ensure that keyword arguments follow positional arguments. Moreover, in a function call, keyword and positional arguments must maintain code readability and homogeneity. </a:t>
            </a:r>
          </a:p>
          <a:p>
            <a:endParaRPr lang="en-GB" sz="2000" dirty="0"/>
          </a:p>
          <a:p>
            <a:r>
              <a:rPr lang="en-GB" sz="2000" dirty="0"/>
              <a:t>In Python, developers use keyword arguments to control arguments passed to the function. Therefore, they can change the order of arguments, which is not possible in positional arguments. This determines the order of arguments according to the order of function parameters mentioned while declaring the function. </a:t>
            </a:r>
          </a:p>
          <a:p>
            <a:endParaRPr lang="en-GB" sz="2000" dirty="0"/>
          </a:p>
          <a:p>
            <a:r>
              <a:rPr lang="en-GB" sz="2000" dirty="0"/>
              <a:t>Keyword arguments make code understandable and readable for humans. This gives them an edge over positional arguments, as keyword arguments are a crucial feature required when a team of programmers works on a single code base.</a:t>
            </a:r>
          </a:p>
        </p:txBody>
      </p:sp>
    </p:spTree>
    <p:extLst>
      <p:ext uri="{BB962C8B-B14F-4D97-AF65-F5344CB8AC3E}">
        <p14:creationId xmlns:p14="http://schemas.microsoft.com/office/powerpoint/2010/main" val="12909954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203EE-F19A-FFC5-D885-7AA2D4CDCB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F461DE-5E0C-E990-76C4-9F31DE7BBD6B}"/>
              </a:ext>
            </a:extLst>
          </p:cNvPr>
          <p:cNvSpPr txBox="1"/>
          <p:nvPr/>
        </p:nvSpPr>
        <p:spPr>
          <a:xfrm>
            <a:off x="499730" y="270117"/>
            <a:ext cx="8636295" cy="5909310"/>
          </a:xfrm>
          <a:prstGeom prst="rect">
            <a:avLst/>
          </a:prstGeom>
          <a:noFill/>
        </p:spPr>
        <p:txBody>
          <a:bodyPr wrap="square">
            <a:spAutoFit/>
          </a:bodyPr>
          <a:lstStyle/>
          <a:p>
            <a:r>
              <a:rPr lang="en-GB" b="1" dirty="0"/>
              <a:t>Example </a:t>
            </a:r>
          </a:p>
          <a:p>
            <a:r>
              <a:rPr lang="en-GB" dirty="0"/>
              <a:t># Define a function with multiple parameters</a:t>
            </a:r>
          </a:p>
          <a:p>
            <a:r>
              <a:rPr lang="en-GB" dirty="0"/>
              <a:t>def </a:t>
            </a:r>
            <a:r>
              <a:rPr lang="en-GB" dirty="0" err="1"/>
              <a:t>register_user</a:t>
            </a:r>
            <a:r>
              <a:rPr lang="en-GB" dirty="0"/>
              <a:t>(name, age, country="USA", email=None):</a:t>
            </a:r>
          </a:p>
          <a:p>
            <a:r>
              <a:rPr lang="en-GB" dirty="0"/>
              <a:t>    return </a:t>
            </a:r>
            <a:r>
              <a:rPr lang="en-GB" dirty="0" err="1"/>
              <a:t>f"Name</a:t>
            </a:r>
            <a:r>
              <a:rPr lang="en-GB" dirty="0"/>
              <a:t>: {name}, Age: {age}, Country: {country}, Email: {email}"</a:t>
            </a:r>
          </a:p>
          <a:p>
            <a:endParaRPr lang="en-GB" dirty="0"/>
          </a:p>
          <a:p>
            <a:r>
              <a:rPr lang="en-GB" dirty="0"/>
              <a:t># Call the function using positional arguments</a:t>
            </a:r>
          </a:p>
          <a:p>
            <a:r>
              <a:rPr lang="en-GB" dirty="0"/>
              <a:t>print(</a:t>
            </a:r>
            <a:r>
              <a:rPr lang="en-GB" dirty="0" err="1"/>
              <a:t>register_user</a:t>
            </a:r>
            <a:r>
              <a:rPr lang="en-GB" dirty="0"/>
              <a:t>("Alice", 30, "Canada", "alice@example.com"))</a:t>
            </a:r>
          </a:p>
          <a:p>
            <a:r>
              <a:rPr lang="en-GB" dirty="0"/>
              <a:t># Output: Name: Alice, Age: 30, Country: Canada, Email: alice@example.com</a:t>
            </a:r>
          </a:p>
          <a:p>
            <a:endParaRPr lang="en-GB" dirty="0"/>
          </a:p>
          <a:p>
            <a:r>
              <a:rPr lang="en-GB" dirty="0"/>
              <a:t># Call the function using keyword arguments</a:t>
            </a:r>
          </a:p>
          <a:p>
            <a:r>
              <a:rPr lang="en-GB" dirty="0"/>
              <a:t>print(</a:t>
            </a:r>
            <a:r>
              <a:rPr lang="en-GB" dirty="0" err="1"/>
              <a:t>register_user</a:t>
            </a:r>
            <a:r>
              <a:rPr lang="en-GB" dirty="0"/>
              <a:t>(name="Bob", age=25, country="UK"))</a:t>
            </a:r>
          </a:p>
          <a:p>
            <a:r>
              <a:rPr lang="en-GB" dirty="0"/>
              <a:t># Output: Name: Bob, Age: 25, Country: UK, Email: None</a:t>
            </a:r>
          </a:p>
          <a:p>
            <a:endParaRPr lang="en-GB" dirty="0"/>
          </a:p>
          <a:p>
            <a:r>
              <a:rPr lang="en-GB" dirty="0"/>
              <a:t># Call the function using a combination of positional and keyword arguments</a:t>
            </a:r>
          </a:p>
          <a:p>
            <a:r>
              <a:rPr lang="en-GB" dirty="0"/>
              <a:t>print(</a:t>
            </a:r>
            <a:r>
              <a:rPr lang="en-GB" dirty="0" err="1"/>
              <a:t>register_user</a:t>
            </a:r>
            <a:r>
              <a:rPr lang="en-GB" dirty="0"/>
              <a:t>("Charlie", 28, email="charlie@example.com"))</a:t>
            </a:r>
          </a:p>
          <a:p>
            <a:r>
              <a:rPr lang="en-GB" dirty="0"/>
              <a:t># Output: Name: Charlie, Age: 28, Country: USA, Email: charlie@example.com</a:t>
            </a:r>
          </a:p>
          <a:p>
            <a:endParaRPr lang="en-GB" dirty="0"/>
          </a:p>
          <a:p>
            <a:r>
              <a:rPr lang="en-GB" b="1" dirty="0"/>
              <a:t>Output:</a:t>
            </a:r>
          </a:p>
          <a:p>
            <a:r>
              <a:rPr lang="en-GB" dirty="0"/>
              <a:t>Name: Alice, Age: 30, Country: Canada, Email: alice@example.com</a:t>
            </a:r>
          </a:p>
          <a:p>
            <a:r>
              <a:rPr lang="en-GB" dirty="0"/>
              <a:t>Name: Bob, Age: 25, Country: UK, Email: None</a:t>
            </a:r>
          </a:p>
          <a:p>
            <a:r>
              <a:rPr lang="en-GB" dirty="0"/>
              <a:t>Name: Charlie, Age: 28, Country: USA, Email: charlie@example.com</a:t>
            </a:r>
          </a:p>
        </p:txBody>
      </p:sp>
    </p:spTree>
    <p:extLst>
      <p:ext uri="{BB962C8B-B14F-4D97-AF65-F5344CB8AC3E}">
        <p14:creationId xmlns:p14="http://schemas.microsoft.com/office/powerpoint/2010/main" val="17317441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2840C-7844-C76C-DFAA-00613A410B9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0CDD66-4DB9-F2DB-482E-D35F2252790A}"/>
              </a:ext>
            </a:extLst>
          </p:cNvPr>
          <p:cNvSpPr txBox="1"/>
          <p:nvPr/>
        </p:nvSpPr>
        <p:spPr>
          <a:xfrm>
            <a:off x="136451" y="0"/>
            <a:ext cx="11919098" cy="6463308"/>
          </a:xfrm>
          <a:prstGeom prst="rect">
            <a:avLst/>
          </a:prstGeom>
          <a:noFill/>
        </p:spPr>
        <p:txBody>
          <a:bodyPr wrap="square">
            <a:spAutoFit/>
          </a:bodyPr>
          <a:lstStyle/>
          <a:p>
            <a:r>
              <a:rPr lang="en-GB" sz="2000" b="1" dirty="0"/>
              <a:t>Positional Arguments:</a:t>
            </a:r>
          </a:p>
          <a:p>
            <a:r>
              <a:rPr lang="en-GB" dirty="0"/>
              <a:t>Positional arguments in Python clarify the order of parameters, enabling us to understand the function's </a:t>
            </a:r>
            <a:r>
              <a:rPr lang="en-GB" dirty="0" err="1"/>
              <a:t>behavior</a:t>
            </a:r>
            <a:r>
              <a:rPr lang="en-GB" dirty="0"/>
              <a:t>. When we define the function, they can be called according to their position. This means that the first argument corresponds to the first parameter, the second to the second parameter, and so on. </a:t>
            </a:r>
          </a:p>
          <a:p>
            <a:endParaRPr lang="en-GB" dirty="0"/>
          </a:p>
          <a:p>
            <a:r>
              <a:rPr lang="en-GB" dirty="0"/>
              <a:t>This is completely different from keyword arguments in Python, where we assign every argument to a specific parameter using its name, irrespective of their order. Positional arguments make passing values to a function hassle-free, as we don’t need to remember the names of the parameters. </a:t>
            </a:r>
          </a:p>
          <a:p>
            <a:endParaRPr lang="en-GB" dirty="0"/>
          </a:p>
          <a:p>
            <a:r>
              <a:rPr lang="en-GB" b="1" dirty="0"/>
              <a:t>Example </a:t>
            </a:r>
          </a:p>
          <a:p>
            <a:r>
              <a:rPr lang="en-GB" dirty="0"/>
              <a:t># Define a function that takes two arguments</a:t>
            </a:r>
          </a:p>
          <a:p>
            <a:r>
              <a:rPr lang="en-GB" dirty="0"/>
              <a:t>def </a:t>
            </a:r>
            <a:r>
              <a:rPr lang="en-GB" dirty="0" err="1"/>
              <a:t>add_numbers</a:t>
            </a:r>
            <a:r>
              <a:rPr lang="en-GB" dirty="0"/>
              <a:t>(a, b):</a:t>
            </a:r>
          </a:p>
          <a:p>
            <a:r>
              <a:rPr lang="en-GB" dirty="0"/>
              <a:t>    result = a + b</a:t>
            </a:r>
          </a:p>
          <a:p>
            <a:r>
              <a:rPr lang="en-GB" dirty="0"/>
              <a:t>    return result</a:t>
            </a:r>
          </a:p>
          <a:p>
            <a:endParaRPr lang="en-GB" dirty="0"/>
          </a:p>
          <a:p>
            <a:r>
              <a:rPr lang="en-GB" dirty="0"/>
              <a:t># Call the function with arguments</a:t>
            </a:r>
          </a:p>
          <a:p>
            <a:r>
              <a:rPr lang="en-GB" dirty="0" err="1"/>
              <a:t>sum_result</a:t>
            </a:r>
            <a:r>
              <a:rPr lang="en-GB" dirty="0"/>
              <a:t> = </a:t>
            </a:r>
            <a:r>
              <a:rPr lang="en-GB" dirty="0" err="1"/>
              <a:t>add_numbers</a:t>
            </a:r>
            <a:r>
              <a:rPr lang="en-GB" dirty="0"/>
              <a:t>(5, 3)</a:t>
            </a:r>
          </a:p>
          <a:p>
            <a:endParaRPr lang="en-GB" dirty="0"/>
          </a:p>
          <a:p>
            <a:r>
              <a:rPr lang="en-GB" dirty="0"/>
              <a:t># Print the result</a:t>
            </a:r>
          </a:p>
          <a:p>
            <a:r>
              <a:rPr lang="en-GB" dirty="0"/>
              <a:t>print(</a:t>
            </a:r>
            <a:r>
              <a:rPr lang="en-GB" dirty="0" err="1"/>
              <a:t>f"The</a:t>
            </a:r>
            <a:r>
              <a:rPr lang="en-GB" dirty="0"/>
              <a:t> sum is: {</a:t>
            </a:r>
            <a:r>
              <a:rPr lang="en-GB" dirty="0" err="1"/>
              <a:t>sum_result</a:t>
            </a:r>
            <a:r>
              <a:rPr lang="en-GB" dirty="0"/>
              <a:t>}")</a:t>
            </a:r>
          </a:p>
          <a:p>
            <a:endParaRPr lang="en-GB" dirty="0"/>
          </a:p>
          <a:p>
            <a:r>
              <a:rPr lang="en-GB" b="1" dirty="0"/>
              <a:t>Output:</a:t>
            </a:r>
          </a:p>
          <a:p>
            <a:r>
              <a:rPr lang="en-GB" dirty="0"/>
              <a:t>The sum is: 8</a:t>
            </a:r>
          </a:p>
        </p:txBody>
      </p:sp>
    </p:spTree>
    <p:extLst>
      <p:ext uri="{BB962C8B-B14F-4D97-AF65-F5344CB8AC3E}">
        <p14:creationId xmlns:p14="http://schemas.microsoft.com/office/powerpoint/2010/main" val="35555134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07284-0376-EA9E-E15D-6C37D440FA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B87089-BB32-BEC5-9E19-6AFADEBA0829}"/>
              </a:ext>
            </a:extLst>
          </p:cNvPr>
          <p:cNvSpPr txBox="1"/>
          <p:nvPr/>
        </p:nvSpPr>
        <p:spPr>
          <a:xfrm>
            <a:off x="258725" y="505138"/>
            <a:ext cx="11674549" cy="5632311"/>
          </a:xfrm>
          <a:prstGeom prst="rect">
            <a:avLst/>
          </a:prstGeom>
          <a:noFill/>
        </p:spPr>
        <p:txBody>
          <a:bodyPr wrap="square">
            <a:spAutoFit/>
          </a:bodyPr>
          <a:lstStyle/>
          <a:p>
            <a:r>
              <a:rPr lang="en-GB" sz="2000" b="1" dirty="0"/>
              <a:t> Arbitrary Arguments:</a:t>
            </a:r>
          </a:p>
          <a:p>
            <a:endParaRPr lang="en-GB" sz="2000" b="1" dirty="0"/>
          </a:p>
          <a:p>
            <a:r>
              <a:rPr lang="en-GB" sz="2000" dirty="0"/>
              <a:t>Arbitrary arguments, or variable-length arguments, are crucial function arguments in Python. Sometimes, a programmer may have to be more specific regarding the number of arguments to be passed to the function to run it. This means that the number of arguments may vary every time a function is called. That is where arbitrary arguments are used. </a:t>
            </a:r>
          </a:p>
          <a:p>
            <a:endParaRPr lang="en-GB" sz="2000" dirty="0"/>
          </a:p>
          <a:p>
            <a:r>
              <a:rPr lang="en-GB" sz="2000" dirty="0"/>
              <a:t>These arguments allow functions to accept an unlimited number of arguments, which provides more flexibility when we create a function that needs an unknown number of arguments. We denote an arbitrary argument using an asterisk (*) before the name of the argument. </a:t>
            </a:r>
          </a:p>
          <a:p>
            <a:endParaRPr lang="en-GB" sz="2000" dirty="0"/>
          </a:p>
          <a:p>
            <a:r>
              <a:rPr lang="en-GB" sz="2000" dirty="0"/>
              <a:t>The two methods to pass Python variable-length arguments to a function are:</a:t>
            </a:r>
          </a:p>
          <a:p>
            <a:endParaRPr lang="en-GB" sz="2000" dirty="0"/>
          </a:p>
          <a:p>
            <a:r>
              <a:rPr lang="en-GB" sz="2000" dirty="0"/>
              <a:t>Arbitrary Positional Arguments (*</a:t>
            </a:r>
            <a:r>
              <a:rPr lang="en-GB" sz="2000" dirty="0" err="1"/>
              <a:t>args</a:t>
            </a:r>
            <a:r>
              <a:rPr lang="en-GB" sz="2000" dirty="0"/>
              <a:t>)</a:t>
            </a:r>
          </a:p>
          <a:p>
            <a:r>
              <a:rPr lang="en-GB" sz="2000" dirty="0"/>
              <a:t>This method uses a single asterisk (*) to pass a variable number of non-keyworded arguments to the Python function. When we declare a Python function, if we use a single asterisk parameter, all the non-keyword arguments we pass while calling the function are collected into a single tuple before passing it to the function. </a:t>
            </a:r>
          </a:p>
        </p:txBody>
      </p:sp>
    </p:spTree>
    <p:extLst>
      <p:ext uri="{BB962C8B-B14F-4D97-AF65-F5344CB8AC3E}">
        <p14:creationId xmlns:p14="http://schemas.microsoft.com/office/powerpoint/2010/main" val="3929457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74AA7-4149-6DAC-999A-6AB39DAACF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5746C77-3EB0-B3DD-1FDA-44BF2E492039}"/>
              </a:ext>
            </a:extLst>
          </p:cNvPr>
          <p:cNvSpPr txBox="1"/>
          <p:nvPr/>
        </p:nvSpPr>
        <p:spPr>
          <a:xfrm>
            <a:off x="414669" y="612845"/>
            <a:ext cx="11079125" cy="5355312"/>
          </a:xfrm>
          <a:prstGeom prst="rect">
            <a:avLst/>
          </a:prstGeom>
          <a:noFill/>
        </p:spPr>
        <p:txBody>
          <a:bodyPr wrap="square">
            <a:spAutoFit/>
          </a:bodyPr>
          <a:lstStyle/>
          <a:p>
            <a:r>
              <a:rPr lang="en-GB" b="1" dirty="0"/>
              <a:t>Example :</a:t>
            </a:r>
          </a:p>
          <a:p>
            <a:r>
              <a:rPr lang="en-GB" dirty="0"/>
              <a:t># Define a function that uses *</a:t>
            </a:r>
            <a:r>
              <a:rPr lang="en-GB" dirty="0" err="1"/>
              <a:t>args</a:t>
            </a:r>
            <a:r>
              <a:rPr lang="en-GB" dirty="0"/>
              <a:t> to accept arbitrary positional arguments</a:t>
            </a:r>
          </a:p>
          <a:p>
            <a:r>
              <a:rPr lang="en-GB" dirty="0"/>
              <a:t>def </a:t>
            </a:r>
            <a:r>
              <a:rPr lang="en-GB" dirty="0" err="1"/>
              <a:t>print_numbers</a:t>
            </a:r>
            <a:r>
              <a:rPr lang="en-GB" dirty="0"/>
              <a:t>(*</a:t>
            </a:r>
            <a:r>
              <a:rPr lang="en-GB" dirty="0" err="1"/>
              <a:t>args</a:t>
            </a:r>
            <a:r>
              <a:rPr lang="en-GB" dirty="0"/>
              <a:t>):</a:t>
            </a:r>
          </a:p>
          <a:p>
            <a:r>
              <a:rPr lang="en-GB" dirty="0"/>
              <a:t>    print("Positional arguments:", </a:t>
            </a:r>
            <a:r>
              <a:rPr lang="en-GB" dirty="0" err="1"/>
              <a:t>args</a:t>
            </a:r>
            <a:r>
              <a:rPr lang="en-GB" dirty="0"/>
              <a:t>)</a:t>
            </a:r>
          </a:p>
          <a:p>
            <a:endParaRPr lang="en-GB" dirty="0"/>
          </a:p>
          <a:p>
            <a:r>
              <a:rPr lang="en-GB" dirty="0"/>
              <a:t># Call the function with varying numbers of arguments</a:t>
            </a:r>
          </a:p>
          <a:p>
            <a:r>
              <a:rPr lang="en-GB" dirty="0" err="1"/>
              <a:t>print_numbers</a:t>
            </a:r>
            <a:r>
              <a:rPr lang="en-GB" dirty="0"/>
              <a:t>(1, 2, 3)</a:t>
            </a:r>
          </a:p>
          <a:p>
            <a:r>
              <a:rPr lang="en-GB" dirty="0"/>
              <a:t># Output: Positional arguments: (1, 2, 3)</a:t>
            </a:r>
          </a:p>
          <a:p>
            <a:endParaRPr lang="en-GB" dirty="0"/>
          </a:p>
          <a:p>
            <a:r>
              <a:rPr lang="en-GB" dirty="0" err="1"/>
              <a:t>print_numbers</a:t>
            </a:r>
            <a:r>
              <a:rPr lang="en-GB" dirty="0"/>
              <a:t>(10, 20, 30, 40, 50)</a:t>
            </a:r>
          </a:p>
          <a:p>
            <a:r>
              <a:rPr lang="en-GB" dirty="0"/>
              <a:t># Output: Positional arguments: (10, 20, 30, 40, 50)</a:t>
            </a:r>
          </a:p>
          <a:p>
            <a:endParaRPr lang="en-GB" dirty="0"/>
          </a:p>
          <a:p>
            <a:r>
              <a:rPr lang="en-GB" dirty="0" err="1"/>
              <a:t>print_numbers</a:t>
            </a:r>
            <a:r>
              <a:rPr lang="en-GB" dirty="0"/>
              <a:t>()</a:t>
            </a:r>
          </a:p>
          <a:p>
            <a:r>
              <a:rPr lang="en-GB" dirty="0"/>
              <a:t># Output: Positional arguments: ()</a:t>
            </a:r>
          </a:p>
          <a:p>
            <a:endParaRPr lang="en-GB" dirty="0"/>
          </a:p>
          <a:p>
            <a:r>
              <a:rPr lang="en-GB" b="1" dirty="0"/>
              <a:t>Output:</a:t>
            </a:r>
          </a:p>
          <a:p>
            <a:r>
              <a:rPr lang="en-GB" dirty="0"/>
              <a:t>Positional arguments: (1, 2, 3)</a:t>
            </a:r>
          </a:p>
          <a:p>
            <a:r>
              <a:rPr lang="en-GB" dirty="0"/>
              <a:t>Positional arguments: (10, 20, 30, 40, 50)</a:t>
            </a:r>
          </a:p>
          <a:p>
            <a:r>
              <a:rPr lang="en-GB" dirty="0"/>
              <a:t>Positional arguments: ()</a:t>
            </a:r>
          </a:p>
        </p:txBody>
      </p:sp>
    </p:spTree>
    <p:extLst>
      <p:ext uri="{BB962C8B-B14F-4D97-AF65-F5344CB8AC3E}">
        <p14:creationId xmlns:p14="http://schemas.microsoft.com/office/powerpoint/2010/main" val="9333291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06872-01C8-94A2-D4D5-EA9B84B55F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1902C4-0B5A-653A-773A-86462BD9594D}"/>
              </a:ext>
            </a:extLst>
          </p:cNvPr>
          <p:cNvSpPr txBox="1"/>
          <p:nvPr/>
        </p:nvSpPr>
        <p:spPr>
          <a:xfrm>
            <a:off x="124047" y="117693"/>
            <a:ext cx="12067953" cy="6740307"/>
          </a:xfrm>
          <a:prstGeom prst="rect">
            <a:avLst/>
          </a:prstGeom>
          <a:noFill/>
        </p:spPr>
        <p:txBody>
          <a:bodyPr wrap="square">
            <a:spAutoFit/>
          </a:bodyPr>
          <a:lstStyle/>
          <a:p>
            <a:r>
              <a:rPr lang="en-GB" b="1" dirty="0"/>
              <a:t>Arbitrary Keyword Arguments (**</a:t>
            </a:r>
            <a:r>
              <a:rPr lang="en-GB" b="1" dirty="0" err="1"/>
              <a:t>kwargs</a:t>
            </a:r>
            <a:r>
              <a:rPr lang="en-GB" b="1" dirty="0"/>
              <a:t>):</a:t>
            </a:r>
          </a:p>
          <a:p>
            <a:r>
              <a:rPr lang="en-GB" dirty="0"/>
              <a:t>We can pass several keyworded arguments to a function in Python by using the double asterisk (**). While declaring the function, if we use a double asterisk operator, it collects all the keyword arguments in Python passed to the function into a single Python dictionary before it is passed to the function as input. </a:t>
            </a:r>
          </a:p>
          <a:p>
            <a:endParaRPr lang="en-GB" dirty="0"/>
          </a:p>
          <a:p>
            <a:r>
              <a:rPr lang="en-GB" b="1" dirty="0"/>
              <a:t>Example </a:t>
            </a:r>
          </a:p>
          <a:p>
            <a:r>
              <a:rPr lang="en-GB" dirty="0"/>
              <a:t># Define a function that uses **</a:t>
            </a:r>
            <a:r>
              <a:rPr lang="en-GB" dirty="0" err="1"/>
              <a:t>kwargs</a:t>
            </a:r>
            <a:r>
              <a:rPr lang="en-GB" dirty="0"/>
              <a:t> to accept arbitrary keyword arguments</a:t>
            </a:r>
          </a:p>
          <a:p>
            <a:r>
              <a:rPr lang="en-GB" dirty="0"/>
              <a:t>def </a:t>
            </a:r>
            <a:r>
              <a:rPr lang="en-GB" dirty="0" err="1"/>
              <a:t>show_info</a:t>
            </a:r>
            <a:r>
              <a:rPr lang="en-GB" dirty="0"/>
              <a:t>(**</a:t>
            </a:r>
            <a:r>
              <a:rPr lang="en-GB" dirty="0" err="1"/>
              <a:t>kwargs</a:t>
            </a:r>
            <a:r>
              <a:rPr lang="en-GB" dirty="0"/>
              <a:t>):</a:t>
            </a:r>
          </a:p>
          <a:p>
            <a:r>
              <a:rPr lang="en-GB" dirty="0"/>
              <a:t>    print("Keyword arguments:", </a:t>
            </a:r>
            <a:r>
              <a:rPr lang="en-GB" dirty="0" err="1"/>
              <a:t>kwargs</a:t>
            </a:r>
            <a:r>
              <a:rPr lang="en-GB" dirty="0"/>
              <a:t>)</a:t>
            </a:r>
          </a:p>
          <a:p>
            <a:endParaRPr lang="en-GB" dirty="0"/>
          </a:p>
          <a:p>
            <a:r>
              <a:rPr lang="en-GB" dirty="0"/>
              <a:t># Call the function with varying keyword arguments</a:t>
            </a:r>
          </a:p>
          <a:p>
            <a:r>
              <a:rPr lang="en-GB" dirty="0" err="1"/>
              <a:t>show_info</a:t>
            </a:r>
            <a:r>
              <a:rPr lang="en-GB" dirty="0"/>
              <a:t>(name="Alice", age=30, city="New York")</a:t>
            </a:r>
          </a:p>
          <a:p>
            <a:r>
              <a:rPr lang="en-GB" dirty="0"/>
              <a:t># Output: Keyword arguments: {'name': 'Alice', 'age': 30, 'city': 'New York'}</a:t>
            </a:r>
          </a:p>
          <a:p>
            <a:endParaRPr lang="en-GB" dirty="0"/>
          </a:p>
          <a:p>
            <a:r>
              <a:rPr lang="en-GB" dirty="0" err="1"/>
              <a:t>show_info</a:t>
            </a:r>
            <a:r>
              <a:rPr lang="en-GB" dirty="0"/>
              <a:t>(course="Python", duration="3 months")</a:t>
            </a:r>
          </a:p>
          <a:p>
            <a:r>
              <a:rPr lang="en-GB" dirty="0"/>
              <a:t># Output: Keyword arguments: {'course': 'Python', 'duration': '3 months'}</a:t>
            </a:r>
          </a:p>
          <a:p>
            <a:endParaRPr lang="en-GB" dirty="0"/>
          </a:p>
          <a:p>
            <a:r>
              <a:rPr lang="en-GB" dirty="0" err="1"/>
              <a:t>show_info</a:t>
            </a:r>
            <a:r>
              <a:rPr lang="en-GB" dirty="0"/>
              <a:t>()</a:t>
            </a:r>
          </a:p>
          <a:p>
            <a:r>
              <a:rPr lang="en-GB" dirty="0"/>
              <a:t># Output: Keyword arguments: {}</a:t>
            </a:r>
          </a:p>
          <a:p>
            <a:endParaRPr lang="en-GB" dirty="0"/>
          </a:p>
          <a:p>
            <a:r>
              <a:rPr lang="en-GB" b="1" dirty="0"/>
              <a:t>Output:</a:t>
            </a:r>
          </a:p>
          <a:p>
            <a:r>
              <a:rPr lang="en-GB" dirty="0"/>
              <a:t>Keyword arguments: {'name': 'Alice', 'age': 30, 'city': 'New York'}</a:t>
            </a:r>
          </a:p>
          <a:p>
            <a:r>
              <a:rPr lang="en-GB" dirty="0"/>
              <a:t>Keyword arguments: {'course': 'Python', 'duration': '3 months'}</a:t>
            </a:r>
          </a:p>
          <a:p>
            <a:r>
              <a:rPr lang="en-GB" dirty="0"/>
              <a:t>Keyword arguments: {}</a:t>
            </a:r>
          </a:p>
        </p:txBody>
      </p:sp>
    </p:spTree>
    <p:extLst>
      <p:ext uri="{BB962C8B-B14F-4D97-AF65-F5344CB8AC3E}">
        <p14:creationId xmlns:p14="http://schemas.microsoft.com/office/powerpoint/2010/main" val="35501851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AB64A-F02B-F8F5-6614-30FC4D56652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3F24DA-FCF4-ACD4-9777-51921CD7A811}"/>
              </a:ext>
            </a:extLst>
          </p:cNvPr>
          <p:cNvSpPr txBox="1"/>
          <p:nvPr/>
        </p:nvSpPr>
        <p:spPr>
          <a:xfrm>
            <a:off x="125819" y="266802"/>
            <a:ext cx="11940362" cy="5355312"/>
          </a:xfrm>
          <a:prstGeom prst="rect">
            <a:avLst/>
          </a:prstGeom>
          <a:noFill/>
        </p:spPr>
        <p:txBody>
          <a:bodyPr wrap="square">
            <a:spAutoFit/>
          </a:bodyPr>
          <a:lstStyle/>
          <a:p>
            <a:r>
              <a:rPr lang="en-US" b="1" dirty="0"/>
              <a:t>Key Points to Remember about Function Arguments in Python</a:t>
            </a:r>
          </a:p>
          <a:p>
            <a:endParaRPr lang="en-GB" dirty="0"/>
          </a:p>
          <a:p>
            <a:r>
              <a:rPr lang="en-GB" b="1" dirty="0"/>
              <a:t>Positional Arguments Precede Keyword Arguments</a:t>
            </a:r>
          </a:p>
          <a:p>
            <a:r>
              <a:rPr lang="en-GB" dirty="0"/>
              <a:t>When we call a function, positional arguments, i.e., arguments without a keyword, must be mentioned before the ones with keywords. This enables the Python interpreter to understand which values correspond to which parameters.</a:t>
            </a:r>
          </a:p>
          <a:p>
            <a:endParaRPr lang="en-GB" dirty="0"/>
          </a:p>
          <a:p>
            <a:r>
              <a:rPr lang="en-US" b="1" dirty="0"/>
              <a:t>Unique Assignment for Each Argument</a:t>
            </a:r>
          </a:p>
          <a:p>
            <a:r>
              <a:rPr lang="en-US" dirty="0"/>
              <a:t>No argument may receive a value more than once during the function call. If we give a parameter multiple values when calling a function, it will raise an error. </a:t>
            </a:r>
          </a:p>
          <a:p>
            <a:endParaRPr lang="en-US" dirty="0"/>
          </a:p>
          <a:p>
            <a:r>
              <a:rPr lang="en-US" b="1" dirty="0"/>
              <a:t>Positional Arguments Before Default Arguments</a:t>
            </a:r>
          </a:p>
          <a:p>
            <a:r>
              <a:rPr lang="en-US" dirty="0"/>
              <a:t>Python default arguments must be defined after positional arguments without default values so that the interpreter can assign values correctly to the arguments when calling a function. </a:t>
            </a:r>
          </a:p>
          <a:p>
            <a:endParaRPr lang="en-US" dirty="0"/>
          </a:p>
          <a:p>
            <a:r>
              <a:rPr lang="en-US" b="1" dirty="0"/>
              <a:t>Flexibility in Ordering Keyword Arguments</a:t>
            </a:r>
          </a:p>
          <a:p>
            <a:r>
              <a:rPr lang="en-US" dirty="0"/>
              <a:t>When calling a function, the sequence of keyword arguments doesn’t matter. However, every keyword argument must correspond to the parameters that are defined in the function to add more flexibility and readability to the function call.</a:t>
            </a:r>
          </a:p>
          <a:p>
            <a:endParaRPr lang="en-GB" dirty="0"/>
          </a:p>
          <a:p>
            <a:endParaRPr lang="en-GB" dirty="0"/>
          </a:p>
        </p:txBody>
      </p:sp>
    </p:spTree>
    <p:extLst>
      <p:ext uri="{BB962C8B-B14F-4D97-AF65-F5344CB8AC3E}">
        <p14:creationId xmlns:p14="http://schemas.microsoft.com/office/powerpoint/2010/main" val="2841697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2829</TotalTime>
  <Words>15057</Words>
  <Application>Microsoft Office PowerPoint</Application>
  <PresentationFormat>Widescreen</PresentationFormat>
  <Paragraphs>1682</Paragraphs>
  <Slides>123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123</vt:i4>
      </vt:variant>
    </vt:vector>
  </HeadingPairs>
  <TitlesOfParts>
    <vt:vector size="129"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Bachu, Lokesh</dc:creator>
  <cp:lastModifiedBy>Bachu, Lokesh</cp:lastModifiedBy>
  <cp:revision>1</cp:revision>
  <dcterms:created xsi:type="dcterms:W3CDTF">2025-02-06T06:51:20Z</dcterms:created>
  <dcterms:modified xsi:type="dcterms:W3CDTF">2025-02-08T11:40:44Z</dcterms:modified>
</cp:coreProperties>
</file>