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9" r:id="rId44"/>
    <p:sldId id="298"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5F5349C-971C-48AA-9D01-8F1937D1BC61}" v="59" dt="2025-01-25T04:47:46.62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390" autoAdjust="0"/>
    <p:restoredTop sz="94660"/>
  </p:normalViewPr>
  <p:slideViewPr>
    <p:cSldViewPr snapToGrid="0">
      <p:cViewPr varScale="1">
        <p:scale>
          <a:sx n="60" d="100"/>
          <a:sy n="60" d="100"/>
        </p:scale>
        <p:origin x="104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65F5349C-971C-48AA-9D01-8F1937D1BC61}"/>
    <pc:docChg chg="undo custSel addSld delSld modSld sldOrd">
      <pc:chgData name="Bachu, Lokesh" userId="9c31840a-16a8-4b13-a969-cfe956679ff7" providerId="ADAL" clId="{65F5349C-971C-48AA-9D01-8F1937D1BC61}" dt="2025-01-25T07:59:55.394" v="648" actId="47"/>
      <pc:docMkLst>
        <pc:docMk/>
      </pc:docMkLst>
      <pc:sldChg chg="addSp mod">
        <pc:chgData name="Bachu, Lokesh" userId="9c31840a-16a8-4b13-a969-cfe956679ff7" providerId="ADAL" clId="{65F5349C-971C-48AA-9D01-8F1937D1BC61}" dt="2025-01-24T13:01:57.984" v="0" actId="22"/>
        <pc:sldMkLst>
          <pc:docMk/>
          <pc:sldMk cId="3381513385" sldId="256"/>
        </pc:sldMkLst>
        <pc:spChg chg="add">
          <ac:chgData name="Bachu, Lokesh" userId="9c31840a-16a8-4b13-a969-cfe956679ff7" providerId="ADAL" clId="{65F5349C-971C-48AA-9D01-8F1937D1BC61}" dt="2025-01-24T13:01:57.984" v="0" actId="22"/>
          <ac:spMkLst>
            <pc:docMk/>
            <pc:sldMk cId="3381513385" sldId="256"/>
            <ac:spMk id="10" creationId="{39BA24F6-BB92-3348-811C-35E8A9FD4451}"/>
          </ac:spMkLst>
        </pc:spChg>
      </pc:sldChg>
      <pc:sldChg chg="addSp delSp modSp new mod setBg">
        <pc:chgData name="Bachu, Lokesh" userId="9c31840a-16a8-4b13-a969-cfe956679ff7" providerId="ADAL" clId="{65F5349C-971C-48AA-9D01-8F1937D1BC61}" dt="2025-01-24T13:03:36.849" v="25" actId="26606"/>
        <pc:sldMkLst>
          <pc:docMk/>
          <pc:sldMk cId="1827022403" sldId="257"/>
        </pc:sldMkLst>
        <pc:spChg chg="del">
          <ac:chgData name="Bachu, Lokesh" userId="9c31840a-16a8-4b13-a969-cfe956679ff7" providerId="ADAL" clId="{65F5349C-971C-48AA-9D01-8F1937D1BC61}" dt="2025-01-24T13:02:07.253" v="2" actId="478"/>
          <ac:spMkLst>
            <pc:docMk/>
            <pc:sldMk cId="1827022403" sldId="257"/>
            <ac:spMk id="2" creationId="{5FE7F45F-B8EA-BEE6-87F7-A57409F04FF2}"/>
          </ac:spMkLst>
        </pc:spChg>
        <pc:spChg chg="del">
          <ac:chgData name="Bachu, Lokesh" userId="9c31840a-16a8-4b13-a969-cfe956679ff7" providerId="ADAL" clId="{65F5349C-971C-48AA-9D01-8F1937D1BC61}" dt="2025-01-24T13:02:07.253" v="2" actId="478"/>
          <ac:spMkLst>
            <pc:docMk/>
            <pc:sldMk cId="1827022403" sldId="257"/>
            <ac:spMk id="3" creationId="{A25FD23A-F809-F0C1-3083-0110AC59E9C1}"/>
          </ac:spMkLst>
        </pc:spChg>
        <pc:spChg chg="add del mod">
          <ac:chgData name="Bachu, Lokesh" userId="9c31840a-16a8-4b13-a969-cfe956679ff7" providerId="ADAL" clId="{65F5349C-971C-48AA-9D01-8F1937D1BC61}" dt="2025-01-24T13:03:36.849" v="25" actId="26606"/>
          <ac:spMkLst>
            <pc:docMk/>
            <pc:sldMk cId="1827022403" sldId="257"/>
            <ac:spMk id="5" creationId="{56268DE9-1D24-D9CE-F462-ED55703DDCD7}"/>
          </ac:spMkLst>
        </pc:spChg>
        <pc:spChg chg="add del">
          <ac:chgData name="Bachu, Lokesh" userId="9c31840a-16a8-4b13-a969-cfe956679ff7" providerId="ADAL" clId="{65F5349C-971C-48AA-9D01-8F1937D1BC61}" dt="2025-01-24T13:03:36.802" v="24" actId="26606"/>
          <ac:spMkLst>
            <pc:docMk/>
            <pc:sldMk cId="1827022403" sldId="257"/>
            <ac:spMk id="11" creationId="{BACC6370-2D7E-4714-9D71-7542949D7D5D}"/>
          </ac:spMkLst>
        </pc:spChg>
        <pc:spChg chg="add del">
          <ac:chgData name="Bachu, Lokesh" userId="9c31840a-16a8-4b13-a969-cfe956679ff7" providerId="ADAL" clId="{65F5349C-971C-48AA-9D01-8F1937D1BC61}" dt="2025-01-24T13:03:36.802" v="24" actId="26606"/>
          <ac:spMkLst>
            <pc:docMk/>
            <pc:sldMk cId="1827022403" sldId="257"/>
            <ac:spMk id="13" creationId="{F68B3F68-107C-434F-AA38-110D5EA91B85}"/>
          </ac:spMkLst>
        </pc:spChg>
        <pc:spChg chg="add del">
          <ac:chgData name="Bachu, Lokesh" userId="9c31840a-16a8-4b13-a969-cfe956679ff7" providerId="ADAL" clId="{65F5349C-971C-48AA-9D01-8F1937D1BC61}" dt="2025-01-24T13:03:36.802" v="24" actId="26606"/>
          <ac:spMkLst>
            <pc:docMk/>
            <pc:sldMk cId="1827022403" sldId="257"/>
            <ac:spMk id="15" creationId="{AAD0DBB9-1A4B-4391-81D4-CB19F9AB918A}"/>
          </ac:spMkLst>
        </pc:spChg>
        <pc:spChg chg="add del">
          <ac:chgData name="Bachu, Lokesh" userId="9c31840a-16a8-4b13-a969-cfe956679ff7" providerId="ADAL" clId="{65F5349C-971C-48AA-9D01-8F1937D1BC61}" dt="2025-01-24T13:03:36.802" v="24" actId="26606"/>
          <ac:spMkLst>
            <pc:docMk/>
            <pc:sldMk cId="1827022403" sldId="257"/>
            <ac:spMk id="17" creationId="{063BBA22-50EA-4C4D-BE05-F1CE4E63AA56}"/>
          </ac:spMkLst>
        </pc:spChg>
        <pc:spChg chg="add">
          <ac:chgData name="Bachu, Lokesh" userId="9c31840a-16a8-4b13-a969-cfe956679ff7" providerId="ADAL" clId="{65F5349C-971C-48AA-9D01-8F1937D1BC61}" dt="2025-01-24T13:03:36.849" v="25" actId="26606"/>
          <ac:spMkLst>
            <pc:docMk/>
            <pc:sldMk cId="1827022403" sldId="257"/>
            <ac:spMk id="19" creationId="{ED888B23-07FA-482A-96DF-47E31AF1A603}"/>
          </ac:spMkLst>
        </pc:spChg>
        <pc:spChg chg="add">
          <ac:chgData name="Bachu, Lokesh" userId="9c31840a-16a8-4b13-a969-cfe956679ff7" providerId="ADAL" clId="{65F5349C-971C-48AA-9D01-8F1937D1BC61}" dt="2025-01-24T13:03:36.849" v="25" actId="26606"/>
          <ac:spMkLst>
            <pc:docMk/>
            <pc:sldMk cId="1827022403" sldId="257"/>
            <ac:spMk id="20" creationId="{5C8908E2-EE49-44D2-9428-A28D2312A8D5}"/>
          </ac:spMkLst>
        </pc:spChg>
        <pc:spChg chg="add">
          <ac:chgData name="Bachu, Lokesh" userId="9c31840a-16a8-4b13-a969-cfe956679ff7" providerId="ADAL" clId="{65F5349C-971C-48AA-9D01-8F1937D1BC61}" dt="2025-01-24T13:03:36.849" v="25" actId="26606"/>
          <ac:spMkLst>
            <pc:docMk/>
            <pc:sldMk cId="1827022403" sldId="257"/>
            <ac:spMk id="23" creationId="{7449A6C7-D15F-4AA5-BFA5-71A404B47016}"/>
          </ac:spMkLst>
        </pc:spChg>
        <pc:grpChg chg="add">
          <ac:chgData name="Bachu, Lokesh" userId="9c31840a-16a8-4b13-a969-cfe956679ff7" providerId="ADAL" clId="{65F5349C-971C-48AA-9D01-8F1937D1BC61}" dt="2025-01-24T13:03:36.849" v="25" actId="26606"/>
          <ac:grpSpMkLst>
            <pc:docMk/>
            <pc:sldMk cId="1827022403" sldId="257"/>
            <ac:grpSpMk id="21" creationId="{05314994-6337-4875-8CF5-652CAFE8342C}"/>
          </ac:grpSpMkLst>
        </pc:grpChg>
        <pc:graphicFrameChg chg="add del">
          <ac:chgData name="Bachu, Lokesh" userId="9c31840a-16a8-4b13-a969-cfe956679ff7" providerId="ADAL" clId="{65F5349C-971C-48AA-9D01-8F1937D1BC61}" dt="2025-01-24T13:03:36.802" v="24" actId="26606"/>
          <ac:graphicFrameMkLst>
            <pc:docMk/>
            <pc:sldMk cId="1827022403" sldId="257"/>
            <ac:graphicFrameMk id="7" creationId="{761B0D18-35ED-49D5-BDC9-1EFBF49C2C28}"/>
          </ac:graphicFrameMkLst>
        </pc:graphicFrameChg>
        <pc:graphicFrameChg chg="add">
          <ac:chgData name="Bachu, Lokesh" userId="9c31840a-16a8-4b13-a969-cfe956679ff7" providerId="ADAL" clId="{65F5349C-971C-48AA-9D01-8F1937D1BC61}" dt="2025-01-24T13:03:36.849" v="25" actId="26606"/>
          <ac:graphicFrameMkLst>
            <pc:docMk/>
            <pc:sldMk cId="1827022403" sldId="257"/>
            <ac:graphicFrameMk id="24" creationId="{3857AB54-1678-7AF2-39D2-F51439C3EB8B}"/>
          </ac:graphicFrameMkLst>
        </pc:graphicFrameChg>
      </pc:sldChg>
      <pc:sldChg chg="addSp delSp modSp add mod setBg">
        <pc:chgData name="Bachu, Lokesh" userId="9c31840a-16a8-4b13-a969-cfe956679ff7" providerId="ADAL" clId="{65F5349C-971C-48AA-9D01-8F1937D1BC61}" dt="2025-01-24T13:04:24.130" v="30" actId="26606"/>
        <pc:sldMkLst>
          <pc:docMk/>
          <pc:sldMk cId="3700181132" sldId="258"/>
        </pc:sldMkLst>
        <pc:spChg chg="add del mod">
          <ac:chgData name="Bachu, Lokesh" userId="9c31840a-16a8-4b13-a969-cfe956679ff7" providerId="ADAL" clId="{65F5349C-971C-48AA-9D01-8F1937D1BC61}" dt="2025-01-24T13:04:24.130" v="30" actId="26606"/>
          <ac:spMkLst>
            <pc:docMk/>
            <pc:sldMk cId="3700181132" sldId="258"/>
            <ac:spMk id="3" creationId="{3A55BCD0-71F1-9FF7-A1EA-B6D1A51A6DB9}"/>
          </ac:spMkLst>
        </pc:spChg>
        <pc:spChg chg="add">
          <ac:chgData name="Bachu, Lokesh" userId="9c31840a-16a8-4b13-a969-cfe956679ff7" providerId="ADAL" clId="{65F5349C-971C-48AA-9D01-8F1937D1BC61}" dt="2025-01-24T13:04:24.130" v="30" actId="26606"/>
          <ac:spMkLst>
            <pc:docMk/>
            <pc:sldMk cId="3700181132" sldId="258"/>
            <ac:spMk id="9" creationId="{5C8908E2-EE49-44D2-9428-A28D2312A8D5}"/>
          </ac:spMkLst>
        </pc:spChg>
        <pc:spChg chg="add">
          <ac:chgData name="Bachu, Lokesh" userId="9c31840a-16a8-4b13-a969-cfe956679ff7" providerId="ADAL" clId="{65F5349C-971C-48AA-9D01-8F1937D1BC61}" dt="2025-01-24T13:04:24.130" v="30" actId="26606"/>
          <ac:spMkLst>
            <pc:docMk/>
            <pc:sldMk cId="3700181132" sldId="258"/>
            <ac:spMk id="15" creationId="{7449A6C7-D15F-4AA5-BFA5-71A404B47016}"/>
          </ac:spMkLst>
        </pc:spChg>
        <pc:spChg chg="add">
          <ac:chgData name="Bachu, Lokesh" userId="9c31840a-16a8-4b13-a969-cfe956679ff7" providerId="ADAL" clId="{65F5349C-971C-48AA-9D01-8F1937D1BC61}" dt="2025-01-24T13:04:24.130" v="30" actId="26606"/>
          <ac:spMkLst>
            <pc:docMk/>
            <pc:sldMk cId="3700181132" sldId="258"/>
            <ac:spMk id="17" creationId="{ED888B23-07FA-482A-96DF-47E31AF1A603}"/>
          </ac:spMkLst>
        </pc:spChg>
        <pc:grpChg chg="add">
          <ac:chgData name="Bachu, Lokesh" userId="9c31840a-16a8-4b13-a969-cfe956679ff7" providerId="ADAL" clId="{65F5349C-971C-48AA-9D01-8F1937D1BC61}" dt="2025-01-24T13:04:24.130" v="30" actId="26606"/>
          <ac:grpSpMkLst>
            <pc:docMk/>
            <pc:sldMk cId="3700181132" sldId="258"/>
            <ac:grpSpMk id="11" creationId="{05314994-6337-4875-8CF5-652CAFE8342C}"/>
          </ac:grpSpMkLst>
        </pc:grpChg>
        <pc:graphicFrameChg chg="add">
          <ac:chgData name="Bachu, Lokesh" userId="9c31840a-16a8-4b13-a969-cfe956679ff7" providerId="ADAL" clId="{65F5349C-971C-48AA-9D01-8F1937D1BC61}" dt="2025-01-24T13:04:24.130" v="30" actId="26606"/>
          <ac:graphicFrameMkLst>
            <pc:docMk/>
            <pc:sldMk cId="3700181132" sldId="258"/>
            <ac:graphicFrameMk id="5" creationId="{9C717678-FCE5-45BD-588D-FD881B297E9B}"/>
          </ac:graphicFrameMkLst>
        </pc:graphicFrameChg>
      </pc:sldChg>
      <pc:sldChg chg="addSp delSp modSp add mod setBg">
        <pc:chgData name="Bachu, Lokesh" userId="9c31840a-16a8-4b13-a969-cfe956679ff7" providerId="ADAL" clId="{65F5349C-971C-48AA-9D01-8F1937D1BC61}" dt="2025-01-24T13:06:38.158" v="44" actId="26606"/>
        <pc:sldMkLst>
          <pc:docMk/>
          <pc:sldMk cId="21652028" sldId="259"/>
        </pc:sldMkLst>
        <pc:spChg chg="add mod">
          <ac:chgData name="Bachu, Lokesh" userId="9c31840a-16a8-4b13-a969-cfe956679ff7" providerId="ADAL" clId="{65F5349C-971C-48AA-9D01-8F1937D1BC61}" dt="2025-01-24T13:06:38.158" v="44" actId="26606"/>
          <ac:spMkLst>
            <pc:docMk/>
            <pc:sldMk cId="21652028" sldId="259"/>
            <ac:spMk id="3" creationId="{82EC14F1-AD70-761D-EE8E-5BA792BE2CB4}"/>
          </ac:spMkLst>
        </pc:spChg>
        <pc:spChg chg="add del mod">
          <ac:chgData name="Bachu, Lokesh" userId="9c31840a-16a8-4b13-a969-cfe956679ff7" providerId="ADAL" clId="{65F5349C-971C-48AA-9D01-8F1937D1BC61}" dt="2025-01-24T13:06:33.183" v="43" actId="22"/>
          <ac:spMkLst>
            <pc:docMk/>
            <pc:sldMk cId="21652028" sldId="259"/>
            <ac:spMk id="5" creationId="{8EDF3DE5-97D7-571E-4D00-8FB085A0FE6C}"/>
          </ac:spMkLst>
        </pc:spChg>
        <pc:spChg chg="add">
          <ac:chgData name="Bachu, Lokesh" userId="9c31840a-16a8-4b13-a969-cfe956679ff7" providerId="ADAL" clId="{65F5349C-971C-48AA-9D01-8F1937D1BC61}" dt="2025-01-24T13:06:38.158" v="44" actId="26606"/>
          <ac:spMkLst>
            <pc:docMk/>
            <pc:sldMk cId="21652028" sldId="259"/>
            <ac:spMk id="6" creationId="{59EF30C2-29AC-4A0D-BC0A-A679CF113EDD}"/>
          </ac:spMkLst>
        </pc:spChg>
        <pc:spChg chg="add del">
          <ac:chgData name="Bachu, Lokesh" userId="9c31840a-16a8-4b13-a969-cfe956679ff7" providerId="ADAL" clId="{65F5349C-971C-48AA-9D01-8F1937D1BC61}" dt="2025-01-24T13:06:25.544" v="39" actId="26606"/>
          <ac:spMkLst>
            <pc:docMk/>
            <pc:sldMk cId="21652028" sldId="259"/>
            <ac:spMk id="7" creationId="{F837543A-6020-4505-A233-C9DB4BF74011}"/>
          </ac:spMkLst>
        </pc:spChg>
        <pc:spChg chg="add del">
          <ac:chgData name="Bachu, Lokesh" userId="9c31840a-16a8-4b13-a969-cfe956679ff7" providerId="ADAL" clId="{65F5349C-971C-48AA-9D01-8F1937D1BC61}" dt="2025-01-24T13:06:25.544" v="39" actId="26606"/>
          <ac:spMkLst>
            <pc:docMk/>
            <pc:sldMk cId="21652028" sldId="259"/>
            <ac:spMk id="8" creationId="{35B16301-FB18-48BA-A6DD-C37CAF6F9A18}"/>
          </ac:spMkLst>
        </pc:spChg>
        <pc:spChg chg="add del">
          <ac:chgData name="Bachu, Lokesh" userId="9c31840a-16a8-4b13-a969-cfe956679ff7" providerId="ADAL" clId="{65F5349C-971C-48AA-9D01-8F1937D1BC61}" dt="2025-01-24T13:06:25.544" v="39" actId="26606"/>
          <ac:spMkLst>
            <pc:docMk/>
            <pc:sldMk cId="21652028" sldId="259"/>
            <ac:spMk id="9" creationId="{C3C0D90E-074A-4F52-9B11-B52BEF4BCBE5}"/>
          </ac:spMkLst>
        </pc:spChg>
        <pc:spChg chg="add del">
          <ac:chgData name="Bachu, Lokesh" userId="9c31840a-16a8-4b13-a969-cfe956679ff7" providerId="ADAL" clId="{65F5349C-971C-48AA-9D01-8F1937D1BC61}" dt="2025-01-24T13:06:21.802" v="36" actId="26606"/>
          <ac:spMkLst>
            <pc:docMk/>
            <pc:sldMk cId="21652028" sldId="259"/>
            <ac:spMk id="10" creationId="{C2554CA6-288E-4202-BC52-2E5A8F0C0AED}"/>
          </ac:spMkLst>
        </pc:spChg>
        <pc:spChg chg="add del">
          <ac:chgData name="Bachu, Lokesh" userId="9c31840a-16a8-4b13-a969-cfe956679ff7" providerId="ADAL" clId="{65F5349C-971C-48AA-9D01-8F1937D1BC61}" dt="2025-01-24T13:06:25.544" v="39" actId="26606"/>
          <ac:spMkLst>
            <pc:docMk/>
            <pc:sldMk cId="21652028" sldId="259"/>
            <ac:spMk id="11" creationId="{CABBD4C1-E6F8-46F6-8152-A8A97490BF4D}"/>
          </ac:spMkLst>
        </pc:spChg>
        <pc:spChg chg="add del">
          <ac:chgData name="Bachu, Lokesh" userId="9c31840a-16a8-4b13-a969-cfe956679ff7" providerId="ADAL" clId="{65F5349C-971C-48AA-9D01-8F1937D1BC61}" dt="2025-01-24T13:06:21.802" v="36" actId="26606"/>
          <ac:spMkLst>
            <pc:docMk/>
            <pc:sldMk cId="21652028" sldId="259"/>
            <ac:spMk id="12" creationId="{B10BB131-AC8E-4A8E-A5D1-36260F720C3B}"/>
          </ac:spMkLst>
        </pc:spChg>
        <pc:spChg chg="add">
          <ac:chgData name="Bachu, Lokesh" userId="9c31840a-16a8-4b13-a969-cfe956679ff7" providerId="ADAL" clId="{65F5349C-971C-48AA-9D01-8F1937D1BC61}" dt="2025-01-24T13:06:38.158" v="44" actId="26606"/>
          <ac:spMkLst>
            <pc:docMk/>
            <pc:sldMk cId="21652028" sldId="259"/>
            <ac:spMk id="13" creationId="{9C682A1A-5B2D-4111-BBD6-620165633E5B}"/>
          </ac:spMkLst>
        </pc:spChg>
        <pc:spChg chg="add del">
          <ac:chgData name="Bachu, Lokesh" userId="9c31840a-16a8-4b13-a969-cfe956679ff7" providerId="ADAL" clId="{65F5349C-971C-48AA-9D01-8F1937D1BC61}" dt="2025-01-24T13:06:21.802" v="36" actId="26606"/>
          <ac:spMkLst>
            <pc:docMk/>
            <pc:sldMk cId="21652028" sldId="259"/>
            <ac:spMk id="14" creationId="{5B7778FC-632E-4DCA-A7CB-0D7731CCF970}"/>
          </ac:spMkLst>
        </pc:spChg>
        <pc:spChg chg="add del">
          <ac:chgData name="Bachu, Lokesh" userId="9c31840a-16a8-4b13-a969-cfe956679ff7" providerId="ADAL" clId="{65F5349C-971C-48AA-9D01-8F1937D1BC61}" dt="2025-01-24T13:06:21.802" v="36" actId="26606"/>
          <ac:spMkLst>
            <pc:docMk/>
            <pc:sldMk cId="21652028" sldId="259"/>
            <ac:spMk id="16" creationId="{FA23A907-97FB-4A8F-880A-DD77401C4296}"/>
          </ac:spMkLst>
        </pc:spChg>
        <pc:spChg chg="add">
          <ac:chgData name="Bachu, Lokesh" userId="9c31840a-16a8-4b13-a969-cfe956679ff7" providerId="ADAL" clId="{65F5349C-971C-48AA-9D01-8F1937D1BC61}" dt="2025-01-24T13:06:38.158" v="44" actId="26606"/>
          <ac:spMkLst>
            <pc:docMk/>
            <pc:sldMk cId="21652028" sldId="259"/>
            <ac:spMk id="17" creationId="{A04F1504-431A-4D86-9091-AE7E4B33376B}"/>
          </ac:spMkLst>
        </pc:spChg>
        <pc:spChg chg="add del">
          <ac:chgData name="Bachu, Lokesh" userId="9c31840a-16a8-4b13-a969-cfe956679ff7" providerId="ADAL" clId="{65F5349C-971C-48AA-9D01-8F1937D1BC61}" dt="2025-01-24T13:06:25.544" v="39" actId="26606"/>
          <ac:spMkLst>
            <pc:docMk/>
            <pc:sldMk cId="21652028" sldId="259"/>
            <ac:spMk id="18" creationId="{83BA5EF5-1FE9-4BF9-83BB-269BCDDF6156}"/>
          </ac:spMkLst>
        </pc:spChg>
        <pc:spChg chg="add">
          <ac:chgData name="Bachu, Lokesh" userId="9c31840a-16a8-4b13-a969-cfe956679ff7" providerId="ADAL" clId="{65F5349C-971C-48AA-9D01-8F1937D1BC61}" dt="2025-01-24T13:06:38.158" v="44" actId="26606"/>
          <ac:spMkLst>
            <pc:docMk/>
            <pc:sldMk cId="21652028" sldId="259"/>
            <ac:spMk id="19" creationId="{EA804283-B929-4503-802F-4585376E2B42}"/>
          </ac:spMkLst>
        </pc:spChg>
        <pc:spChg chg="add">
          <ac:chgData name="Bachu, Lokesh" userId="9c31840a-16a8-4b13-a969-cfe956679ff7" providerId="ADAL" clId="{65F5349C-971C-48AA-9D01-8F1937D1BC61}" dt="2025-01-24T13:06:38.158" v="44" actId="26606"/>
          <ac:spMkLst>
            <pc:docMk/>
            <pc:sldMk cId="21652028" sldId="259"/>
            <ac:spMk id="21" creationId="{AD3811F5-514E-49A4-B382-673ED228A4CC}"/>
          </ac:spMkLst>
        </pc:spChg>
        <pc:spChg chg="add del">
          <ac:chgData name="Bachu, Lokesh" userId="9c31840a-16a8-4b13-a969-cfe956679ff7" providerId="ADAL" clId="{65F5349C-971C-48AA-9D01-8F1937D1BC61}" dt="2025-01-24T13:06:25.544" v="39" actId="26606"/>
          <ac:spMkLst>
            <pc:docMk/>
            <pc:sldMk cId="21652028" sldId="259"/>
            <ac:spMk id="22" creationId="{88853921-7BC9-4BDE-ACAB-133C683C82D6}"/>
          </ac:spMkLst>
        </pc:spChg>
        <pc:spChg chg="add">
          <ac:chgData name="Bachu, Lokesh" userId="9c31840a-16a8-4b13-a969-cfe956679ff7" providerId="ADAL" clId="{65F5349C-971C-48AA-9D01-8F1937D1BC61}" dt="2025-01-24T13:06:38.158" v="44" actId="26606"/>
          <ac:spMkLst>
            <pc:docMk/>
            <pc:sldMk cId="21652028" sldId="259"/>
            <ac:spMk id="23" creationId="{067AD921-1CEE-4C1B-9AA3-C66D908DDD14}"/>
          </ac:spMkLst>
        </pc:spChg>
        <pc:spChg chg="add del">
          <ac:chgData name="Bachu, Lokesh" userId="9c31840a-16a8-4b13-a969-cfe956679ff7" providerId="ADAL" clId="{65F5349C-971C-48AA-9D01-8F1937D1BC61}" dt="2025-01-24T13:06:25.544" v="39" actId="26606"/>
          <ac:spMkLst>
            <pc:docMk/>
            <pc:sldMk cId="21652028" sldId="259"/>
            <ac:spMk id="24" creationId="{09192968-3AE7-4470-A61C-97294BB92731}"/>
          </ac:spMkLst>
        </pc:spChg>
        <pc:spChg chg="add">
          <ac:chgData name="Bachu, Lokesh" userId="9c31840a-16a8-4b13-a969-cfe956679ff7" providerId="ADAL" clId="{65F5349C-971C-48AA-9D01-8F1937D1BC61}" dt="2025-01-24T13:06:38.158" v="44" actId="26606"/>
          <ac:spMkLst>
            <pc:docMk/>
            <pc:sldMk cId="21652028" sldId="259"/>
            <ac:spMk id="25" creationId="{C36A08F5-3B56-47C5-A371-9187BE56E1E5}"/>
          </ac:spMkLst>
        </pc:spChg>
        <pc:spChg chg="add del">
          <ac:chgData name="Bachu, Lokesh" userId="9c31840a-16a8-4b13-a969-cfe956679ff7" providerId="ADAL" clId="{65F5349C-971C-48AA-9D01-8F1937D1BC61}" dt="2025-01-24T13:06:25.544" v="39" actId="26606"/>
          <ac:spMkLst>
            <pc:docMk/>
            <pc:sldMk cId="21652028" sldId="259"/>
            <ac:spMk id="26" creationId="{3AB72E55-43E4-4356-BFE8-E2102CB0B505}"/>
          </ac:spMkLst>
        </pc:spChg>
        <pc:spChg chg="add del">
          <ac:chgData name="Bachu, Lokesh" userId="9c31840a-16a8-4b13-a969-cfe956679ff7" providerId="ADAL" clId="{65F5349C-971C-48AA-9D01-8F1937D1BC61}" dt="2025-01-24T13:06:30.902" v="42" actId="26606"/>
          <ac:spMkLst>
            <pc:docMk/>
            <pc:sldMk cId="21652028" sldId="259"/>
            <ac:spMk id="28" creationId="{84697CDA-BDB7-4883-B48B-1D4EDB2F0E93}"/>
          </ac:spMkLst>
        </pc:spChg>
        <pc:spChg chg="add del">
          <ac:chgData name="Bachu, Lokesh" userId="9c31840a-16a8-4b13-a969-cfe956679ff7" providerId="ADAL" clId="{65F5349C-971C-48AA-9D01-8F1937D1BC61}" dt="2025-01-24T13:06:30.902" v="42" actId="26606"/>
          <ac:spMkLst>
            <pc:docMk/>
            <pc:sldMk cId="21652028" sldId="259"/>
            <ac:spMk id="29" creationId="{6295B176-FA0E-4B6A-A190-5E2E82BEA57A}"/>
          </ac:spMkLst>
        </pc:spChg>
        <pc:spChg chg="add del">
          <ac:chgData name="Bachu, Lokesh" userId="9c31840a-16a8-4b13-a969-cfe956679ff7" providerId="ADAL" clId="{65F5349C-971C-48AA-9D01-8F1937D1BC61}" dt="2025-01-24T13:06:30.902" v="42" actId="26606"/>
          <ac:spMkLst>
            <pc:docMk/>
            <pc:sldMk cId="21652028" sldId="259"/>
            <ac:spMk id="30" creationId="{48F779DE-4744-42D6-9C74-33EC94460CCC}"/>
          </ac:spMkLst>
        </pc:spChg>
        <pc:cxnChg chg="add">
          <ac:chgData name="Bachu, Lokesh" userId="9c31840a-16a8-4b13-a969-cfe956679ff7" providerId="ADAL" clId="{65F5349C-971C-48AA-9D01-8F1937D1BC61}" dt="2025-01-24T13:06:38.158" v="44" actId="26606"/>
          <ac:cxnSpMkLst>
            <pc:docMk/>
            <pc:sldMk cId="21652028" sldId="259"/>
            <ac:cxnSpMk id="15" creationId="{266A0658-1CC4-4B0D-AAB7-A702286AFB03}"/>
          </ac:cxnSpMkLst>
        </pc:cxnChg>
      </pc:sldChg>
      <pc:sldChg chg="addSp delSp modSp add mod setBg">
        <pc:chgData name="Bachu, Lokesh" userId="9c31840a-16a8-4b13-a969-cfe956679ff7" providerId="ADAL" clId="{65F5349C-971C-48AA-9D01-8F1937D1BC61}" dt="2025-01-24T13:09:13.552" v="59" actId="26606"/>
        <pc:sldMkLst>
          <pc:docMk/>
          <pc:sldMk cId="1043452156" sldId="260"/>
        </pc:sldMkLst>
        <pc:spChg chg="add del mod">
          <ac:chgData name="Bachu, Lokesh" userId="9c31840a-16a8-4b13-a969-cfe956679ff7" providerId="ADAL" clId="{65F5349C-971C-48AA-9D01-8F1937D1BC61}" dt="2025-01-24T13:08:22.829" v="55"/>
          <ac:spMkLst>
            <pc:docMk/>
            <pc:sldMk cId="1043452156" sldId="260"/>
            <ac:spMk id="3" creationId="{239DB322-3F26-0608-82A3-5122DD58544B}"/>
          </ac:spMkLst>
        </pc:spChg>
        <pc:spChg chg="add del">
          <ac:chgData name="Bachu, Lokesh" userId="9c31840a-16a8-4b13-a969-cfe956679ff7" providerId="ADAL" clId="{65F5349C-971C-48AA-9D01-8F1937D1BC61}" dt="2025-01-24T13:08:10.464" v="50" actId="22"/>
          <ac:spMkLst>
            <pc:docMk/>
            <pc:sldMk cId="1043452156" sldId="260"/>
            <ac:spMk id="5" creationId="{A5A1E8F5-4CBA-A4E9-6194-39668367FF9F}"/>
          </ac:spMkLst>
        </pc:spChg>
        <pc:spChg chg="add del">
          <ac:chgData name="Bachu, Lokesh" userId="9c31840a-16a8-4b13-a969-cfe956679ff7" providerId="ADAL" clId="{65F5349C-971C-48AA-9D01-8F1937D1BC61}" dt="2025-01-24T13:09:13.535" v="58" actId="26606"/>
          <ac:spMkLst>
            <pc:docMk/>
            <pc:sldMk cId="1043452156" sldId="260"/>
            <ac:spMk id="12" creationId="{32BC26D8-82FB-445E-AA49-62A77D7C1EE0}"/>
          </ac:spMkLst>
        </pc:spChg>
        <pc:spChg chg="add del">
          <ac:chgData name="Bachu, Lokesh" userId="9c31840a-16a8-4b13-a969-cfe956679ff7" providerId="ADAL" clId="{65F5349C-971C-48AA-9D01-8F1937D1BC61}" dt="2025-01-24T13:09:13.535" v="58" actId="26606"/>
          <ac:spMkLst>
            <pc:docMk/>
            <pc:sldMk cId="1043452156" sldId="260"/>
            <ac:spMk id="14" creationId="{CB44330D-EA18-4254-AA95-EB49948539B8}"/>
          </ac:spMkLst>
        </pc:spChg>
        <pc:spChg chg="add">
          <ac:chgData name="Bachu, Lokesh" userId="9c31840a-16a8-4b13-a969-cfe956679ff7" providerId="ADAL" clId="{65F5349C-971C-48AA-9D01-8F1937D1BC61}" dt="2025-01-24T13:09:13.552" v="59" actId="26606"/>
          <ac:spMkLst>
            <pc:docMk/>
            <pc:sldMk cId="1043452156" sldId="260"/>
            <ac:spMk id="16" creationId="{29FDB030-9B49-4CED-8CCD-4D99382388AC}"/>
          </ac:spMkLst>
        </pc:spChg>
        <pc:spChg chg="add">
          <ac:chgData name="Bachu, Lokesh" userId="9c31840a-16a8-4b13-a969-cfe956679ff7" providerId="ADAL" clId="{65F5349C-971C-48AA-9D01-8F1937D1BC61}" dt="2025-01-24T13:09:13.552" v="59" actId="26606"/>
          <ac:spMkLst>
            <pc:docMk/>
            <pc:sldMk cId="1043452156" sldId="260"/>
            <ac:spMk id="17" creationId="{F3060C83-F051-4F0E-ABAD-AA0DFC48B218}"/>
          </ac:spMkLst>
        </pc:spChg>
        <pc:spChg chg="add">
          <ac:chgData name="Bachu, Lokesh" userId="9c31840a-16a8-4b13-a969-cfe956679ff7" providerId="ADAL" clId="{65F5349C-971C-48AA-9D01-8F1937D1BC61}" dt="2025-01-24T13:09:13.552" v="59" actId="26606"/>
          <ac:spMkLst>
            <pc:docMk/>
            <pc:sldMk cId="1043452156" sldId="260"/>
            <ac:spMk id="18" creationId="{3783CA14-24A1-485C-8B30-D6A5D87987AD}"/>
          </ac:spMkLst>
        </pc:spChg>
        <pc:spChg chg="add">
          <ac:chgData name="Bachu, Lokesh" userId="9c31840a-16a8-4b13-a969-cfe956679ff7" providerId="ADAL" clId="{65F5349C-971C-48AA-9D01-8F1937D1BC61}" dt="2025-01-24T13:09:13.552" v="59" actId="26606"/>
          <ac:spMkLst>
            <pc:docMk/>
            <pc:sldMk cId="1043452156" sldId="260"/>
            <ac:spMk id="19" creationId="{83C98ABE-055B-441F-B07E-44F97F083C39}"/>
          </ac:spMkLst>
        </pc:spChg>
        <pc:spChg chg="add">
          <ac:chgData name="Bachu, Lokesh" userId="9c31840a-16a8-4b13-a969-cfe956679ff7" providerId="ADAL" clId="{65F5349C-971C-48AA-9D01-8F1937D1BC61}" dt="2025-01-24T13:09:13.552" v="59" actId="26606"/>
          <ac:spMkLst>
            <pc:docMk/>
            <pc:sldMk cId="1043452156" sldId="260"/>
            <ac:spMk id="20" creationId="{9A97C86A-04D6-40F7-AE84-31AB43E6A846}"/>
          </ac:spMkLst>
        </pc:spChg>
        <pc:spChg chg="add">
          <ac:chgData name="Bachu, Lokesh" userId="9c31840a-16a8-4b13-a969-cfe956679ff7" providerId="ADAL" clId="{65F5349C-971C-48AA-9D01-8F1937D1BC61}" dt="2025-01-24T13:09:13.552" v="59" actId="26606"/>
          <ac:spMkLst>
            <pc:docMk/>
            <pc:sldMk cId="1043452156" sldId="260"/>
            <ac:spMk id="22" creationId="{FF9F2414-84E8-453E-B1F3-389FDE8192D9}"/>
          </ac:spMkLst>
        </pc:spChg>
        <pc:spChg chg="add">
          <ac:chgData name="Bachu, Lokesh" userId="9c31840a-16a8-4b13-a969-cfe956679ff7" providerId="ADAL" clId="{65F5349C-971C-48AA-9D01-8F1937D1BC61}" dt="2025-01-24T13:09:13.552" v="59" actId="26606"/>
          <ac:spMkLst>
            <pc:docMk/>
            <pc:sldMk cId="1043452156" sldId="260"/>
            <ac:spMk id="24" creationId="{3ECA69A1-7536-43AC-85EF-C7106179F5ED}"/>
          </ac:spMkLst>
        </pc:spChg>
        <pc:picChg chg="add mod">
          <ac:chgData name="Bachu, Lokesh" userId="9c31840a-16a8-4b13-a969-cfe956679ff7" providerId="ADAL" clId="{65F5349C-971C-48AA-9D01-8F1937D1BC61}" dt="2025-01-24T13:09:13.552" v="59" actId="26606"/>
          <ac:picMkLst>
            <pc:docMk/>
            <pc:sldMk cId="1043452156" sldId="260"/>
            <ac:picMk id="7" creationId="{2A4BE93D-5C8E-B332-F922-362B1A9B0CCD}"/>
          </ac:picMkLst>
        </pc:picChg>
      </pc:sldChg>
      <pc:sldChg chg="addSp modSp add mod setBg">
        <pc:chgData name="Bachu, Lokesh" userId="9c31840a-16a8-4b13-a969-cfe956679ff7" providerId="ADAL" clId="{65F5349C-971C-48AA-9D01-8F1937D1BC61}" dt="2025-01-24T13:09:41.180" v="61" actId="26606"/>
        <pc:sldMkLst>
          <pc:docMk/>
          <pc:sldMk cId="1395591525" sldId="261"/>
        </pc:sldMkLst>
        <pc:spChg chg="add">
          <ac:chgData name="Bachu, Lokesh" userId="9c31840a-16a8-4b13-a969-cfe956679ff7" providerId="ADAL" clId="{65F5349C-971C-48AA-9D01-8F1937D1BC61}" dt="2025-01-24T13:09:41.180" v="61" actId="26606"/>
          <ac:spMkLst>
            <pc:docMk/>
            <pc:sldMk cId="1395591525" sldId="261"/>
            <ac:spMk id="8" creationId="{F3060C83-F051-4F0E-ABAD-AA0DFC48B218}"/>
          </ac:spMkLst>
        </pc:spChg>
        <pc:spChg chg="add">
          <ac:chgData name="Bachu, Lokesh" userId="9c31840a-16a8-4b13-a969-cfe956679ff7" providerId="ADAL" clId="{65F5349C-971C-48AA-9D01-8F1937D1BC61}" dt="2025-01-24T13:09:41.180" v="61" actId="26606"/>
          <ac:spMkLst>
            <pc:docMk/>
            <pc:sldMk cId="1395591525" sldId="261"/>
            <ac:spMk id="10" creationId="{83C98ABE-055B-441F-B07E-44F97F083C39}"/>
          </ac:spMkLst>
        </pc:spChg>
        <pc:spChg chg="add">
          <ac:chgData name="Bachu, Lokesh" userId="9c31840a-16a8-4b13-a969-cfe956679ff7" providerId="ADAL" clId="{65F5349C-971C-48AA-9D01-8F1937D1BC61}" dt="2025-01-24T13:09:41.180" v="61" actId="26606"/>
          <ac:spMkLst>
            <pc:docMk/>
            <pc:sldMk cId="1395591525" sldId="261"/>
            <ac:spMk id="12" creationId="{29FDB030-9B49-4CED-8CCD-4D99382388AC}"/>
          </ac:spMkLst>
        </pc:spChg>
        <pc:spChg chg="add">
          <ac:chgData name="Bachu, Lokesh" userId="9c31840a-16a8-4b13-a969-cfe956679ff7" providerId="ADAL" clId="{65F5349C-971C-48AA-9D01-8F1937D1BC61}" dt="2025-01-24T13:09:41.180" v="61" actId="26606"/>
          <ac:spMkLst>
            <pc:docMk/>
            <pc:sldMk cId="1395591525" sldId="261"/>
            <ac:spMk id="14" creationId="{3783CA14-24A1-485C-8B30-D6A5D87987AD}"/>
          </ac:spMkLst>
        </pc:spChg>
        <pc:spChg chg="add">
          <ac:chgData name="Bachu, Lokesh" userId="9c31840a-16a8-4b13-a969-cfe956679ff7" providerId="ADAL" clId="{65F5349C-971C-48AA-9D01-8F1937D1BC61}" dt="2025-01-24T13:09:41.180" v="61" actId="26606"/>
          <ac:spMkLst>
            <pc:docMk/>
            <pc:sldMk cId="1395591525" sldId="261"/>
            <ac:spMk id="16" creationId="{9A97C86A-04D6-40F7-AE84-31AB43E6A846}"/>
          </ac:spMkLst>
        </pc:spChg>
        <pc:spChg chg="add">
          <ac:chgData name="Bachu, Lokesh" userId="9c31840a-16a8-4b13-a969-cfe956679ff7" providerId="ADAL" clId="{65F5349C-971C-48AA-9D01-8F1937D1BC61}" dt="2025-01-24T13:09:41.180" v="61" actId="26606"/>
          <ac:spMkLst>
            <pc:docMk/>
            <pc:sldMk cId="1395591525" sldId="261"/>
            <ac:spMk id="18" creationId="{FF9F2414-84E8-453E-B1F3-389FDE8192D9}"/>
          </ac:spMkLst>
        </pc:spChg>
        <pc:spChg chg="add">
          <ac:chgData name="Bachu, Lokesh" userId="9c31840a-16a8-4b13-a969-cfe956679ff7" providerId="ADAL" clId="{65F5349C-971C-48AA-9D01-8F1937D1BC61}" dt="2025-01-24T13:09:41.180" v="61" actId="26606"/>
          <ac:spMkLst>
            <pc:docMk/>
            <pc:sldMk cId="1395591525" sldId="261"/>
            <ac:spMk id="20" creationId="{3ECA69A1-7536-43AC-85EF-C7106179F5ED}"/>
          </ac:spMkLst>
        </pc:spChg>
        <pc:picChg chg="add mod">
          <ac:chgData name="Bachu, Lokesh" userId="9c31840a-16a8-4b13-a969-cfe956679ff7" providerId="ADAL" clId="{65F5349C-971C-48AA-9D01-8F1937D1BC61}" dt="2025-01-24T13:09:41.180" v="61" actId="26606"/>
          <ac:picMkLst>
            <pc:docMk/>
            <pc:sldMk cId="1395591525" sldId="261"/>
            <ac:picMk id="3" creationId="{DA76B4AE-2DD4-B5FD-E4A5-D427A5EC7F91}"/>
          </ac:picMkLst>
        </pc:picChg>
      </pc:sldChg>
      <pc:sldChg chg="addSp modSp add mod setBg">
        <pc:chgData name="Bachu, Lokesh" userId="9c31840a-16a8-4b13-a969-cfe956679ff7" providerId="ADAL" clId="{65F5349C-971C-48AA-9D01-8F1937D1BC61}" dt="2025-01-24T13:10:12.026" v="63" actId="26606"/>
        <pc:sldMkLst>
          <pc:docMk/>
          <pc:sldMk cId="2667098551" sldId="262"/>
        </pc:sldMkLst>
        <pc:spChg chg="add">
          <ac:chgData name="Bachu, Lokesh" userId="9c31840a-16a8-4b13-a969-cfe956679ff7" providerId="ADAL" clId="{65F5349C-971C-48AA-9D01-8F1937D1BC61}" dt="2025-01-24T13:10:12.026" v="63" actId="26606"/>
          <ac:spMkLst>
            <pc:docMk/>
            <pc:sldMk cId="2667098551" sldId="262"/>
            <ac:spMk id="8" creationId="{F3060C83-F051-4F0E-ABAD-AA0DFC48B218}"/>
          </ac:spMkLst>
        </pc:spChg>
        <pc:spChg chg="add">
          <ac:chgData name="Bachu, Lokesh" userId="9c31840a-16a8-4b13-a969-cfe956679ff7" providerId="ADAL" clId="{65F5349C-971C-48AA-9D01-8F1937D1BC61}" dt="2025-01-24T13:10:12.026" v="63" actId="26606"/>
          <ac:spMkLst>
            <pc:docMk/>
            <pc:sldMk cId="2667098551" sldId="262"/>
            <ac:spMk id="10" creationId="{83C98ABE-055B-441F-B07E-44F97F083C39}"/>
          </ac:spMkLst>
        </pc:spChg>
        <pc:spChg chg="add">
          <ac:chgData name="Bachu, Lokesh" userId="9c31840a-16a8-4b13-a969-cfe956679ff7" providerId="ADAL" clId="{65F5349C-971C-48AA-9D01-8F1937D1BC61}" dt="2025-01-24T13:10:12.026" v="63" actId="26606"/>
          <ac:spMkLst>
            <pc:docMk/>
            <pc:sldMk cId="2667098551" sldId="262"/>
            <ac:spMk id="12" creationId="{29FDB030-9B49-4CED-8CCD-4D99382388AC}"/>
          </ac:spMkLst>
        </pc:spChg>
        <pc:spChg chg="add">
          <ac:chgData name="Bachu, Lokesh" userId="9c31840a-16a8-4b13-a969-cfe956679ff7" providerId="ADAL" clId="{65F5349C-971C-48AA-9D01-8F1937D1BC61}" dt="2025-01-24T13:10:12.026" v="63" actId="26606"/>
          <ac:spMkLst>
            <pc:docMk/>
            <pc:sldMk cId="2667098551" sldId="262"/>
            <ac:spMk id="14" creationId="{3783CA14-24A1-485C-8B30-D6A5D87987AD}"/>
          </ac:spMkLst>
        </pc:spChg>
        <pc:spChg chg="add">
          <ac:chgData name="Bachu, Lokesh" userId="9c31840a-16a8-4b13-a969-cfe956679ff7" providerId="ADAL" clId="{65F5349C-971C-48AA-9D01-8F1937D1BC61}" dt="2025-01-24T13:10:12.026" v="63" actId="26606"/>
          <ac:spMkLst>
            <pc:docMk/>
            <pc:sldMk cId="2667098551" sldId="262"/>
            <ac:spMk id="16" creationId="{9A97C86A-04D6-40F7-AE84-31AB43E6A846}"/>
          </ac:spMkLst>
        </pc:spChg>
        <pc:spChg chg="add">
          <ac:chgData name="Bachu, Lokesh" userId="9c31840a-16a8-4b13-a969-cfe956679ff7" providerId="ADAL" clId="{65F5349C-971C-48AA-9D01-8F1937D1BC61}" dt="2025-01-24T13:10:12.026" v="63" actId="26606"/>
          <ac:spMkLst>
            <pc:docMk/>
            <pc:sldMk cId="2667098551" sldId="262"/>
            <ac:spMk id="18" creationId="{FF9F2414-84E8-453E-B1F3-389FDE8192D9}"/>
          </ac:spMkLst>
        </pc:spChg>
        <pc:spChg chg="add">
          <ac:chgData name="Bachu, Lokesh" userId="9c31840a-16a8-4b13-a969-cfe956679ff7" providerId="ADAL" clId="{65F5349C-971C-48AA-9D01-8F1937D1BC61}" dt="2025-01-24T13:10:12.026" v="63" actId="26606"/>
          <ac:spMkLst>
            <pc:docMk/>
            <pc:sldMk cId="2667098551" sldId="262"/>
            <ac:spMk id="20" creationId="{3ECA69A1-7536-43AC-85EF-C7106179F5ED}"/>
          </ac:spMkLst>
        </pc:spChg>
        <pc:picChg chg="add mod">
          <ac:chgData name="Bachu, Lokesh" userId="9c31840a-16a8-4b13-a969-cfe956679ff7" providerId="ADAL" clId="{65F5349C-971C-48AA-9D01-8F1937D1BC61}" dt="2025-01-24T13:10:12.026" v="63" actId="26606"/>
          <ac:picMkLst>
            <pc:docMk/>
            <pc:sldMk cId="2667098551" sldId="262"/>
            <ac:picMk id="3" creationId="{E3CAA2E1-6DFE-11FB-6262-622550E72FB5}"/>
          </ac:picMkLst>
        </pc:picChg>
      </pc:sldChg>
      <pc:sldChg chg="addSp modSp add mod setBg">
        <pc:chgData name="Bachu, Lokesh" userId="9c31840a-16a8-4b13-a969-cfe956679ff7" providerId="ADAL" clId="{65F5349C-971C-48AA-9D01-8F1937D1BC61}" dt="2025-01-24T13:10:38.694" v="65" actId="26606"/>
        <pc:sldMkLst>
          <pc:docMk/>
          <pc:sldMk cId="914062194" sldId="263"/>
        </pc:sldMkLst>
        <pc:spChg chg="add">
          <ac:chgData name="Bachu, Lokesh" userId="9c31840a-16a8-4b13-a969-cfe956679ff7" providerId="ADAL" clId="{65F5349C-971C-48AA-9D01-8F1937D1BC61}" dt="2025-01-24T13:10:38.694" v="65" actId="26606"/>
          <ac:spMkLst>
            <pc:docMk/>
            <pc:sldMk cId="914062194" sldId="263"/>
            <ac:spMk id="8" creationId="{F3060C83-F051-4F0E-ABAD-AA0DFC48B218}"/>
          </ac:spMkLst>
        </pc:spChg>
        <pc:spChg chg="add">
          <ac:chgData name="Bachu, Lokesh" userId="9c31840a-16a8-4b13-a969-cfe956679ff7" providerId="ADAL" clId="{65F5349C-971C-48AA-9D01-8F1937D1BC61}" dt="2025-01-24T13:10:38.694" v="65" actId="26606"/>
          <ac:spMkLst>
            <pc:docMk/>
            <pc:sldMk cId="914062194" sldId="263"/>
            <ac:spMk id="10" creationId="{83C98ABE-055B-441F-B07E-44F97F083C39}"/>
          </ac:spMkLst>
        </pc:spChg>
        <pc:spChg chg="add">
          <ac:chgData name="Bachu, Lokesh" userId="9c31840a-16a8-4b13-a969-cfe956679ff7" providerId="ADAL" clId="{65F5349C-971C-48AA-9D01-8F1937D1BC61}" dt="2025-01-24T13:10:38.694" v="65" actId="26606"/>
          <ac:spMkLst>
            <pc:docMk/>
            <pc:sldMk cId="914062194" sldId="263"/>
            <ac:spMk id="12" creationId="{29FDB030-9B49-4CED-8CCD-4D99382388AC}"/>
          </ac:spMkLst>
        </pc:spChg>
        <pc:spChg chg="add">
          <ac:chgData name="Bachu, Lokesh" userId="9c31840a-16a8-4b13-a969-cfe956679ff7" providerId="ADAL" clId="{65F5349C-971C-48AA-9D01-8F1937D1BC61}" dt="2025-01-24T13:10:38.694" v="65" actId="26606"/>
          <ac:spMkLst>
            <pc:docMk/>
            <pc:sldMk cId="914062194" sldId="263"/>
            <ac:spMk id="14" creationId="{3783CA14-24A1-485C-8B30-D6A5D87987AD}"/>
          </ac:spMkLst>
        </pc:spChg>
        <pc:spChg chg="add">
          <ac:chgData name="Bachu, Lokesh" userId="9c31840a-16a8-4b13-a969-cfe956679ff7" providerId="ADAL" clId="{65F5349C-971C-48AA-9D01-8F1937D1BC61}" dt="2025-01-24T13:10:38.694" v="65" actId="26606"/>
          <ac:spMkLst>
            <pc:docMk/>
            <pc:sldMk cId="914062194" sldId="263"/>
            <ac:spMk id="16" creationId="{9A97C86A-04D6-40F7-AE84-31AB43E6A846}"/>
          </ac:spMkLst>
        </pc:spChg>
        <pc:spChg chg="add">
          <ac:chgData name="Bachu, Lokesh" userId="9c31840a-16a8-4b13-a969-cfe956679ff7" providerId="ADAL" clId="{65F5349C-971C-48AA-9D01-8F1937D1BC61}" dt="2025-01-24T13:10:38.694" v="65" actId="26606"/>
          <ac:spMkLst>
            <pc:docMk/>
            <pc:sldMk cId="914062194" sldId="263"/>
            <ac:spMk id="18" creationId="{FF9F2414-84E8-453E-B1F3-389FDE8192D9}"/>
          </ac:spMkLst>
        </pc:spChg>
        <pc:spChg chg="add">
          <ac:chgData name="Bachu, Lokesh" userId="9c31840a-16a8-4b13-a969-cfe956679ff7" providerId="ADAL" clId="{65F5349C-971C-48AA-9D01-8F1937D1BC61}" dt="2025-01-24T13:10:38.694" v="65" actId="26606"/>
          <ac:spMkLst>
            <pc:docMk/>
            <pc:sldMk cId="914062194" sldId="263"/>
            <ac:spMk id="20" creationId="{3ECA69A1-7536-43AC-85EF-C7106179F5ED}"/>
          </ac:spMkLst>
        </pc:spChg>
        <pc:picChg chg="add mod">
          <ac:chgData name="Bachu, Lokesh" userId="9c31840a-16a8-4b13-a969-cfe956679ff7" providerId="ADAL" clId="{65F5349C-971C-48AA-9D01-8F1937D1BC61}" dt="2025-01-24T13:10:38.694" v="65" actId="26606"/>
          <ac:picMkLst>
            <pc:docMk/>
            <pc:sldMk cId="914062194" sldId="263"/>
            <ac:picMk id="3" creationId="{C6C8357D-83C8-9E28-9A2E-4C504A3D1DA3}"/>
          </ac:picMkLst>
        </pc:picChg>
      </pc:sldChg>
      <pc:sldChg chg="addSp add mod">
        <pc:chgData name="Bachu, Lokesh" userId="9c31840a-16a8-4b13-a969-cfe956679ff7" providerId="ADAL" clId="{65F5349C-971C-48AA-9D01-8F1937D1BC61}" dt="2025-01-24T13:11:14.700" v="66" actId="22"/>
        <pc:sldMkLst>
          <pc:docMk/>
          <pc:sldMk cId="2034811987" sldId="264"/>
        </pc:sldMkLst>
        <pc:picChg chg="add">
          <ac:chgData name="Bachu, Lokesh" userId="9c31840a-16a8-4b13-a969-cfe956679ff7" providerId="ADAL" clId="{65F5349C-971C-48AA-9D01-8F1937D1BC61}" dt="2025-01-24T13:11:14.700" v="66" actId="22"/>
          <ac:picMkLst>
            <pc:docMk/>
            <pc:sldMk cId="2034811987" sldId="264"/>
            <ac:picMk id="3" creationId="{5126C985-2AED-B9E4-0C7F-F60C4AC0EFC5}"/>
          </ac:picMkLst>
        </pc:picChg>
      </pc:sldChg>
      <pc:sldChg chg="addSp modSp add mod setBg">
        <pc:chgData name="Bachu, Lokesh" userId="9c31840a-16a8-4b13-a969-cfe956679ff7" providerId="ADAL" clId="{65F5349C-971C-48AA-9D01-8F1937D1BC61}" dt="2025-01-24T13:11:48.220" v="68" actId="26606"/>
        <pc:sldMkLst>
          <pc:docMk/>
          <pc:sldMk cId="3959399199" sldId="265"/>
        </pc:sldMkLst>
        <pc:spChg chg="add">
          <ac:chgData name="Bachu, Lokesh" userId="9c31840a-16a8-4b13-a969-cfe956679ff7" providerId="ADAL" clId="{65F5349C-971C-48AA-9D01-8F1937D1BC61}" dt="2025-01-24T13:11:48.220" v="68" actId="26606"/>
          <ac:spMkLst>
            <pc:docMk/>
            <pc:sldMk cId="3959399199" sldId="265"/>
            <ac:spMk id="8" creationId="{F3060C83-F051-4F0E-ABAD-AA0DFC48B218}"/>
          </ac:spMkLst>
        </pc:spChg>
        <pc:spChg chg="add">
          <ac:chgData name="Bachu, Lokesh" userId="9c31840a-16a8-4b13-a969-cfe956679ff7" providerId="ADAL" clId="{65F5349C-971C-48AA-9D01-8F1937D1BC61}" dt="2025-01-24T13:11:48.220" v="68" actId="26606"/>
          <ac:spMkLst>
            <pc:docMk/>
            <pc:sldMk cId="3959399199" sldId="265"/>
            <ac:spMk id="10" creationId="{83C98ABE-055B-441F-B07E-44F97F083C39}"/>
          </ac:spMkLst>
        </pc:spChg>
        <pc:spChg chg="add">
          <ac:chgData name="Bachu, Lokesh" userId="9c31840a-16a8-4b13-a969-cfe956679ff7" providerId="ADAL" clId="{65F5349C-971C-48AA-9D01-8F1937D1BC61}" dt="2025-01-24T13:11:48.220" v="68" actId="26606"/>
          <ac:spMkLst>
            <pc:docMk/>
            <pc:sldMk cId="3959399199" sldId="265"/>
            <ac:spMk id="12" creationId="{29FDB030-9B49-4CED-8CCD-4D99382388AC}"/>
          </ac:spMkLst>
        </pc:spChg>
        <pc:spChg chg="add">
          <ac:chgData name="Bachu, Lokesh" userId="9c31840a-16a8-4b13-a969-cfe956679ff7" providerId="ADAL" clId="{65F5349C-971C-48AA-9D01-8F1937D1BC61}" dt="2025-01-24T13:11:48.220" v="68" actId="26606"/>
          <ac:spMkLst>
            <pc:docMk/>
            <pc:sldMk cId="3959399199" sldId="265"/>
            <ac:spMk id="14" creationId="{3783CA14-24A1-485C-8B30-D6A5D87987AD}"/>
          </ac:spMkLst>
        </pc:spChg>
        <pc:spChg chg="add">
          <ac:chgData name="Bachu, Lokesh" userId="9c31840a-16a8-4b13-a969-cfe956679ff7" providerId="ADAL" clId="{65F5349C-971C-48AA-9D01-8F1937D1BC61}" dt="2025-01-24T13:11:48.220" v="68" actId="26606"/>
          <ac:spMkLst>
            <pc:docMk/>
            <pc:sldMk cId="3959399199" sldId="265"/>
            <ac:spMk id="16" creationId="{9A97C86A-04D6-40F7-AE84-31AB43E6A846}"/>
          </ac:spMkLst>
        </pc:spChg>
        <pc:spChg chg="add">
          <ac:chgData name="Bachu, Lokesh" userId="9c31840a-16a8-4b13-a969-cfe956679ff7" providerId="ADAL" clId="{65F5349C-971C-48AA-9D01-8F1937D1BC61}" dt="2025-01-24T13:11:48.220" v="68" actId="26606"/>
          <ac:spMkLst>
            <pc:docMk/>
            <pc:sldMk cId="3959399199" sldId="265"/>
            <ac:spMk id="18" creationId="{FF9F2414-84E8-453E-B1F3-389FDE8192D9}"/>
          </ac:spMkLst>
        </pc:spChg>
        <pc:spChg chg="add">
          <ac:chgData name="Bachu, Lokesh" userId="9c31840a-16a8-4b13-a969-cfe956679ff7" providerId="ADAL" clId="{65F5349C-971C-48AA-9D01-8F1937D1BC61}" dt="2025-01-24T13:11:48.220" v="68" actId="26606"/>
          <ac:spMkLst>
            <pc:docMk/>
            <pc:sldMk cId="3959399199" sldId="265"/>
            <ac:spMk id="20" creationId="{3ECA69A1-7536-43AC-85EF-C7106179F5ED}"/>
          </ac:spMkLst>
        </pc:spChg>
        <pc:picChg chg="add mod">
          <ac:chgData name="Bachu, Lokesh" userId="9c31840a-16a8-4b13-a969-cfe956679ff7" providerId="ADAL" clId="{65F5349C-971C-48AA-9D01-8F1937D1BC61}" dt="2025-01-24T13:11:48.220" v="68" actId="26606"/>
          <ac:picMkLst>
            <pc:docMk/>
            <pc:sldMk cId="3959399199" sldId="265"/>
            <ac:picMk id="3" creationId="{F77924D3-E485-B7D1-030D-A2A24E151A24}"/>
          </ac:picMkLst>
        </pc:picChg>
      </pc:sldChg>
      <pc:sldChg chg="addSp modSp add mod setBg">
        <pc:chgData name="Bachu, Lokesh" userId="9c31840a-16a8-4b13-a969-cfe956679ff7" providerId="ADAL" clId="{65F5349C-971C-48AA-9D01-8F1937D1BC61}" dt="2025-01-24T13:13:29.463" v="83" actId="14100"/>
        <pc:sldMkLst>
          <pc:docMk/>
          <pc:sldMk cId="1768492198" sldId="266"/>
        </pc:sldMkLst>
        <pc:spChg chg="add">
          <ac:chgData name="Bachu, Lokesh" userId="9c31840a-16a8-4b13-a969-cfe956679ff7" providerId="ADAL" clId="{65F5349C-971C-48AA-9D01-8F1937D1BC61}" dt="2025-01-24T13:12:11.359" v="70" actId="26606"/>
          <ac:spMkLst>
            <pc:docMk/>
            <pc:sldMk cId="1768492198" sldId="266"/>
            <ac:spMk id="8" creationId="{F3060C83-F051-4F0E-ABAD-AA0DFC48B218}"/>
          </ac:spMkLst>
        </pc:spChg>
        <pc:spChg chg="add">
          <ac:chgData name="Bachu, Lokesh" userId="9c31840a-16a8-4b13-a969-cfe956679ff7" providerId="ADAL" clId="{65F5349C-971C-48AA-9D01-8F1937D1BC61}" dt="2025-01-24T13:12:11.359" v="70" actId="26606"/>
          <ac:spMkLst>
            <pc:docMk/>
            <pc:sldMk cId="1768492198" sldId="266"/>
            <ac:spMk id="10" creationId="{83C98ABE-055B-441F-B07E-44F97F083C39}"/>
          </ac:spMkLst>
        </pc:spChg>
        <pc:spChg chg="add">
          <ac:chgData name="Bachu, Lokesh" userId="9c31840a-16a8-4b13-a969-cfe956679ff7" providerId="ADAL" clId="{65F5349C-971C-48AA-9D01-8F1937D1BC61}" dt="2025-01-24T13:12:11.359" v="70" actId="26606"/>
          <ac:spMkLst>
            <pc:docMk/>
            <pc:sldMk cId="1768492198" sldId="266"/>
            <ac:spMk id="12" creationId="{29FDB030-9B49-4CED-8CCD-4D99382388AC}"/>
          </ac:spMkLst>
        </pc:spChg>
        <pc:spChg chg="add">
          <ac:chgData name="Bachu, Lokesh" userId="9c31840a-16a8-4b13-a969-cfe956679ff7" providerId="ADAL" clId="{65F5349C-971C-48AA-9D01-8F1937D1BC61}" dt="2025-01-24T13:12:11.359" v="70" actId="26606"/>
          <ac:spMkLst>
            <pc:docMk/>
            <pc:sldMk cId="1768492198" sldId="266"/>
            <ac:spMk id="14" creationId="{3783CA14-24A1-485C-8B30-D6A5D87987AD}"/>
          </ac:spMkLst>
        </pc:spChg>
        <pc:spChg chg="add">
          <ac:chgData name="Bachu, Lokesh" userId="9c31840a-16a8-4b13-a969-cfe956679ff7" providerId="ADAL" clId="{65F5349C-971C-48AA-9D01-8F1937D1BC61}" dt="2025-01-24T13:12:11.359" v="70" actId="26606"/>
          <ac:spMkLst>
            <pc:docMk/>
            <pc:sldMk cId="1768492198" sldId="266"/>
            <ac:spMk id="16" creationId="{9A97C86A-04D6-40F7-AE84-31AB43E6A846}"/>
          </ac:spMkLst>
        </pc:spChg>
        <pc:spChg chg="add">
          <ac:chgData name="Bachu, Lokesh" userId="9c31840a-16a8-4b13-a969-cfe956679ff7" providerId="ADAL" clId="{65F5349C-971C-48AA-9D01-8F1937D1BC61}" dt="2025-01-24T13:12:11.359" v="70" actId="26606"/>
          <ac:spMkLst>
            <pc:docMk/>
            <pc:sldMk cId="1768492198" sldId="266"/>
            <ac:spMk id="18" creationId="{FF9F2414-84E8-453E-B1F3-389FDE8192D9}"/>
          </ac:spMkLst>
        </pc:spChg>
        <pc:spChg chg="add">
          <ac:chgData name="Bachu, Lokesh" userId="9c31840a-16a8-4b13-a969-cfe956679ff7" providerId="ADAL" clId="{65F5349C-971C-48AA-9D01-8F1937D1BC61}" dt="2025-01-24T13:12:11.359" v="70" actId="26606"/>
          <ac:spMkLst>
            <pc:docMk/>
            <pc:sldMk cId="1768492198" sldId="266"/>
            <ac:spMk id="20" creationId="{3ECA69A1-7536-43AC-85EF-C7106179F5ED}"/>
          </ac:spMkLst>
        </pc:spChg>
        <pc:picChg chg="add mod">
          <ac:chgData name="Bachu, Lokesh" userId="9c31840a-16a8-4b13-a969-cfe956679ff7" providerId="ADAL" clId="{65F5349C-971C-48AA-9D01-8F1937D1BC61}" dt="2025-01-24T13:13:23.279" v="81" actId="1076"/>
          <ac:picMkLst>
            <pc:docMk/>
            <pc:sldMk cId="1768492198" sldId="266"/>
            <ac:picMk id="3" creationId="{74086966-8B59-B375-1101-4C5BFFEBDD17}"/>
          </ac:picMkLst>
        </pc:picChg>
        <pc:picChg chg="add mod">
          <ac:chgData name="Bachu, Lokesh" userId="9c31840a-16a8-4b13-a969-cfe956679ff7" providerId="ADAL" clId="{65F5349C-971C-48AA-9D01-8F1937D1BC61}" dt="2025-01-24T13:13:29.463" v="83" actId="14100"/>
          <ac:picMkLst>
            <pc:docMk/>
            <pc:sldMk cId="1768492198" sldId="266"/>
            <ac:picMk id="5" creationId="{1565F7EE-E121-D8D6-96FB-E4C8CB1EB757}"/>
          </ac:picMkLst>
        </pc:picChg>
      </pc:sldChg>
      <pc:sldChg chg="addSp modSp add mod">
        <pc:chgData name="Bachu, Lokesh" userId="9c31840a-16a8-4b13-a969-cfe956679ff7" providerId="ADAL" clId="{65F5349C-971C-48AA-9D01-8F1937D1BC61}" dt="2025-01-24T17:55:15.021" v="89" actId="113"/>
        <pc:sldMkLst>
          <pc:docMk/>
          <pc:sldMk cId="3232135282" sldId="267"/>
        </pc:sldMkLst>
        <pc:spChg chg="add mod">
          <ac:chgData name="Bachu, Lokesh" userId="9c31840a-16a8-4b13-a969-cfe956679ff7" providerId="ADAL" clId="{65F5349C-971C-48AA-9D01-8F1937D1BC61}" dt="2025-01-24T17:55:15.021" v="89" actId="113"/>
          <ac:spMkLst>
            <pc:docMk/>
            <pc:sldMk cId="3232135282" sldId="267"/>
            <ac:spMk id="3" creationId="{8C6BA465-4427-5C82-33E1-B7D5CE42789D}"/>
          </ac:spMkLst>
        </pc:spChg>
      </pc:sldChg>
      <pc:sldChg chg="addSp delSp modSp add mod setBg">
        <pc:chgData name="Bachu, Lokesh" userId="9c31840a-16a8-4b13-a969-cfe956679ff7" providerId="ADAL" clId="{65F5349C-971C-48AA-9D01-8F1937D1BC61}" dt="2025-01-24T17:59:03.233" v="113" actId="26606"/>
        <pc:sldMkLst>
          <pc:docMk/>
          <pc:sldMk cId="2981848792" sldId="268"/>
        </pc:sldMkLst>
        <pc:spChg chg="add del mod">
          <ac:chgData name="Bachu, Lokesh" userId="9c31840a-16a8-4b13-a969-cfe956679ff7" providerId="ADAL" clId="{65F5349C-971C-48AA-9D01-8F1937D1BC61}" dt="2025-01-24T17:59:03.233" v="113" actId="26606"/>
          <ac:spMkLst>
            <pc:docMk/>
            <pc:sldMk cId="2981848792" sldId="268"/>
            <ac:spMk id="3" creationId="{7B12F24B-7AEC-BC68-1841-2EAC8DF6306C}"/>
          </ac:spMkLst>
        </pc:spChg>
        <pc:spChg chg="add">
          <ac:chgData name="Bachu, Lokesh" userId="9c31840a-16a8-4b13-a969-cfe956679ff7" providerId="ADAL" clId="{65F5349C-971C-48AA-9D01-8F1937D1BC61}" dt="2025-01-24T17:59:03.233" v="113" actId="26606"/>
          <ac:spMkLst>
            <pc:docMk/>
            <pc:sldMk cId="2981848792" sldId="268"/>
            <ac:spMk id="8" creationId="{1BB867FF-FC45-48F7-8104-F89BE54909F1}"/>
          </ac:spMkLst>
        </pc:spChg>
        <pc:spChg chg="add del">
          <ac:chgData name="Bachu, Lokesh" userId="9c31840a-16a8-4b13-a969-cfe956679ff7" providerId="ADAL" clId="{65F5349C-971C-48AA-9D01-8F1937D1BC61}" dt="2025-01-24T17:58:51.792" v="110" actId="26606"/>
          <ac:spMkLst>
            <pc:docMk/>
            <pc:sldMk cId="2981848792" sldId="268"/>
            <ac:spMk id="9" creationId="{2E442304-DDBD-4F7B-8017-36BCC863FB40}"/>
          </ac:spMkLst>
        </pc:spChg>
        <pc:spChg chg="add">
          <ac:chgData name="Bachu, Lokesh" userId="9c31840a-16a8-4b13-a969-cfe956679ff7" providerId="ADAL" clId="{65F5349C-971C-48AA-9D01-8F1937D1BC61}" dt="2025-01-24T17:59:03.233" v="113" actId="26606"/>
          <ac:spMkLst>
            <pc:docMk/>
            <pc:sldMk cId="2981848792" sldId="268"/>
            <ac:spMk id="10" creationId="{8BB56887-D0D5-4F0C-9E19-7247EB83C8B7}"/>
          </ac:spMkLst>
        </pc:spChg>
        <pc:spChg chg="add del">
          <ac:chgData name="Bachu, Lokesh" userId="9c31840a-16a8-4b13-a969-cfe956679ff7" providerId="ADAL" clId="{65F5349C-971C-48AA-9D01-8F1937D1BC61}" dt="2025-01-24T17:58:51.792" v="110" actId="26606"/>
          <ac:spMkLst>
            <pc:docMk/>
            <pc:sldMk cId="2981848792" sldId="268"/>
            <ac:spMk id="11" creationId="{5E107275-3853-46FD-A241-DE4355A42675}"/>
          </ac:spMkLst>
        </pc:spChg>
        <pc:spChg chg="add">
          <ac:chgData name="Bachu, Lokesh" userId="9c31840a-16a8-4b13-a969-cfe956679ff7" providerId="ADAL" clId="{65F5349C-971C-48AA-9D01-8F1937D1BC61}" dt="2025-01-24T17:59:03.233" v="113" actId="26606"/>
          <ac:spMkLst>
            <pc:docMk/>
            <pc:sldMk cId="2981848792" sldId="268"/>
            <ac:spMk id="12" creationId="{081E4A58-353D-44AE-B2FC-2A74E2E400F7}"/>
          </ac:spMkLst>
        </pc:spChg>
        <pc:spChg chg="add">
          <ac:chgData name="Bachu, Lokesh" userId="9c31840a-16a8-4b13-a969-cfe956679ff7" providerId="ADAL" clId="{65F5349C-971C-48AA-9D01-8F1937D1BC61}" dt="2025-01-24T17:59:03.233" v="113" actId="26606"/>
          <ac:spMkLst>
            <pc:docMk/>
            <pc:sldMk cId="2981848792" sldId="268"/>
            <ac:spMk id="15" creationId="{7B12F24B-7AEC-BC68-1841-2EAC8DF6306C}"/>
          </ac:spMkLst>
        </pc:spChg>
        <pc:graphicFrameChg chg="add del">
          <ac:chgData name="Bachu, Lokesh" userId="9c31840a-16a8-4b13-a969-cfe956679ff7" providerId="ADAL" clId="{65F5349C-971C-48AA-9D01-8F1937D1BC61}" dt="2025-01-24T17:58:51.792" v="110" actId="26606"/>
          <ac:graphicFrameMkLst>
            <pc:docMk/>
            <pc:sldMk cId="2981848792" sldId="268"/>
            <ac:graphicFrameMk id="5" creationId="{F35C9547-1661-E1E4-405B-52FE09EC58D8}"/>
          </ac:graphicFrameMkLst>
        </pc:graphicFrameChg>
        <pc:graphicFrameChg chg="add del">
          <ac:chgData name="Bachu, Lokesh" userId="9c31840a-16a8-4b13-a969-cfe956679ff7" providerId="ADAL" clId="{65F5349C-971C-48AA-9D01-8F1937D1BC61}" dt="2025-01-24T17:59:03.190" v="112" actId="26606"/>
          <ac:graphicFrameMkLst>
            <pc:docMk/>
            <pc:sldMk cId="2981848792" sldId="268"/>
            <ac:graphicFrameMk id="13" creationId="{FD6BC956-9057-318F-0E9D-B52272A9C60E}"/>
          </ac:graphicFrameMkLst>
        </pc:graphicFrameChg>
      </pc:sldChg>
      <pc:sldChg chg="addSp modSp add mod">
        <pc:chgData name="Bachu, Lokesh" userId="9c31840a-16a8-4b13-a969-cfe956679ff7" providerId="ADAL" clId="{65F5349C-971C-48AA-9D01-8F1937D1BC61}" dt="2025-01-24T18:00:30.823" v="125" actId="20577"/>
        <pc:sldMkLst>
          <pc:docMk/>
          <pc:sldMk cId="2701222741" sldId="269"/>
        </pc:sldMkLst>
        <pc:spChg chg="add mod">
          <ac:chgData name="Bachu, Lokesh" userId="9c31840a-16a8-4b13-a969-cfe956679ff7" providerId="ADAL" clId="{65F5349C-971C-48AA-9D01-8F1937D1BC61}" dt="2025-01-24T18:00:30.823" v="125" actId="20577"/>
          <ac:spMkLst>
            <pc:docMk/>
            <pc:sldMk cId="2701222741" sldId="269"/>
            <ac:spMk id="3" creationId="{DE7749BB-EB10-3B80-AC83-D599B92BFF9E}"/>
          </ac:spMkLst>
        </pc:spChg>
      </pc:sldChg>
      <pc:sldChg chg="addSp modSp add mod">
        <pc:chgData name="Bachu, Lokesh" userId="9c31840a-16a8-4b13-a969-cfe956679ff7" providerId="ADAL" clId="{65F5349C-971C-48AA-9D01-8F1937D1BC61}" dt="2025-01-24T18:01:14.853" v="130" actId="113"/>
        <pc:sldMkLst>
          <pc:docMk/>
          <pc:sldMk cId="2576896373" sldId="270"/>
        </pc:sldMkLst>
        <pc:spChg chg="add mod">
          <ac:chgData name="Bachu, Lokesh" userId="9c31840a-16a8-4b13-a969-cfe956679ff7" providerId="ADAL" clId="{65F5349C-971C-48AA-9D01-8F1937D1BC61}" dt="2025-01-24T18:01:14.853" v="130" actId="113"/>
          <ac:spMkLst>
            <pc:docMk/>
            <pc:sldMk cId="2576896373" sldId="270"/>
            <ac:spMk id="3" creationId="{6D7A8D9C-93EE-C644-53BE-807FC8A83C79}"/>
          </ac:spMkLst>
        </pc:spChg>
      </pc:sldChg>
      <pc:sldChg chg="addSp delSp modSp add mod setBg">
        <pc:chgData name="Bachu, Lokesh" userId="9c31840a-16a8-4b13-a969-cfe956679ff7" providerId="ADAL" clId="{65F5349C-971C-48AA-9D01-8F1937D1BC61}" dt="2025-01-24T18:03:05.410" v="144" actId="26606"/>
        <pc:sldMkLst>
          <pc:docMk/>
          <pc:sldMk cId="1253426750" sldId="271"/>
        </pc:sldMkLst>
        <pc:spChg chg="add mod ord">
          <ac:chgData name="Bachu, Lokesh" userId="9c31840a-16a8-4b13-a969-cfe956679ff7" providerId="ADAL" clId="{65F5349C-971C-48AA-9D01-8F1937D1BC61}" dt="2025-01-24T18:03:05.410" v="144" actId="26606"/>
          <ac:spMkLst>
            <pc:docMk/>
            <pc:sldMk cId="1253426750" sldId="271"/>
            <ac:spMk id="3" creationId="{117BDD63-04DA-1FA6-144A-097FAA52E685}"/>
          </ac:spMkLst>
        </pc:spChg>
        <pc:spChg chg="add del">
          <ac:chgData name="Bachu, Lokesh" userId="9c31840a-16a8-4b13-a969-cfe956679ff7" providerId="ADAL" clId="{65F5349C-971C-48AA-9D01-8F1937D1BC61}" dt="2025-01-24T18:02:55.810" v="139" actId="26606"/>
          <ac:spMkLst>
            <pc:docMk/>
            <pc:sldMk cId="1253426750" sldId="271"/>
            <ac:spMk id="10" creationId="{32AEEBC8-9D30-42EF-95F2-386C2653FBF0}"/>
          </ac:spMkLst>
        </pc:spChg>
        <pc:spChg chg="add del">
          <ac:chgData name="Bachu, Lokesh" userId="9c31840a-16a8-4b13-a969-cfe956679ff7" providerId="ADAL" clId="{65F5349C-971C-48AA-9D01-8F1937D1BC61}" dt="2025-01-24T18:02:55.810" v="139" actId="26606"/>
          <ac:spMkLst>
            <pc:docMk/>
            <pc:sldMk cId="1253426750" sldId="271"/>
            <ac:spMk id="12" creationId="{2E92FA66-67D7-4CB4-94D3-E643A9AD4757}"/>
          </ac:spMkLst>
        </pc:spChg>
        <pc:spChg chg="add del">
          <ac:chgData name="Bachu, Lokesh" userId="9c31840a-16a8-4b13-a969-cfe956679ff7" providerId="ADAL" clId="{65F5349C-971C-48AA-9D01-8F1937D1BC61}" dt="2025-01-24T18:02:58.686" v="141" actId="26606"/>
          <ac:spMkLst>
            <pc:docMk/>
            <pc:sldMk cId="1253426750" sldId="271"/>
            <ac:spMk id="14" creationId="{0007FE00-9498-4706-B255-6437B0252C02}"/>
          </ac:spMkLst>
        </pc:spChg>
        <pc:spChg chg="add del">
          <ac:chgData name="Bachu, Lokesh" userId="9c31840a-16a8-4b13-a969-cfe956679ff7" providerId="ADAL" clId="{65F5349C-971C-48AA-9D01-8F1937D1BC61}" dt="2025-01-24T18:02:58.686" v="141" actId="26606"/>
          <ac:spMkLst>
            <pc:docMk/>
            <pc:sldMk cId="1253426750" sldId="271"/>
            <ac:spMk id="15" creationId="{2EB492CD-616E-47F8-933B-5E2D952A0593}"/>
          </ac:spMkLst>
        </pc:spChg>
        <pc:spChg chg="add del">
          <ac:chgData name="Bachu, Lokesh" userId="9c31840a-16a8-4b13-a969-cfe956679ff7" providerId="ADAL" clId="{65F5349C-971C-48AA-9D01-8F1937D1BC61}" dt="2025-01-24T18:02:58.686" v="141" actId="26606"/>
          <ac:spMkLst>
            <pc:docMk/>
            <pc:sldMk cId="1253426750" sldId="271"/>
            <ac:spMk id="16" creationId="{59383CF9-23B5-4335-9B21-1791C4CF1C75}"/>
          </ac:spMkLst>
        </pc:spChg>
        <pc:spChg chg="add del">
          <ac:chgData name="Bachu, Lokesh" userId="9c31840a-16a8-4b13-a969-cfe956679ff7" providerId="ADAL" clId="{65F5349C-971C-48AA-9D01-8F1937D1BC61}" dt="2025-01-24T18:03:05.369" v="143" actId="26606"/>
          <ac:spMkLst>
            <pc:docMk/>
            <pc:sldMk cId="1253426750" sldId="271"/>
            <ac:spMk id="18" creationId="{743AA782-23D1-4521-8CAD-47662984AA08}"/>
          </ac:spMkLst>
        </pc:spChg>
        <pc:spChg chg="add del">
          <ac:chgData name="Bachu, Lokesh" userId="9c31840a-16a8-4b13-a969-cfe956679ff7" providerId="ADAL" clId="{65F5349C-971C-48AA-9D01-8F1937D1BC61}" dt="2025-01-24T18:03:05.369" v="143" actId="26606"/>
          <ac:spMkLst>
            <pc:docMk/>
            <pc:sldMk cId="1253426750" sldId="271"/>
            <ac:spMk id="19" creationId="{71877DBC-BB60-40F0-AC93-2ACDBAAE60CE}"/>
          </ac:spMkLst>
        </pc:spChg>
        <pc:spChg chg="add">
          <ac:chgData name="Bachu, Lokesh" userId="9c31840a-16a8-4b13-a969-cfe956679ff7" providerId="ADAL" clId="{65F5349C-971C-48AA-9D01-8F1937D1BC61}" dt="2025-01-24T18:03:05.410" v="144" actId="26606"/>
          <ac:spMkLst>
            <pc:docMk/>
            <pc:sldMk cId="1253426750" sldId="271"/>
            <ac:spMk id="21" creationId="{32AEEBC8-9D30-42EF-95F2-386C2653FBF0}"/>
          </ac:spMkLst>
        </pc:spChg>
        <pc:spChg chg="add">
          <ac:chgData name="Bachu, Lokesh" userId="9c31840a-16a8-4b13-a969-cfe956679ff7" providerId="ADAL" clId="{65F5349C-971C-48AA-9D01-8F1937D1BC61}" dt="2025-01-24T18:03:05.410" v="144" actId="26606"/>
          <ac:spMkLst>
            <pc:docMk/>
            <pc:sldMk cId="1253426750" sldId="271"/>
            <ac:spMk id="22" creationId="{2E92FA66-67D7-4CB4-94D3-E643A9AD4757}"/>
          </ac:spMkLst>
        </pc:spChg>
        <pc:picChg chg="add mod">
          <ac:chgData name="Bachu, Lokesh" userId="9c31840a-16a8-4b13-a969-cfe956679ff7" providerId="ADAL" clId="{65F5349C-971C-48AA-9D01-8F1937D1BC61}" dt="2025-01-24T18:03:05.410" v="144" actId="26606"/>
          <ac:picMkLst>
            <pc:docMk/>
            <pc:sldMk cId="1253426750" sldId="271"/>
            <ac:picMk id="5" creationId="{D057CA33-C1E1-EADF-9453-B2348EB0E4B0}"/>
          </ac:picMkLst>
        </pc:picChg>
      </pc:sldChg>
      <pc:sldChg chg="addSp delSp modSp add mod setBg">
        <pc:chgData name="Bachu, Lokesh" userId="9c31840a-16a8-4b13-a969-cfe956679ff7" providerId="ADAL" clId="{65F5349C-971C-48AA-9D01-8F1937D1BC61}" dt="2025-01-24T18:04:38.543" v="150" actId="26606"/>
        <pc:sldMkLst>
          <pc:docMk/>
          <pc:sldMk cId="706790448" sldId="272"/>
        </pc:sldMkLst>
        <pc:spChg chg="add del">
          <ac:chgData name="Bachu, Lokesh" userId="9c31840a-16a8-4b13-a969-cfe956679ff7" providerId="ADAL" clId="{65F5349C-971C-48AA-9D01-8F1937D1BC61}" dt="2025-01-24T18:04:35.646" v="147" actId="26606"/>
          <ac:spMkLst>
            <pc:docMk/>
            <pc:sldMk cId="706790448" sldId="272"/>
            <ac:spMk id="8" creationId="{86FF76B9-219D-4469-AF87-0236D29032F1}"/>
          </ac:spMkLst>
        </pc:spChg>
        <pc:spChg chg="add">
          <ac:chgData name="Bachu, Lokesh" userId="9c31840a-16a8-4b13-a969-cfe956679ff7" providerId="ADAL" clId="{65F5349C-971C-48AA-9D01-8F1937D1BC61}" dt="2025-01-24T18:04:38.543" v="150" actId="26606"/>
          <ac:spMkLst>
            <pc:docMk/>
            <pc:sldMk cId="706790448" sldId="272"/>
            <ac:spMk id="12" creationId="{29FDB030-9B49-4CED-8CCD-4D99382388AC}"/>
          </ac:spMkLst>
        </pc:spChg>
        <pc:spChg chg="add del">
          <ac:chgData name="Bachu, Lokesh" userId="9c31840a-16a8-4b13-a969-cfe956679ff7" providerId="ADAL" clId="{65F5349C-971C-48AA-9D01-8F1937D1BC61}" dt="2025-01-24T18:04:35.646" v="147" actId="26606"/>
          <ac:spMkLst>
            <pc:docMk/>
            <pc:sldMk cId="706790448" sldId="272"/>
            <ac:spMk id="14" creationId="{2E80C965-DB6D-4F81-9E9E-B027384D0BD6}"/>
          </ac:spMkLst>
        </pc:spChg>
        <pc:spChg chg="add del">
          <ac:chgData name="Bachu, Lokesh" userId="9c31840a-16a8-4b13-a969-cfe956679ff7" providerId="ADAL" clId="{65F5349C-971C-48AA-9D01-8F1937D1BC61}" dt="2025-01-24T18:04:35.646" v="147" actId="26606"/>
          <ac:spMkLst>
            <pc:docMk/>
            <pc:sldMk cId="706790448" sldId="272"/>
            <ac:spMk id="16" creationId="{633C5E46-DAC5-4661-9C87-22B08E2A512F}"/>
          </ac:spMkLst>
        </pc:spChg>
        <pc:spChg chg="add del">
          <ac:chgData name="Bachu, Lokesh" userId="9c31840a-16a8-4b13-a969-cfe956679ff7" providerId="ADAL" clId="{65F5349C-971C-48AA-9D01-8F1937D1BC61}" dt="2025-01-24T18:04:38.506" v="149" actId="26606"/>
          <ac:spMkLst>
            <pc:docMk/>
            <pc:sldMk cId="706790448" sldId="272"/>
            <ac:spMk id="18" creationId="{2D2B266D-3625-4584-A5C3-7D3F672CFF30}"/>
          </ac:spMkLst>
        </pc:spChg>
        <pc:spChg chg="add del">
          <ac:chgData name="Bachu, Lokesh" userId="9c31840a-16a8-4b13-a969-cfe956679ff7" providerId="ADAL" clId="{65F5349C-971C-48AA-9D01-8F1937D1BC61}" dt="2025-01-24T18:04:38.506" v="149" actId="26606"/>
          <ac:spMkLst>
            <pc:docMk/>
            <pc:sldMk cId="706790448" sldId="272"/>
            <ac:spMk id="19" creationId="{A5D2A5D1-BA0D-47D3-B051-DA7743C46E28}"/>
          </ac:spMkLst>
        </pc:spChg>
        <pc:spChg chg="add">
          <ac:chgData name="Bachu, Lokesh" userId="9c31840a-16a8-4b13-a969-cfe956679ff7" providerId="ADAL" clId="{65F5349C-971C-48AA-9D01-8F1937D1BC61}" dt="2025-01-24T18:04:38.543" v="150" actId="26606"/>
          <ac:spMkLst>
            <pc:docMk/>
            <pc:sldMk cId="706790448" sldId="272"/>
            <ac:spMk id="20" creationId="{3ECA69A1-7536-43AC-85EF-C7106179F5ED}"/>
          </ac:spMkLst>
        </pc:spChg>
        <pc:spChg chg="add">
          <ac:chgData name="Bachu, Lokesh" userId="9c31840a-16a8-4b13-a969-cfe956679ff7" providerId="ADAL" clId="{65F5349C-971C-48AA-9D01-8F1937D1BC61}" dt="2025-01-24T18:04:38.543" v="150" actId="26606"/>
          <ac:spMkLst>
            <pc:docMk/>
            <pc:sldMk cId="706790448" sldId="272"/>
            <ac:spMk id="21" creationId="{F3060C83-F051-4F0E-ABAD-AA0DFC48B218}"/>
          </ac:spMkLst>
        </pc:spChg>
        <pc:spChg chg="add">
          <ac:chgData name="Bachu, Lokesh" userId="9c31840a-16a8-4b13-a969-cfe956679ff7" providerId="ADAL" clId="{65F5349C-971C-48AA-9D01-8F1937D1BC61}" dt="2025-01-24T18:04:38.543" v="150" actId="26606"/>
          <ac:spMkLst>
            <pc:docMk/>
            <pc:sldMk cId="706790448" sldId="272"/>
            <ac:spMk id="22" creationId="{83C98ABE-055B-441F-B07E-44F97F083C39}"/>
          </ac:spMkLst>
        </pc:spChg>
        <pc:spChg chg="add">
          <ac:chgData name="Bachu, Lokesh" userId="9c31840a-16a8-4b13-a969-cfe956679ff7" providerId="ADAL" clId="{65F5349C-971C-48AA-9D01-8F1937D1BC61}" dt="2025-01-24T18:04:38.543" v="150" actId="26606"/>
          <ac:spMkLst>
            <pc:docMk/>
            <pc:sldMk cId="706790448" sldId="272"/>
            <ac:spMk id="23" creationId="{3783CA14-24A1-485C-8B30-D6A5D87987AD}"/>
          </ac:spMkLst>
        </pc:spChg>
        <pc:spChg chg="add">
          <ac:chgData name="Bachu, Lokesh" userId="9c31840a-16a8-4b13-a969-cfe956679ff7" providerId="ADAL" clId="{65F5349C-971C-48AA-9D01-8F1937D1BC61}" dt="2025-01-24T18:04:38.543" v="150" actId="26606"/>
          <ac:spMkLst>
            <pc:docMk/>
            <pc:sldMk cId="706790448" sldId="272"/>
            <ac:spMk id="24" creationId="{9A97C86A-04D6-40F7-AE84-31AB43E6A846}"/>
          </ac:spMkLst>
        </pc:spChg>
        <pc:spChg chg="add">
          <ac:chgData name="Bachu, Lokesh" userId="9c31840a-16a8-4b13-a969-cfe956679ff7" providerId="ADAL" clId="{65F5349C-971C-48AA-9D01-8F1937D1BC61}" dt="2025-01-24T18:04:38.543" v="150" actId="26606"/>
          <ac:spMkLst>
            <pc:docMk/>
            <pc:sldMk cId="706790448" sldId="272"/>
            <ac:spMk id="25" creationId="{FF9F2414-84E8-453E-B1F3-389FDE8192D9}"/>
          </ac:spMkLst>
        </pc:spChg>
        <pc:grpChg chg="add del">
          <ac:chgData name="Bachu, Lokesh" userId="9c31840a-16a8-4b13-a969-cfe956679ff7" providerId="ADAL" clId="{65F5349C-971C-48AA-9D01-8F1937D1BC61}" dt="2025-01-24T18:04:35.646" v="147" actId="26606"/>
          <ac:grpSpMkLst>
            <pc:docMk/>
            <pc:sldMk cId="706790448" sldId="272"/>
            <ac:grpSpMk id="10" creationId="{DB88BD78-87E1-424D-B479-C37D8E41B12E}"/>
          </ac:grpSpMkLst>
        </pc:grpChg>
        <pc:picChg chg="add mod">
          <ac:chgData name="Bachu, Lokesh" userId="9c31840a-16a8-4b13-a969-cfe956679ff7" providerId="ADAL" clId="{65F5349C-971C-48AA-9D01-8F1937D1BC61}" dt="2025-01-24T18:04:38.543" v="150" actId="26606"/>
          <ac:picMkLst>
            <pc:docMk/>
            <pc:sldMk cId="706790448" sldId="272"/>
            <ac:picMk id="3" creationId="{9844D1E6-0DD7-B325-15BC-FF98F16A11A6}"/>
          </ac:picMkLst>
        </pc:picChg>
      </pc:sldChg>
      <pc:sldChg chg="addSp modSp add mod setBg">
        <pc:chgData name="Bachu, Lokesh" userId="9c31840a-16a8-4b13-a969-cfe956679ff7" providerId="ADAL" clId="{65F5349C-971C-48AA-9D01-8F1937D1BC61}" dt="2025-01-24T18:05:13.545" v="152" actId="26606"/>
        <pc:sldMkLst>
          <pc:docMk/>
          <pc:sldMk cId="3703869798" sldId="273"/>
        </pc:sldMkLst>
        <pc:spChg chg="add">
          <ac:chgData name="Bachu, Lokesh" userId="9c31840a-16a8-4b13-a969-cfe956679ff7" providerId="ADAL" clId="{65F5349C-971C-48AA-9D01-8F1937D1BC61}" dt="2025-01-24T18:05:13.545" v="152" actId="26606"/>
          <ac:spMkLst>
            <pc:docMk/>
            <pc:sldMk cId="3703869798" sldId="273"/>
            <ac:spMk id="8" creationId="{F3060C83-F051-4F0E-ABAD-AA0DFC48B218}"/>
          </ac:spMkLst>
        </pc:spChg>
        <pc:spChg chg="add">
          <ac:chgData name="Bachu, Lokesh" userId="9c31840a-16a8-4b13-a969-cfe956679ff7" providerId="ADAL" clId="{65F5349C-971C-48AA-9D01-8F1937D1BC61}" dt="2025-01-24T18:05:13.545" v="152" actId="26606"/>
          <ac:spMkLst>
            <pc:docMk/>
            <pc:sldMk cId="3703869798" sldId="273"/>
            <ac:spMk id="10" creationId="{83C98ABE-055B-441F-B07E-44F97F083C39}"/>
          </ac:spMkLst>
        </pc:spChg>
        <pc:spChg chg="add">
          <ac:chgData name="Bachu, Lokesh" userId="9c31840a-16a8-4b13-a969-cfe956679ff7" providerId="ADAL" clId="{65F5349C-971C-48AA-9D01-8F1937D1BC61}" dt="2025-01-24T18:05:13.545" v="152" actId="26606"/>
          <ac:spMkLst>
            <pc:docMk/>
            <pc:sldMk cId="3703869798" sldId="273"/>
            <ac:spMk id="12" creationId="{29FDB030-9B49-4CED-8CCD-4D99382388AC}"/>
          </ac:spMkLst>
        </pc:spChg>
        <pc:spChg chg="add">
          <ac:chgData name="Bachu, Lokesh" userId="9c31840a-16a8-4b13-a969-cfe956679ff7" providerId="ADAL" clId="{65F5349C-971C-48AA-9D01-8F1937D1BC61}" dt="2025-01-24T18:05:13.545" v="152" actId="26606"/>
          <ac:spMkLst>
            <pc:docMk/>
            <pc:sldMk cId="3703869798" sldId="273"/>
            <ac:spMk id="14" creationId="{3783CA14-24A1-485C-8B30-D6A5D87987AD}"/>
          </ac:spMkLst>
        </pc:spChg>
        <pc:spChg chg="add">
          <ac:chgData name="Bachu, Lokesh" userId="9c31840a-16a8-4b13-a969-cfe956679ff7" providerId="ADAL" clId="{65F5349C-971C-48AA-9D01-8F1937D1BC61}" dt="2025-01-24T18:05:13.545" v="152" actId="26606"/>
          <ac:spMkLst>
            <pc:docMk/>
            <pc:sldMk cId="3703869798" sldId="273"/>
            <ac:spMk id="16" creationId="{9A97C86A-04D6-40F7-AE84-31AB43E6A846}"/>
          </ac:spMkLst>
        </pc:spChg>
        <pc:spChg chg="add">
          <ac:chgData name="Bachu, Lokesh" userId="9c31840a-16a8-4b13-a969-cfe956679ff7" providerId="ADAL" clId="{65F5349C-971C-48AA-9D01-8F1937D1BC61}" dt="2025-01-24T18:05:13.545" v="152" actId="26606"/>
          <ac:spMkLst>
            <pc:docMk/>
            <pc:sldMk cId="3703869798" sldId="273"/>
            <ac:spMk id="18" creationId="{FF9F2414-84E8-453E-B1F3-389FDE8192D9}"/>
          </ac:spMkLst>
        </pc:spChg>
        <pc:spChg chg="add">
          <ac:chgData name="Bachu, Lokesh" userId="9c31840a-16a8-4b13-a969-cfe956679ff7" providerId="ADAL" clId="{65F5349C-971C-48AA-9D01-8F1937D1BC61}" dt="2025-01-24T18:05:13.545" v="152" actId="26606"/>
          <ac:spMkLst>
            <pc:docMk/>
            <pc:sldMk cId="3703869798" sldId="273"/>
            <ac:spMk id="20" creationId="{3ECA69A1-7536-43AC-85EF-C7106179F5ED}"/>
          </ac:spMkLst>
        </pc:spChg>
        <pc:picChg chg="add mod">
          <ac:chgData name="Bachu, Lokesh" userId="9c31840a-16a8-4b13-a969-cfe956679ff7" providerId="ADAL" clId="{65F5349C-971C-48AA-9D01-8F1937D1BC61}" dt="2025-01-24T18:05:13.545" v="152" actId="26606"/>
          <ac:picMkLst>
            <pc:docMk/>
            <pc:sldMk cId="3703869798" sldId="273"/>
            <ac:picMk id="3" creationId="{59B649A4-88AA-4A84-8284-7CEEC3405441}"/>
          </ac:picMkLst>
        </pc:picChg>
      </pc:sldChg>
      <pc:sldChg chg="addSp delSp modSp add mod setBg">
        <pc:chgData name="Bachu, Lokesh" userId="9c31840a-16a8-4b13-a969-cfe956679ff7" providerId="ADAL" clId="{65F5349C-971C-48AA-9D01-8F1937D1BC61}" dt="2025-01-24T18:08:15.150" v="161" actId="26606"/>
        <pc:sldMkLst>
          <pc:docMk/>
          <pc:sldMk cId="87400596" sldId="274"/>
        </pc:sldMkLst>
        <pc:spChg chg="add mod">
          <ac:chgData name="Bachu, Lokesh" userId="9c31840a-16a8-4b13-a969-cfe956679ff7" providerId="ADAL" clId="{65F5349C-971C-48AA-9D01-8F1937D1BC61}" dt="2025-01-24T18:08:15.150" v="161" actId="26606"/>
          <ac:spMkLst>
            <pc:docMk/>
            <pc:sldMk cId="87400596" sldId="274"/>
            <ac:spMk id="3" creationId="{98DA5B30-1C3E-C929-5E91-08E559AA5E7B}"/>
          </ac:spMkLst>
        </pc:spChg>
        <pc:spChg chg="add del">
          <ac:chgData name="Bachu, Lokesh" userId="9c31840a-16a8-4b13-a969-cfe956679ff7" providerId="ADAL" clId="{65F5349C-971C-48AA-9D01-8F1937D1BC61}" dt="2025-01-24T18:08:15.150" v="161" actId="26606"/>
          <ac:spMkLst>
            <pc:docMk/>
            <pc:sldMk cId="87400596" sldId="274"/>
            <ac:spMk id="8" creationId="{100EDD19-6802-4EC3-95CE-CFFAB042CFD6}"/>
          </ac:spMkLst>
        </pc:spChg>
        <pc:spChg chg="add del">
          <ac:chgData name="Bachu, Lokesh" userId="9c31840a-16a8-4b13-a969-cfe956679ff7" providerId="ADAL" clId="{65F5349C-971C-48AA-9D01-8F1937D1BC61}" dt="2025-01-24T18:08:15.150" v="161" actId="26606"/>
          <ac:spMkLst>
            <pc:docMk/>
            <pc:sldMk cId="87400596" sldId="274"/>
            <ac:spMk id="10" creationId="{DB17E863-922E-4C26-BD64-E8FD41D28661}"/>
          </ac:spMkLst>
        </pc:spChg>
        <pc:spChg chg="add">
          <ac:chgData name="Bachu, Lokesh" userId="9c31840a-16a8-4b13-a969-cfe956679ff7" providerId="ADAL" clId="{65F5349C-971C-48AA-9D01-8F1937D1BC61}" dt="2025-01-24T18:08:15.150" v="161" actId="26606"/>
          <ac:spMkLst>
            <pc:docMk/>
            <pc:sldMk cId="87400596" sldId="274"/>
            <ac:spMk id="15" creationId="{1BB867FF-FC45-48F7-8104-F89BE54909F1}"/>
          </ac:spMkLst>
        </pc:spChg>
        <pc:spChg chg="add">
          <ac:chgData name="Bachu, Lokesh" userId="9c31840a-16a8-4b13-a969-cfe956679ff7" providerId="ADAL" clId="{65F5349C-971C-48AA-9D01-8F1937D1BC61}" dt="2025-01-24T18:08:15.150" v="161" actId="26606"/>
          <ac:spMkLst>
            <pc:docMk/>
            <pc:sldMk cId="87400596" sldId="274"/>
            <ac:spMk id="17" creationId="{8BB56887-D0D5-4F0C-9E19-7247EB83C8B7}"/>
          </ac:spMkLst>
        </pc:spChg>
        <pc:spChg chg="add">
          <ac:chgData name="Bachu, Lokesh" userId="9c31840a-16a8-4b13-a969-cfe956679ff7" providerId="ADAL" clId="{65F5349C-971C-48AA-9D01-8F1937D1BC61}" dt="2025-01-24T18:08:15.150" v="161" actId="26606"/>
          <ac:spMkLst>
            <pc:docMk/>
            <pc:sldMk cId="87400596" sldId="274"/>
            <ac:spMk id="19" creationId="{081E4A58-353D-44AE-B2FC-2A74E2E400F7}"/>
          </ac:spMkLst>
        </pc:spChg>
      </pc:sldChg>
      <pc:sldChg chg="addSp modSp add mod setBg">
        <pc:chgData name="Bachu, Lokesh" userId="9c31840a-16a8-4b13-a969-cfe956679ff7" providerId="ADAL" clId="{65F5349C-971C-48AA-9D01-8F1937D1BC61}" dt="2025-01-24T18:10:58.020" v="174" actId="14100"/>
        <pc:sldMkLst>
          <pc:docMk/>
          <pc:sldMk cId="3513670638" sldId="275"/>
        </pc:sldMkLst>
        <pc:spChg chg="add mod">
          <ac:chgData name="Bachu, Lokesh" userId="9c31840a-16a8-4b13-a969-cfe956679ff7" providerId="ADAL" clId="{65F5349C-971C-48AA-9D01-8F1937D1BC61}" dt="2025-01-24T18:10:58.020" v="174" actId="14100"/>
          <ac:spMkLst>
            <pc:docMk/>
            <pc:sldMk cId="3513670638" sldId="275"/>
            <ac:spMk id="3" creationId="{E8BA8CBC-81B2-2200-51EF-2E81F2C1585D}"/>
          </ac:spMkLst>
        </pc:spChg>
        <pc:spChg chg="add">
          <ac:chgData name="Bachu, Lokesh" userId="9c31840a-16a8-4b13-a969-cfe956679ff7" providerId="ADAL" clId="{65F5349C-971C-48AA-9D01-8F1937D1BC61}" dt="2025-01-24T18:10:25.100" v="169" actId="26606"/>
          <ac:spMkLst>
            <pc:docMk/>
            <pc:sldMk cId="3513670638" sldId="275"/>
            <ac:spMk id="8" creationId="{1BB867FF-FC45-48F7-8104-F89BE54909F1}"/>
          </ac:spMkLst>
        </pc:spChg>
        <pc:spChg chg="add">
          <ac:chgData name="Bachu, Lokesh" userId="9c31840a-16a8-4b13-a969-cfe956679ff7" providerId="ADAL" clId="{65F5349C-971C-48AA-9D01-8F1937D1BC61}" dt="2025-01-24T18:10:25.100" v="169" actId="26606"/>
          <ac:spMkLst>
            <pc:docMk/>
            <pc:sldMk cId="3513670638" sldId="275"/>
            <ac:spMk id="10" creationId="{8BB56887-D0D5-4F0C-9E19-7247EB83C8B7}"/>
          </ac:spMkLst>
        </pc:spChg>
        <pc:spChg chg="add">
          <ac:chgData name="Bachu, Lokesh" userId="9c31840a-16a8-4b13-a969-cfe956679ff7" providerId="ADAL" clId="{65F5349C-971C-48AA-9D01-8F1937D1BC61}" dt="2025-01-24T18:10:25.100" v="169" actId="26606"/>
          <ac:spMkLst>
            <pc:docMk/>
            <pc:sldMk cId="3513670638" sldId="275"/>
            <ac:spMk id="12" creationId="{081E4A58-353D-44AE-B2FC-2A74E2E400F7}"/>
          </ac:spMkLst>
        </pc:spChg>
      </pc:sldChg>
      <pc:sldChg chg="addSp delSp modSp new mod setBg">
        <pc:chgData name="Bachu, Lokesh" userId="9c31840a-16a8-4b13-a969-cfe956679ff7" providerId="ADAL" clId="{65F5349C-971C-48AA-9D01-8F1937D1BC61}" dt="2025-01-24T18:23:40.004" v="199" actId="255"/>
        <pc:sldMkLst>
          <pc:docMk/>
          <pc:sldMk cId="3399370154" sldId="276"/>
        </pc:sldMkLst>
        <pc:spChg chg="del">
          <ac:chgData name="Bachu, Lokesh" userId="9c31840a-16a8-4b13-a969-cfe956679ff7" providerId="ADAL" clId="{65F5349C-971C-48AA-9D01-8F1937D1BC61}" dt="2025-01-24T18:11:16.576" v="176" actId="478"/>
          <ac:spMkLst>
            <pc:docMk/>
            <pc:sldMk cId="3399370154" sldId="276"/>
            <ac:spMk id="2" creationId="{4239E1C2-0374-0FE8-AD67-DC653813FA85}"/>
          </ac:spMkLst>
        </pc:spChg>
        <pc:spChg chg="del">
          <ac:chgData name="Bachu, Lokesh" userId="9c31840a-16a8-4b13-a969-cfe956679ff7" providerId="ADAL" clId="{65F5349C-971C-48AA-9D01-8F1937D1BC61}" dt="2025-01-24T18:11:16.576" v="176" actId="478"/>
          <ac:spMkLst>
            <pc:docMk/>
            <pc:sldMk cId="3399370154" sldId="276"/>
            <ac:spMk id="3" creationId="{E59F06D9-2C52-01BD-E376-0C524F4E1C40}"/>
          </ac:spMkLst>
        </pc:spChg>
        <pc:spChg chg="add mod">
          <ac:chgData name="Bachu, Lokesh" userId="9c31840a-16a8-4b13-a969-cfe956679ff7" providerId="ADAL" clId="{65F5349C-971C-48AA-9D01-8F1937D1BC61}" dt="2025-01-24T18:23:40.004" v="199" actId="255"/>
          <ac:spMkLst>
            <pc:docMk/>
            <pc:sldMk cId="3399370154" sldId="276"/>
            <ac:spMk id="5" creationId="{F1596B08-3E10-BE9A-9624-8CF69BF038C0}"/>
          </ac:spMkLst>
        </pc:spChg>
        <pc:spChg chg="add">
          <ac:chgData name="Bachu, Lokesh" userId="9c31840a-16a8-4b13-a969-cfe956679ff7" providerId="ADAL" clId="{65F5349C-971C-48AA-9D01-8F1937D1BC61}" dt="2025-01-24T18:23:27.761" v="197" actId="26606"/>
          <ac:spMkLst>
            <pc:docMk/>
            <pc:sldMk cId="3399370154" sldId="276"/>
            <ac:spMk id="10" creationId="{1BB867FF-FC45-48F7-8104-F89BE54909F1}"/>
          </ac:spMkLst>
        </pc:spChg>
        <pc:spChg chg="add">
          <ac:chgData name="Bachu, Lokesh" userId="9c31840a-16a8-4b13-a969-cfe956679ff7" providerId="ADAL" clId="{65F5349C-971C-48AA-9D01-8F1937D1BC61}" dt="2025-01-24T18:23:27.761" v="197" actId="26606"/>
          <ac:spMkLst>
            <pc:docMk/>
            <pc:sldMk cId="3399370154" sldId="276"/>
            <ac:spMk id="12" creationId="{8BB56887-D0D5-4F0C-9E19-7247EB83C8B7}"/>
          </ac:spMkLst>
        </pc:spChg>
        <pc:spChg chg="add">
          <ac:chgData name="Bachu, Lokesh" userId="9c31840a-16a8-4b13-a969-cfe956679ff7" providerId="ADAL" clId="{65F5349C-971C-48AA-9D01-8F1937D1BC61}" dt="2025-01-24T18:23:27.761" v="197" actId="26606"/>
          <ac:spMkLst>
            <pc:docMk/>
            <pc:sldMk cId="3399370154" sldId="276"/>
            <ac:spMk id="14" creationId="{081E4A58-353D-44AE-B2FC-2A74E2E400F7}"/>
          </ac:spMkLst>
        </pc:spChg>
      </pc:sldChg>
      <pc:sldChg chg="addSp modSp add mod setBg">
        <pc:chgData name="Bachu, Lokesh" userId="9c31840a-16a8-4b13-a969-cfe956679ff7" providerId="ADAL" clId="{65F5349C-971C-48AA-9D01-8F1937D1BC61}" dt="2025-01-24T18:25:38.672" v="211" actId="255"/>
        <pc:sldMkLst>
          <pc:docMk/>
          <pc:sldMk cId="2025960372" sldId="277"/>
        </pc:sldMkLst>
        <pc:spChg chg="add mod">
          <ac:chgData name="Bachu, Lokesh" userId="9c31840a-16a8-4b13-a969-cfe956679ff7" providerId="ADAL" clId="{65F5349C-971C-48AA-9D01-8F1937D1BC61}" dt="2025-01-24T18:25:38.672" v="211" actId="255"/>
          <ac:spMkLst>
            <pc:docMk/>
            <pc:sldMk cId="2025960372" sldId="277"/>
            <ac:spMk id="3" creationId="{78961DAC-5D98-6782-2F09-51FAE244DC6E}"/>
          </ac:spMkLst>
        </pc:spChg>
        <pc:spChg chg="add">
          <ac:chgData name="Bachu, Lokesh" userId="9c31840a-16a8-4b13-a969-cfe956679ff7" providerId="ADAL" clId="{65F5349C-971C-48AA-9D01-8F1937D1BC61}" dt="2025-01-24T18:25:27.252" v="209" actId="26606"/>
          <ac:spMkLst>
            <pc:docMk/>
            <pc:sldMk cId="2025960372" sldId="277"/>
            <ac:spMk id="8" creationId="{1BB867FF-FC45-48F7-8104-F89BE54909F1}"/>
          </ac:spMkLst>
        </pc:spChg>
        <pc:spChg chg="add">
          <ac:chgData name="Bachu, Lokesh" userId="9c31840a-16a8-4b13-a969-cfe956679ff7" providerId="ADAL" clId="{65F5349C-971C-48AA-9D01-8F1937D1BC61}" dt="2025-01-24T18:25:27.252" v="209" actId="26606"/>
          <ac:spMkLst>
            <pc:docMk/>
            <pc:sldMk cId="2025960372" sldId="277"/>
            <ac:spMk id="10" creationId="{8BB56887-D0D5-4F0C-9E19-7247EB83C8B7}"/>
          </ac:spMkLst>
        </pc:spChg>
        <pc:spChg chg="add">
          <ac:chgData name="Bachu, Lokesh" userId="9c31840a-16a8-4b13-a969-cfe956679ff7" providerId="ADAL" clId="{65F5349C-971C-48AA-9D01-8F1937D1BC61}" dt="2025-01-24T18:25:27.252" v="209" actId="26606"/>
          <ac:spMkLst>
            <pc:docMk/>
            <pc:sldMk cId="2025960372" sldId="277"/>
            <ac:spMk id="12" creationId="{081E4A58-353D-44AE-B2FC-2A74E2E400F7}"/>
          </ac:spMkLst>
        </pc:spChg>
      </pc:sldChg>
      <pc:sldChg chg="addSp modSp add mod">
        <pc:chgData name="Bachu, Lokesh" userId="9c31840a-16a8-4b13-a969-cfe956679ff7" providerId="ADAL" clId="{65F5349C-971C-48AA-9D01-8F1937D1BC61}" dt="2025-01-24T18:27:08.284" v="218" actId="113"/>
        <pc:sldMkLst>
          <pc:docMk/>
          <pc:sldMk cId="1530731208" sldId="278"/>
        </pc:sldMkLst>
        <pc:spChg chg="add mod">
          <ac:chgData name="Bachu, Lokesh" userId="9c31840a-16a8-4b13-a969-cfe956679ff7" providerId="ADAL" clId="{65F5349C-971C-48AA-9D01-8F1937D1BC61}" dt="2025-01-24T18:27:08.284" v="218" actId="113"/>
          <ac:spMkLst>
            <pc:docMk/>
            <pc:sldMk cId="1530731208" sldId="278"/>
            <ac:spMk id="3" creationId="{2E2E1895-CB55-5D54-2FF6-CFD81245D707}"/>
          </ac:spMkLst>
        </pc:spChg>
      </pc:sldChg>
      <pc:sldChg chg="addSp modSp add mod">
        <pc:chgData name="Bachu, Lokesh" userId="9c31840a-16a8-4b13-a969-cfe956679ff7" providerId="ADAL" clId="{65F5349C-971C-48AA-9D01-8F1937D1BC61}" dt="2025-01-24T18:28:22.336" v="227" actId="255"/>
        <pc:sldMkLst>
          <pc:docMk/>
          <pc:sldMk cId="743399840" sldId="279"/>
        </pc:sldMkLst>
        <pc:spChg chg="add mod">
          <ac:chgData name="Bachu, Lokesh" userId="9c31840a-16a8-4b13-a969-cfe956679ff7" providerId="ADAL" clId="{65F5349C-971C-48AA-9D01-8F1937D1BC61}" dt="2025-01-24T18:28:22.336" v="227" actId="255"/>
          <ac:spMkLst>
            <pc:docMk/>
            <pc:sldMk cId="743399840" sldId="279"/>
            <ac:spMk id="3" creationId="{F5EDF3F8-64D0-4F37-C929-E293E8311FC6}"/>
          </ac:spMkLst>
        </pc:spChg>
      </pc:sldChg>
      <pc:sldChg chg="addSp delSp modSp add mod setBg">
        <pc:chgData name="Bachu, Lokesh" userId="9c31840a-16a8-4b13-a969-cfe956679ff7" providerId="ADAL" clId="{65F5349C-971C-48AA-9D01-8F1937D1BC61}" dt="2025-01-25T04:22:50.649" v="239" actId="26606"/>
        <pc:sldMkLst>
          <pc:docMk/>
          <pc:sldMk cId="417756555" sldId="280"/>
        </pc:sldMkLst>
        <pc:spChg chg="add mod">
          <ac:chgData name="Bachu, Lokesh" userId="9c31840a-16a8-4b13-a969-cfe956679ff7" providerId="ADAL" clId="{65F5349C-971C-48AA-9D01-8F1937D1BC61}" dt="2025-01-25T04:22:50.649" v="239" actId="26606"/>
          <ac:spMkLst>
            <pc:docMk/>
            <pc:sldMk cId="417756555" sldId="280"/>
            <ac:spMk id="3" creationId="{E57CFE81-DF2D-D0CB-DBC0-86E923AEAA66}"/>
          </ac:spMkLst>
        </pc:spChg>
        <pc:spChg chg="add del">
          <ac:chgData name="Bachu, Lokesh" userId="9c31840a-16a8-4b13-a969-cfe956679ff7" providerId="ADAL" clId="{65F5349C-971C-48AA-9D01-8F1937D1BC61}" dt="2025-01-25T04:22:50.649" v="239" actId="26606"/>
          <ac:spMkLst>
            <pc:docMk/>
            <pc:sldMk cId="417756555" sldId="280"/>
            <ac:spMk id="8" creationId="{1BB867FF-FC45-48F7-8104-F89BE54909F1}"/>
          </ac:spMkLst>
        </pc:spChg>
        <pc:spChg chg="add del">
          <ac:chgData name="Bachu, Lokesh" userId="9c31840a-16a8-4b13-a969-cfe956679ff7" providerId="ADAL" clId="{65F5349C-971C-48AA-9D01-8F1937D1BC61}" dt="2025-01-25T04:22:50.649" v="239" actId="26606"/>
          <ac:spMkLst>
            <pc:docMk/>
            <pc:sldMk cId="417756555" sldId="280"/>
            <ac:spMk id="10" creationId="{8BB56887-D0D5-4F0C-9E19-7247EB83C8B7}"/>
          </ac:spMkLst>
        </pc:spChg>
        <pc:spChg chg="add del">
          <ac:chgData name="Bachu, Lokesh" userId="9c31840a-16a8-4b13-a969-cfe956679ff7" providerId="ADAL" clId="{65F5349C-971C-48AA-9D01-8F1937D1BC61}" dt="2025-01-25T04:22:50.649" v="239" actId="26606"/>
          <ac:spMkLst>
            <pc:docMk/>
            <pc:sldMk cId="417756555" sldId="280"/>
            <ac:spMk id="12" creationId="{081E4A58-353D-44AE-B2FC-2A74E2E400F7}"/>
          </ac:spMkLst>
        </pc:spChg>
      </pc:sldChg>
      <pc:sldChg chg="addSp modSp add mod">
        <pc:chgData name="Bachu, Lokesh" userId="9c31840a-16a8-4b13-a969-cfe956679ff7" providerId="ADAL" clId="{65F5349C-971C-48AA-9D01-8F1937D1BC61}" dt="2025-01-25T04:23:44.775" v="251" actId="113"/>
        <pc:sldMkLst>
          <pc:docMk/>
          <pc:sldMk cId="506746603" sldId="281"/>
        </pc:sldMkLst>
        <pc:spChg chg="add mod">
          <ac:chgData name="Bachu, Lokesh" userId="9c31840a-16a8-4b13-a969-cfe956679ff7" providerId="ADAL" clId="{65F5349C-971C-48AA-9D01-8F1937D1BC61}" dt="2025-01-25T04:23:44.775" v="251" actId="113"/>
          <ac:spMkLst>
            <pc:docMk/>
            <pc:sldMk cId="506746603" sldId="281"/>
            <ac:spMk id="3" creationId="{5F80346B-31A2-1235-DB88-CC1F74DD7E80}"/>
          </ac:spMkLst>
        </pc:spChg>
      </pc:sldChg>
      <pc:sldChg chg="addSp modSp add mod">
        <pc:chgData name="Bachu, Lokesh" userId="9c31840a-16a8-4b13-a969-cfe956679ff7" providerId="ADAL" clId="{65F5349C-971C-48AA-9D01-8F1937D1BC61}" dt="2025-01-25T04:24:24.502" v="262" actId="20577"/>
        <pc:sldMkLst>
          <pc:docMk/>
          <pc:sldMk cId="3917852039" sldId="282"/>
        </pc:sldMkLst>
        <pc:spChg chg="add mod">
          <ac:chgData name="Bachu, Lokesh" userId="9c31840a-16a8-4b13-a969-cfe956679ff7" providerId="ADAL" clId="{65F5349C-971C-48AA-9D01-8F1937D1BC61}" dt="2025-01-25T04:24:24.502" v="262" actId="20577"/>
          <ac:spMkLst>
            <pc:docMk/>
            <pc:sldMk cId="3917852039" sldId="282"/>
            <ac:spMk id="3" creationId="{D87D1D64-A5EE-C868-6D2B-337BB23E37B6}"/>
          </ac:spMkLst>
        </pc:spChg>
      </pc:sldChg>
      <pc:sldChg chg="addSp modSp add mod">
        <pc:chgData name="Bachu, Lokesh" userId="9c31840a-16a8-4b13-a969-cfe956679ff7" providerId="ADAL" clId="{65F5349C-971C-48AA-9D01-8F1937D1BC61}" dt="2025-01-25T04:25:13.286" v="274" actId="20577"/>
        <pc:sldMkLst>
          <pc:docMk/>
          <pc:sldMk cId="1333595431" sldId="283"/>
        </pc:sldMkLst>
        <pc:spChg chg="add mod">
          <ac:chgData name="Bachu, Lokesh" userId="9c31840a-16a8-4b13-a969-cfe956679ff7" providerId="ADAL" clId="{65F5349C-971C-48AA-9D01-8F1937D1BC61}" dt="2025-01-25T04:25:13.286" v="274" actId="20577"/>
          <ac:spMkLst>
            <pc:docMk/>
            <pc:sldMk cId="1333595431" sldId="283"/>
            <ac:spMk id="3" creationId="{ADADC634-00BF-EE76-3D90-D465400F35E2}"/>
          </ac:spMkLst>
        </pc:spChg>
      </pc:sldChg>
      <pc:sldChg chg="addSp modSp add mod">
        <pc:chgData name="Bachu, Lokesh" userId="9c31840a-16a8-4b13-a969-cfe956679ff7" providerId="ADAL" clId="{65F5349C-971C-48AA-9D01-8F1937D1BC61}" dt="2025-01-25T04:26:01.796" v="286" actId="20577"/>
        <pc:sldMkLst>
          <pc:docMk/>
          <pc:sldMk cId="1905707906" sldId="284"/>
        </pc:sldMkLst>
        <pc:spChg chg="add mod">
          <ac:chgData name="Bachu, Lokesh" userId="9c31840a-16a8-4b13-a969-cfe956679ff7" providerId="ADAL" clId="{65F5349C-971C-48AA-9D01-8F1937D1BC61}" dt="2025-01-25T04:26:01.796" v="286" actId="20577"/>
          <ac:spMkLst>
            <pc:docMk/>
            <pc:sldMk cId="1905707906" sldId="284"/>
            <ac:spMk id="3" creationId="{CF6751E5-F045-08CD-1C1E-F2BFCDE8B869}"/>
          </ac:spMkLst>
        </pc:spChg>
      </pc:sldChg>
      <pc:sldChg chg="addSp modSp add mod">
        <pc:chgData name="Bachu, Lokesh" userId="9c31840a-16a8-4b13-a969-cfe956679ff7" providerId="ADAL" clId="{65F5349C-971C-48AA-9D01-8F1937D1BC61}" dt="2025-01-25T04:26:46.744" v="298" actId="113"/>
        <pc:sldMkLst>
          <pc:docMk/>
          <pc:sldMk cId="1759959874" sldId="285"/>
        </pc:sldMkLst>
        <pc:spChg chg="add mod">
          <ac:chgData name="Bachu, Lokesh" userId="9c31840a-16a8-4b13-a969-cfe956679ff7" providerId="ADAL" clId="{65F5349C-971C-48AA-9D01-8F1937D1BC61}" dt="2025-01-25T04:26:46.744" v="298" actId="113"/>
          <ac:spMkLst>
            <pc:docMk/>
            <pc:sldMk cId="1759959874" sldId="285"/>
            <ac:spMk id="3" creationId="{B34D9601-B67A-4964-DF9C-6241DF517432}"/>
          </ac:spMkLst>
        </pc:spChg>
      </pc:sldChg>
      <pc:sldChg chg="addSp modSp add mod">
        <pc:chgData name="Bachu, Lokesh" userId="9c31840a-16a8-4b13-a969-cfe956679ff7" providerId="ADAL" clId="{65F5349C-971C-48AA-9D01-8F1937D1BC61}" dt="2025-01-25T04:28:12.043" v="313" actId="21"/>
        <pc:sldMkLst>
          <pc:docMk/>
          <pc:sldMk cId="2235228996" sldId="286"/>
        </pc:sldMkLst>
        <pc:spChg chg="add mod">
          <ac:chgData name="Bachu, Lokesh" userId="9c31840a-16a8-4b13-a969-cfe956679ff7" providerId="ADAL" clId="{65F5349C-971C-48AA-9D01-8F1937D1BC61}" dt="2025-01-25T04:28:12.043" v="313" actId="21"/>
          <ac:spMkLst>
            <pc:docMk/>
            <pc:sldMk cId="2235228996" sldId="286"/>
            <ac:spMk id="3" creationId="{45FB3D23-9BEF-12E6-5F06-1C5824DFBAD8}"/>
          </ac:spMkLst>
        </pc:spChg>
      </pc:sldChg>
      <pc:sldChg chg="addSp modSp add mod">
        <pc:chgData name="Bachu, Lokesh" userId="9c31840a-16a8-4b13-a969-cfe956679ff7" providerId="ADAL" clId="{65F5349C-971C-48AA-9D01-8F1937D1BC61}" dt="2025-01-25T04:28:29.279" v="319" actId="20577"/>
        <pc:sldMkLst>
          <pc:docMk/>
          <pc:sldMk cId="886878544" sldId="287"/>
        </pc:sldMkLst>
        <pc:spChg chg="add mod">
          <ac:chgData name="Bachu, Lokesh" userId="9c31840a-16a8-4b13-a969-cfe956679ff7" providerId="ADAL" clId="{65F5349C-971C-48AA-9D01-8F1937D1BC61}" dt="2025-01-25T04:28:29.279" v="319" actId="20577"/>
          <ac:spMkLst>
            <pc:docMk/>
            <pc:sldMk cId="886878544" sldId="287"/>
            <ac:spMk id="3" creationId="{942FDBB9-FB4B-E393-BDB3-C38362D0E4BB}"/>
          </ac:spMkLst>
        </pc:spChg>
      </pc:sldChg>
      <pc:sldChg chg="addSp modSp add mod">
        <pc:chgData name="Bachu, Lokesh" userId="9c31840a-16a8-4b13-a969-cfe956679ff7" providerId="ADAL" clId="{65F5349C-971C-48AA-9D01-8F1937D1BC61}" dt="2025-01-25T04:29:42.245" v="326" actId="255"/>
        <pc:sldMkLst>
          <pc:docMk/>
          <pc:sldMk cId="3031475405" sldId="288"/>
        </pc:sldMkLst>
        <pc:spChg chg="add mod">
          <ac:chgData name="Bachu, Lokesh" userId="9c31840a-16a8-4b13-a969-cfe956679ff7" providerId="ADAL" clId="{65F5349C-971C-48AA-9D01-8F1937D1BC61}" dt="2025-01-25T04:29:42.245" v="326" actId="255"/>
          <ac:spMkLst>
            <pc:docMk/>
            <pc:sldMk cId="3031475405" sldId="288"/>
            <ac:spMk id="3" creationId="{8DAA7D73-772D-40B4-49EC-957E057CDFEB}"/>
          </ac:spMkLst>
        </pc:spChg>
      </pc:sldChg>
      <pc:sldChg chg="addSp delSp modSp new mod">
        <pc:chgData name="Bachu, Lokesh" userId="9c31840a-16a8-4b13-a969-cfe956679ff7" providerId="ADAL" clId="{65F5349C-971C-48AA-9D01-8F1937D1BC61}" dt="2025-01-25T04:30:34.661" v="348" actId="113"/>
        <pc:sldMkLst>
          <pc:docMk/>
          <pc:sldMk cId="492058322" sldId="289"/>
        </pc:sldMkLst>
        <pc:spChg chg="del">
          <ac:chgData name="Bachu, Lokesh" userId="9c31840a-16a8-4b13-a969-cfe956679ff7" providerId="ADAL" clId="{65F5349C-971C-48AA-9D01-8F1937D1BC61}" dt="2025-01-25T04:29:56.599" v="328" actId="478"/>
          <ac:spMkLst>
            <pc:docMk/>
            <pc:sldMk cId="492058322" sldId="289"/>
            <ac:spMk id="2" creationId="{9C45D1DC-57EC-2EB3-197F-BA2B57DCF7EE}"/>
          </ac:spMkLst>
        </pc:spChg>
        <pc:spChg chg="del">
          <ac:chgData name="Bachu, Lokesh" userId="9c31840a-16a8-4b13-a969-cfe956679ff7" providerId="ADAL" clId="{65F5349C-971C-48AA-9D01-8F1937D1BC61}" dt="2025-01-25T04:29:56.599" v="328" actId="478"/>
          <ac:spMkLst>
            <pc:docMk/>
            <pc:sldMk cId="492058322" sldId="289"/>
            <ac:spMk id="3" creationId="{63A00ACA-DB60-F662-3357-388182459780}"/>
          </ac:spMkLst>
        </pc:spChg>
        <pc:spChg chg="add mod">
          <ac:chgData name="Bachu, Lokesh" userId="9c31840a-16a8-4b13-a969-cfe956679ff7" providerId="ADAL" clId="{65F5349C-971C-48AA-9D01-8F1937D1BC61}" dt="2025-01-25T04:30:34.661" v="348" actId="113"/>
          <ac:spMkLst>
            <pc:docMk/>
            <pc:sldMk cId="492058322" sldId="289"/>
            <ac:spMk id="5" creationId="{668BCF19-68E0-B5E3-FEBA-1642A1E3F04B}"/>
          </ac:spMkLst>
        </pc:spChg>
      </pc:sldChg>
      <pc:sldChg chg="addSp modSp add mod">
        <pc:chgData name="Bachu, Lokesh" userId="9c31840a-16a8-4b13-a969-cfe956679ff7" providerId="ADAL" clId="{65F5349C-971C-48AA-9D01-8F1937D1BC61}" dt="2025-01-25T04:31:41.684" v="358" actId="113"/>
        <pc:sldMkLst>
          <pc:docMk/>
          <pc:sldMk cId="1175628734" sldId="290"/>
        </pc:sldMkLst>
        <pc:spChg chg="add mod">
          <ac:chgData name="Bachu, Lokesh" userId="9c31840a-16a8-4b13-a969-cfe956679ff7" providerId="ADAL" clId="{65F5349C-971C-48AA-9D01-8F1937D1BC61}" dt="2025-01-25T04:31:41.684" v="358" actId="113"/>
          <ac:spMkLst>
            <pc:docMk/>
            <pc:sldMk cId="1175628734" sldId="290"/>
            <ac:spMk id="3" creationId="{0E45A7C5-7248-68B3-F0AB-A67889398851}"/>
          </ac:spMkLst>
        </pc:spChg>
      </pc:sldChg>
      <pc:sldChg chg="addSp modSp add mod">
        <pc:chgData name="Bachu, Lokesh" userId="9c31840a-16a8-4b13-a969-cfe956679ff7" providerId="ADAL" clId="{65F5349C-971C-48AA-9D01-8F1937D1BC61}" dt="2025-01-25T04:32:38.126" v="372" actId="113"/>
        <pc:sldMkLst>
          <pc:docMk/>
          <pc:sldMk cId="4093806392" sldId="291"/>
        </pc:sldMkLst>
        <pc:spChg chg="add mod">
          <ac:chgData name="Bachu, Lokesh" userId="9c31840a-16a8-4b13-a969-cfe956679ff7" providerId="ADAL" clId="{65F5349C-971C-48AA-9D01-8F1937D1BC61}" dt="2025-01-25T04:32:38.126" v="372" actId="113"/>
          <ac:spMkLst>
            <pc:docMk/>
            <pc:sldMk cId="4093806392" sldId="291"/>
            <ac:spMk id="3" creationId="{A8A0DCAC-7270-EEFF-63AD-A2076EEBF02D}"/>
          </ac:spMkLst>
        </pc:spChg>
      </pc:sldChg>
      <pc:sldChg chg="addSp modSp add mod">
        <pc:chgData name="Bachu, Lokesh" userId="9c31840a-16a8-4b13-a969-cfe956679ff7" providerId="ADAL" clId="{65F5349C-971C-48AA-9D01-8F1937D1BC61}" dt="2025-01-25T04:33:41.898" v="382" actId="20577"/>
        <pc:sldMkLst>
          <pc:docMk/>
          <pc:sldMk cId="1734439370" sldId="292"/>
        </pc:sldMkLst>
        <pc:spChg chg="add mod">
          <ac:chgData name="Bachu, Lokesh" userId="9c31840a-16a8-4b13-a969-cfe956679ff7" providerId="ADAL" clId="{65F5349C-971C-48AA-9D01-8F1937D1BC61}" dt="2025-01-25T04:33:41.898" v="382" actId="20577"/>
          <ac:spMkLst>
            <pc:docMk/>
            <pc:sldMk cId="1734439370" sldId="292"/>
            <ac:spMk id="3" creationId="{72E1AAC0-E719-A309-EADF-540D452330BE}"/>
          </ac:spMkLst>
        </pc:spChg>
      </pc:sldChg>
      <pc:sldChg chg="addSp modSp add mod">
        <pc:chgData name="Bachu, Lokesh" userId="9c31840a-16a8-4b13-a969-cfe956679ff7" providerId="ADAL" clId="{65F5349C-971C-48AA-9D01-8F1937D1BC61}" dt="2025-01-25T04:34:50.360" v="391" actId="113"/>
        <pc:sldMkLst>
          <pc:docMk/>
          <pc:sldMk cId="1317733143" sldId="293"/>
        </pc:sldMkLst>
        <pc:spChg chg="add mod">
          <ac:chgData name="Bachu, Lokesh" userId="9c31840a-16a8-4b13-a969-cfe956679ff7" providerId="ADAL" clId="{65F5349C-971C-48AA-9D01-8F1937D1BC61}" dt="2025-01-25T04:34:50.360" v="391" actId="113"/>
          <ac:spMkLst>
            <pc:docMk/>
            <pc:sldMk cId="1317733143" sldId="293"/>
            <ac:spMk id="3" creationId="{9487A1A7-FC2E-E377-154F-70336207D2EC}"/>
          </ac:spMkLst>
        </pc:spChg>
      </pc:sldChg>
      <pc:sldChg chg="addSp modSp add mod">
        <pc:chgData name="Bachu, Lokesh" userId="9c31840a-16a8-4b13-a969-cfe956679ff7" providerId="ADAL" clId="{65F5349C-971C-48AA-9D01-8F1937D1BC61}" dt="2025-01-25T04:35:21.053" v="397" actId="113"/>
        <pc:sldMkLst>
          <pc:docMk/>
          <pc:sldMk cId="215362178" sldId="294"/>
        </pc:sldMkLst>
        <pc:spChg chg="add mod">
          <ac:chgData name="Bachu, Lokesh" userId="9c31840a-16a8-4b13-a969-cfe956679ff7" providerId="ADAL" clId="{65F5349C-971C-48AA-9D01-8F1937D1BC61}" dt="2025-01-25T04:35:21.053" v="397" actId="113"/>
          <ac:spMkLst>
            <pc:docMk/>
            <pc:sldMk cId="215362178" sldId="294"/>
            <ac:spMk id="3" creationId="{9DC819C5-14F2-2716-C3E3-E15347E86B3E}"/>
          </ac:spMkLst>
        </pc:spChg>
      </pc:sldChg>
      <pc:sldChg chg="addSp modSp add mod">
        <pc:chgData name="Bachu, Lokesh" userId="9c31840a-16a8-4b13-a969-cfe956679ff7" providerId="ADAL" clId="{65F5349C-971C-48AA-9D01-8F1937D1BC61}" dt="2025-01-25T04:38:28.519" v="418" actId="20577"/>
        <pc:sldMkLst>
          <pc:docMk/>
          <pc:sldMk cId="610366943" sldId="295"/>
        </pc:sldMkLst>
        <pc:spChg chg="add mod">
          <ac:chgData name="Bachu, Lokesh" userId="9c31840a-16a8-4b13-a969-cfe956679ff7" providerId="ADAL" clId="{65F5349C-971C-48AA-9D01-8F1937D1BC61}" dt="2025-01-25T04:38:28.519" v="418" actId="20577"/>
          <ac:spMkLst>
            <pc:docMk/>
            <pc:sldMk cId="610366943" sldId="295"/>
            <ac:spMk id="3" creationId="{52FE6CF2-09BE-C71F-3598-2CE5CF1B1B62}"/>
          </ac:spMkLst>
        </pc:spChg>
      </pc:sldChg>
      <pc:sldChg chg="addSp modSp add mod">
        <pc:chgData name="Bachu, Lokesh" userId="9c31840a-16a8-4b13-a969-cfe956679ff7" providerId="ADAL" clId="{65F5349C-971C-48AA-9D01-8F1937D1BC61}" dt="2025-01-25T04:39:22.738" v="436" actId="20577"/>
        <pc:sldMkLst>
          <pc:docMk/>
          <pc:sldMk cId="1019300669" sldId="296"/>
        </pc:sldMkLst>
        <pc:spChg chg="add mod">
          <ac:chgData name="Bachu, Lokesh" userId="9c31840a-16a8-4b13-a969-cfe956679ff7" providerId="ADAL" clId="{65F5349C-971C-48AA-9D01-8F1937D1BC61}" dt="2025-01-25T04:39:22.738" v="436" actId="20577"/>
          <ac:spMkLst>
            <pc:docMk/>
            <pc:sldMk cId="1019300669" sldId="296"/>
            <ac:spMk id="3" creationId="{A11CA71F-F4D5-B4E3-EEEA-D9C4EAE45E06}"/>
          </ac:spMkLst>
        </pc:spChg>
      </pc:sldChg>
      <pc:sldChg chg="addSp modSp add mod">
        <pc:chgData name="Bachu, Lokesh" userId="9c31840a-16a8-4b13-a969-cfe956679ff7" providerId="ADAL" clId="{65F5349C-971C-48AA-9D01-8F1937D1BC61}" dt="2025-01-25T04:42:36.394" v="454" actId="1076"/>
        <pc:sldMkLst>
          <pc:docMk/>
          <pc:sldMk cId="2772226698" sldId="297"/>
        </pc:sldMkLst>
        <pc:spChg chg="add mod">
          <ac:chgData name="Bachu, Lokesh" userId="9c31840a-16a8-4b13-a969-cfe956679ff7" providerId="ADAL" clId="{65F5349C-971C-48AA-9D01-8F1937D1BC61}" dt="2025-01-25T04:42:36.394" v="454" actId="1076"/>
          <ac:spMkLst>
            <pc:docMk/>
            <pc:sldMk cId="2772226698" sldId="297"/>
            <ac:spMk id="3" creationId="{ABA1C088-F862-1E4D-71F8-E3179C7C6EB5}"/>
          </ac:spMkLst>
        </pc:spChg>
      </pc:sldChg>
      <pc:sldChg chg="addSp modSp add mod setBg">
        <pc:chgData name="Bachu, Lokesh" userId="9c31840a-16a8-4b13-a969-cfe956679ff7" providerId="ADAL" clId="{65F5349C-971C-48AA-9D01-8F1937D1BC61}" dt="2025-01-25T04:43:54.224" v="459" actId="27614"/>
        <pc:sldMkLst>
          <pc:docMk/>
          <pc:sldMk cId="3099826307" sldId="298"/>
        </pc:sldMkLst>
        <pc:spChg chg="add">
          <ac:chgData name="Bachu, Lokesh" userId="9c31840a-16a8-4b13-a969-cfe956679ff7" providerId="ADAL" clId="{65F5349C-971C-48AA-9D01-8F1937D1BC61}" dt="2025-01-25T04:43:46.904" v="456" actId="26606"/>
          <ac:spMkLst>
            <pc:docMk/>
            <pc:sldMk cId="3099826307" sldId="298"/>
            <ac:spMk id="8" creationId="{F3060C83-F051-4F0E-ABAD-AA0DFC48B218}"/>
          </ac:spMkLst>
        </pc:spChg>
        <pc:spChg chg="add">
          <ac:chgData name="Bachu, Lokesh" userId="9c31840a-16a8-4b13-a969-cfe956679ff7" providerId="ADAL" clId="{65F5349C-971C-48AA-9D01-8F1937D1BC61}" dt="2025-01-25T04:43:46.904" v="456" actId="26606"/>
          <ac:spMkLst>
            <pc:docMk/>
            <pc:sldMk cId="3099826307" sldId="298"/>
            <ac:spMk id="10" creationId="{83C98ABE-055B-441F-B07E-44F97F083C39}"/>
          </ac:spMkLst>
        </pc:spChg>
        <pc:spChg chg="add">
          <ac:chgData name="Bachu, Lokesh" userId="9c31840a-16a8-4b13-a969-cfe956679ff7" providerId="ADAL" clId="{65F5349C-971C-48AA-9D01-8F1937D1BC61}" dt="2025-01-25T04:43:46.904" v="456" actId="26606"/>
          <ac:spMkLst>
            <pc:docMk/>
            <pc:sldMk cId="3099826307" sldId="298"/>
            <ac:spMk id="12" creationId="{29FDB030-9B49-4CED-8CCD-4D99382388AC}"/>
          </ac:spMkLst>
        </pc:spChg>
        <pc:spChg chg="add">
          <ac:chgData name="Bachu, Lokesh" userId="9c31840a-16a8-4b13-a969-cfe956679ff7" providerId="ADAL" clId="{65F5349C-971C-48AA-9D01-8F1937D1BC61}" dt="2025-01-25T04:43:46.904" v="456" actId="26606"/>
          <ac:spMkLst>
            <pc:docMk/>
            <pc:sldMk cId="3099826307" sldId="298"/>
            <ac:spMk id="14" creationId="{3783CA14-24A1-485C-8B30-D6A5D87987AD}"/>
          </ac:spMkLst>
        </pc:spChg>
        <pc:spChg chg="add">
          <ac:chgData name="Bachu, Lokesh" userId="9c31840a-16a8-4b13-a969-cfe956679ff7" providerId="ADAL" clId="{65F5349C-971C-48AA-9D01-8F1937D1BC61}" dt="2025-01-25T04:43:46.904" v="456" actId="26606"/>
          <ac:spMkLst>
            <pc:docMk/>
            <pc:sldMk cId="3099826307" sldId="298"/>
            <ac:spMk id="16" creationId="{9A97C86A-04D6-40F7-AE84-31AB43E6A846}"/>
          </ac:spMkLst>
        </pc:spChg>
        <pc:spChg chg="add">
          <ac:chgData name="Bachu, Lokesh" userId="9c31840a-16a8-4b13-a969-cfe956679ff7" providerId="ADAL" clId="{65F5349C-971C-48AA-9D01-8F1937D1BC61}" dt="2025-01-25T04:43:46.904" v="456" actId="26606"/>
          <ac:spMkLst>
            <pc:docMk/>
            <pc:sldMk cId="3099826307" sldId="298"/>
            <ac:spMk id="18" creationId="{FF9F2414-84E8-453E-B1F3-389FDE8192D9}"/>
          </ac:spMkLst>
        </pc:spChg>
        <pc:spChg chg="add">
          <ac:chgData name="Bachu, Lokesh" userId="9c31840a-16a8-4b13-a969-cfe956679ff7" providerId="ADAL" clId="{65F5349C-971C-48AA-9D01-8F1937D1BC61}" dt="2025-01-25T04:43:46.904" v="456" actId="26606"/>
          <ac:spMkLst>
            <pc:docMk/>
            <pc:sldMk cId="3099826307" sldId="298"/>
            <ac:spMk id="20" creationId="{3ECA69A1-7536-43AC-85EF-C7106179F5ED}"/>
          </ac:spMkLst>
        </pc:spChg>
        <pc:picChg chg="add mod">
          <ac:chgData name="Bachu, Lokesh" userId="9c31840a-16a8-4b13-a969-cfe956679ff7" providerId="ADAL" clId="{65F5349C-971C-48AA-9D01-8F1937D1BC61}" dt="2025-01-25T04:43:54.224" v="459" actId="27614"/>
          <ac:picMkLst>
            <pc:docMk/>
            <pc:sldMk cId="3099826307" sldId="298"/>
            <ac:picMk id="3" creationId="{45A844D6-3D39-63B1-B00C-C72DAA20149B}"/>
          </ac:picMkLst>
        </pc:picChg>
      </pc:sldChg>
      <pc:sldChg chg="addSp modSp add mod ord">
        <pc:chgData name="Bachu, Lokesh" userId="9c31840a-16a8-4b13-a969-cfe956679ff7" providerId="ADAL" clId="{65F5349C-971C-48AA-9D01-8F1937D1BC61}" dt="2025-01-25T04:44:12.618" v="499" actId="20577"/>
        <pc:sldMkLst>
          <pc:docMk/>
          <pc:sldMk cId="1038358551" sldId="299"/>
        </pc:sldMkLst>
        <pc:spChg chg="add mod">
          <ac:chgData name="Bachu, Lokesh" userId="9c31840a-16a8-4b13-a969-cfe956679ff7" providerId="ADAL" clId="{65F5349C-971C-48AA-9D01-8F1937D1BC61}" dt="2025-01-25T04:44:12.618" v="499" actId="20577"/>
          <ac:spMkLst>
            <pc:docMk/>
            <pc:sldMk cId="1038358551" sldId="299"/>
            <ac:spMk id="2" creationId="{84FC97F6-BFD7-0BBA-C881-D757810B4703}"/>
          </ac:spMkLst>
        </pc:spChg>
      </pc:sldChg>
      <pc:sldChg chg="addSp modSp add mod setBg">
        <pc:chgData name="Bachu, Lokesh" userId="9c31840a-16a8-4b13-a969-cfe956679ff7" providerId="ADAL" clId="{65F5349C-971C-48AA-9D01-8F1937D1BC61}" dt="2025-01-25T04:44:48.088" v="501" actId="26606"/>
        <pc:sldMkLst>
          <pc:docMk/>
          <pc:sldMk cId="219742169" sldId="300"/>
        </pc:sldMkLst>
        <pc:spChg chg="add">
          <ac:chgData name="Bachu, Lokesh" userId="9c31840a-16a8-4b13-a969-cfe956679ff7" providerId="ADAL" clId="{65F5349C-971C-48AA-9D01-8F1937D1BC61}" dt="2025-01-25T04:44:48.088" v="501" actId="26606"/>
          <ac:spMkLst>
            <pc:docMk/>
            <pc:sldMk cId="219742169" sldId="300"/>
            <ac:spMk id="8" creationId="{F3060C83-F051-4F0E-ABAD-AA0DFC48B218}"/>
          </ac:spMkLst>
        </pc:spChg>
        <pc:spChg chg="add">
          <ac:chgData name="Bachu, Lokesh" userId="9c31840a-16a8-4b13-a969-cfe956679ff7" providerId="ADAL" clId="{65F5349C-971C-48AA-9D01-8F1937D1BC61}" dt="2025-01-25T04:44:48.088" v="501" actId="26606"/>
          <ac:spMkLst>
            <pc:docMk/>
            <pc:sldMk cId="219742169" sldId="300"/>
            <ac:spMk id="10" creationId="{83C98ABE-055B-441F-B07E-44F97F083C39}"/>
          </ac:spMkLst>
        </pc:spChg>
        <pc:spChg chg="add">
          <ac:chgData name="Bachu, Lokesh" userId="9c31840a-16a8-4b13-a969-cfe956679ff7" providerId="ADAL" clId="{65F5349C-971C-48AA-9D01-8F1937D1BC61}" dt="2025-01-25T04:44:48.088" v="501" actId="26606"/>
          <ac:spMkLst>
            <pc:docMk/>
            <pc:sldMk cId="219742169" sldId="300"/>
            <ac:spMk id="12" creationId="{29FDB030-9B49-4CED-8CCD-4D99382388AC}"/>
          </ac:spMkLst>
        </pc:spChg>
        <pc:spChg chg="add">
          <ac:chgData name="Bachu, Lokesh" userId="9c31840a-16a8-4b13-a969-cfe956679ff7" providerId="ADAL" clId="{65F5349C-971C-48AA-9D01-8F1937D1BC61}" dt="2025-01-25T04:44:48.088" v="501" actId="26606"/>
          <ac:spMkLst>
            <pc:docMk/>
            <pc:sldMk cId="219742169" sldId="300"/>
            <ac:spMk id="14" creationId="{3783CA14-24A1-485C-8B30-D6A5D87987AD}"/>
          </ac:spMkLst>
        </pc:spChg>
        <pc:spChg chg="add">
          <ac:chgData name="Bachu, Lokesh" userId="9c31840a-16a8-4b13-a969-cfe956679ff7" providerId="ADAL" clId="{65F5349C-971C-48AA-9D01-8F1937D1BC61}" dt="2025-01-25T04:44:48.088" v="501" actId="26606"/>
          <ac:spMkLst>
            <pc:docMk/>
            <pc:sldMk cId="219742169" sldId="300"/>
            <ac:spMk id="16" creationId="{9A97C86A-04D6-40F7-AE84-31AB43E6A846}"/>
          </ac:spMkLst>
        </pc:spChg>
        <pc:spChg chg="add">
          <ac:chgData name="Bachu, Lokesh" userId="9c31840a-16a8-4b13-a969-cfe956679ff7" providerId="ADAL" clId="{65F5349C-971C-48AA-9D01-8F1937D1BC61}" dt="2025-01-25T04:44:48.088" v="501" actId="26606"/>
          <ac:spMkLst>
            <pc:docMk/>
            <pc:sldMk cId="219742169" sldId="300"/>
            <ac:spMk id="18" creationId="{FF9F2414-84E8-453E-B1F3-389FDE8192D9}"/>
          </ac:spMkLst>
        </pc:spChg>
        <pc:spChg chg="add">
          <ac:chgData name="Bachu, Lokesh" userId="9c31840a-16a8-4b13-a969-cfe956679ff7" providerId="ADAL" clId="{65F5349C-971C-48AA-9D01-8F1937D1BC61}" dt="2025-01-25T04:44:48.088" v="501" actId="26606"/>
          <ac:spMkLst>
            <pc:docMk/>
            <pc:sldMk cId="219742169" sldId="300"/>
            <ac:spMk id="20" creationId="{3ECA69A1-7536-43AC-85EF-C7106179F5ED}"/>
          </ac:spMkLst>
        </pc:spChg>
        <pc:picChg chg="add mod">
          <ac:chgData name="Bachu, Lokesh" userId="9c31840a-16a8-4b13-a969-cfe956679ff7" providerId="ADAL" clId="{65F5349C-971C-48AA-9D01-8F1937D1BC61}" dt="2025-01-25T04:44:48.088" v="501" actId="26606"/>
          <ac:picMkLst>
            <pc:docMk/>
            <pc:sldMk cId="219742169" sldId="300"/>
            <ac:picMk id="3" creationId="{FFB133F2-93AE-CEEB-CCAC-1CE4A796E61D}"/>
          </ac:picMkLst>
        </pc:picChg>
      </pc:sldChg>
      <pc:sldChg chg="addSp modSp add mod">
        <pc:chgData name="Bachu, Lokesh" userId="9c31840a-16a8-4b13-a969-cfe956679ff7" providerId="ADAL" clId="{65F5349C-971C-48AA-9D01-8F1937D1BC61}" dt="2025-01-25T04:47:39.350" v="510" actId="113"/>
        <pc:sldMkLst>
          <pc:docMk/>
          <pc:sldMk cId="3829688348" sldId="301"/>
        </pc:sldMkLst>
        <pc:spChg chg="add mod">
          <ac:chgData name="Bachu, Lokesh" userId="9c31840a-16a8-4b13-a969-cfe956679ff7" providerId="ADAL" clId="{65F5349C-971C-48AA-9D01-8F1937D1BC61}" dt="2025-01-25T04:47:39.350" v="510" actId="113"/>
          <ac:spMkLst>
            <pc:docMk/>
            <pc:sldMk cId="3829688348" sldId="301"/>
            <ac:spMk id="3" creationId="{F051B78D-E8AC-8579-F0FA-BC7868DBE34A}"/>
          </ac:spMkLst>
        </pc:spChg>
      </pc:sldChg>
      <pc:sldChg chg="addSp modSp add mod">
        <pc:chgData name="Bachu, Lokesh" userId="9c31840a-16a8-4b13-a969-cfe956679ff7" providerId="ADAL" clId="{65F5349C-971C-48AA-9D01-8F1937D1BC61}" dt="2025-01-25T04:48:32.540" v="534" actId="12"/>
        <pc:sldMkLst>
          <pc:docMk/>
          <pc:sldMk cId="500070759" sldId="302"/>
        </pc:sldMkLst>
        <pc:spChg chg="add mod">
          <ac:chgData name="Bachu, Lokesh" userId="9c31840a-16a8-4b13-a969-cfe956679ff7" providerId="ADAL" clId="{65F5349C-971C-48AA-9D01-8F1937D1BC61}" dt="2025-01-25T04:48:32.540" v="534" actId="12"/>
          <ac:spMkLst>
            <pc:docMk/>
            <pc:sldMk cId="500070759" sldId="302"/>
            <ac:spMk id="3" creationId="{A71397AB-AA99-A382-349D-9B1D9B337F8A}"/>
          </ac:spMkLst>
        </pc:spChg>
      </pc:sldChg>
      <pc:sldChg chg="addSp modSp add mod">
        <pc:chgData name="Bachu, Lokesh" userId="9c31840a-16a8-4b13-a969-cfe956679ff7" providerId="ADAL" clId="{65F5349C-971C-48AA-9D01-8F1937D1BC61}" dt="2025-01-25T04:48:59.824" v="543" actId="313"/>
        <pc:sldMkLst>
          <pc:docMk/>
          <pc:sldMk cId="3199537384" sldId="303"/>
        </pc:sldMkLst>
        <pc:spChg chg="add mod">
          <ac:chgData name="Bachu, Lokesh" userId="9c31840a-16a8-4b13-a969-cfe956679ff7" providerId="ADAL" clId="{65F5349C-971C-48AA-9D01-8F1937D1BC61}" dt="2025-01-25T04:48:59.824" v="543" actId="313"/>
          <ac:spMkLst>
            <pc:docMk/>
            <pc:sldMk cId="3199537384" sldId="303"/>
            <ac:spMk id="3" creationId="{6093C15C-E47C-60CB-6E7C-12DA554F3503}"/>
          </ac:spMkLst>
        </pc:spChg>
      </pc:sldChg>
      <pc:sldChg chg="addSp modSp add mod">
        <pc:chgData name="Bachu, Lokesh" userId="9c31840a-16a8-4b13-a969-cfe956679ff7" providerId="ADAL" clId="{65F5349C-971C-48AA-9D01-8F1937D1BC61}" dt="2025-01-25T04:49:47.718" v="554" actId="12"/>
        <pc:sldMkLst>
          <pc:docMk/>
          <pc:sldMk cId="2600654929" sldId="304"/>
        </pc:sldMkLst>
        <pc:spChg chg="add mod">
          <ac:chgData name="Bachu, Lokesh" userId="9c31840a-16a8-4b13-a969-cfe956679ff7" providerId="ADAL" clId="{65F5349C-971C-48AA-9D01-8F1937D1BC61}" dt="2025-01-25T04:49:47.718" v="554" actId="12"/>
          <ac:spMkLst>
            <pc:docMk/>
            <pc:sldMk cId="2600654929" sldId="304"/>
            <ac:spMk id="3" creationId="{9054126B-491A-8C0B-C94A-72375317EE6F}"/>
          </ac:spMkLst>
        </pc:spChg>
      </pc:sldChg>
      <pc:sldChg chg="addSp modSp add mod">
        <pc:chgData name="Bachu, Lokesh" userId="9c31840a-16a8-4b13-a969-cfe956679ff7" providerId="ADAL" clId="{65F5349C-971C-48AA-9D01-8F1937D1BC61}" dt="2025-01-25T04:50:25.602" v="562" actId="12"/>
        <pc:sldMkLst>
          <pc:docMk/>
          <pc:sldMk cId="129262062" sldId="305"/>
        </pc:sldMkLst>
        <pc:spChg chg="add mod">
          <ac:chgData name="Bachu, Lokesh" userId="9c31840a-16a8-4b13-a969-cfe956679ff7" providerId="ADAL" clId="{65F5349C-971C-48AA-9D01-8F1937D1BC61}" dt="2025-01-25T04:50:25.602" v="562" actId="12"/>
          <ac:spMkLst>
            <pc:docMk/>
            <pc:sldMk cId="129262062" sldId="305"/>
            <ac:spMk id="3" creationId="{21940E55-50AB-FB3E-D3A1-9D52254343D4}"/>
          </ac:spMkLst>
        </pc:spChg>
      </pc:sldChg>
      <pc:sldChg chg="addSp modSp add mod">
        <pc:chgData name="Bachu, Lokesh" userId="9c31840a-16a8-4b13-a969-cfe956679ff7" providerId="ADAL" clId="{65F5349C-971C-48AA-9D01-8F1937D1BC61}" dt="2025-01-25T04:51:07.843" v="574" actId="1076"/>
        <pc:sldMkLst>
          <pc:docMk/>
          <pc:sldMk cId="3214877152" sldId="306"/>
        </pc:sldMkLst>
        <pc:spChg chg="add mod">
          <ac:chgData name="Bachu, Lokesh" userId="9c31840a-16a8-4b13-a969-cfe956679ff7" providerId="ADAL" clId="{65F5349C-971C-48AA-9D01-8F1937D1BC61}" dt="2025-01-25T04:51:07.843" v="574" actId="1076"/>
          <ac:spMkLst>
            <pc:docMk/>
            <pc:sldMk cId="3214877152" sldId="306"/>
            <ac:spMk id="3" creationId="{12CDF9B1-0BFE-699A-B12D-163E018F38E4}"/>
          </ac:spMkLst>
        </pc:spChg>
      </pc:sldChg>
      <pc:sldChg chg="addSp modSp add mod">
        <pc:chgData name="Bachu, Lokesh" userId="9c31840a-16a8-4b13-a969-cfe956679ff7" providerId="ADAL" clId="{65F5349C-971C-48AA-9D01-8F1937D1BC61}" dt="2025-01-25T04:52:06.567" v="583" actId="20577"/>
        <pc:sldMkLst>
          <pc:docMk/>
          <pc:sldMk cId="625734776" sldId="307"/>
        </pc:sldMkLst>
        <pc:spChg chg="add mod">
          <ac:chgData name="Bachu, Lokesh" userId="9c31840a-16a8-4b13-a969-cfe956679ff7" providerId="ADAL" clId="{65F5349C-971C-48AA-9D01-8F1937D1BC61}" dt="2025-01-25T04:52:06.567" v="583" actId="20577"/>
          <ac:spMkLst>
            <pc:docMk/>
            <pc:sldMk cId="625734776" sldId="307"/>
            <ac:spMk id="3" creationId="{FCF5B3C8-70E5-9717-DB2E-DE7F3B4ABBAF}"/>
          </ac:spMkLst>
        </pc:spChg>
      </pc:sldChg>
      <pc:sldChg chg="addSp modSp add mod">
        <pc:chgData name="Bachu, Lokesh" userId="9c31840a-16a8-4b13-a969-cfe956679ff7" providerId="ADAL" clId="{65F5349C-971C-48AA-9D01-8F1937D1BC61}" dt="2025-01-25T04:52:55.072" v="591" actId="113"/>
        <pc:sldMkLst>
          <pc:docMk/>
          <pc:sldMk cId="3925407343" sldId="308"/>
        </pc:sldMkLst>
        <pc:spChg chg="add mod">
          <ac:chgData name="Bachu, Lokesh" userId="9c31840a-16a8-4b13-a969-cfe956679ff7" providerId="ADAL" clId="{65F5349C-971C-48AA-9D01-8F1937D1BC61}" dt="2025-01-25T04:52:55.072" v="591" actId="113"/>
          <ac:spMkLst>
            <pc:docMk/>
            <pc:sldMk cId="3925407343" sldId="308"/>
            <ac:spMk id="3" creationId="{BDCE873F-F896-85D9-7956-AF000FFCC285}"/>
          </ac:spMkLst>
        </pc:spChg>
      </pc:sldChg>
      <pc:sldChg chg="addSp modSp add mod">
        <pc:chgData name="Bachu, Lokesh" userId="9c31840a-16a8-4b13-a969-cfe956679ff7" providerId="ADAL" clId="{65F5349C-971C-48AA-9D01-8F1937D1BC61}" dt="2025-01-25T04:53:32.223" v="601" actId="113"/>
        <pc:sldMkLst>
          <pc:docMk/>
          <pc:sldMk cId="1880949300" sldId="309"/>
        </pc:sldMkLst>
        <pc:spChg chg="add mod">
          <ac:chgData name="Bachu, Lokesh" userId="9c31840a-16a8-4b13-a969-cfe956679ff7" providerId="ADAL" clId="{65F5349C-971C-48AA-9D01-8F1937D1BC61}" dt="2025-01-25T04:53:32.223" v="601" actId="113"/>
          <ac:spMkLst>
            <pc:docMk/>
            <pc:sldMk cId="1880949300" sldId="309"/>
            <ac:spMk id="3" creationId="{968DCBC7-21E7-02F2-65C6-E53E194D9C75}"/>
          </ac:spMkLst>
        </pc:spChg>
      </pc:sldChg>
      <pc:sldChg chg="addSp modSp add mod">
        <pc:chgData name="Bachu, Lokesh" userId="9c31840a-16a8-4b13-a969-cfe956679ff7" providerId="ADAL" clId="{65F5349C-971C-48AA-9D01-8F1937D1BC61}" dt="2025-01-25T04:54:08.204" v="612" actId="255"/>
        <pc:sldMkLst>
          <pc:docMk/>
          <pc:sldMk cId="2281433920" sldId="310"/>
        </pc:sldMkLst>
        <pc:spChg chg="add mod">
          <ac:chgData name="Bachu, Lokesh" userId="9c31840a-16a8-4b13-a969-cfe956679ff7" providerId="ADAL" clId="{65F5349C-971C-48AA-9D01-8F1937D1BC61}" dt="2025-01-25T04:54:08.204" v="612" actId="255"/>
          <ac:spMkLst>
            <pc:docMk/>
            <pc:sldMk cId="2281433920" sldId="310"/>
            <ac:spMk id="3" creationId="{9CAF2820-1ACD-31F4-ABB2-5C4F5C6B5D91}"/>
          </ac:spMkLst>
        </pc:spChg>
      </pc:sldChg>
      <pc:sldChg chg="addSp delSp modSp add mod">
        <pc:chgData name="Bachu, Lokesh" userId="9c31840a-16a8-4b13-a969-cfe956679ff7" providerId="ADAL" clId="{65F5349C-971C-48AA-9D01-8F1937D1BC61}" dt="2025-01-25T07:49:04.247" v="620" actId="22"/>
        <pc:sldMkLst>
          <pc:docMk/>
          <pc:sldMk cId="848845978" sldId="311"/>
        </pc:sldMkLst>
        <pc:spChg chg="add mod">
          <ac:chgData name="Bachu, Lokesh" userId="9c31840a-16a8-4b13-a969-cfe956679ff7" providerId="ADAL" clId="{65F5349C-971C-48AA-9D01-8F1937D1BC61}" dt="2025-01-25T07:47:17.185" v="618" actId="20577"/>
          <ac:spMkLst>
            <pc:docMk/>
            <pc:sldMk cId="848845978" sldId="311"/>
            <ac:spMk id="3" creationId="{31334903-75FE-82A9-3FFE-6DA03BE18E7F}"/>
          </ac:spMkLst>
        </pc:spChg>
        <pc:spChg chg="add del">
          <ac:chgData name="Bachu, Lokesh" userId="9c31840a-16a8-4b13-a969-cfe956679ff7" providerId="ADAL" clId="{65F5349C-971C-48AA-9D01-8F1937D1BC61}" dt="2025-01-25T07:49:04.247" v="620" actId="22"/>
          <ac:spMkLst>
            <pc:docMk/>
            <pc:sldMk cId="848845978" sldId="311"/>
            <ac:spMk id="5" creationId="{08112557-03ED-0C58-721A-F61659720E81}"/>
          </ac:spMkLst>
        </pc:spChg>
      </pc:sldChg>
      <pc:sldChg chg="addSp modSp add mod">
        <pc:chgData name="Bachu, Lokesh" userId="9c31840a-16a8-4b13-a969-cfe956679ff7" providerId="ADAL" clId="{65F5349C-971C-48AA-9D01-8F1937D1BC61}" dt="2025-01-25T07:49:34.404" v="626" actId="113"/>
        <pc:sldMkLst>
          <pc:docMk/>
          <pc:sldMk cId="2820390910" sldId="312"/>
        </pc:sldMkLst>
        <pc:spChg chg="add mod">
          <ac:chgData name="Bachu, Lokesh" userId="9c31840a-16a8-4b13-a969-cfe956679ff7" providerId="ADAL" clId="{65F5349C-971C-48AA-9D01-8F1937D1BC61}" dt="2025-01-25T07:49:34.404" v="626" actId="113"/>
          <ac:spMkLst>
            <pc:docMk/>
            <pc:sldMk cId="2820390910" sldId="312"/>
            <ac:spMk id="3" creationId="{B6AF0135-6AFA-FDDC-A5AC-E6D7F7953482}"/>
          </ac:spMkLst>
        </pc:spChg>
      </pc:sldChg>
      <pc:sldChg chg="addSp modSp add mod">
        <pc:chgData name="Bachu, Lokesh" userId="9c31840a-16a8-4b13-a969-cfe956679ff7" providerId="ADAL" clId="{65F5349C-971C-48AA-9D01-8F1937D1BC61}" dt="2025-01-25T07:56:39.339" v="630" actId="255"/>
        <pc:sldMkLst>
          <pc:docMk/>
          <pc:sldMk cId="1542680512" sldId="313"/>
        </pc:sldMkLst>
        <pc:spChg chg="add mod">
          <ac:chgData name="Bachu, Lokesh" userId="9c31840a-16a8-4b13-a969-cfe956679ff7" providerId="ADAL" clId="{65F5349C-971C-48AA-9D01-8F1937D1BC61}" dt="2025-01-25T07:56:39.339" v="630" actId="255"/>
          <ac:spMkLst>
            <pc:docMk/>
            <pc:sldMk cId="1542680512" sldId="313"/>
            <ac:spMk id="3" creationId="{C483EC3B-B50F-E1CC-EE88-624E7F9EA4CF}"/>
          </ac:spMkLst>
        </pc:spChg>
      </pc:sldChg>
      <pc:sldChg chg="addSp modSp add mod setBg">
        <pc:chgData name="Bachu, Lokesh" userId="9c31840a-16a8-4b13-a969-cfe956679ff7" providerId="ADAL" clId="{65F5349C-971C-48AA-9D01-8F1937D1BC61}" dt="2025-01-25T07:57:15.460" v="633" actId="27614"/>
        <pc:sldMkLst>
          <pc:docMk/>
          <pc:sldMk cId="1035614991" sldId="314"/>
        </pc:sldMkLst>
        <pc:spChg chg="add">
          <ac:chgData name="Bachu, Lokesh" userId="9c31840a-16a8-4b13-a969-cfe956679ff7" providerId="ADAL" clId="{65F5349C-971C-48AA-9D01-8F1937D1BC61}" dt="2025-01-25T07:57:11.264" v="632" actId="26606"/>
          <ac:spMkLst>
            <pc:docMk/>
            <pc:sldMk cId="1035614991" sldId="314"/>
            <ac:spMk id="8" creationId="{F3060C83-F051-4F0E-ABAD-AA0DFC48B218}"/>
          </ac:spMkLst>
        </pc:spChg>
        <pc:spChg chg="add">
          <ac:chgData name="Bachu, Lokesh" userId="9c31840a-16a8-4b13-a969-cfe956679ff7" providerId="ADAL" clId="{65F5349C-971C-48AA-9D01-8F1937D1BC61}" dt="2025-01-25T07:57:11.264" v="632" actId="26606"/>
          <ac:spMkLst>
            <pc:docMk/>
            <pc:sldMk cId="1035614991" sldId="314"/>
            <ac:spMk id="10" creationId="{83C98ABE-055B-441F-B07E-44F97F083C39}"/>
          </ac:spMkLst>
        </pc:spChg>
        <pc:spChg chg="add">
          <ac:chgData name="Bachu, Lokesh" userId="9c31840a-16a8-4b13-a969-cfe956679ff7" providerId="ADAL" clId="{65F5349C-971C-48AA-9D01-8F1937D1BC61}" dt="2025-01-25T07:57:11.264" v="632" actId="26606"/>
          <ac:spMkLst>
            <pc:docMk/>
            <pc:sldMk cId="1035614991" sldId="314"/>
            <ac:spMk id="12" creationId="{29FDB030-9B49-4CED-8CCD-4D99382388AC}"/>
          </ac:spMkLst>
        </pc:spChg>
        <pc:spChg chg="add">
          <ac:chgData name="Bachu, Lokesh" userId="9c31840a-16a8-4b13-a969-cfe956679ff7" providerId="ADAL" clId="{65F5349C-971C-48AA-9D01-8F1937D1BC61}" dt="2025-01-25T07:57:11.264" v="632" actId="26606"/>
          <ac:spMkLst>
            <pc:docMk/>
            <pc:sldMk cId="1035614991" sldId="314"/>
            <ac:spMk id="14" creationId="{3783CA14-24A1-485C-8B30-D6A5D87987AD}"/>
          </ac:spMkLst>
        </pc:spChg>
        <pc:spChg chg="add">
          <ac:chgData name="Bachu, Lokesh" userId="9c31840a-16a8-4b13-a969-cfe956679ff7" providerId="ADAL" clId="{65F5349C-971C-48AA-9D01-8F1937D1BC61}" dt="2025-01-25T07:57:11.264" v="632" actId="26606"/>
          <ac:spMkLst>
            <pc:docMk/>
            <pc:sldMk cId="1035614991" sldId="314"/>
            <ac:spMk id="16" creationId="{9A97C86A-04D6-40F7-AE84-31AB43E6A846}"/>
          </ac:spMkLst>
        </pc:spChg>
        <pc:spChg chg="add">
          <ac:chgData name="Bachu, Lokesh" userId="9c31840a-16a8-4b13-a969-cfe956679ff7" providerId="ADAL" clId="{65F5349C-971C-48AA-9D01-8F1937D1BC61}" dt="2025-01-25T07:57:11.264" v="632" actId="26606"/>
          <ac:spMkLst>
            <pc:docMk/>
            <pc:sldMk cId="1035614991" sldId="314"/>
            <ac:spMk id="18" creationId="{FF9F2414-84E8-453E-B1F3-389FDE8192D9}"/>
          </ac:spMkLst>
        </pc:spChg>
        <pc:spChg chg="add">
          <ac:chgData name="Bachu, Lokesh" userId="9c31840a-16a8-4b13-a969-cfe956679ff7" providerId="ADAL" clId="{65F5349C-971C-48AA-9D01-8F1937D1BC61}" dt="2025-01-25T07:57:11.264" v="632" actId="26606"/>
          <ac:spMkLst>
            <pc:docMk/>
            <pc:sldMk cId="1035614991" sldId="314"/>
            <ac:spMk id="20" creationId="{3ECA69A1-7536-43AC-85EF-C7106179F5ED}"/>
          </ac:spMkLst>
        </pc:spChg>
        <pc:picChg chg="add mod">
          <ac:chgData name="Bachu, Lokesh" userId="9c31840a-16a8-4b13-a969-cfe956679ff7" providerId="ADAL" clId="{65F5349C-971C-48AA-9D01-8F1937D1BC61}" dt="2025-01-25T07:57:15.460" v="633" actId="27614"/>
          <ac:picMkLst>
            <pc:docMk/>
            <pc:sldMk cId="1035614991" sldId="314"/>
            <ac:picMk id="3" creationId="{7A8D8D12-EBCB-DC3E-26A8-66DA7C45D6EB}"/>
          </ac:picMkLst>
        </pc:picChg>
      </pc:sldChg>
      <pc:sldChg chg="addSp modSp add mod">
        <pc:chgData name="Bachu, Lokesh" userId="9c31840a-16a8-4b13-a969-cfe956679ff7" providerId="ADAL" clId="{65F5349C-971C-48AA-9D01-8F1937D1BC61}" dt="2025-01-25T07:59:23.702" v="646" actId="14100"/>
        <pc:sldMkLst>
          <pc:docMk/>
          <pc:sldMk cId="3863595793" sldId="315"/>
        </pc:sldMkLst>
        <pc:spChg chg="add mod">
          <ac:chgData name="Bachu, Lokesh" userId="9c31840a-16a8-4b13-a969-cfe956679ff7" providerId="ADAL" clId="{65F5349C-971C-48AA-9D01-8F1937D1BC61}" dt="2025-01-25T07:58:21.565" v="640" actId="113"/>
          <ac:spMkLst>
            <pc:docMk/>
            <pc:sldMk cId="3863595793" sldId="315"/>
            <ac:spMk id="3" creationId="{DDE6C851-057D-024F-7B40-27773A151E05}"/>
          </ac:spMkLst>
        </pc:spChg>
        <pc:spChg chg="add mod">
          <ac:chgData name="Bachu, Lokesh" userId="9c31840a-16a8-4b13-a969-cfe956679ff7" providerId="ADAL" clId="{65F5349C-971C-48AA-9D01-8F1937D1BC61}" dt="2025-01-25T07:58:49.902" v="643" actId="14100"/>
          <ac:spMkLst>
            <pc:docMk/>
            <pc:sldMk cId="3863595793" sldId="315"/>
            <ac:spMk id="5" creationId="{2CC373BE-48D9-4E8E-459C-AA5182DAFFC3}"/>
          </ac:spMkLst>
        </pc:spChg>
        <pc:spChg chg="add mod">
          <ac:chgData name="Bachu, Lokesh" userId="9c31840a-16a8-4b13-a969-cfe956679ff7" providerId="ADAL" clId="{65F5349C-971C-48AA-9D01-8F1937D1BC61}" dt="2025-01-25T07:59:23.702" v="646" actId="14100"/>
          <ac:spMkLst>
            <pc:docMk/>
            <pc:sldMk cId="3863595793" sldId="315"/>
            <ac:spMk id="7" creationId="{1323AE90-04FA-43AF-BCEC-5B34F28C076D}"/>
          </ac:spMkLst>
        </pc:spChg>
      </pc:sldChg>
      <pc:sldChg chg="add del">
        <pc:chgData name="Bachu, Lokesh" userId="9c31840a-16a8-4b13-a969-cfe956679ff7" providerId="ADAL" clId="{65F5349C-971C-48AA-9D01-8F1937D1BC61}" dt="2025-01-25T07:59:55.394" v="648" actId="47"/>
        <pc:sldMkLst>
          <pc:docMk/>
          <pc:sldMk cId="802283813" sldId="316"/>
        </pc:sldMkLst>
      </pc:sldChg>
      <pc:sldChg chg="add del">
        <pc:chgData name="Bachu, Lokesh" userId="9c31840a-16a8-4b13-a969-cfe956679ff7" providerId="ADAL" clId="{65F5349C-971C-48AA-9D01-8F1937D1BC61}" dt="2025-01-25T07:59:54.657" v="647" actId="47"/>
        <pc:sldMkLst>
          <pc:docMk/>
          <pc:sldMk cId="3583338443" sldId="317"/>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FE51807-8197-4FDE-A4FF-FA4BA1E89EA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37A0C282-5F3C-4B6F-BCBD-BF739DCB5204}">
      <dgm:prSet/>
      <dgm:spPr/>
      <dgm:t>
        <a:bodyPr/>
        <a:lstStyle/>
        <a:p>
          <a:r>
            <a:rPr lang="en-GB"/>
            <a:t>Introduction</a:t>
          </a:r>
          <a:endParaRPr lang="en-US"/>
        </a:p>
      </dgm:t>
    </dgm:pt>
    <dgm:pt modelId="{DE0D59F6-8B3B-49BE-BADF-F54A3D66AA48}" type="parTrans" cxnId="{A49B0877-1F55-41F7-A1A7-11E8E64656D6}">
      <dgm:prSet/>
      <dgm:spPr/>
      <dgm:t>
        <a:bodyPr/>
        <a:lstStyle/>
        <a:p>
          <a:endParaRPr lang="en-US"/>
        </a:p>
      </dgm:t>
    </dgm:pt>
    <dgm:pt modelId="{B8280528-79D1-4709-A44E-110F5A79D986}" type="sibTrans" cxnId="{A49B0877-1F55-41F7-A1A7-11E8E64656D6}">
      <dgm:prSet/>
      <dgm:spPr/>
      <dgm:t>
        <a:bodyPr/>
        <a:lstStyle/>
        <a:p>
          <a:endParaRPr lang="en-US"/>
        </a:p>
      </dgm:t>
    </dgm:pt>
    <dgm:pt modelId="{024C4740-657E-435B-A1DF-875F0A15A1C2}">
      <dgm:prSet/>
      <dgm:spPr/>
      <dgm:t>
        <a:bodyPr/>
        <a:lstStyle/>
        <a:p>
          <a:r>
            <a:rPr lang="en-GB"/>
            <a:t>A language is made of a set of words and rules that come together to make a sentence. Similarly, Python programming language consists of various predefined words known as keywords, which create meaningful code and programs. </a:t>
          </a:r>
          <a:endParaRPr lang="en-US"/>
        </a:p>
      </dgm:t>
    </dgm:pt>
    <dgm:pt modelId="{37D5FD78-9CE2-4691-8FF5-2A9F6BA4EBF9}" type="parTrans" cxnId="{5E3EDE3A-1235-4ACA-A7C2-68D5553AED33}">
      <dgm:prSet/>
      <dgm:spPr/>
      <dgm:t>
        <a:bodyPr/>
        <a:lstStyle/>
        <a:p>
          <a:endParaRPr lang="en-US"/>
        </a:p>
      </dgm:t>
    </dgm:pt>
    <dgm:pt modelId="{155BB902-7411-4AD4-810A-D56C47AD845C}" type="sibTrans" cxnId="{5E3EDE3A-1235-4ACA-A7C2-68D5553AED33}">
      <dgm:prSet/>
      <dgm:spPr/>
      <dgm:t>
        <a:bodyPr/>
        <a:lstStyle/>
        <a:p>
          <a:endParaRPr lang="en-US"/>
        </a:p>
      </dgm:t>
    </dgm:pt>
    <dgm:pt modelId="{C5B5F271-7A31-41A0-A052-07A6EB835ACF}" type="pres">
      <dgm:prSet presAssocID="{2FE51807-8197-4FDE-A4FF-FA4BA1E89EA7}" presName="hierChild1" presStyleCnt="0">
        <dgm:presLayoutVars>
          <dgm:chPref val="1"/>
          <dgm:dir/>
          <dgm:animOne val="branch"/>
          <dgm:animLvl val="lvl"/>
          <dgm:resizeHandles/>
        </dgm:presLayoutVars>
      </dgm:prSet>
      <dgm:spPr/>
    </dgm:pt>
    <dgm:pt modelId="{AFD94936-626D-4084-86CD-E4055FB81F52}" type="pres">
      <dgm:prSet presAssocID="{37A0C282-5F3C-4B6F-BCBD-BF739DCB5204}" presName="hierRoot1" presStyleCnt="0"/>
      <dgm:spPr/>
    </dgm:pt>
    <dgm:pt modelId="{84888ECD-2B71-4F8F-B881-A083BA61F725}" type="pres">
      <dgm:prSet presAssocID="{37A0C282-5F3C-4B6F-BCBD-BF739DCB5204}" presName="composite" presStyleCnt="0"/>
      <dgm:spPr/>
    </dgm:pt>
    <dgm:pt modelId="{CBD1212B-5B7A-4D24-9EED-354F795A6200}" type="pres">
      <dgm:prSet presAssocID="{37A0C282-5F3C-4B6F-BCBD-BF739DCB5204}" presName="background" presStyleLbl="node0" presStyleIdx="0" presStyleCnt="2"/>
      <dgm:spPr/>
    </dgm:pt>
    <dgm:pt modelId="{3B9B0093-89A6-4E02-80A3-988B9EDCD3F4}" type="pres">
      <dgm:prSet presAssocID="{37A0C282-5F3C-4B6F-BCBD-BF739DCB5204}" presName="text" presStyleLbl="fgAcc0" presStyleIdx="0" presStyleCnt="2">
        <dgm:presLayoutVars>
          <dgm:chPref val="3"/>
        </dgm:presLayoutVars>
      </dgm:prSet>
      <dgm:spPr/>
    </dgm:pt>
    <dgm:pt modelId="{6109C532-B124-48E1-BC44-D58339732D75}" type="pres">
      <dgm:prSet presAssocID="{37A0C282-5F3C-4B6F-BCBD-BF739DCB5204}" presName="hierChild2" presStyleCnt="0"/>
      <dgm:spPr/>
    </dgm:pt>
    <dgm:pt modelId="{D4FE9A80-DAA2-4287-BD85-A74DBA5D5B15}" type="pres">
      <dgm:prSet presAssocID="{024C4740-657E-435B-A1DF-875F0A15A1C2}" presName="hierRoot1" presStyleCnt="0"/>
      <dgm:spPr/>
    </dgm:pt>
    <dgm:pt modelId="{6BFFD442-2B97-4B53-83CC-B726F8189286}" type="pres">
      <dgm:prSet presAssocID="{024C4740-657E-435B-A1DF-875F0A15A1C2}" presName="composite" presStyleCnt="0"/>
      <dgm:spPr/>
    </dgm:pt>
    <dgm:pt modelId="{F6B326CB-B62A-4A95-AFB9-AE531D26FAFB}" type="pres">
      <dgm:prSet presAssocID="{024C4740-657E-435B-A1DF-875F0A15A1C2}" presName="background" presStyleLbl="node0" presStyleIdx="1" presStyleCnt="2"/>
      <dgm:spPr/>
    </dgm:pt>
    <dgm:pt modelId="{5A896E7F-9967-46B8-9A9C-06821FC10F5F}" type="pres">
      <dgm:prSet presAssocID="{024C4740-657E-435B-A1DF-875F0A15A1C2}" presName="text" presStyleLbl="fgAcc0" presStyleIdx="1" presStyleCnt="2">
        <dgm:presLayoutVars>
          <dgm:chPref val="3"/>
        </dgm:presLayoutVars>
      </dgm:prSet>
      <dgm:spPr/>
    </dgm:pt>
    <dgm:pt modelId="{EE9BF3E6-074A-438B-BA63-EFEC772F25E6}" type="pres">
      <dgm:prSet presAssocID="{024C4740-657E-435B-A1DF-875F0A15A1C2}" presName="hierChild2" presStyleCnt="0"/>
      <dgm:spPr/>
    </dgm:pt>
  </dgm:ptLst>
  <dgm:cxnLst>
    <dgm:cxn modelId="{3587421C-62B5-4EDB-AD2C-8168AB8C7AD3}" type="presOf" srcId="{024C4740-657E-435B-A1DF-875F0A15A1C2}" destId="{5A896E7F-9967-46B8-9A9C-06821FC10F5F}" srcOrd="0" destOrd="0" presId="urn:microsoft.com/office/officeart/2005/8/layout/hierarchy1"/>
    <dgm:cxn modelId="{5E3EDE3A-1235-4ACA-A7C2-68D5553AED33}" srcId="{2FE51807-8197-4FDE-A4FF-FA4BA1E89EA7}" destId="{024C4740-657E-435B-A1DF-875F0A15A1C2}" srcOrd="1" destOrd="0" parTransId="{37D5FD78-9CE2-4691-8FF5-2A9F6BA4EBF9}" sibTransId="{155BB902-7411-4AD4-810A-D56C47AD845C}"/>
    <dgm:cxn modelId="{A49B0877-1F55-41F7-A1A7-11E8E64656D6}" srcId="{2FE51807-8197-4FDE-A4FF-FA4BA1E89EA7}" destId="{37A0C282-5F3C-4B6F-BCBD-BF739DCB5204}" srcOrd="0" destOrd="0" parTransId="{DE0D59F6-8B3B-49BE-BADF-F54A3D66AA48}" sibTransId="{B8280528-79D1-4709-A44E-110F5A79D986}"/>
    <dgm:cxn modelId="{B6D1AD8C-FCED-42CB-B0D9-B3AE6C87950D}" type="presOf" srcId="{37A0C282-5F3C-4B6F-BCBD-BF739DCB5204}" destId="{3B9B0093-89A6-4E02-80A3-988B9EDCD3F4}" srcOrd="0" destOrd="0" presId="urn:microsoft.com/office/officeart/2005/8/layout/hierarchy1"/>
    <dgm:cxn modelId="{A54BAFEC-46DA-428F-A1D7-B281169901FD}" type="presOf" srcId="{2FE51807-8197-4FDE-A4FF-FA4BA1E89EA7}" destId="{C5B5F271-7A31-41A0-A052-07A6EB835ACF}" srcOrd="0" destOrd="0" presId="urn:microsoft.com/office/officeart/2005/8/layout/hierarchy1"/>
    <dgm:cxn modelId="{22B5F294-066E-4252-9ED2-B82A22846D35}" type="presParOf" srcId="{C5B5F271-7A31-41A0-A052-07A6EB835ACF}" destId="{AFD94936-626D-4084-86CD-E4055FB81F52}" srcOrd="0" destOrd="0" presId="urn:microsoft.com/office/officeart/2005/8/layout/hierarchy1"/>
    <dgm:cxn modelId="{E3E634AD-734A-4D9A-9F46-7F3514FD50A7}" type="presParOf" srcId="{AFD94936-626D-4084-86CD-E4055FB81F52}" destId="{84888ECD-2B71-4F8F-B881-A083BA61F725}" srcOrd="0" destOrd="0" presId="urn:microsoft.com/office/officeart/2005/8/layout/hierarchy1"/>
    <dgm:cxn modelId="{F794C7A6-B048-422D-8F1B-A9B5A8252321}" type="presParOf" srcId="{84888ECD-2B71-4F8F-B881-A083BA61F725}" destId="{CBD1212B-5B7A-4D24-9EED-354F795A6200}" srcOrd="0" destOrd="0" presId="urn:microsoft.com/office/officeart/2005/8/layout/hierarchy1"/>
    <dgm:cxn modelId="{58423BC1-7DCF-4517-B1C3-BBF1754FB9AC}" type="presParOf" srcId="{84888ECD-2B71-4F8F-B881-A083BA61F725}" destId="{3B9B0093-89A6-4E02-80A3-988B9EDCD3F4}" srcOrd="1" destOrd="0" presId="urn:microsoft.com/office/officeart/2005/8/layout/hierarchy1"/>
    <dgm:cxn modelId="{E3DC8751-1989-4467-95D8-D0FAD1CCA221}" type="presParOf" srcId="{AFD94936-626D-4084-86CD-E4055FB81F52}" destId="{6109C532-B124-48E1-BC44-D58339732D75}" srcOrd="1" destOrd="0" presId="urn:microsoft.com/office/officeart/2005/8/layout/hierarchy1"/>
    <dgm:cxn modelId="{4F9523BD-8767-49E3-B1FC-B8195CDFF571}" type="presParOf" srcId="{C5B5F271-7A31-41A0-A052-07A6EB835ACF}" destId="{D4FE9A80-DAA2-4287-BD85-A74DBA5D5B15}" srcOrd="1" destOrd="0" presId="urn:microsoft.com/office/officeart/2005/8/layout/hierarchy1"/>
    <dgm:cxn modelId="{A86F3857-C455-457C-A289-B8220E596743}" type="presParOf" srcId="{D4FE9A80-DAA2-4287-BD85-A74DBA5D5B15}" destId="{6BFFD442-2B97-4B53-83CC-B726F8189286}" srcOrd="0" destOrd="0" presId="urn:microsoft.com/office/officeart/2005/8/layout/hierarchy1"/>
    <dgm:cxn modelId="{D6D071EA-CD07-4BFB-9E20-D327EF698FFD}" type="presParOf" srcId="{6BFFD442-2B97-4B53-83CC-B726F8189286}" destId="{F6B326CB-B62A-4A95-AFB9-AE531D26FAFB}" srcOrd="0" destOrd="0" presId="urn:microsoft.com/office/officeart/2005/8/layout/hierarchy1"/>
    <dgm:cxn modelId="{31B71E91-549F-4CFD-9068-522F1F1EEA80}" type="presParOf" srcId="{6BFFD442-2B97-4B53-83CC-B726F8189286}" destId="{5A896E7F-9967-46B8-9A9C-06821FC10F5F}" srcOrd="1" destOrd="0" presId="urn:microsoft.com/office/officeart/2005/8/layout/hierarchy1"/>
    <dgm:cxn modelId="{64DBA458-F4A9-483B-BE0B-63F2329523E9}" type="presParOf" srcId="{D4FE9A80-DAA2-4287-BD85-A74DBA5D5B15}" destId="{EE9BF3E6-074A-438B-BA63-EFEC772F25E6}"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2A560B8-2339-43D7-8946-DF8822D016BC}"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45B3C69-7E55-43D9-BE4A-45354562BFDF}">
      <dgm:prSet/>
      <dgm:spPr/>
      <dgm:t>
        <a:bodyPr/>
        <a:lstStyle/>
        <a:p>
          <a:r>
            <a:rPr lang="en-GB"/>
            <a:t>What Are Keywords in Python?</a:t>
          </a:r>
          <a:endParaRPr lang="en-US"/>
        </a:p>
      </dgm:t>
    </dgm:pt>
    <dgm:pt modelId="{55C67F2C-D320-417A-A207-48E507BF945A}" type="parTrans" cxnId="{08923626-F461-4D73-8B20-50645D0334A9}">
      <dgm:prSet/>
      <dgm:spPr/>
      <dgm:t>
        <a:bodyPr/>
        <a:lstStyle/>
        <a:p>
          <a:endParaRPr lang="en-US"/>
        </a:p>
      </dgm:t>
    </dgm:pt>
    <dgm:pt modelId="{844F15EE-BDC3-480B-A88C-F9ED2C2F0DD4}" type="sibTrans" cxnId="{08923626-F461-4D73-8B20-50645D0334A9}">
      <dgm:prSet/>
      <dgm:spPr/>
      <dgm:t>
        <a:bodyPr/>
        <a:lstStyle/>
        <a:p>
          <a:endParaRPr lang="en-US"/>
        </a:p>
      </dgm:t>
    </dgm:pt>
    <dgm:pt modelId="{BE995557-2874-4876-9951-E30D09B7128A}">
      <dgm:prSet/>
      <dgm:spPr/>
      <dgm:t>
        <a:bodyPr/>
        <a:lstStyle/>
        <a:p>
          <a:r>
            <a:rPr lang="en-GB"/>
            <a:t>Keywords in Python are predefined and reserved words with special meanings. They are a part of Python syntax. Python language keywords can’t be used as a variable, function, or identifier name. </a:t>
          </a:r>
          <a:endParaRPr lang="en-US"/>
        </a:p>
      </dgm:t>
    </dgm:pt>
    <dgm:pt modelId="{3B15DF76-7F68-4429-AA59-EC1F9F5BC7A7}" type="parTrans" cxnId="{1BFA666D-CC6A-4251-952E-0FB50FB423A6}">
      <dgm:prSet/>
      <dgm:spPr/>
      <dgm:t>
        <a:bodyPr/>
        <a:lstStyle/>
        <a:p>
          <a:endParaRPr lang="en-US"/>
        </a:p>
      </dgm:t>
    </dgm:pt>
    <dgm:pt modelId="{291DA6E1-5BFE-4928-AAC0-C72A56F896AE}" type="sibTrans" cxnId="{1BFA666D-CC6A-4251-952E-0FB50FB423A6}">
      <dgm:prSet/>
      <dgm:spPr/>
      <dgm:t>
        <a:bodyPr/>
        <a:lstStyle/>
        <a:p>
          <a:endParaRPr lang="en-US"/>
        </a:p>
      </dgm:t>
    </dgm:pt>
    <dgm:pt modelId="{9A92B2C6-B718-4855-96BB-EA3C032DCA4C}">
      <dgm:prSet/>
      <dgm:spPr/>
      <dgm:t>
        <a:bodyPr/>
        <a:lstStyle/>
        <a:p>
          <a:r>
            <a:rPr lang="en-GB"/>
            <a:t>You must understand the rules of using keywords to write correct Python code. So, here are the basic rules and guidelines for Python keywords:</a:t>
          </a:r>
          <a:endParaRPr lang="en-US"/>
        </a:p>
      </dgm:t>
    </dgm:pt>
    <dgm:pt modelId="{F3193AC5-0B7F-4FBB-8238-2ED5B9014FA3}" type="parTrans" cxnId="{4A374F9D-6D29-4E07-A506-5806934D4EF5}">
      <dgm:prSet/>
      <dgm:spPr/>
      <dgm:t>
        <a:bodyPr/>
        <a:lstStyle/>
        <a:p>
          <a:endParaRPr lang="en-US"/>
        </a:p>
      </dgm:t>
    </dgm:pt>
    <dgm:pt modelId="{6EB75865-A79C-44A5-8FDD-1E4221F92427}" type="sibTrans" cxnId="{4A374F9D-6D29-4E07-A506-5806934D4EF5}">
      <dgm:prSet/>
      <dgm:spPr/>
      <dgm:t>
        <a:bodyPr/>
        <a:lstStyle/>
        <a:p>
          <a:endParaRPr lang="en-US"/>
        </a:p>
      </dgm:t>
    </dgm:pt>
    <dgm:pt modelId="{7EFBA5E9-5D1A-4C41-8284-2ADDFCA3D035}">
      <dgm:prSet/>
      <dgm:spPr/>
      <dgm:t>
        <a:bodyPr/>
        <a:lstStyle/>
        <a:p>
          <a:r>
            <a:rPr lang="en-GB"/>
            <a:t>Keywords in Python are case-sensitive.</a:t>
          </a:r>
          <a:endParaRPr lang="en-US"/>
        </a:p>
      </dgm:t>
    </dgm:pt>
    <dgm:pt modelId="{14E47507-11C1-404B-A754-3B827D31EEC9}" type="parTrans" cxnId="{42971C97-9BA0-4077-BD8F-98DC52CEDCF0}">
      <dgm:prSet/>
      <dgm:spPr/>
      <dgm:t>
        <a:bodyPr/>
        <a:lstStyle/>
        <a:p>
          <a:endParaRPr lang="en-US"/>
        </a:p>
      </dgm:t>
    </dgm:pt>
    <dgm:pt modelId="{FB62C608-4228-48A1-AE86-589AB87E056D}" type="sibTrans" cxnId="{42971C97-9BA0-4077-BD8F-98DC52CEDCF0}">
      <dgm:prSet/>
      <dgm:spPr/>
      <dgm:t>
        <a:bodyPr/>
        <a:lstStyle/>
        <a:p>
          <a:endParaRPr lang="en-US"/>
        </a:p>
      </dgm:t>
    </dgm:pt>
    <dgm:pt modelId="{1D58C03C-BE19-40E6-90F0-5A07D5BD1B2F}">
      <dgm:prSet/>
      <dgm:spPr/>
      <dgm:t>
        <a:bodyPr/>
        <a:lstStyle/>
        <a:p>
          <a:r>
            <a:rPr lang="en-GB"/>
            <a:t>All the keywords must be in lowercase except True and False.</a:t>
          </a:r>
          <a:endParaRPr lang="en-US"/>
        </a:p>
      </dgm:t>
    </dgm:pt>
    <dgm:pt modelId="{39F93A6D-3C30-49AC-AED9-8BBBA0C4A996}" type="parTrans" cxnId="{58F1BC20-BCAB-400E-9043-FC8F00F02FB3}">
      <dgm:prSet/>
      <dgm:spPr/>
      <dgm:t>
        <a:bodyPr/>
        <a:lstStyle/>
        <a:p>
          <a:endParaRPr lang="en-US"/>
        </a:p>
      </dgm:t>
    </dgm:pt>
    <dgm:pt modelId="{53433C1C-02D4-4A11-BC1A-045D16A915DF}" type="sibTrans" cxnId="{58F1BC20-BCAB-400E-9043-FC8F00F02FB3}">
      <dgm:prSet/>
      <dgm:spPr/>
      <dgm:t>
        <a:bodyPr/>
        <a:lstStyle/>
        <a:p>
          <a:endParaRPr lang="en-US"/>
        </a:p>
      </dgm:t>
    </dgm:pt>
    <dgm:pt modelId="{1757A7A4-CA00-40A7-B019-E2405CDA0D94}">
      <dgm:prSet/>
      <dgm:spPr/>
      <dgm:t>
        <a:bodyPr/>
        <a:lstStyle/>
        <a:p>
          <a:r>
            <a:rPr lang="en-GB"/>
            <a:t>They may vary with Python versions.</a:t>
          </a:r>
          <a:endParaRPr lang="en-US"/>
        </a:p>
      </dgm:t>
    </dgm:pt>
    <dgm:pt modelId="{77B348F9-B12A-4444-A203-4CC03F5987DE}" type="parTrans" cxnId="{FC318FF3-86C7-4467-A87F-C22898F6E5A9}">
      <dgm:prSet/>
      <dgm:spPr/>
      <dgm:t>
        <a:bodyPr/>
        <a:lstStyle/>
        <a:p>
          <a:endParaRPr lang="en-US"/>
        </a:p>
      </dgm:t>
    </dgm:pt>
    <dgm:pt modelId="{9F277C1C-E1D2-4306-AB0B-3962B87C3694}" type="sibTrans" cxnId="{FC318FF3-86C7-4467-A87F-C22898F6E5A9}">
      <dgm:prSet/>
      <dgm:spPr/>
      <dgm:t>
        <a:bodyPr/>
        <a:lstStyle/>
        <a:p>
          <a:endParaRPr lang="en-US"/>
        </a:p>
      </dgm:t>
    </dgm:pt>
    <dgm:pt modelId="{BA14EC16-E79F-4580-923D-692B1D4B2261}">
      <dgm:prSet/>
      <dgm:spPr/>
      <dgm:t>
        <a:bodyPr/>
        <a:lstStyle/>
        <a:p>
          <a:r>
            <a:rPr lang="en-GB"/>
            <a:t>Keywords have specific meanings and predefined uses, which can’t be altered.</a:t>
          </a:r>
          <a:endParaRPr lang="en-US"/>
        </a:p>
      </dgm:t>
    </dgm:pt>
    <dgm:pt modelId="{F07B6D33-9472-431A-8ACD-F3840B2D3D51}" type="parTrans" cxnId="{CC65B162-143D-44CF-8A17-124C9518A1F3}">
      <dgm:prSet/>
      <dgm:spPr/>
      <dgm:t>
        <a:bodyPr/>
        <a:lstStyle/>
        <a:p>
          <a:endParaRPr lang="en-US"/>
        </a:p>
      </dgm:t>
    </dgm:pt>
    <dgm:pt modelId="{CC080EE5-60F2-4AD0-A14B-A774387F298E}" type="sibTrans" cxnId="{CC65B162-143D-44CF-8A17-124C9518A1F3}">
      <dgm:prSet/>
      <dgm:spPr/>
      <dgm:t>
        <a:bodyPr/>
        <a:lstStyle/>
        <a:p>
          <a:endParaRPr lang="en-US"/>
        </a:p>
      </dgm:t>
    </dgm:pt>
    <dgm:pt modelId="{26547979-71C2-4185-8A8B-02FBBF7B71E2}">
      <dgm:prSet/>
      <dgm:spPr/>
      <dgm:t>
        <a:bodyPr/>
        <a:lstStyle/>
        <a:p>
          <a:r>
            <a:rPr lang="en-GB"/>
            <a:t>They are a part of Python syntax and can’t be changed.</a:t>
          </a:r>
          <a:endParaRPr lang="en-US"/>
        </a:p>
      </dgm:t>
    </dgm:pt>
    <dgm:pt modelId="{1CA2896C-FB88-49C4-B103-632ADCEA00FB}" type="parTrans" cxnId="{1FD38C39-678F-4AC4-B510-646C0F8C7F93}">
      <dgm:prSet/>
      <dgm:spPr/>
      <dgm:t>
        <a:bodyPr/>
        <a:lstStyle/>
        <a:p>
          <a:endParaRPr lang="en-US"/>
        </a:p>
      </dgm:t>
    </dgm:pt>
    <dgm:pt modelId="{1FE4C485-16F0-4FA7-B002-411A5124858C}" type="sibTrans" cxnId="{1FD38C39-678F-4AC4-B510-646C0F8C7F93}">
      <dgm:prSet/>
      <dgm:spPr/>
      <dgm:t>
        <a:bodyPr/>
        <a:lstStyle/>
        <a:p>
          <a:endParaRPr lang="en-US"/>
        </a:p>
      </dgm:t>
    </dgm:pt>
    <dgm:pt modelId="{02CE2BF1-395E-40CE-B4EC-6348432C5797}">
      <dgm:prSet/>
      <dgm:spPr/>
      <dgm:t>
        <a:bodyPr/>
        <a:lstStyle/>
        <a:p>
          <a:r>
            <a:rPr lang="en-GB"/>
            <a:t>They must be according to the syntax rules in Python.</a:t>
          </a:r>
          <a:endParaRPr lang="en-US"/>
        </a:p>
      </dgm:t>
    </dgm:pt>
    <dgm:pt modelId="{586D3AE7-3E40-42A5-846C-13F510A1C32A}" type="parTrans" cxnId="{A92C4BDF-5846-4DF3-A218-BF2D295E8108}">
      <dgm:prSet/>
      <dgm:spPr/>
      <dgm:t>
        <a:bodyPr/>
        <a:lstStyle/>
        <a:p>
          <a:endParaRPr lang="en-US"/>
        </a:p>
      </dgm:t>
    </dgm:pt>
    <dgm:pt modelId="{034BAFFF-731E-494B-A57B-DCD43725E6DC}" type="sibTrans" cxnId="{A92C4BDF-5846-4DF3-A218-BF2D295E8108}">
      <dgm:prSet/>
      <dgm:spPr/>
      <dgm:t>
        <a:bodyPr/>
        <a:lstStyle/>
        <a:p>
          <a:endParaRPr lang="en-US"/>
        </a:p>
      </dgm:t>
    </dgm:pt>
    <dgm:pt modelId="{2DB64CF3-3047-4084-BF79-A9218A6AE3BE}">
      <dgm:prSet/>
      <dgm:spPr/>
      <dgm:t>
        <a:bodyPr/>
        <a:lstStyle/>
        <a:p>
          <a:r>
            <a:rPr lang="en-GB"/>
            <a:t>Keywords can’t be used as identifiers.</a:t>
          </a:r>
          <a:endParaRPr lang="en-US"/>
        </a:p>
      </dgm:t>
    </dgm:pt>
    <dgm:pt modelId="{ED011EC0-E816-459C-8705-50BF89B7D5E2}" type="parTrans" cxnId="{F075187A-D202-4914-803D-F948E3892D74}">
      <dgm:prSet/>
      <dgm:spPr/>
      <dgm:t>
        <a:bodyPr/>
        <a:lstStyle/>
        <a:p>
          <a:endParaRPr lang="en-US"/>
        </a:p>
      </dgm:t>
    </dgm:pt>
    <dgm:pt modelId="{E51B56F7-0698-4AE6-AC40-9C5AE7F4F6FA}" type="sibTrans" cxnId="{F075187A-D202-4914-803D-F948E3892D74}">
      <dgm:prSet/>
      <dgm:spPr/>
      <dgm:t>
        <a:bodyPr/>
        <a:lstStyle/>
        <a:p>
          <a:endParaRPr lang="en-US"/>
        </a:p>
      </dgm:t>
    </dgm:pt>
    <dgm:pt modelId="{1AF400C6-39F5-4DC0-B76A-8CB39C9F3B18}">
      <dgm:prSet/>
      <dgm:spPr/>
      <dgm:t>
        <a:bodyPr/>
        <a:lstStyle/>
        <a:p>
          <a:r>
            <a:rPr lang="en-GB"/>
            <a:t>Some words can be used as keywords in specific contexts and as identifiers in other cases.</a:t>
          </a:r>
          <a:endParaRPr lang="en-US"/>
        </a:p>
      </dgm:t>
    </dgm:pt>
    <dgm:pt modelId="{75F1056B-0D05-4784-945A-1FE985DDD167}" type="parTrans" cxnId="{04CCFE3B-0C4B-4BBA-B7E6-55D5FD8157D4}">
      <dgm:prSet/>
      <dgm:spPr/>
      <dgm:t>
        <a:bodyPr/>
        <a:lstStyle/>
        <a:p>
          <a:endParaRPr lang="en-US"/>
        </a:p>
      </dgm:t>
    </dgm:pt>
    <dgm:pt modelId="{E880525D-0CC5-414C-835F-692B0AD30063}" type="sibTrans" cxnId="{04CCFE3B-0C4B-4BBA-B7E6-55D5FD8157D4}">
      <dgm:prSet/>
      <dgm:spPr/>
      <dgm:t>
        <a:bodyPr/>
        <a:lstStyle/>
        <a:p>
          <a:endParaRPr lang="en-US"/>
        </a:p>
      </dgm:t>
    </dgm:pt>
    <dgm:pt modelId="{684E3D8D-E96E-40B4-AA4C-0C0D514C25C5}" type="pres">
      <dgm:prSet presAssocID="{82A560B8-2339-43D7-8946-DF8822D016BC}" presName="diagram" presStyleCnt="0">
        <dgm:presLayoutVars>
          <dgm:dir/>
          <dgm:resizeHandles val="exact"/>
        </dgm:presLayoutVars>
      </dgm:prSet>
      <dgm:spPr/>
    </dgm:pt>
    <dgm:pt modelId="{D2DB11F5-DB20-4948-997F-9193017AFB12}" type="pres">
      <dgm:prSet presAssocID="{545B3C69-7E55-43D9-BE4A-45354562BFDF}" presName="node" presStyleLbl="node1" presStyleIdx="0" presStyleCnt="11">
        <dgm:presLayoutVars>
          <dgm:bulletEnabled val="1"/>
        </dgm:presLayoutVars>
      </dgm:prSet>
      <dgm:spPr/>
    </dgm:pt>
    <dgm:pt modelId="{2D8E5098-8CBD-4E98-9D02-6194544DECC4}" type="pres">
      <dgm:prSet presAssocID="{844F15EE-BDC3-480B-A88C-F9ED2C2F0DD4}" presName="sibTrans" presStyleCnt="0"/>
      <dgm:spPr/>
    </dgm:pt>
    <dgm:pt modelId="{9EFAF189-A03D-401D-A728-F5DDA0616674}" type="pres">
      <dgm:prSet presAssocID="{BE995557-2874-4876-9951-E30D09B7128A}" presName="node" presStyleLbl="node1" presStyleIdx="1" presStyleCnt="11">
        <dgm:presLayoutVars>
          <dgm:bulletEnabled val="1"/>
        </dgm:presLayoutVars>
      </dgm:prSet>
      <dgm:spPr/>
    </dgm:pt>
    <dgm:pt modelId="{D8D38967-A6AB-44E9-AB86-3A4E66FBB1FE}" type="pres">
      <dgm:prSet presAssocID="{291DA6E1-5BFE-4928-AAC0-C72A56F896AE}" presName="sibTrans" presStyleCnt="0"/>
      <dgm:spPr/>
    </dgm:pt>
    <dgm:pt modelId="{7DD3FC71-2ED4-4DD0-BA7B-1211A6FDB120}" type="pres">
      <dgm:prSet presAssocID="{9A92B2C6-B718-4855-96BB-EA3C032DCA4C}" presName="node" presStyleLbl="node1" presStyleIdx="2" presStyleCnt="11">
        <dgm:presLayoutVars>
          <dgm:bulletEnabled val="1"/>
        </dgm:presLayoutVars>
      </dgm:prSet>
      <dgm:spPr/>
    </dgm:pt>
    <dgm:pt modelId="{0D1B6510-36CD-4389-BA54-BF2D8046C9EE}" type="pres">
      <dgm:prSet presAssocID="{6EB75865-A79C-44A5-8FDD-1E4221F92427}" presName="sibTrans" presStyleCnt="0"/>
      <dgm:spPr/>
    </dgm:pt>
    <dgm:pt modelId="{4EC28911-A2FB-4589-96D2-906446E1ADCE}" type="pres">
      <dgm:prSet presAssocID="{7EFBA5E9-5D1A-4C41-8284-2ADDFCA3D035}" presName="node" presStyleLbl="node1" presStyleIdx="3" presStyleCnt="11">
        <dgm:presLayoutVars>
          <dgm:bulletEnabled val="1"/>
        </dgm:presLayoutVars>
      </dgm:prSet>
      <dgm:spPr/>
    </dgm:pt>
    <dgm:pt modelId="{C9A17083-E2E2-4D13-A868-CBBE0E0D24EA}" type="pres">
      <dgm:prSet presAssocID="{FB62C608-4228-48A1-AE86-589AB87E056D}" presName="sibTrans" presStyleCnt="0"/>
      <dgm:spPr/>
    </dgm:pt>
    <dgm:pt modelId="{98AA9C50-A897-48F7-9C91-16033067BE59}" type="pres">
      <dgm:prSet presAssocID="{1D58C03C-BE19-40E6-90F0-5A07D5BD1B2F}" presName="node" presStyleLbl="node1" presStyleIdx="4" presStyleCnt="11">
        <dgm:presLayoutVars>
          <dgm:bulletEnabled val="1"/>
        </dgm:presLayoutVars>
      </dgm:prSet>
      <dgm:spPr/>
    </dgm:pt>
    <dgm:pt modelId="{66C632AF-905D-4702-991C-DF5FE1051FC5}" type="pres">
      <dgm:prSet presAssocID="{53433C1C-02D4-4A11-BC1A-045D16A915DF}" presName="sibTrans" presStyleCnt="0"/>
      <dgm:spPr/>
    </dgm:pt>
    <dgm:pt modelId="{185EC6D4-9561-4077-B908-8240CBB546DC}" type="pres">
      <dgm:prSet presAssocID="{1757A7A4-CA00-40A7-B019-E2405CDA0D94}" presName="node" presStyleLbl="node1" presStyleIdx="5" presStyleCnt="11">
        <dgm:presLayoutVars>
          <dgm:bulletEnabled val="1"/>
        </dgm:presLayoutVars>
      </dgm:prSet>
      <dgm:spPr/>
    </dgm:pt>
    <dgm:pt modelId="{D1DA8712-3991-4517-975F-711CD34AC859}" type="pres">
      <dgm:prSet presAssocID="{9F277C1C-E1D2-4306-AB0B-3962B87C3694}" presName="sibTrans" presStyleCnt="0"/>
      <dgm:spPr/>
    </dgm:pt>
    <dgm:pt modelId="{8DB03E8A-FC5C-405B-A50B-03E8BF0F9E65}" type="pres">
      <dgm:prSet presAssocID="{BA14EC16-E79F-4580-923D-692B1D4B2261}" presName="node" presStyleLbl="node1" presStyleIdx="6" presStyleCnt="11">
        <dgm:presLayoutVars>
          <dgm:bulletEnabled val="1"/>
        </dgm:presLayoutVars>
      </dgm:prSet>
      <dgm:spPr/>
    </dgm:pt>
    <dgm:pt modelId="{0DBFD60B-E9B6-4EF3-8693-A2EFC61FBB6D}" type="pres">
      <dgm:prSet presAssocID="{CC080EE5-60F2-4AD0-A14B-A774387F298E}" presName="sibTrans" presStyleCnt="0"/>
      <dgm:spPr/>
    </dgm:pt>
    <dgm:pt modelId="{D1841DEA-4AE8-4B34-8596-D72799170A14}" type="pres">
      <dgm:prSet presAssocID="{26547979-71C2-4185-8A8B-02FBBF7B71E2}" presName="node" presStyleLbl="node1" presStyleIdx="7" presStyleCnt="11">
        <dgm:presLayoutVars>
          <dgm:bulletEnabled val="1"/>
        </dgm:presLayoutVars>
      </dgm:prSet>
      <dgm:spPr/>
    </dgm:pt>
    <dgm:pt modelId="{CA7A5D37-0564-47A3-9BEC-7BD7E791B6A5}" type="pres">
      <dgm:prSet presAssocID="{1FE4C485-16F0-4FA7-B002-411A5124858C}" presName="sibTrans" presStyleCnt="0"/>
      <dgm:spPr/>
    </dgm:pt>
    <dgm:pt modelId="{54E81D61-1C8F-4FF7-82B7-4424EE0BF364}" type="pres">
      <dgm:prSet presAssocID="{02CE2BF1-395E-40CE-B4EC-6348432C5797}" presName="node" presStyleLbl="node1" presStyleIdx="8" presStyleCnt="11">
        <dgm:presLayoutVars>
          <dgm:bulletEnabled val="1"/>
        </dgm:presLayoutVars>
      </dgm:prSet>
      <dgm:spPr/>
    </dgm:pt>
    <dgm:pt modelId="{28483CBF-8FF9-4692-91F4-C69D81EC2CFA}" type="pres">
      <dgm:prSet presAssocID="{034BAFFF-731E-494B-A57B-DCD43725E6DC}" presName="sibTrans" presStyleCnt="0"/>
      <dgm:spPr/>
    </dgm:pt>
    <dgm:pt modelId="{28A33267-3437-481B-B649-6782E4456122}" type="pres">
      <dgm:prSet presAssocID="{2DB64CF3-3047-4084-BF79-A9218A6AE3BE}" presName="node" presStyleLbl="node1" presStyleIdx="9" presStyleCnt="11">
        <dgm:presLayoutVars>
          <dgm:bulletEnabled val="1"/>
        </dgm:presLayoutVars>
      </dgm:prSet>
      <dgm:spPr/>
    </dgm:pt>
    <dgm:pt modelId="{7D86CDDD-AB77-4EA1-BA96-2F0842344702}" type="pres">
      <dgm:prSet presAssocID="{E51B56F7-0698-4AE6-AC40-9C5AE7F4F6FA}" presName="sibTrans" presStyleCnt="0"/>
      <dgm:spPr/>
    </dgm:pt>
    <dgm:pt modelId="{52C85123-F913-49AA-9B06-E6CFA96D4E84}" type="pres">
      <dgm:prSet presAssocID="{1AF400C6-39F5-4DC0-B76A-8CB39C9F3B18}" presName="node" presStyleLbl="node1" presStyleIdx="10" presStyleCnt="11">
        <dgm:presLayoutVars>
          <dgm:bulletEnabled val="1"/>
        </dgm:presLayoutVars>
      </dgm:prSet>
      <dgm:spPr/>
    </dgm:pt>
  </dgm:ptLst>
  <dgm:cxnLst>
    <dgm:cxn modelId="{58F1BC20-BCAB-400E-9043-FC8F00F02FB3}" srcId="{82A560B8-2339-43D7-8946-DF8822D016BC}" destId="{1D58C03C-BE19-40E6-90F0-5A07D5BD1B2F}" srcOrd="4" destOrd="0" parTransId="{39F93A6D-3C30-49AC-AED9-8BBBA0C4A996}" sibTransId="{53433C1C-02D4-4A11-BC1A-045D16A915DF}"/>
    <dgm:cxn modelId="{08923626-F461-4D73-8B20-50645D0334A9}" srcId="{82A560B8-2339-43D7-8946-DF8822D016BC}" destId="{545B3C69-7E55-43D9-BE4A-45354562BFDF}" srcOrd="0" destOrd="0" parTransId="{55C67F2C-D320-417A-A207-48E507BF945A}" sibTransId="{844F15EE-BDC3-480B-A88C-F9ED2C2F0DD4}"/>
    <dgm:cxn modelId="{755B8426-D62C-4D25-8736-9168F19AFDB8}" type="presOf" srcId="{1757A7A4-CA00-40A7-B019-E2405CDA0D94}" destId="{185EC6D4-9561-4077-B908-8240CBB546DC}" srcOrd="0" destOrd="0" presId="urn:microsoft.com/office/officeart/2005/8/layout/default"/>
    <dgm:cxn modelId="{2103A827-D78F-4FAC-99F0-2BC831316BF0}" type="presOf" srcId="{02CE2BF1-395E-40CE-B4EC-6348432C5797}" destId="{54E81D61-1C8F-4FF7-82B7-4424EE0BF364}" srcOrd="0" destOrd="0" presId="urn:microsoft.com/office/officeart/2005/8/layout/default"/>
    <dgm:cxn modelId="{71CA362D-E723-4523-9F54-C9EB7DFB552D}" type="presOf" srcId="{26547979-71C2-4185-8A8B-02FBBF7B71E2}" destId="{D1841DEA-4AE8-4B34-8596-D72799170A14}" srcOrd="0" destOrd="0" presId="urn:microsoft.com/office/officeart/2005/8/layout/default"/>
    <dgm:cxn modelId="{22D0B134-A409-43A2-93AD-BA30BBC868E1}" type="presOf" srcId="{7EFBA5E9-5D1A-4C41-8284-2ADDFCA3D035}" destId="{4EC28911-A2FB-4589-96D2-906446E1ADCE}" srcOrd="0" destOrd="0" presId="urn:microsoft.com/office/officeart/2005/8/layout/default"/>
    <dgm:cxn modelId="{1FD38C39-678F-4AC4-B510-646C0F8C7F93}" srcId="{82A560B8-2339-43D7-8946-DF8822D016BC}" destId="{26547979-71C2-4185-8A8B-02FBBF7B71E2}" srcOrd="7" destOrd="0" parTransId="{1CA2896C-FB88-49C4-B103-632ADCEA00FB}" sibTransId="{1FE4C485-16F0-4FA7-B002-411A5124858C}"/>
    <dgm:cxn modelId="{04CCFE3B-0C4B-4BBA-B7E6-55D5FD8157D4}" srcId="{82A560B8-2339-43D7-8946-DF8822D016BC}" destId="{1AF400C6-39F5-4DC0-B76A-8CB39C9F3B18}" srcOrd="10" destOrd="0" parTransId="{75F1056B-0D05-4784-945A-1FE985DDD167}" sibTransId="{E880525D-0CC5-414C-835F-692B0AD30063}"/>
    <dgm:cxn modelId="{CC65B162-143D-44CF-8A17-124C9518A1F3}" srcId="{82A560B8-2339-43D7-8946-DF8822D016BC}" destId="{BA14EC16-E79F-4580-923D-692B1D4B2261}" srcOrd="6" destOrd="0" parTransId="{F07B6D33-9472-431A-8ACD-F3840B2D3D51}" sibTransId="{CC080EE5-60F2-4AD0-A14B-A774387F298E}"/>
    <dgm:cxn modelId="{F78DC144-3DD8-4760-BE32-1E9047BF2357}" type="presOf" srcId="{2DB64CF3-3047-4084-BF79-A9218A6AE3BE}" destId="{28A33267-3437-481B-B649-6782E4456122}" srcOrd="0" destOrd="0" presId="urn:microsoft.com/office/officeart/2005/8/layout/default"/>
    <dgm:cxn modelId="{526D2867-2D14-4C83-B0CC-1A90DC17B613}" type="presOf" srcId="{9A92B2C6-B718-4855-96BB-EA3C032DCA4C}" destId="{7DD3FC71-2ED4-4DD0-BA7B-1211A6FDB120}" srcOrd="0" destOrd="0" presId="urn:microsoft.com/office/officeart/2005/8/layout/default"/>
    <dgm:cxn modelId="{82BBBD6C-8B3A-4E8B-8B7F-318728B7DCAF}" type="presOf" srcId="{545B3C69-7E55-43D9-BE4A-45354562BFDF}" destId="{D2DB11F5-DB20-4948-997F-9193017AFB12}" srcOrd="0" destOrd="0" presId="urn:microsoft.com/office/officeart/2005/8/layout/default"/>
    <dgm:cxn modelId="{1BFA666D-CC6A-4251-952E-0FB50FB423A6}" srcId="{82A560B8-2339-43D7-8946-DF8822D016BC}" destId="{BE995557-2874-4876-9951-E30D09B7128A}" srcOrd="1" destOrd="0" parTransId="{3B15DF76-7F68-4429-AA59-EC1F9F5BC7A7}" sibTransId="{291DA6E1-5BFE-4928-AAC0-C72A56F896AE}"/>
    <dgm:cxn modelId="{F075187A-D202-4914-803D-F948E3892D74}" srcId="{82A560B8-2339-43D7-8946-DF8822D016BC}" destId="{2DB64CF3-3047-4084-BF79-A9218A6AE3BE}" srcOrd="9" destOrd="0" parTransId="{ED011EC0-E816-459C-8705-50BF89B7D5E2}" sibTransId="{E51B56F7-0698-4AE6-AC40-9C5AE7F4F6FA}"/>
    <dgm:cxn modelId="{75DE3592-D9B0-446B-843D-0728492E7BCD}" type="presOf" srcId="{1D58C03C-BE19-40E6-90F0-5A07D5BD1B2F}" destId="{98AA9C50-A897-48F7-9C91-16033067BE59}" srcOrd="0" destOrd="0" presId="urn:microsoft.com/office/officeart/2005/8/layout/default"/>
    <dgm:cxn modelId="{42971C97-9BA0-4077-BD8F-98DC52CEDCF0}" srcId="{82A560B8-2339-43D7-8946-DF8822D016BC}" destId="{7EFBA5E9-5D1A-4C41-8284-2ADDFCA3D035}" srcOrd="3" destOrd="0" parTransId="{14E47507-11C1-404B-A754-3B827D31EEC9}" sibTransId="{FB62C608-4228-48A1-AE86-589AB87E056D}"/>
    <dgm:cxn modelId="{4A374F9D-6D29-4E07-A506-5806934D4EF5}" srcId="{82A560B8-2339-43D7-8946-DF8822D016BC}" destId="{9A92B2C6-B718-4855-96BB-EA3C032DCA4C}" srcOrd="2" destOrd="0" parTransId="{F3193AC5-0B7F-4FBB-8238-2ED5B9014FA3}" sibTransId="{6EB75865-A79C-44A5-8FDD-1E4221F92427}"/>
    <dgm:cxn modelId="{D3065DAA-1CCF-41A3-9F4B-66D17FD98A76}" type="presOf" srcId="{BA14EC16-E79F-4580-923D-692B1D4B2261}" destId="{8DB03E8A-FC5C-405B-A50B-03E8BF0F9E65}" srcOrd="0" destOrd="0" presId="urn:microsoft.com/office/officeart/2005/8/layout/default"/>
    <dgm:cxn modelId="{6261D5AB-39D9-499E-91BB-09C48AEDC15C}" type="presOf" srcId="{82A560B8-2339-43D7-8946-DF8822D016BC}" destId="{684E3D8D-E96E-40B4-AA4C-0C0D514C25C5}" srcOrd="0" destOrd="0" presId="urn:microsoft.com/office/officeart/2005/8/layout/default"/>
    <dgm:cxn modelId="{BCB69EBF-26CA-4A43-BE21-7280FA73DA1E}" type="presOf" srcId="{1AF400C6-39F5-4DC0-B76A-8CB39C9F3B18}" destId="{52C85123-F913-49AA-9B06-E6CFA96D4E84}" srcOrd="0" destOrd="0" presId="urn:microsoft.com/office/officeart/2005/8/layout/default"/>
    <dgm:cxn modelId="{A92C4BDF-5846-4DF3-A218-BF2D295E8108}" srcId="{82A560B8-2339-43D7-8946-DF8822D016BC}" destId="{02CE2BF1-395E-40CE-B4EC-6348432C5797}" srcOrd="8" destOrd="0" parTransId="{586D3AE7-3E40-42A5-846C-13F510A1C32A}" sibTransId="{034BAFFF-731E-494B-A57B-DCD43725E6DC}"/>
    <dgm:cxn modelId="{BEBFE0E1-58AA-41DE-8CA7-95AE795E5817}" type="presOf" srcId="{BE995557-2874-4876-9951-E30D09B7128A}" destId="{9EFAF189-A03D-401D-A728-F5DDA0616674}" srcOrd="0" destOrd="0" presId="urn:microsoft.com/office/officeart/2005/8/layout/default"/>
    <dgm:cxn modelId="{FC318FF3-86C7-4467-A87F-C22898F6E5A9}" srcId="{82A560B8-2339-43D7-8946-DF8822D016BC}" destId="{1757A7A4-CA00-40A7-B019-E2405CDA0D94}" srcOrd="5" destOrd="0" parTransId="{77B348F9-B12A-4444-A203-4CC03F5987DE}" sibTransId="{9F277C1C-E1D2-4306-AB0B-3962B87C3694}"/>
    <dgm:cxn modelId="{778604D8-7C62-443E-8CA2-2AA8C276AFB3}" type="presParOf" srcId="{684E3D8D-E96E-40B4-AA4C-0C0D514C25C5}" destId="{D2DB11F5-DB20-4948-997F-9193017AFB12}" srcOrd="0" destOrd="0" presId="urn:microsoft.com/office/officeart/2005/8/layout/default"/>
    <dgm:cxn modelId="{260C7091-27F5-436E-9733-2E90D221382E}" type="presParOf" srcId="{684E3D8D-E96E-40B4-AA4C-0C0D514C25C5}" destId="{2D8E5098-8CBD-4E98-9D02-6194544DECC4}" srcOrd="1" destOrd="0" presId="urn:microsoft.com/office/officeart/2005/8/layout/default"/>
    <dgm:cxn modelId="{C6883FA0-B634-4554-AFF2-DBF74EF4C6D0}" type="presParOf" srcId="{684E3D8D-E96E-40B4-AA4C-0C0D514C25C5}" destId="{9EFAF189-A03D-401D-A728-F5DDA0616674}" srcOrd="2" destOrd="0" presId="urn:microsoft.com/office/officeart/2005/8/layout/default"/>
    <dgm:cxn modelId="{2D37F1DF-2E26-4BCE-B9DF-A6D9941A5077}" type="presParOf" srcId="{684E3D8D-E96E-40B4-AA4C-0C0D514C25C5}" destId="{D8D38967-A6AB-44E9-AB86-3A4E66FBB1FE}" srcOrd="3" destOrd="0" presId="urn:microsoft.com/office/officeart/2005/8/layout/default"/>
    <dgm:cxn modelId="{A3E7A0DC-63BF-4922-AA58-750849CCFB12}" type="presParOf" srcId="{684E3D8D-E96E-40B4-AA4C-0C0D514C25C5}" destId="{7DD3FC71-2ED4-4DD0-BA7B-1211A6FDB120}" srcOrd="4" destOrd="0" presId="urn:microsoft.com/office/officeart/2005/8/layout/default"/>
    <dgm:cxn modelId="{2BF2CA7C-D686-4BFA-875E-1D6DE2A79F31}" type="presParOf" srcId="{684E3D8D-E96E-40B4-AA4C-0C0D514C25C5}" destId="{0D1B6510-36CD-4389-BA54-BF2D8046C9EE}" srcOrd="5" destOrd="0" presId="urn:microsoft.com/office/officeart/2005/8/layout/default"/>
    <dgm:cxn modelId="{45399F77-4A7B-4C83-9608-D7D4C74FDA1E}" type="presParOf" srcId="{684E3D8D-E96E-40B4-AA4C-0C0D514C25C5}" destId="{4EC28911-A2FB-4589-96D2-906446E1ADCE}" srcOrd="6" destOrd="0" presId="urn:microsoft.com/office/officeart/2005/8/layout/default"/>
    <dgm:cxn modelId="{7CEAB080-0A85-4537-915D-71BEC9A4E362}" type="presParOf" srcId="{684E3D8D-E96E-40B4-AA4C-0C0D514C25C5}" destId="{C9A17083-E2E2-4D13-A868-CBBE0E0D24EA}" srcOrd="7" destOrd="0" presId="urn:microsoft.com/office/officeart/2005/8/layout/default"/>
    <dgm:cxn modelId="{A6FCC3DF-AABC-4C33-8FCE-CAD9889EC580}" type="presParOf" srcId="{684E3D8D-E96E-40B4-AA4C-0C0D514C25C5}" destId="{98AA9C50-A897-48F7-9C91-16033067BE59}" srcOrd="8" destOrd="0" presId="urn:microsoft.com/office/officeart/2005/8/layout/default"/>
    <dgm:cxn modelId="{65CE22DA-531E-4EEC-B1A7-9C78EC9308A3}" type="presParOf" srcId="{684E3D8D-E96E-40B4-AA4C-0C0D514C25C5}" destId="{66C632AF-905D-4702-991C-DF5FE1051FC5}" srcOrd="9" destOrd="0" presId="urn:microsoft.com/office/officeart/2005/8/layout/default"/>
    <dgm:cxn modelId="{544D8DEE-D46E-4647-8B98-8B0692786DDB}" type="presParOf" srcId="{684E3D8D-E96E-40B4-AA4C-0C0D514C25C5}" destId="{185EC6D4-9561-4077-B908-8240CBB546DC}" srcOrd="10" destOrd="0" presId="urn:microsoft.com/office/officeart/2005/8/layout/default"/>
    <dgm:cxn modelId="{21A6C710-F23E-4200-80AA-D1B00D3EDE9E}" type="presParOf" srcId="{684E3D8D-E96E-40B4-AA4C-0C0D514C25C5}" destId="{D1DA8712-3991-4517-975F-711CD34AC859}" srcOrd="11" destOrd="0" presId="urn:microsoft.com/office/officeart/2005/8/layout/default"/>
    <dgm:cxn modelId="{77AE1F58-FF61-4E34-B6DA-5AFE10B80DED}" type="presParOf" srcId="{684E3D8D-E96E-40B4-AA4C-0C0D514C25C5}" destId="{8DB03E8A-FC5C-405B-A50B-03E8BF0F9E65}" srcOrd="12" destOrd="0" presId="urn:microsoft.com/office/officeart/2005/8/layout/default"/>
    <dgm:cxn modelId="{4630DF64-E542-476A-A768-317A1E27E71D}" type="presParOf" srcId="{684E3D8D-E96E-40B4-AA4C-0C0D514C25C5}" destId="{0DBFD60B-E9B6-4EF3-8693-A2EFC61FBB6D}" srcOrd="13" destOrd="0" presId="urn:microsoft.com/office/officeart/2005/8/layout/default"/>
    <dgm:cxn modelId="{D7ADDBC7-D88A-42F0-8A15-1D93D277AFA1}" type="presParOf" srcId="{684E3D8D-E96E-40B4-AA4C-0C0D514C25C5}" destId="{D1841DEA-4AE8-4B34-8596-D72799170A14}" srcOrd="14" destOrd="0" presId="urn:microsoft.com/office/officeart/2005/8/layout/default"/>
    <dgm:cxn modelId="{D6366EB2-FA02-41CD-84A9-30A0A2F2671A}" type="presParOf" srcId="{684E3D8D-E96E-40B4-AA4C-0C0D514C25C5}" destId="{CA7A5D37-0564-47A3-9BEC-7BD7E791B6A5}" srcOrd="15" destOrd="0" presId="urn:microsoft.com/office/officeart/2005/8/layout/default"/>
    <dgm:cxn modelId="{0B46A4B1-2BCA-4B40-B036-38B28E0E82F0}" type="presParOf" srcId="{684E3D8D-E96E-40B4-AA4C-0C0D514C25C5}" destId="{54E81D61-1C8F-4FF7-82B7-4424EE0BF364}" srcOrd="16" destOrd="0" presId="urn:microsoft.com/office/officeart/2005/8/layout/default"/>
    <dgm:cxn modelId="{FE39D41F-AC0C-47E0-9DB9-3165E20F66F9}" type="presParOf" srcId="{684E3D8D-E96E-40B4-AA4C-0C0D514C25C5}" destId="{28483CBF-8FF9-4692-91F4-C69D81EC2CFA}" srcOrd="17" destOrd="0" presId="urn:microsoft.com/office/officeart/2005/8/layout/default"/>
    <dgm:cxn modelId="{F1263E33-2002-42D1-A410-CF6A11117B86}" type="presParOf" srcId="{684E3D8D-E96E-40B4-AA4C-0C0D514C25C5}" destId="{28A33267-3437-481B-B649-6782E4456122}" srcOrd="18" destOrd="0" presId="urn:microsoft.com/office/officeart/2005/8/layout/default"/>
    <dgm:cxn modelId="{30B80170-4EB9-4ABC-A10D-C102187E3814}" type="presParOf" srcId="{684E3D8D-E96E-40B4-AA4C-0C0D514C25C5}" destId="{7D86CDDD-AB77-4EA1-BA96-2F0842344702}" srcOrd="19" destOrd="0" presId="urn:microsoft.com/office/officeart/2005/8/layout/default"/>
    <dgm:cxn modelId="{7CBBD962-09E5-4D59-998F-4E91D42EE546}" type="presParOf" srcId="{684E3D8D-E96E-40B4-AA4C-0C0D514C25C5}" destId="{52C85123-F913-49AA-9B06-E6CFA96D4E84}"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BD1212B-5B7A-4D24-9EED-354F795A6200}">
      <dsp:nvSpPr>
        <dsp:cNvPr id="0" name=""/>
        <dsp:cNvSpPr/>
      </dsp:nvSpPr>
      <dsp:spPr>
        <a:xfrm>
          <a:off x="1320"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B9B0093-89A6-4E02-80A3-988B9EDCD3F4}">
      <dsp:nvSpPr>
        <dsp:cNvPr id="0" name=""/>
        <dsp:cNvSpPr/>
      </dsp:nvSpPr>
      <dsp:spPr>
        <a:xfrm>
          <a:off x="516452"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Introduction</a:t>
          </a:r>
          <a:endParaRPr lang="en-US" sz="2300" kern="1200"/>
        </a:p>
      </dsp:txBody>
      <dsp:txXfrm>
        <a:off x="602678" y="725825"/>
        <a:ext cx="4463730" cy="2771523"/>
      </dsp:txXfrm>
    </dsp:sp>
    <dsp:sp modelId="{F6B326CB-B62A-4A95-AFB9-AE531D26FAFB}">
      <dsp:nvSpPr>
        <dsp:cNvPr id="0" name=""/>
        <dsp:cNvSpPr/>
      </dsp:nvSpPr>
      <dsp:spPr>
        <a:xfrm>
          <a:off x="5667765" y="150224"/>
          <a:ext cx="4636182" cy="294397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A896E7F-9967-46B8-9A9C-06821FC10F5F}">
      <dsp:nvSpPr>
        <dsp:cNvPr id="0" name=""/>
        <dsp:cNvSpPr/>
      </dsp:nvSpPr>
      <dsp:spPr>
        <a:xfrm>
          <a:off x="6182897" y="639599"/>
          <a:ext cx="4636182" cy="294397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GB" sz="2300" kern="1200"/>
            <a:t>A language is made of a set of words and rules that come together to make a sentence. Similarly, Python programming language consists of various predefined words known as keywords, which create meaningful code and programs. </a:t>
          </a:r>
          <a:endParaRPr lang="en-US" sz="2300" kern="1200"/>
        </a:p>
      </dsp:txBody>
      <dsp:txXfrm>
        <a:off x="6269123" y="725825"/>
        <a:ext cx="4463730" cy="27715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DB11F5-DB20-4948-997F-9193017AFB12}">
      <dsp:nvSpPr>
        <dsp:cNvPr id="0" name=""/>
        <dsp:cNvSpPr/>
      </dsp:nvSpPr>
      <dsp:spPr>
        <a:xfrm>
          <a:off x="374592" y="1859"/>
          <a:ext cx="1865039" cy="111902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What Are Keywords in Python?</a:t>
          </a:r>
          <a:endParaRPr lang="en-US" sz="1000" kern="1200"/>
        </a:p>
      </dsp:txBody>
      <dsp:txXfrm>
        <a:off x="374592" y="1859"/>
        <a:ext cx="1865039" cy="1119023"/>
      </dsp:txXfrm>
    </dsp:sp>
    <dsp:sp modelId="{9EFAF189-A03D-401D-A728-F5DDA0616674}">
      <dsp:nvSpPr>
        <dsp:cNvPr id="0" name=""/>
        <dsp:cNvSpPr/>
      </dsp:nvSpPr>
      <dsp:spPr>
        <a:xfrm>
          <a:off x="2426136" y="1859"/>
          <a:ext cx="1865039" cy="1119023"/>
        </a:xfrm>
        <a:prstGeom prst="rect">
          <a:avLst/>
        </a:prstGeom>
        <a:solidFill>
          <a:schemeClr val="accent2">
            <a:hueOff val="644361"/>
            <a:satOff val="-1849"/>
            <a:lumOff val="-2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Keywords in Python are predefined and reserved words with special meanings. They are a part of Python syntax. Python language keywords can’t be used as a variable, function, or identifier name. </a:t>
          </a:r>
          <a:endParaRPr lang="en-US" sz="1000" kern="1200"/>
        </a:p>
      </dsp:txBody>
      <dsp:txXfrm>
        <a:off x="2426136" y="1859"/>
        <a:ext cx="1865039" cy="1119023"/>
      </dsp:txXfrm>
    </dsp:sp>
    <dsp:sp modelId="{7DD3FC71-2ED4-4DD0-BA7B-1211A6FDB120}">
      <dsp:nvSpPr>
        <dsp:cNvPr id="0" name=""/>
        <dsp:cNvSpPr/>
      </dsp:nvSpPr>
      <dsp:spPr>
        <a:xfrm>
          <a:off x="4477680" y="1859"/>
          <a:ext cx="1865039" cy="111902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You must understand the rules of using keywords to write correct Python code. So, here are the basic rules and guidelines for Python keywords:</a:t>
          </a:r>
          <a:endParaRPr lang="en-US" sz="1000" kern="1200"/>
        </a:p>
      </dsp:txBody>
      <dsp:txXfrm>
        <a:off x="4477680" y="1859"/>
        <a:ext cx="1865039" cy="1119023"/>
      </dsp:txXfrm>
    </dsp:sp>
    <dsp:sp modelId="{4EC28911-A2FB-4589-96D2-906446E1ADCE}">
      <dsp:nvSpPr>
        <dsp:cNvPr id="0" name=""/>
        <dsp:cNvSpPr/>
      </dsp:nvSpPr>
      <dsp:spPr>
        <a:xfrm>
          <a:off x="6529223" y="1859"/>
          <a:ext cx="1865039" cy="1119023"/>
        </a:xfrm>
        <a:prstGeom prst="rect">
          <a:avLst/>
        </a:prstGeom>
        <a:solidFill>
          <a:schemeClr val="accent2">
            <a:hueOff val="1933084"/>
            <a:satOff val="-5548"/>
            <a:lumOff val="-8883"/>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Keywords in Python are case-sensitive.</a:t>
          </a:r>
          <a:endParaRPr lang="en-US" sz="1000" kern="1200"/>
        </a:p>
      </dsp:txBody>
      <dsp:txXfrm>
        <a:off x="6529223" y="1859"/>
        <a:ext cx="1865039" cy="1119023"/>
      </dsp:txXfrm>
    </dsp:sp>
    <dsp:sp modelId="{98AA9C50-A897-48F7-9C91-16033067BE59}">
      <dsp:nvSpPr>
        <dsp:cNvPr id="0" name=""/>
        <dsp:cNvSpPr/>
      </dsp:nvSpPr>
      <dsp:spPr>
        <a:xfrm>
          <a:off x="8580767" y="1859"/>
          <a:ext cx="1865039" cy="111902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All the keywords must be in lowercase except True and False.</a:t>
          </a:r>
          <a:endParaRPr lang="en-US" sz="1000" kern="1200"/>
        </a:p>
      </dsp:txBody>
      <dsp:txXfrm>
        <a:off x="8580767" y="1859"/>
        <a:ext cx="1865039" cy="1119023"/>
      </dsp:txXfrm>
    </dsp:sp>
    <dsp:sp modelId="{185EC6D4-9561-4077-B908-8240CBB546DC}">
      <dsp:nvSpPr>
        <dsp:cNvPr id="0" name=""/>
        <dsp:cNvSpPr/>
      </dsp:nvSpPr>
      <dsp:spPr>
        <a:xfrm>
          <a:off x="374592" y="1307387"/>
          <a:ext cx="1865039" cy="1119023"/>
        </a:xfrm>
        <a:prstGeom prst="rect">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They may vary with Python versions.</a:t>
          </a:r>
          <a:endParaRPr lang="en-US" sz="1000" kern="1200"/>
        </a:p>
      </dsp:txBody>
      <dsp:txXfrm>
        <a:off x="374592" y="1307387"/>
        <a:ext cx="1865039" cy="1119023"/>
      </dsp:txXfrm>
    </dsp:sp>
    <dsp:sp modelId="{8DB03E8A-FC5C-405B-A50B-03E8BF0F9E65}">
      <dsp:nvSpPr>
        <dsp:cNvPr id="0" name=""/>
        <dsp:cNvSpPr/>
      </dsp:nvSpPr>
      <dsp:spPr>
        <a:xfrm>
          <a:off x="2426136" y="1307387"/>
          <a:ext cx="1865039" cy="111902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Keywords have specific meanings and predefined uses, which can’t be altered.</a:t>
          </a:r>
          <a:endParaRPr lang="en-US" sz="1000" kern="1200"/>
        </a:p>
      </dsp:txBody>
      <dsp:txXfrm>
        <a:off x="2426136" y="1307387"/>
        <a:ext cx="1865039" cy="1119023"/>
      </dsp:txXfrm>
    </dsp:sp>
    <dsp:sp modelId="{D1841DEA-4AE8-4B34-8596-D72799170A14}">
      <dsp:nvSpPr>
        <dsp:cNvPr id="0" name=""/>
        <dsp:cNvSpPr/>
      </dsp:nvSpPr>
      <dsp:spPr>
        <a:xfrm>
          <a:off x="4477680" y="1307387"/>
          <a:ext cx="1865039" cy="1119023"/>
        </a:xfrm>
        <a:prstGeom prst="rect">
          <a:avLst/>
        </a:prstGeom>
        <a:solidFill>
          <a:schemeClr val="accent2">
            <a:hueOff val="4510529"/>
            <a:satOff val="-12945"/>
            <a:lumOff val="-2072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They are a part of Python syntax and can’t be changed.</a:t>
          </a:r>
          <a:endParaRPr lang="en-US" sz="1000" kern="1200"/>
        </a:p>
      </dsp:txBody>
      <dsp:txXfrm>
        <a:off x="4477680" y="1307387"/>
        <a:ext cx="1865039" cy="1119023"/>
      </dsp:txXfrm>
    </dsp:sp>
    <dsp:sp modelId="{54E81D61-1C8F-4FF7-82B7-4424EE0BF364}">
      <dsp:nvSpPr>
        <dsp:cNvPr id="0" name=""/>
        <dsp:cNvSpPr/>
      </dsp:nvSpPr>
      <dsp:spPr>
        <a:xfrm>
          <a:off x="6529223" y="1307387"/>
          <a:ext cx="1865039" cy="111902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They must be according to the syntax rules in Python.</a:t>
          </a:r>
          <a:endParaRPr lang="en-US" sz="1000" kern="1200"/>
        </a:p>
      </dsp:txBody>
      <dsp:txXfrm>
        <a:off x="6529223" y="1307387"/>
        <a:ext cx="1865039" cy="1119023"/>
      </dsp:txXfrm>
    </dsp:sp>
    <dsp:sp modelId="{28A33267-3437-481B-B649-6782E4456122}">
      <dsp:nvSpPr>
        <dsp:cNvPr id="0" name=""/>
        <dsp:cNvSpPr/>
      </dsp:nvSpPr>
      <dsp:spPr>
        <a:xfrm>
          <a:off x="8580767" y="1307387"/>
          <a:ext cx="1865039" cy="1119023"/>
        </a:xfrm>
        <a:prstGeom prst="rect">
          <a:avLst/>
        </a:prstGeom>
        <a:solidFill>
          <a:schemeClr val="accent2">
            <a:hueOff val="5799252"/>
            <a:satOff val="-16644"/>
            <a:lumOff val="-2664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Keywords can’t be used as identifiers.</a:t>
          </a:r>
          <a:endParaRPr lang="en-US" sz="1000" kern="1200"/>
        </a:p>
      </dsp:txBody>
      <dsp:txXfrm>
        <a:off x="8580767" y="1307387"/>
        <a:ext cx="1865039" cy="1119023"/>
      </dsp:txXfrm>
    </dsp:sp>
    <dsp:sp modelId="{52C85123-F913-49AA-9B06-E6CFA96D4E84}">
      <dsp:nvSpPr>
        <dsp:cNvPr id="0" name=""/>
        <dsp:cNvSpPr/>
      </dsp:nvSpPr>
      <dsp:spPr>
        <a:xfrm>
          <a:off x="4477680" y="2612915"/>
          <a:ext cx="1865039" cy="111902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GB" sz="1000" kern="1200"/>
            <a:t>Some words can be used as keywords in specific contexts and as identifiers in other cases.</a:t>
          </a:r>
          <a:endParaRPr lang="en-US" sz="1000" kern="1200"/>
        </a:p>
      </dsp:txBody>
      <dsp:txXfrm>
        <a:off x="4477680" y="2612915"/>
        <a:ext cx="1865039" cy="1119023"/>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CD18F-C8E7-652F-1409-C516966ED79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66A2CA0F-6EFC-A83B-B0B0-AEDFD8598B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35418A-D412-C200-3D76-5F8992B61562}"/>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90F4785D-FE91-7D10-275F-0618216CAF2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AF3B127-B869-7287-8121-DA30F4C6A8A5}"/>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3522472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CD2D-D77E-839D-3EB2-430E82EFFEB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4FE44E-BEA7-D15E-E25F-F3A74A08A17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6608CDB-A9D7-6F2D-E50B-97FD3318C6FE}"/>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8EEC8A5D-AD37-8BA1-0DC0-3A4375BEA57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544BFDC-B59C-8823-4501-62C8EE6D2C20}"/>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1747665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8BD300-DD94-9703-1834-C6D066F59C0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1C76BFA-601F-944C-C46E-9CEF63D3D9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6E01C62-5947-360C-68B0-F7B31E2CDC5B}"/>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EA459998-77D6-E55E-9B1A-4D35F35F902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B204E1-2FBF-7EA8-CA41-1692C742F7EF}"/>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3654197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6F1C1-97A2-9EE7-4107-53A7DABD714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F02A189-C27C-4D4F-8553-B47E47AB85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7EE66F4-F24E-9F03-6DA2-988D28B08B22}"/>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7430B7E0-8721-6877-AD51-91B089A965B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47FFC4C-5FF9-11B3-BF98-CD9DFA2FC021}"/>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3518421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B1102-11BD-476B-A129-29E8CB7227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6BCE134-6DBB-AECF-3CD4-2C9F999327D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F963A3-7E8A-694E-9B42-6CFA17F3C0C6}"/>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C27780F7-299E-D41B-527F-872677CC6E1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A9D8CA-7465-BBCF-39B4-A0591EA26A3F}"/>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2394821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CA100-B04F-EC11-8065-C24FE0A6828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B141E51-270B-FCFE-A6FC-151F6E4B942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4629C29-3DF4-A262-BFD3-80E6D5A5DDF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88243F9-8D02-AB9B-3C86-85FAA9D06294}"/>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6" name="Footer Placeholder 5">
            <a:extLst>
              <a:ext uri="{FF2B5EF4-FFF2-40B4-BE49-F238E27FC236}">
                <a16:creationId xmlns:a16="http://schemas.microsoft.com/office/drawing/2014/main" id="{7A3ECCB4-14C1-45DC-1FA2-68C027C4BE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5368908-A836-1753-286B-D1C6BB66CE79}"/>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1971138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F2919-F48B-AC96-20B2-87917B8F06F9}"/>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4DA20C-247D-3B56-68A8-09BD216233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A6AEF4-7414-E00F-3637-6751A4799D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9C8285-C0B0-94BC-6612-B7A0EC3F6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92AEB4-45AA-4E37-CA78-0649F5F719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F450609-46CB-4867-B21A-75799AB8D463}"/>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8" name="Footer Placeholder 7">
            <a:extLst>
              <a:ext uri="{FF2B5EF4-FFF2-40B4-BE49-F238E27FC236}">
                <a16:creationId xmlns:a16="http://schemas.microsoft.com/office/drawing/2014/main" id="{FF4925A7-1191-58A9-5925-A639BD02A87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05DAEBA1-01B7-3D6E-003F-8ED85D0ECE07}"/>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1716760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D0CCC-1835-D8B1-FB55-4C1D84FBFEE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FCB481CC-4C87-5D94-6CE3-D0E5BCA7B075}"/>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4" name="Footer Placeholder 3">
            <a:extLst>
              <a:ext uri="{FF2B5EF4-FFF2-40B4-BE49-F238E27FC236}">
                <a16:creationId xmlns:a16="http://schemas.microsoft.com/office/drawing/2014/main" id="{64A0F535-E719-1B08-1139-2F1D57C2A83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D2542634-1314-8BD3-EB26-0F87100409B9}"/>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2662996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C8C2DE-A2ED-7391-045F-396C21A7728C}"/>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3" name="Footer Placeholder 2">
            <a:extLst>
              <a:ext uri="{FF2B5EF4-FFF2-40B4-BE49-F238E27FC236}">
                <a16:creationId xmlns:a16="http://schemas.microsoft.com/office/drawing/2014/main" id="{EA835A01-5347-E7CA-62B1-26B48A82C33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7366443-7117-38BA-4F2F-18427DF5823E}"/>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788233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C69F9-0CCF-BDA8-DEBB-0909C440E1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706A30C-6859-C665-DDE1-35B6D8A750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7473787-E972-64AA-EE02-B36B1CE4C2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26BF35-58E8-5EBD-E70A-55A1B5EF973F}"/>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6" name="Footer Placeholder 5">
            <a:extLst>
              <a:ext uri="{FF2B5EF4-FFF2-40B4-BE49-F238E27FC236}">
                <a16:creationId xmlns:a16="http://schemas.microsoft.com/office/drawing/2014/main" id="{07C81536-9104-7BEA-6F9B-934C6D2DA47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2C8BB09-6363-BFCA-4F4C-AF4E37594636}"/>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779650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752C5-5ECC-3A02-7E09-9C7F63A137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920E0C9-7EA9-01B4-53B4-0EF12099F9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179CB60-B8BC-66CE-E6EA-F2B937CBE1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418FFB-2993-63EC-77E4-2CFBD3840CAA}"/>
              </a:ext>
            </a:extLst>
          </p:cNvPr>
          <p:cNvSpPr>
            <a:spLocks noGrp="1"/>
          </p:cNvSpPr>
          <p:nvPr>
            <p:ph type="dt" sz="half" idx="10"/>
          </p:nvPr>
        </p:nvSpPr>
        <p:spPr/>
        <p:txBody>
          <a:bodyPr/>
          <a:lstStyle/>
          <a:p>
            <a:fld id="{874460FD-A708-48A2-AE13-F2D6534123ED}" type="datetimeFigureOut">
              <a:rPr lang="en-GB" smtClean="0"/>
              <a:t>24/01/2025</a:t>
            </a:fld>
            <a:endParaRPr lang="en-GB"/>
          </a:p>
        </p:txBody>
      </p:sp>
      <p:sp>
        <p:nvSpPr>
          <p:cNvPr id="6" name="Footer Placeholder 5">
            <a:extLst>
              <a:ext uri="{FF2B5EF4-FFF2-40B4-BE49-F238E27FC236}">
                <a16:creationId xmlns:a16="http://schemas.microsoft.com/office/drawing/2014/main" id="{34F61117-41F3-1AC5-F5FF-417EF262C6C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D5749BC-05CB-E166-BFE4-80477188B8AB}"/>
              </a:ext>
            </a:extLst>
          </p:cNvPr>
          <p:cNvSpPr>
            <a:spLocks noGrp="1"/>
          </p:cNvSpPr>
          <p:nvPr>
            <p:ph type="sldNum" sz="quarter" idx="12"/>
          </p:nvPr>
        </p:nvSpPr>
        <p:spPr/>
        <p:txBody>
          <a:bodyPr/>
          <a:lstStyle/>
          <a:p>
            <a:fld id="{8E5E0EB1-C418-4874-AAF4-A656DC8B0701}" type="slidenum">
              <a:rPr lang="en-GB" smtClean="0"/>
              <a:t>‹#›</a:t>
            </a:fld>
            <a:endParaRPr lang="en-GB"/>
          </a:p>
        </p:txBody>
      </p:sp>
    </p:spTree>
    <p:extLst>
      <p:ext uri="{BB962C8B-B14F-4D97-AF65-F5344CB8AC3E}">
        <p14:creationId xmlns:p14="http://schemas.microsoft.com/office/powerpoint/2010/main" val="3709665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11C453-D92C-D22C-B445-B35F9CAFDF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1C2159-6A2C-E3F4-F28C-99936CB596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1EB0367-685E-738D-8F04-7820121E5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4460FD-A708-48A2-AE13-F2D6534123ED}" type="datetimeFigureOut">
              <a:rPr lang="en-GB" smtClean="0"/>
              <a:t>24/01/2025</a:t>
            </a:fld>
            <a:endParaRPr lang="en-GB"/>
          </a:p>
        </p:txBody>
      </p:sp>
      <p:sp>
        <p:nvSpPr>
          <p:cNvPr id="5" name="Footer Placeholder 4">
            <a:extLst>
              <a:ext uri="{FF2B5EF4-FFF2-40B4-BE49-F238E27FC236}">
                <a16:creationId xmlns:a16="http://schemas.microsoft.com/office/drawing/2014/main" id="{85BC8002-8807-96FF-5650-A65C1F30D6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FD2948E-4576-E89E-E59A-6CB8FD140E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5E0EB1-C418-4874-AAF4-A656DC8B0701}" type="slidenum">
              <a:rPr lang="en-GB" smtClean="0"/>
              <a:t>‹#›</a:t>
            </a:fld>
            <a:endParaRPr lang="en-GB"/>
          </a:p>
        </p:txBody>
      </p:sp>
    </p:spTree>
    <p:extLst>
      <p:ext uri="{BB962C8B-B14F-4D97-AF65-F5344CB8AC3E}">
        <p14:creationId xmlns:p14="http://schemas.microsoft.com/office/powerpoint/2010/main" val="38295996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www.wscubetech.com/resources/python/logical-operator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F88B637-34BB-CF95-F060-C9E948358BA9}"/>
              </a:ext>
            </a:extLst>
          </p:cNvPr>
          <p:cNvSpPr/>
          <p:nvPr/>
        </p:nvSpPr>
        <p:spPr>
          <a:xfrm>
            <a:off x="2247639" y="2967335"/>
            <a:ext cx="7696722" cy="1107996"/>
          </a:xfrm>
          <a:prstGeom prst="rect">
            <a:avLst/>
          </a:prstGeom>
          <a:noFill/>
        </p:spPr>
        <p:txBody>
          <a:bodyPr wrap="none" lIns="91440" tIns="45720" rIns="91440" bIns="45720">
            <a:spAutoFit/>
          </a:bodyPr>
          <a:lstStyle/>
          <a:p>
            <a:pPr algn="ctr"/>
            <a:r>
              <a:rPr lang="en-US" sz="66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Keywords in Python</a:t>
            </a:r>
          </a:p>
        </p:txBody>
      </p:sp>
      <p:sp>
        <p:nvSpPr>
          <p:cNvPr id="10" name="TextBox 9">
            <a:extLst>
              <a:ext uri="{FF2B5EF4-FFF2-40B4-BE49-F238E27FC236}">
                <a16:creationId xmlns:a16="http://schemas.microsoft.com/office/drawing/2014/main" id="{39BA24F6-BB92-3348-811C-35E8A9FD4451}"/>
              </a:ext>
            </a:extLst>
          </p:cNvPr>
          <p:cNvSpPr txBox="1"/>
          <p:nvPr/>
        </p:nvSpPr>
        <p:spPr>
          <a:xfrm>
            <a:off x="3048886" y="3244334"/>
            <a:ext cx="6097772" cy="369332"/>
          </a:xfrm>
          <a:prstGeom prst="rect">
            <a:avLst/>
          </a:prstGeom>
          <a:noFill/>
        </p:spPr>
        <p:txBody>
          <a:bodyPr wrap="square">
            <a:spAutoFit/>
          </a:bodyPr>
          <a:lstStyle/>
          <a:p>
            <a:r>
              <a:rPr lang="en-GB" dirty="0"/>
              <a:t>Keywords in Python</a:t>
            </a:r>
          </a:p>
        </p:txBody>
      </p:sp>
    </p:spTree>
    <p:extLst>
      <p:ext uri="{BB962C8B-B14F-4D97-AF65-F5344CB8AC3E}">
        <p14:creationId xmlns:p14="http://schemas.microsoft.com/office/powerpoint/2010/main" val="3381513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6E9E01-115E-6984-687B-947689D56A0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77924D3-E485-B7D1-030D-A2A24E151A24}"/>
              </a:ext>
            </a:extLst>
          </p:cNvPr>
          <p:cNvPicPr>
            <a:picLocks noChangeAspect="1"/>
          </p:cNvPicPr>
          <p:nvPr/>
        </p:nvPicPr>
        <p:blipFill>
          <a:blip r:embed="rId2"/>
          <a:stretch>
            <a:fillRect/>
          </a:stretch>
        </p:blipFill>
        <p:spPr>
          <a:xfrm>
            <a:off x="1875496" y="643467"/>
            <a:ext cx="8441007"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99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43750B-9837-53CE-4561-E2E162B763F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74086966-8B59-B375-1101-4C5BFFEBDD17}"/>
              </a:ext>
            </a:extLst>
          </p:cNvPr>
          <p:cNvPicPr>
            <a:picLocks noChangeAspect="1"/>
          </p:cNvPicPr>
          <p:nvPr/>
        </p:nvPicPr>
        <p:blipFill>
          <a:blip r:embed="rId2"/>
          <a:stretch>
            <a:fillRect/>
          </a:stretch>
        </p:blipFill>
        <p:spPr>
          <a:xfrm>
            <a:off x="1697475" y="77680"/>
            <a:ext cx="8638313" cy="5787669"/>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565F7EE-E121-D8D6-96FB-E4C8CB1EB757}"/>
              </a:ext>
            </a:extLst>
          </p:cNvPr>
          <p:cNvPicPr>
            <a:picLocks noChangeAspect="1"/>
          </p:cNvPicPr>
          <p:nvPr/>
        </p:nvPicPr>
        <p:blipFill>
          <a:blip r:embed="rId3"/>
          <a:stretch>
            <a:fillRect/>
          </a:stretch>
        </p:blipFill>
        <p:spPr>
          <a:xfrm>
            <a:off x="1670670" y="5923280"/>
            <a:ext cx="8315023" cy="857039"/>
          </a:xfrm>
          <a:prstGeom prst="rect">
            <a:avLst/>
          </a:prstGeom>
        </p:spPr>
      </p:pic>
    </p:spTree>
    <p:extLst>
      <p:ext uri="{BB962C8B-B14F-4D97-AF65-F5344CB8AC3E}">
        <p14:creationId xmlns:p14="http://schemas.microsoft.com/office/powerpoint/2010/main" val="1768492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640C7-576B-6094-7D51-34B792329E2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C6BA465-4427-5C82-33E1-B7D5CE42789D}"/>
              </a:ext>
            </a:extLst>
          </p:cNvPr>
          <p:cNvSpPr txBox="1"/>
          <p:nvPr/>
        </p:nvSpPr>
        <p:spPr>
          <a:xfrm>
            <a:off x="754912" y="563527"/>
            <a:ext cx="10026502" cy="4524315"/>
          </a:xfrm>
          <a:prstGeom prst="rect">
            <a:avLst/>
          </a:prstGeom>
          <a:noFill/>
        </p:spPr>
        <p:txBody>
          <a:bodyPr wrap="square">
            <a:spAutoFit/>
          </a:bodyPr>
          <a:lstStyle/>
          <a:p>
            <a:r>
              <a:rPr lang="en-GB" sz="2400" dirty="0"/>
              <a:t>These keywords may vary based on Python versions. Some versions may have a few new ones, while others may have fewer. To get a complete list of keywords in your current version, use the given prompt:</a:t>
            </a:r>
          </a:p>
          <a:p>
            <a:endParaRPr lang="en-GB" sz="2400" dirty="0"/>
          </a:p>
          <a:p>
            <a:r>
              <a:rPr lang="en-GB" sz="2400" b="1" dirty="0"/>
              <a:t>Example </a:t>
            </a:r>
          </a:p>
          <a:p>
            <a:r>
              <a:rPr lang="en-GB" sz="2400" dirty="0"/>
              <a:t>import keyword</a:t>
            </a:r>
          </a:p>
          <a:p>
            <a:endParaRPr lang="en-GB" sz="2400" dirty="0"/>
          </a:p>
          <a:p>
            <a:r>
              <a:rPr lang="en-GB" sz="2400" dirty="0"/>
              <a:t>print(</a:t>
            </a:r>
            <a:r>
              <a:rPr lang="en-GB" sz="2400" dirty="0" err="1"/>
              <a:t>keyword.kwlist</a:t>
            </a:r>
            <a:r>
              <a:rPr lang="en-GB" sz="2400" dirty="0"/>
              <a:t>)</a:t>
            </a:r>
          </a:p>
          <a:p>
            <a:endParaRPr lang="en-GB" sz="2400" dirty="0"/>
          </a:p>
          <a:p>
            <a:r>
              <a:rPr lang="en-GB" sz="2400" b="1" dirty="0"/>
              <a:t>Output</a:t>
            </a:r>
          </a:p>
          <a:p>
            <a:r>
              <a:rPr lang="en-GB" sz="2400" dirty="0"/>
              <a:t>['False', 'True', 'None', 'and', 'while', 'with', 'assert', 'async', 'await', 'break', 'class'] etc....</a:t>
            </a:r>
          </a:p>
        </p:txBody>
      </p:sp>
    </p:spTree>
    <p:extLst>
      <p:ext uri="{BB962C8B-B14F-4D97-AF65-F5344CB8AC3E}">
        <p14:creationId xmlns:p14="http://schemas.microsoft.com/office/powerpoint/2010/main" val="32321352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70B93A-1A4D-93E1-902D-64361422F20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TextBox 14">
            <a:extLst>
              <a:ext uri="{FF2B5EF4-FFF2-40B4-BE49-F238E27FC236}">
                <a16:creationId xmlns:a16="http://schemas.microsoft.com/office/drawing/2014/main" id="{7B12F24B-7AEC-BC68-1841-2EAC8DF6306C}"/>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b="1"/>
              <a:t>Description of Python Keywords:</a:t>
            </a:r>
          </a:p>
          <a:p>
            <a:pPr indent="-228600">
              <a:lnSpc>
                <a:spcPct val="90000"/>
              </a:lnSpc>
              <a:spcAft>
                <a:spcPts val="600"/>
              </a:spcAft>
              <a:buFont typeface="Arial" panose="020B0604020202020204" pitchFamily="34" charset="0"/>
              <a:buChar char="•"/>
            </a:pPr>
            <a:endParaRPr lang="en-US" b="1"/>
          </a:p>
          <a:p>
            <a:pPr indent="-228600">
              <a:lnSpc>
                <a:spcPct val="90000"/>
              </a:lnSpc>
              <a:spcAft>
                <a:spcPts val="600"/>
              </a:spcAft>
              <a:buFont typeface="Arial" panose="020B0604020202020204" pitchFamily="34" charset="0"/>
              <a:buChar char="•"/>
            </a:pPr>
            <a:r>
              <a:rPr lang="en-US"/>
              <a:t>Below, we have discussed all the Python programming keywords in detail with examples:</a:t>
            </a:r>
          </a:p>
          <a:p>
            <a:pPr indent="-228600">
              <a:lnSpc>
                <a:spcPct val="90000"/>
              </a:lnSpc>
              <a:spcAft>
                <a:spcPts val="600"/>
              </a:spcAft>
              <a:buFont typeface="Arial" panose="020B0604020202020204" pitchFamily="34" charset="0"/>
              <a:buChar char="•"/>
            </a:pPr>
            <a:endParaRPr lang="en-US"/>
          </a:p>
          <a:p>
            <a:pPr marL="457200" indent="-228600">
              <a:lnSpc>
                <a:spcPct val="90000"/>
              </a:lnSpc>
              <a:spcAft>
                <a:spcPts val="600"/>
              </a:spcAft>
              <a:buFont typeface="Arial" panose="020B0604020202020204" pitchFamily="34" charset="0"/>
              <a:buChar char="•"/>
            </a:pPr>
            <a:r>
              <a:rPr lang="en-US" b="1"/>
              <a:t>True, False Keywords</a:t>
            </a:r>
          </a:p>
          <a:p>
            <a:pPr indent="-228600">
              <a:lnSpc>
                <a:spcPct val="90000"/>
              </a:lnSpc>
              <a:spcAft>
                <a:spcPts val="600"/>
              </a:spcAft>
              <a:buFont typeface="Arial" panose="020B0604020202020204" pitchFamily="34" charset="0"/>
              <a:buChar char="•"/>
            </a:pPr>
            <a:endParaRPr lang="en-US" b="1"/>
          </a:p>
          <a:p>
            <a:pPr marL="285750" indent="-228600">
              <a:lnSpc>
                <a:spcPct val="90000"/>
              </a:lnSpc>
              <a:spcAft>
                <a:spcPts val="600"/>
              </a:spcAft>
              <a:buFont typeface="Arial" panose="020B0604020202020204" pitchFamily="34" charset="0"/>
              <a:buChar char="•"/>
            </a:pPr>
            <a:r>
              <a:rPr lang="en-US"/>
              <a:t>True and False keywords are truth values in Python and the result of comparison operations.</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True represents a boolean value True. If a statement is true, ‘True’ is returned.</a:t>
            </a:r>
          </a:p>
          <a:p>
            <a:pPr marL="285750" indent="-228600">
              <a:lnSpc>
                <a:spcPct val="90000"/>
              </a:lnSpc>
              <a:spcAft>
                <a:spcPts val="600"/>
              </a:spcAft>
              <a:buFont typeface="Arial" panose="020B0604020202020204" pitchFamily="34" charset="0"/>
              <a:buChar char="•"/>
            </a:pPr>
            <a:endParaRPr lang="en-US"/>
          </a:p>
          <a:p>
            <a:pPr marL="285750" indent="-228600">
              <a:lnSpc>
                <a:spcPct val="90000"/>
              </a:lnSpc>
              <a:spcAft>
                <a:spcPts val="600"/>
              </a:spcAft>
              <a:buFont typeface="Arial" panose="020B0604020202020204" pitchFamily="34" charset="0"/>
              <a:buChar char="•"/>
            </a:pPr>
            <a:r>
              <a:rPr lang="en-US"/>
              <a:t>False represents a boolean value False. If a statement is false, False is returned. </a:t>
            </a:r>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a:p>
            <a:pPr indent="-228600">
              <a:lnSpc>
                <a:spcPct val="90000"/>
              </a:lnSpc>
              <a:spcAft>
                <a:spcPts val="600"/>
              </a:spcAft>
              <a:buFont typeface="Arial" panose="020B0604020202020204" pitchFamily="34" charset="0"/>
              <a:buChar char="•"/>
            </a:pPr>
            <a:endParaRPr lang="en-US"/>
          </a:p>
        </p:txBody>
      </p:sp>
    </p:spTree>
    <p:extLst>
      <p:ext uri="{BB962C8B-B14F-4D97-AF65-F5344CB8AC3E}">
        <p14:creationId xmlns:p14="http://schemas.microsoft.com/office/powerpoint/2010/main" val="2981848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B63AE-CCE7-1092-F66E-BD20940B4B3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E7749BB-EB10-3B80-AC83-D599B92BFF9E}"/>
              </a:ext>
            </a:extLst>
          </p:cNvPr>
          <p:cNvSpPr txBox="1"/>
          <p:nvPr/>
        </p:nvSpPr>
        <p:spPr>
          <a:xfrm>
            <a:off x="528084" y="1014119"/>
            <a:ext cx="11663916" cy="5632311"/>
          </a:xfrm>
          <a:prstGeom prst="rect">
            <a:avLst/>
          </a:prstGeom>
          <a:noFill/>
        </p:spPr>
        <p:txBody>
          <a:bodyPr wrap="square">
            <a:spAutoFit/>
          </a:bodyPr>
          <a:lstStyle/>
          <a:p>
            <a:r>
              <a:rPr lang="en-GB" sz="2400" b="1" dirty="0"/>
              <a:t>None:</a:t>
            </a:r>
          </a:p>
          <a:p>
            <a:endParaRPr lang="en-GB" sz="2400" b="1" dirty="0"/>
          </a:p>
          <a:p>
            <a:r>
              <a:rPr lang="en-GB" sz="2400" dirty="0"/>
              <a:t>None is a special constant that represents a null or void value. Remember that None doesn’t denote 0, False, string, or empty list. None is the object of its datatype- </a:t>
            </a:r>
            <a:r>
              <a:rPr lang="en-GB" sz="2400" dirty="0" err="1"/>
              <a:t>NoneType</a:t>
            </a:r>
            <a:r>
              <a:rPr lang="en-GB" sz="2400" dirty="0"/>
              <a:t>. You can’t create multiple None objects but can assign them to variables that are equal to one another. </a:t>
            </a:r>
          </a:p>
          <a:p>
            <a:endParaRPr lang="en-GB" sz="2400" dirty="0"/>
          </a:p>
          <a:p>
            <a:r>
              <a:rPr lang="en-GB" sz="2400" dirty="0"/>
              <a:t>False = 0 and True = 1.</a:t>
            </a:r>
          </a:p>
          <a:p>
            <a:endParaRPr lang="en-GB" sz="2400" dirty="0"/>
          </a:p>
          <a:p>
            <a:r>
              <a:rPr lang="en-GB" sz="2400" dirty="0"/>
              <a:t>True + True + True is 3.</a:t>
            </a:r>
          </a:p>
          <a:p>
            <a:endParaRPr lang="en-GB" sz="2400" dirty="0"/>
          </a:p>
          <a:p>
            <a:r>
              <a:rPr lang="en-GB" sz="2400" dirty="0"/>
              <a:t>True + False + False is 1.</a:t>
            </a:r>
          </a:p>
          <a:p>
            <a:endParaRPr lang="en-GB" sz="2400" dirty="0"/>
          </a:p>
          <a:p>
            <a:r>
              <a:rPr lang="en-GB" sz="2400" dirty="0"/>
              <a:t>None isn’t equal to 0 or an empty list ([])</a:t>
            </a:r>
          </a:p>
          <a:p>
            <a:endParaRPr lang="en-GB" sz="2400" dirty="0"/>
          </a:p>
        </p:txBody>
      </p:sp>
    </p:spTree>
    <p:extLst>
      <p:ext uri="{BB962C8B-B14F-4D97-AF65-F5344CB8AC3E}">
        <p14:creationId xmlns:p14="http://schemas.microsoft.com/office/powerpoint/2010/main" val="2701222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E8D1ED-4974-7ACE-71D1-3B54F315E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D7A8D9C-93EE-C644-53BE-807FC8A83C79}"/>
              </a:ext>
            </a:extLst>
          </p:cNvPr>
          <p:cNvSpPr txBox="1"/>
          <p:nvPr/>
        </p:nvSpPr>
        <p:spPr>
          <a:xfrm>
            <a:off x="1616149" y="510364"/>
            <a:ext cx="7530509" cy="5632311"/>
          </a:xfrm>
          <a:prstGeom prst="rect">
            <a:avLst/>
          </a:prstGeom>
          <a:noFill/>
        </p:spPr>
        <p:txBody>
          <a:bodyPr wrap="square">
            <a:spAutoFit/>
          </a:bodyPr>
          <a:lstStyle/>
          <a:p>
            <a:r>
              <a:rPr lang="en-GB" sz="2400" b="1" dirty="0"/>
              <a:t>Example :</a:t>
            </a:r>
          </a:p>
          <a:p>
            <a:r>
              <a:rPr lang="en-GB" sz="2400" dirty="0"/>
              <a:t>print(False == 0)</a:t>
            </a:r>
          </a:p>
          <a:p>
            <a:r>
              <a:rPr lang="en-GB" sz="2400" dirty="0"/>
              <a:t>print(True == 1)</a:t>
            </a:r>
          </a:p>
          <a:p>
            <a:r>
              <a:rPr lang="en-GB" sz="2400" dirty="0"/>
              <a:t>print(True + True + True)</a:t>
            </a:r>
          </a:p>
          <a:p>
            <a:r>
              <a:rPr lang="en-GB" sz="2400" dirty="0"/>
              <a:t>print(True + False + False)</a:t>
            </a:r>
          </a:p>
          <a:p>
            <a:r>
              <a:rPr lang="en-GB" sz="2400" dirty="0"/>
              <a:t>print(None == 0)</a:t>
            </a:r>
          </a:p>
          <a:p>
            <a:r>
              <a:rPr lang="en-GB" sz="2400" dirty="0"/>
              <a:t>print(None == [])</a:t>
            </a:r>
          </a:p>
          <a:p>
            <a:endParaRPr lang="en-GB" sz="2400" dirty="0"/>
          </a:p>
          <a:p>
            <a:r>
              <a:rPr lang="en-GB" sz="2400" dirty="0"/>
              <a:t>Output</a:t>
            </a:r>
          </a:p>
          <a:p>
            <a:r>
              <a:rPr lang="en-GB" sz="2400" dirty="0"/>
              <a:t>True</a:t>
            </a:r>
          </a:p>
          <a:p>
            <a:r>
              <a:rPr lang="en-GB" sz="2400" dirty="0"/>
              <a:t>True</a:t>
            </a:r>
          </a:p>
          <a:p>
            <a:r>
              <a:rPr lang="en-GB" sz="2400" dirty="0"/>
              <a:t>3</a:t>
            </a:r>
          </a:p>
          <a:p>
            <a:r>
              <a:rPr lang="en-GB" sz="2400" dirty="0"/>
              <a:t>1</a:t>
            </a:r>
          </a:p>
          <a:p>
            <a:r>
              <a:rPr lang="en-GB" sz="2400" dirty="0"/>
              <a:t>False</a:t>
            </a:r>
          </a:p>
          <a:p>
            <a:r>
              <a:rPr lang="en-GB" sz="2400" dirty="0"/>
              <a:t>False</a:t>
            </a:r>
          </a:p>
        </p:txBody>
      </p:sp>
    </p:spTree>
    <p:extLst>
      <p:ext uri="{BB962C8B-B14F-4D97-AF65-F5344CB8AC3E}">
        <p14:creationId xmlns:p14="http://schemas.microsoft.com/office/powerpoint/2010/main" val="25768963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62419C-0A72-2733-B2A5-E502F6F49462}"/>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117BDD63-04DA-1FA6-144A-097FAA52E68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0" i="0">
                <a:effectLst/>
              </a:rPr>
              <a:t>And, or, and not are</a:t>
            </a:r>
            <a:r>
              <a:rPr lang="en-US" sz="2200" b="0" i="0" u="none" strike="noStrike">
                <a:effectLst/>
                <a:hlinkClick r:id="rId2"/>
              </a:rPr>
              <a:t> logical operators in Python</a:t>
            </a:r>
            <a:r>
              <a:rPr lang="en-US" sz="2200" b="0" i="0">
                <a:effectLst/>
              </a:rPr>
              <a:t> and among the most important keywords of Python. The ‘and’ operator returns True if both operands are True. Here is the truth table for ‘and’:</a:t>
            </a:r>
            <a:endParaRPr lang="en-US" sz="2200"/>
          </a:p>
        </p:txBody>
      </p:sp>
      <p:pic>
        <p:nvPicPr>
          <p:cNvPr id="5" name="Picture 4">
            <a:extLst>
              <a:ext uri="{FF2B5EF4-FFF2-40B4-BE49-F238E27FC236}">
                <a16:creationId xmlns:a16="http://schemas.microsoft.com/office/drawing/2014/main" id="{D057CA33-C1E1-EADF-9453-B2348EB0E4B0}"/>
              </a:ext>
            </a:extLst>
          </p:cNvPr>
          <p:cNvPicPr>
            <a:picLocks noChangeAspect="1"/>
          </p:cNvPicPr>
          <p:nvPr/>
        </p:nvPicPr>
        <p:blipFill>
          <a:blip r:embed="rId3"/>
          <a:stretch>
            <a:fillRect/>
          </a:stretch>
        </p:blipFill>
        <p:spPr>
          <a:xfrm>
            <a:off x="1290688" y="2290936"/>
            <a:ext cx="9598431" cy="3959352"/>
          </a:xfrm>
          <a:prstGeom prst="rect">
            <a:avLst/>
          </a:prstGeom>
        </p:spPr>
      </p:pic>
    </p:spTree>
    <p:extLst>
      <p:ext uri="{BB962C8B-B14F-4D97-AF65-F5344CB8AC3E}">
        <p14:creationId xmlns:p14="http://schemas.microsoft.com/office/powerpoint/2010/main" val="12534267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DE2E59-E801-EDE6-0C97-7FC7B82405A5}"/>
            </a:ext>
          </a:extLst>
        </p:cNvPr>
        <p:cNvGrpSpPr/>
        <p:nvPr/>
      </p:nvGrpSpPr>
      <p:grpSpPr>
        <a:xfrm>
          <a:off x="0" y="0"/>
          <a:ext cx="0" cy="0"/>
          <a:chOff x="0" y="0"/>
          <a:chExt cx="0" cy="0"/>
        </a:xfrm>
      </p:grpSpPr>
      <p:sp>
        <p:nvSpPr>
          <p:cNvPr id="21" name="Rectangle 2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Isosceles Triangle 24">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9844D1E6-0DD7-B325-15BC-FF98F16A11A6}"/>
              </a:ext>
            </a:extLst>
          </p:cNvPr>
          <p:cNvPicPr>
            <a:picLocks noChangeAspect="1"/>
          </p:cNvPicPr>
          <p:nvPr/>
        </p:nvPicPr>
        <p:blipFill>
          <a:blip r:embed="rId2"/>
          <a:stretch>
            <a:fillRect/>
          </a:stretch>
        </p:blipFill>
        <p:spPr>
          <a:xfrm>
            <a:off x="643467" y="1220724"/>
            <a:ext cx="10905066" cy="441655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7904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C855C7-85E2-8C1C-62FC-EEF99844C84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9B649A4-88AA-4A84-8284-7CEEC3405441}"/>
              </a:ext>
            </a:extLst>
          </p:cNvPr>
          <p:cNvPicPr>
            <a:picLocks noChangeAspect="1"/>
          </p:cNvPicPr>
          <p:nvPr/>
        </p:nvPicPr>
        <p:blipFill>
          <a:blip r:embed="rId2"/>
          <a:stretch>
            <a:fillRect/>
          </a:stretch>
        </p:blipFill>
        <p:spPr>
          <a:xfrm>
            <a:off x="643467" y="1738714"/>
            <a:ext cx="10905066" cy="3380570"/>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038697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6E7677-63AE-958D-8611-D6CB2A2CEE6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Arc 1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98DA5B30-1C3E-C929-5E91-08E559AA5E7B}"/>
              </a:ext>
            </a:extLst>
          </p:cNvPr>
          <p:cNvSpPr txBox="1"/>
          <p:nvPr/>
        </p:nvSpPr>
        <p:spPr>
          <a:xfrm>
            <a:off x="838200" y="18256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is and in Keywords</a:t>
            </a:r>
          </a:p>
          <a:p>
            <a:pPr indent="-228600">
              <a:lnSpc>
                <a:spcPct val="90000"/>
              </a:lnSpc>
              <a:spcAft>
                <a:spcPts val="600"/>
              </a:spcAft>
              <a:buFont typeface="Arial" panose="020B0604020202020204" pitchFamily="34" charset="0"/>
              <a:buChar char="•"/>
            </a:pPr>
            <a:r>
              <a:rPr lang="en-US" sz="1700" dirty="0"/>
              <a:t>The ‘is’ keyword in Python tests object identity, which means it checks if both objects have the same memory location. We use the == operator to check if two variables are equal or not, but we use ‘is’ to check if both of them refer to the same object. If the two objects are the same, it returns True; otherwise it returns False. </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dirty="0"/>
              <a:t>Next on our Python keywords list is ‘in’, which tests if a sequence contains a value. It returns True if a value is present; else, it returns False. The ‘in’ keyword also loops through the sequence. </a:t>
            </a:r>
          </a:p>
          <a:p>
            <a:pPr indent="-228600">
              <a:lnSpc>
                <a:spcPct val="90000"/>
              </a:lnSpc>
              <a:spcAft>
                <a:spcPts val="600"/>
              </a:spcAft>
              <a:buFont typeface="Arial" panose="020B0604020202020204" pitchFamily="34" charset="0"/>
              <a:buChar char="•"/>
            </a:pPr>
            <a:endParaRPr lang="en-US" sz="1700" dirty="0"/>
          </a:p>
          <a:p>
            <a:pPr indent="-228600">
              <a:lnSpc>
                <a:spcPct val="90000"/>
              </a:lnSpc>
              <a:spcAft>
                <a:spcPts val="600"/>
              </a:spcAft>
              <a:buFont typeface="Arial" panose="020B0604020202020204" pitchFamily="34" charset="0"/>
              <a:buChar char="•"/>
            </a:pPr>
            <a:r>
              <a:rPr lang="en-US" sz="1700" b="1" dirty="0"/>
              <a:t>Example </a:t>
            </a:r>
          </a:p>
          <a:p>
            <a:pPr indent="-228600">
              <a:lnSpc>
                <a:spcPct val="90000"/>
              </a:lnSpc>
              <a:spcAft>
                <a:spcPts val="600"/>
              </a:spcAft>
              <a:buFont typeface="Arial" panose="020B0604020202020204" pitchFamily="34" charset="0"/>
              <a:buChar char="•"/>
            </a:pPr>
            <a:r>
              <a:rPr lang="en-US" sz="1700" dirty="0"/>
              <a:t>a = [1, 2, 3]</a:t>
            </a:r>
          </a:p>
          <a:p>
            <a:pPr indent="-228600">
              <a:lnSpc>
                <a:spcPct val="90000"/>
              </a:lnSpc>
              <a:spcAft>
                <a:spcPts val="600"/>
              </a:spcAft>
              <a:buFont typeface="Arial" panose="020B0604020202020204" pitchFamily="34" charset="0"/>
              <a:buChar char="•"/>
            </a:pPr>
            <a:r>
              <a:rPr lang="en-US" sz="1700" dirty="0"/>
              <a:t>b = a</a:t>
            </a:r>
          </a:p>
          <a:p>
            <a:pPr indent="-228600">
              <a:lnSpc>
                <a:spcPct val="90000"/>
              </a:lnSpc>
              <a:spcAft>
                <a:spcPts val="600"/>
              </a:spcAft>
              <a:buFont typeface="Arial" panose="020B0604020202020204" pitchFamily="34" charset="0"/>
              <a:buChar char="•"/>
            </a:pPr>
            <a:r>
              <a:rPr lang="en-US" sz="1700" dirty="0"/>
              <a:t>c = [1, 2, 3]</a:t>
            </a:r>
          </a:p>
          <a:p>
            <a:pPr indent="-228600">
              <a:lnSpc>
                <a:spcPct val="90000"/>
              </a:lnSpc>
              <a:spcAft>
                <a:spcPts val="600"/>
              </a:spcAft>
              <a:buFont typeface="Arial" panose="020B0604020202020204" pitchFamily="34" charset="0"/>
              <a:buChar char="•"/>
            </a:pPr>
            <a:r>
              <a:rPr lang="en-US" sz="1700" dirty="0"/>
              <a:t>print(a is b)  # True, because a and b are the same object</a:t>
            </a:r>
          </a:p>
          <a:p>
            <a:pPr indent="-228600">
              <a:lnSpc>
                <a:spcPct val="90000"/>
              </a:lnSpc>
              <a:spcAft>
                <a:spcPts val="600"/>
              </a:spcAft>
              <a:buFont typeface="Arial" panose="020B0604020202020204" pitchFamily="34" charset="0"/>
              <a:buChar char="•"/>
            </a:pPr>
            <a:r>
              <a:rPr lang="en-US" sz="1700" dirty="0"/>
              <a:t>print(a is c)  # False, because a and c are different objects</a:t>
            </a:r>
          </a:p>
        </p:txBody>
      </p:sp>
    </p:spTree>
    <p:extLst>
      <p:ext uri="{BB962C8B-B14F-4D97-AF65-F5344CB8AC3E}">
        <p14:creationId xmlns:p14="http://schemas.microsoft.com/office/powerpoint/2010/main" val="874005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1" name="Group 2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4" name="Rectangle 13">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2" name="Rectangle 21">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3" name="Freeform: Shape 22">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4" name="TextBox 4">
            <a:extLst>
              <a:ext uri="{FF2B5EF4-FFF2-40B4-BE49-F238E27FC236}">
                <a16:creationId xmlns:a16="http://schemas.microsoft.com/office/drawing/2014/main" id="{3857AB54-1678-7AF2-39D2-F51439C3EB8B}"/>
              </a:ext>
            </a:extLst>
          </p:cNvPr>
          <p:cNvGraphicFramePr/>
          <p:nvPr>
            <p:extLst>
              <p:ext uri="{D42A27DB-BD31-4B8C-83A1-F6EECF244321}">
                <p14:modId xmlns:p14="http://schemas.microsoft.com/office/powerpoint/2010/main" val="1249378228"/>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270224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31A3108-4570-D032-06AB-D51B531264C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E8BA8CBC-81B2-2200-51EF-2E81F2C1585D}"/>
              </a:ext>
            </a:extLst>
          </p:cNvPr>
          <p:cNvSpPr txBox="1"/>
          <p:nvPr/>
        </p:nvSpPr>
        <p:spPr>
          <a:xfrm>
            <a:off x="637953" y="477998"/>
            <a:ext cx="11313042" cy="5698965"/>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b="1" dirty="0"/>
              <a:t>if, else, </a:t>
            </a:r>
            <a:r>
              <a:rPr lang="en-US" b="1" dirty="0" err="1"/>
              <a:t>elif</a:t>
            </a:r>
            <a:r>
              <a:rPr lang="en-US" b="1" dirty="0"/>
              <a:t>- Conditional keywords in Python:</a:t>
            </a:r>
          </a:p>
          <a:p>
            <a:pPr indent="-228600">
              <a:lnSpc>
                <a:spcPct val="90000"/>
              </a:lnSpc>
              <a:spcAft>
                <a:spcPts val="600"/>
              </a:spcAft>
              <a:buFont typeface="Arial" panose="020B0604020202020204" pitchFamily="34" charset="0"/>
              <a:buChar char="•"/>
            </a:pPr>
            <a:r>
              <a:rPr lang="en-US" dirty="0"/>
              <a:t>if, else, and </a:t>
            </a:r>
            <a:r>
              <a:rPr lang="en-US" dirty="0" err="1"/>
              <a:t>elif</a:t>
            </a:r>
            <a:r>
              <a:rPr lang="en-US" dirty="0"/>
              <a:t> keywords are used for decision-making or conditional branching.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if is a control statement, and if a condition is true, the if block is executed.</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a:t>else is also a control statement, and the else block is executed when the given condition is false.</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dirty="0" err="1"/>
              <a:t>elif</a:t>
            </a:r>
            <a:r>
              <a:rPr lang="en-US" dirty="0"/>
              <a:t> is a short for ‘else if’ and is used to check a condition and execute the block if the statement is true. </a:t>
            </a:r>
          </a:p>
          <a:p>
            <a:pPr indent="-228600">
              <a:lnSpc>
                <a:spcPct val="90000"/>
              </a:lnSpc>
              <a:spcAft>
                <a:spcPts val="600"/>
              </a:spcAft>
              <a:buFont typeface="Arial" panose="020B0604020202020204" pitchFamily="34" charset="0"/>
              <a:buChar char="•"/>
            </a:pPr>
            <a:endParaRPr lang="en-US" dirty="0"/>
          </a:p>
          <a:p>
            <a:pPr indent="-228600">
              <a:lnSpc>
                <a:spcPct val="90000"/>
              </a:lnSpc>
              <a:spcAft>
                <a:spcPts val="600"/>
              </a:spcAft>
              <a:buFont typeface="Arial" panose="020B0604020202020204" pitchFamily="34" charset="0"/>
              <a:buChar char="•"/>
            </a:pPr>
            <a:r>
              <a:rPr lang="en-US" b="1" dirty="0"/>
              <a:t>Example </a:t>
            </a:r>
          </a:p>
          <a:p>
            <a:pPr indent="-228600">
              <a:lnSpc>
                <a:spcPct val="90000"/>
              </a:lnSpc>
              <a:spcAft>
                <a:spcPts val="600"/>
              </a:spcAft>
              <a:buFont typeface="Arial" panose="020B0604020202020204" pitchFamily="34" charset="0"/>
              <a:buChar char="•"/>
            </a:pPr>
            <a:r>
              <a:rPr lang="en-US" dirty="0"/>
              <a:t># Define a variable to store the temperature</a:t>
            </a:r>
          </a:p>
          <a:p>
            <a:pPr indent="-228600">
              <a:lnSpc>
                <a:spcPct val="90000"/>
              </a:lnSpc>
              <a:spcAft>
                <a:spcPts val="600"/>
              </a:spcAft>
              <a:buFont typeface="Arial" panose="020B0604020202020204" pitchFamily="34" charset="0"/>
              <a:buChar char="•"/>
            </a:pPr>
            <a:r>
              <a:rPr lang="en-US" dirty="0"/>
              <a:t>temperature = 75</a:t>
            </a:r>
          </a:p>
          <a:p>
            <a:pPr indent="-228600">
              <a:lnSpc>
                <a:spcPct val="90000"/>
              </a:lnSpc>
              <a:spcAft>
                <a:spcPts val="600"/>
              </a:spcAft>
              <a:buFont typeface="Arial" panose="020B0604020202020204" pitchFamily="34" charset="0"/>
              <a:buChar char="•"/>
            </a:pPr>
            <a:r>
              <a:rPr lang="en-US" dirty="0"/>
              <a:t># Check the temperature and print an appropriate message</a:t>
            </a:r>
          </a:p>
          <a:p>
            <a:pPr indent="-228600">
              <a:lnSpc>
                <a:spcPct val="90000"/>
              </a:lnSpc>
              <a:spcAft>
                <a:spcPts val="600"/>
              </a:spcAft>
              <a:buFont typeface="Arial" panose="020B0604020202020204" pitchFamily="34" charset="0"/>
              <a:buChar char="•"/>
            </a:pPr>
            <a:r>
              <a:rPr lang="en-US" dirty="0"/>
              <a:t>if temperature &gt; 85:</a:t>
            </a:r>
          </a:p>
          <a:p>
            <a:pPr indent="-228600">
              <a:lnSpc>
                <a:spcPct val="90000"/>
              </a:lnSpc>
              <a:spcAft>
                <a:spcPts val="600"/>
              </a:spcAft>
              <a:buFont typeface="Arial" panose="020B0604020202020204" pitchFamily="34" charset="0"/>
              <a:buChar char="•"/>
            </a:pPr>
            <a:r>
              <a:rPr lang="en-US" dirty="0"/>
              <a:t>    print("It's really hot outside!")</a:t>
            </a:r>
          </a:p>
          <a:p>
            <a:pPr indent="-228600">
              <a:lnSpc>
                <a:spcPct val="90000"/>
              </a:lnSpc>
              <a:spcAft>
                <a:spcPts val="600"/>
              </a:spcAft>
              <a:buFont typeface="Arial" panose="020B0604020202020204" pitchFamily="34" charset="0"/>
              <a:buChar char="•"/>
            </a:pPr>
            <a:r>
              <a:rPr lang="en-US" dirty="0" err="1"/>
              <a:t>elif</a:t>
            </a:r>
            <a:r>
              <a:rPr lang="en-US" dirty="0"/>
              <a:t> temperature &gt; 65:</a:t>
            </a:r>
          </a:p>
          <a:p>
            <a:pPr indent="-228600">
              <a:lnSpc>
                <a:spcPct val="90000"/>
              </a:lnSpc>
              <a:spcAft>
                <a:spcPts val="600"/>
              </a:spcAft>
              <a:buFont typeface="Arial" panose="020B0604020202020204" pitchFamily="34" charset="0"/>
              <a:buChar char="•"/>
            </a:pPr>
            <a:r>
              <a:rPr lang="en-US" dirty="0"/>
              <a:t>    print("It's a nice day.")</a:t>
            </a:r>
          </a:p>
          <a:p>
            <a:pPr indent="-228600">
              <a:lnSpc>
                <a:spcPct val="90000"/>
              </a:lnSpc>
              <a:spcAft>
                <a:spcPts val="600"/>
              </a:spcAft>
              <a:buFont typeface="Arial" panose="020B0604020202020204" pitchFamily="34" charset="0"/>
              <a:buChar char="•"/>
            </a:pPr>
            <a:r>
              <a:rPr lang="en-US" dirty="0"/>
              <a:t>else:</a:t>
            </a:r>
          </a:p>
          <a:p>
            <a:pPr indent="-228600">
              <a:lnSpc>
                <a:spcPct val="90000"/>
              </a:lnSpc>
              <a:spcAft>
                <a:spcPts val="600"/>
              </a:spcAft>
              <a:buFont typeface="Arial" panose="020B0604020202020204" pitchFamily="34" charset="0"/>
              <a:buChar char="•"/>
            </a:pPr>
            <a:r>
              <a:rPr lang="en-US" dirty="0"/>
              <a:t>    print("It's a bit chilly today.")</a:t>
            </a:r>
          </a:p>
        </p:txBody>
      </p:sp>
    </p:spTree>
    <p:extLst>
      <p:ext uri="{BB962C8B-B14F-4D97-AF65-F5344CB8AC3E}">
        <p14:creationId xmlns:p14="http://schemas.microsoft.com/office/powerpoint/2010/main" val="3513670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Arc 1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TextBox 4">
            <a:extLst>
              <a:ext uri="{FF2B5EF4-FFF2-40B4-BE49-F238E27FC236}">
                <a16:creationId xmlns:a16="http://schemas.microsoft.com/office/drawing/2014/main" id="{F1596B08-3E10-BE9A-9624-8CF69BF038C0}"/>
              </a:ext>
            </a:extLst>
          </p:cNvPr>
          <p:cNvSpPr txBox="1"/>
          <p:nvPr/>
        </p:nvSpPr>
        <p:spPr>
          <a:xfrm>
            <a:off x="1018954" y="103881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del Keyword</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The Python del keyword deletes a reference to an object. We can delete any variable or list value using this keyword. You must know that everything is an object in Python.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1" dirty="0"/>
              <a:t>Example </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x = 5</a:t>
            </a:r>
          </a:p>
          <a:p>
            <a:pPr indent="-228600">
              <a:lnSpc>
                <a:spcPct val="90000"/>
              </a:lnSpc>
              <a:spcAft>
                <a:spcPts val="600"/>
              </a:spcAft>
              <a:buFont typeface="Arial" panose="020B0604020202020204" pitchFamily="34" charset="0"/>
              <a:buChar char="•"/>
            </a:pPr>
            <a:r>
              <a:rPr lang="en-US" sz="2000" dirty="0"/>
              <a:t>print(x)  # will print 5</a:t>
            </a:r>
          </a:p>
          <a:p>
            <a:pPr indent="-228600">
              <a:lnSpc>
                <a:spcPct val="90000"/>
              </a:lnSpc>
              <a:spcAft>
                <a:spcPts val="600"/>
              </a:spcAft>
              <a:buFont typeface="Arial" panose="020B0604020202020204" pitchFamily="34" charset="0"/>
              <a:buChar char="•"/>
            </a:pPr>
            <a:r>
              <a:rPr lang="en-US" sz="2000" dirty="0"/>
              <a:t>del x</a:t>
            </a:r>
          </a:p>
          <a:p>
            <a:pPr indent="-228600">
              <a:lnSpc>
                <a:spcPct val="90000"/>
              </a:lnSpc>
              <a:spcAft>
                <a:spcPts val="600"/>
              </a:spcAft>
              <a:buFont typeface="Arial" panose="020B0604020202020204" pitchFamily="34" charset="0"/>
              <a:buChar char="•"/>
            </a:pPr>
            <a:r>
              <a:rPr lang="en-US" sz="2000" dirty="0"/>
              <a:t>print(x)   #will give error because x object(variable) is deleted</a:t>
            </a:r>
          </a:p>
        </p:txBody>
      </p:sp>
    </p:spTree>
    <p:extLst>
      <p:ext uri="{BB962C8B-B14F-4D97-AF65-F5344CB8AC3E}">
        <p14:creationId xmlns:p14="http://schemas.microsoft.com/office/powerpoint/2010/main" val="33993701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36177A-C9B1-D98B-B7C9-82CC61A1FE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TextBox 2">
            <a:extLst>
              <a:ext uri="{FF2B5EF4-FFF2-40B4-BE49-F238E27FC236}">
                <a16:creationId xmlns:a16="http://schemas.microsoft.com/office/drawing/2014/main" id="{78961DAC-5D98-6782-2F09-51FAE244DC6E}"/>
              </a:ext>
            </a:extLst>
          </p:cNvPr>
          <p:cNvSpPr txBox="1"/>
          <p:nvPr/>
        </p:nvSpPr>
        <p:spPr>
          <a:xfrm>
            <a:off x="987056" y="911225"/>
            <a:ext cx="10515600"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t>for, while, break, continue- Iteration Keywords in Python:</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for- In Python, ‘for’ is used for looping. It controls flow and is used for looping and with any type of sequence, like string or list. We use it mostly when we already know the exact number of times we want to loop.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1" dirty="0"/>
              <a:t>Example :</a:t>
            </a:r>
          </a:p>
          <a:p>
            <a:pPr indent="-228600">
              <a:lnSpc>
                <a:spcPct val="90000"/>
              </a:lnSpc>
              <a:spcAft>
                <a:spcPts val="600"/>
              </a:spcAft>
              <a:buFont typeface="Arial" panose="020B0604020202020204" pitchFamily="34" charset="0"/>
              <a:buChar char="•"/>
            </a:pPr>
            <a:r>
              <a:rPr lang="en-US" sz="2000" dirty="0"/>
              <a:t>for </a:t>
            </a:r>
            <a:r>
              <a:rPr lang="en-US" sz="2000" dirty="0" err="1"/>
              <a:t>i</a:t>
            </a:r>
            <a:r>
              <a:rPr lang="en-US" sz="2000" dirty="0"/>
              <a:t> in range(10):</a:t>
            </a:r>
          </a:p>
          <a:p>
            <a:pPr indent="-228600">
              <a:lnSpc>
                <a:spcPct val="90000"/>
              </a:lnSpc>
              <a:spcAft>
                <a:spcPts val="600"/>
              </a:spcAft>
              <a:buFont typeface="Arial" panose="020B0604020202020204" pitchFamily="34" charset="0"/>
              <a:buChar char="•"/>
            </a:pPr>
            <a:r>
              <a:rPr lang="en-US" sz="2000" dirty="0"/>
              <a:t>    print(</a:t>
            </a:r>
            <a:r>
              <a:rPr lang="en-US" sz="2000" dirty="0" err="1"/>
              <a:t>i</a:t>
            </a:r>
            <a:r>
              <a:rPr lang="en-US" sz="2000" dirty="0"/>
              <a:t>, end =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dirty="0"/>
              <a:t>Output:</a:t>
            </a:r>
          </a:p>
          <a:p>
            <a:pPr indent="-228600">
              <a:lnSpc>
                <a:spcPct val="90000"/>
              </a:lnSpc>
              <a:spcAft>
                <a:spcPts val="600"/>
              </a:spcAft>
              <a:buFont typeface="Arial" panose="020B0604020202020204" pitchFamily="34" charset="0"/>
              <a:buChar char="•"/>
            </a:pPr>
            <a:r>
              <a:rPr lang="en-US" sz="2000" dirty="0"/>
              <a:t>0123456789</a:t>
            </a:r>
          </a:p>
        </p:txBody>
      </p:sp>
    </p:spTree>
    <p:extLst>
      <p:ext uri="{BB962C8B-B14F-4D97-AF65-F5344CB8AC3E}">
        <p14:creationId xmlns:p14="http://schemas.microsoft.com/office/powerpoint/2010/main" val="20259603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02E7F8-940C-AEB9-1E72-ACC2F3FD381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2E1895-CB55-5D54-2FF6-CFD81245D707}"/>
              </a:ext>
            </a:extLst>
          </p:cNvPr>
          <p:cNvSpPr txBox="1"/>
          <p:nvPr/>
        </p:nvSpPr>
        <p:spPr>
          <a:xfrm>
            <a:off x="297711" y="765544"/>
            <a:ext cx="10728251" cy="5016758"/>
          </a:xfrm>
          <a:prstGeom prst="rect">
            <a:avLst/>
          </a:prstGeom>
          <a:noFill/>
        </p:spPr>
        <p:txBody>
          <a:bodyPr wrap="square">
            <a:spAutoFit/>
          </a:bodyPr>
          <a:lstStyle/>
          <a:p>
            <a:r>
              <a:rPr lang="en-GB" sz="2000" b="1" dirty="0"/>
              <a:t>while-</a:t>
            </a:r>
          </a:p>
          <a:p>
            <a:endParaRPr lang="en-GB" sz="2000" dirty="0"/>
          </a:p>
          <a:p>
            <a:r>
              <a:rPr lang="en-GB" sz="2000" dirty="0"/>
              <a:t>wile serves the same purpose as for and is used for looping and to control flow. The statement within the while loop is executed until the condition for the while loop proves to be false or there is a break statement. </a:t>
            </a:r>
          </a:p>
          <a:p>
            <a:endParaRPr lang="en-GB" sz="2000" dirty="0"/>
          </a:p>
          <a:p>
            <a:r>
              <a:rPr lang="en-GB" sz="2000" b="1" dirty="0"/>
              <a:t>break-</a:t>
            </a:r>
          </a:p>
          <a:p>
            <a:endParaRPr lang="en-GB" sz="2000" dirty="0"/>
          </a:p>
          <a:p>
            <a:r>
              <a:rPr lang="en-GB" sz="2000" dirty="0"/>
              <a:t>This keyword is used inside for and while loops and alters their normal </a:t>
            </a:r>
            <a:r>
              <a:rPr lang="en-GB" sz="2000" dirty="0" err="1"/>
              <a:t>behavior</a:t>
            </a:r>
            <a:r>
              <a:rPr lang="en-GB" sz="2000" dirty="0"/>
              <a:t>. The break keyword controls the flow of the loop. Using break will end the loop and pass the control to the statement immediately after the loop. </a:t>
            </a:r>
          </a:p>
          <a:p>
            <a:endParaRPr lang="en-GB" sz="2000" dirty="0"/>
          </a:p>
          <a:p>
            <a:r>
              <a:rPr lang="en-GB" sz="2000" b="1" dirty="0"/>
              <a:t>continue-</a:t>
            </a:r>
          </a:p>
          <a:p>
            <a:endParaRPr lang="en-GB" sz="2000" dirty="0"/>
          </a:p>
          <a:p>
            <a:r>
              <a:rPr lang="en-GB" sz="2000" dirty="0"/>
              <a:t>This keyword also controls the flow of code and is used to end the current iteration of the loop and not the entire loop.</a:t>
            </a:r>
          </a:p>
        </p:txBody>
      </p:sp>
    </p:spTree>
    <p:extLst>
      <p:ext uri="{BB962C8B-B14F-4D97-AF65-F5344CB8AC3E}">
        <p14:creationId xmlns:p14="http://schemas.microsoft.com/office/powerpoint/2010/main" val="15307312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321D5-1F1E-7EB0-06B8-51136096A7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5EDF3F8-64D0-4F37-C929-E293E8311FC6}"/>
              </a:ext>
            </a:extLst>
          </p:cNvPr>
          <p:cNvSpPr txBox="1"/>
          <p:nvPr/>
        </p:nvSpPr>
        <p:spPr>
          <a:xfrm>
            <a:off x="1063256" y="659219"/>
            <a:ext cx="10292316" cy="5262979"/>
          </a:xfrm>
          <a:prstGeom prst="rect">
            <a:avLst/>
          </a:prstGeom>
          <a:noFill/>
        </p:spPr>
        <p:txBody>
          <a:bodyPr wrap="square">
            <a:spAutoFit/>
          </a:bodyPr>
          <a:lstStyle/>
          <a:p>
            <a:r>
              <a:rPr lang="en-GB" sz="2400" b="1" dirty="0"/>
              <a:t>Example :</a:t>
            </a:r>
          </a:p>
          <a:p>
            <a:endParaRPr lang="en-GB" b="1" dirty="0"/>
          </a:p>
          <a:p>
            <a:r>
              <a:rPr lang="en-GB" dirty="0"/>
              <a:t>count = 0</a:t>
            </a:r>
          </a:p>
          <a:p>
            <a:r>
              <a:rPr lang="en-GB" dirty="0"/>
              <a:t>while count &lt; 5:</a:t>
            </a:r>
          </a:p>
          <a:p>
            <a:r>
              <a:rPr lang="en-GB" dirty="0"/>
              <a:t>    count += 1</a:t>
            </a:r>
          </a:p>
          <a:p>
            <a:r>
              <a:rPr lang="en-GB" dirty="0"/>
              <a:t>    if count == 3:</a:t>
            </a:r>
          </a:p>
          <a:p>
            <a:r>
              <a:rPr lang="en-GB" dirty="0"/>
              <a:t>        continue  # Skip the rest of the loop when count is 3</a:t>
            </a:r>
          </a:p>
          <a:p>
            <a:r>
              <a:rPr lang="en-GB" dirty="0"/>
              <a:t>    if count == 5:</a:t>
            </a:r>
          </a:p>
          <a:p>
            <a:r>
              <a:rPr lang="en-GB" dirty="0"/>
              <a:t>        break  # Exit the loop when count is 5</a:t>
            </a:r>
          </a:p>
          <a:p>
            <a:r>
              <a:rPr lang="en-GB" dirty="0"/>
              <a:t>    print(count)</a:t>
            </a:r>
          </a:p>
          <a:p>
            <a:endParaRPr lang="en-GB" dirty="0"/>
          </a:p>
          <a:p>
            <a:r>
              <a:rPr lang="en-GB" dirty="0"/>
              <a:t>print("While loop ended")</a:t>
            </a:r>
          </a:p>
          <a:p>
            <a:endParaRPr lang="en-GB" dirty="0"/>
          </a:p>
          <a:p>
            <a:r>
              <a:rPr lang="en-GB" sz="2400" b="1" dirty="0"/>
              <a:t>Output:</a:t>
            </a:r>
          </a:p>
          <a:p>
            <a:r>
              <a:rPr lang="en-GB" dirty="0"/>
              <a:t>1</a:t>
            </a:r>
          </a:p>
          <a:p>
            <a:r>
              <a:rPr lang="en-GB" dirty="0"/>
              <a:t>2</a:t>
            </a:r>
          </a:p>
          <a:p>
            <a:r>
              <a:rPr lang="en-GB" dirty="0"/>
              <a:t>4</a:t>
            </a:r>
          </a:p>
          <a:p>
            <a:r>
              <a:rPr lang="en-GB" dirty="0"/>
              <a:t>While loop ended</a:t>
            </a:r>
          </a:p>
        </p:txBody>
      </p:sp>
    </p:spTree>
    <p:extLst>
      <p:ext uri="{BB962C8B-B14F-4D97-AF65-F5344CB8AC3E}">
        <p14:creationId xmlns:p14="http://schemas.microsoft.com/office/powerpoint/2010/main" val="7433998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0D203-8579-D500-D624-80C9A62B0F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57CFE81-DF2D-D0CB-DBC0-86E923AEAA66}"/>
              </a:ext>
            </a:extLst>
          </p:cNvPr>
          <p:cNvSpPr txBox="1"/>
          <p:nvPr/>
        </p:nvSpPr>
        <p:spPr>
          <a:xfrm>
            <a:off x="372140" y="335846"/>
            <a:ext cx="11472530" cy="5940088"/>
          </a:xfrm>
          <a:prstGeom prst="rect">
            <a:avLst/>
          </a:prstGeom>
          <a:noFill/>
        </p:spPr>
        <p:txBody>
          <a:bodyPr wrap="square">
            <a:spAutoFit/>
          </a:bodyPr>
          <a:lstStyle/>
          <a:p>
            <a:r>
              <a:rPr lang="en-GB" sz="2000" b="1" dirty="0"/>
              <a:t>import, from Keywords</a:t>
            </a:r>
          </a:p>
          <a:p>
            <a:endParaRPr lang="en-GB" sz="2000" b="1" dirty="0"/>
          </a:p>
          <a:p>
            <a:r>
              <a:rPr lang="en-GB" sz="2000" b="1" dirty="0"/>
              <a:t>import-</a:t>
            </a:r>
            <a:r>
              <a:rPr lang="en-GB" sz="2000" dirty="0"/>
              <a:t> The import keyword imports a particular module or a specific function into the current program and makes it accessible in the code. </a:t>
            </a:r>
          </a:p>
          <a:p>
            <a:endParaRPr lang="en-GB" sz="2000" dirty="0"/>
          </a:p>
          <a:p>
            <a:r>
              <a:rPr lang="en-GB" sz="2000" b="1" dirty="0"/>
              <a:t>from- </a:t>
            </a:r>
            <a:r>
              <a:rPr lang="en-GB" sz="2000" dirty="0"/>
              <a:t>This keyword is used with import to import a specific function or class from a module. </a:t>
            </a:r>
          </a:p>
          <a:p>
            <a:endParaRPr lang="en-GB" sz="2000" dirty="0"/>
          </a:p>
          <a:p>
            <a:r>
              <a:rPr lang="en-GB" sz="2000" dirty="0"/>
              <a:t>def, as, with, class, pass, lambda- Structure Keywords in Python</a:t>
            </a:r>
          </a:p>
          <a:p>
            <a:endParaRPr lang="en-GB" sz="2000" dirty="0"/>
          </a:p>
          <a:p>
            <a:r>
              <a:rPr lang="en-GB" sz="2000" b="1" dirty="0"/>
              <a:t>def</a:t>
            </a:r>
            <a:r>
              <a:rPr lang="en-GB" sz="2000" dirty="0"/>
              <a:t>- This keyword is used to declare a user-defined function. Function refers to a block of related statements that come together to perform a specific task. It is used to organize code into manageable chunks and do repetitive tasks. </a:t>
            </a:r>
          </a:p>
          <a:p>
            <a:endParaRPr lang="en-GB" sz="2000" dirty="0"/>
          </a:p>
          <a:p>
            <a:r>
              <a:rPr lang="en-GB" sz="2000" dirty="0"/>
              <a:t>def </a:t>
            </a:r>
            <a:r>
              <a:rPr lang="en-GB" sz="2000" dirty="0" err="1"/>
              <a:t>say_hello</a:t>
            </a:r>
            <a:r>
              <a:rPr lang="en-GB" sz="2000" dirty="0"/>
              <a:t>():</a:t>
            </a:r>
          </a:p>
          <a:p>
            <a:r>
              <a:rPr lang="en-GB" sz="2000" dirty="0"/>
              <a:t>    print("hello there! have a good day")</a:t>
            </a:r>
          </a:p>
          <a:p>
            <a:r>
              <a:rPr lang="en-GB" sz="2000" dirty="0" err="1"/>
              <a:t>say_hello</a:t>
            </a:r>
            <a:r>
              <a:rPr lang="en-GB" sz="2000" dirty="0"/>
              <a:t>()  </a:t>
            </a:r>
          </a:p>
          <a:p>
            <a:endParaRPr lang="en-GB" sz="2000" dirty="0"/>
          </a:p>
          <a:p>
            <a:r>
              <a:rPr lang="en-GB" sz="2000" b="1" dirty="0"/>
              <a:t>Output:</a:t>
            </a:r>
          </a:p>
          <a:p>
            <a:r>
              <a:rPr lang="en-GB" sz="2000" dirty="0"/>
              <a:t>hello there! have a good day</a:t>
            </a:r>
          </a:p>
        </p:txBody>
      </p:sp>
    </p:spTree>
    <p:extLst>
      <p:ext uri="{BB962C8B-B14F-4D97-AF65-F5344CB8AC3E}">
        <p14:creationId xmlns:p14="http://schemas.microsoft.com/office/powerpoint/2010/main" val="4177565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92BD3-7E43-AD0A-4661-2478B60A12C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F80346B-31A2-1235-DB88-CC1F74DD7E80}"/>
              </a:ext>
            </a:extLst>
          </p:cNvPr>
          <p:cNvSpPr txBox="1"/>
          <p:nvPr/>
        </p:nvSpPr>
        <p:spPr>
          <a:xfrm>
            <a:off x="552893" y="637953"/>
            <a:ext cx="11121656" cy="4708981"/>
          </a:xfrm>
          <a:prstGeom prst="rect">
            <a:avLst/>
          </a:prstGeom>
          <a:noFill/>
        </p:spPr>
        <p:txBody>
          <a:bodyPr wrap="square">
            <a:spAutoFit/>
          </a:bodyPr>
          <a:lstStyle/>
          <a:p>
            <a:r>
              <a:rPr lang="en-GB" sz="2000" b="1" dirty="0"/>
              <a:t> as:</a:t>
            </a:r>
          </a:p>
          <a:p>
            <a:r>
              <a:rPr lang="en-GB" sz="2000" dirty="0"/>
              <a:t>The as keyword is used to create an alias for the imported module. It gives a new name to the module while importing it. </a:t>
            </a:r>
          </a:p>
          <a:p>
            <a:endParaRPr lang="en-GB" sz="2000" dirty="0"/>
          </a:p>
          <a:p>
            <a:r>
              <a:rPr lang="en-GB" sz="2000" b="1" dirty="0"/>
              <a:t>Example</a:t>
            </a:r>
          </a:p>
          <a:p>
            <a:r>
              <a:rPr lang="en-GB" sz="2000" dirty="0"/>
              <a:t>import time as t   #aliasing/renaming time module as t for shorter access</a:t>
            </a:r>
          </a:p>
          <a:p>
            <a:r>
              <a:rPr lang="en-GB" sz="2000" dirty="0"/>
              <a:t>print("1")</a:t>
            </a:r>
          </a:p>
          <a:p>
            <a:r>
              <a:rPr lang="en-GB" sz="2000" dirty="0" err="1"/>
              <a:t>t.sleep</a:t>
            </a:r>
            <a:r>
              <a:rPr lang="en-GB" sz="2000" dirty="0"/>
              <a:t>(5)</a:t>
            </a:r>
          </a:p>
          <a:p>
            <a:r>
              <a:rPr lang="en-GB" sz="2000" dirty="0"/>
              <a:t>print("2")</a:t>
            </a:r>
          </a:p>
          <a:p>
            <a:endParaRPr lang="en-GB" sz="2000" dirty="0"/>
          </a:p>
          <a:p>
            <a:r>
              <a:rPr lang="en-GB" sz="2000" b="1" dirty="0"/>
              <a:t>Output:</a:t>
            </a:r>
          </a:p>
          <a:p>
            <a:r>
              <a:rPr lang="en-GB" sz="2000" dirty="0"/>
              <a:t>1</a:t>
            </a:r>
          </a:p>
          <a:p>
            <a:r>
              <a:rPr lang="en-GB" sz="2000" dirty="0"/>
              <a:t>2</a:t>
            </a:r>
          </a:p>
          <a:p>
            <a:endParaRPr lang="en-GB" sz="2000" dirty="0"/>
          </a:p>
          <a:p>
            <a:r>
              <a:rPr lang="en-GB" sz="2000" dirty="0"/>
              <a:t>#note : 2 will be visible after 5 seconds due to delay</a:t>
            </a:r>
          </a:p>
        </p:txBody>
      </p:sp>
    </p:spTree>
    <p:extLst>
      <p:ext uri="{BB962C8B-B14F-4D97-AF65-F5344CB8AC3E}">
        <p14:creationId xmlns:p14="http://schemas.microsoft.com/office/powerpoint/2010/main" val="506746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B3F58-BA42-DFA1-7CAC-056A79CBA9B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87D1D64-A5EE-C868-6D2B-337BB23E37B6}"/>
              </a:ext>
            </a:extLst>
          </p:cNvPr>
          <p:cNvSpPr txBox="1"/>
          <p:nvPr/>
        </p:nvSpPr>
        <p:spPr>
          <a:xfrm>
            <a:off x="457200" y="223284"/>
            <a:ext cx="10887740" cy="5262979"/>
          </a:xfrm>
          <a:prstGeom prst="rect">
            <a:avLst/>
          </a:prstGeom>
          <a:noFill/>
        </p:spPr>
        <p:txBody>
          <a:bodyPr wrap="square">
            <a:spAutoFit/>
          </a:bodyPr>
          <a:lstStyle/>
          <a:p>
            <a:r>
              <a:rPr lang="en-GB" sz="2400" b="1" dirty="0"/>
              <a:t>With:</a:t>
            </a:r>
          </a:p>
          <a:p>
            <a:endParaRPr lang="en-GB" sz="2400" dirty="0"/>
          </a:p>
          <a:p>
            <a:r>
              <a:rPr lang="en-GB" sz="2400" dirty="0"/>
              <a:t>The with keyword wraps the execution of a block of code within methods defined by the context manager. A context manager is a class implementing __enter__ and __exit__ methods. When we use the with keyword, it ensures to call the __exit__ method at the end of the nested block. However, this is one of the Python keywords that is rarely used as we don’t include it in day-to-day programming. </a:t>
            </a:r>
          </a:p>
          <a:p>
            <a:endParaRPr lang="en-GB" sz="2400" dirty="0"/>
          </a:p>
          <a:p>
            <a:r>
              <a:rPr lang="en-GB" sz="2400" b="1" dirty="0"/>
              <a:t>Example</a:t>
            </a:r>
          </a:p>
          <a:p>
            <a:endParaRPr lang="en-GB" sz="2400" b="1" dirty="0"/>
          </a:p>
          <a:p>
            <a:r>
              <a:rPr lang="en-GB" sz="2400" dirty="0"/>
              <a:t># Using the with keyword to open a file</a:t>
            </a:r>
          </a:p>
          <a:p>
            <a:r>
              <a:rPr lang="en-GB" sz="2400" dirty="0"/>
              <a:t>with open('example.txt', 'w') as file:</a:t>
            </a:r>
          </a:p>
          <a:p>
            <a:r>
              <a:rPr lang="en-GB" sz="2400" dirty="0"/>
              <a:t>    </a:t>
            </a:r>
            <a:r>
              <a:rPr lang="en-GB" sz="2400" dirty="0" err="1"/>
              <a:t>file.write</a:t>
            </a:r>
            <a:r>
              <a:rPr lang="en-GB" sz="2400" dirty="0"/>
              <a:t>('Hello, world!')</a:t>
            </a:r>
          </a:p>
          <a:p>
            <a:r>
              <a:rPr lang="en-GB" sz="2400" dirty="0"/>
              <a:t># The file is automatically closed after the with block</a:t>
            </a:r>
          </a:p>
        </p:txBody>
      </p:sp>
    </p:spTree>
    <p:extLst>
      <p:ext uri="{BB962C8B-B14F-4D97-AF65-F5344CB8AC3E}">
        <p14:creationId xmlns:p14="http://schemas.microsoft.com/office/powerpoint/2010/main" val="3917852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9F3CE-6075-346E-198E-327EB5D9B46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ADC634-00BF-EE76-3D90-D465400F35E2}"/>
              </a:ext>
            </a:extLst>
          </p:cNvPr>
          <p:cNvSpPr txBox="1"/>
          <p:nvPr/>
        </p:nvSpPr>
        <p:spPr>
          <a:xfrm>
            <a:off x="382772" y="361507"/>
            <a:ext cx="11398102" cy="4093428"/>
          </a:xfrm>
          <a:prstGeom prst="rect">
            <a:avLst/>
          </a:prstGeom>
          <a:noFill/>
        </p:spPr>
        <p:txBody>
          <a:bodyPr wrap="square">
            <a:spAutoFit/>
          </a:bodyPr>
          <a:lstStyle/>
          <a:p>
            <a:r>
              <a:rPr lang="en-GB" sz="2000" b="1" dirty="0"/>
              <a:t>class:</a:t>
            </a:r>
          </a:p>
          <a:p>
            <a:endParaRPr lang="en-GB" sz="2000" b="1" dirty="0"/>
          </a:p>
          <a:p>
            <a:r>
              <a:rPr lang="en-GB" sz="2000" dirty="0"/>
              <a:t>The class keyword declares user-defined classes in Python. Classes are a collection of related methods and attributes representing a real-world situation. Although they can be defined anywhere in a program, it is recommended to define a single class in a module. The idea of bringing functions and data together in a class is the core of object-oriented programming (OOP). </a:t>
            </a:r>
          </a:p>
          <a:p>
            <a:endParaRPr lang="en-GB" sz="2000" dirty="0"/>
          </a:p>
          <a:p>
            <a:r>
              <a:rPr lang="en-GB" sz="2000" b="1" dirty="0"/>
              <a:t>Example:</a:t>
            </a:r>
          </a:p>
          <a:p>
            <a:r>
              <a:rPr lang="en-GB" sz="2000" dirty="0"/>
              <a:t># Define a simple class</a:t>
            </a:r>
          </a:p>
          <a:p>
            <a:r>
              <a:rPr lang="en-GB" sz="2000" dirty="0"/>
              <a:t>class </a:t>
            </a:r>
            <a:r>
              <a:rPr lang="en-GB" sz="2000" dirty="0" err="1"/>
              <a:t>MyClass</a:t>
            </a:r>
            <a:r>
              <a:rPr lang="en-GB" sz="2000" dirty="0"/>
              <a:t>:</a:t>
            </a:r>
          </a:p>
          <a:p>
            <a:r>
              <a:rPr lang="en-GB" sz="2000" dirty="0"/>
              <a:t>    pass</a:t>
            </a:r>
          </a:p>
          <a:p>
            <a:r>
              <a:rPr lang="en-GB" sz="2000" dirty="0"/>
              <a:t># Create an instance of the class</a:t>
            </a:r>
          </a:p>
          <a:p>
            <a:r>
              <a:rPr lang="en-GB" sz="2000" dirty="0" err="1"/>
              <a:t>my_instance</a:t>
            </a:r>
            <a:r>
              <a:rPr lang="en-GB" sz="2000" dirty="0"/>
              <a:t> = </a:t>
            </a:r>
            <a:r>
              <a:rPr lang="en-GB" sz="2000" dirty="0" err="1"/>
              <a:t>MyClass</a:t>
            </a:r>
            <a:r>
              <a:rPr lang="en-GB" sz="2000" dirty="0"/>
              <a:t>()</a:t>
            </a:r>
          </a:p>
        </p:txBody>
      </p:sp>
    </p:spTree>
    <p:extLst>
      <p:ext uri="{BB962C8B-B14F-4D97-AF65-F5344CB8AC3E}">
        <p14:creationId xmlns:p14="http://schemas.microsoft.com/office/powerpoint/2010/main" val="13335954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4C26E7-B7DD-6575-60AF-211CA1669CE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6751E5-F045-08CD-1C1E-F2BFCDE8B869}"/>
              </a:ext>
            </a:extLst>
          </p:cNvPr>
          <p:cNvSpPr txBox="1"/>
          <p:nvPr/>
        </p:nvSpPr>
        <p:spPr>
          <a:xfrm>
            <a:off x="818707" y="903768"/>
            <a:ext cx="10951535" cy="3785652"/>
          </a:xfrm>
          <a:prstGeom prst="rect">
            <a:avLst/>
          </a:prstGeom>
          <a:noFill/>
        </p:spPr>
        <p:txBody>
          <a:bodyPr wrap="square">
            <a:spAutoFit/>
          </a:bodyPr>
          <a:lstStyle/>
          <a:p>
            <a:r>
              <a:rPr lang="en-GB" sz="2000" b="1" dirty="0"/>
              <a:t>pass:</a:t>
            </a:r>
          </a:p>
          <a:p>
            <a:endParaRPr lang="en-GB" sz="2000" b="1" dirty="0"/>
          </a:p>
          <a:p>
            <a:r>
              <a:rPr lang="en-GB" sz="2000" dirty="0"/>
              <a:t>In Python, the pass keyword is a null statement. When you execute the pass keyword, it results in nothing. Pass is used as a placeholder and prevents indentation errors. </a:t>
            </a:r>
          </a:p>
          <a:p>
            <a:endParaRPr lang="en-GB" sz="2000" dirty="0"/>
          </a:p>
          <a:p>
            <a:r>
              <a:rPr lang="en-GB" sz="2000" b="1" dirty="0"/>
              <a:t>Example</a:t>
            </a:r>
          </a:p>
          <a:p>
            <a:endParaRPr lang="en-GB" sz="2000" b="1" dirty="0"/>
          </a:p>
          <a:p>
            <a:r>
              <a:rPr lang="en-GB" sz="2000" dirty="0"/>
              <a:t># Define a simple class</a:t>
            </a:r>
          </a:p>
          <a:p>
            <a:r>
              <a:rPr lang="en-GB" sz="2000" dirty="0"/>
              <a:t>class </a:t>
            </a:r>
            <a:r>
              <a:rPr lang="en-GB" sz="2000" dirty="0" err="1"/>
              <a:t>MyClass</a:t>
            </a:r>
            <a:r>
              <a:rPr lang="en-GB" sz="2000" dirty="0"/>
              <a:t>:</a:t>
            </a:r>
          </a:p>
          <a:p>
            <a:r>
              <a:rPr lang="en-GB" sz="2000" dirty="0"/>
              <a:t>    pass</a:t>
            </a:r>
          </a:p>
          <a:p>
            <a:r>
              <a:rPr lang="en-GB" sz="2000" dirty="0"/>
              <a:t># Create an instance of the class</a:t>
            </a:r>
          </a:p>
          <a:p>
            <a:r>
              <a:rPr lang="en-GB" sz="2000" dirty="0" err="1"/>
              <a:t>my_instance</a:t>
            </a:r>
            <a:r>
              <a:rPr lang="en-GB" sz="2000" dirty="0"/>
              <a:t> = </a:t>
            </a:r>
            <a:r>
              <a:rPr lang="en-GB" sz="2000" dirty="0" err="1"/>
              <a:t>MyClass</a:t>
            </a:r>
            <a:r>
              <a:rPr lang="en-GB" sz="2000" dirty="0"/>
              <a:t>()</a:t>
            </a:r>
          </a:p>
        </p:txBody>
      </p:sp>
    </p:spTree>
    <p:extLst>
      <p:ext uri="{BB962C8B-B14F-4D97-AF65-F5344CB8AC3E}">
        <p14:creationId xmlns:p14="http://schemas.microsoft.com/office/powerpoint/2010/main" val="1905707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E31ADB-5359-BFCA-C8DE-1E38453E6C4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TextBox 2">
            <a:extLst>
              <a:ext uri="{FF2B5EF4-FFF2-40B4-BE49-F238E27FC236}">
                <a16:creationId xmlns:a16="http://schemas.microsoft.com/office/drawing/2014/main" id="{9C717678-FCE5-45BD-588D-FD881B297E9B}"/>
              </a:ext>
            </a:extLst>
          </p:cNvPr>
          <p:cNvGraphicFramePr/>
          <p:nvPr>
            <p:extLst>
              <p:ext uri="{D42A27DB-BD31-4B8C-83A1-F6EECF244321}">
                <p14:modId xmlns:p14="http://schemas.microsoft.com/office/powerpoint/2010/main" val="289724167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01811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F830D-FC03-7C62-B5B8-E4E01B5682D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34D9601-B67A-4964-DF9C-6241DF517432}"/>
              </a:ext>
            </a:extLst>
          </p:cNvPr>
          <p:cNvSpPr txBox="1"/>
          <p:nvPr/>
        </p:nvSpPr>
        <p:spPr>
          <a:xfrm>
            <a:off x="191385" y="265814"/>
            <a:ext cx="11685181" cy="5016758"/>
          </a:xfrm>
          <a:prstGeom prst="rect">
            <a:avLst/>
          </a:prstGeom>
          <a:noFill/>
        </p:spPr>
        <p:txBody>
          <a:bodyPr wrap="square">
            <a:spAutoFit/>
          </a:bodyPr>
          <a:lstStyle/>
          <a:p>
            <a:r>
              <a:rPr lang="en-GB" sz="2000" b="1" dirty="0"/>
              <a:t> lambda</a:t>
            </a:r>
          </a:p>
          <a:p>
            <a:endParaRPr lang="en-GB" sz="2000" dirty="0"/>
          </a:p>
          <a:p>
            <a:r>
              <a:rPr lang="en-GB" sz="2000" dirty="0"/>
              <a:t>lambda creates an anonymous function, which means a function with no name. It is used to make an inline returning function with no return statement allowed internally. This keyword consists of expressions that are evaluated and returned. </a:t>
            </a:r>
          </a:p>
          <a:p>
            <a:endParaRPr lang="en-GB" sz="2000" dirty="0"/>
          </a:p>
          <a:p>
            <a:r>
              <a:rPr lang="en-GB" sz="2000" b="1" dirty="0"/>
              <a:t>Example</a:t>
            </a:r>
          </a:p>
          <a:p>
            <a:endParaRPr lang="en-GB" sz="2000" b="1" dirty="0"/>
          </a:p>
          <a:p>
            <a:r>
              <a:rPr lang="en-GB" sz="2000" dirty="0"/>
              <a:t># Define a lambda function that adds two numbers</a:t>
            </a:r>
          </a:p>
          <a:p>
            <a:r>
              <a:rPr lang="en-GB" sz="2000" dirty="0"/>
              <a:t>add = lambda x, y: x + y</a:t>
            </a:r>
          </a:p>
          <a:p>
            <a:r>
              <a:rPr lang="en-GB" sz="2000" dirty="0"/>
              <a:t># Use the lambda function</a:t>
            </a:r>
          </a:p>
          <a:p>
            <a:r>
              <a:rPr lang="en-GB" sz="2000" dirty="0"/>
              <a:t>result = add(2, 3)</a:t>
            </a:r>
          </a:p>
          <a:p>
            <a:r>
              <a:rPr lang="en-GB" sz="2000" dirty="0"/>
              <a:t>print(result)  </a:t>
            </a:r>
          </a:p>
          <a:p>
            <a:endParaRPr lang="en-GB" sz="2000" b="1" dirty="0"/>
          </a:p>
          <a:p>
            <a:r>
              <a:rPr lang="en-GB" sz="2000" b="1" dirty="0"/>
              <a:t>Output:</a:t>
            </a:r>
          </a:p>
          <a:p>
            <a:r>
              <a:rPr lang="en-GB" sz="2000" dirty="0"/>
              <a:t>5</a:t>
            </a:r>
          </a:p>
        </p:txBody>
      </p:sp>
    </p:spTree>
    <p:extLst>
      <p:ext uri="{BB962C8B-B14F-4D97-AF65-F5344CB8AC3E}">
        <p14:creationId xmlns:p14="http://schemas.microsoft.com/office/powerpoint/2010/main" val="17599598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B6939-02F6-688F-7B3D-664554F0BD4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FB3D23-9BEF-12E6-5F06-1C5824DFBAD8}"/>
              </a:ext>
            </a:extLst>
          </p:cNvPr>
          <p:cNvSpPr txBox="1"/>
          <p:nvPr/>
        </p:nvSpPr>
        <p:spPr>
          <a:xfrm>
            <a:off x="262270" y="333084"/>
            <a:ext cx="12014791" cy="5632311"/>
          </a:xfrm>
          <a:prstGeom prst="rect">
            <a:avLst/>
          </a:prstGeom>
          <a:noFill/>
        </p:spPr>
        <p:txBody>
          <a:bodyPr wrap="square">
            <a:spAutoFit/>
          </a:bodyPr>
          <a:lstStyle/>
          <a:p>
            <a:r>
              <a:rPr lang="en-GB" sz="2000" b="1" dirty="0"/>
              <a:t>try, raise, except, finally, and assert- Exception Handling Keywords in Python:</a:t>
            </a:r>
          </a:p>
          <a:p>
            <a:endParaRPr lang="en-GB" sz="2000" b="1" dirty="0"/>
          </a:p>
          <a:p>
            <a:r>
              <a:rPr lang="en-GB" sz="2000" dirty="0"/>
              <a:t>Exceptions are errors suggesting there is something wrong while executing the program. A few common examples of exceptions in Python are </a:t>
            </a:r>
            <a:r>
              <a:rPr lang="en-GB" sz="2000" dirty="0" err="1"/>
              <a:t>ImportError</a:t>
            </a:r>
            <a:r>
              <a:rPr lang="en-GB" sz="2000" dirty="0"/>
              <a:t>, </a:t>
            </a:r>
            <a:r>
              <a:rPr lang="en-GB" sz="2000" dirty="0" err="1"/>
              <a:t>IOError</a:t>
            </a:r>
            <a:r>
              <a:rPr lang="en-GB" sz="2000" dirty="0"/>
              <a:t>, </a:t>
            </a:r>
            <a:r>
              <a:rPr lang="en-GB" sz="2000" dirty="0" err="1"/>
              <a:t>NameError</a:t>
            </a:r>
            <a:r>
              <a:rPr lang="en-GB" sz="2000" dirty="0"/>
              <a:t>, </a:t>
            </a:r>
            <a:r>
              <a:rPr lang="en-GB" sz="2000" dirty="0" err="1"/>
              <a:t>ValueError</a:t>
            </a:r>
            <a:r>
              <a:rPr lang="en-GB" sz="2000" dirty="0"/>
              <a:t>, </a:t>
            </a:r>
            <a:r>
              <a:rPr lang="en-GB" sz="2000" dirty="0" err="1"/>
              <a:t>TypeError</a:t>
            </a:r>
            <a:r>
              <a:rPr lang="en-GB" sz="2000" dirty="0"/>
              <a:t>, and </a:t>
            </a:r>
            <a:r>
              <a:rPr lang="en-GB" sz="2000" dirty="0" err="1"/>
              <a:t>ZeroDivisionError</a:t>
            </a:r>
            <a:r>
              <a:rPr lang="en-GB" sz="2000" dirty="0"/>
              <a:t>. We use try—except blocks to catch exceptions. You can understand all keywords in Python better through the given examples.</a:t>
            </a:r>
          </a:p>
          <a:p>
            <a:endParaRPr lang="en-GB" sz="2000" dirty="0"/>
          </a:p>
          <a:p>
            <a:r>
              <a:rPr lang="en-GB" sz="2000" b="1" dirty="0"/>
              <a:t>try-</a:t>
            </a:r>
            <a:r>
              <a:rPr lang="en-GB" sz="2000" dirty="0"/>
              <a:t> This keyword is used to catch errors in code. Once the code in the try block is checked and an error is found, the except block is executed.</a:t>
            </a:r>
          </a:p>
          <a:p>
            <a:endParaRPr lang="en-GB" sz="2000" dirty="0"/>
          </a:p>
          <a:p>
            <a:r>
              <a:rPr lang="en-GB" sz="2000" b="1" dirty="0"/>
              <a:t>raise-</a:t>
            </a:r>
            <a:r>
              <a:rPr lang="en-GB" sz="2000" dirty="0"/>
              <a:t> Using the raise keyword, we can raise an explicit exception. </a:t>
            </a:r>
          </a:p>
          <a:p>
            <a:endParaRPr lang="en-GB" sz="2000" dirty="0"/>
          </a:p>
          <a:p>
            <a:r>
              <a:rPr lang="en-GB" sz="2000" b="1" dirty="0"/>
              <a:t>except-</a:t>
            </a:r>
            <a:r>
              <a:rPr lang="en-GB" sz="2000" dirty="0"/>
              <a:t> This keyword is used with ‘try’ to catch exceptions.</a:t>
            </a:r>
          </a:p>
          <a:p>
            <a:endParaRPr lang="en-GB" sz="2000" dirty="0"/>
          </a:p>
          <a:p>
            <a:r>
              <a:rPr lang="en-GB" sz="2000" b="1" dirty="0"/>
              <a:t>finally-</a:t>
            </a:r>
            <a:r>
              <a:rPr lang="en-GB" sz="2000" dirty="0"/>
              <a:t> We use finally with the try…except block to close file streams or resources. Irrespective of the result of the try block, we always execute the finally block. So, even if there is an unhandled exception, it will execute the code within the finally block. </a:t>
            </a:r>
          </a:p>
          <a:p>
            <a:endParaRPr lang="en-GB" sz="2000" dirty="0"/>
          </a:p>
        </p:txBody>
      </p:sp>
    </p:spTree>
    <p:extLst>
      <p:ext uri="{BB962C8B-B14F-4D97-AF65-F5344CB8AC3E}">
        <p14:creationId xmlns:p14="http://schemas.microsoft.com/office/powerpoint/2010/main" val="2235228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95997-B58C-A99C-B999-E016CB390B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2FDBB9-FB4B-E393-BDB3-C38362D0E4BB}"/>
              </a:ext>
            </a:extLst>
          </p:cNvPr>
          <p:cNvSpPr txBox="1"/>
          <p:nvPr/>
        </p:nvSpPr>
        <p:spPr>
          <a:xfrm>
            <a:off x="212651" y="191386"/>
            <a:ext cx="11748977" cy="1938992"/>
          </a:xfrm>
          <a:prstGeom prst="rect">
            <a:avLst/>
          </a:prstGeom>
          <a:noFill/>
        </p:spPr>
        <p:txBody>
          <a:bodyPr wrap="square">
            <a:spAutoFit/>
          </a:bodyPr>
          <a:lstStyle/>
          <a:p>
            <a:r>
              <a:rPr lang="en-GB" sz="2000" b="1" dirty="0"/>
              <a:t>assert-</a:t>
            </a:r>
          </a:p>
          <a:p>
            <a:endParaRPr lang="en-GB" sz="2000" b="1" dirty="0"/>
          </a:p>
          <a:p>
            <a:r>
              <a:rPr lang="en-GB" sz="2000" dirty="0"/>
              <a:t> We use the assert keyword for debugging. As a programmer, you may sometimes need to check the internal state or see if an assumption is true. Hence, assert is used to find bugs easily. It is used to check the correctness of code. If a statement is true, nothing happens. However, if the statement is false, it raises the </a:t>
            </a:r>
            <a:r>
              <a:rPr lang="en-GB" sz="2000" dirty="0" err="1"/>
              <a:t>AssertionError</a:t>
            </a:r>
            <a:r>
              <a:rPr lang="en-GB" sz="2000" dirty="0"/>
              <a:t>. You can print a message with the error and separate it using a comma. </a:t>
            </a:r>
          </a:p>
        </p:txBody>
      </p:sp>
    </p:spTree>
    <p:extLst>
      <p:ext uri="{BB962C8B-B14F-4D97-AF65-F5344CB8AC3E}">
        <p14:creationId xmlns:p14="http://schemas.microsoft.com/office/powerpoint/2010/main" val="8868785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CDDF19-A438-CF8D-9168-CDFD267819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DAA7D73-772D-40B4-49EC-957E057CDFEB}"/>
              </a:ext>
            </a:extLst>
          </p:cNvPr>
          <p:cNvSpPr txBox="1"/>
          <p:nvPr/>
        </p:nvSpPr>
        <p:spPr>
          <a:xfrm>
            <a:off x="315432" y="214469"/>
            <a:ext cx="11876568" cy="6740307"/>
          </a:xfrm>
          <a:prstGeom prst="rect">
            <a:avLst/>
          </a:prstGeom>
          <a:noFill/>
        </p:spPr>
        <p:txBody>
          <a:bodyPr wrap="square">
            <a:spAutoFit/>
          </a:bodyPr>
          <a:lstStyle/>
          <a:p>
            <a:r>
              <a:rPr lang="en-GB" sz="1600" b="1" dirty="0"/>
              <a:t>Example</a:t>
            </a:r>
          </a:p>
          <a:p>
            <a:r>
              <a:rPr lang="en-GB" sz="1600" dirty="0"/>
              <a:t>def divide(a, b):</a:t>
            </a:r>
          </a:p>
          <a:p>
            <a:r>
              <a:rPr lang="en-GB" sz="1600" dirty="0"/>
              <a:t>    try:</a:t>
            </a:r>
          </a:p>
          <a:p>
            <a:r>
              <a:rPr lang="en-GB" sz="1600" dirty="0"/>
              <a:t>        # Assert to check if the inputs are integers or floats</a:t>
            </a:r>
          </a:p>
          <a:p>
            <a:r>
              <a:rPr lang="en-GB" sz="1600" dirty="0"/>
              <a:t>        assert </a:t>
            </a:r>
            <a:r>
              <a:rPr lang="en-GB" sz="1600" dirty="0" err="1"/>
              <a:t>isinstance</a:t>
            </a:r>
            <a:r>
              <a:rPr lang="en-GB" sz="1600" dirty="0"/>
              <a:t>(a, (int, float)) and </a:t>
            </a:r>
            <a:r>
              <a:rPr lang="en-GB" sz="1600" dirty="0" err="1"/>
              <a:t>isinstance</a:t>
            </a:r>
            <a:r>
              <a:rPr lang="en-GB" sz="1600" dirty="0"/>
              <a:t>(b, (int, float)), "Inputs must be numbers"</a:t>
            </a:r>
          </a:p>
          <a:p>
            <a:r>
              <a:rPr lang="en-GB" sz="1600" dirty="0"/>
              <a:t>     </a:t>
            </a:r>
          </a:p>
          <a:p>
            <a:r>
              <a:rPr lang="en-GB" sz="1600" dirty="0"/>
              <a:t>        # Raise an exception if dividing by zero</a:t>
            </a:r>
          </a:p>
          <a:p>
            <a:r>
              <a:rPr lang="en-GB" sz="1600" dirty="0"/>
              <a:t>        if b == 0:</a:t>
            </a:r>
          </a:p>
          <a:p>
            <a:r>
              <a:rPr lang="en-GB" sz="1600" dirty="0"/>
              <a:t>            raise </a:t>
            </a:r>
            <a:r>
              <a:rPr lang="en-GB" sz="1600" dirty="0" err="1"/>
              <a:t>ZeroDivisionError</a:t>
            </a:r>
            <a:r>
              <a:rPr lang="en-GB" sz="1600" dirty="0"/>
              <a:t>("Division by zero is not allowed")</a:t>
            </a:r>
          </a:p>
          <a:p>
            <a:endParaRPr lang="en-GB" sz="1600" dirty="0"/>
          </a:p>
          <a:p>
            <a:r>
              <a:rPr lang="en-GB" sz="1600" dirty="0"/>
              <a:t>        result = a / b</a:t>
            </a:r>
          </a:p>
          <a:p>
            <a:r>
              <a:rPr lang="en-GB" sz="1600" dirty="0"/>
              <a:t>        return result</a:t>
            </a:r>
          </a:p>
          <a:p>
            <a:endParaRPr lang="en-GB" sz="1600" dirty="0"/>
          </a:p>
          <a:p>
            <a:r>
              <a:rPr lang="en-GB" sz="1600" dirty="0"/>
              <a:t>    except </a:t>
            </a:r>
            <a:r>
              <a:rPr lang="en-GB" sz="1600" dirty="0" err="1"/>
              <a:t>AssertionError</a:t>
            </a:r>
            <a:r>
              <a:rPr lang="en-GB" sz="1600" dirty="0"/>
              <a:t> as e:</a:t>
            </a:r>
          </a:p>
          <a:p>
            <a:r>
              <a:rPr lang="en-GB" sz="1600" dirty="0"/>
              <a:t>        print(</a:t>
            </a:r>
            <a:r>
              <a:rPr lang="en-GB" sz="1600" dirty="0" err="1"/>
              <a:t>f"AssertionError</a:t>
            </a:r>
            <a:r>
              <a:rPr lang="en-GB" sz="1600" dirty="0"/>
              <a:t>: {e}")</a:t>
            </a:r>
          </a:p>
          <a:p>
            <a:endParaRPr lang="en-GB" sz="1600" dirty="0"/>
          </a:p>
          <a:p>
            <a:r>
              <a:rPr lang="en-GB" sz="1600" dirty="0"/>
              <a:t>    except </a:t>
            </a:r>
            <a:r>
              <a:rPr lang="en-GB" sz="1600" dirty="0" err="1"/>
              <a:t>ZeroDivisionError</a:t>
            </a:r>
            <a:r>
              <a:rPr lang="en-GB" sz="1600" dirty="0"/>
              <a:t> as e:</a:t>
            </a:r>
          </a:p>
          <a:p>
            <a:r>
              <a:rPr lang="en-GB" sz="1600" dirty="0"/>
              <a:t>        print(</a:t>
            </a:r>
            <a:r>
              <a:rPr lang="en-GB" sz="1600" dirty="0" err="1"/>
              <a:t>f"ZeroDivisionError</a:t>
            </a:r>
            <a:r>
              <a:rPr lang="en-GB" sz="1600" dirty="0"/>
              <a:t>: {e}")</a:t>
            </a:r>
          </a:p>
          <a:p>
            <a:endParaRPr lang="en-GB" sz="1600" dirty="0"/>
          </a:p>
          <a:p>
            <a:r>
              <a:rPr lang="en-GB" sz="1600" dirty="0"/>
              <a:t>    except Exception as e:</a:t>
            </a:r>
          </a:p>
          <a:p>
            <a:r>
              <a:rPr lang="en-GB" sz="1600" dirty="0"/>
              <a:t>        # Catch any other exceptions</a:t>
            </a:r>
          </a:p>
          <a:p>
            <a:r>
              <a:rPr lang="en-GB" sz="1600" dirty="0"/>
              <a:t>        print(</a:t>
            </a:r>
            <a:r>
              <a:rPr lang="en-GB" sz="1600" dirty="0" err="1"/>
              <a:t>f"An</a:t>
            </a:r>
            <a:r>
              <a:rPr lang="en-GB" sz="1600" dirty="0"/>
              <a:t> unexpected error occurred: {e}")</a:t>
            </a:r>
          </a:p>
          <a:p>
            <a:endParaRPr lang="en-GB" sz="1600" dirty="0"/>
          </a:p>
          <a:p>
            <a:r>
              <a:rPr lang="en-GB" sz="1600" dirty="0"/>
              <a:t>    finally:</a:t>
            </a:r>
          </a:p>
          <a:p>
            <a:r>
              <a:rPr lang="en-GB" sz="1600" dirty="0"/>
              <a:t>        # This block will always execute</a:t>
            </a:r>
          </a:p>
          <a:p>
            <a:r>
              <a:rPr lang="en-GB" sz="1600" dirty="0"/>
              <a:t>        print("Execution of divide function complete.")</a:t>
            </a:r>
          </a:p>
          <a:p>
            <a:endParaRPr lang="en-GB" sz="1600" dirty="0"/>
          </a:p>
        </p:txBody>
      </p:sp>
    </p:spTree>
    <p:extLst>
      <p:ext uri="{BB962C8B-B14F-4D97-AF65-F5344CB8AC3E}">
        <p14:creationId xmlns:p14="http://schemas.microsoft.com/office/powerpoint/2010/main" val="30314754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68BCF19-68E0-B5E3-FEBA-1642A1E3F04B}"/>
              </a:ext>
            </a:extLst>
          </p:cNvPr>
          <p:cNvSpPr txBox="1"/>
          <p:nvPr/>
        </p:nvSpPr>
        <p:spPr>
          <a:xfrm>
            <a:off x="202019" y="287079"/>
            <a:ext cx="11546958" cy="5016758"/>
          </a:xfrm>
          <a:prstGeom prst="rect">
            <a:avLst/>
          </a:prstGeom>
          <a:noFill/>
        </p:spPr>
        <p:txBody>
          <a:bodyPr wrap="square">
            <a:spAutoFit/>
          </a:bodyPr>
          <a:lstStyle/>
          <a:p>
            <a:r>
              <a:rPr lang="en-GB" sz="2000" b="1" dirty="0"/>
              <a:t># Test cases:</a:t>
            </a:r>
          </a:p>
          <a:p>
            <a:r>
              <a:rPr lang="en-GB" sz="2000" dirty="0"/>
              <a:t>print(divide(10, 2))    # Should print 5.0 and "Execution of divide function complete."</a:t>
            </a:r>
          </a:p>
          <a:p>
            <a:r>
              <a:rPr lang="en-GB" sz="2000" dirty="0"/>
              <a:t>print(divide(10, 0))    # Should print "</a:t>
            </a:r>
            <a:r>
              <a:rPr lang="en-GB" sz="2000" dirty="0" err="1"/>
              <a:t>ZeroDivisionError</a:t>
            </a:r>
            <a:r>
              <a:rPr lang="en-GB" sz="2000" dirty="0"/>
              <a:t>: Division by zero is not allowed" and "Execution of divide function complete."</a:t>
            </a:r>
          </a:p>
          <a:p>
            <a:r>
              <a:rPr lang="en-GB" sz="2000" dirty="0"/>
              <a:t>print(divide(10, 'a'))  # Should print "</a:t>
            </a:r>
            <a:r>
              <a:rPr lang="en-GB" sz="2000" dirty="0" err="1"/>
              <a:t>AssertionError</a:t>
            </a:r>
            <a:r>
              <a:rPr lang="en-GB" sz="2000" dirty="0"/>
              <a:t>: Inputs must be numbers" and "Execution of divide function complete."</a:t>
            </a:r>
          </a:p>
          <a:p>
            <a:endParaRPr lang="en-GB" sz="2000" dirty="0"/>
          </a:p>
          <a:p>
            <a:r>
              <a:rPr lang="en-GB" sz="2000" b="1" dirty="0"/>
              <a:t>Output:</a:t>
            </a:r>
          </a:p>
          <a:p>
            <a:r>
              <a:rPr lang="en-GB" sz="2000" dirty="0"/>
              <a:t>Execution of divide function complete.</a:t>
            </a:r>
          </a:p>
          <a:p>
            <a:r>
              <a:rPr lang="en-GB" sz="2000" dirty="0"/>
              <a:t>5.0</a:t>
            </a:r>
          </a:p>
          <a:p>
            <a:r>
              <a:rPr lang="en-GB" sz="2000" dirty="0" err="1"/>
              <a:t>ZeroDivisionError</a:t>
            </a:r>
            <a:r>
              <a:rPr lang="en-GB" sz="2000" dirty="0"/>
              <a:t>: Division by zero is not allowed</a:t>
            </a:r>
          </a:p>
          <a:p>
            <a:r>
              <a:rPr lang="en-GB" sz="2000" dirty="0"/>
              <a:t>Execution of divide function complete.</a:t>
            </a:r>
          </a:p>
          <a:p>
            <a:r>
              <a:rPr lang="en-GB" sz="2000" dirty="0"/>
              <a:t>None</a:t>
            </a:r>
          </a:p>
          <a:p>
            <a:r>
              <a:rPr lang="en-GB" sz="2000" dirty="0" err="1"/>
              <a:t>AssertionError</a:t>
            </a:r>
            <a:r>
              <a:rPr lang="en-GB" sz="2000" dirty="0"/>
              <a:t>: Inputs must be numbers</a:t>
            </a:r>
          </a:p>
          <a:p>
            <a:r>
              <a:rPr lang="en-GB" sz="2000" dirty="0"/>
              <a:t>Execution of divide function complete.</a:t>
            </a:r>
          </a:p>
          <a:p>
            <a:r>
              <a:rPr lang="en-GB" sz="2000" dirty="0"/>
              <a:t>None</a:t>
            </a:r>
          </a:p>
        </p:txBody>
      </p:sp>
    </p:spTree>
    <p:extLst>
      <p:ext uri="{BB962C8B-B14F-4D97-AF65-F5344CB8AC3E}">
        <p14:creationId xmlns:p14="http://schemas.microsoft.com/office/powerpoint/2010/main" val="4920583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CA1A9-C110-6E5D-76F4-FB8F3F788D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E45A7C5-7248-68B3-F0AB-A67889398851}"/>
              </a:ext>
            </a:extLst>
          </p:cNvPr>
          <p:cNvSpPr txBox="1"/>
          <p:nvPr/>
        </p:nvSpPr>
        <p:spPr>
          <a:xfrm>
            <a:off x="340242" y="382773"/>
            <a:ext cx="8806416" cy="4708981"/>
          </a:xfrm>
          <a:prstGeom prst="rect">
            <a:avLst/>
          </a:prstGeom>
          <a:noFill/>
        </p:spPr>
        <p:txBody>
          <a:bodyPr wrap="square">
            <a:spAutoFit/>
          </a:bodyPr>
          <a:lstStyle/>
          <a:p>
            <a:r>
              <a:rPr lang="en-GB" sz="2000" b="1" dirty="0"/>
              <a:t>return, yield- Return Keywords in Python:</a:t>
            </a:r>
          </a:p>
          <a:p>
            <a:endParaRPr lang="en-GB" sz="2000" dirty="0"/>
          </a:p>
          <a:p>
            <a:r>
              <a:rPr lang="en-GB" sz="2000" dirty="0"/>
              <a:t>return- We use the return keyword to return a final result from a function. It is used within a function and exits it immediately while returning a value. If a value is not returned explicitly, it returns None automatically. </a:t>
            </a:r>
          </a:p>
          <a:p>
            <a:endParaRPr lang="en-GB" sz="2000" dirty="0"/>
          </a:p>
          <a:p>
            <a:r>
              <a:rPr lang="en-GB" sz="2000" b="1" dirty="0"/>
              <a:t>Example:</a:t>
            </a:r>
          </a:p>
          <a:p>
            <a:endParaRPr lang="en-GB" sz="2000" b="1" dirty="0"/>
          </a:p>
          <a:p>
            <a:r>
              <a:rPr lang="en-GB" sz="2000" dirty="0"/>
              <a:t>def add(a, b):</a:t>
            </a:r>
          </a:p>
          <a:p>
            <a:r>
              <a:rPr lang="en-GB" sz="2000" dirty="0"/>
              <a:t>    return a + b</a:t>
            </a:r>
          </a:p>
          <a:p>
            <a:r>
              <a:rPr lang="en-GB" sz="2000" dirty="0"/>
              <a:t>result = add(3, 5)</a:t>
            </a:r>
          </a:p>
          <a:p>
            <a:r>
              <a:rPr lang="en-GB" sz="2000" dirty="0"/>
              <a:t>print(result)</a:t>
            </a:r>
          </a:p>
          <a:p>
            <a:endParaRPr lang="en-GB" sz="2000" dirty="0"/>
          </a:p>
          <a:p>
            <a:r>
              <a:rPr lang="en-GB" sz="2000" b="1" dirty="0"/>
              <a:t>Output:</a:t>
            </a:r>
          </a:p>
          <a:p>
            <a:r>
              <a:rPr lang="en-GB" sz="2000" dirty="0"/>
              <a:t> 8</a:t>
            </a:r>
          </a:p>
        </p:txBody>
      </p:sp>
    </p:spTree>
    <p:extLst>
      <p:ext uri="{BB962C8B-B14F-4D97-AF65-F5344CB8AC3E}">
        <p14:creationId xmlns:p14="http://schemas.microsoft.com/office/powerpoint/2010/main" val="1175628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3668C-47AE-3800-045F-72E664E0431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8A0DCAC-7270-EEFF-63AD-A2076EEBF02D}"/>
              </a:ext>
            </a:extLst>
          </p:cNvPr>
          <p:cNvSpPr txBox="1"/>
          <p:nvPr/>
        </p:nvSpPr>
        <p:spPr>
          <a:xfrm>
            <a:off x="393405" y="335845"/>
            <a:ext cx="11610753" cy="6186309"/>
          </a:xfrm>
          <a:prstGeom prst="rect">
            <a:avLst/>
          </a:prstGeom>
          <a:noFill/>
        </p:spPr>
        <p:txBody>
          <a:bodyPr wrap="square">
            <a:spAutoFit/>
          </a:bodyPr>
          <a:lstStyle/>
          <a:p>
            <a:r>
              <a:rPr lang="en-GB" sz="2000" b="1" dirty="0"/>
              <a:t>yield:</a:t>
            </a:r>
          </a:p>
          <a:p>
            <a:r>
              <a:rPr lang="en-GB" dirty="0"/>
              <a:t>yield is used like a return statement inside a function. It returns a generator, which is an iterator that generates one item at a time. As a long list of values can consume a lot of memory, we use generators to generate one value at a time rather than storing all the values together. </a:t>
            </a:r>
          </a:p>
          <a:p>
            <a:endParaRPr lang="en-GB" dirty="0"/>
          </a:p>
          <a:p>
            <a:r>
              <a:rPr lang="en-GB" dirty="0"/>
              <a:t>The return keyword returns a single value and ends the function, whereas the yield keyword returns multiple values but one at a time.</a:t>
            </a:r>
          </a:p>
          <a:p>
            <a:endParaRPr lang="en-GB" dirty="0"/>
          </a:p>
          <a:p>
            <a:r>
              <a:rPr lang="en-GB" b="1" dirty="0"/>
              <a:t>Example:</a:t>
            </a:r>
          </a:p>
          <a:p>
            <a:r>
              <a:rPr lang="en-GB" dirty="0"/>
              <a:t>def </a:t>
            </a:r>
            <a:r>
              <a:rPr lang="en-GB" dirty="0" err="1"/>
              <a:t>generate_numbers</a:t>
            </a:r>
            <a:r>
              <a:rPr lang="en-GB" dirty="0"/>
              <a:t>(n):</a:t>
            </a:r>
          </a:p>
          <a:p>
            <a:r>
              <a:rPr lang="en-GB" dirty="0"/>
              <a:t>    for </a:t>
            </a:r>
            <a:r>
              <a:rPr lang="en-GB" dirty="0" err="1"/>
              <a:t>i</a:t>
            </a:r>
            <a:r>
              <a:rPr lang="en-GB" dirty="0"/>
              <a:t> in range(n):</a:t>
            </a:r>
          </a:p>
          <a:p>
            <a:r>
              <a:rPr lang="en-GB" dirty="0"/>
              <a:t>        yield </a:t>
            </a:r>
            <a:r>
              <a:rPr lang="en-GB" dirty="0" err="1"/>
              <a:t>i</a:t>
            </a:r>
            <a:endParaRPr lang="en-GB" dirty="0"/>
          </a:p>
          <a:p>
            <a:r>
              <a:rPr lang="en-GB" dirty="0"/>
              <a:t># Using the generator</a:t>
            </a:r>
          </a:p>
          <a:p>
            <a:r>
              <a:rPr lang="en-GB" dirty="0"/>
              <a:t>for number in </a:t>
            </a:r>
            <a:r>
              <a:rPr lang="en-GB" dirty="0" err="1"/>
              <a:t>generate_numbers</a:t>
            </a:r>
            <a:r>
              <a:rPr lang="en-GB" dirty="0"/>
              <a:t>(5):</a:t>
            </a:r>
          </a:p>
          <a:p>
            <a:r>
              <a:rPr lang="en-GB" dirty="0"/>
              <a:t>    print(number)</a:t>
            </a:r>
          </a:p>
          <a:p>
            <a:endParaRPr lang="en-GB" dirty="0"/>
          </a:p>
          <a:p>
            <a:r>
              <a:rPr lang="en-GB" b="1" dirty="0"/>
              <a:t>Output:</a:t>
            </a:r>
          </a:p>
          <a:p>
            <a:r>
              <a:rPr lang="en-GB" dirty="0"/>
              <a:t>0</a:t>
            </a:r>
          </a:p>
          <a:p>
            <a:r>
              <a:rPr lang="en-GB" dirty="0"/>
              <a:t>1</a:t>
            </a:r>
          </a:p>
          <a:p>
            <a:r>
              <a:rPr lang="en-GB" dirty="0"/>
              <a:t>2</a:t>
            </a:r>
          </a:p>
          <a:p>
            <a:r>
              <a:rPr lang="en-GB" dirty="0"/>
              <a:t>3</a:t>
            </a:r>
          </a:p>
          <a:p>
            <a:r>
              <a:rPr lang="en-GB" dirty="0"/>
              <a:t>4</a:t>
            </a:r>
          </a:p>
        </p:txBody>
      </p:sp>
    </p:spTree>
    <p:extLst>
      <p:ext uri="{BB962C8B-B14F-4D97-AF65-F5344CB8AC3E}">
        <p14:creationId xmlns:p14="http://schemas.microsoft.com/office/powerpoint/2010/main" val="40938063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E5394-0B19-A7B7-8E85-5DE7A57B34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E1AAC0-E719-A309-EADF-540D452330BE}"/>
              </a:ext>
            </a:extLst>
          </p:cNvPr>
          <p:cNvSpPr txBox="1"/>
          <p:nvPr/>
        </p:nvSpPr>
        <p:spPr>
          <a:xfrm>
            <a:off x="170121" y="173872"/>
            <a:ext cx="12021879" cy="6755696"/>
          </a:xfrm>
          <a:prstGeom prst="rect">
            <a:avLst/>
          </a:prstGeom>
          <a:noFill/>
        </p:spPr>
        <p:txBody>
          <a:bodyPr wrap="square">
            <a:spAutoFit/>
          </a:bodyPr>
          <a:lstStyle/>
          <a:p>
            <a:r>
              <a:rPr lang="en-GB" b="1" dirty="0"/>
              <a:t>async, await Keywords:</a:t>
            </a:r>
          </a:p>
          <a:p>
            <a:r>
              <a:rPr lang="en-GB" dirty="0"/>
              <a:t>In Python, the </a:t>
            </a:r>
            <a:r>
              <a:rPr lang="en-GB" dirty="0" err="1"/>
              <a:t>asyncio</a:t>
            </a:r>
            <a:r>
              <a:rPr lang="en-GB" dirty="0"/>
              <a:t> library provides async and await keywords. They both are used to write concurrent code in Python. </a:t>
            </a:r>
          </a:p>
          <a:p>
            <a:endParaRPr lang="en-GB" dirty="0"/>
          </a:p>
          <a:p>
            <a:r>
              <a:rPr lang="en-GB" b="1" dirty="0"/>
              <a:t>Example</a:t>
            </a:r>
          </a:p>
          <a:p>
            <a:r>
              <a:rPr lang="en-GB" dirty="0"/>
              <a:t>import </a:t>
            </a:r>
            <a:r>
              <a:rPr lang="en-GB" dirty="0" err="1"/>
              <a:t>asyncio</a:t>
            </a:r>
            <a:endParaRPr lang="en-GB" dirty="0"/>
          </a:p>
          <a:p>
            <a:r>
              <a:rPr lang="en-GB" dirty="0"/>
              <a:t># Define an asynchronous function</a:t>
            </a:r>
          </a:p>
          <a:p>
            <a:r>
              <a:rPr lang="en-GB" dirty="0"/>
              <a:t>async def </a:t>
            </a:r>
            <a:r>
              <a:rPr lang="en-GB" dirty="0" err="1"/>
              <a:t>fetch_data</a:t>
            </a:r>
            <a:r>
              <a:rPr lang="en-GB" dirty="0"/>
              <a:t>():</a:t>
            </a:r>
          </a:p>
          <a:p>
            <a:r>
              <a:rPr lang="en-GB" dirty="0"/>
              <a:t>    print("Start fetching data...")</a:t>
            </a:r>
          </a:p>
          <a:p>
            <a:r>
              <a:rPr lang="en-GB" dirty="0"/>
              <a:t>    await </a:t>
            </a:r>
            <a:r>
              <a:rPr lang="en-GB" dirty="0" err="1"/>
              <a:t>asyncio.sleep</a:t>
            </a:r>
            <a:r>
              <a:rPr lang="en-GB" dirty="0"/>
              <a:t>(2)  # Simulate a network request with a 2-second delay</a:t>
            </a:r>
          </a:p>
          <a:p>
            <a:r>
              <a:rPr lang="en-GB" dirty="0"/>
              <a:t>    print("Data fetched.")</a:t>
            </a:r>
          </a:p>
          <a:p>
            <a:r>
              <a:rPr lang="en-GB" dirty="0"/>
              <a:t>    return {"data": "sample data"}</a:t>
            </a:r>
          </a:p>
          <a:p>
            <a:endParaRPr lang="en-GB" dirty="0"/>
          </a:p>
          <a:p>
            <a:r>
              <a:rPr lang="en-GB" b="1" dirty="0"/>
              <a:t># Define another asynchronous function that uses await to call </a:t>
            </a:r>
            <a:r>
              <a:rPr lang="en-GB" b="1" dirty="0" err="1"/>
              <a:t>fetch_data</a:t>
            </a:r>
            <a:endParaRPr lang="en-GB" b="1" dirty="0"/>
          </a:p>
          <a:p>
            <a:r>
              <a:rPr lang="en-GB" dirty="0"/>
              <a:t>async def main():</a:t>
            </a:r>
          </a:p>
          <a:p>
            <a:r>
              <a:rPr lang="en-GB" dirty="0"/>
              <a:t>    print("Calling </a:t>
            </a:r>
            <a:r>
              <a:rPr lang="en-GB" dirty="0" err="1"/>
              <a:t>fetch_data</a:t>
            </a:r>
            <a:r>
              <a:rPr lang="en-GB" dirty="0"/>
              <a:t>")</a:t>
            </a:r>
          </a:p>
          <a:p>
            <a:r>
              <a:rPr lang="en-GB" dirty="0"/>
              <a:t>    data = await </a:t>
            </a:r>
            <a:r>
              <a:rPr lang="en-GB" dirty="0" err="1"/>
              <a:t>fetch_data</a:t>
            </a:r>
            <a:r>
              <a:rPr lang="en-GB" dirty="0"/>
              <a:t>()  # Wait for </a:t>
            </a:r>
            <a:r>
              <a:rPr lang="en-GB" dirty="0" err="1"/>
              <a:t>fetch_data</a:t>
            </a:r>
            <a:r>
              <a:rPr lang="en-GB" dirty="0"/>
              <a:t> to complete</a:t>
            </a:r>
          </a:p>
          <a:p>
            <a:r>
              <a:rPr lang="en-GB" dirty="0"/>
              <a:t>    print(</a:t>
            </a:r>
            <a:r>
              <a:rPr lang="en-GB" dirty="0" err="1"/>
              <a:t>f"Received</a:t>
            </a:r>
            <a:r>
              <a:rPr lang="en-GB" dirty="0"/>
              <a:t> data: {data}")</a:t>
            </a:r>
          </a:p>
          <a:p>
            <a:endParaRPr lang="en-GB" dirty="0"/>
          </a:p>
          <a:p>
            <a:r>
              <a:rPr lang="en-GB" dirty="0"/>
              <a:t># Run the main function using </a:t>
            </a:r>
            <a:r>
              <a:rPr lang="en-GB" dirty="0" err="1"/>
              <a:t>asyncio</a:t>
            </a:r>
            <a:endParaRPr lang="en-GB" dirty="0"/>
          </a:p>
          <a:p>
            <a:r>
              <a:rPr lang="en-GB" b="1" dirty="0" err="1"/>
              <a:t>asyncio.run</a:t>
            </a:r>
            <a:r>
              <a:rPr lang="en-GB" b="1" dirty="0"/>
              <a:t>(main())</a:t>
            </a:r>
          </a:p>
          <a:p>
            <a:endParaRPr lang="en-GB" dirty="0"/>
          </a:p>
          <a:p>
            <a:r>
              <a:rPr lang="en-GB" sz="1100" dirty="0"/>
              <a:t># Output:</a:t>
            </a:r>
          </a:p>
          <a:p>
            <a:r>
              <a:rPr lang="en-GB" sz="1100" dirty="0"/>
              <a:t>Calling </a:t>
            </a:r>
            <a:r>
              <a:rPr lang="en-GB" sz="1100" dirty="0" err="1"/>
              <a:t>fetch_data</a:t>
            </a:r>
            <a:endParaRPr lang="en-GB" sz="1100" dirty="0"/>
          </a:p>
          <a:p>
            <a:r>
              <a:rPr lang="en-GB" sz="1100" dirty="0"/>
              <a:t>Start fetching data...</a:t>
            </a:r>
          </a:p>
          <a:p>
            <a:r>
              <a:rPr lang="en-GB" sz="1100" dirty="0"/>
              <a:t>Data fetched.</a:t>
            </a:r>
          </a:p>
          <a:p>
            <a:r>
              <a:rPr lang="en-GB" sz="1100" dirty="0"/>
              <a:t>Received data: {'data': 'sample data'}</a:t>
            </a:r>
          </a:p>
        </p:txBody>
      </p:sp>
    </p:spTree>
    <p:extLst>
      <p:ext uri="{BB962C8B-B14F-4D97-AF65-F5344CB8AC3E}">
        <p14:creationId xmlns:p14="http://schemas.microsoft.com/office/powerpoint/2010/main" val="17344393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ECA19-DFB6-CD04-BBB9-5AA959310EF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487A1A7-FC2E-E377-154F-70336207D2EC}"/>
              </a:ext>
            </a:extLst>
          </p:cNvPr>
          <p:cNvSpPr txBox="1"/>
          <p:nvPr/>
        </p:nvSpPr>
        <p:spPr>
          <a:xfrm>
            <a:off x="329610" y="563525"/>
            <a:ext cx="12036056" cy="5632311"/>
          </a:xfrm>
          <a:prstGeom prst="rect">
            <a:avLst/>
          </a:prstGeom>
          <a:noFill/>
        </p:spPr>
        <p:txBody>
          <a:bodyPr wrap="square">
            <a:spAutoFit/>
          </a:bodyPr>
          <a:lstStyle/>
          <a:p>
            <a:r>
              <a:rPr lang="en-GB" b="1" dirty="0"/>
              <a:t>global, nonlocal Keywords:</a:t>
            </a:r>
          </a:p>
          <a:p>
            <a:endParaRPr lang="en-GB" b="1" dirty="0"/>
          </a:p>
          <a:p>
            <a:r>
              <a:rPr lang="en-GB" dirty="0"/>
              <a:t>global- When we need to change the value of a global variable inside a function, we must declare it using the global keyword. If we don’t use this keyword, it will create a local variable with that name. However, if we have to read the value of a global variable, we don’t have to define it as global. </a:t>
            </a:r>
          </a:p>
          <a:p>
            <a:endParaRPr lang="en-GB" dirty="0"/>
          </a:p>
          <a:p>
            <a:r>
              <a:rPr lang="en-GB" b="1" dirty="0"/>
              <a:t>Example</a:t>
            </a:r>
          </a:p>
          <a:p>
            <a:r>
              <a:rPr lang="en-GB" dirty="0"/>
              <a:t>x = 10  # Global variable</a:t>
            </a:r>
          </a:p>
          <a:p>
            <a:endParaRPr lang="en-GB" dirty="0"/>
          </a:p>
          <a:p>
            <a:r>
              <a:rPr lang="en-GB" dirty="0"/>
              <a:t>def </a:t>
            </a:r>
            <a:r>
              <a:rPr lang="en-GB" dirty="0" err="1"/>
              <a:t>modify_global</a:t>
            </a:r>
            <a:r>
              <a:rPr lang="en-GB" dirty="0"/>
              <a:t>():</a:t>
            </a:r>
          </a:p>
          <a:p>
            <a:r>
              <a:rPr lang="en-GB" dirty="0"/>
              <a:t>    global x  # Declare x as global</a:t>
            </a:r>
          </a:p>
          <a:p>
            <a:r>
              <a:rPr lang="en-GB" dirty="0"/>
              <a:t>    x = 20    # Modify the global variable</a:t>
            </a:r>
          </a:p>
          <a:p>
            <a:r>
              <a:rPr lang="en-GB" dirty="0"/>
              <a:t>    print(</a:t>
            </a:r>
            <a:r>
              <a:rPr lang="en-GB" dirty="0" err="1"/>
              <a:t>f"Inside</a:t>
            </a:r>
            <a:r>
              <a:rPr lang="en-GB" dirty="0"/>
              <a:t> </a:t>
            </a:r>
            <a:r>
              <a:rPr lang="en-GB" dirty="0" err="1"/>
              <a:t>modify_global</a:t>
            </a:r>
            <a:r>
              <a:rPr lang="en-GB" dirty="0"/>
              <a:t>: x = {x}")</a:t>
            </a:r>
          </a:p>
          <a:p>
            <a:endParaRPr lang="en-GB" dirty="0"/>
          </a:p>
          <a:p>
            <a:r>
              <a:rPr lang="en-GB" dirty="0" err="1"/>
              <a:t>modify_global</a:t>
            </a:r>
            <a:r>
              <a:rPr lang="en-GB" dirty="0"/>
              <a:t>()</a:t>
            </a:r>
          </a:p>
          <a:p>
            <a:r>
              <a:rPr lang="en-GB" dirty="0"/>
              <a:t>print(</a:t>
            </a:r>
            <a:r>
              <a:rPr lang="en-GB" dirty="0" err="1"/>
              <a:t>f"Outside</a:t>
            </a:r>
            <a:r>
              <a:rPr lang="en-GB" dirty="0"/>
              <a:t> </a:t>
            </a:r>
            <a:r>
              <a:rPr lang="en-GB" dirty="0" err="1"/>
              <a:t>modify_global</a:t>
            </a:r>
            <a:r>
              <a:rPr lang="en-GB" dirty="0"/>
              <a:t>: x = {x}")</a:t>
            </a:r>
          </a:p>
          <a:p>
            <a:endParaRPr lang="en-GB" dirty="0"/>
          </a:p>
          <a:p>
            <a:r>
              <a:rPr lang="en-GB" b="1" dirty="0"/>
              <a:t>Output:</a:t>
            </a:r>
          </a:p>
          <a:p>
            <a:r>
              <a:rPr lang="en-GB" dirty="0"/>
              <a:t>Inside </a:t>
            </a:r>
            <a:r>
              <a:rPr lang="en-GB" dirty="0" err="1"/>
              <a:t>modify_global</a:t>
            </a:r>
            <a:r>
              <a:rPr lang="en-GB" dirty="0"/>
              <a:t>: x = 20</a:t>
            </a:r>
          </a:p>
          <a:p>
            <a:r>
              <a:rPr lang="en-GB" dirty="0"/>
              <a:t>Outside </a:t>
            </a:r>
            <a:r>
              <a:rPr lang="en-GB" dirty="0" err="1"/>
              <a:t>modify_global</a:t>
            </a:r>
            <a:r>
              <a:rPr lang="en-GB" dirty="0"/>
              <a:t>: x = 20</a:t>
            </a:r>
          </a:p>
        </p:txBody>
      </p:sp>
    </p:spTree>
    <p:extLst>
      <p:ext uri="{BB962C8B-B14F-4D97-AF65-F5344CB8AC3E}">
        <p14:creationId xmlns:p14="http://schemas.microsoft.com/office/powerpoint/2010/main" val="1317733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A52DC-5652-80FF-6343-217105E474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DC819C5-14F2-2716-C3E3-E15347E86B3E}"/>
              </a:ext>
            </a:extLst>
          </p:cNvPr>
          <p:cNvSpPr txBox="1"/>
          <p:nvPr/>
        </p:nvSpPr>
        <p:spPr>
          <a:xfrm>
            <a:off x="563525" y="414670"/>
            <a:ext cx="10770781" cy="5940088"/>
          </a:xfrm>
          <a:prstGeom prst="rect">
            <a:avLst/>
          </a:prstGeom>
          <a:noFill/>
        </p:spPr>
        <p:txBody>
          <a:bodyPr wrap="square">
            <a:spAutoFit/>
          </a:bodyPr>
          <a:lstStyle/>
          <a:p>
            <a:r>
              <a:rPr lang="en-GB" sz="2000" dirty="0"/>
              <a:t>The nonlocal keyword is used similarly to the global keyword. However, it declares a variable inside a nested function to indicate that the variable is outside of the enclosing function. To change the value of a nonlocal variable inside a nested function, we must declare it using nonlocal; otherwise, it will create a local variable with that name.  </a:t>
            </a:r>
          </a:p>
          <a:p>
            <a:endParaRPr lang="en-GB" sz="2000" dirty="0"/>
          </a:p>
          <a:p>
            <a:r>
              <a:rPr lang="en-GB" sz="2000" b="1" dirty="0"/>
              <a:t>Example</a:t>
            </a:r>
          </a:p>
          <a:p>
            <a:r>
              <a:rPr lang="en-GB" sz="2000" dirty="0"/>
              <a:t>def </a:t>
            </a:r>
            <a:r>
              <a:rPr lang="en-GB" sz="2000" dirty="0" err="1"/>
              <a:t>outer_function</a:t>
            </a:r>
            <a:r>
              <a:rPr lang="en-GB" sz="2000" dirty="0"/>
              <a:t>():</a:t>
            </a:r>
          </a:p>
          <a:p>
            <a:r>
              <a:rPr lang="en-GB" sz="2000" dirty="0"/>
              <a:t>    y = 5  # Enclosing variable</a:t>
            </a:r>
          </a:p>
          <a:p>
            <a:r>
              <a:rPr lang="en-GB" sz="2000" dirty="0"/>
              <a:t>    def </a:t>
            </a:r>
            <a:r>
              <a:rPr lang="en-GB" sz="2000" dirty="0" err="1"/>
              <a:t>inner_function</a:t>
            </a:r>
            <a:r>
              <a:rPr lang="en-GB" sz="2000" dirty="0"/>
              <a:t>():</a:t>
            </a:r>
          </a:p>
          <a:p>
            <a:r>
              <a:rPr lang="en-GB" sz="2000" dirty="0"/>
              <a:t>        nonlocal y  # Declare y as nonlocal</a:t>
            </a:r>
          </a:p>
          <a:p>
            <a:r>
              <a:rPr lang="en-GB" sz="2000" dirty="0"/>
              <a:t>        y = 15      # Modify the enclosing variable</a:t>
            </a:r>
          </a:p>
          <a:p>
            <a:r>
              <a:rPr lang="en-GB" sz="2000" dirty="0"/>
              <a:t>        print(</a:t>
            </a:r>
            <a:r>
              <a:rPr lang="en-GB" sz="2000" dirty="0" err="1"/>
              <a:t>f"Inside</a:t>
            </a:r>
            <a:r>
              <a:rPr lang="en-GB" sz="2000" dirty="0"/>
              <a:t> </a:t>
            </a:r>
            <a:r>
              <a:rPr lang="en-GB" sz="2000" dirty="0" err="1"/>
              <a:t>inner_function</a:t>
            </a:r>
            <a:r>
              <a:rPr lang="en-GB" sz="2000" dirty="0"/>
              <a:t>: y = {y}")</a:t>
            </a:r>
          </a:p>
          <a:p>
            <a:r>
              <a:rPr lang="en-GB" sz="2000" dirty="0"/>
              <a:t>    </a:t>
            </a:r>
            <a:r>
              <a:rPr lang="en-GB" sz="2000" dirty="0" err="1"/>
              <a:t>inner_function</a:t>
            </a:r>
            <a:r>
              <a:rPr lang="en-GB" sz="2000" dirty="0"/>
              <a:t>()</a:t>
            </a:r>
          </a:p>
          <a:p>
            <a:r>
              <a:rPr lang="en-GB" sz="2000" dirty="0"/>
              <a:t>    print(</a:t>
            </a:r>
            <a:r>
              <a:rPr lang="en-GB" sz="2000" dirty="0" err="1"/>
              <a:t>f"Inside</a:t>
            </a:r>
            <a:r>
              <a:rPr lang="en-GB" sz="2000" dirty="0"/>
              <a:t> </a:t>
            </a:r>
            <a:r>
              <a:rPr lang="en-GB" sz="2000" dirty="0" err="1"/>
              <a:t>outer_function</a:t>
            </a:r>
            <a:r>
              <a:rPr lang="en-GB" sz="2000" dirty="0"/>
              <a:t>: y = {y}")</a:t>
            </a:r>
          </a:p>
          <a:p>
            <a:r>
              <a:rPr lang="en-GB" sz="2000" dirty="0" err="1"/>
              <a:t>outer_function</a:t>
            </a:r>
            <a:r>
              <a:rPr lang="en-GB" sz="2000" dirty="0"/>
              <a:t>()</a:t>
            </a:r>
          </a:p>
          <a:p>
            <a:endParaRPr lang="en-GB" sz="2000" dirty="0"/>
          </a:p>
          <a:p>
            <a:r>
              <a:rPr lang="en-GB" sz="2000" b="1" dirty="0"/>
              <a:t>Output:</a:t>
            </a:r>
          </a:p>
          <a:p>
            <a:r>
              <a:rPr lang="en-GB" sz="2000" dirty="0"/>
              <a:t>Inside </a:t>
            </a:r>
            <a:r>
              <a:rPr lang="en-GB" sz="2000" dirty="0" err="1"/>
              <a:t>inner_function</a:t>
            </a:r>
            <a:r>
              <a:rPr lang="en-GB" sz="2000" dirty="0"/>
              <a:t>: y = 15</a:t>
            </a:r>
          </a:p>
          <a:p>
            <a:r>
              <a:rPr lang="en-GB" sz="2000" dirty="0"/>
              <a:t>Inside </a:t>
            </a:r>
            <a:r>
              <a:rPr lang="en-GB" sz="2000" dirty="0" err="1"/>
              <a:t>outer_function</a:t>
            </a:r>
            <a:r>
              <a:rPr lang="en-GB" sz="2000" dirty="0"/>
              <a:t>: y = 15</a:t>
            </a:r>
          </a:p>
        </p:txBody>
      </p:sp>
    </p:spTree>
    <p:extLst>
      <p:ext uri="{BB962C8B-B14F-4D97-AF65-F5344CB8AC3E}">
        <p14:creationId xmlns:p14="http://schemas.microsoft.com/office/powerpoint/2010/main" val="215362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43159C-9CDB-D3B4-AE66-B947DCF48698}"/>
            </a:ext>
          </a:extLst>
        </p:cNvPr>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59EF30C2-29AC-4A0D-BC0A-A679CF113E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82EC14F1-AD70-761D-EE8E-5BA792BE2CB4}"/>
              </a:ext>
            </a:extLst>
          </p:cNvPr>
          <p:cNvSpPr txBox="1"/>
          <p:nvPr/>
        </p:nvSpPr>
        <p:spPr>
          <a:xfrm>
            <a:off x="5093520" y="2744662"/>
            <a:ext cx="6589707" cy="2387600"/>
          </a:xfrm>
          <a:prstGeom prst="rect">
            <a:avLst/>
          </a:prstGeom>
        </p:spPr>
        <p:txBody>
          <a:bodyPr vert="horz" lIns="91440" tIns="45720" rIns="91440" bIns="45720" rtlCol="0" anchor="b">
            <a:normAutofit/>
          </a:bodyPr>
          <a:lstStyle/>
          <a:p>
            <a:pPr algn="r">
              <a:lnSpc>
                <a:spcPct val="90000"/>
              </a:lnSpc>
              <a:spcBef>
                <a:spcPct val="0"/>
              </a:spcBef>
              <a:spcAft>
                <a:spcPts val="600"/>
              </a:spcAft>
            </a:pPr>
            <a:r>
              <a:rPr lang="en-US" sz="6000" kern="1200">
                <a:solidFill>
                  <a:srgbClr val="FFFFFF"/>
                </a:solidFill>
                <a:latin typeface="+mj-lt"/>
                <a:ea typeface="+mj-ea"/>
                <a:cs typeface="+mj-cs"/>
              </a:rPr>
              <a:t>List of Python Keywords</a:t>
            </a:r>
          </a:p>
        </p:txBody>
      </p:sp>
      <p:cxnSp>
        <p:nvCxnSpPr>
          <p:cNvPr id="15" name="Straight Connector 14">
            <a:extLst>
              <a:ext uri="{FF2B5EF4-FFF2-40B4-BE49-F238E27FC236}">
                <a16:creationId xmlns:a16="http://schemas.microsoft.com/office/drawing/2014/main" id="{266A0658-1CC4-4B0D-AAB7-A702286AF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17" name="Freeform: Shape 16">
            <a:extLst>
              <a:ext uri="{FF2B5EF4-FFF2-40B4-BE49-F238E27FC236}">
                <a16:creationId xmlns:a16="http://schemas.microsoft.com/office/drawing/2014/main" id="{A04F1504-431A-4D86-9091-AE7E4B3337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EA804283-B929-4503-802F-4585376E2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Oval 20">
            <a:extLst>
              <a:ext uri="{FF2B5EF4-FFF2-40B4-BE49-F238E27FC236}">
                <a16:creationId xmlns:a16="http://schemas.microsoft.com/office/drawing/2014/main" id="{AD3811F5-514E-49A4-B382-673ED228A4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3" name="Freeform: Shape 22">
            <a:extLst>
              <a:ext uri="{FF2B5EF4-FFF2-40B4-BE49-F238E27FC236}">
                <a16:creationId xmlns:a16="http://schemas.microsoft.com/office/drawing/2014/main" id="{067AD921-1CEE-4C1B-9AA3-C66D908DD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5" name="Arc 24">
            <a:extLst>
              <a:ext uri="{FF2B5EF4-FFF2-40B4-BE49-F238E27FC236}">
                <a16:creationId xmlns:a16="http://schemas.microsoft.com/office/drawing/2014/main" id="{C36A08F5-3B56-47C5-A371-9187BE56E1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16520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7320E-5252-1596-EC1A-A5764E84B2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FE6CF2-09BE-C71F-3598-2CE5CF1B1B62}"/>
              </a:ext>
            </a:extLst>
          </p:cNvPr>
          <p:cNvSpPr txBox="1"/>
          <p:nvPr/>
        </p:nvSpPr>
        <p:spPr>
          <a:xfrm>
            <a:off x="776177" y="197346"/>
            <a:ext cx="11057860" cy="5632311"/>
          </a:xfrm>
          <a:prstGeom prst="rect">
            <a:avLst/>
          </a:prstGeom>
          <a:noFill/>
        </p:spPr>
        <p:txBody>
          <a:bodyPr wrap="square">
            <a:spAutoFit/>
          </a:bodyPr>
          <a:lstStyle/>
          <a:p>
            <a:r>
              <a:rPr lang="en-GB" sz="2000" b="1" dirty="0"/>
              <a:t>Rules for Keywords in Python:</a:t>
            </a:r>
          </a:p>
          <a:p>
            <a:pPr marL="342900" indent="-342900">
              <a:buAutoNum type="arabicPeriod"/>
            </a:pPr>
            <a:r>
              <a:rPr lang="en-GB" sz="2000" b="1" dirty="0"/>
              <a:t>Reserved Words</a:t>
            </a:r>
          </a:p>
          <a:p>
            <a:r>
              <a:rPr lang="en-GB" sz="2000" dirty="0"/>
              <a:t> Keywords in Python are reserved and cannot be used as identifiers such as variable names, function names, or any other custom identifiers.</a:t>
            </a:r>
          </a:p>
          <a:p>
            <a:r>
              <a:rPr lang="en-GB" sz="2000" dirty="0"/>
              <a:t>def for():</a:t>
            </a:r>
          </a:p>
          <a:p>
            <a:endParaRPr lang="en-GB" sz="2000" dirty="0"/>
          </a:p>
          <a:p>
            <a:r>
              <a:rPr lang="en-GB" sz="2000" dirty="0"/>
              <a:t>Invalid Function Name!</a:t>
            </a:r>
          </a:p>
          <a:p>
            <a:r>
              <a:rPr lang="en-GB" sz="2000" dirty="0"/>
              <a:t>This will throw a </a:t>
            </a:r>
            <a:r>
              <a:rPr lang="en-GB" sz="2000" dirty="0" err="1"/>
              <a:t>SyntaxError</a:t>
            </a:r>
            <a:r>
              <a:rPr lang="en-GB" sz="2000" dirty="0"/>
              <a:t>.</a:t>
            </a:r>
          </a:p>
          <a:p>
            <a:endParaRPr lang="en-GB" sz="2000" dirty="0"/>
          </a:p>
          <a:p>
            <a:r>
              <a:rPr lang="en-GB" sz="2000" b="1" dirty="0"/>
              <a:t>2. Case Sensitivity</a:t>
            </a:r>
          </a:p>
          <a:p>
            <a:r>
              <a:rPr lang="en-GB" sz="2000" dirty="0"/>
              <a:t> Python keywords are case-sensitive. For example, if is a keyword, but IF or If is not.</a:t>
            </a:r>
          </a:p>
          <a:p>
            <a:r>
              <a:rPr lang="en-GB" sz="2000" dirty="0"/>
              <a:t>if = 10  # Invalid, raises </a:t>
            </a:r>
            <a:r>
              <a:rPr lang="en-GB" sz="2000" dirty="0" err="1"/>
              <a:t>SyntaxError</a:t>
            </a:r>
            <a:endParaRPr lang="en-GB" sz="2000" dirty="0"/>
          </a:p>
          <a:p>
            <a:r>
              <a:rPr lang="en-GB" sz="2000" dirty="0"/>
              <a:t>If = 10  # Valid, as "If" is not a keyword</a:t>
            </a:r>
          </a:p>
          <a:p>
            <a:r>
              <a:rPr lang="en-GB" sz="2000" dirty="0"/>
              <a:t>3. Cannot Be Re-Defined</a:t>
            </a:r>
          </a:p>
          <a:p>
            <a:r>
              <a:rPr lang="en-GB" sz="2000" dirty="0"/>
              <a:t> Keywords cannot be redefined or assigned values.</a:t>
            </a:r>
          </a:p>
          <a:p>
            <a:r>
              <a:rPr lang="en-GB" sz="2000" dirty="0"/>
              <a:t> </a:t>
            </a:r>
          </a:p>
          <a:p>
            <a:r>
              <a:rPr lang="en-GB" sz="2000" dirty="0"/>
              <a:t>True = False  # Invalid, raises </a:t>
            </a:r>
            <a:r>
              <a:rPr lang="en-GB" sz="2000" dirty="0" err="1"/>
              <a:t>SyntaxError</a:t>
            </a:r>
            <a:endParaRPr lang="en-GB" sz="2000" dirty="0"/>
          </a:p>
          <a:p>
            <a:endParaRPr lang="en-GB" sz="2000" dirty="0"/>
          </a:p>
        </p:txBody>
      </p:sp>
    </p:spTree>
    <p:extLst>
      <p:ext uri="{BB962C8B-B14F-4D97-AF65-F5344CB8AC3E}">
        <p14:creationId xmlns:p14="http://schemas.microsoft.com/office/powerpoint/2010/main" val="61036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20E5A-2616-C8C8-1829-2A619E0FAB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11CA71F-F4D5-B4E3-EEEA-D9C4EAE45E06}"/>
              </a:ext>
            </a:extLst>
          </p:cNvPr>
          <p:cNvSpPr txBox="1"/>
          <p:nvPr/>
        </p:nvSpPr>
        <p:spPr>
          <a:xfrm>
            <a:off x="170121" y="180753"/>
            <a:ext cx="11674549" cy="6555641"/>
          </a:xfrm>
          <a:prstGeom prst="rect">
            <a:avLst/>
          </a:prstGeom>
          <a:noFill/>
        </p:spPr>
        <p:txBody>
          <a:bodyPr wrap="square">
            <a:spAutoFit/>
          </a:bodyPr>
          <a:lstStyle/>
          <a:p>
            <a:pPr marL="457200" indent="-457200">
              <a:buAutoNum type="arabicPeriod" startAt="4"/>
            </a:pPr>
            <a:r>
              <a:rPr lang="en-GB" sz="2000" b="1" dirty="0"/>
              <a:t>Only Lowercase and Camel Case: </a:t>
            </a:r>
          </a:p>
          <a:p>
            <a:r>
              <a:rPr lang="en-GB" sz="2000" dirty="0"/>
              <a:t> Except for True, False, and None, all Python keywords are in lowercase.</a:t>
            </a:r>
          </a:p>
          <a:p>
            <a:endParaRPr lang="en-GB" sz="2000" dirty="0"/>
          </a:p>
          <a:p>
            <a:r>
              <a:rPr lang="en-GB" sz="2000" dirty="0"/>
              <a:t>global = "variable"  # Invalid</a:t>
            </a:r>
          </a:p>
          <a:p>
            <a:r>
              <a:rPr lang="en-GB" sz="2000" dirty="0"/>
              <a:t>TRUE = "value"       # Valid, as TRUE is not a keyword</a:t>
            </a:r>
          </a:p>
          <a:p>
            <a:r>
              <a:rPr lang="en-GB" sz="2000" b="1" dirty="0"/>
              <a:t>5. No Additions or Deletions</a:t>
            </a:r>
          </a:p>
          <a:p>
            <a:endParaRPr lang="en-GB" sz="2000" b="1" dirty="0"/>
          </a:p>
          <a:p>
            <a:r>
              <a:rPr lang="en-GB" sz="2000" dirty="0"/>
              <a:t>The set of Python keywords is predefined and cannot be altered by the user. They are determined by the Python interpreter and vary with Python versions.</a:t>
            </a:r>
          </a:p>
          <a:p>
            <a:endParaRPr lang="en-GB" sz="2000" dirty="0"/>
          </a:p>
          <a:p>
            <a:r>
              <a:rPr lang="en-GB" sz="2000" dirty="0"/>
              <a:t>Contextual Use: Keywords are context-sensitive and are meant for specific tasks such as defining conditions (if, else), loops (for, while), and more.</a:t>
            </a:r>
          </a:p>
          <a:p>
            <a:endParaRPr lang="en-GB" sz="2000" dirty="0"/>
          </a:p>
          <a:p>
            <a:r>
              <a:rPr lang="en-GB" sz="2000" dirty="0"/>
              <a:t>for </a:t>
            </a:r>
            <a:r>
              <a:rPr lang="en-GB" sz="2000" dirty="0" err="1"/>
              <a:t>i</a:t>
            </a:r>
            <a:r>
              <a:rPr lang="en-GB" sz="2000" dirty="0"/>
              <a:t> in range(5):  # 'for' is used in loop statements</a:t>
            </a:r>
          </a:p>
          <a:p>
            <a:r>
              <a:rPr lang="en-GB" sz="2000" dirty="0"/>
              <a:t>    print(</a:t>
            </a:r>
            <a:r>
              <a:rPr lang="en-GB" sz="2000" dirty="0" err="1"/>
              <a:t>i</a:t>
            </a:r>
            <a:r>
              <a:rPr lang="en-GB" sz="2000" dirty="0"/>
              <a:t>)</a:t>
            </a:r>
          </a:p>
          <a:p>
            <a:endParaRPr lang="en-GB" sz="2000" dirty="0"/>
          </a:p>
          <a:p>
            <a:r>
              <a:rPr lang="en-GB" sz="2000" b="1" dirty="0"/>
              <a:t>6. Avoid Confusion with Identifiers:</a:t>
            </a:r>
          </a:p>
          <a:p>
            <a:r>
              <a:rPr lang="en-GB" sz="2000" dirty="0"/>
              <a:t>Keywords should not be used in a way that might confuse the interpreter, even indirectly.</a:t>
            </a:r>
          </a:p>
          <a:p>
            <a:r>
              <a:rPr lang="en-GB" sz="2000" dirty="0"/>
              <a:t> </a:t>
            </a:r>
          </a:p>
          <a:p>
            <a:r>
              <a:rPr lang="en-GB" sz="2000" dirty="0"/>
              <a:t>def class_():</a:t>
            </a:r>
          </a:p>
          <a:p>
            <a:r>
              <a:rPr lang="en-GB" sz="2000" dirty="0"/>
              <a:t>    pass  # Valid, but confusing and discouraged</a:t>
            </a:r>
          </a:p>
        </p:txBody>
      </p:sp>
    </p:spTree>
    <p:extLst>
      <p:ext uri="{BB962C8B-B14F-4D97-AF65-F5344CB8AC3E}">
        <p14:creationId xmlns:p14="http://schemas.microsoft.com/office/powerpoint/2010/main" val="10193006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D98DE-05A4-641C-7527-4B4AA58484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BA1C088-F862-1E4D-71F8-E3179C7C6EB5}"/>
              </a:ext>
            </a:extLst>
          </p:cNvPr>
          <p:cNvSpPr txBox="1"/>
          <p:nvPr/>
        </p:nvSpPr>
        <p:spPr>
          <a:xfrm>
            <a:off x="317204" y="151179"/>
            <a:ext cx="11408735" cy="6555641"/>
          </a:xfrm>
          <a:prstGeom prst="rect">
            <a:avLst/>
          </a:prstGeom>
          <a:noFill/>
        </p:spPr>
        <p:txBody>
          <a:bodyPr wrap="square">
            <a:spAutoFit/>
          </a:bodyPr>
          <a:lstStyle/>
          <a:p>
            <a:r>
              <a:rPr lang="en-GB" sz="2000" b="1" dirty="0"/>
              <a:t>How to Identify Python Keywords:</a:t>
            </a:r>
          </a:p>
          <a:p>
            <a:endParaRPr lang="en-GB" sz="2000" dirty="0"/>
          </a:p>
          <a:p>
            <a:r>
              <a:rPr lang="en-GB" sz="2000" dirty="0"/>
              <a:t> it's important to check whether the keywords you're using are correct or not. There are a few methods with the help of which you can identify if a word you have used is a keyword or not. These methods are as follows:</a:t>
            </a:r>
          </a:p>
          <a:p>
            <a:r>
              <a:rPr lang="en-GB" sz="2000" dirty="0"/>
              <a:t> </a:t>
            </a:r>
          </a:p>
          <a:p>
            <a:r>
              <a:rPr lang="en-GB" sz="2000" b="1" dirty="0"/>
              <a:t>Use an IDE With Syntax Highlighting</a:t>
            </a:r>
          </a:p>
          <a:p>
            <a:r>
              <a:rPr lang="en-GB" sz="2000" dirty="0"/>
              <a:t>Several IDEs provide features like syntax highlighting. When you write code in Python using these IDEs, the keywords are highlighted. Keywords appear in different </a:t>
            </a:r>
            <a:r>
              <a:rPr lang="en-GB" sz="2000" dirty="0" err="1"/>
              <a:t>colors</a:t>
            </a:r>
            <a:r>
              <a:rPr lang="en-GB" sz="2000" dirty="0"/>
              <a:t> or styles, which helps programmers easily identify them while writing the code or reviewing it.</a:t>
            </a:r>
          </a:p>
          <a:p>
            <a:endParaRPr lang="en-GB" sz="2000" dirty="0"/>
          </a:p>
          <a:p>
            <a:r>
              <a:rPr lang="en-US" sz="2000" b="1" dirty="0"/>
              <a:t>Use Code in a REPL to Check Keywords</a:t>
            </a:r>
          </a:p>
          <a:p>
            <a:r>
              <a:rPr lang="en-US" sz="2000" dirty="0"/>
              <a:t>You can also use a REPL (Read-Eval-Print Loop) environment like we have Python's interactive interpreter or </a:t>
            </a:r>
            <a:r>
              <a:rPr lang="en-US" sz="2000" dirty="0" err="1"/>
              <a:t>Jupyter</a:t>
            </a:r>
            <a:r>
              <a:rPr lang="en-US" sz="2000" dirty="0"/>
              <a:t> Notebook. They have features that help developers test small snippets of code with potential keywords. This will help them verify if the keywords they are using are recognized as a keywords by Python or not so they can make required changes then and there.</a:t>
            </a:r>
          </a:p>
          <a:p>
            <a:endParaRPr lang="en-US" sz="2000" dirty="0"/>
          </a:p>
          <a:p>
            <a:r>
              <a:rPr lang="en-US" sz="2000" b="1" dirty="0"/>
              <a:t>Look for a </a:t>
            </a:r>
            <a:r>
              <a:rPr lang="en-US" sz="2000" b="1" dirty="0" err="1"/>
              <a:t>SyntaxError</a:t>
            </a:r>
            <a:endParaRPr lang="en-US" sz="2000" b="1" dirty="0"/>
          </a:p>
          <a:p>
            <a:r>
              <a:rPr lang="en-US" sz="2000" dirty="0"/>
              <a:t>Another method is looking for </a:t>
            </a:r>
            <a:r>
              <a:rPr lang="en-US" sz="2000" dirty="0" err="1"/>
              <a:t>SyntaxError</a:t>
            </a:r>
            <a:r>
              <a:rPr lang="en-US" sz="2000" dirty="0"/>
              <a:t> in your Python code. If you notice that a </a:t>
            </a:r>
            <a:r>
              <a:rPr lang="en-US" sz="2000" dirty="0" err="1"/>
              <a:t>SyntaxError</a:t>
            </a:r>
            <a:r>
              <a:rPr lang="en-US" sz="2000" dirty="0"/>
              <a:t> has occurred, you will know that you have used a keyword incorrectly because keywords can not be used as identifiers in Python like a variable name or a function name.</a:t>
            </a:r>
            <a:endParaRPr lang="en-GB" sz="2000" dirty="0"/>
          </a:p>
        </p:txBody>
      </p:sp>
    </p:spTree>
    <p:extLst>
      <p:ext uri="{BB962C8B-B14F-4D97-AF65-F5344CB8AC3E}">
        <p14:creationId xmlns:p14="http://schemas.microsoft.com/office/powerpoint/2010/main" val="27722266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2F921-3F96-3E9C-2B2D-D672A9B7F43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84FC97F6-BFD7-0BBA-C881-D757810B4703}"/>
              </a:ext>
            </a:extLst>
          </p:cNvPr>
          <p:cNvSpPr/>
          <p:nvPr/>
        </p:nvSpPr>
        <p:spPr>
          <a:xfrm>
            <a:off x="544070" y="2967335"/>
            <a:ext cx="11103874" cy="923330"/>
          </a:xfrm>
          <a:prstGeom prst="rect">
            <a:avLst/>
          </a:prstGeom>
          <a:noFill/>
        </p:spPr>
        <p:txBody>
          <a:bodyPr wrap="none" lIns="91440" tIns="45720" rIns="91440" bIns="45720">
            <a:spAutoFit/>
          </a:bodyPr>
          <a:lstStyle/>
          <a:p>
            <a:pPr algn="ctr"/>
            <a:r>
              <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Classification of Python keywords:</a:t>
            </a:r>
          </a:p>
        </p:txBody>
      </p:sp>
    </p:spTree>
    <p:extLst>
      <p:ext uri="{BB962C8B-B14F-4D97-AF65-F5344CB8AC3E}">
        <p14:creationId xmlns:p14="http://schemas.microsoft.com/office/powerpoint/2010/main" val="10383585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79AE67-6D07-1FA4-CE6E-4B00CC2B156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white rectangular box with black text&#10;&#10;Description automatically generated">
            <a:extLst>
              <a:ext uri="{FF2B5EF4-FFF2-40B4-BE49-F238E27FC236}">
                <a16:creationId xmlns:a16="http://schemas.microsoft.com/office/drawing/2014/main" id="{45A844D6-3D39-63B1-B00C-C72DAA20149B}"/>
              </a:ext>
            </a:extLst>
          </p:cNvPr>
          <p:cNvPicPr>
            <a:picLocks noChangeAspect="1"/>
          </p:cNvPicPr>
          <p:nvPr/>
        </p:nvPicPr>
        <p:blipFill>
          <a:blip r:embed="rId2"/>
          <a:stretch>
            <a:fillRect/>
          </a:stretch>
        </p:blipFill>
        <p:spPr>
          <a:xfrm>
            <a:off x="1099528" y="643467"/>
            <a:ext cx="9992944"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9826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C6F5D5-AC14-B07D-B2DA-C4776145D62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FFB133F2-93AE-CEEB-CCAC-1CE4A796E61D}"/>
              </a:ext>
            </a:extLst>
          </p:cNvPr>
          <p:cNvPicPr>
            <a:picLocks noChangeAspect="1"/>
          </p:cNvPicPr>
          <p:nvPr/>
        </p:nvPicPr>
        <p:blipFill>
          <a:blip r:embed="rId2"/>
          <a:stretch>
            <a:fillRect/>
          </a:stretch>
        </p:blipFill>
        <p:spPr>
          <a:xfrm>
            <a:off x="643467" y="1765977"/>
            <a:ext cx="10905066" cy="3326044"/>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7421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9AE44-0AA5-BA4F-D3FB-FB31E7829D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51B78D-E8AC-8579-F0FA-BC7868DBE34A}"/>
              </a:ext>
            </a:extLst>
          </p:cNvPr>
          <p:cNvSpPr txBox="1"/>
          <p:nvPr/>
        </p:nvSpPr>
        <p:spPr>
          <a:xfrm>
            <a:off x="382772" y="669852"/>
            <a:ext cx="8763886" cy="3477875"/>
          </a:xfrm>
          <a:prstGeom prst="rect">
            <a:avLst/>
          </a:prstGeom>
          <a:noFill/>
        </p:spPr>
        <p:txBody>
          <a:bodyPr wrap="square">
            <a:spAutoFit/>
          </a:bodyPr>
          <a:lstStyle/>
          <a:p>
            <a:pPr marL="457200" indent="-457200">
              <a:buAutoNum type="arabicPeriod"/>
            </a:pPr>
            <a:r>
              <a:rPr lang="en-GB" sz="2000" b="1" dirty="0"/>
              <a:t>Value Keywords:</a:t>
            </a:r>
          </a:p>
          <a:p>
            <a:pPr marL="457200" indent="-457200">
              <a:buAutoNum type="arabicPeriod"/>
            </a:pPr>
            <a:endParaRPr lang="en-GB" sz="2000" b="1" dirty="0"/>
          </a:p>
          <a:p>
            <a:r>
              <a:rPr lang="en-GB" sz="2000" dirty="0"/>
              <a:t>Value keywords are used to represent specific values in Python.</a:t>
            </a:r>
          </a:p>
          <a:p>
            <a:r>
              <a:rPr lang="en-GB" sz="2000" dirty="0"/>
              <a:t>True, False- They both are used in logical expressions and represent the </a:t>
            </a:r>
            <a:r>
              <a:rPr lang="en-GB" sz="2000" dirty="0" err="1"/>
              <a:t>boolean</a:t>
            </a:r>
            <a:r>
              <a:rPr lang="en-GB" sz="2000" dirty="0"/>
              <a:t> values 'True' and ' False'.</a:t>
            </a:r>
          </a:p>
          <a:p>
            <a:r>
              <a:rPr lang="en-GB" sz="2000" dirty="0"/>
              <a:t>None- It is used to represent that there is no value or it is null.</a:t>
            </a:r>
          </a:p>
          <a:p>
            <a:endParaRPr lang="en-GB" sz="2000" dirty="0"/>
          </a:p>
          <a:p>
            <a:r>
              <a:rPr lang="en-GB" sz="2000" b="1" dirty="0"/>
              <a:t>Example of Value keywords</a:t>
            </a:r>
          </a:p>
          <a:p>
            <a:r>
              <a:rPr lang="en-GB" sz="2000" dirty="0"/>
              <a:t>print(True)</a:t>
            </a:r>
          </a:p>
          <a:p>
            <a:r>
              <a:rPr lang="en-GB" sz="2000" dirty="0"/>
              <a:t>print(False)</a:t>
            </a:r>
          </a:p>
          <a:p>
            <a:r>
              <a:rPr lang="en-GB" sz="2000" dirty="0"/>
              <a:t>print(None)</a:t>
            </a:r>
          </a:p>
        </p:txBody>
      </p:sp>
    </p:spTree>
    <p:extLst>
      <p:ext uri="{BB962C8B-B14F-4D97-AF65-F5344CB8AC3E}">
        <p14:creationId xmlns:p14="http://schemas.microsoft.com/office/powerpoint/2010/main" val="38296883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32CF74-5988-772E-88D0-A4183B800C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1397AB-AA99-A382-349D-9B1D9B337F8A}"/>
              </a:ext>
            </a:extLst>
          </p:cNvPr>
          <p:cNvSpPr txBox="1"/>
          <p:nvPr/>
        </p:nvSpPr>
        <p:spPr>
          <a:xfrm>
            <a:off x="457200" y="335845"/>
            <a:ext cx="11472530" cy="6463308"/>
          </a:xfrm>
          <a:prstGeom prst="rect">
            <a:avLst/>
          </a:prstGeom>
          <a:noFill/>
        </p:spPr>
        <p:txBody>
          <a:bodyPr wrap="square">
            <a:spAutoFit/>
          </a:bodyPr>
          <a:lstStyle/>
          <a:p>
            <a:r>
              <a:rPr lang="en-GB" b="1" dirty="0"/>
              <a:t>Operator Keywords:</a:t>
            </a:r>
          </a:p>
          <a:p>
            <a:endParaRPr lang="en-GB" b="1" dirty="0"/>
          </a:p>
          <a:p>
            <a:r>
              <a:rPr lang="en-GB" dirty="0"/>
              <a:t>The operator keywords are used to perform logical and comparison operations in a Python program.</a:t>
            </a:r>
          </a:p>
          <a:p>
            <a:pPr marL="285750" indent="-285750">
              <a:buFont typeface="Wingdings" panose="05000000000000000000" pitchFamily="2" charset="2"/>
              <a:buChar char="q"/>
            </a:pPr>
            <a:r>
              <a:rPr lang="en-GB" dirty="0"/>
              <a:t>and-It will return 'True' when both the operands are 'True'.</a:t>
            </a:r>
          </a:p>
          <a:p>
            <a:pPr marL="285750" indent="-285750">
              <a:buFont typeface="Wingdings" panose="05000000000000000000" pitchFamily="2" charset="2"/>
              <a:buChar char="q"/>
            </a:pPr>
            <a:r>
              <a:rPr lang="en-GB" dirty="0"/>
              <a:t>or-It will return 'True' when at least one of the operand is 'True'.</a:t>
            </a:r>
          </a:p>
          <a:p>
            <a:pPr marL="285750" indent="-285750">
              <a:buFont typeface="Wingdings" panose="05000000000000000000" pitchFamily="2" charset="2"/>
              <a:buChar char="q"/>
            </a:pPr>
            <a:r>
              <a:rPr lang="en-GB" dirty="0"/>
              <a:t>not-It will return the opposite of the operand.</a:t>
            </a:r>
          </a:p>
          <a:p>
            <a:pPr marL="285750" indent="-285750">
              <a:buFont typeface="Wingdings" panose="05000000000000000000" pitchFamily="2" charset="2"/>
              <a:buChar char="q"/>
            </a:pPr>
            <a:r>
              <a:rPr lang="en-GB" dirty="0"/>
              <a:t>in-It checks that whether a specified value is present in the given sequence.</a:t>
            </a:r>
          </a:p>
          <a:p>
            <a:pPr marL="285750" indent="-285750">
              <a:buFont typeface="Wingdings" panose="05000000000000000000" pitchFamily="2" charset="2"/>
              <a:buChar char="q"/>
            </a:pPr>
            <a:r>
              <a:rPr lang="en-GB" dirty="0"/>
              <a:t>is-It compares the identity of objects.</a:t>
            </a:r>
          </a:p>
          <a:p>
            <a:r>
              <a:rPr lang="en-GB" b="1" dirty="0"/>
              <a:t>Example of Operator keywords</a:t>
            </a:r>
          </a:p>
          <a:p>
            <a:r>
              <a:rPr lang="en-GB" dirty="0"/>
              <a:t>a = True</a:t>
            </a:r>
          </a:p>
          <a:p>
            <a:r>
              <a:rPr lang="en-GB" dirty="0"/>
              <a:t>b = False</a:t>
            </a:r>
          </a:p>
          <a:p>
            <a:r>
              <a:rPr lang="en-GB" dirty="0"/>
              <a:t>print(a and b)</a:t>
            </a:r>
          </a:p>
          <a:p>
            <a:r>
              <a:rPr lang="en-GB" dirty="0"/>
              <a:t>print(a or b)</a:t>
            </a:r>
          </a:p>
          <a:p>
            <a:r>
              <a:rPr lang="en-GB" dirty="0"/>
              <a:t>print(not a)</a:t>
            </a:r>
          </a:p>
          <a:p>
            <a:r>
              <a:rPr lang="en-GB" dirty="0"/>
              <a:t>print(5 in [1, 2, 3, 4, 5])</a:t>
            </a:r>
          </a:p>
          <a:p>
            <a:r>
              <a:rPr lang="en-GB" dirty="0"/>
              <a:t>print(5 is 5)</a:t>
            </a:r>
          </a:p>
          <a:p>
            <a:r>
              <a:rPr lang="en-GB" dirty="0"/>
              <a:t>Try it Yourself &gt;&gt;</a:t>
            </a:r>
          </a:p>
          <a:p>
            <a:r>
              <a:rPr lang="en-GB" dirty="0"/>
              <a:t>Output</a:t>
            </a:r>
          </a:p>
          <a:p>
            <a:r>
              <a:rPr lang="en-GB" dirty="0"/>
              <a:t>False</a:t>
            </a:r>
          </a:p>
          <a:p>
            <a:r>
              <a:rPr lang="en-GB" dirty="0"/>
              <a:t>True</a:t>
            </a:r>
          </a:p>
          <a:p>
            <a:r>
              <a:rPr lang="en-GB" dirty="0"/>
              <a:t>False</a:t>
            </a:r>
          </a:p>
          <a:p>
            <a:r>
              <a:rPr lang="en-GB" dirty="0"/>
              <a:t>True</a:t>
            </a:r>
          </a:p>
          <a:p>
            <a:r>
              <a:rPr lang="en-GB" dirty="0"/>
              <a:t>True</a:t>
            </a:r>
          </a:p>
        </p:txBody>
      </p:sp>
    </p:spTree>
    <p:extLst>
      <p:ext uri="{BB962C8B-B14F-4D97-AF65-F5344CB8AC3E}">
        <p14:creationId xmlns:p14="http://schemas.microsoft.com/office/powerpoint/2010/main" val="5000707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A6410-E19B-B447-4E4A-88A988EE49C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093C15C-E47C-60CB-6E7C-12DA554F3503}"/>
              </a:ext>
            </a:extLst>
          </p:cNvPr>
          <p:cNvSpPr txBox="1"/>
          <p:nvPr/>
        </p:nvSpPr>
        <p:spPr>
          <a:xfrm>
            <a:off x="808073" y="612845"/>
            <a:ext cx="10877107" cy="5355312"/>
          </a:xfrm>
          <a:prstGeom prst="rect">
            <a:avLst/>
          </a:prstGeom>
          <a:noFill/>
        </p:spPr>
        <p:txBody>
          <a:bodyPr wrap="square">
            <a:spAutoFit/>
          </a:bodyPr>
          <a:lstStyle/>
          <a:p>
            <a:r>
              <a:rPr lang="en-GB" b="1" dirty="0"/>
              <a:t>Control Flow Keywords:</a:t>
            </a:r>
          </a:p>
          <a:p>
            <a:endParaRPr lang="en-GB" b="1" dirty="0"/>
          </a:p>
          <a:p>
            <a:r>
              <a:rPr lang="en-GB" dirty="0"/>
              <a:t>The control flow keywords are used to execute code blocks with conditional statements.</a:t>
            </a:r>
          </a:p>
          <a:p>
            <a:r>
              <a:rPr lang="en-GB" dirty="0"/>
              <a:t>if-It will execute a code block if the condition is 'True'.</a:t>
            </a:r>
          </a:p>
          <a:p>
            <a:r>
              <a:rPr lang="en-GB" dirty="0" err="1"/>
              <a:t>elif</a:t>
            </a:r>
            <a:r>
              <a:rPr lang="en-GB" dirty="0"/>
              <a:t>-It is the short form of 'else if'. It will put another alternative condition for checking if the 'if' condition is 'False'.</a:t>
            </a:r>
          </a:p>
          <a:p>
            <a:r>
              <a:rPr lang="en-GB" dirty="0"/>
              <a:t>else-It will execute a code block if none of the conditions are 'True’.</a:t>
            </a:r>
          </a:p>
          <a:p>
            <a:endParaRPr lang="en-GB" b="1" dirty="0"/>
          </a:p>
          <a:p>
            <a:r>
              <a:rPr lang="en-GB" b="1" dirty="0"/>
              <a:t>Example of Control Flow keywords</a:t>
            </a:r>
          </a:p>
          <a:p>
            <a:r>
              <a:rPr lang="en-GB" dirty="0"/>
              <a:t>x = 10</a:t>
            </a:r>
          </a:p>
          <a:p>
            <a:r>
              <a:rPr lang="en-GB" dirty="0"/>
              <a:t>if x &gt; 5:</a:t>
            </a:r>
          </a:p>
          <a:p>
            <a:r>
              <a:rPr lang="en-GB" dirty="0"/>
              <a:t>    print("x is greater than 5")</a:t>
            </a:r>
          </a:p>
          <a:p>
            <a:r>
              <a:rPr lang="en-GB" dirty="0" err="1"/>
              <a:t>elif</a:t>
            </a:r>
            <a:r>
              <a:rPr lang="en-GB" dirty="0"/>
              <a:t> x == 5:</a:t>
            </a:r>
          </a:p>
          <a:p>
            <a:r>
              <a:rPr lang="en-GB" dirty="0"/>
              <a:t>    print("x is equal to 5")</a:t>
            </a:r>
          </a:p>
          <a:p>
            <a:r>
              <a:rPr lang="en-GB" dirty="0"/>
              <a:t>else:</a:t>
            </a:r>
          </a:p>
          <a:p>
            <a:r>
              <a:rPr lang="en-GB" dirty="0"/>
              <a:t>    print("x is less than 5")</a:t>
            </a:r>
          </a:p>
          <a:p>
            <a:r>
              <a:rPr lang="en-GB" dirty="0"/>
              <a:t>Try it Yourself &gt;&gt;</a:t>
            </a:r>
          </a:p>
          <a:p>
            <a:r>
              <a:rPr lang="en-GB" dirty="0"/>
              <a:t>Output</a:t>
            </a:r>
          </a:p>
          <a:p>
            <a:r>
              <a:rPr lang="en-GB" dirty="0"/>
              <a:t>x is greater than 5</a:t>
            </a:r>
          </a:p>
        </p:txBody>
      </p:sp>
    </p:spTree>
    <p:extLst>
      <p:ext uri="{BB962C8B-B14F-4D97-AF65-F5344CB8AC3E}">
        <p14:creationId xmlns:p14="http://schemas.microsoft.com/office/powerpoint/2010/main" val="31995373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A1041-8B6E-CBF6-CC34-80846C2414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054126B-491A-8C0B-C94A-72375317EE6F}"/>
              </a:ext>
            </a:extLst>
          </p:cNvPr>
          <p:cNvSpPr txBox="1"/>
          <p:nvPr/>
        </p:nvSpPr>
        <p:spPr>
          <a:xfrm>
            <a:off x="318977" y="595423"/>
            <a:ext cx="11727711" cy="5940088"/>
          </a:xfrm>
          <a:prstGeom prst="rect">
            <a:avLst/>
          </a:prstGeom>
          <a:noFill/>
        </p:spPr>
        <p:txBody>
          <a:bodyPr wrap="square">
            <a:spAutoFit/>
          </a:bodyPr>
          <a:lstStyle/>
          <a:p>
            <a:r>
              <a:rPr lang="en-GB" sz="2000" b="1" dirty="0"/>
              <a:t>Iteration Keywords:</a:t>
            </a:r>
          </a:p>
          <a:p>
            <a:r>
              <a:rPr lang="en-GB" sz="2000" dirty="0"/>
              <a:t>The iteration keywords are used to control loop execution.</a:t>
            </a:r>
          </a:p>
          <a:p>
            <a:pPr marL="342900" indent="-342900">
              <a:buFont typeface="Wingdings" panose="05000000000000000000" pitchFamily="2" charset="2"/>
              <a:buChar char="q"/>
            </a:pPr>
            <a:r>
              <a:rPr lang="en-GB" sz="2000" dirty="0"/>
              <a:t>for-It iterates over the elements of a specified sequence.</a:t>
            </a:r>
          </a:p>
          <a:p>
            <a:pPr marL="342900" indent="-342900">
              <a:buFont typeface="Wingdings" panose="05000000000000000000" pitchFamily="2" charset="2"/>
              <a:buChar char="q"/>
            </a:pPr>
            <a:r>
              <a:rPr lang="en-GB" sz="2000" dirty="0"/>
              <a:t>while-It will execute a code block as long as the condition is 'True'.</a:t>
            </a:r>
          </a:p>
          <a:p>
            <a:pPr marL="342900" indent="-342900">
              <a:buFont typeface="Wingdings" panose="05000000000000000000" pitchFamily="2" charset="2"/>
              <a:buChar char="q"/>
            </a:pPr>
            <a:r>
              <a:rPr lang="en-GB" sz="2000" dirty="0"/>
              <a:t>break-It is used for terminating the loop before completion.</a:t>
            </a:r>
          </a:p>
          <a:p>
            <a:pPr marL="342900" indent="-342900">
              <a:buFont typeface="Wingdings" panose="05000000000000000000" pitchFamily="2" charset="2"/>
              <a:buChar char="q"/>
            </a:pPr>
            <a:r>
              <a:rPr lang="en-GB" sz="2000" dirty="0"/>
              <a:t>continue-It is used for skipping the current iteration and continue with the next one.</a:t>
            </a:r>
          </a:p>
          <a:p>
            <a:pPr marL="342900" indent="-342900">
              <a:buFont typeface="Wingdings" panose="05000000000000000000" pitchFamily="2" charset="2"/>
              <a:buChar char="q"/>
            </a:pPr>
            <a:r>
              <a:rPr lang="en-GB" sz="2000" dirty="0"/>
              <a:t>else-It will execute a code block when the has completed without a 'break' statement.</a:t>
            </a:r>
          </a:p>
          <a:p>
            <a:endParaRPr lang="en-GB" sz="2000" dirty="0"/>
          </a:p>
          <a:p>
            <a:r>
              <a:rPr lang="en-GB" sz="2000" b="1" dirty="0"/>
              <a:t>Example of Iteration keywords</a:t>
            </a:r>
          </a:p>
          <a:p>
            <a:r>
              <a:rPr lang="en-GB" sz="2000" dirty="0"/>
              <a:t>for </a:t>
            </a:r>
            <a:r>
              <a:rPr lang="en-GB" sz="2000" dirty="0" err="1"/>
              <a:t>i</a:t>
            </a:r>
            <a:r>
              <a:rPr lang="en-GB" sz="2000" dirty="0"/>
              <a:t> in range(5):</a:t>
            </a:r>
          </a:p>
          <a:p>
            <a:r>
              <a:rPr lang="en-GB" sz="2000" dirty="0"/>
              <a:t>    if </a:t>
            </a:r>
            <a:r>
              <a:rPr lang="en-GB" sz="2000" dirty="0" err="1"/>
              <a:t>i</a:t>
            </a:r>
            <a:r>
              <a:rPr lang="en-GB" sz="2000" dirty="0"/>
              <a:t> == 3:</a:t>
            </a:r>
          </a:p>
          <a:p>
            <a:r>
              <a:rPr lang="en-GB" sz="2000" dirty="0"/>
              <a:t>        break</a:t>
            </a:r>
          </a:p>
          <a:p>
            <a:r>
              <a:rPr lang="en-GB" sz="2000" dirty="0"/>
              <a:t>    print(</a:t>
            </a:r>
            <a:r>
              <a:rPr lang="en-GB" sz="2000" dirty="0" err="1"/>
              <a:t>i</a:t>
            </a:r>
            <a:r>
              <a:rPr lang="en-GB" sz="2000" dirty="0"/>
              <a:t>)</a:t>
            </a:r>
          </a:p>
          <a:p>
            <a:r>
              <a:rPr lang="en-GB" sz="2000" dirty="0"/>
              <a:t>else:</a:t>
            </a:r>
          </a:p>
          <a:p>
            <a:r>
              <a:rPr lang="en-GB" sz="2000" dirty="0"/>
              <a:t>    print("Loop completed successfully")</a:t>
            </a:r>
          </a:p>
          <a:p>
            <a:r>
              <a:rPr lang="en-GB" sz="2000" b="1" dirty="0"/>
              <a:t>Output</a:t>
            </a:r>
          </a:p>
          <a:p>
            <a:r>
              <a:rPr lang="en-GB" sz="2000" dirty="0"/>
              <a:t>0</a:t>
            </a:r>
          </a:p>
          <a:p>
            <a:r>
              <a:rPr lang="en-GB" sz="2000" dirty="0"/>
              <a:t>1</a:t>
            </a:r>
          </a:p>
          <a:p>
            <a:r>
              <a:rPr lang="en-GB" sz="2000" dirty="0"/>
              <a:t>2</a:t>
            </a:r>
          </a:p>
        </p:txBody>
      </p:sp>
    </p:spTree>
    <p:extLst>
      <p:ext uri="{BB962C8B-B14F-4D97-AF65-F5344CB8AC3E}">
        <p14:creationId xmlns:p14="http://schemas.microsoft.com/office/powerpoint/2010/main" val="26006549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34626A6-4698-A5AD-8601-C9D8EDBD18CC}"/>
            </a:ext>
          </a:extLst>
        </p:cNvPr>
        <p:cNvGrpSpPr/>
        <p:nvPr/>
      </p:nvGrpSpPr>
      <p:grpSpPr>
        <a:xfrm>
          <a:off x="0" y="0"/>
          <a:ext cx="0" cy="0"/>
          <a:chOff x="0" y="0"/>
          <a:chExt cx="0" cy="0"/>
        </a:xfrm>
      </p:grpSpPr>
      <p:sp>
        <p:nvSpPr>
          <p:cNvPr id="17" name="Rectangle 16">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A4BE93D-5C8E-B332-F922-362B1A9B0CCD}"/>
              </a:ext>
            </a:extLst>
          </p:cNvPr>
          <p:cNvPicPr>
            <a:picLocks noChangeAspect="1"/>
          </p:cNvPicPr>
          <p:nvPr/>
        </p:nvPicPr>
        <p:blipFill>
          <a:blip r:embed="rId2"/>
          <a:stretch>
            <a:fillRect/>
          </a:stretch>
        </p:blipFill>
        <p:spPr>
          <a:xfrm>
            <a:off x="2116667" y="643467"/>
            <a:ext cx="7958665" cy="5571065"/>
          </a:xfrm>
          <a:prstGeom prst="rect">
            <a:avLst/>
          </a:prstGeom>
          <a:ln>
            <a:noFill/>
          </a:ln>
        </p:spPr>
      </p:pic>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34521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54B7BC-9564-A629-3A27-A6DACCD8F3E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940E55-50AB-FB3E-D3A1-9D52254343D4}"/>
              </a:ext>
            </a:extLst>
          </p:cNvPr>
          <p:cNvSpPr txBox="1"/>
          <p:nvPr/>
        </p:nvSpPr>
        <p:spPr>
          <a:xfrm>
            <a:off x="361505" y="394692"/>
            <a:ext cx="11663917" cy="6463308"/>
          </a:xfrm>
          <a:prstGeom prst="rect">
            <a:avLst/>
          </a:prstGeom>
          <a:noFill/>
        </p:spPr>
        <p:txBody>
          <a:bodyPr wrap="square">
            <a:spAutoFit/>
          </a:bodyPr>
          <a:lstStyle/>
          <a:p>
            <a:r>
              <a:rPr lang="en-GB" b="1" dirty="0"/>
              <a:t>Structure Keywords:</a:t>
            </a:r>
          </a:p>
          <a:p>
            <a:r>
              <a:rPr lang="en-GB" dirty="0"/>
              <a:t>The structure keywords are used for defining structure of a program.</a:t>
            </a:r>
          </a:p>
          <a:p>
            <a:pPr marL="285750" indent="-285750">
              <a:buFont typeface="Wingdings" panose="05000000000000000000" pitchFamily="2" charset="2"/>
              <a:buChar char="q"/>
            </a:pPr>
            <a:r>
              <a:rPr lang="en-GB" dirty="0"/>
              <a:t>def-It defines a function.</a:t>
            </a:r>
          </a:p>
          <a:p>
            <a:pPr marL="285750" indent="-285750">
              <a:buFont typeface="Wingdings" panose="05000000000000000000" pitchFamily="2" charset="2"/>
              <a:buChar char="q"/>
            </a:pPr>
            <a:r>
              <a:rPr lang="en-GB" dirty="0"/>
              <a:t>class-It defines a class.</a:t>
            </a:r>
          </a:p>
          <a:p>
            <a:pPr marL="285750" indent="-285750">
              <a:buFont typeface="Wingdings" panose="05000000000000000000" pitchFamily="2" charset="2"/>
              <a:buChar char="q"/>
            </a:pPr>
            <a:r>
              <a:rPr lang="en-GB" dirty="0"/>
              <a:t>with-It uses context managers to simplify resource management.</a:t>
            </a:r>
          </a:p>
          <a:p>
            <a:pPr marL="285750" indent="-285750">
              <a:buFont typeface="Wingdings" panose="05000000000000000000" pitchFamily="2" charset="2"/>
              <a:buChar char="q"/>
            </a:pPr>
            <a:r>
              <a:rPr lang="en-GB" dirty="0"/>
              <a:t>as-It renames or aliases imported modules or objects.</a:t>
            </a:r>
          </a:p>
          <a:p>
            <a:pPr marL="285750" indent="-285750">
              <a:buFont typeface="Wingdings" panose="05000000000000000000" pitchFamily="2" charset="2"/>
              <a:buChar char="q"/>
            </a:pPr>
            <a:r>
              <a:rPr lang="en-GB" dirty="0"/>
              <a:t>pass-It indicates that no action needs to be taken.</a:t>
            </a:r>
          </a:p>
          <a:p>
            <a:pPr marL="285750" indent="-285750">
              <a:buFont typeface="Wingdings" panose="05000000000000000000" pitchFamily="2" charset="2"/>
              <a:buChar char="q"/>
            </a:pPr>
            <a:r>
              <a:rPr lang="en-GB" dirty="0"/>
              <a:t>lambda- It creates an anonymous function.</a:t>
            </a:r>
          </a:p>
          <a:p>
            <a:r>
              <a:rPr lang="en-GB" b="1" dirty="0"/>
              <a:t>Example of Structure keywords</a:t>
            </a:r>
          </a:p>
          <a:p>
            <a:r>
              <a:rPr lang="en-GB" dirty="0"/>
              <a:t>def </a:t>
            </a:r>
            <a:r>
              <a:rPr lang="en-GB" dirty="0" err="1"/>
              <a:t>example_function</a:t>
            </a:r>
            <a:r>
              <a:rPr lang="en-GB" dirty="0"/>
              <a:t>():</a:t>
            </a:r>
          </a:p>
          <a:p>
            <a:r>
              <a:rPr lang="en-GB" dirty="0"/>
              <a:t>    pass</a:t>
            </a:r>
          </a:p>
          <a:p>
            <a:endParaRPr lang="en-GB" dirty="0"/>
          </a:p>
          <a:p>
            <a:r>
              <a:rPr lang="en-GB" dirty="0"/>
              <a:t>class </a:t>
            </a:r>
            <a:r>
              <a:rPr lang="en-GB" dirty="0" err="1"/>
              <a:t>ExampleClass</a:t>
            </a:r>
            <a:r>
              <a:rPr lang="en-GB" dirty="0"/>
              <a:t>:</a:t>
            </a:r>
          </a:p>
          <a:p>
            <a:r>
              <a:rPr lang="en-GB" dirty="0"/>
              <a:t>    pass</a:t>
            </a:r>
          </a:p>
          <a:p>
            <a:endParaRPr lang="en-GB" dirty="0"/>
          </a:p>
          <a:p>
            <a:r>
              <a:rPr lang="en-GB" dirty="0"/>
              <a:t>with open('example.txt', 'r') as file:</a:t>
            </a:r>
          </a:p>
          <a:p>
            <a:r>
              <a:rPr lang="en-GB" dirty="0"/>
              <a:t>    data = </a:t>
            </a:r>
            <a:r>
              <a:rPr lang="en-GB" dirty="0" err="1"/>
              <a:t>file.read</a:t>
            </a:r>
            <a:r>
              <a:rPr lang="en-GB" dirty="0"/>
              <a:t>()</a:t>
            </a:r>
          </a:p>
          <a:p>
            <a:endParaRPr lang="en-GB" dirty="0"/>
          </a:p>
          <a:p>
            <a:r>
              <a:rPr lang="en-GB" dirty="0" err="1"/>
              <a:t>lambda_func</a:t>
            </a:r>
            <a:r>
              <a:rPr lang="en-GB" dirty="0"/>
              <a:t> = lambda x: x * x</a:t>
            </a:r>
          </a:p>
          <a:p>
            <a:r>
              <a:rPr lang="en-GB" dirty="0"/>
              <a:t>print(</a:t>
            </a:r>
            <a:r>
              <a:rPr lang="en-GB" dirty="0" err="1"/>
              <a:t>lambda_func</a:t>
            </a:r>
            <a:r>
              <a:rPr lang="en-GB" dirty="0"/>
              <a:t>(5))</a:t>
            </a:r>
          </a:p>
          <a:p>
            <a:r>
              <a:rPr lang="en-GB" dirty="0"/>
              <a:t>Try it Yourself &gt;&gt;</a:t>
            </a:r>
          </a:p>
          <a:p>
            <a:r>
              <a:rPr lang="en-GB" dirty="0"/>
              <a:t>Output</a:t>
            </a:r>
          </a:p>
          <a:p>
            <a:r>
              <a:rPr lang="en-GB" dirty="0"/>
              <a:t>25</a:t>
            </a:r>
          </a:p>
        </p:txBody>
      </p:sp>
    </p:spTree>
    <p:extLst>
      <p:ext uri="{BB962C8B-B14F-4D97-AF65-F5344CB8AC3E}">
        <p14:creationId xmlns:p14="http://schemas.microsoft.com/office/powerpoint/2010/main" val="12926206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D87D75-EB55-281B-4673-5AA7535C499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2CDF9B1-0BFE-699A-B12D-163E018F38E4}"/>
              </a:ext>
            </a:extLst>
          </p:cNvPr>
          <p:cNvSpPr txBox="1"/>
          <p:nvPr/>
        </p:nvSpPr>
        <p:spPr>
          <a:xfrm>
            <a:off x="340241" y="430987"/>
            <a:ext cx="11291777" cy="6186309"/>
          </a:xfrm>
          <a:prstGeom prst="rect">
            <a:avLst/>
          </a:prstGeom>
          <a:noFill/>
        </p:spPr>
        <p:txBody>
          <a:bodyPr wrap="square">
            <a:spAutoFit/>
          </a:bodyPr>
          <a:lstStyle/>
          <a:p>
            <a:r>
              <a:rPr lang="en-GB" b="1" dirty="0"/>
              <a:t>Returning Keywords:</a:t>
            </a:r>
          </a:p>
          <a:p>
            <a:r>
              <a:rPr lang="en-GB" dirty="0"/>
              <a:t>The returning keywords are used for returning values from functions and generators.</a:t>
            </a:r>
          </a:p>
          <a:p>
            <a:r>
              <a:rPr lang="en-GB" dirty="0"/>
              <a:t>return-It will exit a function and may also return a value.</a:t>
            </a:r>
          </a:p>
          <a:p>
            <a:r>
              <a:rPr lang="en-GB" dirty="0"/>
              <a:t>yield-It will stop the execution of a function and will return a value to the caller while the state of the function remains constant.</a:t>
            </a:r>
          </a:p>
          <a:p>
            <a:r>
              <a:rPr lang="en-GB" dirty="0"/>
              <a:t>Read More: Functions in Python</a:t>
            </a:r>
          </a:p>
          <a:p>
            <a:endParaRPr lang="en-GB" b="1" dirty="0"/>
          </a:p>
          <a:p>
            <a:r>
              <a:rPr lang="en-GB" b="1" dirty="0"/>
              <a:t>Example of Returning keywords</a:t>
            </a:r>
          </a:p>
          <a:p>
            <a:r>
              <a:rPr lang="en-GB" dirty="0"/>
              <a:t>def </a:t>
            </a:r>
            <a:r>
              <a:rPr lang="en-GB" dirty="0" err="1"/>
              <a:t>example_function</a:t>
            </a:r>
            <a:r>
              <a:rPr lang="en-GB" dirty="0"/>
              <a:t>():</a:t>
            </a:r>
          </a:p>
          <a:p>
            <a:r>
              <a:rPr lang="en-GB" dirty="0"/>
              <a:t>    return 42</a:t>
            </a:r>
          </a:p>
          <a:p>
            <a:endParaRPr lang="en-GB" dirty="0"/>
          </a:p>
          <a:p>
            <a:r>
              <a:rPr lang="en-GB" dirty="0"/>
              <a:t>def </a:t>
            </a:r>
            <a:r>
              <a:rPr lang="en-GB" dirty="0" err="1"/>
              <a:t>generator_function</a:t>
            </a:r>
            <a:r>
              <a:rPr lang="en-GB" dirty="0"/>
              <a:t>():</a:t>
            </a:r>
          </a:p>
          <a:p>
            <a:r>
              <a:rPr lang="en-GB" dirty="0"/>
              <a:t>    yield 1</a:t>
            </a:r>
          </a:p>
          <a:p>
            <a:r>
              <a:rPr lang="en-GB" dirty="0"/>
              <a:t>    yield 2</a:t>
            </a:r>
          </a:p>
          <a:p>
            <a:r>
              <a:rPr lang="en-GB" dirty="0"/>
              <a:t>    yield 3</a:t>
            </a:r>
          </a:p>
          <a:p>
            <a:endParaRPr lang="en-GB" dirty="0"/>
          </a:p>
          <a:p>
            <a:r>
              <a:rPr lang="en-GB" dirty="0"/>
              <a:t>print(</a:t>
            </a:r>
            <a:r>
              <a:rPr lang="en-GB" dirty="0" err="1"/>
              <a:t>example_function</a:t>
            </a:r>
            <a:r>
              <a:rPr lang="en-GB" dirty="0"/>
              <a:t>())</a:t>
            </a:r>
          </a:p>
          <a:p>
            <a:r>
              <a:rPr lang="en-GB" dirty="0"/>
              <a:t>print(list(</a:t>
            </a:r>
            <a:r>
              <a:rPr lang="en-GB" dirty="0" err="1"/>
              <a:t>generator_function</a:t>
            </a:r>
            <a:r>
              <a:rPr lang="en-GB" dirty="0"/>
              <a:t>()))</a:t>
            </a:r>
          </a:p>
          <a:p>
            <a:endParaRPr lang="en-GB" dirty="0"/>
          </a:p>
          <a:p>
            <a:r>
              <a:rPr lang="en-GB" b="1" dirty="0"/>
              <a:t>Output</a:t>
            </a:r>
          </a:p>
          <a:p>
            <a:r>
              <a:rPr lang="en-GB" dirty="0"/>
              <a:t>42</a:t>
            </a:r>
          </a:p>
          <a:p>
            <a:r>
              <a:rPr lang="en-GB" dirty="0"/>
              <a:t>[1, 2, 3]</a:t>
            </a:r>
          </a:p>
        </p:txBody>
      </p:sp>
    </p:spTree>
    <p:extLst>
      <p:ext uri="{BB962C8B-B14F-4D97-AF65-F5344CB8AC3E}">
        <p14:creationId xmlns:p14="http://schemas.microsoft.com/office/powerpoint/2010/main" val="32148771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50124F-3643-ECA2-4B59-8EF9767002A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F5B3C8-70E5-9717-DB2E-DE7F3B4ABBAF}"/>
              </a:ext>
            </a:extLst>
          </p:cNvPr>
          <p:cNvSpPr txBox="1"/>
          <p:nvPr/>
        </p:nvSpPr>
        <p:spPr>
          <a:xfrm>
            <a:off x="340241" y="478465"/>
            <a:ext cx="10728251" cy="4708981"/>
          </a:xfrm>
          <a:prstGeom prst="rect">
            <a:avLst/>
          </a:prstGeom>
          <a:noFill/>
        </p:spPr>
        <p:txBody>
          <a:bodyPr wrap="square">
            <a:spAutoFit/>
          </a:bodyPr>
          <a:lstStyle/>
          <a:p>
            <a:r>
              <a:rPr lang="en-GB" sz="2000" b="1" dirty="0"/>
              <a:t>Import Keywords:</a:t>
            </a:r>
          </a:p>
          <a:p>
            <a:r>
              <a:rPr lang="en-GB" sz="2000" dirty="0"/>
              <a:t>The import keywords are used for importing symbols and modules in Python.</a:t>
            </a:r>
          </a:p>
          <a:p>
            <a:r>
              <a:rPr lang="en-GB" sz="2000" dirty="0"/>
              <a:t>import-It will import a whole module.</a:t>
            </a:r>
          </a:p>
          <a:p>
            <a:r>
              <a:rPr lang="en-GB" sz="2000" dirty="0"/>
              <a:t>from-It will import specific symbols from a module.</a:t>
            </a:r>
          </a:p>
          <a:p>
            <a:r>
              <a:rPr lang="en-GB" sz="2000" dirty="0"/>
              <a:t>as-It will alias the imported symbols or modules.</a:t>
            </a:r>
          </a:p>
          <a:p>
            <a:endParaRPr lang="en-GB" sz="2000" dirty="0"/>
          </a:p>
          <a:p>
            <a:r>
              <a:rPr lang="en-GB" sz="2000" b="1" dirty="0"/>
              <a:t>Example of Import keywords</a:t>
            </a:r>
          </a:p>
          <a:p>
            <a:r>
              <a:rPr lang="en-GB" sz="2000" dirty="0"/>
              <a:t>import math</a:t>
            </a:r>
          </a:p>
          <a:p>
            <a:r>
              <a:rPr lang="en-GB" sz="2000" dirty="0"/>
              <a:t>from datetime import datetime as dt</a:t>
            </a:r>
          </a:p>
          <a:p>
            <a:endParaRPr lang="en-GB" sz="2000" dirty="0"/>
          </a:p>
          <a:p>
            <a:r>
              <a:rPr lang="en-GB" sz="2000" dirty="0"/>
              <a:t>print(</a:t>
            </a:r>
            <a:r>
              <a:rPr lang="en-GB" sz="2000" dirty="0" err="1"/>
              <a:t>math.pi</a:t>
            </a:r>
            <a:r>
              <a:rPr lang="en-GB" sz="2000" dirty="0"/>
              <a:t>)</a:t>
            </a:r>
          </a:p>
          <a:p>
            <a:r>
              <a:rPr lang="en-GB" sz="2000" dirty="0"/>
              <a:t>print(</a:t>
            </a:r>
            <a:r>
              <a:rPr lang="en-GB" sz="2000" dirty="0" err="1"/>
              <a:t>dt.now</a:t>
            </a:r>
            <a:r>
              <a:rPr lang="en-GB" sz="2000" dirty="0"/>
              <a:t>())</a:t>
            </a:r>
          </a:p>
          <a:p>
            <a:r>
              <a:rPr lang="en-GB" sz="2000" dirty="0"/>
              <a:t>Output</a:t>
            </a:r>
          </a:p>
          <a:p>
            <a:r>
              <a:rPr lang="en-GB" sz="2000" dirty="0"/>
              <a:t>3.141592653589793</a:t>
            </a:r>
          </a:p>
          <a:p>
            <a:r>
              <a:rPr lang="en-GB" sz="2000" dirty="0"/>
              <a:t>&lt;current date and time&gt;</a:t>
            </a:r>
          </a:p>
        </p:txBody>
      </p:sp>
    </p:spTree>
    <p:extLst>
      <p:ext uri="{BB962C8B-B14F-4D97-AF65-F5344CB8AC3E}">
        <p14:creationId xmlns:p14="http://schemas.microsoft.com/office/powerpoint/2010/main" val="6257347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174676-DD36-03D2-9ED8-60CBE0C9372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CE873F-F896-85D9-7956-AF000FFCC285}"/>
              </a:ext>
            </a:extLst>
          </p:cNvPr>
          <p:cNvSpPr txBox="1"/>
          <p:nvPr/>
        </p:nvSpPr>
        <p:spPr>
          <a:xfrm>
            <a:off x="701748" y="270393"/>
            <a:ext cx="11100391" cy="6186309"/>
          </a:xfrm>
          <a:prstGeom prst="rect">
            <a:avLst/>
          </a:prstGeom>
          <a:noFill/>
        </p:spPr>
        <p:txBody>
          <a:bodyPr wrap="square">
            <a:spAutoFit/>
          </a:bodyPr>
          <a:lstStyle/>
          <a:p>
            <a:r>
              <a:rPr lang="en-GB" b="1" dirty="0"/>
              <a:t>Exception-Handling Keywords</a:t>
            </a:r>
          </a:p>
          <a:p>
            <a:r>
              <a:rPr lang="en-GB" dirty="0"/>
              <a:t>The exception handling keywords in Python are used for handling exceptions in a python program.</a:t>
            </a:r>
          </a:p>
          <a:p>
            <a:r>
              <a:rPr lang="en-GB" dirty="0"/>
              <a:t>try-It will start and check a code block that may have an exception but not execute it.</a:t>
            </a:r>
          </a:p>
          <a:p>
            <a:r>
              <a:rPr lang="en-GB" dirty="0"/>
              <a:t>except-It is used for checking and handling exceptions.</a:t>
            </a:r>
          </a:p>
          <a:p>
            <a:r>
              <a:rPr lang="en-GB" dirty="0"/>
              <a:t>raise- It will raise an exception.</a:t>
            </a:r>
          </a:p>
          <a:p>
            <a:r>
              <a:rPr lang="en-GB" dirty="0"/>
              <a:t>finally-It will execute a code no matter if any exceptions occur or not.</a:t>
            </a:r>
          </a:p>
          <a:p>
            <a:r>
              <a:rPr lang="en-GB" dirty="0"/>
              <a:t>else-It will execute the code if there is no exception occurring in the 'try' block.</a:t>
            </a:r>
          </a:p>
          <a:p>
            <a:r>
              <a:rPr lang="en-GB" dirty="0"/>
              <a:t>assert-When the condition is 'False', an '</a:t>
            </a:r>
            <a:r>
              <a:rPr lang="en-GB" dirty="0" err="1"/>
              <a:t>AssertionError</a:t>
            </a:r>
            <a:r>
              <a:rPr lang="en-GB" dirty="0"/>
              <a:t>' is raised to assert a condition.</a:t>
            </a:r>
          </a:p>
          <a:p>
            <a:r>
              <a:rPr lang="en-GB" b="1" dirty="0"/>
              <a:t>Example of Exception-Handling keywords</a:t>
            </a:r>
          </a:p>
          <a:p>
            <a:r>
              <a:rPr lang="en-GB" dirty="0"/>
              <a:t>try:</a:t>
            </a:r>
          </a:p>
          <a:p>
            <a:r>
              <a:rPr lang="en-GB" dirty="0"/>
              <a:t>    x = 1 / 0</a:t>
            </a:r>
          </a:p>
          <a:p>
            <a:r>
              <a:rPr lang="en-GB" dirty="0"/>
              <a:t>except </a:t>
            </a:r>
            <a:r>
              <a:rPr lang="en-GB" dirty="0" err="1"/>
              <a:t>ZeroDivisionError</a:t>
            </a:r>
            <a:r>
              <a:rPr lang="en-GB" dirty="0"/>
              <a:t>:</a:t>
            </a:r>
          </a:p>
          <a:p>
            <a:r>
              <a:rPr lang="en-GB" dirty="0"/>
              <a:t>    print("Error: Division by zero")</a:t>
            </a:r>
          </a:p>
          <a:p>
            <a:r>
              <a:rPr lang="en-GB" dirty="0"/>
              <a:t>else:</a:t>
            </a:r>
          </a:p>
          <a:p>
            <a:r>
              <a:rPr lang="en-GB" dirty="0"/>
              <a:t>    print("No error occurred")</a:t>
            </a:r>
          </a:p>
          <a:p>
            <a:r>
              <a:rPr lang="en-GB" dirty="0"/>
              <a:t>finally:</a:t>
            </a:r>
          </a:p>
          <a:p>
            <a:r>
              <a:rPr lang="en-GB" dirty="0"/>
              <a:t>    print("Cleanup code")</a:t>
            </a:r>
          </a:p>
          <a:p>
            <a:endParaRPr lang="en-GB" dirty="0"/>
          </a:p>
          <a:p>
            <a:r>
              <a:rPr lang="en-GB" dirty="0"/>
              <a:t>assert 2 + 2 == 4, "Math is broken"</a:t>
            </a:r>
          </a:p>
          <a:p>
            <a:r>
              <a:rPr lang="en-GB" b="1" dirty="0"/>
              <a:t>Output</a:t>
            </a:r>
          </a:p>
          <a:p>
            <a:r>
              <a:rPr lang="en-GB" dirty="0"/>
              <a:t>Error: Division by zero</a:t>
            </a:r>
          </a:p>
          <a:p>
            <a:r>
              <a:rPr lang="en-GB" dirty="0"/>
              <a:t>Cleanup code</a:t>
            </a:r>
          </a:p>
        </p:txBody>
      </p:sp>
    </p:spTree>
    <p:extLst>
      <p:ext uri="{BB962C8B-B14F-4D97-AF65-F5344CB8AC3E}">
        <p14:creationId xmlns:p14="http://schemas.microsoft.com/office/powerpoint/2010/main" val="39254073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31345-212F-3638-F95D-A1DDBAC7E5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68DCBC7-21E7-02F2-65C6-E53E194D9C75}"/>
              </a:ext>
            </a:extLst>
          </p:cNvPr>
          <p:cNvSpPr txBox="1"/>
          <p:nvPr/>
        </p:nvSpPr>
        <p:spPr>
          <a:xfrm>
            <a:off x="255181" y="350875"/>
            <a:ext cx="11653284" cy="5355312"/>
          </a:xfrm>
          <a:prstGeom prst="rect">
            <a:avLst/>
          </a:prstGeom>
          <a:noFill/>
        </p:spPr>
        <p:txBody>
          <a:bodyPr wrap="square">
            <a:spAutoFit/>
          </a:bodyPr>
          <a:lstStyle/>
          <a:p>
            <a:r>
              <a:rPr lang="en-GB" b="1" dirty="0"/>
              <a:t>Asynchronous Programming Keywords:</a:t>
            </a:r>
          </a:p>
          <a:p>
            <a:r>
              <a:rPr lang="en-GB" dirty="0"/>
              <a:t>The asynchronous programming keywords are used for asynchronous programming in Python.</a:t>
            </a:r>
          </a:p>
          <a:p>
            <a:r>
              <a:rPr lang="en-GB" dirty="0"/>
              <a:t>async-It is used for defining a coroutine function.</a:t>
            </a:r>
          </a:p>
          <a:p>
            <a:r>
              <a:rPr lang="en-GB" dirty="0"/>
              <a:t>await-It will pause the execution of a coroutine function until its own coroutine function completes.</a:t>
            </a:r>
          </a:p>
          <a:p>
            <a:endParaRPr lang="en-GB" dirty="0"/>
          </a:p>
          <a:p>
            <a:r>
              <a:rPr lang="en-GB" b="1" dirty="0"/>
              <a:t>Example of Asynchronous Programming keywords</a:t>
            </a:r>
          </a:p>
          <a:p>
            <a:r>
              <a:rPr lang="en-GB" dirty="0"/>
              <a:t>import </a:t>
            </a:r>
            <a:r>
              <a:rPr lang="en-GB" dirty="0" err="1"/>
              <a:t>asyncio</a:t>
            </a:r>
            <a:endParaRPr lang="en-GB" dirty="0"/>
          </a:p>
          <a:p>
            <a:endParaRPr lang="en-GB" dirty="0"/>
          </a:p>
          <a:p>
            <a:r>
              <a:rPr lang="en-GB" dirty="0"/>
              <a:t>async def </a:t>
            </a:r>
            <a:r>
              <a:rPr lang="en-GB" dirty="0" err="1"/>
              <a:t>example_coroutine</a:t>
            </a:r>
            <a:r>
              <a:rPr lang="en-GB" dirty="0"/>
              <a:t>():</a:t>
            </a:r>
          </a:p>
          <a:p>
            <a:r>
              <a:rPr lang="en-GB" dirty="0"/>
              <a:t>    await </a:t>
            </a:r>
            <a:r>
              <a:rPr lang="en-GB" dirty="0" err="1"/>
              <a:t>asyncio.sleep</a:t>
            </a:r>
            <a:r>
              <a:rPr lang="en-GB" dirty="0"/>
              <a:t>(1)</a:t>
            </a:r>
          </a:p>
          <a:p>
            <a:r>
              <a:rPr lang="en-GB" dirty="0"/>
              <a:t>    print("Async function executed")</a:t>
            </a:r>
          </a:p>
          <a:p>
            <a:endParaRPr lang="en-GB" dirty="0"/>
          </a:p>
          <a:p>
            <a:r>
              <a:rPr lang="en-GB" dirty="0"/>
              <a:t>async def main():</a:t>
            </a:r>
          </a:p>
          <a:p>
            <a:r>
              <a:rPr lang="en-GB" dirty="0"/>
              <a:t>    await </a:t>
            </a:r>
            <a:r>
              <a:rPr lang="en-GB" dirty="0" err="1"/>
              <a:t>example_coroutine</a:t>
            </a:r>
            <a:r>
              <a:rPr lang="en-GB" dirty="0"/>
              <a:t>()</a:t>
            </a:r>
          </a:p>
          <a:p>
            <a:endParaRPr lang="en-GB" dirty="0"/>
          </a:p>
          <a:p>
            <a:r>
              <a:rPr lang="en-GB" dirty="0" err="1"/>
              <a:t>asyncio.run</a:t>
            </a:r>
            <a:r>
              <a:rPr lang="en-GB" dirty="0"/>
              <a:t>(main())</a:t>
            </a:r>
          </a:p>
          <a:p>
            <a:endParaRPr lang="en-GB" dirty="0"/>
          </a:p>
          <a:p>
            <a:r>
              <a:rPr lang="en-GB" b="1" dirty="0"/>
              <a:t>Output</a:t>
            </a:r>
          </a:p>
          <a:p>
            <a:r>
              <a:rPr lang="en-GB" dirty="0"/>
              <a:t>Async function executed</a:t>
            </a:r>
          </a:p>
        </p:txBody>
      </p:sp>
    </p:spTree>
    <p:extLst>
      <p:ext uri="{BB962C8B-B14F-4D97-AF65-F5344CB8AC3E}">
        <p14:creationId xmlns:p14="http://schemas.microsoft.com/office/powerpoint/2010/main" val="188094930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275BF-1E00-0F50-49F4-2013310ECD5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CAF2820-1ACD-31F4-ABB2-5C4F5C6B5D91}"/>
              </a:ext>
            </a:extLst>
          </p:cNvPr>
          <p:cNvSpPr txBox="1"/>
          <p:nvPr/>
        </p:nvSpPr>
        <p:spPr>
          <a:xfrm>
            <a:off x="85060" y="595423"/>
            <a:ext cx="11515061" cy="5016758"/>
          </a:xfrm>
          <a:prstGeom prst="rect">
            <a:avLst/>
          </a:prstGeom>
          <a:noFill/>
        </p:spPr>
        <p:txBody>
          <a:bodyPr wrap="square">
            <a:spAutoFit/>
          </a:bodyPr>
          <a:lstStyle/>
          <a:p>
            <a:r>
              <a:rPr lang="en-GB" sz="2000" b="1" dirty="0"/>
              <a:t>Variable Handling Keywords</a:t>
            </a:r>
          </a:p>
          <a:p>
            <a:r>
              <a:rPr lang="en-GB" sz="2000" dirty="0"/>
              <a:t>The variable handling keywords are used for manipulating and scoping variables in Python.</a:t>
            </a:r>
          </a:p>
          <a:p>
            <a:r>
              <a:rPr lang="en-GB" sz="2000" dirty="0"/>
              <a:t>del-It will delete a variable from a collection.</a:t>
            </a:r>
          </a:p>
          <a:p>
            <a:r>
              <a:rPr lang="en-GB" sz="2000" dirty="0"/>
              <a:t>global-It is used for declaring a variable with a global scope.</a:t>
            </a:r>
          </a:p>
          <a:p>
            <a:r>
              <a:rPr lang="en-GB" sz="2000" dirty="0"/>
              <a:t>nonlocal-It is used for declaring a variable with a scope of the nearest function just outside the current one.</a:t>
            </a:r>
          </a:p>
          <a:p>
            <a:endParaRPr lang="en-GB" sz="2000" dirty="0"/>
          </a:p>
          <a:p>
            <a:r>
              <a:rPr lang="en-GB" sz="2000" b="1" dirty="0"/>
              <a:t>Example of Variable Handling keywords:</a:t>
            </a:r>
          </a:p>
          <a:p>
            <a:r>
              <a:rPr lang="en-GB" sz="2000" dirty="0"/>
              <a:t>x = 10</a:t>
            </a:r>
          </a:p>
          <a:p>
            <a:r>
              <a:rPr lang="en-GB" sz="2000" dirty="0"/>
              <a:t>print(x)</a:t>
            </a:r>
          </a:p>
          <a:p>
            <a:r>
              <a:rPr lang="en-GB" sz="2000" dirty="0"/>
              <a:t>del x</a:t>
            </a:r>
          </a:p>
          <a:p>
            <a:r>
              <a:rPr lang="en-GB" sz="2000" dirty="0"/>
              <a:t>print(x)  # Raises </a:t>
            </a:r>
            <a:r>
              <a:rPr lang="en-GB" sz="2000" dirty="0" err="1"/>
              <a:t>NameError</a:t>
            </a:r>
            <a:r>
              <a:rPr lang="en-GB" sz="2000" dirty="0"/>
              <a:t> because x is deleted</a:t>
            </a:r>
          </a:p>
          <a:p>
            <a:r>
              <a:rPr lang="en-GB" sz="2000" b="1" dirty="0"/>
              <a:t>Output</a:t>
            </a:r>
          </a:p>
          <a:p>
            <a:r>
              <a:rPr lang="en-GB" sz="2000" dirty="0"/>
              <a:t>10</a:t>
            </a:r>
          </a:p>
          <a:p>
            <a:r>
              <a:rPr lang="en-GB" sz="2000" dirty="0" err="1"/>
              <a:t>NameError</a:t>
            </a:r>
            <a:r>
              <a:rPr lang="en-GB" sz="2000" dirty="0"/>
              <a:t>: name 'x' is not defined</a:t>
            </a:r>
          </a:p>
          <a:p>
            <a:r>
              <a:rPr lang="en-GB" sz="2000" dirty="0" err="1"/>
              <a:t>Summ</a:t>
            </a:r>
            <a:endParaRPr lang="en-GB" sz="2000" dirty="0"/>
          </a:p>
        </p:txBody>
      </p:sp>
    </p:spTree>
    <p:extLst>
      <p:ext uri="{BB962C8B-B14F-4D97-AF65-F5344CB8AC3E}">
        <p14:creationId xmlns:p14="http://schemas.microsoft.com/office/powerpoint/2010/main" val="228143392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F300D-AF5F-26BE-FC25-DC599BDEB74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334903-75FE-82A9-3FFE-6DA03BE18E7F}"/>
              </a:ext>
            </a:extLst>
          </p:cNvPr>
          <p:cNvSpPr txBox="1"/>
          <p:nvPr/>
        </p:nvSpPr>
        <p:spPr>
          <a:xfrm>
            <a:off x="350873" y="255181"/>
            <a:ext cx="11281145" cy="3046988"/>
          </a:xfrm>
          <a:prstGeom prst="rect">
            <a:avLst/>
          </a:prstGeom>
          <a:noFill/>
        </p:spPr>
        <p:txBody>
          <a:bodyPr wrap="square">
            <a:spAutoFit/>
          </a:bodyPr>
          <a:lstStyle/>
          <a:p>
            <a:r>
              <a:rPr lang="en-GB" sz="2400" dirty="0"/>
              <a:t>None:  </a:t>
            </a:r>
          </a:p>
          <a:p>
            <a:endParaRPr lang="en-GB" sz="2400" dirty="0"/>
          </a:p>
          <a:p>
            <a:r>
              <a:rPr lang="en-GB" sz="2400" dirty="0"/>
              <a:t>A null object or variable can be denoted using the none keyword. In the Python programming language, the none keyword itself is an object. Simply put, it is a data type of the </a:t>
            </a:r>
            <a:r>
              <a:rPr lang="en-GB" sz="2400" dirty="0" err="1"/>
              <a:t>NoneType</a:t>
            </a:r>
            <a:r>
              <a:rPr lang="en-GB" sz="2400" dirty="0"/>
              <a:t> class. Hence, it is not possible to create another </a:t>
            </a:r>
            <a:r>
              <a:rPr lang="en-GB" sz="2400" dirty="0" err="1"/>
              <a:t>NoneType</a:t>
            </a:r>
            <a:r>
              <a:rPr lang="en-GB" sz="2400" dirty="0"/>
              <a:t> class. A programmer can assign the null object to any variable. All objects that are assigned the None point will refer to the same object. A new instance of None will not be created every time we assign it to a new variable. </a:t>
            </a:r>
          </a:p>
        </p:txBody>
      </p:sp>
    </p:spTree>
    <p:extLst>
      <p:ext uri="{BB962C8B-B14F-4D97-AF65-F5344CB8AC3E}">
        <p14:creationId xmlns:p14="http://schemas.microsoft.com/office/powerpoint/2010/main" val="848845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D926-85E3-C99F-BB09-99B79FDA262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AF0135-6AFA-FDDC-A5AC-E6D7F7953482}"/>
              </a:ext>
            </a:extLst>
          </p:cNvPr>
          <p:cNvSpPr txBox="1"/>
          <p:nvPr/>
        </p:nvSpPr>
        <p:spPr>
          <a:xfrm>
            <a:off x="584791" y="680484"/>
            <a:ext cx="10558130" cy="3046988"/>
          </a:xfrm>
          <a:prstGeom prst="rect">
            <a:avLst/>
          </a:prstGeom>
          <a:noFill/>
        </p:spPr>
        <p:txBody>
          <a:bodyPr wrap="square">
            <a:spAutoFit/>
          </a:bodyPr>
          <a:lstStyle/>
          <a:p>
            <a:r>
              <a:rPr lang="en-GB" sz="2400" b="1" dirty="0"/>
              <a:t>Points to Note: </a:t>
            </a:r>
          </a:p>
          <a:p>
            <a:endParaRPr lang="en-GB" sz="2400" dirty="0"/>
          </a:p>
          <a:p>
            <a:pPr marL="342900" indent="-342900">
              <a:buFont typeface="Wingdings" panose="05000000000000000000" pitchFamily="2" charset="2"/>
              <a:buChar char="q"/>
            </a:pPr>
            <a:r>
              <a:rPr lang="en-GB" sz="2400" dirty="0"/>
              <a:t>Both the == operator and the is operator is supported by the none keyword</a:t>
            </a:r>
          </a:p>
          <a:p>
            <a:pPr marL="342900" indent="-342900">
              <a:buFont typeface="Wingdings" panose="05000000000000000000" pitchFamily="2" charset="2"/>
              <a:buChar char="q"/>
            </a:pPr>
            <a:r>
              <a:rPr lang="en-GB" sz="2400" dirty="0"/>
              <a:t>None doesn’t mean 0. It means NULL. Both aren’t the same.</a:t>
            </a:r>
          </a:p>
          <a:p>
            <a:pPr marL="342900" indent="-342900">
              <a:buFont typeface="Wingdings" panose="05000000000000000000" pitchFamily="2" charset="2"/>
              <a:buChar char="q"/>
            </a:pPr>
            <a:r>
              <a:rPr lang="en-GB" sz="2400" dirty="0"/>
              <a:t>The False keyword and the none keyword aren’t the same things.</a:t>
            </a:r>
          </a:p>
          <a:p>
            <a:pPr marL="342900" indent="-342900">
              <a:buFont typeface="Wingdings" panose="05000000000000000000" pitchFamily="2" charset="2"/>
              <a:buChar char="q"/>
            </a:pPr>
            <a:r>
              <a:rPr lang="en-GB" sz="2400" dirty="0"/>
              <a:t>If you compare none with anything else, the statement will always return a False. It returns a True only if none is being compared with another none.</a:t>
            </a:r>
          </a:p>
          <a:p>
            <a:pPr marL="342900" indent="-342900">
              <a:buFont typeface="Wingdings" panose="05000000000000000000" pitchFamily="2" charset="2"/>
              <a:buChar char="q"/>
            </a:pPr>
            <a:r>
              <a:rPr lang="en-GB" sz="2400" dirty="0"/>
              <a:t>None doesn’t denote an empty string</a:t>
            </a:r>
          </a:p>
        </p:txBody>
      </p:sp>
    </p:spTree>
    <p:extLst>
      <p:ext uri="{BB962C8B-B14F-4D97-AF65-F5344CB8AC3E}">
        <p14:creationId xmlns:p14="http://schemas.microsoft.com/office/powerpoint/2010/main" val="28203909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9BACD4-FC63-A4DC-AA20-F5C92A8A8CB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483EC3B-B50F-E1CC-EE88-624E7F9EA4CF}"/>
              </a:ext>
            </a:extLst>
          </p:cNvPr>
          <p:cNvSpPr txBox="1"/>
          <p:nvPr/>
        </p:nvSpPr>
        <p:spPr>
          <a:xfrm>
            <a:off x="701749" y="595423"/>
            <a:ext cx="10366744" cy="2516073"/>
          </a:xfrm>
          <a:prstGeom prst="rect">
            <a:avLst/>
          </a:prstGeom>
          <a:noFill/>
        </p:spPr>
        <p:txBody>
          <a:bodyPr wrap="square">
            <a:spAutoFit/>
          </a:bodyPr>
          <a:lstStyle/>
          <a:p>
            <a:pPr algn="l">
              <a:spcBef>
                <a:spcPts val="750"/>
              </a:spcBef>
              <a:spcAft>
                <a:spcPts val="2250"/>
              </a:spcAft>
            </a:pPr>
            <a:r>
              <a:rPr lang="en-US" sz="2000" b="0" i="0" dirty="0">
                <a:effectLst/>
                <a:latin typeface="Minion Pro"/>
              </a:rPr>
              <a:t>A programmer can get a list of the keywords by following the below steps –</a:t>
            </a:r>
          </a:p>
          <a:p>
            <a:pPr algn="l">
              <a:spcBef>
                <a:spcPts val="750"/>
              </a:spcBef>
              <a:spcAft>
                <a:spcPts val="2250"/>
              </a:spcAft>
            </a:pPr>
            <a:r>
              <a:rPr lang="en-US" sz="2000" b="1" i="0" dirty="0">
                <a:effectLst/>
                <a:latin typeface="Minion Pro"/>
              </a:rPr>
              <a:t>Syntax: </a:t>
            </a:r>
            <a:r>
              <a:rPr lang="en-US" sz="2000" b="0" i="0" dirty="0">
                <a:effectLst/>
                <a:latin typeface="Minion Pro"/>
              </a:rPr>
              <a:t> Type in help followed by keywords in parenthesis as shown below.</a:t>
            </a:r>
          </a:p>
          <a:p>
            <a:pPr algn="l">
              <a:spcBef>
                <a:spcPts val="750"/>
              </a:spcBef>
              <a:spcAft>
                <a:spcPts val="2250"/>
              </a:spcAft>
            </a:pPr>
            <a:r>
              <a:rPr lang="en-US" sz="2000" b="1" i="0" dirty="0">
                <a:effectLst/>
                <a:latin typeface="Minion Pro"/>
              </a:rPr>
              <a:t>&gt;&gt;&gt; </a:t>
            </a:r>
            <a:r>
              <a:rPr lang="en-US" sz="2000" b="0" i="0" dirty="0">
                <a:effectLst/>
                <a:latin typeface="Minion Pro"/>
              </a:rPr>
              <a:t>help(“keywords”)</a:t>
            </a:r>
          </a:p>
          <a:p>
            <a:pPr algn="l">
              <a:spcBef>
                <a:spcPts val="750"/>
              </a:spcBef>
              <a:spcAft>
                <a:spcPts val="2250"/>
              </a:spcAft>
            </a:pPr>
            <a:r>
              <a:rPr lang="en-US" sz="2000" b="1" i="0" dirty="0">
                <a:effectLst/>
                <a:latin typeface="Minion Pro"/>
              </a:rPr>
              <a:t>Output: </a:t>
            </a:r>
            <a:r>
              <a:rPr lang="en-US" sz="2000" b="0" i="0" dirty="0">
                <a:effectLst/>
                <a:latin typeface="Minion Pro"/>
              </a:rPr>
              <a:t>Below will be the output that you will be able to see on your screen</a:t>
            </a:r>
          </a:p>
        </p:txBody>
      </p:sp>
    </p:spTree>
    <p:extLst>
      <p:ext uri="{BB962C8B-B14F-4D97-AF65-F5344CB8AC3E}">
        <p14:creationId xmlns:p14="http://schemas.microsoft.com/office/powerpoint/2010/main" val="15426805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5B20C75-18B3-75CC-31A1-8B3DC86470C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 game&#10;&#10;Description automatically generated">
            <a:extLst>
              <a:ext uri="{FF2B5EF4-FFF2-40B4-BE49-F238E27FC236}">
                <a16:creationId xmlns:a16="http://schemas.microsoft.com/office/drawing/2014/main" id="{7A8D8D12-EBCB-DC3E-26A8-66DA7C45D6EB}"/>
              </a:ext>
            </a:extLst>
          </p:cNvPr>
          <p:cNvPicPr>
            <a:picLocks noChangeAspect="1"/>
          </p:cNvPicPr>
          <p:nvPr/>
        </p:nvPicPr>
        <p:blipFill>
          <a:blip r:embed="rId2"/>
          <a:stretch>
            <a:fillRect/>
          </a:stretch>
        </p:blipFill>
        <p:spPr>
          <a:xfrm>
            <a:off x="2381957" y="643467"/>
            <a:ext cx="7428086"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561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4BB9C11-98A6-98B6-B0D7-62ACF2685BD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DA76B4AE-2DD4-B5FD-E4A5-D427A5EC7F91}"/>
              </a:ext>
            </a:extLst>
          </p:cNvPr>
          <p:cNvPicPr>
            <a:picLocks noChangeAspect="1"/>
          </p:cNvPicPr>
          <p:nvPr/>
        </p:nvPicPr>
        <p:blipFill>
          <a:blip r:embed="rId2"/>
          <a:stretch>
            <a:fillRect/>
          </a:stretch>
        </p:blipFill>
        <p:spPr>
          <a:xfrm>
            <a:off x="1743605" y="643467"/>
            <a:ext cx="8704790"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5915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F6828-ED4C-F86F-B91F-CFBFE2B782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E6C851-057D-024F-7B40-27773A151E05}"/>
              </a:ext>
            </a:extLst>
          </p:cNvPr>
          <p:cNvSpPr txBox="1"/>
          <p:nvPr/>
        </p:nvSpPr>
        <p:spPr>
          <a:xfrm>
            <a:off x="233916" y="106326"/>
            <a:ext cx="11578856" cy="1413207"/>
          </a:xfrm>
          <a:prstGeom prst="rect">
            <a:avLst/>
          </a:prstGeom>
          <a:noFill/>
        </p:spPr>
        <p:txBody>
          <a:bodyPr wrap="square">
            <a:spAutoFit/>
          </a:bodyPr>
          <a:lstStyle/>
          <a:p>
            <a:pPr algn="l">
              <a:spcBef>
                <a:spcPts val="750"/>
              </a:spcBef>
              <a:spcAft>
                <a:spcPts val="2250"/>
              </a:spcAft>
            </a:pPr>
            <a:r>
              <a:rPr lang="en-US" sz="2000" b="1" i="0" dirty="0">
                <a:effectLst/>
                <a:latin typeface="Minion Pro"/>
              </a:rPr>
              <a:t>How do you use any keyword in Python?</a:t>
            </a:r>
          </a:p>
          <a:p>
            <a:pPr algn="l">
              <a:spcBef>
                <a:spcPts val="750"/>
              </a:spcBef>
              <a:spcAft>
                <a:spcPts val="2250"/>
              </a:spcAft>
            </a:pPr>
            <a:r>
              <a:rPr lang="en-US" sz="2000" b="1" i="0" dirty="0">
                <a:effectLst/>
                <a:latin typeface="Minion Pro"/>
              </a:rPr>
              <a:t>A: </a:t>
            </a:r>
            <a:r>
              <a:rPr lang="en-US" sz="2000" i="0" dirty="0">
                <a:effectLst/>
                <a:latin typeface="Minion Pro"/>
              </a:rPr>
              <a:t>You can’t use a Python keyword to name a variable or any other identifier. The syntax for each keyword depends on the purpose of the keyword. Hence, the syntax will be different for different keywords.</a:t>
            </a:r>
          </a:p>
        </p:txBody>
      </p:sp>
      <p:sp>
        <p:nvSpPr>
          <p:cNvPr id="5" name="TextBox 4">
            <a:extLst>
              <a:ext uri="{FF2B5EF4-FFF2-40B4-BE49-F238E27FC236}">
                <a16:creationId xmlns:a16="http://schemas.microsoft.com/office/drawing/2014/main" id="{2CC373BE-48D9-4E8E-459C-AA5182DAFFC3}"/>
              </a:ext>
            </a:extLst>
          </p:cNvPr>
          <p:cNvSpPr txBox="1"/>
          <p:nvPr/>
        </p:nvSpPr>
        <p:spPr>
          <a:xfrm>
            <a:off x="233915" y="2105247"/>
            <a:ext cx="11174819" cy="1597873"/>
          </a:xfrm>
          <a:prstGeom prst="rect">
            <a:avLst/>
          </a:prstGeom>
          <a:noFill/>
        </p:spPr>
        <p:txBody>
          <a:bodyPr wrap="square">
            <a:spAutoFit/>
          </a:bodyPr>
          <a:lstStyle/>
          <a:p>
            <a:pPr algn="l">
              <a:spcBef>
                <a:spcPts val="750"/>
              </a:spcBef>
              <a:spcAft>
                <a:spcPts val="2250"/>
              </a:spcAft>
            </a:pPr>
            <a:r>
              <a:rPr lang="en-US" b="1" i="0" dirty="0">
                <a:effectLst/>
                <a:latin typeface="Minion Pro"/>
              </a:rPr>
              <a:t>What are keywords in Python along with an example?</a:t>
            </a:r>
            <a:endParaRPr lang="en-US" b="0" i="0" dirty="0">
              <a:effectLst/>
              <a:latin typeface="Minion Pro"/>
            </a:endParaRPr>
          </a:p>
          <a:p>
            <a:pPr algn="l">
              <a:spcBef>
                <a:spcPts val="750"/>
              </a:spcBef>
              <a:spcAft>
                <a:spcPts val="2250"/>
              </a:spcAft>
            </a:pPr>
            <a:r>
              <a:rPr lang="en-US" b="0" i="0" dirty="0">
                <a:effectLst/>
                <a:latin typeface="Minion Pro"/>
              </a:rPr>
              <a:t>A: Python reserves a certain set of keywords for various internal operations. These words are also known as </a:t>
            </a:r>
            <a:r>
              <a:rPr lang="en-US" b="1" i="0" dirty="0">
                <a:effectLst/>
                <a:latin typeface="Minion Pro"/>
              </a:rPr>
              <a:t>Python Keywords. </a:t>
            </a:r>
            <a:r>
              <a:rPr lang="en-US" b="0" i="0" dirty="0">
                <a:effectLst/>
                <a:latin typeface="Minion Pro"/>
              </a:rPr>
              <a:t>These words cannot be used for naming variables, functions, or classes. There are certain restrictions on the usage of these keywords. A few common keywords are break, global, yield, else, and raise.</a:t>
            </a:r>
          </a:p>
        </p:txBody>
      </p:sp>
      <p:sp>
        <p:nvSpPr>
          <p:cNvPr id="7" name="TextBox 6">
            <a:extLst>
              <a:ext uri="{FF2B5EF4-FFF2-40B4-BE49-F238E27FC236}">
                <a16:creationId xmlns:a16="http://schemas.microsoft.com/office/drawing/2014/main" id="{1323AE90-04FA-43AF-BCEC-5B34F28C076D}"/>
              </a:ext>
            </a:extLst>
          </p:cNvPr>
          <p:cNvSpPr txBox="1"/>
          <p:nvPr/>
        </p:nvSpPr>
        <p:spPr>
          <a:xfrm>
            <a:off x="348215" y="4139058"/>
            <a:ext cx="10869133" cy="1597873"/>
          </a:xfrm>
          <a:prstGeom prst="rect">
            <a:avLst/>
          </a:prstGeom>
          <a:noFill/>
        </p:spPr>
        <p:txBody>
          <a:bodyPr wrap="square">
            <a:spAutoFit/>
          </a:bodyPr>
          <a:lstStyle/>
          <a:p>
            <a:pPr algn="l">
              <a:spcBef>
                <a:spcPts val="750"/>
              </a:spcBef>
              <a:spcAft>
                <a:spcPts val="2250"/>
              </a:spcAft>
            </a:pPr>
            <a:r>
              <a:rPr lang="en-US" b="1" i="0" dirty="0">
                <a:effectLst/>
                <a:latin typeface="Minion Pro"/>
              </a:rPr>
              <a:t>How many keywords are there in Python 3?</a:t>
            </a:r>
            <a:endParaRPr lang="en-US" b="0" i="0" dirty="0">
              <a:effectLst/>
              <a:latin typeface="Minion Pro"/>
            </a:endParaRPr>
          </a:p>
          <a:p>
            <a:pPr algn="l">
              <a:spcBef>
                <a:spcPts val="750"/>
              </a:spcBef>
              <a:spcAft>
                <a:spcPts val="2250"/>
              </a:spcAft>
            </a:pPr>
            <a:r>
              <a:rPr lang="en-US" b="0" i="0" dirty="0">
                <a:effectLst/>
                <a:latin typeface="Minion Pro"/>
              </a:rPr>
              <a:t>A: There were 33 keywords in Python 3.7. However, the number increased to 35 in Python 3.8. Hence, we can see that the number of keywords in Python is not constant. It might vary from version to version. Refer to the table above to understand the various keywords that you can use while programming in Python.</a:t>
            </a:r>
          </a:p>
        </p:txBody>
      </p:sp>
    </p:spTree>
    <p:extLst>
      <p:ext uri="{BB962C8B-B14F-4D97-AF65-F5344CB8AC3E}">
        <p14:creationId xmlns:p14="http://schemas.microsoft.com/office/powerpoint/2010/main" val="3863595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74026D-4D16-4E48-3284-DD0A14CDC66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3CAA2E1-6DFE-11FB-6262-622550E72FB5}"/>
              </a:ext>
            </a:extLst>
          </p:cNvPr>
          <p:cNvPicPr>
            <a:picLocks noChangeAspect="1"/>
          </p:cNvPicPr>
          <p:nvPr/>
        </p:nvPicPr>
        <p:blipFill>
          <a:blip r:embed="rId2"/>
          <a:stretch>
            <a:fillRect/>
          </a:stretch>
        </p:blipFill>
        <p:spPr>
          <a:xfrm>
            <a:off x="1969285" y="643467"/>
            <a:ext cx="8253429"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67098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D46C19-04F2-3817-5C2C-9D7E41FEB71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6C8357D-83C8-9E28-9A2E-4C504A3D1DA3}"/>
              </a:ext>
            </a:extLst>
          </p:cNvPr>
          <p:cNvPicPr>
            <a:picLocks noChangeAspect="1"/>
          </p:cNvPicPr>
          <p:nvPr/>
        </p:nvPicPr>
        <p:blipFill>
          <a:blip r:embed="rId2"/>
          <a:stretch>
            <a:fillRect/>
          </a:stretch>
        </p:blipFill>
        <p:spPr>
          <a:xfrm>
            <a:off x="1674520" y="643467"/>
            <a:ext cx="8842960"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4062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072118-B513-4414-4EE1-4AF23ED8182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126C985-2AED-B9E4-0C7F-F60C4AC0EFC5}"/>
              </a:ext>
            </a:extLst>
          </p:cNvPr>
          <p:cNvPicPr>
            <a:picLocks noChangeAspect="1"/>
          </p:cNvPicPr>
          <p:nvPr/>
        </p:nvPicPr>
        <p:blipFill>
          <a:blip r:embed="rId2"/>
          <a:stretch>
            <a:fillRect/>
          </a:stretch>
        </p:blipFill>
        <p:spPr>
          <a:xfrm>
            <a:off x="2133600" y="600075"/>
            <a:ext cx="7924800" cy="5657850"/>
          </a:xfrm>
          <a:prstGeom prst="rect">
            <a:avLst/>
          </a:prstGeom>
        </p:spPr>
      </p:pic>
    </p:spTree>
    <p:extLst>
      <p:ext uri="{BB962C8B-B14F-4D97-AF65-F5344CB8AC3E}">
        <p14:creationId xmlns:p14="http://schemas.microsoft.com/office/powerpoint/2010/main" val="20348119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1139</TotalTime>
  <Words>5034</Words>
  <Application>Microsoft Office PowerPoint</Application>
  <PresentationFormat>Widescreen</PresentationFormat>
  <Paragraphs>617</Paragraphs>
  <Slides>60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Aptos</vt:lpstr>
      <vt:lpstr>Aptos Display</vt:lpstr>
      <vt:lpstr>Arial</vt:lpstr>
      <vt:lpstr>Calibri</vt:lpstr>
      <vt:lpstr>Minion Pro</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2025-01-24T13:00:28Z</dcterms:created>
  <dcterms:modified xsi:type="dcterms:W3CDTF">2025-01-25T07:59:56Z</dcterms:modified>
</cp:coreProperties>
</file>