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1" r:id="rId26"/>
    <p:sldId id="280" r:id="rId27"/>
    <p:sldId id="282" r:id="rId28"/>
    <p:sldId id="283" r:id="rId29"/>
    <p:sldId id="284" r:id="rId30"/>
    <p:sldId id="285" r:id="rId31"/>
    <p:sldId id="286" r:id="rId32"/>
    <p:sldId id="287" r:id="rId33"/>
    <p:sldId id="288" r:id="rId34"/>
    <p:sldId id="289" r:id="rId35"/>
    <p:sldId id="290" r:id="rId36"/>
    <p:sldId id="291"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056258-EDA2-47D1-B5FE-6E9385D70B64}" v="64" dt="2025-02-21T14:58:09.2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0" d="100"/>
          <a:sy n="60" d="100"/>
        </p:scale>
        <p:origin x="908"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chu, Lokesh" userId="9c31840a-16a8-4b13-a969-cfe956679ff7" providerId="ADAL" clId="{62056258-EDA2-47D1-B5FE-6E9385D70B64}"/>
    <pc:docChg chg="undo custSel addSld delSld modSld sldOrd">
      <pc:chgData name="Bachu, Lokesh" userId="9c31840a-16a8-4b13-a969-cfe956679ff7" providerId="ADAL" clId="{62056258-EDA2-47D1-B5FE-6E9385D70B64}" dt="2025-02-21T14:58:12.495" v="792" actId="20577"/>
      <pc:docMkLst>
        <pc:docMk/>
      </pc:docMkLst>
      <pc:sldChg chg="addSp modSp mod">
        <pc:chgData name="Bachu, Lokesh" userId="9c31840a-16a8-4b13-a969-cfe956679ff7" providerId="ADAL" clId="{62056258-EDA2-47D1-B5FE-6E9385D70B64}" dt="2025-02-21T06:13:35.183" v="6" actId="207"/>
        <pc:sldMkLst>
          <pc:docMk/>
          <pc:sldMk cId="2521524221" sldId="257"/>
        </pc:sldMkLst>
        <pc:spChg chg="add mod">
          <ac:chgData name="Bachu, Lokesh" userId="9c31840a-16a8-4b13-a969-cfe956679ff7" providerId="ADAL" clId="{62056258-EDA2-47D1-B5FE-6E9385D70B64}" dt="2025-02-21T06:13:35.183" v="6" actId="207"/>
          <ac:spMkLst>
            <pc:docMk/>
            <pc:sldMk cId="2521524221" sldId="257"/>
            <ac:spMk id="7" creationId="{2D21FB1F-5AC8-0CD2-137A-2571FE64C9F1}"/>
          </ac:spMkLst>
        </pc:spChg>
      </pc:sldChg>
      <pc:sldChg chg="addSp delSp modSp new mod">
        <pc:chgData name="Bachu, Lokesh" userId="9c31840a-16a8-4b13-a969-cfe956679ff7" providerId="ADAL" clId="{62056258-EDA2-47D1-B5FE-6E9385D70B64}" dt="2025-02-21T06:14:53.406" v="53" actId="207"/>
        <pc:sldMkLst>
          <pc:docMk/>
          <pc:sldMk cId="1648444824" sldId="258"/>
        </pc:sldMkLst>
        <pc:spChg chg="del">
          <ac:chgData name="Bachu, Lokesh" userId="9c31840a-16a8-4b13-a969-cfe956679ff7" providerId="ADAL" clId="{62056258-EDA2-47D1-B5FE-6E9385D70B64}" dt="2025-02-21T06:13:56.948" v="8" actId="478"/>
          <ac:spMkLst>
            <pc:docMk/>
            <pc:sldMk cId="1648444824" sldId="258"/>
            <ac:spMk id="2" creationId="{0CB6C0D7-E898-1887-EF06-F8C8FD20C86A}"/>
          </ac:spMkLst>
        </pc:spChg>
        <pc:spChg chg="del">
          <ac:chgData name="Bachu, Lokesh" userId="9c31840a-16a8-4b13-a969-cfe956679ff7" providerId="ADAL" clId="{62056258-EDA2-47D1-B5FE-6E9385D70B64}" dt="2025-02-21T06:13:56.948" v="8" actId="478"/>
          <ac:spMkLst>
            <pc:docMk/>
            <pc:sldMk cId="1648444824" sldId="258"/>
            <ac:spMk id="3" creationId="{1350651A-1440-853E-749C-EEB898C2FFB4}"/>
          </ac:spMkLst>
        </pc:spChg>
        <pc:spChg chg="add mod">
          <ac:chgData name="Bachu, Lokesh" userId="9c31840a-16a8-4b13-a969-cfe956679ff7" providerId="ADAL" clId="{62056258-EDA2-47D1-B5FE-6E9385D70B64}" dt="2025-02-21T06:14:53.406" v="53" actId="207"/>
          <ac:spMkLst>
            <pc:docMk/>
            <pc:sldMk cId="1648444824" sldId="258"/>
            <ac:spMk id="5" creationId="{5CCB435A-4D77-2C9F-E366-F1BEF422295E}"/>
          </ac:spMkLst>
        </pc:spChg>
      </pc:sldChg>
      <pc:sldChg chg="addSp modSp add mod">
        <pc:chgData name="Bachu, Lokesh" userId="9c31840a-16a8-4b13-a969-cfe956679ff7" providerId="ADAL" clId="{62056258-EDA2-47D1-B5FE-6E9385D70B64}" dt="2025-02-21T06:18:19.683" v="72" actId="20577"/>
        <pc:sldMkLst>
          <pc:docMk/>
          <pc:sldMk cId="1288058350" sldId="259"/>
        </pc:sldMkLst>
        <pc:spChg chg="add mod">
          <ac:chgData name="Bachu, Lokesh" userId="9c31840a-16a8-4b13-a969-cfe956679ff7" providerId="ADAL" clId="{62056258-EDA2-47D1-B5FE-6E9385D70B64}" dt="2025-02-21T06:18:19.683" v="72" actId="20577"/>
          <ac:spMkLst>
            <pc:docMk/>
            <pc:sldMk cId="1288058350" sldId="259"/>
            <ac:spMk id="3" creationId="{E00AEFDE-C08A-F83B-A98F-0B8D8D1EEA57}"/>
          </ac:spMkLst>
        </pc:spChg>
      </pc:sldChg>
      <pc:sldChg chg="addSp modSp add mod">
        <pc:chgData name="Bachu, Lokesh" userId="9c31840a-16a8-4b13-a969-cfe956679ff7" providerId="ADAL" clId="{62056258-EDA2-47D1-B5FE-6E9385D70B64}" dt="2025-02-21T06:22:17.853" v="84" actId="1076"/>
        <pc:sldMkLst>
          <pc:docMk/>
          <pc:sldMk cId="1473616184" sldId="260"/>
        </pc:sldMkLst>
        <pc:spChg chg="add mod">
          <ac:chgData name="Bachu, Lokesh" userId="9c31840a-16a8-4b13-a969-cfe956679ff7" providerId="ADAL" clId="{62056258-EDA2-47D1-B5FE-6E9385D70B64}" dt="2025-02-21T06:22:17.853" v="84" actId="1076"/>
          <ac:spMkLst>
            <pc:docMk/>
            <pc:sldMk cId="1473616184" sldId="260"/>
            <ac:spMk id="3" creationId="{FCC5113F-0DB0-2F9E-3EBD-CF99905B80B0}"/>
          </ac:spMkLst>
        </pc:spChg>
      </pc:sldChg>
      <pc:sldChg chg="addSp modSp add mod">
        <pc:chgData name="Bachu, Lokesh" userId="9c31840a-16a8-4b13-a969-cfe956679ff7" providerId="ADAL" clId="{62056258-EDA2-47D1-B5FE-6E9385D70B64}" dt="2025-02-21T06:23:41.562" v="101" actId="207"/>
        <pc:sldMkLst>
          <pc:docMk/>
          <pc:sldMk cId="463274552" sldId="261"/>
        </pc:sldMkLst>
        <pc:spChg chg="add mod">
          <ac:chgData name="Bachu, Lokesh" userId="9c31840a-16a8-4b13-a969-cfe956679ff7" providerId="ADAL" clId="{62056258-EDA2-47D1-B5FE-6E9385D70B64}" dt="2025-02-21T06:23:41.562" v="101" actId="207"/>
          <ac:spMkLst>
            <pc:docMk/>
            <pc:sldMk cId="463274552" sldId="261"/>
            <ac:spMk id="3" creationId="{481480D5-9EC5-8E0E-E3A4-6A04DAC63DEA}"/>
          </ac:spMkLst>
        </pc:spChg>
      </pc:sldChg>
      <pc:sldChg chg="addSp modSp add mod">
        <pc:chgData name="Bachu, Lokesh" userId="9c31840a-16a8-4b13-a969-cfe956679ff7" providerId="ADAL" clId="{62056258-EDA2-47D1-B5FE-6E9385D70B64}" dt="2025-02-21T06:25:15.933" v="120" actId="207"/>
        <pc:sldMkLst>
          <pc:docMk/>
          <pc:sldMk cId="652620441" sldId="262"/>
        </pc:sldMkLst>
        <pc:spChg chg="add mod">
          <ac:chgData name="Bachu, Lokesh" userId="9c31840a-16a8-4b13-a969-cfe956679ff7" providerId="ADAL" clId="{62056258-EDA2-47D1-B5FE-6E9385D70B64}" dt="2025-02-21T06:25:15.933" v="120" actId="207"/>
          <ac:spMkLst>
            <pc:docMk/>
            <pc:sldMk cId="652620441" sldId="262"/>
            <ac:spMk id="3" creationId="{74F64935-E694-6F6D-C82C-6BA5EC0928AD}"/>
          </ac:spMkLst>
        </pc:spChg>
      </pc:sldChg>
      <pc:sldChg chg="addSp modSp add mod">
        <pc:chgData name="Bachu, Lokesh" userId="9c31840a-16a8-4b13-a969-cfe956679ff7" providerId="ADAL" clId="{62056258-EDA2-47D1-B5FE-6E9385D70B64}" dt="2025-02-21T06:26:46.512" v="137" actId="207"/>
        <pc:sldMkLst>
          <pc:docMk/>
          <pc:sldMk cId="3652678378" sldId="263"/>
        </pc:sldMkLst>
        <pc:spChg chg="add mod">
          <ac:chgData name="Bachu, Lokesh" userId="9c31840a-16a8-4b13-a969-cfe956679ff7" providerId="ADAL" clId="{62056258-EDA2-47D1-B5FE-6E9385D70B64}" dt="2025-02-21T06:26:46.512" v="137" actId="207"/>
          <ac:spMkLst>
            <pc:docMk/>
            <pc:sldMk cId="3652678378" sldId="263"/>
            <ac:spMk id="3" creationId="{A7FD700A-6E16-24AE-9CA7-8DB3A5129789}"/>
          </ac:spMkLst>
        </pc:spChg>
      </pc:sldChg>
      <pc:sldChg chg="addSp modSp add mod">
        <pc:chgData name="Bachu, Lokesh" userId="9c31840a-16a8-4b13-a969-cfe956679ff7" providerId="ADAL" clId="{62056258-EDA2-47D1-B5FE-6E9385D70B64}" dt="2025-02-21T06:32:27.339" v="159" actId="1076"/>
        <pc:sldMkLst>
          <pc:docMk/>
          <pc:sldMk cId="3294048302" sldId="264"/>
        </pc:sldMkLst>
        <pc:spChg chg="add mod">
          <ac:chgData name="Bachu, Lokesh" userId="9c31840a-16a8-4b13-a969-cfe956679ff7" providerId="ADAL" clId="{62056258-EDA2-47D1-B5FE-6E9385D70B64}" dt="2025-02-21T06:30:51.745" v="149" actId="20577"/>
          <ac:spMkLst>
            <pc:docMk/>
            <pc:sldMk cId="3294048302" sldId="264"/>
            <ac:spMk id="3" creationId="{45C5F5FE-146A-04EF-0934-14A5557879A1}"/>
          </ac:spMkLst>
        </pc:spChg>
        <pc:picChg chg="add mod">
          <ac:chgData name="Bachu, Lokesh" userId="9c31840a-16a8-4b13-a969-cfe956679ff7" providerId="ADAL" clId="{62056258-EDA2-47D1-B5FE-6E9385D70B64}" dt="2025-02-21T06:31:55.718" v="153" actId="14100"/>
          <ac:picMkLst>
            <pc:docMk/>
            <pc:sldMk cId="3294048302" sldId="264"/>
            <ac:picMk id="5" creationId="{E2E47AD5-96D0-01CB-D102-7FC8AED2C66F}"/>
          </ac:picMkLst>
        </pc:picChg>
        <pc:picChg chg="add mod">
          <ac:chgData name="Bachu, Lokesh" userId="9c31840a-16a8-4b13-a969-cfe956679ff7" providerId="ADAL" clId="{62056258-EDA2-47D1-B5FE-6E9385D70B64}" dt="2025-02-21T06:32:27.339" v="159" actId="1076"/>
          <ac:picMkLst>
            <pc:docMk/>
            <pc:sldMk cId="3294048302" sldId="264"/>
            <ac:picMk id="7" creationId="{81F9AA58-AF5B-3CEB-9E94-33997454CBF2}"/>
          </ac:picMkLst>
        </pc:picChg>
      </pc:sldChg>
      <pc:sldChg chg="addSp modSp add mod">
        <pc:chgData name="Bachu, Lokesh" userId="9c31840a-16a8-4b13-a969-cfe956679ff7" providerId="ADAL" clId="{62056258-EDA2-47D1-B5FE-6E9385D70B64}" dt="2025-02-21T06:41:35.979" v="171" actId="12"/>
        <pc:sldMkLst>
          <pc:docMk/>
          <pc:sldMk cId="2523578258" sldId="265"/>
        </pc:sldMkLst>
        <pc:spChg chg="add mod">
          <ac:chgData name="Bachu, Lokesh" userId="9c31840a-16a8-4b13-a969-cfe956679ff7" providerId="ADAL" clId="{62056258-EDA2-47D1-B5FE-6E9385D70B64}" dt="2025-02-21T06:41:35.979" v="171" actId="12"/>
          <ac:spMkLst>
            <pc:docMk/>
            <pc:sldMk cId="2523578258" sldId="265"/>
            <ac:spMk id="3" creationId="{3F0DF93A-8F61-5922-EC11-4D0441D753D7}"/>
          </ac:spMkLst>
        </pc:spChg>
      </pc:sldChg>
      <pc:sldChg chg="addSp delSp modSp add mod setBg">
        <pc:chgData name="Bachu, Lokesh" userId="9c31840a-16a8-4b13-a969-cfe956679ff7" providerId="ADAL" clId="{62056258-EDA2-47D1-B5FE-6E9385D70B64}" dt="2025-02-21T07:05:19.030" v="177" actId="26606"/>
        <pc:sldMkLst>
          <pc:docMk/>
          <pc:sldMk cId="2475564464" sldId="266"/>
        </pc:sldMkLst>
        <pc:spChg chg="add del">
          <ac:chgData name="Bachu, Lokesh" userId="9c31840a-16a8-4b13-a969-cfe956679ff7" providerId="ADAL" clId="{62056258-EDA2-47D1-B5FE-6E9385D70B64}" dt="2025-02-21T07:05:19.026" v="176" actId="26606"/>
          <ac:spMkLst>
            <pc:docMk/>
            <pc:sldMk cId="2475564464" sldId="266"/>
            <ac:spMk id="8" creationId="{42A4FC2C-047E-45A5-965D-8E1E3BF09BC6}"/>
          </ac:spMkLst>
        </pc:spChg>
        <pc:picChg chg="add mod">
          <ac:chgData name="Bachu, Lokesh" userId="9c31840a-16a8-4b13-a969-cfe956679ff7" providerId="ADAL" clId="{62056258-EDA2-47D1-B5FE-6E9385D70B64}" dt="2025-02-21T07:05:19.030" v="177" actId="26606"/>
          <ac:picMkLst>
            <pc:docMk/>
            <pc:sldMk cId="2475564464" sldId="266"/>
            <ac:picMk id="3" creationId="{BF3F6D99-5DC0-75A9-564E-112BBFE08700}"/>
          </ac:picMkLst>
        </pc:picChg>
      </pc:sldChg>
      <pc:sldChg chg="addSp modSp add mod">
        <pc:chgData name="Bachu, Lokesh" userId="9c31840a-16a8-4b13-a969-cfe956679ff7" providerId="ADAL" clId="{62056258-EDA2-47D1-B5FE-6E9385D70B64}" dt="2025-02-21T07:07:19.523" v="189" actId="20577"/>
        <pc:sldMkLst>
          <pc:docMk/>
          <pc:sldMk cId="703001390" sldId="267"/>
        </pc:sldMkLst>
        <pc:spChg chg="add mod">
          <ac:chgData name="Bachu, Lokesh" userId="9c31840a-16a8-4b13-a969-cfe956679ff7" providerId="ADAL" clId="{62056258-EDA2-47D1-B5FE-6E9385D70B64}" dt="2025-02-21T07:07:19.523" v="189" actId="20577"/>
          <ac:spMkLst>
            <pc:docMk/>
            <pc:sldMk cId="703001390" sldId="267"/>
            <ac:spMk id="3" creationId="{21623CC0-7051-E700-8D7D-9CF12E380C16}"/>
          </ac:spMkLst>
        </pc:spChg>
      </pc:sldChg>
      <pc:sldChg chg="addSp modSp add mod setBg">
        <pc:chgData name="Bachu, Lokesh" userId="9c31840a-16a8-4b13-a969-cfe956679ff7" providerId="ADAL" clId="{62056258-EDA2-47D1-B5FE-6E9385D70B64}" dt="2025-02-21T07:08:55.622" v="203" actId="962"/>
        <pc:sldMkLst>
          <pc:docMk/>
          <pc:sldMk cId="1958539335" sldId="268"/>
        </pc:sldMkLst>
        <pc:spChg chg="add mod">
          <ac:chgData name="Bachu, Lokesh" userId="9c31840a-16a8-4b13-a969-cfe956679ff7" providerId="ADAL" clId="{62056258-EDA2-47D1-B5FE-6E9385D70B64}" dt="2025-02-21T07:08:55.622" v="203" actId="962"/>
          <ac:spMkLst>
            <pc:docMk/>
            <pc:sldMk cId="1958539335" sldId="268"/>
            <ac:spMk id="3" creationId="{AA22A1B7-5824-2372-2582-3BBA538F249A}"/>
          </ac:spMkLst>
        </pc:spChg>
        <pc:spChg chg="add">
          <ac:chgData name="Bachu, Lokesh" userId="9c31840a-16a8-4b13-a969-cfe956679ff7" providerId="ADAL" clId="{62056258-EDA2-47D1-B5FE-6E9385D70B64}" dt="2025-02-21T07:08:47.649" v="200" actId="26606"/>
          <ac:spMkLst>
            <pc:docMk/>
            <pc:sldMk cId="1958539335" sldId="268"/>
            <ac:spMk id="10" creationId="{0E3596DD-156A-473E-9BB3-C6A29F7574E9}"/>
          </ac:spMkLst>
        </pc:spChg>
        <pc:spChg chg="add">
          <ac:chgData name="Bachu, Lokesh" userId="9c31840a-16a8-4b13-a969-cfe956679ff7" providerId="ADAL" clId="{62056258-EDA2-47D1-B5FE-6E9385D70B64}" dt="2025-02-21T07:08:47.649" v="200" actId="26606"/>
          <ac:spMkLst>
            <pc:docMk/>
            <pc:sldMk cId="1958539335" sldId="268"/>
            <ac:spMk id="12" creationId="{2C46C4D6-C474-4E92-B52E-944C1118F7B6}"/>
          </ac:spMkLst>
        </pc:spChg>
        <pc:picChg chg="add mod">
          <ac:chgData name="Bachu, Lokesh" userId="9c31840a-16a8-4b13-a969-cfe956679ff7" providerId="ADAL" clId="{62056258-EDA2-47D1-B5FE-6E9385D70B64}" dt="2025-02-21T07:08:55.620" v="202" actId="27614"/>
          <ac:picMkLst>
            <pc:docMk/>
            <pc:sldMk cId="1958539335" sldId="268"/>
            <ac:picMk id="5" creationId="{E3C3876A-090B-A188-5A38-404CFAB14756}"/>
          </ac:picMkLst>
        </pc:picChg>
      </pc:sldChg>
      <pc:sldChg chg="addSp modSp add mod">
        <pc:chgData name="Bachu, Lokesh" userId="9c31840a-16a8-4b13-a969-cfe956679ff7" providerId="ADAL" clId="{62056258-EDA2-47D1-B5FE-6E9385D70B64}" dt="2025-02-21T07:10:12.255" v="214" actId="12"/>
        <pc:sldMkLst>
          <pc:docMk/>
          <pc:sldMk cId="2068388876" sldId="269"/>
        </pc:sldMkLst>
        <pc:spChg chg="add mod">
          <ac:chgData name="Bachu, Lokesh" userId="9c31840a-16a8-4b13-a969-cfe956679ff7" providerId="ADAL" clId="{62056258-EDA2-47D1-B5FE-6E9385D70B64}" dt="2025-02-21T07:10:12.255" v="214" actId="12"/>
          <ac:spMkLst>
            <pc:docMk/>
            <pc:sldMk cId="2068388876" sldId="269"/>
            <ac:spMk id="3" creationId="{FD2B40BE-2BA1-3DF5-3BFB-DED78E2C402C}"/>
          </ac:spMkLst>
        </pc:spChg>
      </pc:sldChg>
      <pc:sldChg chg="addSp modSp add mod setBg">
        <pc:chgData name="Bachu, Lokesh" userId="9c31840a-16a8-4b13-a969-cfe956679ff7" providerId="ADAL" clId="{62056258-EDA2-47D1-B5FE-6E9385D70B64}" dt="2025-02-21T07:11:24.628" v="218" actId="26606"/>
        <pc:sldMkLst>
          <pc:docMk/>
          <pc:sldMk cId="3169245041" sldId="270"/>
        </pc:sldMkLst>
        <pc:spChg chg="add">
          <ac:chgData name="Bachu, Lokesh" userId="9c31840a-16a8-4b13-a969-cfe956679ff7" providerId="ADAL" clId="{62056258-EDA2-47D1-B5FE-6E9385D70B64}" dt="2025-02-21T07:11:24.628" v="218" actId="26606"/>
          <ac:spMkLst>
            <pc:docMk/>
            <pc:sldMk cId="3169245041" sldId="270"/>
            <ac:spMk id="8" creationId="{5F879AC3-D4CE-493C-ADC7-06205677F4F8}"/>
          </ac:spMkLst>
        </pc:spChg>
        <pc:spChg chg="add">
          <ac:chgData name="Bachu, Lokesh" userId="9c31840a-16a8-4b13-a969-cfe956679ff7" providerId="ADAL" clId="{62056258-EDA2-47D1-B5FE-6E9385D70B64}" dt="2025-02-21T07:11:24.628" v="218" actId="26606"/>
          <ac:spMkLst>
            <pc:docMk/>
            <pc:sldMk cId="3169245041" sldId="270"/>
            <ac:spMk id="10" creationId="{736F0DFD-0954-464F-BF12-DD2E6F6E0380}"/>
          </ac:spMkLst>
        </pc:spChg>
        <pc:picChg chg="add mod">
          <ac:chgData name="Bachu, Lokesh" userId="9c31840a-16a8-4b13-a969-cfe956679ff7" providerId="ADAL" clId="{62056258-EDA2-47D1-B5FE-6E9385D70B64}" dt="2025-02-21T07:11:24.628" v="218" actId="26606"/>
          <ac:picMkLst>
            <pc:docMk/>
            <pc:sldMk cId="3169245041" sldId="270"/>
            <ac:picMk id="3" creationId="{B566A98C-D864-C4EE-925D-96CCB484B7D4}"/>
          </ac:picMkLst>
        </pc:picChg>
      </pc:sldChg>
      <pc:sldChg chg="addSp modSp add mod">
        <pc:chgData name="Bachu, Lokesh" userId="9c31840a-16a8-4b13-a969-cfe956679ff7" providerId="ADAL" clId="{62056258-EDA2-47D1-B5FE-6E9385D70B64}" dt="2025-02-21T07:12:13.238" v="225" actId="12"/>
        <pc:sldMkLst>
          <pc:docMk/>
          <pc:sldMk cId="4202009274" sldId="271"/>
        </pc:sldMkLst>
        <pc:spChg chg="add mod">
          <ac:chgData name="Bachu, Lokesh" userId="9c31840a-16a8-4b13-a969-cfe956679ff7" providerId="ADAL" clId="{62056258-EDA2-47D1-B5FE-6E9385D70B64}" dt="2025-02-21T07:12:13.238" v="225" actId="12"/>
          <ac:spMkLst>
            <pc:docMk/>
            <pc:sldMk cId="4202009274" sldId="271"/>
            <ac:spMk id="3" creationId="{2B6D267E-5427-8B4C-6D85-6D556BF32183}"/>
          </ac:spMkLst>
        </pc:spChg>
      </pc:sldChg>
      <pc:sldChg chg="addSp modSp add mod setBg">
        <pc:chgData name="Bachu, Lokesh" userId="9c31840a-16a8-4b13-a969-cfe956679ff7" providerId="ADAL" clId="{62056258-EDA2-47D1-B5FE-6E9385D70B64}" dt="2025-02-21T07:13:15.619" v="230" actId="14100"/>
        <pc:sldMkLst>
          <pc:docMk/>
          <pc:sldMk cId="325903467" sldId="272"/>
        </pc:sldMkLst>
        <pc:spChg chg="add">
          <ac:chgData name="Bachu, Lokesh" userId="9c31840a-16a8-4b13-a969-cfe956679ff7" providerId="ADAL" clId="{62056258-EDA2-47D1-B5FE-6E9385D70B64}" dt="2025-02-21T07:13:03.911" v="227" actId="26606"/>
          <ac:spMkLst>
            <pc:docMk/>
            <pc:sldMk cId="325903467" sldId="272"/>
            <ac:spMk id="8" creationId="{5F879AC3-D4CE-493C-ADC7-06205677F4F8}"/>
          </ac:spMkLst>
        </pc:spChg>
        <pc:spChg chg="add">
          <ac:chgData name="Bachu, Lokesh" userId="9c31840a-16a8-4b13-a969-cfe956679ff7" providerId="ADAL" clId="{62056258-EDA2-47D1-B5FE-6E9385D70B64}" dt="2025-02-21T07:13:03.911" v="227" actId="26606"/>
          <ac:spMkLst>
            <pc:docMk/>
            <pc:sldMk cId="325903467" sldId="272"/>
            <ac:spMk id="10" creationId="{736F0DFD-0954-464F-BF12-DD2E6F6E0380}"/>
          </ac:spMkLst>
        </pc:spChg>
        <pc:picChg chg="add mod">
          <ac:chgData name="Bachu, Lokesh" userId="9c31840a-16a8-4b13-a969-cfe956679ff7" providerId="ADAL" clId="{62056258-EDA2-47D1-B5FE-6E9385D70B64}" dt="2025-02-21T07:13:15.619" v="230" actId="14100"/>
          <ac:picMkLst>
            <pc:docMk/>
            <pc:sldMk cId="325903467" sldId="272"/>
            <ac:picMk id="3" creationId="{13A2B150-858E-E598-BA4A-389F6E1543D3}"/>
          </ac:picMkLst>
        </pc:picChg>
      </pc:sldChg>
      <pc:sldChg chg="addSp modSp add mod">
        <pc:chgData name="Bachu, Lokesh" userId="9c31840a-16a8-4b13-a969-cfe956679ff7" providerId="ADAL" clId="{62056258-EDA2-47D1-B5FE-6E9385D70B64}" dt="2025-02-21T07:14:04.876" v="240" actId="207"/>
        <pc:sldMkLst>
          <pc:docMk/>
          <pc:sldMk cId="269855665" sldId="273"/>
        </pc:sldMkLst>
        <pc:spChg chg="add mod">
          <ac:chgData name="Bachu, Lokesh" userId="9c31840a-16a8-4b13-a969-cfe956679ff7" providerId="ADAL" clId="{62056258-EDA2-47D1-B5FE-6E9385D70B64}" dt="2025-02-21T07:14:04.876" v="240" actId="207"/>
          <ac:spMkLst>
            <pc:docMk/>
            <pc:sldMk cId="269855665" sldId="273"/>
            <ac:spMk id="3" creationId="{CC475CA6-8B13-89F8-DD65-BD57B8B74D79}"/>
          </ac:spMkLst>
        </pc:spChg>
      </pc:sldChg>
      <pc:sldChg chg="addSp modSp add mod setBg">
        <pc:chgData name="Bachu, Lokesh" userId="9c31840a-16a8-4b13-a969-cfe956679ff7" providerId="ADAL" clId="{62056258-EDA2-47D1-B5FE-6E9385D70B64}" dt="2025-02-21T07:14:40.504" v="243" actId="14100"/>
        <pc:sldMkLst>
          <pc:docMk/>
          <pc:sldMk cId="2611065872" sldId="274"/>
        </pc:sldMkLst>
        <pc:spChg chg="add">
          <ac:chgData name="Bachu, Lokesh" userId="9c31840a-16a8-4b13-a969-cfe956679ff7" providerId="ADAL" clId="{62056258-EDA2-47D1-B5FE-6E9385D70B64}" dt="2025-02-21T07:14:37.536" v="242" actId="26606"/>
          <ac:spMkLst>
            <pc:docMk/>
            <pc:sldMk cId="2611065872" sldId="274"/>
            <ac:spMk id="8" creationId="{5F879AC3-D4CE-493C-ADC7-06205677F4F8}"/>
          </ac:spMkLst>
        </pc:spChg>
        <pc:spChg chg="add">
          <ac:chgData name="Bachu, Lokesh" userId="9c31840a-16a8-4b13-a969-cfe956679ff7" providerId="ADAL" clId="{62056258-EDA2-47D1-B5FE-6E9385D70B64}" dt="2025-02-21T07:14:37.536" v="242" actId="26606"/>
          <ac:spMkLst>
            <pc:docMk/>
            <pc:sldMk cId="2611065872" sldId="274"/>
            <ac:spMk id="10" creationId="{736F0DFD-0954-464F-BF12-DD2E6F6E0380}"/>
          </ac:spMkLst>
        </pc:spChg>
        <pc:picChg chg="add mod">
          <ac:chgData name="Bachu, Lokesh" userId="9c31840a-16a8-4b13-a969-cfe956679ff7" providerId="ADAL" clId="{62056258-EDA2-47D1-B5FE-6E9385D70B64}" dt="2025-02-21T07:14:40.504" v="243" actId="14100"/>
          <ac:picMkLst>
            <pc:docMk/>
            <pc:sldMk cId="2611065872" sldId="274"/>
            <ac:picMk id="3" creationId="{7BC6C079-D24A-C340-4E6C-AE1AE4EE13C3}"/>
          </ac:picMkLst>
        </pc:picChg>
      </pc:sldChg>
      <pc:sldChg chg="addSp modSp add mod setBg">
        <pc:chgData name="Bachu, Lokesh" userId="9c31840a-16a8-4b13-a969-cfe956679ff7" providerId="ADAL" clId="{62056258-EDA2-47D1-B5FE-6E9385D70B64}" dt="2025-02-21T07:16:31.206" v="257" actId="962"/>
        <pc:sldMkLst>
          <pc:docMk/>
          <pc:sldMk cId="677755706" sldId="275"/>
        </pc:sldMkLst>
        <pc:spChg chg="add mod">
          <ac:chgData name="Bachu, Lokesh" userId="9c31840a-16a8-4b13-a969-cfe956679ff7" providerId="ADAL" clId="{62056258-EDA2-47D1-B5FE-6E9385D70B64}" dt="2025-02-21T07:16:31.206" v="257" actId="962"/>
          <ac:spMkLst>
            <pc:docMk/>
            <pc:sldMk cId="677755706" sldId="275"/>
            <ac:spMk id="3" creationId="{345840F2-1D53-AA78-FBC7-8ADB46DEAB66}"/>
          </ac:spMkLst>
        </pc:spChg>
        <pc:spChg chg="add">
          <ac:chgData name="Bachu, Lokesh" userId="9c31840a-16a8-4b13-a969-cfe956679ff7" providerId="ADAL" clId="{62056258-EDA2-47D1-B5FE-6E9385D70B64}" dt="2025-02-21T07:16:23.162" v="254" actId="26606"/>
          <ac:spMkLst>
            <pc:docMk/>
            <pc:sldMk cId="677755706" sldId="275"/>
            <ac:spMk id="10" creationId="{20D5D19D-0789-4518-B5DC-D47ADF69D25A}"/>
          </ac:spMkLst>
        </pc:spChg>
        <pc:spChg chg="add">
          <ac:chgData name="Bachu, Lokesh" userId="9c31840a-16a8-4b13-a969-cfe956679ff7" providerId="ADAL" clId="{62056258-EDA2-47D1-B5FE-6E9385D70B64}" dt="2025-02-21T07:16:23.162" v="254" actId="26606"/>
          <ac:spMkLst>
            <pc:docMk/>
            <pc:sldMk cId="677755706" sldId="275"/>
            <ac:spMk id="17" creationId="{B81933D1-5615-42C7-9C0B-4EB7105CCE2D}"/>
          </ac:spMkLst>
        </pc:spChg>
        <pc:spChg chg="add">
          <ac:chgData name="Bachu, Lokesh" userId="9c31840a-16a8-4b13-a969-cfe956679ff7" providerId="ADAL" clId="{62056258-EDA2-47D1-B5FE-6E9385D70B64}" dt="2025-02-21T07:16:23.162" v="254" actId="26606"/>
          <ac:spMkLst>
            <pc:docMk/>
            <pc:sldMk cId="677755706" sldId="275"/>
            <ac:spMk id="19" creationId="{19C9EAEA-39D0-4B0E-A0EB-51E7B26740B1}"/>
          </ac:spMkLst>
        </pc:spChg>
        <pc:grpChg chg="add">
          <ac:chgData name="Bachu, Lokesh" userId="9c31840a-16a8-4b13-a969-cfe956679ff7" providerId="ADAL" clId="{62056258-EDA2-47D1-B5FE-6E9385D70B64}" dt="2025-02-21T07:16:23.162" v="254" actId="26606"/>
          <ac:grpSpMkLst>
            <pc:docMk/>
            <pc:sldMk cId="677755706" sldId="275"/>
            <ac:grpSpMk id="12" creationId="{032D8612-31EB-44CF-A1D0-14FD4C705424}"/>
          </ac:grpSpMkLst>
        </pc:grpChg>
        <pc:picChg chg="add mod">
          <ac:chgData name="Bachu, Lokesh" userId="9c31840a-16a8-4b13-a969-cfe956679ff7" providerId="ADAL" clId="{62056258-EDA2-47D1-B5FE-6E9385D70B64}" dt="2025-02-21T07:16:31.205" v="256" actId="27614"/>
          <ac:picMkLst>
            <pc:docMk/>
            <pc:sldMk cId="677755706" sldId="275"/>
            <ac:picMk id="5" creationId="{0C506473-6102-76B7-3C41-E45BF29A75FC}"/>
          </ac:picMkLst>
        </pc:picChg>
      </pc:sldChg>
      <pc:sldChg chg="addSp delSp modSp add mod setBg">
        <pc:chgData name="Bachu, Lokesh" userId="9c31840a-16a8-4b13-a969-cfe956679ff7" providerId="ADAL" clId="{62056258-EDA2-47D1-B5FE-6E9385D70B64}" dt="2025-02-21T07:19:02.183" v="285" actId="207"/>
        <pc:sldMkLst>
          <pc:docMk/>
          <pc:sldMk cId="2892461180" sldId="276"/>
        </pc:sldMkLst>
        <pc:spChg chg="add mod">
          <ac:chgData name="Bachu, Lokesh" userId="9c31840a-16a8-4b13-a969-cfe956679ff7" providerId="ADAL" clId="{62056258-EDA2-47D1-B5FE-6E9385D70B64}" dt="2025-02-21T07:18:37.851" v="279"/>
          <ac:spMkLst>
            <pc:docMk/>
            <pc:sldMk cId="2892461180" sldId="276"/>
            <ac:spMk id="3" creationId="{036CCF8E-1CB2-77C2-D8FB-DB10FCD28F5D}"/>
          </ac:spMkLst>
        </pc:spChg>
        <pc:spChg chg="add">
          <ac:chgData name="Bachu, Lokesh" userId="9c31840a-16a8-4b13-a969-cfe956679ff7" providerId="ADAL" clId="{62056258-EDA2-47D1-B5FE-6E9385D70B64}" dt="2025-02-21T07:17:42.312" v="268" actId="26606"/>
          <ac:spMkLst>
            <pc:docMk/>
            <pc:sldMk cId="2892461180" sldId="276"/>
            <ac:spMk id="7" creationId="{47942995-B07F-4636-9A06-C6A104B260A8}"/>
          </ac:spMkLst>
        </pc:spChg>
        <pc:spChg chg="add del">
          <ac:chgData name="Bachu, Lokesh" userId="9c31840a-16a8-4b13-a969-cfe956679ff7" providerId="ADAL" clId="{62056258-EDA2-47D1-B5FE-6E9385D70B64}" dt="2025-02-21T07:17:32.552" v="267" actId="26606"/>
          <ac:spMkLst>
            <pc:docMk/>
            <pc:sldMk cId="2892461180" sldId="276"/>
            <ac:spMk id="10" creationId="{20D5D19D-0789-4518-B5DC-D47ADF69D25A}"/>
          </ac:spMkLst>
        </pc:spChg>
        <pc:spChg chg="add del">
          <ac:chgData name="Bachu, Lokesh" userId="9c31840a-16a8-4b13-a969-cfe956679ff7" providerId="ADAL" clId="{62056258-EDA2-47D1-B5FE-6E9385D70B64}" dt="2025-02-21T07:17:32.552" v="267" actId="26606"/>
          <ac:spMkLst>
            <pc:docMk/>
            <pc:sldMk cId="2892461180" sldId="276"/>
            <ac:spMk id="17" creationId="{B81933D1-5615-42C7-9C0B-4EB7105CCE2D}"/>
          </ac:spMkLst>
        </pc:spChg>
        <pc:spChg chg="add">
          <ac:chgData name="Bachu, Lokesh" userId="9c31840a-16a8-4b13-a969-cfe956679ff7" providerId="ADAL" clId="{62056258-EDA2-47D1-B5FE-6E9385D70B64}" dt="2025-02-21T07:17:42.312" v="268" actId="26606"/>
          <ac:spMkLst>
            <pc:docMk/>
            <pc:sldMk cId="2892461180" sldId="276"/>
            <ac:spMk id="18" creationId="{B81933D1-5615-42C7-9C0B-4EB7105CCE2D}"/>
          </ac:spMkLst>
        </pc:spChg>
        <pc:spChg chg="add del">
          <ac:chgData name="Bachu, Lokesh" userId="9c31840a-16a8-4b13-a969-cfe956679ff7" providerId="ADAL" clId="{62056258-EDA2-47D1-B5FE-6E9385D70B64}" dt="2025-02-21T07:17:32.552" v="267" actId="26606"/>
          <ac:spMkLst>
            <pc:docMk/>
            <pc:sldMk cId="2892461180" sldId="276"/>
            <ac:spMk id="19" creationId="{19C9EAEA-39D0-4B0E-A0EB-51E7B26740B1}"/>
          </ac:spMkLst>
        </pc:spChg>
        <pc:spChg chg="add">
          <ac:chgData name="Bachu, Lokesh" userId="9c31840a-16a8-4b13-a969-cfe956679ff7" providerId="ADAL" clId="{62056258-EDA2-47D1-B5FE-6E9385D70B64}" dt="2025-02-21T07:17:42.312" v="268" actId="26606"/>
          <ac:spMkLst>
            <pc:docMk/>
            <pc:sldMk cId="2892461180" sldId="276"/>
            <ac:spMk id="20" creationId="{19C9EAEA-39D0-4B0E-A0EB-51E7B26740B1}"/>
          </ac:spMkLst>
        </pc:spChg>
        <pc:spChg chg="add mod">
          <ac:chgData name="Bachu, Lokesh" userId="9c31840a-16a8-4b13-a969-cfe956679ff7" providerId="ADAL" clId="{62056258-EDA2-47D1-B5FE-6E9385D70B64}" dt="2025-02-21T07:19:02.183" v="285" actId="207"/>
          <ac:spMkLst>
            <pc:docMk/>
            <pc:sldMk cId="2892461180" sldId="276"/>
            <ac:spMk id="21" creationId="{90F06C35-34DE-653E-F43A-2CF97E5B9DF7}"/>
          </ac:spMkLst>
        </pc:spChg>
        <pc:grpChg chg="add">
          <ac:chgData name="Bachu, Lokesh" userId="9c31840a-16a8-4b13-a969-cfe956679ff7" providerId="ADAL" clId="{62056258-EDA2-47D1-B5FE-6E9385D70B64}" dt="2025-02-21T07:17:42.312" v="268" actId="26606"/>
          <ac:grpSpMkLst>
            <pc:docMk/>
            <pc:sldMk cId="2892461180" sldId="276"/>
            <ac:grpSpMk id="8" creationId="{032D8612-31EB-44CF-A1D0-14FD4C705424}"/>
          </ac:grpSpMkLst>
        </pc:grpChg>
        <pc:grpChg chg="add del">
          <ac:chgData name="Bachu, Lokesh" userId="9c31840a-16a8-4b13-a969-cfe956679ff7" providerId="ADAL" clId="{62056258-EDA2-47D1-B5FE-6E9385D70B64}" dt="2025-02-21T07:17:32.552" v="267" actId="26606"/>
          <ac:grpSpMkLst>
            <pc:docMk/>
            <pc:sldMk cId="2892461180" sldId="276"/>
            <ac:grpSpMk id="12" creationId="{032D8612-31EB-44CF-A1D0-14FD4C705424}"/>
          </ac:grpSpMkLst>
        </pc:grpChg>
        <pc:picChg chg="add mod">
          <ac:chgData name="Bachu, Lokesh" userId="9c31840a-16a8-4b13-a969-cfe956679ff7" providerId="ADAL" clId="{62056258-EDA2-47D1-B5FE-6E9385D70B64}" dt="2025-02-21T07:17:51.747" v="270" actId="14100"/>
          <ac:picMkLst>
            <pc:docMk/>
            <pc:sldMk cId="2892461180" sldId="276"/>
            <ac:picMk id="5" creationId="{3163E9CE-BAF5-4DD9-F335-D603392A624E}"/>
          </ac:picMkLst>
        </pc:picChg>
      </pc:sldChg>
      <pc:sldChg chg="addSp delSp modSp add mod setBg">
        <pc:chgData name="Bachu, Lokesh" userId="9c31840a-16a8-4b13-a969-cfe956679ff7" providerId="ADAL" clId="{62056258-EDA2-47D1-B5FE-6E9385D70B64}" dt="2025-02-21T07:22:14.210" v="320"/>
        <pc:sldMkLst>
          <pc:docMk/>
          <pc:sldMk cId="2516262365" sldId="277"/>
        </pc:sldMkLst>
        <pc:spChg chg="add del mod ord">
          <ac:chgData name="Bachu, Lokesh" userId="9c31840a-16a8-4b13-a969-cfe956679ff7" providerId="ADAL" clId="{62056258-EDA2-47D1-B5FE-6E9385D70B64}" dt="2025-02-21T07:22:14.210" v="320"/>
          <ac:spMkLst>
            <pc:docMk/>
            <pc:sldMk cId="2516262365" sldId="277"/>
            <ac:spMk id="3" creationId="{558819ED-3CAC-953B-75DB-9C1245CA87F5}"/>
          </ac:spMkLst>
        </pc:spChg>
        <pc:spChg chg="add mod">
          <ac:chgData name="Bachu, Lokesh" userId="9c31840a-16a8-4b13-a969-cfe956679ff7" providerId="ADAL" clId="{62056258-EDA2-47D1-B5FE-6E9385D70B64}" dt="2025-02-21T07:22:13.194" v="318" actId="26606"/>
          <ac:spMkLst>
            <pc:docMk/>
            <pc:sldMk cId="2516262365" sldId="277"/>
            <ac:spMk id="4" creationId="{C91C9AF0-9C13-A7DE-C0D4-C340D92A7D42}"/>
          </ac:spMkLst>
        </pc:spChg>
        <pc:spChg chg="add del">
          <ac:chgData name="Bachu, Lokesh" userId="9c31840a-16a8-4b13-a969-cfe956679ff7" providerId="ADAL" clId="{62056258-EDA2-47D1-B5FE-6E9385D70B64}" dt="2025-02-21T07:22:13.180" v="317" actId="26606"/>
          <ac:spMkLst>
            <pc:docMk/>
            <pc:sldMk cId="2516262365" sldId="277"/>
            <ac:spMk id="9" creationId="{FEC7823C-FDD6-429C-986C-063FDEBF9EAA}"/>
          </ac:spMkLst>
        </pc:spChg>
        <pc:spChg chg="add del">
          <ac:chgData name="Bachu, Lokesh" userId="9c31840a-16a8-4b13-a969-cfe956679ff7" providerId="ADAL" clId="{62056258-EDA2-47D1-B5FE-6E9385D70B64}" dt="2025-02-21T07:22:13.180" v="317" actId="26606"/>
          <ac:spMkLst>
            <pc:docMk/>
            <pc:sldMk cId="2516262365" sldId="277"/>
            <ac:spMk id="11" creationId="{9CF7FE1C-8BC5-4B0C-A2BC-93AB72C90FDD}"/>
          </ac:spMkLst>
        </pc:spChg>
        <pc:spChg chg="add del">
          <ac:chgData name="Bachu, Lokesh" userId="9c31840a-16a8-4b13-a969-cfe956679ff7" providerId="ADAL" clId="{62056258-EDA2-47D1-B5FE-6E9385D70B64}" dt="2025-02-21T07:22:13.180" v="317" actId="26606"/>
          <ac:spMkLst>
            <pc:docMk/>
            <pc:sldMk cId="2516262365" sldId="277"/>
            <ac:spMk id="13" creationId="{B0651F5E-0457-4065-ACB2-8B81590C204B}"/>
          </ac:spMkLst>
        </pc:spChg>
        <pc:spChg chg="add">
          <ac:chgData name="Bachu, Lokesh" userId="9c31840a-16a8-4b13-a969-cfe956679ff7" providerId="ADAL" clId="{62056258-EDA2-47D1-B5FE-6E9385D70B64}" dt="2025-02-21T07:22:13.194" v="318" actId="26606"/>
          <ac:spMkLst>
            <pc:docMk/>
            <pc:sldMk cId="2516262365" sldId="277"/>
            <ac:spMk id="15" creationId="{A134706B-150F-487B-B4FB-34C10219C72F}"/>
          </ac:spMkLst>
        </pc:spChg>
        <pc:spChg chg="add">
          <ac:chgData name="Bachu, Lokesh" userId="9c31840a-16a8-4b13-a969-cfe956679ff7" providerId="ADAL" clId="{62056258-EDA2-47D1-B5FE-6E9385D70B64}" dt="2025-02-21T07:22:13.194" v="318" actId="26606"/>
          <ac:spMkLst>
            <pc:docMk/>
            <pc:sldMk cId="2516262365" sldId="277"/>
            <ac:spMk id="16" creationId="{25FD23E7-C75D-4AFA-A4D4-BE5558110941}"/>
          </ac:spMkLst>
        </pc:spChg>
        <pc:spChg chg="add">
          <ac:chgData name="Bachu, Lokesh" userId="9c31840a-16a8-4b13-a969-cfe956679ff7" providerId="ADAL" clId="{62056258-EDA2-47D1-B5FE-6E9385D70B64}" dt="2025-02-21T07:22:13.194" v="318" actId="26606"/>
          <ac:spMkLst>
            <pc:docMk/>
            <pc:sldMk cId="2516262365" sldId="277"/>
            <ac:spMk id="17" creationId="{D6705569-F545-4F47-A260-A9202826EA20}"/>
          </ac:spMkLst>
        </pc:spChg>
      </pc:sldChg>
      <pc:sldChg chg="addSp modSp add mod">
        <pc:chgData name="Bachu, Lokesh" userId="9c31840a-16a8-4b13-a969-cfe956679ff7" providerId="ADAL" clId="{62056258-EDA2-47D1-B5FE-6E9385D70B64}" dt="2025-02-21T09:14:59.180" v="326" actId="207"/>
        <pc:sldMkLst>
          <pc:docMk/>
          <pc:sldMk cId="808334689" sldId="278"/>
        </pc:sldMkLst>
        <pc:spChg chg="add mod">
          <ac:chgData name="Bachu, Lokesh" userId="9c31840a-16a8-4b13-a969-cfe956679ff7" providerId="ADAL" clId="{62056258-EDA2-47D1-B5FE-6E9385D70B64}" dt="2025-02-21T09:14:59.180" v="326" actId="207"/>
          <ac:spMkLst>
            <pc:docMk/>
            <pc:sldMk cId="808334689" sldId="278"/>
            <ac:spMk id="3" creationId="{FD9A4A50-4236-418C-1205-5EE18A9AD7DA}"/>
          </ac:spMkLst>
        </pc:spChg>
      </pc:sldChg>
      <pc:sldChg chg="addSp modSp add mod">
        <pc:chgData name="Bachu, Lokesh" userId="9c31840a-16a8-4b13-a969-cfe956679ff7" providerId="ADAL" clId="{62056258-EDA2-47D1-B5FE-6E9385D70B64}" dt="2025-02-21T09:20:27.652" v="336" actId="14100"/>
        <pc:sldMkLst>
          <pc:docMk/>
          <pc:sldMk cId="1847796788" sldId="279"/>
        </pc:sldMkLst>
        <pc:spChg chg="add mod">
          <ac:chgData name="Bachu, Lokesh" userId="9c31840a-16a8-4b13-a969-cfe956679ff7" providerId="ADAL" clId="{62056258-EDA2-47D1-B5FE-6E9385D70B64}" dt="2025-02-21T09:20:27.652" v="336" actId="14100"/>
          <ac:spMkLst>
            <pc:docMk/>
            <pc:sldMk cId="1847796788" sldId="279"/>
            <ac:spMk id="3" creationId="{A4396D6A-7629-68C3-FF62-D6555FF392D7}"/>
          </ac:spMkLst>
        </pc:spChg>
      </pc:sldChg>
      <pc:sldChg chg="addSp modSp add mod">
        <pc:chgData name="Bachu, Lokesh" userId="9c31840a-16a8-4b13-a969-cfe956679ff7" providerId="ADAL" clId="{62056258-EDA2-47D1-B5FE-6E9385D70B64}" dt="2025-02-21T09:21:04.507" v="345" actId="207"/>
        <pc:sldMkLst>
          <pc:docMk/>
          <pc:sldMk cId="3665744533" sldId="280"/>
        </pc:sldMkLst>
        <pc:spChg chg="add mod">
          <ac:chgData name="Bachu, Lokesh" userId="9c31840a-16a8-4b13-a969-cfe956679ff7" providerId="ADAL" clId="{62056258-EDA2-47D1-B5FE-6E9385D70B64}" dt="2025-02-21T09:21:04.507" v="345" actId="207"/>
          <ac:spMkLst>
            <pc:docMk/>
            <pc:sldMk cId="3665744533" sldId="280"/>
            <ac:spMk id="3" creationId="{D2C7AE18-453B-B694-D7B2-C7B1FA63275E}"/>
          </ac:spMkLst>
        </pc:spChg>
      </pc:sldChg>
      <pc:sldChg chg="addSp modSp add mod ord setBg">
        <pc:chgData name="Bachu, Lokesh" userId="9c31840a-16a8-4b13-a969-cfe956679ff7" providerId="ADAL" clId="{62056258-EDA2-47D1-B5FE-6E9385D70B64}" dt="2025-02-21T09:21:41.297" v="352" actId="14100"/>
        <pc:sldMkLst>
          <pc:docMk/>
          <pc:sldMk cId="1533120891" sldId="281"/>
        </pc:sldMkLst>
        <pc:spChg chg="add">
          <ac:chgData name="Bachu, Lokesh" userId="9c31840a-16a8-4b13-a969-cfe956679ff7" providerId="ADAL" clId="{62056258-EDA2-47D1-B5FE-6E9385D70B64}" dt="2025-02-21T09:21:38.925" v="351" actId="26606"/>
          <ac:spMkLst>
            <pc:docMk/>
            <pc:sldMk cId="1533120891" sldId="281"/>
            <ac:spMk id="8" creationId="{5F879AC3-D4CE-493C-ADC7-06205677F4F8}"/>
          </ac:spMkLst>
        </pc:spChg>
        <pc:spChg chg="add">
          <ac:chgData name="Bachu, Lokesh" userId="9c31840a-16a8-4b13-a969-cfe956679ff7" providerId="ADAL" clId="{62056258-EDA2-47D1-B5FE-6E9385D70B64}" dt="2025-02-21T09:21:38.925" v="351" actId="26606"/>
          <ac:spMkLst>
            <pc:docMk/>
            <pc:sldMk cId="1533120891" sldId="281"/>
            <ac:spMk id="10" creationId="{736F0DFD-0954-464F-BF12-DD2E6F6E0380}"/>
          </ac:spMkLst>
        </pc:spChg>
        <pc:picChg chg="add mod">
          <ac:chgData name="Bachu, Lokesh" userId="9c31840a-16a8-4b13-a969-cfe956679ff7" providerId="ADAL" clId="{62056258-EDA2-47D1-B5FE-6E9385D70B64}" dt="2025-02-21T09:21:41.297" v="352" actId="14100"/>
          <ac:picMkLst>
            <pc:docMk/>
            <pc:sldMk cId="1533120891" sldId="281"/>
            <ac:picMk id="3" creationId="{0925B391-624F-05C9-9F27-B45637D73C73}"/>
          </ac:picMkLst>
        </pc:picChg>
      </pc:sldChg>
      <pc:sldChg chg="addSp modSp add mod">
        <pc:chgData name="Bachu, Lokesh" userId="9c31840a-16a8-4b13-a969-cfe956679ff7" providerId="ADAL" clId="{62056258-EDA2-47D1-B5FE-6E9385D70B64}" dt="2025-02-21T09:22:42.314" v="360" actId="1076"/>
        <pc:sldMkLst>
          <pc:docMk/>
          <pc:sldMk cId="2380326212" sldId="282"/>
        </pc:sldMkLst>
        <pc:spChg chg="add mod">
          <ac:chgData name="Bachu, Lokesh" userId="9c31840a-16a8-4b13-a969-cfe956679ff7" providerId="ADAL" clId="{62056258-EDA2-47D1-B5FE-6E9385D70B64}" dt="2025-02-21T09:22:42.314" v="360" actId="1076"/>
          <ac:spMkLst>
            <pc:docMk/>
            <pc:sldMk cId="2380326212" sldId="282"/>
            <ac:spMk id="3" creationId="{B4294C01-ED6F-B677-3198-7DBE4CD7F8FC}"/>
          </ac:spMkLst>
        </pc:spChg>
      </pc:sldChg>
      <pc:sldChg chg="addSp modSp add mod">
        <pc:chgData name="Bachu, Lokesh" userId="9c31840a-16a8-4b13-a969-cfe956679ff7" providerId="ADAL" clId="{62056258-EDA2-47D1-B5FE-6E9385D70B64}" dt="2025-02-21T09:23:29.802" v="372" actId="20577"/>
        <pc:sldMkLst>
          <pc:docMk/>
          <pc:sldMk cId="2411810854" sldId="283"/>
        </pc:sldMkLst>
        <pc:spChg chg="add mod">
          <ac:chgData name="Bachu, Lokesh" userId="9c31840a-16a8-4b13-a969-cfe956679ff7" providerId="ADAL" clId="{62056258-EDA2-47D1-B5FE-6E9385D70B64}" dt="2025-02-21T09:23:29.802" v="372" actId="20577"/>
          <ac:spMkLst>
            <pc:docMk/>
            <pc:sldMk cId="2411810854" sldId="283"/>
            <ac:spMk id="3" creationId="{C7AA308A-479B-E1CD-44AC-F37EF483DEA2}"/>
          </ac:spMkLst>
        </pc:spChg>
      </pc:sldChg>
      <pc:sldChg chg="addSp modSp add mod setBg">
        <pc:chgData name="Bachu, Lokesh" userId="9c31840a-16a8-4b13-a969-cfe956679ff7" providerId="ADAL" clId="{62056258-EDA2-47D1-B5FE-6E9385D70B64}" dt="2025-02-21T09:23:59.664" v="375" actId="14100"/>
        <pc:sldMkLst>
          <pc:docMk/>
          <pc:sldMk cId="5080111" sldId="284"/>
        </pc:sldMkLst>
        <pc:spChg chg="add">
          <ac:chgData name="Bachu, Lokesh" userId="9c31840a-16a8-4b13-a969-cfe956679ff7" providerId="ADAL" clId="{62056258-EDA2-47D1-B5FE-6E9385D70B64}" dt="2025-02-21T09:23:56.867" v="374" actId="26606"/>
          <ac:spMkLst>
            <pc:docMk/>
            <pc:sldMk cId="5080111" sldId="284"/>
            <ac:spMk id="8" creationId="{5F879AC3-D4CE-493C-ADC7-06205677F4F8}"/>
          </ac:spMkLst>
        </pc:spChg>
        <pc:spChg chg="add">
          <ac:chgData name="Bachu, Lokesh" userId="9c31840a-16a8-4b13-a969-cfe956679ff7" providerId="ADAL" clId="{62056258-EDA2-47D1-B5FE-6E9385D70B64}" dt="2025-02-21T09:23:56.867" v="374" actId="26606"/>
          <ac:spMkLst>
            <pc:docMk/>
            <pc:sldMk cId="5080111" sldId="284"/>
            <ac:spMk id="10" creationId="{736F0DFD-0954-464F-BF12-DD2E6F6E0380}"/>
          </ac:spMkLst>
        </pc:spChg>
        <pc:picChg chg="add mod">
          <ac:chgData name="Bachu, Lokesh" userId="9c31840a-16a8-4b13-a969-cfe956679ff7" providerId="ADAL" clId="{62056258-EDA2-47D1-B5FE-6E9385D70B64}" dt="2025-02-21T09:23:59.664" v="375" actId="14100"/>
          <ac:picMkLst>
            <pc:docMk/>
            <pc:sldMk cId="5080111" sldId="284"/>
            <ac:picMk id="3" creationId="{375F92AC-5D21-73DA-6F21-560D1FEC7037}"/>
          </ac:picMkLst>
        </pc:picChg>
      </pc:sldChg>
      <pc:sldChg chg="addSp modSp add mod">
        <pc:chgData name="Bachu, Lokesh" userId="9c31840a-16a8-4b13-a969-cfe956679ff7" providerId="ADAL" clId="{62056258-EDA2-47D1-B5FE-6E9385D70B64}" dt="2025-02-21T09:24:44.877" v="385" actId="207"/>
        <pc:sldMkLst>
          <pc:docMk/>
          <pc:sldMk cId="403786944" sldId="285"/>
        </pc:sldMkLst>
        <pc:spChg chg="add mod">
          <ac:chgData name="Bachu, Lokesh" userId="9c31840a-16a8-4b13-a969-cfe956679ff7" providerId="ADAL" clId="{62056258-EDA2-47D1-B5FE-6E9385D70B64}" dt="2025-02-21T09:24:44.877" v="385" actId="207"/>
          <ac:spMkLst>
            <pc:docMk/>
            <pc:sldMk cId="403786944" sldId="285"/>
            <ac:spMk id="3" creationId="{76404A2E-5040-82DC-1470-26AB467CA72C}"/>
          </ac:spMkLst>
        </pc:spChg>
      </pc:sldChg>
      <pc:sldChg chg="addSp modSp add mod setBg">
        <pc:chgData name="Bachu, Lokesh" userId="9c31840a-16a8-4b13-a969-cfe956679ff7" providerId="ADAL" clId="{62056258-EDA2-47D1-B5FE-6E9385D70B64}" dt="2025-02-21T09:25:04.219" v="388" actId="14100"/>
        <pc:sldMkLst>
          <pc:docMk/>
          <pc:sldMk cId="1761900255" sldId="286"/>
        </pc:sldMkLst>
        <pc:spChg chg="add">
          <ac:chgData name="Bachu, Lokesh" userId="9c31840a-16a8-4b13-a969-cfe956679ff7" providerId="ADAL" clId="{62056258-EDA2-47D1-B5FE-6E9385D70B64}" dt="2025-02-21T09:25:02.336" v="387" actId="26606"/>
          <ac:spMkLst>
            <pc:docMk/>
            <pc:sldMk cId="1761900255" sldId="286"/>
            <ac:spMk id="8" creationId="{5F879AC3-D4CE-493C-ADC7-06205677F4F8}"/>
          </ac:spMkLst>
        </pc:spChg>
        <pc:spChg chg="add">
          <ac:chgData name="Bachu, Lokesh" userId="9c31840a-16a8-4b13-a969-cfe956679ff7" providerId="ADAL" clId="{62056258-EDA2-47D1-B5FE-6E9385D70B64}" dt="2025-02-21T09:25:02.336" v="387" actId="26606"/>
          <ac:spMkLst>
            <pc:docMk/>
            <pc:sldMk cId="1761900255" sldId="286"/>
            <ac:spMk id="10" creationId="{736F0DFD-0954-464F-BF12-DD2E6F6E0380}"/>
          </ac:spMkLst>
        </pc:spChg>
        <pc:picChg chg="add mod">
          <ac:chgData name="Bachu, Lokesh" userId="9c31840a-16a8-4b13-a969-cfe956679ff7" providerId="ADAL" clId="{62056258-EDA2-47D1-B5FE-6E9385D70B64}" dt="2025-02-21T09:25:04.219" v="388" actId="14100"/>
          <ac:picMkLst>
            <pc:docMk/>
            <pc:sldMk cId="1761900255" sldId="286"/>
            <ac:picMk id="3" creationId="{51FE3B90-79B8-79EC-FDDB-D10900A21A02}"/>
          </ac:picMkLst>
        </pc:picChg>
      </pc:sldChg>
      <pc:sldChg chg="addSp modSp add mod setBg">
        <pc:chgData name="Bachu, Lokesh" userId="9c31840a-16a8-4b13-a969-cfe956679ff7" providerId="ADAL" clId="{62056258-EDA2-47D1-B5FE-6E9385D70B64}" dt="2025-02-21T09:26:31.432" v="409" actId="207"/>
        <pc:sldMkLst>
          <pc:docMk/>
          <pc:sldMk cId="3344539913" sldId="287"/>
        </pc:sldMkLst>
        <pc:spChg chg="add mod">
          <ac:chgData name="Bachu, Lokesh" userId="9c31840a-16a8-4b13-a969-cfe956679ff7" providerId="ADAL" clId="{62056258-EDA2-47D1-B5FE-6E9385D70B64}" dt="2025-02-21T09:26:31.432" v="409" actId="207"/>
          <ac:spMkLst>
            <pc:docMk/>
            <pc:sldMk cId="3344539913" sldId="287"/>
            <ac:spMk id="3" creationId="{0E597F6B-DE34-8AC0-F3FB-EBAFF510E49D}"/>
          </ac:spMkLst>
        </pc:spChg>
        <pc:spChg chg="add">
          <ac:chgData name="Bachu, Lokesh" userId="9c31840a-16a8-4b13-a969-cfe956679ff7" providerId="ADAL" clId="{62056258-EDA2-47D1-B5FE-6E9385D70B64}" dt="2025-02-21T09:26:17.497" v="404" actId="26606"/>
          <ac:spMkLst>
            <pc:docMk/>
            <pc:sldMk cId="3344539913" sldId="287"/>
            <ac:spMk id="10" creationId="{0E3596DD-156A-473E-9BB3-C6A29F7574E9}"/>
          </ac:spMkLst>
        </pc:spChg>
        <pc:spChg chg="add">
          <ac:chgData name="Bachu, Lokesh" userId="9c31840a-16a8-4b13-a969-cfe956679ff7" providerId="ADAL" clId="{62056258-EDA2-47D1-B5FE-6E9385D70B64}" dt="2025-02-21T09:26:17.497" v="404" actId="26606"/>
          <ac:spMkLst>
            <pc:docMk/>
            <pc:sldMk cId="3344539913" sldId="287"/>
            <ac:spMk id="12" creationId="{2C46C4D6-C474-4E92-B52E-944C1118F7B6}"/>
          </ac:spMkLst>
        </pc:spChg>
        <pc:picChg chg="add mod">
          <ac:chgData name="Bachu, Lokesh" userId="9c31840a-16a8-4b13-a969-cfe956679ff7" providerId="ADAL" clId="{62056258-EDA2-47D1-B5FE-6E9385D70B64}" dt="2025-02-21T09:26:20.374" v="405" actId="14100"/>
          <ac:picMkLst>
            <pc:docMk/>
            <pc:sldMk cId="3344539913" sldId="287"/>
            <ac:picMk id="5" creationId="{C2DBAC06-7E64-531E-867B-EF95190EF403}"/>
          </ac:picMkLst>
        </pc:picChg>
      </pc:sldChg>
      <pc:sldChg chg="addSp modSp add mod">
        <pc:chgData name="Bachu, Lokesh" userId="9c31840a-16a8-4b13-a969-cfe956679ff7" providerId="ADAL" clId="{62056258-EDA2-47D1-B5FE-6E9385D70B64}" dt="2025-02-21T09:27:48.084" v="423" actId="14100"/>
        <pc:sldMkLst>
          <pc:docMk/>
          <pc:sldMk cId="1100619231" sldId="288"/>
        </pc:sldMkLst>
        <pc:spChg chg="add mod">
          <ac:chgData name="Bachu, Lokesh" userId="9c31840a-16a8-4b13-a969-cfe956679ff7" providerId="ADAL" clId="{62056258-EDA2-47D1-B5FE-6E9385D70B64}" dt="2025-02-21T09:27:23.812" v="419" actId="207"/>
          <ac:spMkLst>
            <pc:docMk/>
            <pc:sldMk cId="1100619231" sldId="288"/>
            <ac:spMk id="3" creationId="{F618ED63-362C-4BEE-1E1C-EEFA8135A8F9}"/>
          </ac:spMkLst>
        </pc:spChg>
        <pc:picChg chg="add mod">
          <ac:chgData name="Bachu, Lokesh" userId="9c31840a-16a8-4b13-a969-cfe956679ff7" providerId="ADAL" clId="{62056258-EDA2-47D1-B5FE-6E9385D70B64}" dt="2025-02-21T09:27:48.084" v="423" actId="14100"/>
          <ac:picMkLst>
            <pc:docMk/>
            <pc:sldMk cId="1100619231" sldId="288"/>
            <ac:picMk id="5" creationId="{3A9F9EC9-EC95-A347-5B28-0D7221730DFD}"/>
          </ac:picMkLst>
        </pc:picChg>
      </pc:sldChg>
      <pc:sldChg chg="addSp modSp add mod setBg">
        <pc:chgData name="Bachu, Lokesh" userId="9c31840a-16a8-4b13-a969-cfe956679ff7" providerId="ADAL" clId="{62056258-EDA2-47D1-B5FE-6E9385D70B64}" dt="2025-02-21T09:29:08.283" v="438" actId="14100"/>
        <pc:sldMkLst>
          <pc:docMk/>
          <pc:sldMk cId="671730061" sldId="289"/>
        </pc:sldMkLst>
        <pc:spChg chg="add mod">
          <ac:chgData name="Bachu, Lokesh" userId="9c31840a-16a8-4b13-a969-cfe956679ff7" providerId="ADAL" clId="{62056258-EDA2-47D1-B5FE-6E9385D70B64}" dt="2025-02-21T09:29:04.032" v="434" actId="207"/>
          <ac:spMkLst>
            <pc:docMk/>
            <pc:sldMk cId="671730061" sldId="289"/>
            <ac:spMk id="3" creationId="{18FC45FF-6DE3-610A-8738-F7DFAA48722A}"/>
          </ac:spMkLst>
        </pc:spChg>
        <pc:spChg chg="add">
          <ac:chgData name="Bachu, Lokesh" userId="9c31840a-16a8-4b13-a969-cfe956679ff7" providerId="ADAL" clId="{62056258-EDA2-47D1-B5FE-6E9385D70B64}" dt="2025-02-21T09:28:59.627" v="433" actId="26606"/>
          <ac:spMkLst>
            <pc:docMk/>
            <pc:sldMk cId="671730061" sldId="289"/>
            <ac:spMk id="10" creationId="{0E3596DD-156A-473E-9BB3-C6A29F7574E9}"/>
          </ac:spMkLst>
        </pc:spChg>
        <pc:spChg chg="add">
          <ac:chgData name="Bachu, Lokesh" userId="9c31840a-16a8-4b13-a969-cfe956679ff7" providerId="ADAL" clId="{62056258-EDA2-47D1-B5FE-6E9385D70B64}" dt="2025-02-21T09:28:59.627" v="433" actId="26606"/>
          <ac:spMkLst>
            <pc:docMk/>
            <pc:sldMk cId="671730061" sldId="289"/>
            <ac:spMk id="12" creationId="{2C46C4D6-C474-4E92-B52E-944C1118F7B6}"/>
          </ac:spMkLst>
        </pc:spChg>
        <pc:picChg chg="add mod">
          <ac:chgData name="Bachu, Lokesh" userId="9c31840a-16a8-4b13-a969-cfe956679ff7" providerId="ADAL" clId="{62056258-EDA2-47D1-B5FE-6E9385D70B64}" dt="2025-02-21T09:29:08.283" v="438" actId="14100"/>
          <ac:picMkLst>
            <pc:docMk/>
            <pc:sldMk cId="671730061" sldId="289"/>
            <ac:picMk id="5" creationId="{05C3412E-2912-6B53-A600-0E99B43AA9CA}"/>
          </ac:picMkLst>
        </pc:picChg>
      </pc:sldChg>
      <pc:sldChg chg="addSp delSp modSp add mod setBg">
        <pc:chgData name="Bachu, Lokesh" userId="9c31840a-16a8-4b13-a969-cfe956679ff7" providerId="ADAL" clId="{62056258-EDA2-47D1-B5FE-6E9385D70B64}" dt="2025-02-21T09:44:13.383" v="443" actId="26606"/>
        <pc:sldMkLst>
          <pc:docMk/>
          <pc:sldMk cId="2275998118" sldId="290"/>
        </pc:sldMkLst>
        <pc:spChg chg="add mod">
          <ac:chgData name="Bachu, Lokesh" userId="9c31840a-16a8-4b13-a969-cfe956679ff7" providerId="ADAL" clId="{62056258-EDA2-47D1-B5FE-6E9385D70B64}" dt="2025-02-21T09:44:13.383" v="443" actId="26606"/>
          <ac:spMkLst>
            <pc:docMk/>
            <pc:sldMk cId="2275998118" sldId="290"/>
            <ac:spMk id="2" creationId="{2B300BC1-8A26-2F09-D563-5C329BB02A13}"/>
          </ac:spMkLst>
        </pc:spChg>
        <pc:spChg chg="add">
          <ac:chgData name="Bachu, Lokesh" userId="9c31840a-16a8-4b13-a969-cfe956679ff7" providerId="ADAL" clId="{62056258-EDA2-47D1-B5FE-6E9385D70B64}" dt="2025-02-21T09:44:13.383" v="443" actId="26606"/>
          <ac:spMkLst>
            <pc:docMk/>
            <pc:sldMk cId="2275998118" sldId="290"/>
            <ac:spMk id="4" creationId="{A7895A40-19A4-42D6-9D30-DBC1E8002635}"/>
          </ac:spMkLst>
        </pc:spChg>
        <pc:spChg chg="add">
          <ac:chgData name="Bachu, Lokesh" userId="9c31840a-16a8-4b13-a969-cfe956679ff7" providerId="ADAL" clId="{62056258-EDA2-47D1-B5FE-6E9385D70B64}" dt="2025-02-21T09:44:13.383" v="443" actId="26606"/>
          <ac:spMkLst>
            <pc:docMk/>
            <pc:sldMk cId="2275998118" sldId="290"/>
            <ac:spMk id="5" creationId="{02F429C4-ABC9-46FC-818A-B5429CDE4A96}"/>
          </ac:spMkLst>
        </pc:spChg>
        <pc:spChg chg="add del">
          <ac:chgData name="Bachu, Lokesh" userId="9c31840a-16a8-4b13-a969-cfe956679ff7" providerId="ADAL" clId="{62056258-EDA2-47D1-B5FE-6E9385D70B64}" dt="2025-02-21T09:43:58.380" v="442" actId="26606"/>
          <ac:spMkLst>
            <pc:docMk/>
            <pc:sldMk cId="2275998118" sldId="290"/>
            <ac:spMk id="7" creationId="{80E21785-62D8-430F-9521-90166EF7C8F0}"/>
          </ac:spMkLst>
        </pc:spChg>
        <pc:spChg chg="add del">
          <ac:chgData name="Bachu, Lokesh" userId="9c31840a-16a8-4b13-a969-cfe956679ff7" providerId="ADAL" clId="{62056258-EDA2-47D1-B5FE-6E9385D70B64}" dt="2025-02-21T09:43:58.380" v="442" actId="26606"/>
          <ac:spMkLst>
            <pc:docMk/>
            <pc:sldMk cId="2275998118" sldId="290"/>
            <ac:spMk id="9" creationId="{ED7CF8A0-D3E4-4A16-87D3-1D973AC61BF1}"/>
          </ac:spMkLst>
        </pc:spChg>
        <pc:spChg chg="add">
          <ac:chgData name="Bachu, Lokesh" userId="9c31840a-16a8-4b13-a969-cfe956679ff7" providerId="ADAL" clId="{62056258-EDA2-47D1-B5FE-6E9385D70B64}" dt="2025-02-21T09:44:13.383" v="443" actId="26606"/>
          <ac:spMkLst>
            <pc:docMk/>
            <pc:sldMk cId="2275998118" sldId="290"/>
            <ac:spMk id="11" creationId="{2CEF98E4-3709-4952-8F42-2305CCE34FA3}"/>
          </ac:spMkLst>
        </pc:spChg>
        <pc:spChg chg="add">
          <ac:chgData name="Bachu, Lokesh" userId="9c31840a-16a8-4b13-a969-cfe956679ff7" providerId="ADAL" clId="{62056258-EDA2-47D1-B5FE-6E9385D70B64}" dt="2025-02-21T09:44:13.383" v="443" actId="26606"/>
          <ac:spMkLst>
            <pc:docMk/>
            <pc:sldMk cId="2275998118" sldId="290"/>
            <ac:spMk id="13" creationId="{F10BCCF5-D685-47FF-B675-647EAEB72C8E}"/>
          </ac:spMkLst>
        </pc:spChg>
        <pc:spChg chg="add">
          <ac:chgData name="Bachu, Lokesh" userId="9c31840a-16a8-4b13-a969-cfe956679ff7" providerId="ADAL" clId="{62056258-EDA2-47D1-B5FE-6E9385D70B64}" dt="2025-02-21T09:44:13.383" v="443" actId="26606"/>
          <ac:spMkLst>
            <pc:docMk/>
            <pc:sldMk cId="2275998118" sldId="290"/>
            <ac:spMk id="15" creationId="{B0EE8A42-107A-4D4C-8D56-BBAE95C7FC0D}"/>
          </ac:spMkLst>
        </pc:spChg>
      </pc:sldChg>
      <pc:sldChg chg="addSp modSp add mod">
        <pc:chgData name="Bachu, Lokesh" userId="9c31840a-16a8-4b13-a969-cfe956679ff7" providerId="ADAL" clId="{62056258-EDA2-47D1-B5FE-6E9385D70B64}" dt="2025-02-21T09:45:10.522" v="481" actId="20577"/>
        <pc:sldMkLst>
          <pc:docMk/>
          <pc:sldMk cId="3796472990" sldId="291"/>
        </pc:sldMkLst>
        <pc:spChg chg="add mod">
          <ac:chgData name="Bachu, Lokesh" userId="9c31840a-16a8-4b13-a969-cfe956679ff7" providerId="ADAL" clId="{62056258-EDA2-47D1-B5FE-6E9385D70B64}" dt="2025-02-21T09:45:10.522" v="481" actId="20577"/>
          <ac:spMkLst>
            <pc:docMk/>
            <pc:sldMk cId="3796472990" sldId="291"/>
            <ac:spMk id="3" creationId="{1C156E66-2AA9-00EA-3FA0-75D2B626D91D}"/>
          </ac:spMkLst>
        </pc:spChg>
      </pc:sldChg>
      <pc:sldChg chg="add del">
        <pc:chgData name="Bachu, Lokesh" userId="9c31840a-16a8-4b13-a969-cfe956679ff7" providerId="ADAL" clId="{62056258-EDA2-47D1-B5FE-6E9385D70B64}" dt="2025-02-21T14:57:54.073" v="782" actId="47"/>
        <pc:sldMkLst>
          <pc:docMk/>
          <pc:sldMk cId="21504218" sldId="292"/>
        </pc:sldMkLst>
      </pc:sldChg>
      <pc:sldChg chg="addSp modSp add mod">
        <pc:chgData name="Bachu, Lokesh" userId="9c31840a-16a8-4b13-a969-cfe956679ff7" providerId="ADAL" clId="{62056258-EDA2-47D1-B5FE-6E9385D70B64}" dt="2025-02-21T09:46:11.055" v="498" actId="20577"/>
        <pc:sldMkLst>
          <pc:docMk/>
          <pc:sldMk cId="629956831" sldId="293"/>
        </pc:sldMkLst>
        <pc:spChg chg="add mod">
          <ac:chgData name="Bachu, Lokesh" userId="9c31840a-16a8-4b13-a969-cfe956679ff7" providerId="ADAL" clId="{62056258-EDA2-47D1-B5FE-6E9385D70B64}" dt="2025-02-21T09:46:11.055" v="498" actId="20577"/>
          <ac:spMkLst>
            <pc:docMk/>
            <pc:sldMk cId="629956831" sldId="293"/>
            <ac:spMk id="3" creationId="{78FAD53B-ABF2-91F2-AFF0-2ED204FD0EB4}"/>
          </ac:spMkLst>
        </pc:spChg>
      </pc:sldChg>
      <pc:sldChg chg="addSp modSp add mod">
        <pc:chgData name="Bachu, Lokesh" userId="9c31840a-16a8-4b13-a969-cfe956679ff7" providerId="ADAL" clId="{62056258-EDA2-47D1-B5FE-6E9385D70B64}" dt="2025-02-21T09:46:31.265" v="504" actId="207"/>
        <pc:sldMkLst>
          <pc:docMk/>
          <pc:sldMk cId="3182424187" sldId="294"/>
        </pc:sldMkLst>
        <pc:spChg chg="add mod">
          <ac:chgData name="Bachu, Lokesh" userId="9c31840a-16a8-4b13-a969-cfe956679ff7" providerId="ADAL" clId="{62056258-EDA2-47D1-B5FE-6E9385D70B64}" dt="2025-02-21T09:46:31.265" v="504" actId="207"/>
          <ac:spMkLst>
            <pc:docMk/>
            <pc:sldMk cId="3182424187" sldId="294"/>
            <ac:spMk id="3" creationId="{B62F52FF-12C3-8CD3-A82E-1CEF54298F0D}"/>
          </ac:spMkLst>
        </pc:spChg>
      </pc:sldChg>
      <pc:sldChg chg="addSp modSp add mod">
        <pc:chgData name="Bachu, Lokesh" userId="9c31840a-16a8-4b13-a969-cfe956679ff7" providerId="ADAL" clId="{62056258-EDA2-47D1-B5FE-6E9385D70B64}" dt="2025-02-21T09:47:44.259" v="521" actId="207"/>
        <pc:sldMkLst>
          <pc:docMk/>
          <pc:sldMk cId="716650682" sldId="295"/>
        </pc:sldMkLst>
        <pc:spChg chg="add mod">
          <ac:chgData name="Bachu, Lokesh" userId="9c31840a-16a8-4b13-a969-cfe956679ff7" providerId="ADAL" clId="{62056258-EDA2-47D1-B5FE-6E9385D70B64}" dt="2025-02-21T09:47:30.009" v="516" actId="20577"/>
          <ac:spMkLst>
            <pc:docMk/>
            <pc:sldMk cId="716650682" sldId="295"/>
            <ac:spMk id="3" creationId="{406C2418-EDFC-1BFB-E799-F803331A62CB}"/>
          </ac:spMkLst>
        </pc:spChg>
        <pc:spChg chg="add mod">
          <ac:chgData name="Bachu, Lokesh" userId="9c31840a-16a8-4b13-a969-cfe956679ff7" providerId="ADAL" clId="{62056258-EDA2-47D1-B5FE-6E9385D70B64}" dt="2025-02-21T09:47:44.259" v="521" actId="207"/>
          <ac:spMkLst>
            <pc:docMk/>
            <pc:sldMk cId="716650682" sldId="295"/>
            <ac:spMk id="5" creationId="{CC53E9C3-B54E-DCC6-0851-86E44A5536F2}"/>
          </ac:spMkLst>
        </pc:spChg>
      </pc:sldChg>
      <pc:sldChg chg="addSp modSp add mod">
        <pc:chgData name="Bachu, Lokesh" userId="9c31840a-16a8-4b13-a969-cfe956679ff7" providerId="ADAL" clId="{62056258-EDA2-47D1-B5FE-6E9385D70B64}" dt="2025-02-21T09:48:49.078" v="534" actId="207"/>
        <pc:sldMkLst>
          <pc:docMk/>
          <pc:sldMk cId="863947201" sldId="296"/>
        </pc:sldMkLst>
        <pc:spChg chg="add mod">
          <ac:chgData name="Bachu, Lokesh" userId="9c31840a-16a8-4b13-a969-cfe956679ff7" providerId="ADAL" clId="{62056258-EDA2-47D1-B5FE-6E9385D70B64}" dt="2025-02-21T09:48:25.065" v="528" actId="207"/>
          <ac:spMkLst>
            <pc:docMk/>
            <pc:sldMk cId="863947201" sldId="296"/>
            <ac:spMk id="3" creationId="{72BC102E-20D6-7DFF-D420-B35801E63CB8}"/>
          </ac:spMkLst>
        </pc:spChg>
        <pc:spChg chg="add mod">
          <ac:chgData name="Bachu, Lokesh" userId="9c31840a-16a8-4b13-a969-cfe956679ff7" providerId="ADAL" clId="{62056258-EDA2-47D1-B5FE-6E9385D70B64}" dt="2025-02-21T09:48:49.078" v="534" actId="207"/>
          <ac:spMkLst>
            <pc:docMk/>
            <pc:sldMk cId="863947201" sldId="296"/>
            <ac:spMk id="5" creationId="{926A4648-F8E3-5013-DE82-747C3637FFB8}"/>
          </ac:spMkLst>
        </pc:spChg>
      </pc:sldChg>
      <pc:sldChg chg="addSp modSp add mod">
        <pc:chgData name="Bachu, Lokesh" userId="9c31840a-16a8-4b13-a969-cfe956679ff7" providerId="ADAL" clId="{62056258-EDA2-47D1-B5FE-6E9385D70B64}" dt="2025-02-21T09:49:23.342" v="543" actId="207"/>
        <pc:sldMkLst>
          <pc:docMk/>
          <pc:sldMk cId="3003339462" sldId="297"/>
        </pc:sldMkLst>
        <pc:spChg chg="add mod">
          <ac:chgData name="Bachu, Lokesh" userId="9c31840a-16a8-4b13-a969-cfe956679ff7" providerId="ADAL" clId="{62056258-EDA2-47D1-B5FE-6E9385D70B64}" dt="2025-02-21T09:49:23.342" v="543" actId="207"/>
          <ac:spMkLst>
            <pc:docMk/>
            <pc:sldMk cId="3003339462" sldId="297"/>
            <ac:spMk id="3" creationId="{D178DFA0-873F-3DF3-42C6-174BAEB391AE}"/>
          </ac:spMkLst>
        </pc:spChg>
      </pc:sldChg>
      <pc:sldChg chg="addSp modSp add mod">
        <pc:chgData name="Bachu, Lokesh" userId="9c31840a-16a8-4b13-a969-cfe956679ff7" providerId="ADAL" clId="{62056258-EDA2-47D1-B5FE-6E9385D70B64}" dt="2025-02-21T09:52:54.842" v="554" actId="207"/>
        <pc:sldMkLst>
          <pc:docMk/>
          <pc:sldMk cId="2337359869" sldId="298"/>
        </pc:sldMkLst>
        <pc:spChg chg="add mod">
          <ac:chgData name="Bachu, Lokesh" userId="9c31840a-16a8-4b13-a969-cfe956679ff7" providerId="ADAL" clId="{62056258-EDA2-47D1-B5FE-6E9385D70B64}" dt="2025-02-21T09:52:54.842" v="554" actId="207"/>
          <ac:spMkLst>
            <pc:docMk/>
            <pc:sldMk cId="2337359869" sldId="298"/>
            <ac:spMk id="3" creationId="{0A925284-915F-B4DE-7240-3537AC4D04F6}"/>
          </ac:spMkLst>
        </pc:spChg>
      </pc:sldChg>
      <pc:sldChg chg="addSp modSp add mod">
        <pc:chgData name="Bachu, Lokesh" userId="9c31840a-16a8-4b13-a969-cfe956679ff7" providerId="ADAL" clId="{62056258-EDA2-47D1-B5FE-6E9385D70B64}" dt="2025-02-21T09:53:29.517" v="565" actId="1076"/>
        <pc:sldMkLst>
          <pc:docMk/>
          <pc:sldMk cId="2316890385" sldId="299"/>
        </pc:sldMkLst>
        <pc:spChg chg="add mod">
          <ac:chgData name="Bachu, Lokesh" userId="9c31840a-16a8-4b13-a969-cfe956679ff7" providerId="ADAL" clId="{62056258-EDA2-47D1-B5FE-6E9385D70B64}" dt="2025-02-21T09:53:29.517" v="565" actId="1076"/>
          <ac:spMkLst>
            <pc:docMk/>
            <pc:sldMk cId="2316890385" sldId="299"/>
            <ac:spMk id="3" creationId="{E189F6A9-6DCF-F61A-B5F5-0BFEC7D89E94}"/>
          </ac:spMkLst>
        </pc:spChg>
      </pc:sldChg>
      <pc:sldChg chg="addSp modSp add mod">
        <pc:chgData name="Bachu, Lokesh" userId="9c31840a-16a8-4b13-a969-cfe956679ff7" providerId="ADAL" clId="{62056258-EDA2-47D1-B5FE-6E9385D70B64}" dt="2025-02-21T09:54:32.662" v="578" actId="14100"/>
        <pc:sldMkLst>
          <pc:docMk/>
          <pc:sldMk cId="183866142" sldId="300"/>
        </pc:sldMkLst>
        <pc:spChg chg="add mod">
          <ac:chgData name="Bachu, Lokesh" userId="9c31840a-16a8-4b13-a969-cfe956679ff7" providerId="ADAL" clId="{62056258-EDA2-47D1-B5FE-6E9385D70B64}" dt="2025-02-21T09:54:01.578" v="573" actId="20577"/>
          <ac:spMkLst>
            <pc:docMk/>
            <pc:sldMk cId="183866142" sldId="300"/>
            <ac:spMk id="3" creationId="{B1CBDF94-3D88-20B4-F142-38B0C5DDE365}"/>
          </ac:spMkLst>
        </pc:spChg>
        <pc:picChg chg="add mod">
          <ac:chgData name="Bachu, Lokesh" userId="9c31840a-16a8-4b13-a969-cfe956679ff7" providerId="ADAL" clId="{62056258-EDA2-47D1-B5FE-6E9385D70B64}" dt="2025-02-21T09:54:32.662" v="578" actId="14100"/>
          <ac:picMkLst>
            <pc:docMk/>
            <pc:sldMk cId="183866142" sldId="300"/>
            <ac:picMk id="5" creationId="{5FF4E314-2992-410D-5C5F-64440DDDB232}"/>
          </ac:picMkLst>
        </pc:picChg>
      </pc:sldChg>
      <pc:sldChg chg="addSp modSp add mod">
        <pc:chgData name="Bachu, Lokesh" userId="9c31840a-16a8-4b13-a969-cfe956679ff7" providerId="ADAL" clId="{62056258-EDA2-47D1-B5FE-6E9385D70B64}" dt="2025-02-21T09:56:22.158" v="595" actId="1076"/>
        <pc:sldMkLst>
          <pc:docMk/>
          <pc:sldMk cId="2104689991" sldId="301"/>
        </pc:sldMkLst>
        <pc:spChg chg="add mod">
          <ac:chgData name="Bachu, Lokesh" userId="9c31840a-16a8-4b13-a969-cfe956679ff7" providerId="ADAL" clId="{62056258-EDA2-47D1-B5FE-6E9385D70B64}" dt="2025-02-21T09:55:48.830" v="589" actId="20577"/>
          <ac:spMkLst>
            <pc:docMk/>
            <pc:sldMk cId="2104689991" sldId="301"/>
            <ac:spMk id="3" creationId="{DD44C11C-70B3-273F-124E-C031B32E19B4}"/>
          </ac:spMkLst>
        </pc:spChg>
        <pc:picChg chg="add mod">
          <ac:chgData name="Bachu, Lokesh" userId="9c31840a-16a8-4b13-a969-cfe956679ff7" providerId="ADAL" clId="{62056258-EDA2-47D1-B5FE-6E9385D70B64}" dt="2025-02-21T09:56:22.158" v="595" actId="1076"/>
          <ac:picMkLst>
            <pc:docMk/>
            <pc:sldMk cId="2104689991" sldId="301"/>
            <ac:picMk id="5" creationId="{0692F6BB-06A4-C0AA-8883-D49C43A9D269}"/>
          </ac:picMkLst>
        </pc:picChg>
      </pc:sldChg>
      <pc:sldChg chg="addSp modSp add mod setBg">
        <pc:chgData name="Bachu, Lokesh" userId="9c31840a-16a8-4b13-a969-cfe956679ff7" providerId="ADAL" clId="{62056258-EDA2-47D1-B5FE-6E9385D70B64}" dt="2025-02-21T09:56:51.074" v="600" actId="14100"/>
        <pc:sldMkLst>
          <pc:docMk/>
          <pc:sldMk cId="2436435040" sldId="302"/>
        </pc:sldMkLst>
        <pc:spChg chg="add">
          <ac:chgData name="Bachu, Lokesh" userId="9c31840a-16a8-4b13-a969-cfe956679ff7" providerId="ADAL" clId="{62056258-EDA2-47D1-B5FE-6E9385D70B64}" dt="2025-02-21T09:56:47.073" v="598" actId="26606"/>
          <ac:spMkLst>
            <pc:docMk/>
            <pc:sldMk cId="2436435040" sldId="302"/>
            <ac:spMk id="8" creationId="{5F879AC3-D4CE-493C-ADC7-06205677F4F8}"/>
          </ac:spMkLst>
        </pc:spChg>
        <pc:spChg chg="add">
          <ac:chgData name="Bachu, Lokesh" userId="9c31840a-16a8-4b13-a969-cfe956679ff7" providerId="ADAL" clId="{62056258-EDA2-47D1-B5FE-6E9385D70B64}" dt="2025-02-21T09:56:47.073" v="598" actId="26606"/>
          <ac:spMkLst>
            <pc:docMk/>
            <pc:sldMk cId="2436435040" sldId="302"/>
            <ac:spMk id="10" creationId="{736F0DFD-0954-464F-BF12-DD2E6F6E0380}"/>
          </ac:spMkLst>
        </pc:spChg>
        <pc:picChg chg="add mod">
          <ac:chgData name="Bachu, Lokesh" userId="9c31840a-16a8-4b13-a969-cfe956679ff7" providerId="ADAL" clId="{62056258-EDA2-47D1-B5FE-6E9385D70B64}" dt="2025-02-21T09:56:51.074" v="600" actId="14100"/>
          <ac:picMkLst>
            <pc:docMk/>
            <pc:sldMk cId="2436435040" sldId="302"/>
            <ac:picMk id="3" creationId="{8B596D59-87C1-BE3B-AD1C-B64747058C47}"/>
          </ac:picMkLst>
        </pc:picChg>
      </pc:sldChg>
      <pc:sldChg chg="addSp delSp modSp add mod">
        <pc:chgData name="Bachu, Lokesh" userId="9c31840a-16a8-4b13-a969-cfe956679ff7" providerId="ADAL" clId="{62056258-EDA2-47D1-B5FE-6E9385D70B64}" dt="2025-02-21T09:57:58.953" v="606" actId="1076"/>
        <pc:sldMkLst>
          <pc:docMk/>
          <pc:sldMk cId="3858918083" sldId="303"/>
        </pc:sldMkLst>
        <pc:spChg chg="add del">
          <ac:chgData name="Bachu, Lokesh" userId="9c31840a-16a8-4b13-a969-cfe956679ff7" providerId="ADAL" clId="{62056258-EDA2-47D1-B5FE-6E9385D70B64}" dt="2025-02-21T09:57:55.901" v="605" actId="478"/>
          <ac:spMkLst>
            <pc:docMk/>
            <pc:sldMk cId="3858918083" sldId="303"/>
            <ac:spMk id="3" creationId="{8F879D22-C5F0-BB13-A5A5-8141D0BEEEA7}"/>
          </ac:spMkLst>
        </pc:spChg>
        <pc:spChg chg="add mod">
          <ac:chgData name="Bachu, Lokesh" userId="9c31840a-16a8-4b13-a969-cfe956679ff7" providerId="ADAL" clId="{62056258-EDA2-47D1-B5FE-6E9385D70B64}" dt="2025-02-21T09:57:58.953" v="606" actId="1076"/>
          <ac:spMkLst>
            <pc:docMk/>
            <pc:sldMk cId="3858918083" sldId="303"/>
            <ac:spMk id="4" creationId="{41421B2E-FE35-2C9C-8E35-CD0D7BC6A930}"/>
          </ac:spMkLst>
        </pc:spChg>
      </pc:sldChg>
      <pc:sldChg chg="addSp modSp add mod">
        <pc:chgData name="Bachu, Lokesh" userId="9c31840a-16a8-4b13-a969-cfe956679ff7" providerId="ADAL" clId="{62056258-EDA2-47D1-B5FE-6E9385D70B64}" dt="2025-02-21T09:58:39.441" v="619" actId="20577"/>
        <pc:sldMkLst>
          <pc:docMk/>
          <pc:sldMk cId="3586658932" sldId="304"/>
        </pc:sldMkLst>
        <pc:spChg chg="add mod">
          <ac:chgData name="Bachu, Lokesh" userId="9c31840a-16a8-4b13-a969-cfe956679ff7" providerId="ADAL" clId="{62056258-EDA2-47D1-B5FE-6E9385D70B64}" dt="2025-02-21T09:58:39.441" v="619" actId="20577"/>
          <ac:spMkLst>
            <pc:docMk/>
            <pc:sldMk cId="3586658932" sldId="304"/>
            <ac:spMk id="3" creationId="{376ECC2D-A239-3318-CE1E-FB570EB05786}"/>
          </ac:spMkLst>
        </pc:spChg>
      </pc:sldChg>
      <pc:sldChg chg="addSp modSp add mod">
        <pc:chgData name="Bachu, Lokesh" userId="9c31840a-16a8-4b13-a969-cfe956679ff7" providerId="ADAL" clId="{62056258-EDA2-47D1-B5FE-6E9385D70B64}" dt="2025-02-21T10:02:08.680" v="647" actId="113"/>
        <pc:sldMkLst>
          <pc:docMk/>
          <pc:sldMk cId="3866073390" sldId="305"/>
        </pc:sldMkLst>
        <pc:spChg chg="add mod">
          <ac:chgData name="Bachu, Lokesh" userId="9c31840a-16a8-4b13-a969-cfe956679ff7" providerId="ADAL" clId="{62056258-EDA2-47D1-B5FE-6E9385D70B64}" dt="2025-02-21T10:02:08.680" v="647" actId="113"/>
          <ac:spMkLst>
            <pc:docMk/>
            <pc:sldMk cId="3866073390" sldId="305"/>
            <ac:spMk id="3" creationId="{3BFD9F91-0A4E-3ECA-8C02-E7672EECD342}"/>
          </ac:spMkLst>
        </pc:spChg>
      </pc:sldChg>
      <pc:sldChg chg="addSp modSp add mod">
        <pc:chgData name="Bachu, Lokesh" userId="9c31840a-16a8-4b13-a969-cfe956679ff7" providerId="ADAL" clId="{62056258-EDA2-47D1-B5FE-6E9385D70B64}" dt="2025-02-21T10:03:13.034" v="655" actId="14100"/>
        <pc:sldMkLst>
          <pc:docMk/>
          <pc:sldMk cId="1320183263" sldId="306"/>
        </pc:sldMkLst>
        <pc:picChg chg="add mod">
          <ac:chgData name="Bachu, Lokesh" userId="9c31840a-16a8-4b13-a969-cfe956679ff7" providerId="ADAL" clId="{62056258-EDA2-47D1-B5FE-6E9385D70B64}" dt="2025-02-21T10:02:50.696" v="652" actId="14100"/>
          <ac:picMkLst>
            <pc:docMk/>
            <pc:sldMk cId="1320183263" sldId="306"/>
            <ac:picMk id="3" creationId="{3D76E210-4C0C-EFA4-938F-10FD610487E5}"/>
          </ac:picMkLst>
        </pc:picChg>
        <pc:picChg chg="add mod">
          <ac:chgData name="Bachu, Lokesh" userId="9c31840a-16a8-4b13-a969-cfe956679ff7" providerId="ADAL" clId="{62056258-EDA2-47D1-B5FE-6E9385D70B64}" dt="2025-02-21T10:03:13.034" v="655" actId="14100"/>
          <ac:picMkLst>
            <pc:docMk/>
            <pc:sldMk cId="1320183263" sldId="306"/>
            <ac:picMk id="5" creationId="{D20856C9-96FB-DB0C-B413-28AB52146C92}"/>
          </ac:picMkLst>
        </pc:picChg>
      </pc:sldChg>
      <pc:sldChg chg="addSp modSp add mod">
        <pc:chgData name="Bachu, Lokesh" userId="9c31840a-16a8-4b13-a969-cfe956679ff7" providerId="ADAL" clId="{62056258-EDA2-47D1-B5FE-6E9385D70B64}" dt="2025-02-21T10:08:35.068" v="675" actId="207"/>
        <pc:sldMkLst>
          <pc:docMk/>
          <pc:sldMk cId="633347032" sldId="307"/>
        </pc:sldMkLst>
        <pc:spChg chg="add mod">
          <ac:chgData name="Bachu, Lokesh" userId="9c31840a-16a8-4b13-a969-cfe956679ff7" providerId="ADAL" clId="{62056258-EDA2-47D1-B5FE-6E9385D70B64}" dt="2025-02-21T10:08:35.068" v="675" actId="207"/>
          <ac:spMkLst>
            <pc:docMk/>
            <pc:sldMk cId="633347032" sldId="307"/>
            <ac:spMk id="3" creationId="{69F38A7A-F4CF-E996-3C94-A3E32FB50D82}"/>
          </ac:spMkLst>
        </pc:spChg>
      </pc:sldChg>
      <pc:sldChg chg="addSp delSp modSp add mod setBg">
        <pc:chgData name="Bachu, Lokesh" userId="9c31840a-16a8-4b13-a969-cfe956679ff7" providerId="ADAL" clId="{62056258-EDA2-47D1-B5FE-6E9385D70B64}" dt="2025-02-21T10:09:16.441" v="683" actId="14100"/>
        <pc:sldMkLst>
          <pc:docMk/>
          <pc:sldMk cId="1290279719" sldId="308"/>
        </pc:sldMkLst>
        <pc:spChg chg="add">
          <ac:chgData name="Bachu, Lokesh" userId="9c31840a-16a8-4b13-a969-cfe956679ff7" providerId="ADAL" clId="{62056258-EDA2-47D1-B5FE-6E9385D70B64}" dt="2025-02-21T10:09:14.732" v="682" actId="26606"/>
          <ac:spMkLst>
            <pc:docMk/>
            <pc:sldMk cId="1290279719" sldId="308"/>
            <ac:spMk id="10" creationId="{83C98ABE-055B-441F-B07E-44F97F083C39}"/>
          </ac:spMkLst>
        </pc:spChg>
        <pc:spChg chg="add">
          <ac:chgData name="Bachu, Lokesh" userId="9c31840a-16a8-4b13-a969-cfe956679ff7" providerId="ADAL" clId="{62056258-EDA2-47D1-B5FE-6E9385D70B64}" dt="2025-02-21T10:09:14.732" v="682" actId="26606"/>
          <ac:spMkLst>
            <pc:docMk/>
            <pc:sldMk cId="1290279719" sldId="308"/>
            <ac:spMk id="11" creationId="{F3060C83-F051-4F0E-ABAD-AA0DFC48B218}"/>
          </ac:spMkLst>
        </pc:spChg>
        <pc:spChg chg="add">
          <ac:chgData name="Bachu, Lokesh" userId="9c31840a-16a8-4b13-a969-cfe956679ff7" providerId="ADAL" clId="{62056258-EDA2-47D1-B5FE-6E9385D70B64}" dt="2025-02-21T10:09:14.732" v="682" actId="26606"/>
          <ac:spMkLst>
            <pc:docMk/>
            <pc:sldMk cId="1290279719" sldId="308"/>
            <ac:spMk id="12" creationId="{29FDB030-9B49-4CED-8CCD-4D99382388AC}"/>
          </ac:spMkLst>
        </pc:spChg>
        <pc:spChg chg="add">
          <ac:chgData name="Bachu, Lokesh" userId="9c31840a-16a8-4b13-a969-cfe956679ff7" providerId="ADAL" clId="{62056258-EDA2-47D1-B5FE-6E9385D70B64}" dt="2025-02-21T10:09:14.732" v="682" actId="26606"/>
          <ac:spMkLst>
            <pc:docMk/>
            <pc:sldMk cId="1290279719" sldId="308"/>
            <ac:spMk id="14" creationId="{3783CA14-24A1-485C-8B30-D6A5D87987AD}"/>
          </ac:spMkLst>
        </pc:spChg>
        <pc:spChg chg="add">
          <ac:chgData name="Bachu, Lokesh" userId="9c31840a-16a8-4b13-a969-cfe956679ff7" providerId="ADAL" clId="{62056258-EDA2-47D1-B5FE-6E9385D70B64}" dt="2025-02-21T10:09:14.732" v="682" actId="26606"/>
          <ac:spMkLst>
            <pc:docMk/>
            <pc:sldMk cId="1290279719" sldId="308"/>
            <ac:spMk id="16" creationId="{9A97C86A-04D6-40F7-AE84-31AB43E6A846}"/>
          </ac:spMkLst>
        </pc:spChg>
        <pc:spChg chg="add">
          <ac:chgData name="Bachu, Lokesh" userId="9c31840a-16a8-4b13-a969-cfe956679ff7" providerId="ADAL" clId="{62056258-EDA2-47D1-B5FE-6E9385D70B64}" dt="2025-02-21T10:09:14.732" v="682" actId="26606"/>
          <ac:spMkLst>
            <pc:docMk/>
            <pc:sldMk cId="1290279719" sldId="308"/>
            <ac:spMk id="18" creationId="{FF9F2414-84E8-453E-B1F3-389FDE8192D9}"/>
          </ac:spMkLst>
        </pc:spChg>
        <pc:spChg chg="add">
          <ac:chgData name="Bachu, Lokesh" userId="9c31840a-16a8-4b13-a969-cfe956679ff7" providerId="ADAL" clId="{62056258-EDA2-47D1-B5FE-6E9385D70B64}" dt="2025-02-21T10:09:14.732" v="682" actId="26606"/>
          <ac:spMkLst>
            <pc:docMk/>
            <pc:sldMk cId="1290279719" sldId="308"/>
            <ac:spMk id="20" creationId="{3ECA69A1-7536-43AC-85EF-C7106179F5ED}"/>
          </ac:spMkLst>
        </pc:spChg>
        <pc:picChg chg="add mod">
          <ac:chgData name="Bachu, Lokesh" userId="9c31840a-16a8-4b13-a969-cfe956679ff7" providerId="ADAL" clId="{62056258-EDA2-47D1-B5FE-6E9385D70B64}" dt="2025-02-21T10:09:16.441" v="683" actId="14100"/>
          <ac:picMkLst>
            <pc:docMk/>
            <pc:sldMk cId="1290279719" sldId="308"/>
            <ac:picMk id="3" creationId="{E8EB6BD9-3119-4AD8-8359-3C9ED680E794}"/>
          </ac:picMkLst>
        </pc:picChg>
        <pc:cxnChg chg="add del">
          <ac:chgData name="Bachu, Lokesh" userId="9c31840a-16a8-4b13-a969-cfe956679ff7" providerId="ADAL" clId="{62056258-EDA2-47D1-B5FE-6E9385D70B64}" dt="2025-02-21T10:09:14.711" v="681" actId="26606"/>
          <ac:cxnSpMkLst>
            <pc:docMk/>
            <pc:sldMk cId="1290279719" sldId="308"/>
            <ac:cxnSpMk id="8" creationId="{22F6364A-B358-4BEE-B158-0734D2C938D4}"/>
          </ac:cxnSpMkLst>
        </pc:cxnChg>
      </pc:sldChg>
      <pc:sldChg chg="addSp modSp add mod setBg">
        <pc:chgData name="Bachu, Lokesh" userId="9c31840a-16a8-4b13-a969-cfe956679ff7" providerId="ADAL" clId="{62056258-EDA2-47D1-B5FE-6E9385D70B64}" dt="2025-02-21T10:10:23.970" v="701" actId="207"/>
        <pc:sldMkLst>
          <pc:docMk/>
          <pc:sldMk cId="48737634" sldId="309"/>
        </pc:sldMkLst>
        <pc:spChg chg="add mod">
          <ac:chgData name="Bachu, Lokesh" userId="9c31840a-16a8-4b13-a969-cfe956679ff7" providerId="ADAL" clId="{62056258-EDA2-47D1-B5FE-6E9385D70B64}" dt="2025-02-21T10:10:23.970" v="701" actId="207"/>
          <ac:spMkLst>
            <pc:docMk/>
            <pc:sldMk cId="48737634" sldId="309"/>
            <ac:spMk id="3" creationId="{AFEB4CBE-78C4-DF03-4B8B-7F020E39DE60}"/>
          </ac:spMkLst>
        </pc:spChg>
        <pc:spChg chg="add">
          <ac:chgData name="Bachu, Lokesh" userId="9c31840a-16a8-4b13-a969-cfe956679ff7" providerId="ADAL" clId="{62056258-EDA2-47D1-B5FE-6E9385D70B64}" dt="2025-02-21T10:10:14.989" v="697" actId="26606"/>
          <ac:spMkLst>
            <pc:docMk/>
            <pc:sldMk cId="48737634" sldId="309"/>
            <ac:spMk id="10" creationId="{201CC55D-ED54-4C5C-95E6-10947BD1103B}"/>
          </ac:spMkLst>
        </pc:spChg>
        <pc:spChg chg="add">
          <ac:chgData name="Bachu, Lokesh" userId="9c31840a-16a8-4b13-a969-cfe956679ff7" providerId="ADAL" clId="{62056258-EDA2-47D1-B5FE-6E9385D70B64}" dt="2025-02-21T10:10:14.989" v="697" actId="26606"/>
          <ac:spMkLst>
            <pc:docMk/>
            <pc:sldMk cId="48737634" sldId="309"/>
            <ac:spMk id="16" creationId="{3873B707-463F-40B0-8227-E8CC6C67EB25}"/>
          </ac:spMkLst>
        </pc:spChg>
        <pc:spChg chg="add">
          <ac:chgData name="Bachu, Lokesh" userId="9c31840a-16a8-4b13-a969-cfe956679ff7" providerId="ADAL" clId="{62056258-EDA2-47D1-B5FE-6E9385D70B64}" dt="2025-02-21T10:10:14.989" v="697" actId="26606"/>
          <ac:spMkLst>
            <pc:docMk/>
            <pc:sldMk cId="48737634" sldId="309"/>
            <ac:spMk id="18" creationId="{C13237C8-E62C-4F0D-A318-BD6FB6C2D138}"/>
          </ac:spMkLst>
        </pc:spChg>
        <pc:spChg chg="add">
          <ac:chgData name="Bachu, Lokesh" userId="9c31840a-16a8-4b13-a969-cfe956679ff7" providerId="ADAL" clId="{62056258-EDA2-47D1-B5FE-6E9385D70B64}" dt="2025-02-21T10:10:14.989" v="697" actId="26606"/>
          <ac:spMkLst>
            <pc:docMk/>
            <pc:sldMk cId="48737634" sldId="309"/>
            <ac:spMk id="20" creationId="{19C9EAEA-39D0-4B0E-A0EB-51E7B26740B1}"/>
          </ac:spMkLst>
        </pc:spChg>
        <pc:grpChg chg="add">
          <ac:chgData name="Bachu, Lokesh" userId="9c31840a-16a8-4b13-a969-cfe956679ff7" providerId="ADAL" clId="{62056258-EDA2-47D1-B5FE-6E9385D70B64}" dt="2025-02-21T10:10:14.989" v="697" actId="26606"/>
          <ac:grpSpMkLst>
            <pc:docMk/>
            <pc:sldMk cId="48737634" sldId="309"/>
            <ac:grpSpMk id="12" creationId="{1DE889C7-FAD6-4397-98E2-05D503484459}"/>
          </ac:grpSpMkLst>
        </pc:grpChg>
        <pc:picChg chg="add mod">
          <ac:chgData name="Bachu, Lokesh" userId="9c31840a-16a8-4b13-a969-cfe956679ff7" providerId="ADAL" clId="{62056258-EDA2-47D1-B5FE-6E9385D70B64}" dt="2025-02-21T10:10:20.789" v="699" actId="27614"/>
          <ac:picMkLst>
            <pc:docMk/>
            <pc:sldMk cId="48737634" sldId="309"/>
            <ac:picMk id="5" creationId="{302DE6EB-2E76-842D-E10E-A1BFF79D4D23}"/>
          </ac:picMkLst>
        </pc:picChg>
      </pc:sldChg>
      <pc:sldChg chg="addSp modSp add mod setBg">
        <pc:chgData name="Bachu, Lokesh" userId="9c31840a-16a8-4b13-a969-cfe956679ff7" providerId="ADAL" clId="{62056258-EDA2-47D1-B5FE-6E9385D70B64}" dt="2025-02-21T14:49:33.833" v="714" actId="27614"/>
        <pc:sldMkLst>
          <pc:docMk/>
          <pc:sldMk cId="528134888" sldId="310"/>
        </pc:sldMkLst>
        <pc:spChg chg="add mod">
          <ac:chgData name="Bachu, Lokesh" userId="9c31840a-16a8-4b13-a969-cfe956679ff7" providerId="ADAL" clId="{62056258-EDA2-47D1-B5FE-6E9385D70B64}" dt="2025-02-21T14:49:32.598" v="713" actId="207"/>
          <ac:spMkLst>
            <pc:docMk/>
            <pc:sldMk cId="528134888" sldId="310"/>
            <ac:spMk id="3" creationId="{CF7E0026-14AE-95FD-A6C1-A16F1609D01E}"/>
          </ac:spMkLst>
        </pc:spChg>
        <pc:grpChg chg="add">
          <ac:chgData name="Bachu, Lokesh" userId="9c31840a-16a8-4b13-a969-cfe956679ff7" providerId="ADAL" clId="{62056258-EDA2-47D1-B5FE-6E9385D70B64}" dt="2025-02-21T14:49:28.400" v="712" actId="26606"/>
          <ac:grpSpMkLst>
            <pc:docMk/>
            <pc:sldMk cId="528134888" sldId="310"/>
            <ac:grpSpMk id="10" creationId="{6258F736-B256-8039-9DC6-F4E49A5C5AD5}"/>
          </ac:grpSpMkLst>
        </pc:grpChg>
        <pc:picChg chg="add mod">
          <ac:chgData name="Bachu, Lokesh" userId="9c31840a-16a8-4b13-a969-cfe956679ff7" providerId="ADAL" clId="{62056258-EDA2-47D1-B5FE-6E9385D70B64}" dt="2025-02-21T14:49:33.833" v="714" actId="27614"/>
          <ac:picMkLst>
            <pc:docMk/>
            <pc:sldMk cId="528134888" sldId="310"/>
            <ac:picMk id="5" creationId="{C798A90D-618E-E1C1-9707-C6311AC89ED0}"/>
          </ac:picMkLst>
        </pc:picChg>
      </pc:sldChg>
      <pc:sldChg chg="addSp modSp add mod setBg">
        <pc:chgData name="Bachu, Lokesh" userId="9c31840a-16a8-4b13-a969-cfe956679ff7" providerId="ADAL" clId="{62056258-EDA2-47D1-B5FE-6E9385D70B64}" dt="2025-02-21T14:51:21.788" v="730" actId="20577"/>
        <pc:sldMkLst>
          <pc:docMk/>
          <pc:sldMk cId="2345692040" sldId="311"/>
        </pc:sldMkLst>
        <pc:spChg chg="add mod">
          <ac:chgData name="Bachu, Lokesh" userId="9c31840a-16a8-4b13-a969-cfe956679ff7" providerId="ADAL" clId="{62056258-EDA2-47D1-B5FE-6E9385D70B64}" dt="2025-02-21T14:51:21.788" v="730" actId="20577"/>
          <ac:spMkLst>
            <pc:docMk/>
            <pc:sldMk cId="2345692040" sldId="311"/>
            <ac:spMk id="3" creationId="{A5436075-0660-EC16-076B-35A880DE33D8}"/>
          </ac:spMkLst>
        </pc:spChg>
        <pc:grpChg chg="add">
          <ac:chgData name="Bachu, Lokesh" userId="9c31840a-16a8-4b13-a969-cfe956679ff7" providerId="ADAL" clId="{62056258-EDA2-47D1-B5FE-6E9385D70B64}" dt="2025-02-21T14:50:54.343" v="719" actId="26606"/>
          <ac:grpSpMkLst>
            <pc:docMk/>
            <pc:sldMk cId="2345692040" sldId="311"/>
            <ac:grpSpMk id="10" creationId="{6258F736-B256-8039-9DC6-F4E49A5C5AD5}"/>
          </ac:grpSpMkLst>
        </pc:grpChg>
        <pc:picChg chg="add mod">
          <ac:chgData name="Bachu, Lokesh" userId="9c31840a-16a8-4b13-a969-cfe956679ff7" providerId="ADAL" clId="{62056258-EDA2-47D1-B5FE-6E9385D70B64}" dt="2025-02-21T14:51:03.712" v="723" actId="14100"/>
          <ac:picMkLst>
            <pc:docMk/>
            <pc:sldMk cId="2345692040" sldId="311"/>
            <ac:picMk id="5" creationId="{12232E33-C5CD-8653-5BB4-23FCBCEA8B0C}"/>
          </ac:picMkLst>
        </pc:picChg>
      </pc:sldChg>
      <pc:sldChg chg="addSp modSp add mod">
        <pc:chgData name="Bachu, Lokesh" userId="9c31840a-16a8-4b13-a969-cfe956679ff7" providerId="ADAL" clId="{62056258-EDA2-47D1-B5FE-6E9385D70B64}" dt="2025-02-21T14:52:50.731" v="741" actId="207"/>
        <pc:sldMkLst>
          <pc:docMk/>
          <pc:sldMk cId="2223019360" sldId="312"/>
        </pc:sldMkLst>
        <pc:spChg chg="add mod">
          <ac:chgData name="Bachu, Lokesh" userId="9c31840a-16a8-4b13-a969-cfe956679ff7" providerId="ADAL" clId="{62056258-EDA2-47D1-B5FE-6E9385D70B64}" dt="2025-02-21T14:52:50.731" v="741" actId="207"/>
          <ac:spMkLst>
            <pc:docMk/>
            <pc:sldMk cId="2223019360" sldId="312"/>
            <ac:spMk id="3" creationId="{82790135-DAA9-AD96-E14A-1A4AF5D55519}"/>
          </ac:spMkLst>
        </pc:spChg>
      </pc:sldChg>
      <pc:sldChg chg="addSp modSp add mod setBg">
        <pc:chgData name="Bachu, Lokesh" userId="9c31840a-16a8-4b13-a969-cfe956679ff7" providerId="ADAL" clId="{62056258-EDA2-47D1-B5FE-6E9385D70B64}" dt="2025-02-21T14:53:23.645" v="744" actId="14100"/>
        <pc:sldMkLst>
          <pc:docMk/>
          <pc:sldMk cId="931278110" sldId="313"/>
        </pc:sldMkLst>
        <pc:spChg chg="add">
          <ac:chgData name="Bachu, Lokesh" userId="9c31840a-16a8-4b13-a969-cfe956679ff7" providerId="ADAL" clId="{62056258-EDA2-47D1-B5FE-6E9385D70B64}" dt="2025-02-21T14:53:17.424" v="743" actId="26606"/>
          <ac:spMkLst>
            <pc:docMk/>
            <pc:sldMk cId="931278110" sldId="313"/>
            <ac:spMk id="8" creationId="{5F879AC3-D4CE-493C-ADC7-06205677F4F8}"/>
          </ac:spMkLst>
        </pc:spChg>
        <pc:spChg chg="add">
          <ac:chgData name="Bachu, Lokesh" userId="9c31840a-16a8-4b13-a969-cfe956679ff7" providerId="ADAL" clId="{62056258-EDA2-47D1-B5FE-6E9385D70B64}" dt="2025-02-21T14:53:17.424" v="743" actId="26606"/>
          <ac:spMkLst>
            <pc:docMk/>
            <pc:sldMk cId="931278110" sldId="313"/>
            <ac:spMk id="10" creationId="{736F0DFD-0954-464F-BF12-DD2E6F6E0380}"/>
          </ac:spMkLst>
        </pc:spChg>
        <pc:picChg chg="add mod">
          <ac:chgData name="Bachu, Lokesh" userId="9c31840a-16a8-4b13-a969-cfe956679ff7" providerId="ADAL" clId="{62056258-EDA2-47D1-B5FE-6E9385D70B64}" dt="2025-02-21T14:53:23.645" v="744" actId="14100"/>
          <ac:picMkLst>
            <pc:docMk/>
            <pc:sldMk cId="931278110" sldId="313"/>
            <ac:picMk id="3" creationId="{964756B1-93A3-F4C7-6554-B4ACCF2DCA27}"/>
          </ac:picMkLst>
        </pc:picChg>
      </pc:sldChg>
      <pc:sldChg chg="addSp modSp add mod setBg">
        <pc:chgData name="Bachu, Lokesh" userId="9c31840a-16a8-4b13-a969-cfe956679ff7" providerId="ADAL" clId="{62056258-EDA2-47D1-B5FE-6E9385D70B64}" dt="2025-02-21T14:55:12.462" v="766" actId="255"/>
        <pc:sldMkLst>
          <pc:docMk/>
          <pc:sldMk cId="1074451603" sldId="314"/>
        </pc:sldMkLst>
        <pc:spChg chg="add mod">
          <ac:chgData name="Bachu, Lokesh" userId="9c31840a-16a8-4b13-a969-cfe956679ff7" providerId="ADAL" clId="{62056258-EDA2-47D1-B5FE-6E9385D70B64}" dt="2025-02-21T14:55:12.462" v="766" actId="255"/>
          <ac:spMkLst>
            <pc:docMk/>
            <pc:sldMk cId="1074451603" sldId="314"/>
            <ac:spMk id="3" creationId="{CF0C9B53-2A55-0150-8814-C767C97D7555}"/>
          </ac:spMkLst>
        </pc:spChg>
        <pc:spChg chg="add">
          <ac:chgData name="Bachu, Lokesh" userId="9c31840a-16a8-4b13-a969-cfe956679ff7" providerId="ADAL" clId="{62056258-EDA2-47D1-B5FE-6E9385D70B64}" dt="2025-02-21T14:54:56.156" v="758" actId="26606"/>
          <ac:spMkLst>
            <pc:docMk/>
            <pc:sldMk cId="1074451603" sldId="314"/>
            <ac:spMk id="10" creationId="{0288C6B4-AFC3-407F-A595-EFFD38D4CCAF}"/>
          </ac:spMkLst>
        </pc:spChg>
        <pc:spChg chg="add">
          <ac:chgData name="Bachu, Lokesh" userId="9c31840a-16a8-4b13-a969-cfe956679ff7" providerId="ADAL" clId="{62056258-EDA2-47D1-B5FE-6E9385D70B64}" dt="2025-02-21T14:54:56.156" v="758" actId="26606"/>
          <ac:spMkLst>
            <pc:docMk/>
            <pc:sldMk cId="1074451603" sldId="314"/>
            <ac:spMk id="12" creationId="{CF236821-17FE-429B-8D2C-08E13A64EA40}"/>
          </ac:spMkLst>
        </pc:spChg>
        <pc:spChg chg="add">
          <ac:chgData name="Bachu, Lokesh" userId="9c31840a-16a8-4b13-a969-cfe956679ff7" providerId="ADAL" clId="{62056258-EDA2-47D1-B5FE-6E9385D70B64}" dt="2025-02-21T14:54:56.156" v="758" actId="26606"/>
          <ac:spMkLst>
            <pc:docMk/>
            <pc:sldMk cId="1074451603" sldId="314"/>
            <ac:spMk id="14" creationId="{C0BDBCD2-E081-43AB-9119-C55465E59757}"/>
          </ac:spMkLst>
        </pc:spChg>
        <pc:spChg chg="add">
          <ac:chgData name="Bachu, Lokesh" userId="9c31840a-16a8-4b13-a969-cfe956679ff7" providerId="ADAL" clId="{62056258-EDA2-47D1-B5FE-6E9385D70B64}" dt="2025-02-21T14:54:56.156" v="758" actId="26606"/>
          <ac:spMkLst>
            <pc:docMk/>
            <pc:sldMk cId="1074451603" sldId="314"/>
            <ac:spMk id="16" creationId="{98E79BE4-34FE-485A-98A5-92CE8F7C4743}"/>
          </ac:spMkLst>
        </pc:spChg>
        <pc:spChg chg="add">
          <ac:chgData name="Bachu, Lokesh" userId="9c31840a-16a8-4b13-a969-cfe956679ff7" providerId="ADAL" clId="{62056258-EDA2-47D1-B5FE-6E9385D70B64}" dt="2025-02-21T14:54:56.156" v="758" actId="26606"/>
          <ac:spMkLst>
            <pc:docMk/>
            <pc:sldMk cId="1074451603" sldId="314"/>
            <ac:spMk id="18" creationId="{7A5F0580-5EE9-419F-96EE-B6529EF6E7D0}"/>
          </ac:spMkLst>
        </pc:spChg>
        <pc:picChg chg="add mod">
          <ac:chgData name="Bachu, Lokesh" userId="9c31840a-16a8-4b13-a969-cfe956679ff7" providerId="ADAL" clId="{62056258-EDA2-47D1-B5FE-6E9385D70B64}" dt="2025-02-21T14:54:56.156" v="758" actId="26606"/>
          <ac:picMkLst>
            <pc:docMk/>
            <pc:sldMk cId="1074451603" sldId="314"/>
            <ac:picMk id="5" creationId="{C2ECD911-0B94-DACF-CAE2-5CDA26DB1646}"/>
          </ac:picMkLst>
        </pc:picChg>
      </pc:sldChg>
      <pc:sldChg chg="addSp modSp add mod setBg">
        <pc:chgData name="Bachu, Lokesh" userId="9c31840a-16a8-4b13-a969-cfe956679ff7" providerId="ADAL" clId="{62056258-EDA2-47D1-B5FE-6E9385D70B64}" dt="2025-02-21T14:57:39.626" v="781" actId="207"/>
        <pc:sldMkLst>
          <pc:docMk/>
          <pc:sldMk cId="461256085" sldId="315"/>
        </pc:sldMkLst>
        <pc:spChg chg="add mod">
          <ac:chgData name="Bachu, Lokesh" userId="9c31840a-16a8-4b13-a969-cfe956679ff7" providerId="ADAL" clId="{62056258-EDA2-47D1-B5FE-6E9385D70B64}" dt="2025-02-21T14:57:39.626" v="781" actId="207"/>
          <ac:spMkLst>
            <pc:docMk/>
            <pc:sldMk cId="461256085" sldId="315"/>
            <ac:spMk id="3" creationId="{DFF7C6F1-E8E7-277D-C6CF-9217752DCA44}"/>
          </ac:spMkLst>
        </pc:spChg>
        <pc:spChg chg="add">
          <ac:chgData name="Bachu, Lokesh" userId="9c31840a-16a8-4b13-a969-cfe956679ff7" providerId="ADAL" clId="{62056258-EDA2-47D1-B5FE-6E9385D70B64}" dt="2025-02-21T14:57:30.355" v="777" actId="26606"/>
          <ac:spMkLst>
            <pc:docMk/>
            <pc:sldMk cId="461256085" sldId="315"/>
            <ac:spMk id="10" creationId="{201CC55D-ED54-4C5C-95E6-10947BD1103B}"/>
          </ac:spMkLst>
        </pc:spChg>
        <pc:spChg chg="add">
          <ac:chgData name="Bachu, Lokesh" userId="9c31840a-16a8-4b13-a969-cfe956679ff7" providerId="ADAL" clId="{62056258-EDA2-47D1-B5FE-6E9385D70B64}" dt="2025-02-21T14:57:30.355" v="777" actId="26606"/>
          <ac:spMkLst>
            <pc:docMk/>
            <pc:sldMk cId="461256085" sldId="315"/>
            <ac:spMk id="16" creationId="{3873B707-463F-40B0-8227-E8CC6C67EB25}"/>
          </ac:spMkLst>
        </pc:spChg>
        <pc:spChg chg="add">
          <ac:chgData name="Bachu, Lokesh" userId="9c31840a-16a8-4b13-a969-cfe956679ff7" providerId="ADAL" clId="{62056258-EDA2-47D1-B5FE-6E9385D70B64}" dt="2025-02-21T14:57:30.355" v="777" actId="26606"/>
          <ac:spMkLst>
            <pc:docMk/>
            <pc:sldMk cId="461256085" sldId="315"/>
            <ac:spMk id="18" creationId="{C13237C8-E62C-4F0D-A318-BD6FB6C2D138}"/>
          </ac:spMkLst>
        </pc:spChg>
        <pc:spChg chg="add">
          <ac:chgData name="Bachu, Lokesh" userId="9c31840a-16a8-4b13-a969-cfe956679ff7" providerId="ADAL" clId="{62056258-EDA2-47D1-B5FE-6E9385D70B64}" dt="2025-02-21T14:57:30.355" v="777" actId="26606"/>
          <ac:spMkLst>
            <pc:docMk/>
            <pc:sldMk cId="461256085" sldId="315"/>
            <ac:spMk id="20" creationId="{19C9EAEA-39D0-4B0E-A0EB-51E7B26740B1}"/>
          </ac:spMkLst>
        </pc:spChg>
        <pc:grpChg chg="add">
          <ac:chgData name="Bachu, Lokesh" userId="9c31840a-16a8-4b13-a969-cfe956679ff7" providerId="ADAL" clId="{62056258-EDA2-47D1-B5FE-6E9385D70B64}" dt="2025-02-21T14:57:30.355" v="777" actId="26606"/>
          <ac:grpSpMkLst>
            <pc:docMk/>
            <pc:sldMk cId="461256085" sldId="315"/>
            <ac:grpSpMk id="12" creationId="{1DE889C7-FAD6-4397-98E2-05D503484459}"/>
          </ac:grpSpMkLst>
        </pc:grpChg>
        <pc:picChg chg="add mod">
          <ac:chgData name="Bachu, Lokesh" userId="9c31840a-16a8-4b13-a969-cfe956679ff7" providerId="ADAL" clId="{62056258-EDA2-47D1-B5FE-6E9385D70B64}" dt="2025-02-21T14:57:33.416" v="778" actId="14100"/>
          <ac:picMkLst>
            <pc:docMk/>
            <pc:sldMk cId="461256085" sldId="315"/>
            <ac:picMk id="5" creationId="{DD31FC82-EBD9-DC5C-2639-9EEAF5E750C9}"/>
          </ac:picMkLst>
        </pc:picChg>
      </pc:sldChg>
      <pc:sldChg chg="addSp modSp add mod">
        <pc:chgData name="Bachu, Lokesh" userId="9c31840a-16a8-4b13-a969-cfe956679ff7" providerId="ADAL" clId="{62056258-EDA2-47D1-B5FE-6E9385D70B64}" dt="2025-02-21T14:58:12.495" v="792" actId="20577"/>
        <pc:sldMkLst>
          <pc:docMk/>
          <pc:sldMk cId="610681944" sldId="316"/>
        </pc:sldMkLst>
        <pc:spChg chg="add mod">
          <ac:chgData name="Bachu, Lokesh" userId="9c31840a-16a8-4b13-a969-cfe956679ff7" providerId="ADAL" clId="{62056258-EDA2-47D1-B5FE-6E9385D70B64}" dt="2025-02-21T14:58:12.495" v="792" actId="20577"/>
          <ac:spMkLst>
            <pc:docMk/>
            <pc:sldMk cId="610681944" sldId="316"/>
            <ac:spMk id="2" creationId="{414C23F6-F0E5-47AA-F3E4-5CBBABCB4BB0}"/>
          </ac:spMkLst>
        </pc:spChg>
      </pc:sldChg>
      <pc:sldChg chg="add del">
        <pc:chgData name="Bachu, Lokesh" userId="9c31840a-16a8-4b13-a969-cfe956679ff7" providerId="ADAL" clId="{62056258-EDA2-47D1-B5FE-6E9385D70B64}" dt="2025-02-21T14:57:54.073" v="782" actId="47"/>
        <pc:sldMkLst>
          <pc:docMk/>
          <pc:sldMk cId="2949038288" sldId="317"/>
        </pc:sldMkLst>
      </pc:sldChg>
      <pc:sldChg chg="add del">
        <pc:chgData name="Bachu, Lokesh" userId="9c31840a-16a8-4b13-a969-cfe956679ff7" providerId="ADAL" clId="{62056258-EDA2-47D1-B5FE-6E9385D70B64}" dt="2025-02-21T14:57:54.073" v="782" actId="47"/>
        <pc:sldMkLst>
          <pc:docMk/>
          <pc:sldMk cId="3975419502" sldId="318"/>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200CC-2C57-0F40-9A2F-06678D33A7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1F8F5558-8B4D-9552-BAED-144F8F5FD3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072B0AB-A827-681F-084A-0C7103562F81}"/>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5" name="Footer Placeholder 4">
            <a:extLst>
              <a:ext uri="{FF2B5EF4-FFF2-40B4-BE49-F238E27FC236}">
                <a16:creationId xmlns:a16="http://schemas.microsoft.com/office/drawing/2014/main" id="{6E6B66B9-D0C4-2C79-F5F2-864C4D4445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2B45F75-0280-E88A-55E0-4949A4B5E5AE}"/>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1129237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5D0DFF-01DD-6BBC-074F-DEBA58A47D91}"/>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13EA195-F0CD-FBB0-69A5-B9AE1F1A2B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8EBA6CD-E2B1-0241-5758-D9822A6504FA}"/>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5" name="Footer Placeholder 4">
            <a:extLst>
              <a:ext uri="{FF2B5EF4-FFF2-40B4-BE49-F238E27FC236}">
                <a16:creationId xmlns:a16="http://schemas.microsoft.com/office/drawing/2014/main" id="{A53FF3C2-6985-7F19-38FA-613DDC30065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72FA4C-0943-556F-F945-D403C6AB3C87}"/>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29592400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46C1BF-4B7A-21E9-83C6-609174825DB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3D6D55-86FC-355D-192A-70D2902BA3E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2EA6870-DF24-FE2F-3DBA-B7D4E489F0C0}"/>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5" name="Footer Placeholder 4">
            <a:extLst>
              <a:ext uri="{FF2B5EF4-FFF2-40B4-BE49-F238E27FC236}">
                <a16:creationId xmlns:a16="http://schemas.microsoft.com/office/drawing/2014/main" id="{3D2D626E-BC42-6014-B5CC-2959AF5D42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0403289-AAA7-2899-EBD7-2D6DE1ABBD79}"/>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4549390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30FFB-44F2-0348-D773-209CF60FBE9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0F63F25-AC59-09DC-6118-8917BE7757C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893212C-1E1F-28FD-0F5C-A32D5CF7E399}"/>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5" name="Footer Placeholder 4">
            <a:extLst>
              <a:ext uri="{FF2B5EF4-FFF2-40B4-BE49-F238E27FC236}">
                <a16:creationId xmlns:a16="http://schemas.microsoft.com/office/drawing/2014/main" id="{0181A865-4569-A008-8278-21B9B00088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09A5AB7-659F-4215-468C-D44E5183D9B5}"/>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25949314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0148F-4D24-41C3-D1B3-DB80EBAF2A9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36D8F31-A1F9-2B46-D9BD-F85FCD00B5C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39D0EE-3E25-5690-0E54-2DCE68CE2FFE}"/>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5" name="Footer Placeholder 4">
            <a:extLst>
              <a:ext uri="{FF2B5EF4-FFF2-40B4-BE49-F238E27FC236}">
                <a16:creationId xmlns:a16="http://schemas.microsoft.com/office/drawing/2014/main" id="{B0118C8F-6D60-2A20-82B1-EEDD167DA9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BC9B642-5CB7-2B31-956E-84F7150E1159}"/>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19714930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E567D-BCC5-BEA1-503D-08AEA67B474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23B91F5-ABE9-C6E9-E63F-C43CA85B66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7B0ED7D-BB32-7E18-CDD8-6BC11157641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7A959A29-D4EC-B72A-EE53-4BD615BD0DE1}"/>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6" name="Footer Placeholder 5">
            <a:extLst>
              <a:ext uri="{FF2B5EF4-FFF2-40B4-BE49-F238E27FC236}">
                <a16:creationId xmlns:a16="http://schemas.microsoft.com/office/drawing/2014/main" id="{D067883B-64EE-22D3-6B19-9E138DCFA13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C90FA11-E4B0-CAB3-5C9F-9BA5CB179BFA}"/>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405776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10284-59B1-CE5F-82A4-588701BAEE88}"/>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28A9494-4699-4C5E-58AC-255CC1BCE63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4ADE983-FE98-541A-33E8-E1A33E618C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E58E5D40-27CE-97F4-51CC-E4212CD5DFB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99FA09-35EA-9AEE-A94F-2F18D066796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A2FDC2B2-4C2F-B691-4A7B-B04EF130E6E7}"/>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8" name="Footer Placeholder 7">
            <a:extLst>
              <a:ext uri="{FF2B5EF4-FFF2-40B4-BE49-F238E27FC236}">
                <a16:creationId xmlns:a16="http://schemas.microsoft.com/office/drawing/2014/main" id="{24D672D5-01E9-7C79-FEEA-26530119B9E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BB765A7-22FB-E78B-1EEA-6052F9A784C4}"/>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2034118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109DC-6C9F-0F5C-5EDF-E3075EBBC17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BFEEA8E-1A63-F5BC-1354-BBF252D93E14}"/>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4" name="Footer Placeholder 3">
            <a:extLst>
              <a:ext uri="{FF2B5EF4-FFF2-40B4-BE49-F238E27FC236}">
                <a16:creationId xmlns:a16="http://schemas.microsoft.com/office/drawing/2014/main" id="{52E03BE5-147D-DE8E-07AC-7F18AC2C489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4F7741F6-8321-8BB1-7FAC-72AB3F2B79EF}"/>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2542618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CFB47-5CEA-9F11-C139-539500331E2F}"/>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3" name="Footer Placeholder 2">
            <a:extLst>
              <a:ext uri="{FF2B5EF4-FFF2-40B4-BE49-F238E27FC236}">
                <a16:creationId xmlns:a16="http://schemas.microsoft.com/office/drawing/2014/main" id="{EB96C2BD-2B40-033F-9E7E-4A078FF41139}"/>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8708B2D-A31B-5CF5-66F4-ABFC7885AEA9}"/>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2748801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5E28D2-AE58-5777-71C6-96C8C1C0FF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BAD0FE27-1B8A-BA63-8CE3-210E178838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C3E1C4DC-271A-520B-367C-6D69DFFBAA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1DCDB9-7D8E-740A-21D6-290126F0EDB9}"/>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6" name="Footer Placeholder 5">
            <a:extLst>
              <a:ext uri="{FF2B5EF4-FFF2-40B4-BE49-F238E27FC236}">
                <a16:creationId xmlns:a16="http://schemas.microsoft.com/office/drawing/2014/main" id="{09EA65AC-0C1D-6FE2-0039-4C6B16CA18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7726DE97-5A8C-8AF4-4C70-0CF8DC2D4A77}"/>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1778004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284033-8126-786C-BFF5-04BA865DA2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BF7599A-AEAC-B702-D4E6-24443111F1D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F25B01F-65A8-C31B-6FFD-C42A2728D9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79DF45-C323-8301-BF9F-20F6B806FFB7}"/>
              </a:ext>
            </a:extLst>
          </p:cNvPr>
          <p:cNvSpPr>
            <a:spLocks noGrp="1"/>
          </p:cNvSpPr>
          <p:nvPr>
            <p:ph type="dt" sz="half" idx="10"/>
          </p:nvPr>
        </p:nvSpPr>
        <p:spPr/>
        <p:txBody>
          <a:bodyPr/>
          <a:lstStyle/>
          <a:p>
            <a:fld id="{256637FA-CCF6-4607-AA9F-5F03E4B8F3E6}" type="datetimeFigureOut">
              <a:rPr lang="en-GB" smtClean="0"/>
              <a:t>21/02/2025</a:t>
            </a:fld>
            <a:endParaRPr lang="en-GB"/>
          </a:p>
        </p:txBody>
      </p:sp>
      <p:sp>
        <p:nvSpPr>
          <p:cNvPr id="6" name="Footer Placeholder 5">
            <a:extLst>
              <a:ext uri="{FF2B5EF4-FFF2-40B4-BE49-F238E27FC236}">
                <a16:creationId xmlns:a16="http://schemas.microsoft.com/office/drawing/2014/main" id="{BD4D33CD-AA22-2FCE-9A25-C69CD522F42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97F37D2-9A24-C60E-E4A8-6E405CD3A263}"/>
              </a:ext>
            </a:extLst>
          </p:cNvPr>
          <p:cNvSpPr>
            <a:spLocks noGrp="1"/>
          </p:cNvSpPr>
          <p:nvPr>
            <p:ph type="sldNum" sz="quarter" idx="12"/>
          </p:nvPr>
        </p:nvSpPr>
        <p:spPr/>
        <p:txBody>
          <a:bodyPr/>
          <a:lstStyle/>
          <a:p>
            <a:fld id="{BF2B1E0B-CBD3-4E50-8EA6-7804CA5C7346}" type="slidenum">
              <a:rPr lang="en-GB" smtClean="0"/>
              <a:t>‹#›</a:t>
            </a:fld>
            <a:endParaRPr lang="en-GB"/>
          </a:p>
        </p:txBody>
      </p:sp>
    </p:spTree>
    <p:extLst>
      <p:ext uri="{BB962C8B-B14F-4D97-AF65-F5344CB8AC3E}">
        <p14:creationId xmlns:p14="http://schemas.microsoft.com/office/powerpoint/2010/main" val="714683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980F03-13D4-411C-654A-65E445347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4A6729E-1C8A-2367-6BC0-3C987AA9BA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DAE1E5C-D42E-7B9C-D8A9-66876F03ED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56637FA-CCF6-4607-AA9F-5F03E4B8F3E6}" type="datetimeFigureOut">
              <a:rPr lang="en-GB" smtClean="0"/>
              <a:t>21/02/2025</a:t>
            </a:fld>
            <a:endParaRPr lang="en-GB"/>
          </a:p>
        </p:txBody>
      </p:sp>
      <p:sp>
        <p:nvSpPr>
          <p:cNvPr id="5" name="Footer Placeholder 4">
            <a:extLst>
              <a:ext uri="{FF2B5EF4-FFF2-40B4-BE49-F238E27FC236}">
                <a16:creationId xmlns:a16="http://schemas.microsoft.com/office/drawing/2014/main" id="{48D44E09-FF27-A984-5FF5-2DEFC57A37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1B56E7F4-29BC-F78B-917F-3741634057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F2B1E0B-CBD3-4E50-8EA6-7804CA5C7346}" type="slidenum">
              <a:rPr lang="en-GB" smtClean="0"/>
              <a:t>‹#›</a:t>
            </a:fld>
            <a:endParaRPr lang="en-GB"/>
          </a:p>
        </p:txBody>
      </p:sp>
    </p:spTree>
    <p:extLst>
      <p:ext uri="{BB962C8B-B14F-4D97-AF65-F5344CB8AC3E}">
        <p14:creationId xmlns:p14="http://schemas.microsoft.com/office/powerpoint/2010/main" val="1972749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9" name="Rectangle 28">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Rectangle 3">
            <a:extLst>
              <a:ext uri="{FF2B5EF4-FFF2-40B4-BE49-F238E27FC236}">
                <a16:creationId xmlns:a16="http://schemas.microsoft.com/office/drawing/2014/main" id="{4B028AFC-4420-22A2-148A-7EF266766AAE}"/>
              </a:ext>
            </a:extLst>
          </p:cNvPr>
          <p:cNvSpPr/>
          <p:nvPr/>
        </p:nvSpPr>
        <p:spPr>
          <a:xfrm>
            <a:off x="1804988" y="1442172"/>
            <a:ext cx="8582025" cy="2177328"/>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600" b="1" kern="1200" cap="none" spc="0">
                <a:ln w="12700">
                  <a:solidFill>
                    <a:schemeClr val="accent1"/>
                  </a:solidFill>
                  <a:prstDash val="solid"/>
                </a:ln>
                <a:solidFill>
                  <a:schemeClr val="tx1"/>
                </a:solidFill>
                <a:effectLst>
                  <a:outerShdw dist="38100" dir="2640000" algn="bl" rotWithShape="0">
                    <a:schemeClr val="accent1"/>
                  </a:outerShdw>
                </a:effectLst>
                <a:latin typeface="+mj-lt"/>
                <a:ea typeface="+mj-ea"/>
                <a:cs typeface="+mj-cs"/>
              </a:rPr>
              <a:t>Python Directory and </a:t>
            </a:r>
          </a:p>
          <a:p>
            <a:pPr algn="ctr">
              <a:lnSpc>
                <a:spcPct val="90000"/>
              </a:lnSpc>
              <a:spcBef>
                <a:spcPct val="0"/>
              </a:spcBef>
              <a:spcAft>
                <a:spcPts val="600"/>
              </a:spcAft>
            </a:pPr>
            <a:r>
              <a:rPr lang="en-US" sz="6600" b="1" kern="1200" cap="none" spc="0">
                <a:ln w="12700">
                  <a:solidFill>
                    <a:schemeClr val="accent1"/>
                  </a:solidFill>
                  <a:prstDash val="solid"/>
                </a:ln>
                <a:solidFill>
                  <a:schemeClr val="tx1"/>
                </a:solidFill>
                <a:effectLst>
                  <a:outerShdw dist="38100" dir="2640000" algn="bl" rotWithShape="0">
                    <a:schemeClr val="accent1"/>
                  </a:outerShdw>
                </a:effectLst>
                <a:latin typeface="+mj-lt"/>
                <a:ea typeface="+mj-ea"/>
                <a:cs typeface="+mj-cs"/>
              </a:rPr>
              <a:t>Files Management</a:t>
            </a:r>
          </a:p>
        </p:txBody>
      </p:sp>
      <p:sp>
        <p:nvSpPr>
          <p:cNvPr id="31" name="Rectangle: Rounded Corners 30">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136589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18006-C73F-D2DA-5ECC-EE07F3681E0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F0DF93A-8F61-5922-EC11-4D0441D753D7}"/>
              </a:ext>
            </a:extLst>
          </p:cNvPr>
          <p:cNvSpPr txBox="1"/>
          <p:nvPr/>
        </p:nvSpPr>
        <p:spPr>
          <a:xfrm>
            <a:off x="170121" y="345649"/>
            <a:ext cx="11663916" cy="5940088"/>
          </a:xfrm>
          <a:prstGeom prst="rect">
            <a:avLst/>
          </a:prstGeom>
          <a:noFill/>
        </p:spPr>
        <p:txBody>
          <a:bodyPr wrap="square">
            <a:spAutoFit/>
          </a:bodyPr>
          <a:lstStyle/>
          <a:p>
            <a:r>
              <a:rPr lang="en-GB" sz="2000" b="1" dirty="0" err="1">
                <a:solidFill>
                  <a:srgbClr val="FF0000"/>
                </a:solidFill>
              </a:rPr>
              <a:t>shutil</a:t>
            </a:r>
            <a:r>
              <a:rPr lang="en-GB" sz="2000" b="1" dirty="0">
                <a:solidFill>
                  <a:srgbClr val="FF0000"/>
                </a:solidFill>
              </a:rPr>
              <a:t> module:</a:t>
            </a:r>
          </a:p>
          <a:p>
            <a:r>
              <a:rPr lang="en-GB" sz="2000" dirty="0"/>
              <a:t>The </a:t>
            </a:r>
            <a:r>
              <a:rPr lang="en-GB" sz="2000" dirty="0" err="1"/>
              <a:t>shutil</a:t>
            </a:r>
            <a:r>
              <a:rPr lang="en-GB" sz="2000" dirty="0"/>
              <a:t> module focuses on high-level operations on directories and files and allows us to copy or move a directory from one source to another.</a:t>
            </a:r>
          </a:p>
          <a:p>
            <a:endParaRPr lang="en-GB" sz="2000" dirty="0"/>
          </a:p>
          <a:p>
            <a:r>
              <a:rPr lang="en-GB" sz="2000" b="1" dirty="0" err="1">
                <a:solidFill>
                  <a:srgbClr val="C00000"/>
                </a:solidFill>
              </a:rPr>
              <a:t>shutil.copytree</a:t>
            </a:r>
            <a:r>
              <a:rPr lang="en-GB" sz="2000" b="1" dirty="0">
                <a:solidFill>
                  <a:srgbClr val="C00000"/>
                </a:solidFill>
              </a:rPr>
              <a:t>(s, d, </a:t>
            </a:r>
            <a:r>
              <a:rPr lang="en-GB" sz="2000" b="1" dirty="0" err="1">
                <a:solidFill>
                  <a:srgbClr val="C00000"/>
                </a:solidFill>
              </a:rPr>
              <a:t>symlinks</a:t>
            </a:r>
            <a:r>
              <a:rPr lang="en-GB" sz="2000" b="1" dirty="0">
                <a:solidFill>
                  <a:srgbClr val="C00000"/>
                </a:solidFill>
              </a:rPr>
              <a:t>=False, ignore=None, </a:t>
            </a:r>
            <a:r>
              <a:rPr lang="en-GB" sz="2000" b="1" dirty="0" err="1">
                <a:solidFill>
                  <a:srgbClr val="C00000"/>
                </a:solidFill>
              </a:rPr>
              <a:t>copy_function</a:t>
            </a:r>
            <a:r>
              <a:rPr lang="en-GB" sz="2000" b="1" dirty="0">
                <a:solidFill>
                  <a:srgbClr val="C00000"/>
                </a:solidFill>
              </a:rPr>
              <a:t>=copy2, </a:t>
            </a:r>
            <a:r>
              <a:rPr lang="en-GB" sz="2000" b="1" dirty="0" err="1">
                <a:solidFill>
                  <a:srgbClr val="C00000"/>
                </a:solidFill>
              </a:rPr>
              <a:t>ignore_dangling_symlinks</a:t>
            </a:r>
            <a:r>
              <a:rPr lang="en-GB" sz="2000" b="1" dirty="0">
                <a:solidFill>
                  <a:srgbClr val="C00000"/>
                </a:solidFill>
              </a:rPr>
              <a:t>=False)</a:t>
            </a:r>
          </a:p>
          <a:p>
            <a:endParaRPr lang="en-GB" sz="2000" dirty="0"/>
          </a:p>
          <a:p>
            <a:pPr marL="342900" indent="-342900">
              <a:buFont typeface="Wingdings" panose="05000000000000000000" pitchFamily="2" charset="2"/>
              <a:buChar char="q"/>
            </a:pPr>
            <a:r>
              <a:rPr lang="en-GB" sz="2000" dirty="0"/>
              <a:t>This will recursively copy the source directory, signified as s, to the destination directory, signified as d, but d should not exist already.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err="1"/>
              <a:t>symlinks</a:t>
            </a:r>
            <a:r>
              <a:rPr lang="en-GB" sz="2000" dirty="0"/>
              <a:t>, or symbolic links, signify virtual files, reference folders, or folders located somewhere else. They take true, false, or omitted values. The true value means the </a:t>
            </a:r>
            <a:r>
              <a:rPr lang="en-GB" sz="2000" dirty="0" err="1"/>
              <a:t>symlinks</a:t>
            </a:r>
            <a:r>
              <a:rPr lang="en-GB" sz="2000" dirty="0"/>
              <a:t> in the source are marked the same in the destination, too, but it will not copy associated metadata. The false or omitted value means the content and metadata of the linked file are copied to the destination.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this parameter to indicate which files should be ignored while copying.</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copy2 is the default </a:t>
            </a:r>
            <a:r>
              <a:rPr lang="en-GB" sz="2000" dirty="0" err="1"/>
              <a:t>copy_function</a:t>
            </a:r>
            <a:r>
              <a:rPr lang="en-GB" sz="2000" dirty="0"/>
              <a:t> that allows to copy metadata. We can also use </a:t>
            </a:r>
            <a:r>
              <a:rPr lang="en-GB" sz="2000" dirty="0" err="1"/>
              <a:t>copystat</a:t>
            </a:r>
            <a:r>
              <a:rPr lang="en-GB" sz="2000" dirty="0"/>
              <a:t>() and copy().</a:t>
            </a:r>
          </a:p>
        </p:txBody>
      </p:sp>
    </p:spTree>
    <p:extLst>
      <p:ext uri="{BB962C8B-B14F-4D97-AF65-F5344CB8AC3E}">
        <p14:creationId xmlns:p14="http://schemas.microsoft.com/office/powerpoint/2010/main" val="25235782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2B62A66-2FBA-9124-D9EA-B934A2BF183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F3F6D99-5DC0-75A9-564E-112BBFE08700}"/>
              </a:ext>
            </a:extLst>
          </p:cNvPr>
          <p:cNvPicPr>
            <a:picLocks noChangeAspect="1"/>
          </p:cNvPicPr>
          <p:nvPr/>
        </p:nvPicPr>
        <p:blipFill>
          <a:blip r:embed="rId2"/>
          <a:stretch>
            <a:fillRect/>
          </a:stretch>
        </p:blipFill>
        <p:spPr>
          <a:xfrm>
            <a:off x="2480919" y="643466"/>
            <a:ext cx="7230162" cy="5571067"/>
          </a:xfrm>
          <a:prstGeom prst="rect">
            <a:avLst/>
          </a:prstGeom>
        </p:spPr>
      </p:pic>
    </p:spTree>
    <p:extLst>
      <p:ext uri="{BB962C8B-B14F-4D97-AF65-F5344CB8AC3E}">
        <p14:creationId xmlns:p14="http://schemas.microsoft.com/office/powerpoint/2010/main" val="24755644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730670-B876-313D-01CA-A96DEE9D84A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1623CC0-7051-E700-8D7D-9CF12E380C16}"/>
              </a:ext>
            </a:extLst>
          </p:cNvPr>
          <p:cNvSpPr txBox="1"/>
          <p:nvPr/>
        </p:nvSpPr>
        <p:spPr>
          <a:xfrm>
            <a:off x="287079" y="335846"/>
            <a:ext cx="11515061" cy="5324535"/>
          </a:xfrm>
          <a:prstGeom prst="rect">
            <a:avLst/>
          </a:prstGeom>
          <a:noFill/>
        </p:spPr>
        <p:txBody>
          <a:bodyPr wrap="square">
            <a:spAutoFit/>
          </a:bodyPr>
          <a:lstStyle/>
          <a:p>
            <a:r>
              <a:rPr lang="en-GB" sz="2000" b="1" dirty="0" err="1">
                <a:solidFill>
                  <a:srgbClr val="C00000"/>
                </a:solidFill>
              </a:rPr>
              <a:t>shutil.rmtree</a:t>
            </a:r>
            <a:r>
              <a:rPr lang="en-GB" sz="2000" b="1" dirty="0">
                <a:solidFill>
                  <a:srgbClr val="C00000"/>
                </a:solidFill>
              </a:rPr>
              <a:t>(path, </a:t>
            </a:r>
            <a:r>
              <a:rPr lang="en-GB" sz="2000" b="1" dirty="0" err="1">
                <a:solidFill>
                  <a:srgbClr val="C00000"/>
                </a:solidFill>
              </a:rPr>
              <a:t>ignore_errors</a:t>
            </a:r>
            <a:r>
              <a:rPr lang="en-GB" sz="2000" b="1" dirty="0">
                <a:solidFill>
                  <a:srgbClr val="C00000"/>
                </a:solidFill>
              </a:rPr>
              <a:t>=False, </a:t>
            </a:r>
            <a:r>
              <a:rPr lang="en-GB" sz="2000" b="1" dirty="0" err="1">
                <a:solidFill>
                  <a:srgbClr val="C00000"/>
                </a:solidFill>
              </a:rPr>
              <a:t>onerror</a:t>
            </a:r>
            <a:r>
              <a:rPr lang="en-GB" sz="2000" b="1" dirty="0">
                <a:solidFill>
                  <a:srgbClr val="C00000"/>
                </a:solidFill>
              </a:rPr>
              <a:t>=None)</a:t>
            </a:r>
          </a:p>
          <a:p>
            <a:endParaRPr lang="en-GB" sz="2000" dirty="0"/>
          </a:p>
          <a:p>
            <a:pPr marL="342900" indent="-342900">
              <a:buFont typeface="Wingdings" panose="05000000000000000000" pitchFamily="2" charset="2"/>
              <a:buChar char="q"/>
            </a:pPr>
            <a:r>
              <a:rPr lang="en-GB" sz="2000" dirty="0"/>
              <a:t>This method will delete a directory completely, so we can use it instead of </a:t>
            </a:r>
            <a:r>
              <a:rPr lang="en-GB" sz="2000" dirty="0" err="1"/>
              <a:t>os.rmdir</a:t>
            </a:r>
            <a:r>
              <a:rPr lang="en-GB" sz="2000" dirty="0"/>
              <a:t>, which deletes the directory only when it’s empty.</a:t>
            </a:r>
          </a:p>
          <a:p>
            <a:pPr marL="342900" indent="-342900">
              <a:buFont typeface="Wingdings" panose="05000000000000000000" pitchFamily="2" charset="2"/>
              <a:buChar char="q"/>
            </a:pPr>
            <a:r>
              <a:rPr lang="en-GB" sz="2000" dirty="0"/>
              <a:t>path is a valid directory, and the method won’t accept </a:t>
            </a:r>
            <a:r>
              <a:rPr lang="en-GB" sz="2000" dirty="0" err="1"/>
              <a:t>symlinks</a:t>
            </a:r>
            <a:r>
              <a:rPr lang="en-GB" sz="2000" dirty="0"/>
              <a:t> to a directory. </a:t>
            </a:r>
          </a:p>
          <a:p>
            <a:pPr marL="342900" indent="-342900">
              <a:buFont typeface="Wingdings" panose="05000000000000000000" pitchFamily="2" charset="2"/>
              <a:buChar char="q"/>
            </a:pPr>
            <a:r>
              <a:rPr lang="en-GB" sz="2000" dirty="0"/>
              <a:t>In case </a:t>
            </a:r>
            <a:r>
              <a:rPr lang="en-GB" sz="2000" dirty="0" err="1"/>
              <a:t>ignore_errors</a:t>
            </a:r>
            <a:r>
              <a:rPr lang="en-GB" sz="2000" dirty="0"/>
              <a:t> is false or omitted, the errors are handled by the one specified in the </a:t>
            </a:r>
            <a:r>
              <a:rPr lang="en-GB" sz="2000" dirty="0" err="1"/>
              <a:t>onerror</a:t>
            </a:r>
            <a:r>
              <a:rPr lang="en-GB" sz="2000" dirty="0"/>
              <a:t> parameter. However, if the value is true, the error is ignored when the directory is removed. </a:t>
            </a:r>
          </a:p>
          <a:p>
            <a:pPr marL="342900" indent="-342900">
              <a:buFont typeface="Wingdings" panose="05000000000000000000" pitchFamily="2" charset="2"/>
              <a:buChar char="q"/>
            </a:pPr>
            <a:r>
              <a:rPr lang="en-GB" sz="2000" dirty="0" err="1"/>
              <a:t>oneerror</a:t>
            </a:r>
            <a:r>
              <a:rPr lang="en-GB" sz="2000" dirty="0"/>
              <a:t> is a callable that takes three parameters- function (raises an exception), path (to be passed to the function), and </a:t>
            </a:r>
            <a:r>
              <a:rPr lang="en-GB" sz="2000" dirty="0" err="1"/>
              <a:t>excinfo</a:t>
            </a:r>
            <a:r>
              <a:rPr lang="en-GB" sz="2000" dirty="0"/>
              <a:t> (exception information returned by </a:t>
            </a:r>
            <a:r>
              <a:rPr lang="en-GB" sz="2000" dirty="0" err="1"/>
              <a:t>sys.exc_info</a:t>
            </a:r>
            <a:r>
              <a:rPr lang="en-GB" sz="2000" dirty="0"/>
              <a:t>()).</a:t>
            </a:r>
          </a:p>
          <a:p>
            <a:endParaRPr lang="en-GB" sz="2000" dirty="0"/>
          </a:p>
          <a:p>
            <a:r>
              <a:rPr lang="en-GB" sz="2000" b="1" dirty="0">
                <a:solidFill>
                  <a:srgbClr val="C00000"/>
                </a:solidFill>
              </a:rPr>
              <a:t>Example:</a:t>
            </a:r>
          </a:p>
          <a:p>
            <a:endParaRPr lang="en-GB" sz="2000" b="1" dirty="0">
              <a:solidFill>
                <a:srgbClr val="C00000"/>
              </a:solidFill>
            </a:endParaRPr>
          </a:p>
          <a:p>
            <a:r>
              <a:rPr lang="en-GB" sz="2000" dirty="0"/>
              <a:t>import </a:t>
            </a:r>
            <a:r>
              <a:rPr lang="en-GB" sz="2000" dirty="0" err="1"/>
              <a:t>shutil</a:t>
            </a:r>
            <a:endParaRPr lang="en-GB" sz="2000" dirty="0"/>
          </a:p>
          <a:p>
            <a:r>
              <a:rPr lang="en-GB" sz="2000" dirty="0" err="1"/>
              <a:t>shutil.rmtree</a:t>
            </a:r>
            <a:r>
              <a:rPr lang="en-GB" sz="2000" dirty="0"/>
              <a:t>('</a:t>
            </a:r>
            <a:r>
              <a:rPr lang="en-GB" sz="2000" dirty="0" err="1"/>
              <a:t>source_dir</a:t>
            </a:r>
            <a:r>
              <a:rPr lang="en-GB" sz="2000" dirty="0"/>
              <a:t>')</a:t>
            </a:r>
          </a:p>
          <a:p>
            <a:r>
              <a:rPr lang="en-GB" sz="2000" dirty="0" err="1"/>
              <a:t>shutil.rmtree</a:t>
            </a:r>
            <a:r>
              <a:rPr lang="en-GB" sz="2000" dirty="0"/>
              <a:t>('</a:t>
            </a:r>
            <a:r>
              <a:rPr lang="en-GB" sz="2000" dirty="0" err="1"/>
              <a:t>destination_dir</a:t>
            </a:r>
            <a:r>
              <a:rPr lang="en-GB" sz="2000" dirty="0"/>
              <a:t>')</a:t>
            </a:r>
          </a:p>
          <a:p>
            <a:endParaRPr lang="en-GB" sz="2000" dirty="0"/>
          </a:p>
          <a:p>
            <a:r>
              <a:rPr lang="en-GB" sz="2000" dirty="0"/>
              <a:t>It will remove previously created </a:t>
            </a:r>
            <a:r>
              <a:rPr lang="en-GB" sz="2000" dirty="0" err="1"/>
              <a:t>source_dir</a:t>
            </a:r>
            <a:r>
              <a:rPr lang="en-GB" sz="2000" dirty="0"/>
              <a:t> and </a:t>
            </a:r>
            <a:r>
              <a:rPr lang="en-GB" sz="2000" dirty="0" err="1"/>
              <a:t>destination_dir</a:t>
            </a:r>
            <a:r>
              <a:rPr lang="en-GB" sz="2000" dirty="0"/>
              <a:t> folder.</a:t>
            </a:r>
          </a:p>
        </p:txBody>
      </p:sp>
    </p:spTree>
    <p:extLst>
      <p:ext uri="{BB962C8B-B14F-4D97-AF65-F5344CB8AC3E}">
        <p14:creationId xmlns:p14="http://schemas.microsoft.com/office/powerpoint/2010/main" val="7030013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0DF49F4-1A24-D855-D9FB-B153D03517B9}"/>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AA22A1B7-5824-2372-2582-3BBA538F249A}"/>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err="1">
                <a:solidFill>
                  <a:srgbClr val="FF0000"/>
                </a:solidFill>
              </a:rPr>
              <a:t>shutil.move</a:t>
            </a:r>
            <a:r>
              <a:rPr lang="en-US" sz="2000" b="1" dirty="0">
                <a:solidFill>
                  <a:srgbClr val="FF0000"/>
                </a:solidFill>
              </a:rPr>
              <a:t>(</a:t>
            </a:r>
            <a:r>
              <a:rPr lang="en-US" sz="2000" b="1" dirty="0" err="1">
                <a:solidFill>
                  <a:srgbClr val="FF0000"/>
                </a:solidFill>
              </a:rPr>
              <a:t>s,d</a:t>
            </a:r>
            <a:r>
              <a:rPr lang="en-US" sz="2000" b="1" dirty="0">
                <a:solidFill>
                  <a:srgbClr val="FF0000"/>
                </a:solidFill>
              </a:rPr>
              <a:t>)</a:t>
            </a:r>
          </a:p>
          <a:p>
            <a:pPr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r>
              <a:rPr lang="en-US" sz="2000" dirty="0"/>
              <a:t>It will remove the source directory to the mentioned destination.</a:t>
            </a:r>
          </a:p>
          <a:p>
            <a:pPr marL="342900" indent="-228600">
              <a:lnSpc>
                <a:spcPct val="90000"/>
              </a:lnSpc>
              <a:spcAft>
                <a:spcPts val="600"/>
              </a:spcAft>
              <a:buFont typeface="Arial" panose="020B0604020202020204" pitchFamily="34" charset="0"/>
              <a:buChar char="•"/>
            </a:pPr>
            <a:endParaRPr lang="en-US" sz="2000" dirty="0"/>
          </a:p>
          <a:p>
            <a:pPr marL="342900" indent="-228600">
              <a:lnSpc>
                <a:spcPct val="90000"/>
              </a:lnSpc>
              <a:spcAft>
                <a:spcPts val="600"/>
              </a:spcAft>
              <a:buFont typeface="Arial" panose="020B0604020202020204" pitchFamily="34" charset="0"/>
              <a:buChar char="•"/>
            </a:pPr>
            <a:r>
              <a:rPr lang="en-US" sz="2000" dirty="0"/>
              <a:t>The destination must not exist already. If it does, it will be overwritten based on the </a:t>
            </a:r>
            <a:r>
              <a:rPr lang="en-US" sz="2000" dirty="0" err="1"/>
              <a:t>os.rename</a:t>
            </a:r>
            <a:r>
              <a:rPr lang="en-US" sz="2000" dirty="0"/>
              <a:t>() semantics. </a:t>
            </a:r>
          </a:p>
        </p:txBody>
      </p:sp>
      <p:pic>
        <p:nvPicPr>
          <p:cNvPr id="5" name="Picture 4" descr="A screenshot of a computer program&#10;&#10;AI-generated content may be incorrect.">
            <a:extLst>
              <a:ext uri="{FF2B5EF4-FFF2-40B4-BE49-F238E27FC236}">
                <a16:creationId xmlns:a16="http://schemas.microsoft.com/office/drawing/2014/main" id="{E3C3876A-090B-A188-5A38-404CFAB14756}"/>
              </a:ext>
            </a:extLst>
          </p:cNvPr>
          <p:cNvPicPr>
            <a:picLocks noChangeAspect="1"/>
          </p:cNvPicPr>
          <p:nvPr/>
        </p:nvPicPr>
        <p:blipFill>
          <a:blip r:embed="rId2"/>
          <a:stretch>
            <a:fillRect/>
          </a:stretch>
        </p:blipFill>
        <p:spPr>
          <a:xfrm>
            <a:off x="6993141" y="643234"/>
            <a:ext cx="4363236" cy="5599876"/>
          </a:xfrm>
          <a:prstGeom prst="rect">
            <a:avLst/>
          </a:prstGeom>
        </p:spPr>
      </p:pic>
    </p:spTree>
    <p:extLst>
      <p:ext uri="{BB962C8B-B14F-4D97-AF65-F5344CB8AC3E}">
        <p14:creationId xmlns:p14="http://schemas.microsoft.com/office/powerpoint/2010/main" val="19585393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5E3E8-5E9E-4D6E-6A2B-00985CDBCA9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D2B40BE-2BA1-3DF5-3BFB-DED78E2C402C}"/>
              </a:ext>
            </a:extLst>
          </p:cNvPr>
          <p:cNvSpPr txBox="1"/>
          <p:nvPr/>
        </p:nvSpPr>
        <p:spPr>
          <a:xfrm>
            <a:off x="168348" y="151179"/>
            <a:ext cx="11855303" cy="6555641"/>
          </a:xfrm>
          <a:prstGeom prst="rect">
            <a:avLst/>
          </a:prstGeom>
          <a:noFill/>
        </p:spPr>
        <p:txBody>
          <a:bodyPr wrap="square">
            <a:spAutoFit/>
          </a:bodyPr>
          <a:lstStyle/>
          <a:p>
            <a:r>
              <a:rPr lang="en-GB" sz="2000" b="1" dirty="0" err="1">
                <a:solidFill>
                  <a:srgbClr val="FF0000"/>
                </a:solidFill>
              </a:rPr>
              <a:t>tempfile</a:t>
            </a:r>
            <a:r>
              <a:rPr lang="en-GB" sz="2000" b="1" dirty="0">
                <a:solidFill>
                  <a:srgbClr val="FF0000"/>
                </a:solidFill>
              </a:rPr>
              <a:t> module</a:t>
            </a:r>
          </a:p>
          <a:p>
            <a:r>
              <a:rPr lang="en-GB" sz="2000" dirty="0"/>
              <a:t>We use this module to create temporary directories or files in the temp directory that the operating system creates.</a:t>
            </a:r>
          </a:p>
          <a:p>
            <a:endParaRPr lang="en-GB" sz="2000" dirty="0"/>
          </a:p>
          <a:p>
            <a:r>
              <a:rPr lang="en-GB" sz="2000" dirty="0"/>
              <a:t>profile/</a:t>
            </a:r>
            <a:r>
              <a:rPr lang="en-GB" sz="2000" dirty="0" err="1"/>
              <a:t>AppData</a:t>
            </a:r>
            <a:r>
              <a:rPr lang="en-GB" sz="2000" dirty="0"/>
              <a:t>/Local/temp</a:t>
            </a:r>
          </a:p>
          <a:p>
            <a:endParaRPr lang="en-GB" sz="2000" dirty="0"/>
          </a:p>
          <a:p>
            <a:endParaRPr lang="en-GB" sz="2000" dirty="0"/>
          </a:p>
          <a:p>
            <a:r>
              <a:rPr lang="en-GB" sz="2000" b="1" dirty="0" err="1">
                <a:solidFill>
                  <a:srgbClr val="FF0000"/>
                </a:solidFill>
              </a:rPr>
              <a:t>mkdtemp</a:t>
            </a:r>
            <a:r>
              <a:rPr lang="en-GB" sz="2000" b="1" dirty="0">
                <a:solidFill>
                  <a:srgbClr val="FF0000"/>
                </a:solidFill>
              </a:rPr>
              <a:t>()</a:t>
            </a:r>
          </a:p>
          <a:p>
            <a:pPr marL="342900" indent="-342900">
              <a:buFont typeface="Wingdings" panose="05000000000000000000" pitchFamily="2" charset="2"/>
              <a:buChar char="q"/>
            </a:pPr>
            <a:r>
              <a:rPr lang="en-GB" sz="2000" dirty="0"/>
              <a:t>It passes suffix, prefix, and </a:t>
            </a:r>
            <a:r>
              <a:rPr lang="en-GB" sz="2000" dirty="0" err="1"/>
              <a:t>dir</a:t>
            </a:r>
            <a:r>
              <a:rPr lang="en-GB" sz="2000" dirty="0"/>
              <a:t> parameters to create a temporary directory.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suffix and prefix align with the naming conventions for the temp directory. The suffix parameter decides the end of the file name, whereas the prefix decides its beginning and is commonly set to ‘</a:t>
            </a:r>
            <a:r>
              <a:rPr lang="en-GB" sz="2000" dirty="0" err="1"/>
              <a:t>tmp</a:t>
            </a:r>
            <a:r>
              <a:rPr lang="en-GB" sz="2000" dirty="0"/>
              <a:t>’.</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err="1"/>
              <a:t>dir</a:t>
            </a:r>
            <a:r>
              <a:rPr lang="en-GB" sz="2000" dirty="0"/>
              <a:t> is used to specify the path where the temporary directory is to be created. By default, it is set to the temp directory that the operating system creates.</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Users who create the temp </a:t>
            </a:r>
            <a:r>
              <a:rPr lang="en-GB" sz="2000" dirty="0" err="1"/>
              <a:t>dir</a:t>
            </a:r>
            <a:r>
              <a:rPr lang="en-GB" sz="2000" dirty="0"/>
              <a:t> must delete the temporary directory once the work is complete.</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Temporary directories are writable, readable, and searchable by the creator using the unique ID. </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method runs the path of the new directory. </a:t>
            </a:r>
          </a:p>
        </p:txBody>
      </p:sp>
    </p:spTree>
    <p:extLst>
      <p:ext uri="{BB962C8B-B14F-4D97-AF65-F5344CB8AC3E}">
        <p14:creationId xmlns:p14="http://schemas.microsoft.com/office/powerpoint/2010/main" val="20683888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6BEA27-7931-E5D2-27A0-606D1D4E9F49}"/>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B566A98C-D864-C4EE-925D-96CCB484B7D4}"/>
              </a:ext>
            </a:extLst>
          </p:cNvPr>
          <p:cNvPicPr>
            <a:picLocks noChangeAspect="1"/>
          </p:cNvPicPr>
          <p:nvPr/>
        </p:nvPicPr>
        <p:blipFill>
          <a:blip r:embed="rId2"/>
          <a:stretch>
            <a:fillRect/>
          </a:stretch>
        </p:blipFill>
        <p:spPr>
          <a:xfrm>
            <a:off x="2502567" y="643468"/>
            <a:ext cx="8918109" cy="5571066"/>
          </a:xfrm>
          <a:prstGeom prst="rect">
            <a:avLst/>
          </a:prstGeom>
        </p:spPr>
      </p:pic>
    </p:spTree>
    <p:extLst>
      <p:ext uri="{BB962C8B-B14F-4D97-AF65-F5344CB8AC3E}">
        <p14:creationId xmlns:p14="http://schemas.microsoft.com/office/powerpoint/2010/main" val="3169245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9B152B-9914-BCB4-F56A-788D2F6A606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B6D267E-5427-8B4C-6D85-6D556BF32183}"/>
              </a:ext>
            </a:extLst>
          </p:cNvPr>
          <p:cNvSpPr txBox="1"/>
          <p:nvPr/>
        </p:nvSpPr>
        <p:spPr>
          <a:xfrm>
            <a:off x="223283" y="180754"/>
            <a:ext cx="11674549" cy="3477875"/>
          </a:xfrm>
          <a:prstGeom prst="rect">
            <a:avLst/>
          </a:prstGeom>
          <a:noFill/>
        </p:spPr>
        <p:txBody>
          <a:bodyPr wrap="square">
            <a:spAutoFit/>
          </a:bodyPr>
          <a:lstStyle/>
          <a:p>
            <a:r>
              <a:rPr lang="en-GB" sz="2000" b="1" dirty="0" err="1">
                <a:solidFill>
                  <a:srgbClr val="FF0000"/>
                </a:solidFill>
              </a:rPr>
              <a:t>TemporaryDirectory</a:t>
            </a:r>
            <a:r>
              <a:rPr lang="en-GB" sz="2000" b="1" dirty="0">
                <a:solidFill>
                  <a:srgbClr val="FF0000"/>
                </a:solidFill>
              </a:rPr>
              <a:t>()</a:t>
            </a:r>
          </a:p>
          <a:p>
            <a:pPr marL="342900" indent="-342900">
              <a:buFont typeface="Wingdings" panose="05000000000000000000" pitchFamily="2" charset="2"/>
              <a:buChar char="q"/>
            </a:pPr>
            <a:r>
              <a:rPr lang="en-GB" sz="2000" dirty="0"/>
              <a:t>It uses </a:t>
            </a:r>
            <a:r>
              <a:rPr lang="en-GB" sz="2000" dirty="0" err="1"/>
              <a:t>mkdtemp</a:t>
            </a:r>
            <a:r>
              <a:rPr lang="en-GB" sz="2000" dirty="0"/>
              <a:t>() to create a temporary directory, and we must pass the same parameters for this method.</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basic difference is the object created works like a context manager.</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object-name to get the name of the new temporary directory.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The file system automatically deletes the temporary file, so users do not need to do it manually.</a:t>
            </a:r>
          </a:p>
          <a:p>
            <a:pPr marL="342900" indent="-342900">
              <a:buFont typeface="Wingdings" panose="05000000000000000000" pitchFamily="2" charset="2"/>
              <a:buChar char="q"/>
            </a:pPr>
            <a:endParaRPr lang="en-GB" sz="2000" dirty="0"/>
          </a:p>
          <a:p>
            <a:pPr marL="342900" indent="-342900">
              <a:buFont typeface="Wingdings" panose="05000000000000000000" pitchFamily="2" charset="2"/>
              <a:buChar char="q"/>
            </a:pPr>
            <a:r>
              <a:rPr lang="en-GB" sz="2000" dirty="0"/>
              <a:t>We use the cleanup() function to explicitly delete the temporary dir.</a:t>
            </a:r>
          </a:p>
        </p:txBody>
      </p:sp>
    </p:spTree>
    <p:extLst>
      <p:ext uri="{BB962C8B-B14F-4D97-AF65-F5344CB8AC3E}">
        <p14:creationId xmlns:p14="http://schemas.microsoft.com/office/powerpoint/2010/main" val="4202009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3F1B4F7-8F13-0F7E-106D-37CEB1FF178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13A2B150-858E-E598-BA4A-389F6E1543D3}"/>
              </a:ext>
            </a:extLst>
          </p:cNvPr>
          <p:cNvPicPr>
            <a:picLocks noChangeAspect="1"/>
          </p:cNvPicPr>
          <p:nvPr/>
        </p:nvPicPr>
        <p:blipFill>
          <a:blip r:embed="rId2"/>
          <a:stretch>
            <a:fillRect/>
          </a:stretch>
        </p:blipFill>
        <p:spPr>
          <a:xfrm>
            <a:off x="3015343" y="524934"/>
            <a:ext cx="6725749" cy="6146800"/>
          </a:xfrm>
          <a:prstGeom prst="rect">
            <a:avLst/>
          </a:prstGeom>
        </p:spPr>
      </p:pic>
    </p:spTree>
    <p:extLst>
      <p:ext uri="{BB962C8B-B14F-4D97-AF65-F5344CB8AC3E}">
        <p14:creationId xmlns:p14="http://schemas.microsoft.com/office/powerpoint/2010/main" val="3259034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C31C6-C6BB-3500-F7D3-BC4D7C76A70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C475CA6-8B13-89F8-DD65-BD57B8B74D79}"/>
              </a:ext>
            </a:extLst>
          </p:cNvPr>
          <p:cNvSpPr txBox="1"/>
          <p:nvPr/>
        </p:nvSpPr>
        <p:spPr>
          <a:xfrm>
            <a:off x="265814" y="751344"/>
            <a:ext cx="11653284" cy="4401205"/>
          </a:xfrm>
          <a:prstGeom prst="rect">
            <a:avLst/>
          </a:prstGeom>
          <a:noFill/>
        </p:spPr>
        <p:txBody>
          <a:bodyPr wrap="square">
            <a:spAutoFit/>
          </a:bodyPr>
          <a:lstStyle/>
          <a:p>
            <a:r>
              <a:rPr lang="en-GB" sz="2000" b="1" dirty="0" err="1">
                <a:solidFill>
                  <a:srgbClr val="FF0000"/>
                </a:solidFill>
              </a:rPr>
              <a:t>filecmp</a:t>
            </a:r>
            <a:r>
              <a:rPr lang="en-GB" sz="2000" b="1" dirty="0">
                <a:solidFill>
                  <a:srgbClr val="FF0000"/>
                </a:solidFill>
              </a:rPr>
              <a:t> module</a:t>
            </a:r>
          </a:p>
          <a:p>
            <a:r>
              <a:rPr lang="en-GB" sz="2000" dirty="0"/>
              <a:t>This module provides functions to compare files and directories. For this, we create an object for the class </a:t>
            </a:r>
            <a:r>
              <a:rPr lang="en-GB" sz="2000" dirty="0" err="1"/>
              <a:t>file.dircmp</a:t>
            </a:r>
            <a:r>
              <a:rPr lang="en-GB" sz="2000" dirty="0"/>
              <a:t> to describe the file to ignore and the file to hide from functions of that class. We also invoke the constructor before calling any function of the class. Here’s the method to invoke the constructor:</a:t>
            </a:r>
          </a:p>
          <a:p>
            <a:endParaRPr lang="en-GB" sz="2000" dirty="0"/>
          </a:p>
          <a:p>
            <a:r>
              <a:rPr lang="en-GB" sz="2000" b="1" dirty="0">
                <a:solidFill>
                  <a:srgbClr val="FF0000"/>
                </a:solidFill>
              </a:rPr>
              <a:t>Syntax</a:t>
            </a:r>
          </a:p>
          <a:p>
            <a:r>
              <a:rPr lang="en-GB" sz="2000" dirty="0"/>
              <a:t>d = </a:t>
            </a:r>
            <a:r>
              <a:rPr lang="en-GB" sz="2000" dirty="0" err="1"/>
              <a:t>filecmp</a:t>
            </a:r>
            <a:r>
              <a:rPr lang="en-GB" sz="2000" dirty="0"/>
              <a:t> . </a:t>
            </a:r>
            <a:r>
              <a:rPr lang="en-GB" sz="2000" dirty="0" err="1"/>
              <a:t>dircmp</a:t>
            </a:r>
            <a:r>
              <a:rPr lang="en-GB" sz="2000" dirty="0"/>
              <a:t>( dir_1, dir_2, ignore=[</a:t>
            </a:r>
            <a:r>
              <a:rPr lang="en-GB" sz="2000" dirty="0" err="1"/>
              <a:t>a,b,c</a:t>
            </a:r>
            <a:r>
              <a:rPr lang="en-GB" sz="2000" dirty="0"/>
              <a:t>]/None, hide=[</a:t>
            </a:r>
            <a:r>
              <a:rPr lang="en-GB" sz="2000" dirty="0" err="1"/>
              <a:t>d,e,f</a:t>
            </a:r>
            <a:r>
              <a:rPr lang="en-GB" sz="2000" dirty="0"/>
              <a:t>]/None )</a:t>
            </a:r>
          </a:p>
          <a:p>
            <a:endParaRPr lang="en-GB" sz="2000" dirty="0"/>
          </a:p>
          <a:p>
            <a:endParaRPr lang="en-GB" sz="2000" dirty="0"/>
          </a:p>
          <a:p>
            <a:r>
              <a:rPr lang="en-GB" sz="2000" b="1" dirty="0">
                <a:solidFill>
                  <a:srgbClr val="FF0000"/>
                </a:solidFill>
              </a:rPr>
              <a:t>Functions for Comparing Directories</a:t>
            </a:r>
          </a:p>
          <a:p>
            <a:r>
              <a:rPr lang="en-GB" sz="2000" dirty="0" err="1"/>
              <a:t>d.report</a:t>
            </a:r>
            <a:r>
              <a:rPr lang="en-GB" sz="2000" dirty="0"/>
              <a:t>()- It is used to compare two directories while invoking a constructor. This method presents a summary of a list of files in the two directories. If the files are the same, they are listed and common subdirectories are also printed as an output. </a:t>
            </a:r>
          </a:p>
        </p:txBody>
      </p:sp>
    </p:spTree>
    <p:extLst>
      <p:ext uri="{BB962C8B-B14F-4D97-AF65-F5344CB8AC3E}">
        <p14:creationId xmlns:p14="http://schemas.microsoft.com/office/powerpoint/2010/main" val="269855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C85A57F-24FB-A61F-AFA2-B4DC1E7E2C61}"/>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7BC6C079-D24A-C340-4E6C-AE1AE4EE13C3}"/>
              </a:ext>
            </a:extLst>
          </p:cNvPr>
          <p:cNvPicPr>
            <a:picLocks noChangeAspect="1"/>
          </p:cNvPicPr>
          <p:nvPr/>
        </p:nvPicPr>
        <p:blipFill>
          <a:blip r:embed="rId2"/>
          <a:stretch>
            <a:fillRect/>
          </a:stretch>
        </p:blipFill>
        <p:spPr>
          <a:xfrm>
            <a:off x="3243943" y="643468"/>
            <a:ext cx="6674628" cy="5571066"/>
          </a:xfrm>
          <a:prstGeom prst="rect">
            <a:avLst/>
          </a:prstGeom>
        </p:spPr>
      </p:pic>
    </p:spTree>
    <p:extLst>
      <p:ext uri="{BB962C8B-B14F-4D97-AF65-F5344CB8AC3E}">
        <p14:creationId xmlns:p14="http://schemas.microsoft.com/office/powerpoint/2010/main" val="2611065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1DBED43-B5C8-0B35-21FB-ED45122EEFC4}"/>
              </a:ext>
            </a:extLst>
          </p:cNvPr>
          <p:cNvSpPr txBox="1"/>
          <p:nvPr/>
        </p:nvSpPr>
        <p:spPr>
          <a:xfrm>
            <a:off x="295053" y="458051"/>
            <a:ext cx="6097772" cy="1200329"/>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rgbClr val="FF0000"/>
                </a:solidFill>
              </a:rPr>
              <a:t>Introduction</a:t>
            </a:r>
          </a:p>
          <a:p>
            <a:pPr marL="342900" indent="-342900">
              <a:buFont typeface="Wingdings" panose="05000000000000000000" pitchFamily="2" charset="2"/>
              <a:buChar char="q"/>
            </a:pPr>
            <a:r>
              <a:rPr lang="en-GB" sz="2400" b="1" dirty="0">
                <a:solidFill>
                  <a:srgbClr val="FF0000"/>
                </a:solidFill>
              </a:rPr>
              <a:t>What Is a Directory in Python?</a:t>
            </a:r>
          </a:p>
          <a:p>
            <a:pPr marL="342900" indent="-342900">
              <a:buFont typeface="Wingdings" panose="05000000000000000000" pitchFamily="2" charset="2"/>
              <a:buChar char="q"/>
            </a:pPr>
            <a:r>
              <a:rPr lang="en-GB" sz="2400" b="1" dirty="0">
                <a:solidFill>
                  <a:srgbClr val="FF0000"/>
                </a:solidFill>
              </a:rPr>
              <a:t>Python Directory Management</a:t>
            </a:r>
          </a:p>
        </p:txBody>
      </p:sp>
      <p:sp>
        <p:nvSpPr>
          <p:cNvPr id="7" name="TextBox 6">
            <a:extLst>
              <a:ext uri="{FF2B5EF4-FFF2-40B4-BE49-F238E27FC236}">
                <a16:creationId xmlns:a16="http://schemas.microsoft.com/office/drawing/2014/main" id="{2D21FB1F-5AC8-0CD2-137A-2571FE64C9F1}"/>
              </a:ext>
            </a:extLst>
          </p:cNvPr>
          <p:cNvSpPr txBox="1"/>
          <p:nvPr/>
        </p:nvSpPr>
        <p:spPr>
          <a:xfrm>
            <a:off x="212651" y="3030278"/>
            <a:ext cx="11717079" cy="1631216"/>
          </a:xfrm>
          <a:prstGeom prst="rect">
            <a:avLst/>
          </a:prstGeom>
          <a:noFill/>
        </p:spPr>
        <p:txBody>
          <a:bodyPr wrap="square">
            <a:spAutoFit/>
          </a:bodyPr>
          <a:lstStyle/>
          <a:p>
            <a:r>
              <a:rPr lang="en-GB" sz="2000" b="1" dirty="0">
                <a:solidFill>
                  <a:srgbClr val="FF0000"/>
                </a:solidFill>
              </a:rPr>
              <a:t>Introduction:</a:t>
            </a:r>
          </a:p>
          <a:p>
            <a:r>
              <a:rPr lang="en-GB" sz="2000" dirty="0"/>
              <a:t>When software is required to manage a massive number of files, we prefer organizing them by sorting code into different folders. This makes handling numerous files hassle-free. A directory in Python is a folder that groups files and subdirectories. We use the </a:t>
            </a:r>
            <a:r>
              <a:rPr lang="en-GB" sz="2000" dirty="0" err="1"/>
              <a:t>os</a:t>
            </a:r>
            <a:r>
              <a:rPr lang="en-GB" sz="2000" dirty="0"/>
              <a:t> module in Python, which offers multiple useful methods for working with directories and files.</a:t>
            </a:r>
          </a:p>
        </p:txBody>
      </p:sp>
    </p:spTree>
    <p:extLst>
      <p:ext uri="{BB962C8B-B14F-4D97-AF65-F5344CB8AC3E}">
        <p14:creationId xmlns:p14="http://schemas.microsoft.com/office/powerpoint/2010/main" val="25215242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33AA980-D3BE-E17D-C929-C96FB3FC720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D5D19D-0789-4518-B5DC-D47ADF69D2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345840F2-1D53-AA78-FBC7-8ADB46DEAB66}"/>
              </a:ext>
            </a:extLst>
          </p:cNvPr>
          <p:cNvSpPr txBox="1"/>
          <p:nvPr/>
        </p:nvSpPr>
        <p:spPr>
          <a:xfrm>
            <a:off x="1113810" y="3130041"/>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200" b="1" dirty="0" err="1">
                <a:solidFill>
                  <a:srgbClr val="FF0000"/>
                </a:solidFill>
                <a:latin typeface="+mj-lt"/>
                <a:ea typeface="+mj-ea"/>
                <a:cs typeface="+mj-cs"/>
              </a:rPr>
              <a:t>d.report_partial_closure</a:t>
            </a:r>
            <a:r>
              <a:rPr lang="en-US" sz="2200" b="1" dirty="0">
                <a:solidFill>
                  <a:srgbClr val="FF0000"/>
                </a:solidFill>
                <a:latin typeface="+mj-lt"/>
                <a:ea typeface="+mj-ea"/>
                <a:cs typeface="+mj-cs"/>
              </a:rPr>
              <a:t>()</a:t>
            </a:r>
            <a:r>
              <a:rPr lang="en-US" sz="2200" b="1" dirty="0">
                <a:latin typeface="+mj-lt"/>
                <a:ea typeface="+mj-ea"/>
                <a:cs typeface="+mj-cs"/>
              </a:rPr>
              <a:t>- It will print the comparison done between two directories and comparisons between immediate common subdirectories.</a:t>
            </a:r>
          </a:p>
          <a:p>
            <a:pPr>
              <a:lnSpc>
                <a:spcPct val="90000"/>
              </a:lnSpc>
              <a:spcBef>
                <a:spcPct val="0"/>
              </a:spcBef>
              <a:spcAft>
                <a:spcPts val="600"/>
              </a:spcAft>
            </a:pPr>
            <a:endParaRPr lang="en-US" sz="2200" dirty="0">
              <a:latin typeface="+mj-lt"/>
              <a:ea typeface="+mj-ea"/>
              <a:cs typeface="+mj-cs"/>
            </a:endParaRPr>
          </a:p>
        </p:txBody>
      </p:sp>
      <p:grpSp>
        <p:nvGrpSpPr>
          <p:cNvPr id="12" name="Group 11">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154317"/>
            <a:ext cx="731521" cy="673460"/>
            <a:chOff x="3940602" y="308034"/>
            <a:chExt cx="2116791" cy="3428999"/>
          </a:xfrm>
          <a:solidFill>
            <a:schemeClr val="accent4"/>
          </a:solidFill>
        </p:grpSpPr>
        <p:sp>
          <p:nvSpPr>
            <p:cNvPr id="13" name="Rectangle 12">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AI-generated content may be incorrect.">
            <a:extLst>
              <a:ext uri="{FF2B5EF4-FFF2-40B4-BE49-F238E27FC236}">
                <a16:creationId xmlns:a16="http://schemas.microsoft.com/office/drawing/2014/main" id="{0C506473-6102-76B7-3C41-E45BF29A75FC}"/>
              </a:ext>
            </a:extLst>
          </p:cNvPr>
          <p:cNvPicPr>
            <a:picLocks noChangeAspect="1"/>
          </p:cNvPicPr>
          <p:nvPr/>
        </p:nvPicPr>
        <p:blipFill>
          <a:blip r:embed="rId2"/>
          <a:srcRect r="3645" b="-1"/>
          <a:stretch/>
        </p:blipFill>
        <p:spPr>
          <a:xfrm>
            <a:off x="5922492" y="666728"/>
            <a:ext cx="5536001" cy="5465791"/>
          </a:xfrm>
          <a:prstGeom prst="rect">
            <a:avLst/>
          </a:prstGeom>
        </p:spPr>
      </p:pic>
    </p:spTree>
    <p:extLst>
      <p:ext uri="{BB962C8B-B14F-4D97-AF65-F5344CB8AC3E}">
        <p14:creationId xmlns:p14="http://schemas.microsoft.com/office/powerpoint/2010/main" val="6777557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2BF59D-69E9-9F0A-8868-73F705523067}"/>
            </a:ext>
          </a:extLst>
        </p:cNvPr>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47942995-B07F-4636-9A06-C6A104B26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36CCF8E-1CB2-77C2-D8FB-DB10FCD28F5D}"/>
              </a:ext>
            </a:extLst>
          </p:cNvPr>
          <p:cNvSpPr txBox="1"/>
          <p:nvPr/>
        </p:nvSpPr>
        <p:spPr>
          <a:xfrm>
            <a:off x="922665" y="597392"/>
            <a:ext cx="4036334" cy="2387600"/>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2600" b="1" kern="1200" dirty="0" err="1">
                <a:solidFill>
                  <a:srgbClr val="FF0000"/>
                </a:solidFill>
                <a:latin typeface="+mj-lt"/>
                <a:ea typeface="+mj-ea"/>
                <a:cs typeface="+mj-cs"/>
              </a:rPr>
              <a:t>d.report_partial_closure</a:t>
            </a:r>
            <a:r>
              <a:rPr lang="en-US" sz="2600" b="1" kern="1200" dirty="0">
                <a:solidFill>
                  <a:srgbClr val="FF0000"/>
                </a:solidFill>
                <a:latin typeface="+mj-lt"/>
                <a:ea typeface="+mj-ea"/>
                <a:cs typeface="+mj-cs"/>
              </a:rPr>
              <a:t>()</a:t>
            </a:r>
            <a:r>
              <a:rPr lang="en-US" sz="2600" kern="1200" dirty="0">
                <a:solidFill>
                  <a:schemeClr val="tx1"/>
                </a:solidFill>
                <a:latin typeface="+mj-lt"/>
                <a:ea typeface="+mj-ea"/>
                <a:cs typeface="+mj-cs"/>
              </a:rPr>
              <a:t>- It will print the comparison done between two directories and comparisons between immediate common subdirectories.</a:t>
            </a:r>
          </a:p>
          <a:p>
            <a:pPr>
              <a:lnSpc>
                <a:spcPct val="90000"/>
              </a:lnSpc>
              <a:spcBef>
                <a:spcPct val="0"/>
              </a:spcBef>
              <a:spcAft>
                <a:spcPts val="600"/>
              </a:spcAft>
            </a:pPr>
            <a:endParaRPr lang="en-US" sz="2600" dirty="0">
              <a:latin typeface="+mj-lt"/>
              <a:ea typeface="+mj-ea"/>
              <a:cs typeface="+mj-cs"/>
            </a:endParaRPr>
          </a:p>
          <a:p>
            <a:pPr>
              <a:lnSpc>
                <a:spcPct val="90000"/>
              </a:lnSpc>
              <a:spcBef>
                <a:spcPct val="0"/>
              </a:spcBef>
              <a:spcAft>
                <a:spcPts val="600"/>
              </a:spcAft>
            </a:pPr>
            <a:endParaRPr lang="en-US" sz="2600" kern="1200" dirty="0">
              <a:solidFill>
                <a:schemeClr val="tx1"/>
              </a:solidFill>
              <a:latin typeface="+mj-lt"/>
              <a:ea typeface="+mj-ea"/>
              <a:cs typeface="+mj-cs"/>
            </a:endParaRPr>
          </a:p>
          <a:p>
            <a:pPr>
              <a:lnSpc>
                <a:spcPct val="90000"/>
              </a:lnSpc>
              <a:spcBef>
                <a:spcPct val="0"/>
              </a:spcBef>
              <a:spcAft>
                <a:spcPts val="600"/>
              </a:spcAft>
            </a:pPr>
            <a:endParaRPr lang="en-US" sz="2600" kern="1200" dirty="0">
              <a:solidFill>
                <a:schemeClr val="tx1"/>
              </a:solidFill>
              <a:latin typeface="+mj-lt"/>
              <a:ea typeface="+mj-ea"/>
              <a:cs typeface="+mj-cs"/>
            </a:endParaRPr>
          </a:p>
        </p:txBody>
      </p:sp>
      <p:grpSp>
        <p:nvGrpSpPr>
          <p:cNvPr id="8" name="Group 7">
            <a:extLst>
              <a:ext uri="{FF2B5EF4-FFF2-40B4-BE49-F238E27FC236}">
                <a16:creationId xmlns:a16="http://schemas.microsoft.com/office/drawing/2014/main" id="{032D8612-31EB-44CF-A1D0-14FD4C7054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984992"/>
            <a:ext cx="731521" cy="673460"/>
            <a:chOff x="3940602" y="308034"/>
            <a:chExt cx="2116791" cy="3428999"/>
          </a:xfrm>
          <a:solidFill>
            <a:schemeClr val="accent4"/>
          </a:solidFill>
        </p:grpSpPr>
        <p:sp>
          <p:nvSpPr>
            <p:cNvPr id="9" name="Rectangle 8">
              <a:extLst>
                <a:ext uri="{FF2B5EF4-FFF2-40B4-BE49-F238E27FC236}">
                  <a16:creationId xmlns:a16="http://schemas.microsoft.com/office/drawing/2014/main" id="{F19A4A0F-1B59-4DB0-9764-D10936E98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B81933D1-5615-42C7-9C0B-4EB7105CCE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391886"/>
            <a:ext cx="6009366" cy="6017078"/>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163E9CE-BAF5-4DD9-F335-D603392A624E}"/>
              </a:ext>
            </a:extLst>
          </p:cNvPr>
          <p:cNvPicPr>
            <a:picLocks noChangeAspect="1"/>
          </p:cNvPicPr>
          <p:nvPr/>
        </p:nvPicPr>
        <p:blipFill>
          <a:blip r:embed="rId2"/>
          <a:stretch>
            <a:fillRect/>
          </a:stretch>
        </p:blipFill>
        <p:spPr>
          <a:xfrm>
            <a:off x="5743381" y="666728"/>
            <a:ext cx="5685810" cy="5465791"/>
          </a:xfrm>
          <a:prstGeom prst="rect">
            <a:avLst/>
          </a:prstGeom>
        </p:spPr>
      </p:pic>
      <p:sp>
        <p:nvSpPr>
          <p:cNvPr id="21" name="TextBox 20">
            <a:extLst>
              <a:ext uri="{FF2B5EF4-FFF2-40B4-BE49-F238E27FC236}">
                <a16:creationId xmlns:a16="http://schemas.microsoft.com/office/drawing/2014/main" id="{90F06C35-34DE-653E-F43A-2CF97E5B9DF7}"/>
              </a:ext>
            </a:extLst>
          </p:cNvPr>
          <p:cNvSpPr txBox="1"/>
          <p:nvPr/>
        </p:nvSpPr>
        <p:spPr>
          <a:xfrm>
            <a:off x="97927" y="4657744"/>
            <a:ext cx="4861072" cy="1938992"/>
          </a:xfrm>
          <a:prstGeom prst="rect">
            <a:avLst/>
          </a:prstGeom>
          <a:noFill/>
        </p:spPr>
        <p:txBody>
          <a:bodyPr wrap="square">
            <a:spAutoFit/>
          </a:bodyPr>
          <a:lstStyle/>
          <a:p>
            <a:r>
              <a:rPr lang="en-GB" sz="2000" b="1" dirty="0" err="1">
                <a:solidFill>
                  <a:srgbClr val="FF0000"/>
                </a:solidFill>
              </a:rPr>
              <a:t>d.report_full_closure</a:t>
            </a:r>
            <a:r>
              <a:rPr lang="en-GB" sz="2000" b="1" dirty="0">
                <a:solidFill>
                  <a:srgbClr val="FF0000"/>
                </a:solidFill>
              </a:rPr>
              <a:t>()</a:t>
            </a:r>
            <a:r>
              <a:rPr lang="en-GB" sz="2000" dirty="0"/>
              <a:t>- Although this is the same method as the last one, it performs comparison recursively. It also compares identical files, common subdirectories, and things that don’t match</a:t>
            </a:r>
          </a:p>
        </p:txBody>
      </p:sp>
    </p:spTree>
    <p:extLst>
      <p:ext uri="{BB962C8B-B14F-4D97-AF65-F5344CB8AC3E}">
        <p14:creationId xmlns:p14="http://schemas.microsoft.com/office/powerpoint/2010/main" val="28924611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4DB1D9CC-AF67-6125-C2EC-E3674439E507}"/>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A134706B-150F-487B-B4FB-34C10219C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5FD23E7-C75D-4AFA-A4D4-BE555811094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1969639" y="181596"/>
            <a:ext cx="8252722"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w="32707" cap="flat">
            <a:noFill/>
            <a:prstDash val="solid"/>
            <a:miter/>
          </a:ln>
        </p:spPr>
        <p:txBody>
          <a:bodyPr rtlCol="0" anchor="ctr"/>
          <a:lstStyle/>
          <a:p>
            <a:endParaRPr lang="en-US" dirty="0"/>
          </a:p>
        </p:txBody>
      </p:sp>
      <p:sp>
        <p:nvSpPr>
          <p:cNvPr id="4" name="Rectangle 3">
            <a:extLst>
              <a:ext uri="{FF2B5EF4-FFF2-40B4-BE49-F238E27FC236}">
                <a16:creationId xmlns:a16="http://schemas.microsoft.com/office/drawing/2014/main" id="{C91C9AF0-9C13-A7DE-C0D4-C340D92A7D42}"/>
              </a:ext>
            </a:extLst>
          </p:cNvPr>
          <p:cNvSpPr/>
          <p:nvPr/>
        </p:nvSpPr>
        <p:spPr>
          <a:xfrm>
            <a:off x="3325473" y="1998925"/>
            <a:ext cx="5541054" cy="2149412"/>
          </a:xfrm>
          <a:prstGeom prst="rect">
            <a:avLst/>
          </a:prstGeom>
        </p:spPr>
        <p:txBody>
          <a:bodyPr vert="horz" lIns="91440" tIns="45720" rIns="91440" bIns="45720" rtlCol="0" anchor="b">
            <a:normAutofit/>
          </a:bodyPr>
          <a:lstStyle/>
          <a:p>
            <a:pPr algn="ctr">
              <a:lnSpc>
                <a:spcPct val="90000"/>
              </a:lnSpc>
              <a:spcBef>
                <a:spcPct val="0"/>
              </a:spcBef>
              <a:spcAft>
                <a:spcPts val="600"/>
              </a:spcAft>
            </a:pPr>
            <a:r>
              <a:rPr lang="en-US" sz="4800" b="1" kern="1200" dirty="0">
                <a:ln w="22225">
                  <a:solidFill>
                    <a:schemeClr val="accent2"/>
                  </a:solidFill>
                  <a:prstDash val="solid"/>
                </a:ln>
                <a:solidFill>
                  <a:schemeClr val="tx1"/>
                </a:solidFill>
                <a:latin typeface="+mj-lt"/>
                <a:ea typeface="+mj-ea"/>
                <a:cs typeface="+mj-cs"/>
              </a:rPr>
              <a:t>Python CSV File: </a:t>
            </a:r>
          </a:p>
          <a:p>
            <a:pPr algn="ctr">
              <a:lnSpc>
                <a:spcPct val="90000"/>
              </a:lnSpc>
              <a:spcBef>
                <a:spcPct val="0"/>
              </a:spcBef>
              <a:spcAft>
                <a:spcPts val="600"/>
              </a:spcAft>
            </a:pPr>
            <a:r>
              <a:rPr lang="en-US" sz="4800" b="1" kern="1200" dirty="0">
                <a:ln w="22225">
                  <a:solidFill>
                    <a:schemeClr val="accent2"/>
                  </a:solidFill>
                  <a:prstDash val="solid"/>
                </a:ln>
                <a:solidFill>
                  <a:schemeClr val="tx1"/>
                </a:solidFill>
                <a:latin typeface="+mj-lt"/>
                <a:ea typeface="+mj-ea"/>
                <a:cs typeface="+mj-cs"/>
              </a:rPr>
              <a:t>                       Read and Write CSV File</a:t>
            </a:r>
          </a:p>
        </p:txBody>
      </p:sp>
    </p:spTree>
    <p:extLst>
      <p:ext uri="{BB962C8B-B14F-4D97-AF65-F5344CB8AC3E}">
        <p14:creationId xmlns:p14="http://schemas.microsoft.com/office/powerpoint/2010/main" val="25162623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F9C4D-D957-2FAD-5236-81B374737F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D9A4A50-4236-418C-1205-5EE18A9AD7DA}"/>
              </a:ext>
            </a:extLst>
          </p:cNvPr>
          <p:cNvSpPr txBox="1"/>
          <p:nvPr/>
        </p:nvSpPr>
        <p:spPr>
          <a:xfrm>
            <a:off x="1605516" y="2498651"/>
            <a:ext cx="7541142" cy="1938992"/>
          </a:xfrm>
          <a:prstGeom prst="rect">
            <a:avLst/>
          </a:prstGeom>
          <a:noFill/>
        </p:spPr>
        <p:txBody>
          <a:bodyPr wrap="square">
            <a:spAutoFit/>
          </a:bodyPr>
          <a:lstStyle/>
          <a:p>
            <a:pPr marL="342900" indent="-342900">
              <a:buFont typeface="Wingdings" panose="05000000000000000000" pitchFamily="2" charset="2"/>
              <a:buChar char="q"/>
            </a:pPr>
            <a:r>
              <a:rPr lang="en-GB" sz="2400" b="1" dirty="0">
                <a:solidFill>
                  <a:srgbClr val="FF0000"/>
                </a:solidFill>
              </a:rPr>
              <a:t>Introduction</a:t>
            </a:r>
          </a:p>
          <a:p>
            <a:pPr marL="342900" indent="-342900">
              <a:buFont typeface="Wingdings" panose="05000000000000000000" pitchFamily="2" charset="2"/>
              <a:buChar char="q"/>
            </a:pPr>
            <a:r>
              <a:rPr lang="en-GB" sz="2400" b="1" dirty="0">
                <a:solidFill>
                  <a:srgbClr val="FF0000"/>
                </a:solidFill>
              </a:rPr>
              <a:t>Working With CSV Files in Python</a:t>
            </a:r>
          </a:p>
          <a:p>
            <a:pPr marL="342900" indent="-342900">
              <a:buFont typeface="Wingdings" panose="05000000000000000000" pitchFamily="2" charset="2"/>
              <a:buChar char="q"/>
            </a:pPr>
            <a:r>
              <a:rPr lang="en-GB" sz="2400" b="1" dirty="0">
                <a:solidFill>
                  <a:srgbClr val="FF0000"/>
                </a:solidFill>
              </a:rPr>
              <a:t>Reading from a CSV File in Python</a:t>
            </a:r>
          </a:p>
          <a:p>
            <a:pPr marL="342900" indent="-342900">
              <a:buFont typeface="Wingdings" panose="05000000000000000000" pitchFamily="2" charset="2"/>
              <a:buChar char="q"/>
            </a:pPr>
            <a:r>
              <a:rPr lang="en-GB" sz="2400" b="1" dirty="0">
                <a:solidFill>
                  <a:srgbClr val="FF0000"/>
                </a:solidFill>
              </a:rPr>
              <a:t>Writing to a CSV File in Python</a:t>
            </a:r>
          </a:p>
          <a:p>
            <a:pPr marL="342900" indent="-342900">
              <a:buFont typeface="Wingdings" panose="05000000000000000000" pitchFamily="2" charset="2"/>
              <a:buChar char="q"/>
            </a:pPr>
            <a:r>
              <a:rPr lang="en-GB" sz="2400" b="1" dirty="0">
                <a:solidFill>
                  <a:srgbClr val="FF0000"/>
                </a:solidFill>
              </a:rPr>
              <a:t>Using Python Pandas to Handle CSV Files</a:t>
            </a:r>
          </a:p>
        </p:txBody>
      </p:sp>
    </p:spTree>
    <p:extLst>
      <p:ext uri="{BB962C8B-B14F-4D97-AF65-F5344CB8AC3E}">
        <p14:creationId xmlns:p14="http://schemas.microsoft.com/office/powerpoint/2010/main" val="8083346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B1E3B4-BD1A-8B2F-0767-23078A56E4D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4396D6A-7629-68C3-FF62-D6555FF392D7}"/>
              </a:ext>
            </a:extLst>
          </p:cNvPr>
          <p:cNvSpPr txBox="1"/>
          <p:nvPr/>
        </p:nvSpPr>
        <p:spPr>
          <a:xfrm>
            <a:off x="202019" y="1733107"/>
            <a:ext cx="11004697" cy="1938992"/>
          </a:xfrm>
          <a:prstGeom prst="rect">
            <a:avLst/>
          </a:prstGeom>
          <a:noFill/>
        </p:spPr>
        <p:txBody>
          <a:bodyPr wrap="square">
            <a:spAutoFit/>
          </a:bodyPr>
          <a:lstStyle/>
          <a:p>
            <a:r>
              <a:rPr lang="en-GB" sz="2000" b="1" dirty="0">
                <a:solidFill>
                  <a:srgbClr val="FF0000"/>
                </a:solidFill>
              </a:rPr>
              <a:t>Introduction:</a:t>
            </a:r>
          </a:p>
          <a:p>
            <a:endParaRPr lang="en-GB" sz="2000" dirty="0"/>
          </a:p>
          <a:p>
            <a:r>
              <a:rPr lang="en-GB" sz="2000" dirty="0"/>
              <a:t>The CSV (Comma Separated Values) format is an import and export format to store tabular data. In a CSV file, each data field is separated using a delimiter. This commonly used method is used to exchange data between applications. A wide range of applications support the CSV format, and it is also used in data science.  To represent a CSV file, save it with the .csv file extension.</a:t>
            </a:r>
          </a:p>
        </p:txBody>
      </p:sp>
    </p:spTree>
    <p:extLst>
      <p:ext uri="{BB962C8B-B14F-4D97-AF65-F5344CB8AC3E}">
        <p14:creationId xmlns:p14="http://schemas.microsoft.com/office/powerpoint/2010/main" val="18477967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8112D18-7E02-A303-4F19-7C8C1B22015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0925B391-624F-05C9-9F27-B45637D73C73}"/>
              </a:ext>
            </a:extLst>
          </p:cNvPr>
          <p:cNvPicPr>
            <a:picLocks noChangeAspect="1"/>
          </p:cNvPicPr>
          <p:nvPr/>
        </p:nvPicPr>
        <p:blipFill>
          <a:blip r:embed="rId2"/>
          <a:stretch>
            <a:fillRect/>
          </a:stretch>
        </p:blipFill>
        <p:spPr>
          <a:xfrm>
            <a:off x="3276601" y="643468"/>
            <a:ext cx="6498634" cy="5571066"/>
          </a:xfrm>
          <a:prstGeom prst="rect">
            <a:avLst/>
          </a:prstGeom>
        </p:spPr>
      </p:pic>
    </p:spTree>
    <p:extLst>
      <p:ext uri="{BB962C8B-B14F-4D97-AF65-F5344CB8AC3E}">
        <p14:creationId xmlns:p14="http://schemas.microsoft.com/office/powerpoint/2010/main" val="15331208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D3067-4C09-1B64-014C-C04530A4033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2C7AE18-453B-B694-D7B2-C7B1FA63275E}"/>
              </a:ext>
            </a:extLst>
          </p:cNvPr>
          <p:cNvSpPr txBox="1"/>
          <p:nvPr/>
        </p:nvSpPr>
        <p:spPr>
          <a:xfrm>
            <a:off x="233916" y="276447"/>
            <a:ext cx="11610754" cy="4708981"/>
          </a:xfrm>
          <a:prstGeom prst="rect">
            <a:avLst/>
          </a:prstGeom>
          <a:noFill/>
        </p:spPr>
        <p:txBody>
          <a:bodyPr wrap="square">
            <a:spAutoFit/>
          </a:bodyPr>
          <a:lstStyle/>
          <a:p>
            <a:r>
              <a:rPr lang="en-GB" sz="2000" b="1" dirty="0">
                <a:solidFill>
                  <a:srgbClr val="FF0000"/>
                </a:solidFill>
              </a:rPr>
              <a:t>Working With CSV Files in </a:t>
            </a:r>
            <a:r>
              <a:rPr lang="en-GB" sz="2000" b="1" dirty="0" err="1">
                <a:solidFill>
                  <a:srgbClr val="FF0000"/>
                </a:solidFill>
              </a:rPr>
              <a:t>Pythone</a:t>
            </a:r>
            <a:endParaRPr lang="en-GB" sz="2000" b="1" dirty="0">
              <a:solidFill>
                <a:srgbClr val="FF0000"/>
              </a:solidFill>
            </a:endParaRPr>
          </a:p>
          <a:p>
            <a:r>
              <a:rPr lang="en-GB" sz="2000" dirty="0"/>
              <a:t>In Python, there is a dedicated CSV module used to work with CSV files. It includes different methods that enable us to perform various operations. We start by importing the module using the following method:</a:t>
            </a:r>
          </a:p>
          <a:p>
            <a:endParaRPr lang="en-GB" sz="2000" dirty="0"/>
          </a:p>
          <a:p>
            <a:r>
              <a:rPr lang="en-GB" sz="2000" dirty="0"/>
              <a:t>import csv</a:t>
            </a:r>
          </a:p>
          <a:p>
            <a:endParaRPr lang="en-GB" sz="2000" dirty="0"/>
          </a:p>
          <a:p>
            <a:r>
              <a:rPr lang="en-GB" sz="2000" dirty="0"/>
              <a:t>Reading from a CSV File in Python</a:t>
            </a:r>
          </a:p>
          <a:p>
            <a:r>
              <a:rPr lang="en-GB" sz="2000" dirty="0"/>
              <a:t>The csv module in Python is used for handling the CSV files. We use the reader class from the module to read data from a CSV file.  Open the file using the open() method in ‘r’ mode. It will return the file object. To read the file, we use the </a:t>
            </a:r>
            <a:r>
              <a:rPr lang="en-GB" sz="2000" dirty="0" err="1"/>
              <a:t>csv.reader</a:t>
            </a:r>
            <a:r>
              <a:rPr lang="en-GB" sz="2000" dirty="0"/>
              <a:t>() method of the csv module, which returns the reader object that iterates through lines in the given CSV document. </a:t>
            </a:r>
          </a:p>
          <a:p>
            <a:endParaRPr lang="en-GB" sz="2000" dirty="0"/>
          </a:p>
          <a:p>
            <a:r>
              <a:rPr lang="en-GB" sz="2000" b="1" dirty="0">
                <a:solidFill>
                  <a:srgbClr val="FF0000"/>
                </a:solidFill>
              </a:rPr>
              <a:t>Syntax</a:t>
            </a:r>
          </a:p>
          <a:p>
            <a:r>
              <a:rPr lang="en-GB" sz="2000" dirty="0" err="1"/>
              <a:t>csv.reader</a:t>
            </a:r>
            <a:r>
              <a:rPr lang="en-GB" sz="2000" dirty="0"/>
              <a:t>(</a:t>
            </a:r>
            <a:r>
              <a:rPr lang="en-GB" sz="2000" dirty="0" err="1"/>
              <a:t>csvfile</a:t>
            </a:r>
            <a:r>
              <a:rPr lang="en-GB" sz="2000" dirty="0"/>
              <a:t>, dialect='excel', **</a:t>
            </a:r>
            <a:r>
              <a:rPr lang="en-GB" sz="2000" dirty="0" err="1"/>
              <a:t>fmtparams</a:t>
            </a:r>
            <a:r>
              <a:rPr lang="en-GB" sz="2000" dirty="0"/>
              <a:t>)</a:t>
            </a:r>
          </a:p>
        </p:txBody>
      </p:sp>
    </p:spTree>
    <p:extLst>
      <p:ext uri="{BB962C8B-B14F-4D97-AF65-F5344CB8AC3E}">
        <p14:creationId xmlns:p14="http://schemas.microsoft.com/office/powerpoint/2010/main" val="36657445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5AAD15-2D86-7250-CAC0-6EB528B122A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4294C01-ED6F-B677-3198-7DBE4CD7F8FC}"/>
              </a:ext>
            </a:extLst>
          </p:cNvPr>
          <p:cNvSpPr txBox="1"/>
          <p:nvPr/>
        </p:nvSpPr>
        <p:spPr>
          <a:xfrm>
            <a:off x="1017181" y="700114"/>
            <a:ext cx="6096000" cy="4093428"/>
          </a:xfrm>
          <a:prstGeom prst="rect">
            <a:avLst/>
          </a:prstGeom>
          <a:noFill/>
        </p:spPr>
        <p:txBody>
          <a:bodyPr wrap="square">
            <a:spAutoFit/>
          </a:bodyPr>
          <a:lstStyle/>
          <a:p>
            <a:r>
              <a:rPr lang="en-GB" sz="2000" b="1" dirty="0">
                <a:solidFill>
                  <a:srgbClr val="FF0000"/>
                </a:solidFill>
              </a:rPr>
              <a:t>Example</a:t>
            </a:r>
          </a:p>
          <a:p>
            <a:r>
              <a:rPr lang="en-GB" sz="2000" dirty="0"/>
              <a:t>import csv</a:t>
            </a:r>
          </a:p>
          <a:p>
            <a:r>
              <a:rPr lang="en-GB" sz="2000" dirty="0"/>
              <a:t>with open('example.csv', mode='r') as </a:t>
            </a:r>
            <a:r>
              <a:rPr lang="en-GB" sz="2000" dirty="0" err="1"/>
              <a:t>csvfile</a:t>
            </a:r>
            <a:r>
              <a:rPr lang="en-GB" sz="2000" dirty="0"/>
              <a:t>:</a:t>
            </a:r>
          </a:p>
          <a:p>
            <a:r>
              <a:rPr lang="en-GB" sz="2000" dirty="0"/>
              <a:t>    reader = </a:t>
            </a:r>
            <a:r>
              <a:rPr lang="en-GB" sz="2000" dirty="0" err="1"/>
              <a:t>csv.reader</a:t>
            </a:r>
            <a:r>
              <a:rPr lang="en-GB" sz="2000" dirty="0"/>
              <a:t>(</a:t>
            </a:r>
            <a:r>
              <a:rPr lang="en-GB" sz="2000" dirty="0" err="1"/>
              <a:t>csvfile</a:t>
            </a:r>
            <a:r>
              <a:rPr lang="en-GB" sz="2000" dirty="0"/>
              <a:t>, dialect='excel')</a:t>
            </a:r>
          </a:p>
          <a:p>
            <a:r>
              <a:rPr lang="en-GB" sz="2000" dirty="0"/>
              <a:t>    for row in reader:</a:t>
            </a:r>
          </a:p>
          <a:p>
            <a:r>
              <a:rPr lang="en-GB" sz="2000" dirty="0"/>
              <a:t>        print(row)</a:t>
            </a:r>
          </a:p>
          <a:p>
            <a:endParaRPr lang="en-GB" sz="2000" dirty="0"/>
          </a:p>
          <a:p>
            <a:r>
              <a:rPr lang="en-GB" sz="2000" b="1" dirty="0">
                <a:solidFill>
                  <a:srgbClr val="FF0000"/>
                </a:solidFill>
              </a:rPr>
              <a:t>Output:</a:t>
            </a:r>
            <a:br>
              <a:rPr lang="en-GB" sz="2000" b="1" dirty="0">
                <a:solidFill>
                  <a:srgbClr val="FF0000"/>
                </a:solidFill>
              </a:rPr>
            </a:br>
            <a:endParaRPr lang="en-GB" sz="2000" b="1" dirty="0">
              <a:solidFill>
                <a:srgbClr val="FF0000"/>
              </a:solidFill>
            </a:endParaRPr>
          </a:p>
          <a:p>
            <a:r>
              <a:rPr lang="en-GB" sz="2000" dirty="0"/>
              <a:t>['Name', 'Age', 'City']</a:t>
            </a:r>
          </a:p>
          <a:p>
            <a:r>
              <a:rPr lang="en-GB" sz="2000" dirty="0"/>
              <a:t>['A', '30', 'New York']</a:t>
            </a:r>
          </a:p>
          <a:p>
            <a:r>
              <a:rPr lang="en-GB" sz="2000" dirty="0"/>
              <a:t>['B', '25', 'Los Angeles']</a:t>
            </a:r>
          </a:p>
          <a:p>
            <a:r>
              <a:rPr lang="en-GB" sz="2000" dirty="0"/>
              <a:t>['C', '35', 'Chicago']</a:t>
            </a:r>
          </a:p>
        </p:txBody>
      </p:sp>
    </p:spTree>
    <p:extLst>
      <p:ext uri="{BB962C8B-B14F-4D97-AF65-F5344CB8AC3E}">
        <p14:creationId xmlns:p14="http://schemas.microsoft.com/office/powerpoint/2010/main" val="23803262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27AA9F-93CA-FE07-A368-5581DE39F3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7AA308A-479B-E1CD-44AC-F37EF483DEA2}"/>
              </a:ext>
            </a:extLst>
          </p:cNvPr>
          <p:cNvSpPr txBox="1"/>
          <p:nvPr/>
        </p:nvSpPr>
        <p:spPr>
          <a:xfrm>
            <a:off x="414670" y="297712"/>
            <a:ext cx="11387470" cy="4708981"/>
          </a:xfrm>
          <a:prstGeom prst="rect">
            <a:avLst/>
          </a:prstGeom>
          <a:noFill/>
        </p:spPr>
        <p:txBody>
          <a:bodyPr wrap="square">
            <a:spAutoFit/>
          </a:bodyPr>
          <a:lstStyle/>
          <a:p>
            <a:r>
              <a:rPr lang="en-GB" sz="2000" b="1" dirty="0">
                <a:solidFill>
                  <a:srgbClr val="FF0000"/>
                </a:solidFill>
              </a:rPr>
              <a:t>Writing to a CSV File in Python</a:t>
            </a:r>
          </a:p>
          <a:p>
            <a:r>
              <a:rPr lang="en-GB" sz="2000" dirty="0"/>
              <a:t>We use the </a:t>
            </a:r>
            <a:r>
              <a:rPr lang="en-GB" sz="2000" dirty="0" err="1"/>
              <a:t>csv.writer</a:t>
            </a:r>
            <a:r>
              <a:rPr lang="en-GB" sz="2000" dirty="0"/>
              <a:t>() function of the CSV module to write to a CSV file or insert data to it. This class returns a write object that converts data into a delimited string. We open the CSV file object with newline=”; else newline characters within quotes fields will be interpreted incorrectly. </a:t>
            </a:r>
          </a:p>
          <a:p>
            <a:endParaRPr lang="en-GB" sz="2000" dirty="0"/>
          </a:p>
          <a:p>
            <a:r>
              <a:rPr lang="en-GB" sz="2000" b="1" dirty="0">
                <a:solidFill>
                  <a:srgbClr val="FF0000"/>
                </a:solidFill>
              </a:rPr>
              <a:t>Syntax:</a:t>
            </a:r>
          </a:p>
          <a:p>
            <a:r>
              <a:rPr lang="en-GB" sz="2000" dirty="0" err="1"/>
              <a:t>csv.writer</a:t>
            </a:r>
            <a:r>
              <a:rPr lang="en-GB" sz="2000" dirty="0"/>
              <a:t>(</a:t>
            </a:r>
            <a:r>
              <a:rPr lang="en-GB" sz="2000" dirty="0" err="1"/>
              <a:t>csvfile</a:t>
            </a:r>
            <a:r>
              <a:rPr lang="en-GB" sz="2000" dirty="0"/>
              <a:t>, dialect='excel', **</a:t>
            </a:r>
            <a:r>
              <a:rPr lang="en-GB" sz="2000" dirty="0" err="1"/>
              <a:t>fmtparams</a:t>
            </a:r>
            <a:r>
              <a:rPr lang="en-GB" sz="2000" dirty="0"/>
              <a:t>)</a:t>
            </a:r>
          </a:p>
          <a:p>
            <a:endParaRPr lang="en-GB" sz="2000" dirty="0"/>
          </a:p>
          <a:p>
            <a:r>
              <a:rPr lang="en-GB" sz="2000" dirty="0"/>
              <a:t>There are two methods in the </a:t>
            </a:r>
            <a:r>
              <a:rPr lang="en-GB" sz="2000" dirty="0" err="1"/>
              <a:t>csv.writer</a:t>
            </a:r>
            <a:r>
              <a:rPr lang="en-GB" sz="2000" dirty="0"/>
              <a:t> class to write to a CSV file, which are as follows:</a:t>
            </a:r>
          </a:p>
          <a:p>
            <a:endParaRPr lang="en-GB" sz="2000" dirty="0"/>
          </a:p>
          <a:p>
            <a:r>
              <a:rPr lang="en-GB" sz="2000" dirty="0" err="1"/>
              <a:t>writerow</a:t>
            </a:r>
            <a:r>
              <a:rPr lang="en-GB" sz="2000" dirty="0"/>
              <a:t>()</a:t>
            </a:r>
          </a:p>
          <a:p>
            <a:r>
              <a:rPr lang="en-GB" sz="2000" dirty="0"/>
              <a:t>It is used to write a single row at a time, and we use it to write a field row. </a:t>
            </a:r>
          </a:p>
          <a:p>
            <a:endParaRPr lang="en-GB" sz="2000" dirty="0"/>
          </a:p>
          <a:p>
            <a:r>
              <a:rPr lang="en-GB" sz="2000" b="1" dirty="0">
                <a:solidFill>
                  <a:srgbClr val="FF0000"/>
                </a:solidFill>
              </a:rPr>
              <a:t>Syntax:</a:t>
            </a:r>
          </a:p>
          <a:p>
            <a:r>
              <a:rPr lang="en-GB" sz="2000" dirty="0" err="1"/>
              <a:t>writerow</a:t>
            </a:r>
            <a:r>
              <a:rPr lang="en-GB" sz="2000" dirty="0"/>
              <a:t>(fields</a:t>
            </a:r>
          </a:p>
        </p:txBody>
      </p:sp>
    </p:spTree>
    <p:extLst>
      <p:ext uri="{BB962C8B-B14F-4D97-AF65-F5344CB8AC3E}">
        <p14:creationId xmlns:p14="http://schemas.microsoft.com/office/powerpoint/2010/main" val="2411810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3012090-1194-50DF-DEC2-6DDAE5460D4A}"/>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375F92AC-5D21-73DA-6F21-560D1FEC7037}"/>
              </a:ext>
            </a:extLst>
          </p:cNvPr>
          <p:cNvPicPr>
            <a:picLocks noChangeAspect="1"/>
          </p:cNvPicPr>
          <p:nvPr/>
        </p:nvPicPr>
        <p:blipFill>
          <a:blip r:embed="rId2"/>
          <a:stretch>
            <a:fillRect/>
          </a:stretch>
        </p:blipFill>
        <p:spPr>
          <a:xfrm>
            <a:off x="3124200" y="643468"/>
            <a:ext cx="6688707" cy="5571066"/>
          </a:xfrm>
          <a:prstGeom prst="rect">
            <a:avLst/>
          </a:prstGeom>
        </p:spPr>
      </p:pic>
    </p:spTree>
    <p:extLst>
      <p:ext uri="{BB962C8B-B14F-4D97-AF65-F5344CB8AC3E}">
        <p14:creationId xmlns:p14="http://schemas.microsoft.com/office/powerpoint/2010/main" val="50801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CB435A-4D77-2C9F-E366-F1BEF422295E}"/>
              </a:ext>
            </a:extLst>
          </p:cNvPr>
          <p:cNvSpPr txBox="1"/>
          <p:nvPr/>
        </p:nvSpPr>
        <p:spPr>
          <a:xfrm>
            <a:off x="226827" y="305068"/>
            <a:ext cx="11738345" cy="6247864"/>
          </a:xfrm>
          <a:prstGeom prst="rect">
            <a:avLst/>
          </a:prstGeom>
          <a:noFill/>
        </p:spPr>
        <p:txBody>
          <a:bodyPr wrap="square">
            <a:spAutoFit/>
          </a:bodyPr>
          <a:lstStyle/>
          <a:p>
            <a:r>
              <a:rPr lang="en-GB" sz="2000" b="1" dirty="0">
                <a:solidFill>
                  <a:srgbClr val="FF0000"/>
                </a:solidFill>
              </a:rPr>
              <a:t>What Is a Directory in Python?</a:t>
            </a:r>
          </a:p>
          <a:p>
            <a:r>
              <a:rPr lang="en-GB" sz="2000" dirty="0"/>
              <a:t>A Python directory is a collection of files and subdirectories (a directory within a directory). It allows us to store, organize, and separate files on a computer. A directory without a parent is known as a root directory. </a:t>
            </a:r>
          </a:p>
          <a:p>
            <a:endParaRPr lang="en-GB" sz="2000" dirty="0"/>
          </a:p>
          <a:p>
            <a:r>
              <a:rPr lang="en-GB" sz="2000" dirty="0"/>
              <a:t>A path is a way to reach the file, containing a combination of directory and folder names separated by slashes and colons, giving a route to the file in the system. In Python, the OS module provides useful methods for working with directories and files.</a:t>
            </a:r>
          </a:p>
          <a:p>
            <a:endParaRPr lang="en-GB" sz="2000" dirty="0"/>
          </a:p>
          <a:p>
            <a:r>
              <a:rPr lang="en-GB" sz="2000" b="1" dirty="0">
                <a:solidFill>
                  <a:srgbClr val="FF0000"/>
                </a:solidFill>
              </a:rPr>
              <a:t>Python Directory Management</a:t>
            </a:r>
          </a:p>
          <a:p>
            <a:r>
              <a:rPr lang="en-GB" sz="2000" dirty="0"/>
              <a:t>Several modules in Python contain built-in functions used to manipulate and process data. Moreover, some modules enable us to interact with operating systems and files. These modules are also used for directory management. Here are the modules that offer functionalities:</a:t>
            </a:r>
          </a:p>
          <a:p>
            <a:endParaRPr lang="en-GB" sz="2000" dirty="0"/>
          </a:p>
          <a:p>
            <a:r>
              <a:rPr lang="en-GB" sz="2000" dirty="0" err="1"/>
              <a:t>os</a:t>
            </a:r>
            <a:r>
              <a:rPr lang="en-GB" sz="2000" dirty="0"/>
              <a:t> and </a:t>
            </a:r>
            <a:r>
              <a:rPr lang="en-GB" sz="2000" dirty="0" err="1"/>
              <a:t>os.path</a:t>
            </a:r>
            <a:endParaRPr lang="en-GB" sz="2000" dirty="0"/>
          </a:p>
          <a:p>
            <a:endParaRPr lang="en-GB" sz="2000" dirty="0"/>
          </a:p>
          <a:p>
            <a:r>
              <a:rPr lang="en-GB" sz="2000" dirty="0" err="1"/>
              <a:t>shutil</a:t>
            </a:r>
            <a:endParaRPr lang="en-GB" sz="2000" dirty="0"/>
          </a:p>
          <a:p>
            <a:endParaRPr lang="en-GB" sz="2000" dirty="0"/>
          </a:p>
          <a:p>
            <a:r>
              <a:rPr lang="en-GB" sz="2000" dirty="0" err="1"/>
              <a:t>tempfile</a:t>
            </a:r>
            <a:endParaRPr lang="en-GB" sz="2000" dirty="0"/>
          </a:p>
          <a:p>
            <a:endParaRPr lang="en-GB" sz="2000" dirty="0"/>
          </a:p>
          <a:p>
            <a:r>
              <a:rPr lang="en-GB" sz="2000" dirty="0" err="1"/>
              <a:t>filecmp</a:t>
            </a:r>
            <a:endParaRPr lang="en-GB" sz="2000" dirty="0"/>
          </a:p>
        </p:txBody>
      </p:sp>
    </p:spTree>
    <p:extLst>
      <p:ext uri="{BB962C8B-B14F-4D97-AF65-F5344CB8AC3E}">
        <p14:creationId xmlns:p14="http://schemas.microsoft.com/office/powerpoint/2010/main" val="164844482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DCE59-210C-022B-946B-EDD2A5A0C19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6404A2E-5040-82DC-1470-26AB467CA72C}"/>
              </a:ext>
            </a:extLst>
          </p:cNvPr>
          <p:cNvSpPr txBox="1"/>
          <p:nvPr/>
        </p:nvSpPr>
        <p:spPr>
          <a:xfrm>
            <a:off x="404037" y="751344"/>
            <a:ext cx="11344940" cy="4708981"/>
          </a:xfrm>
          <a:prstGeom prst="rect">
            <a:avLst/>
          </a:prstGeom>
          <a:noFill/>
        </p:spPr>
        <p:txBody>
          <a:bodyPr wrap="square">
            <a:spAutoFit/>
          </a:bodyPr>
          <a:lstStyle/>
          <a:p>
            <a:r>
              <a:rPr lang="en-GB" sz="2000" b="1" dirty="0" err="1">
                <a:solidFill>
                  <a:srgbClr val="FF0000"/>
                </a:solidFill>
              </a:rPr>
              <a:t>DictWriter</a:t>
            </a:r>
            <a:endParaRPr lang="en-GB" sz="2000" b="1" dirty="0">
              <a:solidFill>
                <a:srgbClr val="FF0000"/>
              </a:solidFill>
            </a:endParaRPr>
          </a:p>
          <a:p>
            <a:r>
              <a:rPr lang="en-GB" sz="2000" dirty="0"/>
              <a:t>In Python, we can write a dictionary to the CSV file using the </a:t>
            </a:r>
            <a:r>
              <a:rPr lang="en-GB" sz="2000" dirty="0" err="1"/>
              <a:t>csv.DictWriter</a:t>
            </a:r>
            <a:r>
              <a:rPr lang="en-GB" sz="2000" dirty="0"/>
              <a:t> class provided by the CSV module. It will return a writer object that maps dictionaries on the output rows.</a:t>
            </a:r>
          </a:p>
          <a:p>
            <a:endParaRPr lang="en-GB" sz="2000" dirty="0"/>
          </a:p>
          <a:p>
            <a:r>
              <a:rPr lang="en-GB" sz="2000" b="1" dirty="0">
                <a:solidFill>
                  <a:srgbClr val="FF0000"/>
                </a:solidFill>
              </a:rPr>
              <a:t>Syntax</a:t>
            </a:r>
          </a:p>
          <a:p>
            <a:r>
              <a:rPr lang="en-GB" sz="2000" dirty="0" err="1"/>
              <a:t>csv.DictWriter</a:t>
            </a:r>
            <a:r>
              <a:rPr lang="en-GB" sz="2000" dirty="0"/>
              <a:t>(</a:t>
            </a:r>
            <a:r>
              <a:rPr lang="en-GB" sz="2000" dirty="0" err="1"/>
              <a:t>csvfile</a:t>
            </a:r>
            <a:r>
              <a:rPr lang="en-GB" sz="2000" dirty="0"/>
              <a:t>, fieldnames, </a:t>
            </a:r>
            <a:r>
              <a:rPr lang="en-GB" sz="2000" dirty="0" err="1"/>
              <a:t>restval</a:t>
            </a:r>
            <a:r>
              <a:rPr lang="en-GB" sz="2000" dirty="0"/>
              <a:t>=”, </a:t>
            </a:r>
            <a:r>
              <a:rPr lang="en-GB" sz="2000" dirty="0" err="1"/>
              <a:t>extrasaction</a:t>
            </a:r>
            <a:r>
              <a:rPr lang="en-GB" sz="2000" dirty="0"/>
              <a:t>=’raise’, dialect=’excel’, *</a:t>
            </a:r>
            <a:r>
              <a:rPr lang="en-GB" sz="2000" dirty="0" err="1"/>
              <a:t>args</a:t>
            </a:r>
            <a:r>
              <a:rPr lang="en-GB" sz="2000" dirty="0"/>
              <a:t>, **</a:t>
            </a:r>
            <a:r>
              <a:rPr lang="en-GB" sz="2000" dirty="0" err="1"/>
              <a:t>kwds</a:t>
            </a:r>
            <a:r>
              <a:rPr lang="en-GB" sz="2000" dirty="0"/>
              <a:t>)</a:t>
            </a:r>
          </a:p>
          <a:p>
            <a:endParaRPr lang="en-GB" sz="2000" dirty="0"/>
          </a:p>
          <a:p>
            <a:r>
              <a:rPr lang="en-GB" sz="2000" dirty="0"/>
              <a:t>We can write to CSV using the following two methods provided by </a:t>
            </a:r>
            <a:r>
              <a:rPr lang="en-GB" sz="2000" dirty="0" err="1"/>
              <a:t>csv.DictWriter</a:t>
            </a:r>
            <a:r>
              <a:rPr lang="en-GB" sz="2000" dirty="0"/>
              <a:t>:</a:t>
            </a:r>
          </a:p>
          <a:p>
            <a:endParaRPr lang="en-GB" sz="2000" dirty="0"/>
          </a:p>
          <a:p>
            <a:r>
              <a:rPr lang="en-GB" sz="2000" dirty="0" err="1"/>
              <a:t>writeheader</a:t>
            </a:r>
            <a:r>
              <a:rPr lang="en-GB" sz="2000" dirty="0"/>
              <a:t>()</a:t>
            </a:r>
          </a:p>
          <a:p>
            <a:r>
              <a:rPr lang="en-GB" sz="2000" dirty="0"/>
              <a:t>The </a:t>
            </a:r>
            <a:r>
              <a:rPr lang="en-GB" sz="2000" dirty="0" err="1"/>
              <a:t>writerheader</a:t>
            </a:r>
            <a:r>
              <a:rPr lang="en-GB" sz="2000" dirty="0"/>
              <a:t>() method is used to write the first row of the CSV file using the mentioned fieldnames. </a:t>
            </a:r>
          </a:p>
          <a:p>
            <a:endParaRPr lang="en-GB" sz="2000" dirty="0"/>
          </a:p>
          <a:p>
            <a:r>
              <a:rPr lang="en-GB" sz="2000" b="1" dirty="0">
                <a:solidFill>
                  <a:srgbClr val="FF0000"/>
                </a:solidFill>
              </a:rPr>
              <a:t>Syntax</a:t>
            </a:r>
          </a:p>
          <a:p>
            <a:r>
              <a:rPr lang="en-GB" sz="2000" dirty="0" err="1"/>
              <a:t>writeheader</a:t>
            </a:r>
            <a:r>
              <a:rPr lang="en-GB" sz="2000" dirty="0"/>
              <a:t>()</a:t>
            </a:r>
          </a:p>
        </p:txBody>
      </p:sp>
    </p:spTree>
    <p:extLst>
      <p:ext uri="{BB962C8B-B14F-4D97-AF65-F5344CB8AC3E}">
        <p14:creationId xmlns:p14="http://schemas.microsoft.com/office/powerpoint/2010/main" val="403786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9C6FD2-D074-967E-7A29-C4CFC7926647}"/>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51FE3B90-79B8-79EC-FDDB-D10900A21A02}"/>
              </a:ext>
            </a:extLst>
          </p:cNvPr>
          <p:cNvPicPr>
            <a:picLocks noChangeAspect="1"/>
          </p:cNvPicPr>
          <p:nvPr/>
        </p:nvPicPr>
        <p:blipFill>
          <a:blip r:embed="rId2"/>
          <a:stretch>
            <a:fillRect/>
          </a:stretch>
        </p:blipFill>
        <p:spPr>
          <a:xfrm>
            <a:off x="3341915" y="643468"/>
            <a:ext cx="6134082" cy="5571066"/>
          </a:xfrm>
          <a:prstGeom prst="rect">
            <a:avLst/>
          </a:prstGeom>
        </p:spPr>
      </p:pic>
    </p:spTree>
    <p:extLst>
      <p:ext uri="{BB962C8B-B14F-4D97-AF65-F5344CB8AC3E}">
        <p14:creationId xmlns:p14="http://schemas.microsoft.com/office/powerpoint/2010/main" val="17619002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4F24857-9421-6BB2-B28F-477A800ED8B3}"/>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0E597F6B-DE34-8AC0-F3FB-EBAFF510E49D}"/>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err="1">
                <a:solidFill>
                  <a:srgbClr val="FF0000"/>
                </a:solidFill>
              </a:rPr>
              <a:t>writerows</a:t>
            </a:r>
            <a:r>
              <a:rPr lang="en-US" sz="2000" b="1" dirty="0">
                <a:solidFill>
                  <a:srgbClr val="FF0000"/>
                </a:solidFill>
              </a:rPr>
              <a:t>()</a:t>
            </a:r>
          </a:p>
          <a:p>
            <a:pPr indent="-228600">
              <a:lnSpc>
                <a:spcPct val="90000"/>
              </a:lnSpc>
              <a:spcAft>
                <a:spcPts val="600"/>
              </a:spcAft>
              <a:buFont typeface="Arial" panose="020B0604020202020204" pitchFamily="34" charset="0"/>
              <a:buChar char="•"/>
            </a:pPr>
            <a:r>
              <a:rPr lang="en-US" sz="2000" dirty="0"/>
              <a:t>This method will write all rows but only the values in each row and not the keys. </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b="1" dirty="0">
                <a:solidFill>
                  <a:srgbClr val="FF0000"/>
                </a:solidFill>
              </a:rPr>
              <a:t>Syntax</a:t>
            </a:r>
          </a:p>
          <a:p>
            <a:pPr indent="-228600">
              <a:lnSpc>
                <a:spcPct val="90000"/>
              </a:lnSpc>
              <a:spcAft>
                <a:spcPts val="600"/>
              </a:spcAft>
              <a:buFont typeface="Arial" panose="020B0604020202020204" pitchFamily="34" charset="0"/>
              <a:buChar char="•"/>
            </a:pPr>
            <a:r>
              <a:rPr lang="en-US" sz="2000" dirty="0" err="1"/>
              <a:t>writerows</a:t>
            </a:r>
            <a:r>
              <a:rPr lang="en-US" sz="2000" dirty="0"/>
              <a:t>(</a:t>
            </a:r>
            <a:r>
              <a:rPr lang="en-US" sz="2000" dirty="0" err="1"/>
              <a:t>mydict</a:t>
            </a:r>
            <a:r>
              <a:rPr lang="en-US" sz="2000" dirty="0"/>
              <a:t>)</a:t>
            </a:r>
          </a:p>
        </p:txBody>
      </p:sp>
      <p:pic>
        <p:nvPicPr>
          <p:cNvPr id="5" name="Picture 4">
            <a:extLst>
              <a:ext uri="{FF2B5EF4-FFF2-40B4-BE49-F238E27FC236}">
                <a16:creationId xmlns:a16="http://schemas.microsoft.com/office/drawing/2014/main" id="{C2DBAC06-7E64-531E-867B-EF95190EF403}"/>
              </a:ext>
            </a:extLst>
          </p:cNvPr>
          <p:cNvPicPr>
            <a:picLocks noChangeAspect="1"/>
          </p:cNvPicPr>
          <p:nvPr/>
        </p:nvPicPr>
        <p:blipFill>
          <a:blip r:embed="rId2"/>
          <a:stretch>
            <a:fillRect/>
          </a:stretch>
        </p:blipFill>
        <p:spPr>
          <a:xfrm>
            <a:off x="5693230" y="643234"/>
            <a:ext cx="5692292" cy="5599876"/>
          </a:xfrm>
          <a:prstGeom prst="rect">
            <a:avLst/>
          </a:prstGeom>
        </p:spPr>
      </p:pic>
    </p:spTree>
    <p:extLst>
      <p:ext uri="{BB962C8B-B14F-4D97-AF65-F5344CB8AC3E}">
        <p14:creationId xmlns:p14="http://schemas.microsoft.com/office/powerpoint/2010/main" val="33445399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AB6733-8E5D-D25C-1510-456419FAD72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618ED63-362C-4BEE-1E1C-EEFA8135A8F9}"/>
              </a:ext>
            </a:extLst>
          </p:cNvPr>
          <p:cNvSpPr txBox="1"/>
          <p:nvPr/>
        </p:nvSpPr>
        <p:spPr>
          <a:xfrm>
            <a:off x="159488" y="223284"/>
            <a:ext cx="5401340" cy="5324535"/>
          </a:xfrm>
          <a:prstGeom prst="rect">
            <a:avLst/>
          </a:prstGeom>
          <a:noFill/>
        </p:spPr>
        <p:txBody>
          <a:bodyPr wrap="square">
            <a:spAutoFit/>
          </a:bodyPr>
          <a:lstStyle/>
          <a:p>
            <a:r>
              <a:rPr lang="en-GB" sz="2000" b="1" dirty="0">
                <a:solidFill>
                  <a:srgbClr val="FF0000"/>
                </a:solidFill>
              </a:rPr>
              <a:t>Using Python Pandas to Handle CSV Files</a:t>
            </a:r>
          </a:p>
          <a:p>
            <a:r>
              <a:rPr lang="en-GB" sz="2000" dirty="0"/>
              <a:t>Pandas is a data science library in Python used for data manipulation and analysis. When you have to work with massive data, prefer using pandas for CSV file management as it ensures better efficiency. To use pandas, first, install and import it using the following syntax:</a:t>
            </a:r>
          </a:p>
          <a:p>
            <a:endParaRPr lang="en-GB" sz="2000" dirty="0"/>
          </a:p>
          <a:p>
            <a:r>
              <a:rPr lang="en-GB" sz="2000" b="1" dirty="0">
                <a:solidFill>
                  <a:srgbClr val="FF0000"/>
                </a:solidFill>
              </a:rPr>
              <a:t>Syntax</a:t>
            </a:r>
          </a:p>
          <a:p>
            <a:r>
              <a:rPr lang="en-GB" sz="2000" dirty="0"/>
              <a:t>import pandas as pd</a:t>
            </a:r>
          </a:p>
          <a:p>
            <a:endParaRPr lang="en-GB" sz="2000" dirty="0"/>
          </a:p>
          <a:p>
            <a:r>
              <a:rPr lang="en-GB" sz="2000" b="1" dirty="0">
                <a:solidFill>
                  <a:srgbClr val="FF0000"/>
                </a:solidFill>
              </a:rPr>
              <a:t>Read CSV Files</a:t>
            </a:r>
          </a:p>
          <a:p>
            <a:r>
              <a:rPr lang="en-GB" sz="2000" dirty="0"/>
              <a:t>Pandas allows us to read the CSV file using the </a:t>
            </a:r>
            <a:r>
              <a:rPr lang="en-GB" sz="2000" dirty="0" err="1"/>
              <a:t>read_csv</a:t>
            </a:r>
            <a:r>
              <a:rPr lang="en-GB" sz="2000" dirty="0"/>
              <a:t>() function.  We can use the </a:t>
            </a:r>
            <a:r>
              <a:rPr lang="en-GB" sz="2000" dirty="0" err="1"/>
              <a:t>read_csv</a:t>
            </a:r>
            <a:r>
              <a:rPr lang="en-GB" sz="2000" dirty="0"/>
              <a:t>() function to read the CSV file using pandas. We will use the previously created inventory.csv file in this example.</a:t>
            </a:r>
          </a:p>
        </p:txBody>
      </p:sp>
      <p:pic>
        <p:nvPicPr>
          <p:cNvPr id="5" name="Picture 4">
            <a:extLst>
              <a:ext uri="{FF2B5EF4-FFF2-40B4-BE49-F238E27FC236}">
                <a16:creationId xmlns:a16="http://schemas.microsoft.com/office/drawing/2014/main" id="{3A9F9EC9-EC95-A347-5B28-0D7221730DFD}"/>
              </a:ext>
            </a:extLst>
          </p:cNvPr>
          <p:cNvPicPr>
            <a:picLocks noChangeAspect="1"/>
          </p:cNvPicPr>
          <p:nvPr/>
        </p:nvPicPr>
        <p:blipFill>
          <a:blip r:embed="rId2"/>
          <a:stretch>
            <a:fillRect/>
          </a:stretch>
        </p:blipFill>
        <p:spPr>
          <a:xfrm>
            <a:off x="6825343" y="1310181"/>
            <a:ext cx="4379047" cy="3468648"/>
          </a:xfrm>
          <a:prstGeom prst="rect">
            <a:avLst/>
          </a:prstGeom>
        </p:spPr>
      </p:pic>
    </p:spTree>
    <p:extLst>
      <p:ext uri="{BB962C8B-B14F-4D97-AF65-F5344CB8AC3E}">
        <p14:creationId xmlns:p14="http://schemas.microsoft.com/office/powerpoint/2010/main" val="11006192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BB4BA89-A590-DBCA-45B3-0F08F5F7614B}"/>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3596DD-156A-473E-9BB3-C6A29F7574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2C46C4D6-C474-4E92-B52E-944C1118F7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0"/>
            <a:ext cx="5962785" cy="6858000"/>
          </a:xfrm>
          <a:custGeom>
            <a:avLst/>
            <a:gdLst>
              <a:gd name="connsiteX0" fmla="*/ 1044839 w 5962785"/>
              <a:gd name="connsiteY0" fmla="*/ 0 h 6858000"/>
              <a:gd name="connsiteX1" fmla="*/ 5962785 w 5962785"/>
              <a:gd name="connsiteY1" fmla="*/ 0 h 6858000"/>
              <a:gd name="connsiteX2" fmla="*/ 5962785 w 5962785"/>
              <a:gd name="connsiteY2" fmla="*/ 6858000 h 6858000"/>
              <a:gd name="connsiteX3" fmla="*/ 1469886 w 5962785"/>
              <a:gd name="connsiteY3" fmla="*/ 6858000 h 6858000"/>
              <a:gd name="connsiteX4" fmla="*/ 1416006 w 5962785"/>
              <a:gd name="connsiteY4" fmla="*/ 6823984 h 6858000"/>
              <a:gd name="connsiteX5" fmla="*/ 1232473 w 5962785"/>
              <a:gd name="connsiteY5" fmla="*/ 6733873 h 6858000"/>
              <a:gd name="connsiteX6" fmla="*/ 1075471 w 5962785"/>
              <a:gd name="connsiteY6" fmla="*/ 6503186 h 6858000"/>
              <a:gd name="connsiteX7" fmla="*/ 1020229 w 5962785"/>
              <a:gd name="connsiteY7" fmla="*/ 6438306 h 6858000"/>
              <a:gd name="connsiteX8" fmla="*/ 883579 w 5962785"/>
              <a:gd name="connsiteY8" fmla="*/ 6351798 h 6858000"/>
              <a:gd name="connsiteX9" fmla="*/ 645167 w 5962785"/>
              <a:gd name="connsiteY9" fmla="*/ 6167969 h 6858000"/>
              <a:gd name="connsiteX10" fmla="*/ 732391 w 5962785"/>
              <a:gd name="connsiteY10" fmla="*/ 6124716 h 6858000"/>
              <a:gd name="connsiteX11" fmla="*/ 985339 w 5962785"/>
              <a:gd name="connsiteY11" fmla="*/ 6236455 h 6858000"/>
              <a:gd name="connsiteX12" fmla="*/ 1168509 w 5962785"/>
              <a:gd name="connsiteY12" fmla="*/ 6265291 h 6858000"/>
              <a:gd name="connsiteX13" fmla="*/ 909746 w 5962785"/>
              <a:gd name="connsiteY13" fmla="*/ 6070649 h 6858000"/>
              <a:gd name="connsiteX14" fmla="*/ 659704 w 5962785"/>
              <a:gd name="connsiteY14" fmla="*/ 5818335 h 6858000"/>
              <a:gd name="connsiteX15" fmla="*/ 851597 w 5962785"/>
              <a:gd name="connsiteY15" fmla="*/ 5865193 h 6858000"/>
              <a:gd name="connsiteX16" fmla="*/ 860319 w 5962785"/>
              <a:gd name="connsiteY16" fmla="*/ 5832753 h 6858000"/>
              <a:gd name="connsiteX17" fmla="*/ 691686 w 5962785"/>
              <a:gd name="connsiteY17" fmla="*/ 5533581 h 6858000"/>
              <a:gd name="connsiteX18" fmla="*/ 610278 w 5962785"/>
              <a:gd name="connsiteY18" fmla="*/ 5411029 h 6858000"/>
              <a:gd name="connsiteX19" fmla="*/ 238123 w 5962785"/>
              <a:gd name="connsiteY19" fmla="*/ 5046976 h 6858000"/>
              <a:gd name="connsiteX20" fmla="*/ 592833 w 5962785"/>
              <a:gd name="connsiteY20" fmla="*/ 5209177 h 6858000"/>
              <a:gd name="connsiteX21" fmla="*/ 226494 w 5962785"/>
              <a:gd name="connsiteY21" fmla="*/ 4855939 h 6858000"/>
              <a:gd name="connsiteX22" fmla="*/ 49139 w 5962785"/>
              <a:gd name="connsiteY22" fmla="*/ 4726177 h 6858000"/>
              <a:gd name="connsiteX23" fmla="*/ 5527 w 5962785"/>
              <a:gd name="connsiteY23" fmla="*/ 4650483 h 6858000"/>
              <a:gd name="connsiteX24" fmla="*/ 84029 w 5962785"/>
              <a:gd name="connsiteY24" fmla="*/ 4632460 h 6858000"/>
              <a:gd name="connsiteX25" fmla="*/ 325347 w 5962785"/>
              <a:gd name="connsiteY25" fmla="*/ 4661296 h 6858000"/>
              <a:gd name="connsiteX26" fmla="*/ 25879 w 5962785"/>
              <a:gd name="connsiteY26" fmla="*/ 4423401 h 6858000"/>
              <a:gd name="connsiteX27" fmla="*/ 249753 w 5962785"/>
              <a:gd name="connsiteY27" fmla="*/ 4459446 h 6858000"/>
              <a:gd name="connsiteX28" fmla="*/ 313718 w 5962785"/>
              <a:gd name="connsiteY28" fmla="*/ 4365729 h 6858000"/>
              <a:gd name="connsiteX29" fmla="*/ 418386 w 5962785"/>
              <a:gd name="connsiteY29" fmla="*/ 4214341 h 6858000"/>
              <a:gd name="connsiteX30" fmla="*/ 491072 w 5962785"/>
              <a:gd name="connsiteY30" fmla="*/ 4131438 h 6858000"/>
              <a:gd name="connsiteX31" fmla="*/ 520147 w 5962785"/>
              <a:gd name="connsiteY31" fmla="*/ 3864706 h 6858000"/>
              <a:gd name="connsiteX32" fmla="*/ 459090 w 5962785"/>
              <a:gd name="connsiteY32" fmla="*/ 3572743 h 6858000"/>
              <a:gd name="connsiteX33" fmla="*/ 290458 w 5962785"/>
              <a:gd name="connsiteY33" fmla="*/ 3424959 h 6858000"/>
              <a:gd name="connsiteX34" fmla="*/ 339884 w 5962785"/>
              <a:gd name="connsiteY34" fmla="*/ 3259153 h 6858000"/>
              <a:gd name="connsiteX35" fmla="*/ 697501 w 5962785"/>
              <a:gd name="connsiteY35" fmla="*/ 3360078 h 6858000"/>
              <a:gd name="connsiteX36" fmla="*/ 165437 w 5962785"/>
              <a:gd name="connsiteY36" fmla="*/ 2967190 h 6858000"/>
              <a:gd name="connsiteX37" fmla="*/ 255568 w 5962785"/>
              <a:gd name="connsiteY37" fmla="*/ 2949167 h 6858000"/>
              <a:gd name="connsiteX38" fmla="*/ 578296 w 5962785"/>
              <a:gd name="connsiteY38" fmla="*/ 2725691 h 6858000"/>
              <a:gd name="connsiteX39" fmla="*/ 595740 w 5962785"/>
              <a:gd name="connsiteY39" fmla="*/ 2714876 h 6858000"/>
              <a:gd name="connsiteX40" fmla="*/ 650982 w 5962785"/>
              <a:gd name="connsiteY40" fmla="*/ 2574301 h 6858000"/>
              <a:gd name="connsiteX41" fmla="*/ 825429 w 5962785"/>
              <a:gd name="connsiteY41" fmla="*/ 2552674 h 6858000"/>
              <a:gd name="connsiteX42" fmla="*/ 970802 w 5962785"/>
              <a:gd name="connsiteY42" fmla="*/ 2585115 h 6858000"/>
              <a:gd name="connsiteX43" fmla="*/ 1127805 w 5962785"/>
              <a:gd name="connsiteY43" fmla="*/ 2545465 h 6858000"/>
              <a:gd name="connsiteX44" fmla="*/ 1267362 w 5962785"/>
              <a:gd name="connsiteY44" fmla="*/ 2563488 h 6858000"/>
              <a:gd name="connsiteX45" fmla="*/ 1386568 w 5962785"/>
              <a:gd name="connsiteY45" fmla="*/ 2538257 h 6858000"/>
              <a:gd name="connsiteX46" fmla="*/ 1270270 w 5962785"/>
              <a:gd name="connsiteY46" fmla="*/ 2419309 h 6858000"/>
              <a:gd name="connsiteX47" fmla="*/ 1107453 w 5962785"/>
              <a:gd name="connsiteY47" fmla="*/ 2419309 h 6858000"/>
              <a:gd name="connsiteX48" fmla="*/ 991154 w 5962785"/>
              <a:gd name="connsiteY48" fmla="*/ 2343615 h 6858000"/>
              <a:gd name="connsiteX49" fmla="*/ 880671 w 5962785"/>
              <a:gd name="connsiteY49" fmla="*/ 2206645 h 6858000"/>
              <a:gd name="connsiteX50" fmla="*/ 491072 w 5962785"/>
              <a:gd name="connsiteY50" fmla="*/ 1986771 h 6858000"/>
              <a:gd name="connsiteX51" fmla="*/ 421293 w 5962785"/>
              <a:gd name="connsiteY51" fmla="*/ 1903868 h 6858000"/>
              <a:gd name="connsiteX52" fmla="*/ 1531941 w 5962785"/>
              <a:gd name="connsiteY52" fmla="*/ 2224667 h 6858000"/>
              <a:gd name="connsiteX53" fmla="*/ 1188861 w 5962785"/>
              <a:gd name="connsiteY53" fmla="*/ 2091301 h 6858000"/>
              <a:gd name="connsiteX54" fmla="*/ 1421458 w 5962785"/>
              <a:gd name="connsiteY54" fmla="*/ 2116532 h 6858000"/>
              <a:gd name="connsiteX55" fmla="*/ 1549386 w 5962785"/>
              <a:gd name="connsiteY55" fmla="*/ 2026420 h 6858000"/>
              <a:gd name="connsiteX56" fmla="*/ 1549386 w 5962785"/>
              <a:gd name="connsiteY56" fmla="*/ 1997584 h 6858000"/>
              <a:gd name="connsiteX57" fmla="*/ 1453440 w 5962785"/>
              <a:gd name="connsiteY57" fmla="*/ 1914682 h 6858000"/>
              <a:gd name="connsiteX58" fmla="*/ 1398198 w 5962785"/>
              <a:gd name="connsiteY58" fmla="*/ 1860614 h 6858000"/>
              <a:gd name="connsiteX59" fmla="*/ 1247011 w 5962785"/>
              <a:gd name="connsiteY59" fmla="*/ 1665972 h 6858000"/>
              <a:gd name="connsiteX60" fmla="*/ 1354586 w 5962785"/>
              <a:gd name="connsiteY60" fmla="*/ 1644345 h 6858000"/>
              <a:gd name="connsiteX61" fmla="*/ 1395290 w 5962785"/>
              <a:gd name="connsiteY61" fmla="*/ 1604696 h 6858000"/>
              <a:gd name="connsiteX62" fmla="*/ 1366216 w 5962785"/>
              <a:gd name="connsiteY62" fmla="*/ 1547025 h 6858000"/>
              <a:gd name="connsiteX63" fmla="*/ 1031858 w 5962785"/>
              <a:gd name="connsiteY63" fmla="*/ 1370405 h 6858000"/>
              <a:gd name="connsiteX64" fmla="*/ 1005692 w 5962785"/>
              <a:gd name="connsiteY64" fmla="*/ 1233435 h 6858000"/>
              <a:gd name="connsiteX65" fmla="*/ 1069655 w 5962785"/>
              <a:gd name="connsiteY65" fmla="*/ 1211808 h 6858000"/>
              <a:gd name="connsiteX66" fmla="*/ 1142342 w 5962785"/>
              <a:gd name="connsiteY66" fmla="*/ 1222621 h 6858000"/>
              <a:gd name="connsiteX67" fmla="*/ 1084193 w 5962785"/>
              <a:gd name="connsiteY67" fmla="*/ 1114487 h 6858000"/>
              <a:gd name="connsiteX68" fmla="*/ 848689 w 5962785"/>
              <a:gd name="connsiteY68" fmla="*/ 1006353 h 6858000"/>
              <a:gd name="connsiteX69" fmla="*/ 805077 w 5962785"/>
              <a:gd name="connsiteY69" fmla="*/ 948681 h 6858000"/>
              <a:gd name="connsiteX70" fmla="*/ 863226 w 5962785"/>
              <a:gd name="connsiteY70" fmla="*/ 919844 h 6858000"/>
              <a:gd name="connsiteX71" fmla="*/ 906838 w 5962785"/>
              <a:gd name="connsiteY71" fmla="*/ 909031 h 6858000"/>
              <a:gd name="connsiteX72" fmla="*/ 5527 w 5962785"/>
              <a:gd name="connsiteY72" fmla="*/ 458471 h 6858000"/>
              <a:gd name="connsiteX73" fmla="*/ 209049 w 5962785"/>
              <a:gd name="connsiteY73" fmla="*/ 454867 h 6858000"/>
              <a:gd name="connsiteX74" fmla="*/ 409664 w 5962785"/>
              <a:gd name="connsiteY74" fmla="*/ 526956 h 6858000"/>
              <a:gd name="connsiteX75" fmla="*/ 621908 w 5962785"/>
              <a:gd name="connsiteY75" fmla="*/ 516143 h 6858000"/>
              <a:gd name="connsiteX76" fmla="*/ 822522 w 5962785"/>
              <a:gd name="connsiteY76" fmla="*/ 552188 h 6858000"/>
              <a:gd name="connsiteX77" fmla="*/ 996969 w 5962785"/>
              <a:gd name="connsiteY77" fmla="*/ 552188 h 6858000"/>
              <a:gd name="connsiteX78" fmla="*/ 834151 w 5962785"/>
              <a:gd name="connsiteY78" fmla="*/ 498120 h 6858000"/>
              <a:gd name="connsiteX79" fmla="*/ 773095 w 5962785"/>
              <a:gd name="connsiteY79" fmla="*/ 408008 h 6858000"/>
              <a:gd name="connsiteX80" fmla="*/ 793447 w 5962785"/>
              <a:gd name="connsiteY80" fmla="*/ 325106 h 6858000"/>
              <a:gd name="connsiteX81" fmla="*/ 860319 w 5962785"/>
              <a:gd name="connsiteY81" fmla="*/ 350336 h 6858000"/>
              <a:gd name="connsiteX82" fmla="*/ 938820 w 5962785"/>
              <a:gd name="connsiteY82" fmla="*/ 444054 h 6858000"/>
              <a:gd name="connsiteX83" fmla="*/ 956265 w 5962785"/>
              <a:gd name="connsiteY83" fmla="*/ 386381 h 6858000"/>
              <a:gd name="connsiteX84" fmla="*/ 1002784 w 5962785"/>
              <a:gd name="connsiteY84" fmla="*/ 343127 h 6858000"/>
              <a:gd name="connsiteX85" fmla="*/ 1270270 w 5962785"/>
              <a:gd name="connsiteY85" fmla="*/ 364755 h 6858000"/>
              <a:gd name="connsiteX86" fmla="*/ 1092915 w 5962785"/>
              <a:gd name="connsiteY86" fmla="*/ 180926 h 6858000"/>
              <a:gd name="connsiteX87" fmla="*/ 979525 w 5962785"/>
              <a:gd name="connsiteY87" fmla="*/ 152090 h 6858000"/>
              <a:gd name="connsiteX88" fmla="*/ 953358 w 5962785"/>
              <a:gd name="connsiteY88" fmla="*/ 76396 h 6858000"/>
              <a:gd name="connsiteX89" fmla="*/ 1005692 w 5962785"/>
              <a:gd name="connsiteY89" fmla="*/ 58373 h 6858000"/>
              <a:gd name="connsiteX90" fmla="*/ 1267362 w 5962785"/>
              <a:gd name="connsiteY90" fmla="*/ 123254 h 6858000"/>
              <a:gd name="connsiteX91" fmla="*/ 1310975 w 5962785"/>
              <a:gd name="connsiteY91" fmla="*/ 98023 h 6858000"/>
              <a:gd name="connsiteX92" fmla="*/ 1159787 w 5962785"/>
              <a:gd name="connsiteY92" fmla="*/ 4350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sp>
        <p:nvSpPr>
          <p:cNvPr id="3" name="TextBox 2">
            <a:extLst>
              <a:ext uri="{FF2B5EF4-FFF2-40B4-BE49-F238E27FC236}">
                <a16:creationId xmlns:a16="http://schemas.microsoft.com/office/drawing/2014/main" id="{18FC45FF-6DE3-610A-8738-F7DFAA48722A}"/>
              </a:ext>
            </a:extLst>
          </p:cNvPr>
          <p:cNvSpPr txBox="1"/>
          <p:nvPr/>
        </p:nvSpPr>
        <p:spPr>
          <a:xfrm>
            <a:off x="838201" y="2623381"/>
            <a:ext cx="3888528" cy="3553581"/>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Write to a CSV File</a:t>
            </a:r>
            <a:r>
              <a:rPr lang="en-US" sz="2000" b="1" dirty="0"/>
              <a:t>:</a:t>
            </a:r>
          </a:p>
          <a:p>
            <a:pPr indent="-228600">
              <a:lnSpc>
                <a:spcPct val="90000"/>
              </a:lnSpc>
              <a:spcAft>
                <a:spcPts val="600"/>
              </a:spcAft>
              <a:buFont typeface="Arial" panose="020B0604020202020204" pitchFamily="34" charset="0"/>
              <a:buChar char="•"/>
            </a:pPr>
            <a:endParaRPr lang="en-US" sz="2000" b="1" dirty="0"/>
          </a:p>
          <a:p>
            <a:pPr indent="-228600">
              <a:lnSpc>
                <a:spcPct val="90000"/>
              </a:lnSpc>
              <a:spcAft>
                <a:spcPts val="600"/>
              </a:spcAft>
              <a:buFont typeface="Arial" panose="020B0604020202020204" pitchFamily="34" charset="0"/>
              <a:buChar char="•"/>
            </a:pPr>
            <a:r>
              <a:rPr lang="en-US" sz="2000" dirty="0"/>
              <a:t>The </a:t>
            </a:r>
            <a:r>
              <a:rPr lang="en-US" sz="2000" dirty="0" err="1"/>
              <a:t>DataFrame</a:t>
            </a:r>
            <a:r>
              <a:rPr lang="en-US" sz="2000" dirty="0"/>
              <a:t> supports the </a:t>
            </a:r>
            <a:r>
              <a:rPr lang="en-US" sz="2000" dirty="0" err="1"/>
              <a:t>to_csv</a:t>
            </a:r>
            <a:r>
              <a:rPr lang="en-US" sz="2000" dirty="0"/>
              <a:t>() method used to write a CSV file. In the pandas library, we can write a file by creating a </a:t>
            </a:r>
            <a:r>
              <a:rPr lang="en-US" sz="2000" dirty="0" err="1"/>
              <a:t>DataFrame</a:t>
            </a:r>
            <a:r>
              <a:rPr lang="en-US" sz="2000" dirty="0"/>
              <a:t> using the </a:t>
            </a:r>
            <a:r>
              <a:rPr lang="en-US" sz="2000" dirty="0" err="1"/>
              <a:t>pd.DataFrame</a:t>
            </a:r>
            <a:r>
              <a:rPr lang="en-US" sz="2000" dirty="0"/>
              <a:t>() method. This will call the </a:t>
            </a:r>
            <a:r>
              <a:rPr lang="en-US" sz="2000" dirty="0" err="1"/>
              <a:t>to_csv</a:t>
            </a:r>
            <a:r>
              <a:rPr lang="en-US" sz="2000" dirty="0"/>
              <a:t>() function to write people_records.csv file.</a:t>
            </a:r>
          </a:p>
        </p:txBody>
      </p:sp>
      <p:pic>
        <p:nvPicPr>
          <p:cNvPr id="5" name="Picture 4" descr="A screenshot of a computer program&#10;&#10;AI-generated content may be incorrect.">
            <a:extLst>
              <a:ext uri="{FF2B5EF4-FFF2-40B4-BE49-F238E27FC236}">
                <a16:creationId xmlns:a16="http://schemas.microsoft.com/office/drawing/2014/main" id="{05C3412E-2912-6B53-A600-0E99B43AA9CA}"/>
              </a:ext>
            </a:extLst>
          </p:cNvPr>
          <p:cNvPicPr>
            <a:picLocks noChangeAspect="1"/>
          </p:cNvPicPr>
          <p:nvPr/>
        </p:nvPicPr>
        <p:blipFill>
          <a:blip r:embed="rId2"/>
          <a:stretch>
            <a:fillRect/>
          </a:stretch>
        </p:blipFill>
        <p:spPr>
          <a:xfrm>
            <a:off x="6096000" y="1288938"/>
            <a:ext cx="5452533" cy="4888024"/>
          </a:xfrm>
          <a:prstGeom prst="rect">
            <a:avLst/>
          </a:prstGeom>
        </p:spPr>
      </p:pic>
    </p:spTree>
    <p:extLst>
      <p:ext uri="{BB962C8B-B14F-4D97-AF65-F5344CB8AC3E}">
        <p14:creationId xmlns:p14="http://schemas.microsoft.com/office/powerpoint/2010/main" val="671730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E99BAED-C681-A8DC-EF2D-1EF24DF92233}"/>
            </a:ext>
          </a:extLst>
        </p:cNvPr>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B300BC1-8A26-2F09-D563-5C329BB02A13}"/>
              </a:ext>
            </a:extLst>
          </p:cNvPr>
          <p:cNvSpPr/>
          <p:nvPr/>
        </p:nvSpPr>
        <p:spPr>
          <a:xfrm>
            <a:off x="987689" y="3071183"/>
            <a:ext cx="9910296" cy="2590027"/>
          </a:xfrm>
          <a:prstGeom prst="rect">
            <a:avLst/>
          </a:prstGeom>
        </p:spPr>
        <p:txBody>
          <a:bodyPr vert="horz" lIns="91440" tIns="45720" rIns="91440" bIns="45720" rtlCol="0" anchor="t">
            <a:normAutofit/>
          </a:bodyPr>
          <a:lstStyle/>
          <a:p>
            <a:pPr>
              <a:lnSpc>
                <a:spcPct val="90000"/>
              </a:lnSpc>
              <a:spcBef>
                <a:spcPct val="0"/>
              </a:spcBef>
              <a:spcAft>
                <a:spcPts val="600"/>
              </a:spcAft>
            </a:pPr>
            <a:r>
              <a:rPr lang="en-US" sz="8000" b="1" kern="1200" cap="none" spc="0" dirty="0">
                <a:ln w="12700">
                  <a:solidFill>
                    <a:schemeClr val="accent3">
                      <a:lumMod val="50000"/>
                    </a:schemeClr>
                  </a:solidFill>
                  <a:prstDash val="solid"/>
                </a:ln>
                <a:solidFill>
                  <a:schemeClr val="tx1"/>
                </a:solidFill>
                <a:effectLst>
                  <a:innerShdw blurRad="177800">
                    <a:schemeClr val="accent3">
                      <a:lumMod val="50000"/>
                    </a:schemeClr>
                  </a:innerShdw>
                </a:effectLst>
                <a:latin typeface="+mj-lt"/>
                <a:ea typeface="+mj-ea"/>
                <a:cs typeface="+mj-cs"/>
              </a:rPr>
              <a:t>Reading CSV Files in Python</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759981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681D4-F1A5-1CB9-DB92-73B33D77757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C156E66-2AA9-00EA-3FA0-75D2B626D91D}"/>
              </a:ext>
            </a:extLst>
          </p:cNvPr>
          <p:cNvSpPr txBox="1"/>
          <p:nvPr/>
        </p:nvSpPr>
        <p:spPr>
          <a:xfrm>
            <a:off x="446567" y="882502"/>
            <a:ext cx="11387470" cy="3170099"/>
          </a:xfrm>
          <a:prstGeom prst="rect">
            <a:avLst/>
          </a:prstGeom>
          <a:noFill/>
        </p:spPr>
        <p:txBody>
          <a:bodyPr wrap="square">
            <a:spAutoFit/>
          </a:bodyPr>
          <a:lstStyle/>
          <a:p>
            <a:pPr marL="342900" indent="-342900">
              <a:buFont typeface="Wingdings" panose="05000000000000000000" pitchFamily="2" charset="2"/>
              <a:buChar char="q"/>
            </a:pPr>
            <a:r>
              <a:rPr lang="en-GB" sz="2000" b="1" dirty="0">
                <a:solidFill>
                  <a:srgbClr val="FF0000"/>
                </a:solidFill>
              </a:rPr>
              <a:t>Introduction</a:t>
            </a:r>
          </a:p>
          <a:p>
            <a:pPr marL="342900" indent="-342900">
              <a:buFont typeface="Wingdings" panose="05000000000000000000" pitchFamily="2" charset="2"/>
              <a:buChar char="q"/>
            </a:pPr>
            <a:r>
              <a:rPr lang="en-GB" sz="2000" b="1" dirty="0">
                <a:solidFill>
                  <a:srgbClr val="FF0000"/>
                </a:solidFill>
              </a:rPr>
              <a:t>Reading a CSV File in Python</a:t>
            </a:r>
          </a:p>
          <a:p>
            <a:pPr marL="342900" indent="-342900">
              <a:buFont typeface="Wingdings" panose="05000000000000000000" pitchFamily="2" charset="2"/>
              <a:buChar char="q"/>
            </a:pPr>
            <a:r>
              <a:rPr lang="en-GB" sz="2000" b="1" dirty="0">
                <a:solidFill>
                  <a:srgbClr val="FF0000"/>
                </a:solidFill>
              </a:rPr>
              <a:t>Python CSV Module Functions</a:t>
            </a:r>
          </a:p>
          <a:p>
            <a:endParaRPr lang="en-GB" sz="2000" dirty="0"/>
          </a:p>
          <a:p>
            <a:r>
              <a:rPr lang="en-GB" sz="2000" b="1" dirty="0">
                <a:solidFill>
                  <a:srgbClr val="FF0000"/>
                </a:solidFill>
              </a:rPr>
              <a:t>Introduction:</a:t>
            </a:r>
          </a:p>
          <a:p>
            <a:endParaRPr lang="en-GB" sz="2000" dirty="0"/>
          </a:p>
          <a:p>
            <a:r>
              <a:rPr lang="en-GB" sz="2000" dirty="0"/>
              <a:t>A Comma-Separated Values File (CSV) is a plain text document that uses a specific format to organize tabular information. The CSV file format uses commas to separate values and treats every row as a data log, each containing one or more fields divided by commas. CSV is the most common file format used to import and export spreadsheets and databases.</a:t>
            </a:r>
          </a:p>
        </p:txBody>
      </p:sp>
    </p:spTree>
    <p:extLst>
      <p:ext uri="{BB962C8B-B14F-4D97-AF65-F5344CB8AC3E}">
        <p14:creationId xmlns:p14="http://schemas.microsoft.com/office/powerpoint/2010/main" val="37964729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77FBF2-F617-FA70-19A3-3021C8DC8F6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8FAD53B-ABF2-91F2-AFF0-2ED204FD0EB4}"/>
              </a:ext>
            </a:extLst>
          </p:cNvPr>
          <p:cNvSpPr txBox="1"/>
          <p:nvPr/>
        </p:nvSpPr>
        <p:spPr>
          <a:xfrm>
            <a:off x="147084" y="151225"/>
            <a:ext cx="11897832" cy="5016758"/>
          </a:xfrm>
          <a:prstGeom prst="rect">
            <a:avLst/>
          </a:prstGeom>
          <a:noFill/>
        </p:spPr>
        <p:txBody>
          <a:bodyPr wrap="square">
            <a:spAutoFit/>
          </a:bodyPr>
          <a:lstStyle/>
          <a:p>
            <a:r>
              <a:rPr lang="en-GB" sz="2000" b="1" dirty="0">
                <a:solidFill>
                  <a:srgbClr val="FF0000"/>
                </a:solidFill>
              </a:rPr>
              <a:t>Reading a CSV File in Python:</a:t>
            </a:r>
          </a:p>
          <a:p>
            <a:r>
              <a:rPr lang="en-GB" sz="2000" dirty="0"/>
              <a:t>We can use two ways for reading a CSV file in Python, either the CSV module or the Pandas library. </a:t>
            </a:r>
          </a:p>
          <a:p>
            <a:endParaRPr lang="en-GB" sz="2000" dirty="0"/>
          </a:p>
          <a:p>
            <a:r>
              <a:rPr lang="en-GB" sz="2000" b="1" dirty="0">
                <a:solidFill>
                  <a:srgbClr val="FF0000"/>
                </a:solidFill>
              </a:rPr>
              <a:t>CSV Module-</a:t>
            </a:r>
            <a:r>
              <a:rPr lang="en-GB" sz="2000" dirty="0"/>
              <a:t> </a:t>
            </a:r>
          </a:p>
          <a:p>
            <a:r>
              <a:rPr lang="en-GB" sz="2000" dirty="0"/>
              <a:t>Using the CSV module in Python, we get the classes for reading and writing tabular format in the CSV file format. </a:t>
            </a:r>
          </a:p>
          <a:p>
            <a:endParaRPr lang="en-GB" sz="2000" dirty="0"/>
          </a:p>
          <a:p>
            <a:r>
              <a:rPr lang="en-GB" sz="2000" b="1" dirty="0">
                <a:solidFill>
                  <a:srgbClr val="FF0000"/>
                </a:solidFill>
              </a:rPr>
              <a:t>Pandas Library:</a:t>
            </a:r>
          </a:p>
          <a:p>
            <a:r>
              <a:rPr lang="en-GB" sz="2000" b="1" dirty="0">
                <a:solidFill>
                  <a:srgbClr val="FF0000"/>
                </a:solidFill>
              </a:rPr>
              <a:t> </a:t>
            </a:r>
            <a:r>
              <a:rPr lang="en-GB" sz="2000" dirty="0"/>
              <a:t>This is an open-source library in Python known for providing high-performance data structures and data analysis tools that make Python programming efficient.</a:t>
            </a:r>
          </a:p>
          <a:p>
            <a:endParaRPr lang="en-GB" sz="2000" dirty="0"/>
          </a:p>
          <a:p>
            <a:r>
              <a:rPr lang="en-GB" sz="2000" b="1" dirty="0">
                <a:solidFill>
                  <a:srgbClr val="FF0000"/>
                </a:solidFill>
              </a:rPr>
              <a:t>Using </a:t>
            </a:r>
            <a:r>
              <a:rPr lang="en-GB" sz="2000" b="1" dirty="0" err="1">
                <a:solidFill>
                  <a:srgbClr val="FF0000"/>
                </a:solidFill>
              </a:rPr>
              <a:t>csv.reader</a:t>
            </a:r>
            <a:r>
              <a:rPr lang="en-GB" sz="2000" b="1" dirty="0">
                <a:solidFill>
                  <a:srgbClr val="FF0000"/>
                </a:solidFill>
              </a:rPr>
              <a:t>()</a:t>
            </a:r>
          </a:p>
          <a:p>
            <a:r>
              <a:rPr lang="en-GB" sz="2000" dirty="0"/>
              <a:t>We start by opening the CSV file using the open() method in the ‘r’ mode, which shows the read mode while opening a file. This will return the file object, which is read using the </a:t>
            </a:r>
            <a:r>
              <a:rPr lang="en-GB" sz="2000" dirty="0" err="1"/>
              <a:t>csv.reader</a:t>
            </a:r>
            <a:r>
              <a:rPr lang="en-GB" sz="2000" dirty="0"/>
              <a:t>() method, which returns the reader object that iterates through lines in the given CSV document. </a:t>
            </a:r>
          </a:p>
          <a:p>
            <a:endParaRPr lang="en-GB" sz="2000" dirty="0"/>
          </a:p>
        </p:txBody>
      </p:sp>
    </p:spTree>
    <p:extLst>
      <p:ext uri="{BB962C8B-B14F-4D97-AF65-F5344CB8AC3E}">
        <p14:creationId xmlns:p14="http://schemas.microsoft.com/office/powerpoint/2010/main" val="6299568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5EB74-67F1-807A-4416-A2D2A565F01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62F52FF-12C3-8CD3-A82E-1CEF54298F0D}"/>
              </a:ext>
            </a:extLst>
          </p:cNvPr>
          <p:cNvSpPr txBox="1"/>
          <p:nvPr/>
        </p:nvSpPr>
        <p:spPr>
          <a:xfrm>
            <a:off x="3048886" y="1028343"/>
            <a:ext cx="6097772" cy="5324535"/>
          </a:xfrm>
          <a:prstGeom prst="rect">
            <a:avLst/>
          </a:prstGeom>
          <a:noFill/>
        </p:spPr>
        <p:txBody>
          <a:bodyPr wrap="square">
            <a:spAutoFit/>
          </a:bodyPr>
          <a:lstStyle/>
          <a:p>
            <a:r>
              <a:rPr lang="en-GB" sz="2000" b="1" dirty="0">
                <a:solidFill>
                  <a:srgbClr val="FF0000"/>
                </a:solidFill>
              </a:rPr>
              <a:t>Example</a:t>
            </a:r>
          </a:p>
          <a:p>
            <a:r>
              <a:rPr lang="en-GB" sz="2000" dirty="0"/>
              <a:t>import csv</a:t>
            </a:r>
          </a:p>
          <a:p>
            <a:endParaRPr lang="en-GB" sz="2000" dirty="0"/>
          </a:p>
          <a:p>
            <a:r>
              <a:rPr lang="en-GB" sz="2000" dirty="0"/>
              <a:t># Opening the CSV file in read mode</a:t>
            </a:r>
          </a:p>
          <a:p>
            <a:r>
              <a:rPr lang="en-GB" sz="2000" dirty="0"/>
              <a:t>with open('employees.csv', 'r') as </a:t>
            </a:r>
            <a:r>
              <a:rPr lang="en-GB" sz="2000" dirty="0" err="1"/>
              <a:t>csvFile</a:t>
            </a:r>
            <a:r>
              <a:rPr lang="en-GB" sz="2000" dirty="0"/>
              <a:t>:</a:t>
            </a:r>
          </a:p>
          <a:p>
            <a:r>
              <a:rPr lang="en-GB" sz="2000" dirty="0"/>
              <a:t>    reader = </a:t>
            </a:r>
            <a:r>
              <a:rPr lang="en-GB" sz="2000" dirty="0" err="1"/>
              <a:t>csv.reader</a:t>
            </a:r>
            <a:r>
              <a:rPr lang="en-GB" sz="2000" dirty="0"/>
              <a:t>(</a:t>
            </a:r>
            <a:r>
              <a:rPr lang="en-GB" sz="2000" dirty="0" err="1"/>
              <a:t>csvFile</a:t>
            </a:r>
            <a:r>
              <a:rPr lang="en-GB" sz="2000" dirty="0"/>
              <a:t>)</a:t>
            </a:r>
          </a:p>
          <a:p>
            <a:r>
              <a:rPr lang="en-GB" sz="2000" dirty="0"/>
              <a:t>    </a:t>
            </a:r>
          </a:p>
          <a:p>
            <a:r>
              <a:rPr lang="en-GB" sz="2000" dirty="0"/>
              <a:t>    # Iterating over each row in the CSV file</a:t>
            </a:r>
          </a:p>
          <a:p>
            <a:r>
              <a:rPr lang="en-GB" sz="2000" dirty="0"/>
              <a:t>    for row in reader:</a:t>
            </a:r>
          </a:p>
          <a:p>
            <a:r>
              <a:rPr lang="en-GB" sz="2000" dirty="0"/>
              <a:t>        print(row)</a:t>
            </a:r>
          </a:p>
          <a:p>
            <a:endParaRPr lang="en-GB" sz="2000" dirty="0"/>
          </a:p>
          <a:p>
            <a:r>
              <a:rPr lang="en-GB" sz="2000" b="1" dirty="0">
                <a:solidFill>
                  <a:srgbClr val="FF0000"/>
                </a:solidFill>
              </a:rPr>
              <a:t>Output:</a:t>
            </a:r>
          </a:p>
          <a:p>
            <a:r>
              <a:rPr lang="en-GB" sz="2000" dirty="0" err="1"/>
              <a:t>ID,Name,Department,Salary</a:t>
            </a:r>
            <a:endParaRPr lang="en-GB" sz="2000" dirty="0"/>
          </a:p>
          <a:p>
            <a:r>
              <a:rPr lang="en-GB" sz="2000" dirty="0"/>
              <a:t>1,Rajesh,IT,70000</a:t>
            </a:r>
          </a:p>
          <a:p>
            <a:r>
              <a:rPr lang="en-GB" sz="2000" dirty="0"/>
              <a:t>2,Sneha,HR,60000</a:t>
            </a:r>
          </a:p>
          <a:p>
            <a:r>
              <a:rPr lang="en-GB" sz="2000" dirty="0"/>
              <a:t>3,Vikram,Finance,80000</a:t>
            </a:r>
          </a:p>
          <a:p>
            <a:r>
              <a:rPr lang="en-GB" sz="2000" dirty="0"/>
              <a:t>4,Anjali,Marketing,75000</a:t>
            </a:r>
          </a:p>
        </p:txBody>
      </p:sp>
    </p:spTree>
    <p:extLst>
      <p:ext uri="{BB962C8B-B14F-4D97-AF65-F5344CB8AC3E}">
        <p14:creationId xmlns:p14="http://schemas.microsoft.com/office/powerpoint/2010/main" val="31824241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8051C7-980B-BBC4-2B21-9E116CFBCD8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06C2418-EDFC-1BFB-E799-F803331A62CB}"/>
              </a:ext>
            </a:extLst>
          </p:cNvPr>
          <p:cNvSpPr txBox="1"/>
          <p:nvPr/>
        </p:nvSpPr>
        <p:spPr>
          <a:xfrm>
            <a:off x="295054" y="967310"/>
            <a:ext cx="5414630" cy="3477875"/>
          </a:xfrm>
          <a:prstGeom prst="rect">
            <a:avLst/>
          </a:prstGeom>
          <a:noFill/>
        </p:spPr>
        <p:txBody>
          <a:bodyPr wrap="square">
            <a:spAutoFit/>
          </a:bodyPr>
          <a:lstStyle/>
          <a:p>
            <a:r>
              <a:rPr lang="en-GB" sz="2000" b="1" dirty="0">
                <a:solidFill>
                  <a:srgbClr val="FF0000"/>
                </a:solidFill>
              </a:rPr>
              <a:t>Using </a:t>
            </a:r>
            <a:r>
              <a:rPr lang="en-GB" sz="2000" b="1" dirty="0" err="1">
                <a:solidFill>
                  <a:srgbClr val="FF0000"/>
                </a:solidFill>
              </a:rPr>
              <a:t>csv.DictReader</a:t>
            </a:r>
            <a:r>
              <a:rPr lang="en-GB" sz="2000" b="1" dirty="0">
                <a:solidFill>
                  <a:srgbClr val="FF0000"/>
                </a:solidFill>
              </a:rPr>
              <a:t>() class:</a:t>
            </a:r>
          </a:p>
          <a:p>
            <a:endParaRPr lang="en-GB" sz="2000" dirty="0"/>
          </a:p>
          <a:p>
            <a:r>
              <a:rPr lang="en-GB" sz="2000" dirty="0"/>
              <a:t>This method is the same as the </a:t>
            </a:r>
            <a:r>
              <a:rPr lang="en-GB" sz="2000" dirty="0" err="1"/>
              <a:t>csv.reader</a:t>
            </a:r>
            <a:r>
              <a:rPr lang="en-GB" sz="2000" dirty="0"/>
              <a:t>() method, where we open the file using the open() method but read it using the </a:t>
            </a:r>
            <a:r>
              <a:rPr lang="en-GB" sz="2000" dirty="0" err="1"/>
              <a:t>DictReader</a:t>
            </a:r>
            <a:r>
              <a:rPr lang="en-GB" sz="2000" dirty="0"/>
              <a:t> class of the CSV module. </a:t>
            </a:r>
          </a:p>
          <a:p>
            <a:endParaRPr lang="en-GB" sz="2000" dirty="0"/>
          </a:p>
          <a:p>
            <a:r>
              <a:rPr lang="en-GB" sz="2000" dirty="0"/>
              <a:t>It is similar to the regular CSV file reader in Python but it maps the information in the file onto a dictionary. The first line of the file contains the dictionary keys. </a:t>
            </a:r>
          </a:p>
        </p:txBody>
      </p:sp>
      <p:sp>
        <p:nvSpPr>
          <p:cNvPr id="5" name="TextBox 4">
            <a:extLst>
              <a:ext uri="{FF2B5EF4-FFF2-40B4-BE49-F238E27FC236}">
                <a16:creationId xmlns:a16="http://schemas.microsoft.com/office/drawing/2014/main" id="{CC53E9C3-B54E-DCC6-0851-86E44A5536F2}"/>
              </a:ext>
            </a:extLst>
          </p:cNvPr>
          <p:cNvSpPr txBox="1"/>
          <p:nvPr/>
        </p:nvSpPr>
        <p:spPr>
          <a:xfrm>
            <a:off x="5709684" y="804783"/>
            <a:ext cx="6097772" cy="5078313"/>
          </a:xfrm>
          <a:prstGeom prst="rect">
            <a:avLst/>
          </a:prstGeom>
          <a:noFill/>
        </p:spPr>
        <p:txBody>
          <a:bodyPr wrap="square">
            <a:spAutoFit/>
          </a:bodyPr>
          <a:lstStyle/>
          <a:p>
            <a:r>
              <a:rPr lang="en-GB" b="1" dirty="0">
                <a:solidFill>
                  <a:srgbClr val="FF0000"/>
                </a:solidFill>
              </a:rPr>
              <a:t>Example</a:t>
            </a:r>
          </a:p>
          <a:p>
            <a:r>
              <a:rPr lang="en-GB" dirty="0"/>
              <a:t>import csv</a:t>
            </a:r>
          </a:p>
          <a:p>
            <a:endParaRPr lang="en-GB" dirty="0"/>
          </a:p>
          <a:p>
            <a:r>
              <a:rPr lang="en-GB" dirty="0"/>
              <a:t># Opening the CSV file in read mode</a:t>
            </a:r>
          </a:p>
          <a:p>
            <a:r>
              <a:rPr lang="en-GB" dirty="0"/>
              <a:t>with open('employees.csv', 'r') as </a:t>
            </a:r>
            <a:r>
              <a:rPr lang="en-GB" dirty="0" err="1"/>
              <a:t>csvFile</a:t>
            </a:r>
            <a:r>
              <a:rPr lang="en-GB" dirty="0"/>
              <a:t>:</a:t>
            </a:r>
          </a:p>
          <a:p>
            <a:r>
              <a:rPr lang="en-GB" dirty="0"/>
              <a:t>    reader = </a:t>
            </a:r>
            <a:r>
              <a:rPr lang="en-GB" dirty="0" err="1"/>
              <a:t>csv.DictReader</a:t>
            </a:r>
            <a:r>
              <a:rPr lang="en-GB" dirty="0"/>
              <a:t>(</a:t>
            </a:r>
            <a:r>
              <a:rPr lang="en-GB" dirty="0" err="1"/>
              <a:t>csvFile</a:t>
            </a:r>
            <a:r>
              <a:rPr lang="en-GB" dirty="0"/>
              <a:t>)</a:t>
            </a:r>
          </a:p>
          <a:p>
            <a:r>
              <a:rPr lang="en-GB" dirty="0"/>
              <a:t>    </a:t>
            </a:r>
          </a:p>
          <a:p>
            <a:r>
              <a:rPr lang="en-GB" dirty="0"/>
              <a:t>    # Iterating over each row in the CSV file</a:t>
            </a:r>
          </a:p>
          <a:p>
            <a:r>
              <a:rPr lang="en-GB" dirty="0"/>
              <a:t>    for row in reader:</a:t>
            </a:r>
          </a:p>
          <a:p>
            <a:r>
              <a:rPr lang="en-GB" dirty="0"/>
              <a:t>        print(</a:t>
            </a:r>
            <a:r>
              <a:rPr lang="en-GB" dirty="0" err="1"/>
              <a:t>dict</a:t>
            </a:r>
            <a:r>
              <a:rPr lang="en-GB" dirty="0"/>
              <a:t>(row))</a:t>
            </a:r>
          </a:p>
          <a:p>
            <a:endParaRPr lang="en-GB" dirty="0"/>
          </a:p>
          <a:p>
            <a:r>
              <a:rPr lang="en-GB" b="1" dirty="0">
                <a:solidFill>
                  <a:srgbClr val="FF0000"/>
                </a:solidFill>
              </a:rPr>
              <a:t>Output:</a:t>
            </a:r>
          </a:p>
          <a:p>
            <a:r>
              <a:rPr lang="en-GB" dirty="0"/>
              <a:t>{'ID': '1', 'Name': 'Rajesh', 'Department': 'IT', 'Salary': '70000'}</a:t>
            </a:r>
          </a:p>
          <a:p>
            <a:r>
              <a:rPr lang="en-GB" dirty="0"/>
              <a:t>{'ID': '2', 'Name': 'Sneha', 'Department': 'HR', 'Salary': '60000'}</a:t>
            </a:r>
          </a:p>
          <a:p>
            <a:r>
              <a:rPr lang="en-GB" dirty="0"/>
              <a:t>{'ID': '3', 'Name': 'Vikram', 'Department': 'Finance', 'Salary': '80000'}</a:t>
            </a:r>
          </a:p>
          <a:p>
            <a:r>
              <a:rPr lang="en-GB" dirty="0"/>
              <a:t>{'ID': '4', 'Name': 'Anjali', 'Department': 'Marketing', 'Salary': '75000'}</a:t>
            </a:r>
          </a:p>
        </p:txBody>
      </p:sp>
    </p:spTree>
    <p:extLst>
      <p:ext uri="{BB962C8B-B14F-4D97-AF65-F5344CB8AC3E}">
        <p14:creationId xmlns:p14="http://schemas.microsoft.com/office/powerpoint/2010/main" val="716650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F3A0D-5BFE-58E4-AA2F-56A79012CC2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00AEFDE-C08A-F83B-A98F-0B8D8D1EEA57}"/>
              </a:ext>
            </a:extLst>
          </p:cNvPr>
          <p:cNvSpPr txBox="1"/>
          <p:nvPr/>
        </p:nvSpPr>
        <p:spPr>
          <a:xfrm>
            <a:off x="244549" y="612844"/>
            <a:ext cx="11376837" cy="5632311"/>
          </a:xfrm>
          <a:prstGeom prst="rect">
            <a:avLst/>
          </a:prstGeom>
          <a:noFill/>
        </p:spPr>
        <p:txBody>
          <a:bodyPr wrap="square">
            <a:spAutoFit/>
          </a:bodyPr>
          <a:lstStyle/>
          <a:p>
            <a:r>
              <a:rPr lang="en-GB" sz="2000" b="1" dirty="0" err="1">
                <a:solidFill>
                  <a:srgbClr val="FF0000"/>
                </a:solidFill>
              </a:rPr>
              <a:t>os</a:t>
            </a:r>
            <a:r>
              <a:rPr lang="en-GB" sz="2000" b="1" dirty="0">
                <a:solidFill>
                  <a:srgbClr val="FF0000"/>
                </a:solidFill>
              </a:rPr>
              <a:t> and </a:t>
            </a:r>
            <a:r>
              <a:rPr lang="en-GB" sz="2000" b="1" dirty="0" err="1">
                <a:solidFill>
                  <a:srgbClr val="FF0000"/>
                </a:solidFill>
              </a:rPr>
              <a:t>os.path</a:t>
            </a:r>
            <a:r>
              <a:rPr lang="en-GB" sz="2000" b="1" dirty="0">
                <a:solidFill>
                  <a:srgbClr val="FF0000"/>
                </a:solidFill>
              </a:rPr>
              <a:t> Module:</a:t>
            </a:r>
          </a:p>
          <a:p>
            <a:r>
              <a:rPr lang="en-GB" sz="2000" dirty="0"/>
              <a:t>The </a:t>
            </a:r>
            <a:r>
              <a:rPr lang="en-GB" sz="2000" dirty="0" err="1"/>
              <a:t>os</a:t>
            </a:r>
            <a:r>
              <a:rPr lang="en-GB" sz="2000" dirty="0"/>
              <a:t> modules offer different ways to handle files and directories. It allows us to create, rename, and delete directories so we can know the current working directory (CWD) and how to change it to another. We can also copy files from one directory to another. Let’s have a look at the main methods used for directory management. </a:t>
            </a:r>
          </a:p>
          <a:p>
            <a:endParaRPr lang="en-GB" sz="2000" dirty="0"/>
          </a:p>
          <a:p>
            <a:r>
              <a:rPr lang="en-GB" sz="2000" b="1" dirty="0">
                <a:solidFill>
                  <a:srgbClr val="FF0000"/>
                </a:solidFill>
              </a:rPr>
              <a:t>Get the Current Working Directory (CWD)</a:t>
            </a:r>
          </a:p>
          <a:p>
            <a:r>
              <a:rPr lang="en-GB" sz="2000" dirty="0"/>
              <a:t>Every computer system process has a directory associated with it known as the Current Working Directory (CWD). We use </a:t>
            </a:r>
            <a:r>
              <a:rPr lang="en-GB" sz="2000" dirty="0" err="1"/>
              <a:t>os.getcwd</a:t>
            </a:r>
            <a:r>
              <a:rPr lang="en-GB" sz="2000" dirty="0"/>
              <a:t>() to get the current working directory, and it returns a string representing the path of CWD. We can also use the </a:t>
            </a:r>
            <a:r>
              <a:rPr lang="en-GB" sz="2000" dirty="0" err="1"/>
              <a:t>os.getcwdb</a:t>
            </a:r>
            <a:r>
              <a:rPr lang="en-GB" sz="2000" dirty="0"/>
              <a:t>() method, which returns a byte string representing the CWD. These methods don’t need parameters to be passed.  </a:t>
            </a:r>
          </a:p>
          <a:p>
            <a:endParaRPr lang="en-GB" sz="2000" dirty="0"/>
          </a:p>
          <a:p>
            <a:r>
              <a:rPr lang="en-GB" sz="2000" b="1" dirty="0">
                <a:solidFill>
                  <a:srgbClr val="FF0000"/>
                </a:solidFill>
              </a:rPr>
              <a:t>Example :</a:t>
            </a:r>
          </a:p>
          <a:p>
            <a:r>
              <a:rPr lang="en-GB" sz="2000" dirty="0"/>
              <a:t>import </a:t>
            </a:r>
            <a:r>
              <a:rPr lang="en-GB" sz="2000" dirty="0" err="1"/>
              <a:t>os</a:t>
            </a:r>
            <a:endParaRPr lang="en-GB" sz="2000" dirty="0"/>
          </a:p>
          <a:p>
            <a:r>
              <a:rPr lang="en-GB" sz="2000" dirty="0"/>
              <a:t>print("your current working directory= ",</a:t>
            </a:r>
            <a:r>
              <a:rPr lang="en-GB" sz="2000" dirty="0" err="1"/>
              <a:t>os.getcwd</a:t>
            </a:r>
            <a:r>
              <a:rPr lang="en-GB" sz="2000" dirty="0"/>
              <a:t>())</a:t>
            </a:r>
          </a:p>
          <a:p>
            <a:endParaRPr lang="en-GB" sz="2000" dirty="0"/>
          </a:p>
          <a:p>
            <a:r>
              <a:rPr lang="en-GB" sz="2000" b="1" dirty="0">
                <a:solidFill>
                  <a:srgbClr val="FF0000"/>
                </a:solidFill>
              </a:rPr>
              <a:t>Output:</a:t>
            </a:r>
          </a:p>
          <a:p>
            <a:r>
              <a:rPr lang="en-GB" sz="2000" dirty="0"/>
              <a:t>your current working directory=  </a:t>
            </a:r>
            <a:r>
              <a:rPr lang="en-GB" sz="2000" dirty="0" err="1"/>
              <a:t>your_path</a:t>
            </a:r>
            <a:r>
              <a:rPr lang="en-GB" sz="2000" dirty="0"/>
              <a:t>\to\current\directory</a:t>
            </a:r>
          </a:p>
        </p:txBody>
      </p:sp>
    </p:spTree>
    <p:extLst>
      <p:ext uri="{BB962C8B-B14F-4D97-AF65-F5344CB8AC3E}">
        <p14:creationId xmlns:p14="http://schemas.microsoft.com/office/powerpoint/2010/main" val="1288058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2ED434-0DC1-5536-4A7C-C8A6CD9214D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2BC102E-20D6-7DFF-D420-B35801E63CB8}"/>
              </a:ext>
            </a:extLst>
          </p:cNvPr>
          <p:cNvSpPr txBox="1"/>
          <p:nvPr/>
        </p:nvSpPr>
        <p:spPr>
          <a:xfrm>
            <a:off x="361507" y="160339"/>
            <a:ext cx="11408735" cy="1015663"/>
          </a:xfrm>
          <a:prstGeom prst="rect">
            <a:avLst/>
          </a:prstGeom>
          <a:noFill/>
        </p:spPr>
        <p:txBody>
          <a:bodyPr wrap="square">
            <a:spAutoFit/>
          </a:bodyPr>
          <a:lstStyle/>
          <a:p>
            <a:r>
              <a:rPr lang="en-GB" sz="2000" b="1" dirty="0">
                <a:solidFill>
                  <a:srgbClr val="FF0000"/>
                </a:solidFill>
              </a:rPr>
              <a:t>CSV files with Custom Delimiters</a:t>
            </a:r>
          </a:p>
          <a:p>
            <a:r>
              <a:rPr lang="en-GB" sz="2000" dirty="0"/>
              <a:t>By default, we use a comma as a delimiter in the CSV file but for some files, we can use delimiters, such as \t and |. </a:t>
            </a:r>
          </a:p>
        </p:txBody>
      </p:sp>
      <p:sp>
        <p:nvSpPr>
          <p:cNvPr id="5" name="TextBox 4">
            <a:extLst>
              <a:ext uri="{FF2B5EF4-FFF2-40B4-BE49-F238E27FC236}">
                <a16:creationId xmlns:a16="http://schemas.microsoft.com/office/drawing/2014/main" id="{926A4648-F8E3-5013-DE82-747C3637FFB8}"/>
              </a:ext>
            </a:extLst>
          </p:cNvPr>
          <p:cNvSpPr txBox="1"/>
          <p:nvPr/>
        </p:nvSpPr>
        <p:spPr>
          <a:xfrm>
            <a:off x="3048886" y="1028343"/>
            <a:ext cx="6097772" cy="5632311"/>
          </a:xfrm>
          <a:prstGeom prst="rect">
            <a:avLst/>
          </a:prstGeom>
          <a:noFill/>
        </p:spPr>
        <p:txBody>
          <a:bodyPr wrap="square">
            <a:spAutoFit/>
          </a:bodyPr>
          <a:lstStyle/>
          <a:p>
            <a:r>
              <a:rPr lang="en-GB" sz="2000" b="1" dirty="0">
                <a:solidFill>
                  <a:srgbClr val="FF0000"/>
                </a:solidFill>
              </a:rPr>
              <a:t>Example</a:t>
            </a:r>
          </a:p>
          <a:p>
            <a:r>
              <a:rPr lang="en-GB" sz="2000" dirty="0"/>
              <a:t>import csv</a:t>
            </a:r>
          </a:p>
          <a:p>
            <a:endParaRPr lang="en-GB" sz="2000" dirty="0"/>
          </a:p>
          <a:p>
            <a:r>
              <a:rPr lang="en-GB" sz="2000" dirty="0"/>
              <a:t># Opening the CSV file with a custom delimiter (e.g., pipe '|')</a:t>
            </a:r>
          </a:p>
          <a:p>
            <a:r>
              <a:rPr lang="en-GB" sz="2000" dirty="0"/>
              <a:t>with open('custom_delimited.csv', 'r') as </a:t>
            </a:r>
            <a:r>
              <a:rPr lang="en-GB" sz="2000" dirty="0" err="1"/>
              <a:t>csvFile</a:t>
            </a:r>
            <a:r>
              <a:rPr lang="en-GB" sz="2000" dirty="0"/>
              <a:t>:</a:t>
            </a:r>
          </a:p>
          <a:p>
            <a:r>
              <a:rPr lang="en-GB" sz="2000" dirty="0"/>
              <a:t>    reader = </a:t>
            </a:r>
            <a:r>
              <a:rPr lang="en-GB" sz="2000" dirty="0" err="1"/>
              <a:t>csv.reader</a:t>
            </a:r>
            <a:r>
              <a:rPr lang="en-GB" sz="2000" dirty="0"/>
              <a:t>(</a:t>
            </a:r>
            <a:r>
              <a:rPr lang="en-GB" sz="2000" dirty="0" err="1"/>
              <a:t>csvFile</a:t>
            </a:r>
            <a:r>
              <a:rPr lang="en-GB" sz="2000" dirty="0"/>
              <a:t>, delimiter='|')</a:t>
            </a:r>
          </a:p>
          <a:p>
            <a:r>
              <a:rPr lang="en-GB" sz="2000" dirty="0"/>
              <a:t>    </a:t>
            </a:r>
          </a:p>
          <a:p>
            <a:r>
              <a:rPr lang="en-GB" sz="2000" dirty="0"/>
              <a:t>    # Iterating over each row in the CSV file</a:t>
            </a:r>
          </a:p>
          <a:p>
            <a:r>
              <a:rPr lang="en-GB" sz="2000" dirty="0"/>
              <a:t>    for row in reader:</a:t>
            </a:r>
          </a:p>
          <a:p>
            <a:r>
              <a:rPr lang="en-GB" sz="2000" dirty="0"/>
              <a:t>        print(row)</a:t>
            </a:r>
          </a:p>
          <a:p>
            <a:endParaRPr lang="en-GB" sz="2000" dirty="0"/>
          </a:p>
          <a:p>
            <a:r>
              <a:rPr lang="en-GB" sz="2000" b="1" dirty="0">
                <a:solidFill>
                  <a:srgbClr val="FF0000"/>
                </a:solidFill>
              </a:rPr>
              <a:t>Output:</a:t>
            </a:r>
          </a:p>
          <a:p>
            <a:r>
              <a:rPr lang="en-GB" sz="2000" dirty="0"/>
              <a:t>['ID', 'Name', 'Department', 'Salary']</a:t>
            </a:r>
          </a:p>
          <a:p>
            <a:r>
              <a:rPr lang="en-GB" sz="2000" dirty="0"/>
              <a:t>['1', 'Rajesh', 'IT', '70000']</a:t>
            </a:r>
          </a:p>
          <a:p>
            <a:r>
              <a:rPr lang="en-GB" sz="2000" dirty="0"/>
              <a:t>['2', 'Sneha', 'HR', '60000']</a:t>
            </a:r>
          </a:p>
          <a:p>
            <a:r>
              <a:rPr lang="en-GB" sz="2000" dirty="0"/>
              <a:t>['3', 'Vikram', 'Finance', '80000']</a:t>
            </a:r>
          </a:p>
          <a:p>
            <a:r>
              <a:rPr lang="en-GB" sz="2000" dirty="0"/>
              <a:t>['4', 'Anjali', 'Marketing', '75000']</a:t>
            </a:r>
          </a:p>
        </p:txBody>
      </p:sp>
    </p:spTree>
    <p:extLst>
      <p:ext uri="{BB962C8B-B14F-4D97-AF65-F5344CB8AC3E}">
        <p14:creationId xmlns:p14="http://schemas.microsoft.com/office/powerpoint/2010/main" val="8639472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09D81F-FA85-431E-94F3-5E944686C6C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178DFA0-873F-3DF3-42C6-174BAEB391AE}"/>
              </a:ext>
            </a:extLst>
          </p:cNvPr>
          <p:cNvSpPr txBox="1"/>
          <p:nvPr/>
        </p:nvSpPr>
        <p:spPr>
          <a:xfrm>
            <a:off x="255181" y="612845"/>
            <a:ext cx="11727712" cy="5940088"/>
          </a:xfrm>
          <a:prstGeom prst="rect">
            <a:avLst/>
          </a:prstGeom>
          <a:noFill/>
        </p:spPr>
        <p:txBody>
          <a:bodyPr wrap="square">
            <a:spAutoFit/>
          </a:bodyPr>
          <a:lstStyle/>
          <a:p>
            <a:r>
              <a:rPr lang="en-GB" sz="2000" b="1" dirty="0">
                <a:solidFill>
                  <a:srgbClr val="FF0000"/>
                </a:solidFill>
              </a:rPr>
              <a:t>Using </a:t>
            </a:r>
            <a:r>
              <a:rPr lang="en-GB" sz="2000" b="1" dirty="0" err="1">
                <a:solidFill>
                  <a:srgbClr val="FF0000"/>
                </a:solidFill>
              </a:rPr>
              <a:t>Pandas.read_csv</a:t>
            </a:r>
            <a:r>
              <a:rPr lang="en-GB" sz="2000" b="1" dirty="0">
                <a:solidFill>
                  <a:srgbClr val="FF0000"/>
                </a:solidFill>
              </a:rPr>
              <a:t>()</a:t>
            </a:r>
          </a:p>
          <a:p>
            <a:r>
              <a:rPr lang="en-GB" sz="2000" dirty="0"/>
              <a:t>Method The pandas library makes reading a CSV file hassle-free. We use the </a:t>
            </a:r>
            <a:r>
              <a:rPr lang="en-GB" sz="2000" dirty="0" err="1"/>
              <a:t>read_csv</a:t>
            </a:r>
            <a:r>
              <a:rPr lang="en-GB" sz="2000" dirty="0"/>
              <a:t>() method provided by the pandas library to read data from the CSV file. </a:t>
            </a:r>
          </a:p>
          <a:p>
            <a:endParaRPr lang="en-GB" sz="2000" dirty="0"/>
          </a:p>
          <a:p>
            <a:r>
              <a:rPr lang="en-GB" sz="2000" b="1" dirty="0"/>
              <a:t>Example</a:t>
            </a:r>
          </a:p>
          <a:p>
            <a:r>
              <a:rPr lang="en-GB" sz="2000" dirty="0"/>
              <a:t>import pandas as pd</a:t>
            </a:r>
          </a:p>
          <a:p>
            <a:endParaRPr lang="en-GB" sz="2000" dirty="0"/>
          </a:p>
          <a:p>
            <a:r>
              <a:rPr lang="en-GB" sz="2000" dirty="0"/>
              <a:t># Reading the CSV file into a </a:t>
            </a:r>
            <a:r>
              <a:rPr lang="en-GB" sz="2000" dirty="0" err="1"/>
              <a:t>DataFrame</a:t>
            </a:r>
            <a:endParaRPr lang="en-GB" sz="2000" dirty="0"/>
          </a:p>
          <a:p>
            <a:r>
              <a:rPr lang="en-GB" sz="2000" dirty="0" err="1"/>
              <a:t>df</a:t>
            </a:r>
            <a:r>
              <a:rPr lang="en-GB" sz="2000" dirty="0"/>
              <a:t> = </a:t>
            </a:r>
            <a:r>
              <a:rPr lang="en-GB" sz="2000" dirty="0" err="1"/>
              <a:t>pd.read_csv</a:t>
            </a:r>
            <a:r>
              <a:rPr lang="en-GB" sz="2000" dirty="0"/>
              <a:t>('employees.csv')</a:t>
            </a:r>
          </a:p>
          <a:p>
            <a:endParaRPr lang="en-GB" sz="2000" dirty="0"/>
          </a:p>
          <a:p>
            <a:r>
              <a:rPr lang="en-GB" sz="2000" dirty="0"/>
              <a:t># Displaying the </a:t>
            </a:r>
            <a:r>
              <a:rPr lang="en-GB" sz="2000" dirty="0" err="1"/>
              <a:t>DataFrame</a:t>
            </a:r>
            <a:endParaRPr lang="en-GB" sz="2000" dirty="0"/>
          </a:p>
          <a:p>
            <a:r>
              <a:rPr lang="en-GB" sz="2000" dirty="0"/>
              <a:t>print(</a:t>
            </a:r>
            <a:r>
              <a:rPr lang="en-GB" sz="2000" dirty="0" err="1"/>
              <a:t>df</a:t>
            </a:r>
            <a:r>
              <a:rPr lang="en-GB" sz="2000" dirty="0"/>
              <a:t>)</a:t>
            </a:r>
          </a:p>
          <a:p>
            <a:endParaRPr lang="en-GB" sz="2000" dirty="0"/>
          </a:p>
          <a:p>
            <a:r>
              <a:rPr lang="en-GB" sz="2000" b="1" dirty="0">
                <a:solidFill>
                  <a:srgbClr val="FF0000"/>
                </a:solidFill>
              </a:rPr>
              <a:t>Output:</a:t>
            </a:r>
          </a:p>
          <a:p>
            <a:r>
              <a:rPr lang="en-GB" sz="2000" dirty="0"/>
              <a:t>   ID     Name  Department  Salary</a:t>
            </a:r>
          </a:p>
          <a:p>
            <a:r>
              <a:rPr lang="en-GB" sz="2000" dirty="0"/>
              <a:t>0   1   Rajesh          IT   70000</a:t>
            </a:r>
          </a:p>
          <a:p>
            <a:r>
              <a:rPr lang="en-GB" sz="2000" dirty="0"/>
              <a:t>1   2    Sneha          HR   60000</a:t>
            </a:r>
          </a:p>
          <a:p>
            <a:r>
              <a:rPr lang="en-GB" sz="2000" dirty="0"/>
              <a:t>2   3   Vikram     Finance   80000</a:t>
            </a:r>
          </a:p>
          <a:p>
            <a:r>
              <a:rPr lang="en-GB" sz="2000" dirty="0"/>
              <a:t>3   4   Anjali   Marketing   75000</a:t>
            </a:r>
          </a:p>
        </p:txBody>
      </p:sp>
    </p:spTree>
    <p:extLst>
      <p:ext uri="{BB962C8B-B14F-4D97-AF65-F5344CB8AC3E}">
        <p14:creationId xmlns:p14="http://schemas.microsoft.com/office/powerpoint/2010/main" val="30033394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B9D94-0EAD-5F1E-766A-7FA636791C9A}"/>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A925284-915F-B4DE-7240-3537AC4D04F6}"/>
              </a:ext>
            </a:extLst>
          </p:cNvPr>
          <p:cNvSpPr txBox="1"/>
          <p:nvPr/>
        </p:nvSpPr>
        <p:spPr>
          <a:xfrm>
            <a:off x="287079" y="197346"/>
            <a:ext cx="11653284" cy="5909310"/>
          </a:xfrm>
          <a:prstGeom prst="rect">
            <a:avLst/>
          </a:prstGeom>
          <a:noFill/>
        </p:spPr>
        <p:txBody>
          <a:bodyPr wrap="square">
            <a:spAutoFit/>
          </a:bodyPr>
          <a:lstStyle/>
          <a:p>
            <a:r>
              <a:rPr lang="en-GB" sz="2000" b="1" dirty="0">
                <a:solidFill>
                  <a:srgbClr val="FF0000"/>
                </a:solidFill>
              </a:rPr>
              <a:t>CSV Files with Initial Spaces:</a:t>
            </a:r>
          </a:p>
          <a:p>
            <a:r>
              <a:rPr lang="en-GB" dirty="0"/>
              <a:t>In some CSV files, you can find a special character after a delimiter. So, if you use </a:t>
            </a:r>
            <a:r>
              <a:rPr lang="en-GB" dirty="0" err="1"/>
              <a:t>csv.reader</a:t>
            </a:r>
            <a:r>
              <a:rPr lang="en-GB" dirty="0"/>
              <a:t>() to read a CSV file, it will show spaces in the output. Therefore, remove these spaces by passing an additional parameter </a:t>
            </a:r>
            <a:r>
              <a:rPr lang="en-GB" dirty="0" err="1"/>
              <a:t>skipinitialspace</a:t>
            </a:r>
            <a:r>
              <a:rPr lang="en-GB" dirty="0"/>
              <a:t>. </a:t>
            </a:r>
          </a:p>
          <a:p>
            <a:endParaRPr lang="en-GB" dirty="0"/>
          </a:p>
          <a:p>
            <a:r>
              <a:rPr lang="en-GB" b="1" dirty="0">
                <a:solidFill>
                  <a:srgbClr val="FF0000"/>
                </a:solidFill>
              </a:rPr>
              <a:t>Example</a:t>
            </a:r>
          </a:p>
          <a:p>
            <a:r>
              <a:rPr lang="en-GB" dirty="0"/>
              <a:t>import csv</a:t>
            </a:r>
          </a:p>
          <a:p>
            <a:endParaRPr lang="en-GB" dirty="0"/>
          </a:p>
          <a:p>
            <a:r>
              <a:rPr lang="en-GB" dirty="0"/>
              <a:t># Opening the CSV file with initial spaces in fields</a:t>
            </a:r>
          </a:p>
          <a:p>
            <a:r>
              <a:rPr lang="en-GB" dirty="0"/>
              <a:t>with open('initial_spaces.csv', 'r') as </a:t>
            </a:r>
            <a:r>
              <a:rPr lang="en-GB" dirty="0" err="1"/>
              <a:t>csvFile</a:t>
            </a:r>
            <a:r>
              <a:rPr lang="en-GB" dirty="0"/>
              <a:t>:</a:t>
            </a:r>
          </a:p>
          <a:p>
            <a:r>
              <a:rPr lang="en-GB" dirty="0"/>
              <a:t>    reader = </a:t>
            </a:r>
            <a:r>
              <a:rPr lang="en-GB" dirty="0" err="1"/>
              <a:t>csv.reader</a:t>
            </a:r>
            <a:r>
              <a:rPr lang="en-GB" dirty="0"/>
              <a:t>(</a:t>
            </a:r>
            <a:r>
              <a:rPr lang="en-GB" dirty="0" err="1"/>
              <a:t>csvFile</a:t>
            </a:r>
            <a:r>
              <a:rPr lang="en-GB" dirty="0"/>
              <a:t>, </a:t>
            </a:r>
            <a:r>
              <a:rPr lang="en-GB" dirty="0" err="1"/>
              <a:t>skipinitialspace</a:t>
            </a:r>
            <a:r>
              <a:rPr lang="en-GB" dirty="0"/>
              <a:t>=True)</a:t>
            </a:r>
          </a:p>
          <a:p>
            <a:r>
              <a:rPr lang="en-GB" dirty="0"/>
              <a:t>    </a:t>
            </a:r>
          </a:p>
          <a:p>
            <a:r>
              <a:rPr lang="en-GB" dirty="0"/>
              <a:t>    # Iterating over each row in the CSV file</a:t>
            </a:r>
          </a:p>
          <a:p>
            <a:r>
              <a:rPr lang="en-GB" dirty="0"/>
              <a:t>    for row in reader:</a:t>
            </a:r>
          </a:p>
          <a:p>
            <a:r>
              <a:rPr lang="en-GB" dirty="0"/>
              <a:t>        print(row)</a:t>
            </a:r>
          </a:p>
          <a:p>
            <a:endParaRPr lang="en-GB" dirty="0"/>
          </a:p>
          <a:p>
            <a:r>
              <a:rPr lang="en-GB" b="1" dirty="0">
                <a:solidFill>
                  <a:srgbClr val="FF0000"/>
                </a:solidFill>
              </a:rPr>
              <a:t>Output:</a:t>
            </a:r>
          </a:p>
          <a:p>
            <a:r>
              <a:rPr lang="en-GB" dirty="0"/>
              <a:t>['ID', 'Name', 'Department', 'Salary']</a:t>
            </a:r>
          </a:p>
          <a:p>
            <a:r>
              <a:rPr lang="en-GB" dirty="0"/>
              <a:t>['1', 'Rajesh', 'IT', '70000']</a:t>
            </a:r>
          </a:p>
          <a:p>
            <a:r>
              <a:rPr lang="en-GB" dirty="0"/>
              <a:t>['2', 'Sneha', 'HR', '60000']</a:t>
            </a:r>
          </a:p>
          <a:p>
            <a:r>
              <a:rPr lang="en-GB" dirty="0"/>
              <a:t>['3', 'Vikram', 'Finance', '80000']</a:t>
            </a:r>
          </a:p>
          <a:p>
            <a:r>
              <a:rPr lang="en-GB" dirty="0"/>
              <a:t>['4', 'Anjali', 'Marketing', '75000']</a:t>
            </a:r>
          </a:p>
        </p:txBody>
      </p:sp>
    </p:spTree>
    <p:extLst>
      <p:ext uri="{BB962C8B-B14F-4D97-AF65-F5344CB8AC3E}">
        <p14:creationId xmlns:p14="http://schemas.microsoft.com/office/powerpoint/2010/main" val="2337359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CCADD8-9468-F558-8A84-471B1888865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189F6A9-6DCF-F61A-B5F5-0BFEC7D89E94}"/>
              </a:ext>
            </a:extLst>
          </p:cNvPr>
          <p:cNvSpPr txBox="1"/>
          <p:nvPr/>
        </p:nvSpPr>
        <p:spPr>
          <a:xfrm>
            <a:off x="223284" y="305068"/>
            <a:ext cx="11366204" cy="6247864"/>
          </a:xfrm>
          <a:prstGeom prst="rect">
            <a:avLst/>
          </a:prstGeom>
          <a:noFill/>
        </p:spPr>
        <p:txBody>
          <a:bodyPr wrap="square">
            <a:spAutoFit/>
          </a:bodyPr>
          <a:lstStyle/>
          <a:p>
            <a:r>
              <a:rPr lang="en-GB" sz="2000" b="1" dirty="0">
                <a:solidFill>
                  <a:srgbClr val="FF0000"/>
                </a:solidFill>
              </a:rPr>
              <a:t>CSV Files with Quotes</a:t>
            </a:r>
          </a:p>
          <a:p>
            <a:r>
              <a:rPr lang="en-GB" sz="2000" dirty="0"/>
              <a:t>There are a few CSV files with quotes around each or some of the entries. </a:t>
            </a:r>
          </a:p>
          <a:p>
            <a:endParaRPr lang="en-GB" sz="2000" dirty="0"/>
          </a:p>
          <a:p>
            <a:r>
              <a:rPr lang="en-GB" sz="2000" b="1" dirty="0">
                <a:solidFill>
                  <a:srgbClr val="FF0000"/>
                </a:solidFill>
              </a:rPr>
              <a:t>Example</a:t>
            </a:r>
          </a:p>
          <a:p>
            <a:r>
              <a:rPr lang="en-GB" sz="2000" dirty="0"/>
              <a:t>import csv</a:t>
            </a:r>
          </a:p>
          <a:p>
            <a:endParaRPr lang="en-GB" sz="2000" dirty="0"/>
          </a:p>
          <a:p>
            <a:r>
              <a:rPr lang="en-GB" sz="2000" dirty="0"/>
              <a:t># Opening the CSV file with quoted fields</a:t>
            </a:r>
          </a:p>
          <a:p>
            <a:r>
              <a:rPr lang="en-GB" sz="2000" dirty="0"/>
              <a:t>with open('quoted_fields.csv', 'r') as </a:t>
            </a:r>
            <a:r>
              <a:rPr lang="en-GB" sz="2000" dirty="0" err="1"/>
              <a:t>csvFile</a:t>
            </a:r>
            <a:r>
              <a:rPr lang="en-GB" sz="2000" dirty="0"/>
              <a:t>:</a:t>
            </a:r>
          </a:p>
          <a:p>
            <a:r>
              <a:rPr lang="en-GB" sz="2000" dirty="0"/>
              <a:t>    reader = </a:t>
            </a:r>
            <a:r>
              <a:rPr lang="en-GB" sz="2000" dirty="0" err="1"/>
              <a:t>csv.reader</a:t>
            </a:r>
            <a:r>
              <a:rPr lang="en-GB" sz="2000" dirty="0"/>
              <a:t>(</a:t>
            </a:r>
            <a:r>
              <a:rPr lang="en-GB" sz="2000" dirty="0" err="1"/>
              <a:t>csvFile</a:t>
            </a:r>
            <a:r>
              <a:rPr lang="en-GB" sz="2000" dirty="0"/>
              <a:t>)</a:t>
            </a:r>
          </a:p>
          <a:p>
            <a:r>
              <a:rPr lang="en-GB" sz="2000" dirty="0"/>
              <a:t>    </a:t>
            </a:r>
          </a:p>
          <a:p>
            <a:r>
              <a:rPr lang="en-GB" sz="2000" dirty="0"/>
              <a:t>    # Iterating over each row in the CSV file</a:t>
            </a:r>
          </a:p>
          <a:p>
            <a:r>
              <a:rPr lang="en-GB" sz="2000" dirty="0"/>
              <a:t>    for row in reader:</a:t>
            </a:r>
          </a:p>
          <a:p>
            <a:r>
              <a:rPr lang="en-GB" sz="2000" dirty="0"/>
              <a:t>        print(row)</a:t>
            </a:r>
          </a:p>
          <a:p>
            <a:endParaRPr lang="en-GB" sz="2000" dirty="0"/>
          </a:p>
          <a:p>
            <a:r>
              <a:rPr lang="en-GB" sz="2000" b="1" dirty="0">
                <a:solidFill>
                  <a:srgbClr val="FF0000"/>
                </a:solidFill>
              </a:rPr>
              <a:t>Output:</a:t>
            </a:r>
          </a:p>
          <a:p>
            <a:r>
              <a:rPr lang="en-GB" sz="2000" dirty="0"/>
              <a:t>"</a:t>
            </a:r>
            <a:r>
              <a:rPr lang="en-GB" sz="2000" dirty="0" err="1"/>
              <a:t>ID","Name","Department","Salary</a:t>
            </a:r>
            <a:r>
              <a:rPr lang="en-GB" sz="2000" dirty="0"/>
              <a:t>"</a:t>
            </a:r>
          </a:p>
          <a:p>
            <a:r>
              <a:rPr lang="en-GB" sz="2000" dirty="0"/>
              <a:t>"1","Rajesh","IT","70000"</a:t>
            </a:r>
          </a:p>
          <a:p>
            <a:r>
              <a:rPr lang="en-GB" sz="2000" dirty="0"/>
              <a:t>"2","Sneha","HR","60000"</a:t>
            </a:r>
          </a:p>
          <a:p>
            <a:r>
              <a:rPr lang="en-GB" sz="2000" dirty="0"/>
              <a:t>"3","Vikram","Finance","80000"</a:t>
            </a:r>
          </a:p>
          <a:p>
            <a:r>
              <a:rPr lang="en-GB" sz="2000" dirty="0"/>
              <a:t>"4","Anjali","Marketing","75000"</a:t>
            </a:r>
          </a:p>
        </p:txBody>
      </p:sp>
    </p:spTree>
    <p:extLst>
      <p:ext uri="{BB962C8B-B14F-4D97-AF65-F5344CB8AC3E}">
        <p14:creationId xmlns:p14="http://schemas.microsoft.com/office/powerpoint/2010/main" val="23168903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68EE3-18ED-24F8-C413-40A616219AB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1CBDF94-3D88-20B4-F142-38B0C5DDE365}"/>
              </a:ext>
            </a:extLst>
          </p:cNvPr>
          <p:cNvSpPr txBox="1"/>
          <p:nvPr/>
        </p:nvSpPr>
        <p:spPr>
          <a:xfrm>
            <a:off x="223284" y="180754"/>
            <a:ext cx="5220586" cy="5016758"/>
          </a:xfrm>
          <a:prstGeom prst="rect">
            <a:avLst/>
          </a:prstGeom>
          <a:noFill/>
        </p:spPr>
        <p:txBody>
          <a:bodyPr wrap="square">
            <a:spAutoFit/>
          </a:bodyPr>
          <a:lstStyle/>
          <a:p>
            <a:r>
              <a:rPr lang="en-GB" sz="2000" b="1" dirty="0">
                <a:solidFill>
                  <a:srgbClr val="FF0000"/>
                </a:solidFill>
              </a:rPr>
              <a:t>Dialects in the CSV Module:</a:t>
            </a:r>
          </a:p>
          <a:p>
            <a:endParaRPr lang="en-GB" sz="2000" b="1" dirty="0">
              <a:solidFill>
                <a:srgbClr val="FF0000"/>
              </a:solidFill>
            </a:endParaRPr>
          </a:p>
          <a:p>
            <a:r>
              <a:rPr lang="en-GB" sz="2000" dirty="0"/>
              <a:t>Passing multiple parameters to the </a:t>
            </a:r>
            <a:r>
              <a:rPr lang="en-GB" sz="2000" dirty="0" err="1"/>
              <a:t>csv.reader</a:t>
            </a:r>
            <a:r>
              <a:rPr lang="en-GB" sz="2000" dirty="0"/>
              <a:t>() function works while dealing with one or two files. However, when you work with multiple CSV files with similar formats, this method can make the code cluttered and redundant. </a:t>
            </a:r>
          </a:p>
          <a:p>
            <a:endParaRPr lang="en-GB" sz="2000" dirty="0"/>
          </a:p>
          <a:p>
            <a:r>
              <a:rPr lang="en-GB" sz="2000" dirty="0"/>
              <a:t>Hence, we use dialect, which is an optional parameter provided by the CSV module. It groups multiple formatting patterns, such as quoting, delimiter, </a:t>
            </a:r>
            <a:r>
              <a:rPr lang="en-GB" sz="2000" dirty="0" err="1"/>
              <a:t>escapechar</a:t>
            </a:r>
            <a:r>
              <a:rPr lang="en-GB" sz="2000" dirty="0"/>
              <a:t>, and </a:t>
            </a:r>
            <a:r>
              <a:rPr lang="en-GB" sz="2000" dirty="0" err="1"/>
              <a:t>skipinitialspace</a:t>
            </a:r>
            <a:r>
              <a:rPr lang="en-GB" sz="2000" dirty="0"/>
              <a:t>, into a single dialect name. We can pass it as a parameter to various reader or writer instances.</a:t>
            </a:r>
          </a:p>
        </p:txBody>
      </p:sp>
      <p:pic>
        <p:nvPicPr>
          <p:cNvPr id="5" name="Picture 4">
            <a:extLst>
              <a:ext uri="{FF2B5EF4-FFF2-40B4-BE49-F238E27FC236}">
                <a16:creationId xmlns:a16="http://schemas.microsoft.com/office/drawing/2014/main" id="{5FF4E314-2992-410D-5C5F-64440DDDB232}"/>
              </a:ext>
            </a:extLst>
          </p:cNvPr>
          <p:cNvPicPr>
            <a:picLocks noChangeAspect="1"/>
          </p:cNvPicPr>
          <p:nvPr/>
        </p:nvPicPr>
        <p:blipFill>
          <a:blip r:embed="rId2"/>
          <a:stretch>
            <a:fillRect/>
          </a:stretch>
        </p:blipFill>
        <p:spPr>
          <a:xfrm>
            <a:off x="5565971" y="326571"/>
            <a:ext cx="5918458" cy="6041572"/>
          </a:xfrm>
          <a:prstGeom prst="rect">
            <a:avLst/>
          </a:prstGeom>
        </p:spPr>
      </p:pic>
    </p:spTree>
    <p:extLst>
      <p:ext uri="{BB962C8B-B14F-4D97-AF65-F5344CB8AC3E}">
        <p14:creationId xmlns:p14="http://schemas.microsoft.com/office/powerpoint/2010/main" val="18386614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9ABA4-ABFD-C474-5FC7-1BA6CAF7CC2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D44C11C-70B3-273F-124E-C031B32E19B4}"/>
              </a:ext>
            </a:extLst>
          </p:cNvPr>
          <p:cNvSpPr txBox="1"/>
          <p:nvPr/>
        </p:nvSpPr>
        <p:spPr>
          <a:xfrm>
            <a:off x="283535" y="487188"/>
            <a:ext cx="4309730" cy="5632311"/>
          </a:xfrm>
          <a:prstGeom prst="rect">
            <a:avLst/>
          </a:prstGeom>
          <a:noFill/>
        </p:spPr>
        <p:txBody>
          <a:bodyPr wrap="square">
            <a:spAutoFit/>
          </a:bodyPr>
          <a:lstStyle/>
          <a:p>
            <a:r>
              <a:rPr lang="en-GB" sz="2000" b="1" dirty="0">
                <a:solidFill>
                  <a:srgbClr val="FF0000"/>
                </a:solidFill>
              </a:rPr>
              <a:t>Using the csv.</a:t>
            </a:r>
          </a:p>
          <a:p>
            <a:r>
              <a:rPr lang="en-GB" sz="2000" dirty="0"/>
              <a:t>Sniffer Class We use the sniffer class to deduce the CSV file format. It provides two methods:</a:t>
            </a:r>
          </a:p>
          <a:p>
            <a:endParaRPr lang="en-GB" sz="2000" dirty="0"/>
          </a:p>
          <a:p>
            <a:r>
              <a:rPr lang="en-GB" sz="2000" b="1" dirty="0">
                <a:solidFill>
                  <a:srgbClr val="FF0000"/>
                </a:solidFill>
              </a:rPr>
              <a:t>sniff(sample, delimiters=None)</a:t>
            </a:r>
            <a:r>
              <a:rPr lang="en-GB" sz="2000" dirty="0"/>
              <a:t>- It </a:t>
            </a:r>
            <a:r>
              <a:rPr lang="en-GB" sz="2000" dirty="0" err="1"/>
              <a:t>analyzes</a:t>
            </a:r>
            <a:r>
              <a:rPr lang="en-GB" sz="2000" dirty="0"/>
              <a:t> the CSV text sample, returning a dialect subclass containing the deduced parameters.</a:t>
            </a:r>
          </a:p>
          <a:p>
            <a:r>
              <a:rPr lang="en-GB" sz="2000" dirty="0"/>
              <a:t> </a:t>
            </a:r>
          </a:p>
          <a:p>
            <a:r>
              <a:rPr lang="en-GB" sz="2000" dirty="0"/>
              <a:t>We can also pass an optional delimiter parameter as a string with valid delimiter characters. </a:t>
            </a:r>
          </a:p>
          <a:p>
            <a:endParaRPr lang="en-GB" sz="2000" dirty="0"/>
          </a:p>
          <a:p>
            <a:r>
              <a:rPr lang="en-GB" sz="2000" b="1" dirty="0" err="1">
                <a:solidFill>
                  <a:srgbClr val="FF0000"/>
                </a:solidFill>
              </a:rPr>
              <a:t>has_header</a:t>
            </a:r>
            <a:r>
              <a:rPr lang="en-GB" sz="2000" b="1" dirty="0">
                <a:solidFill>
                  <a:srgbClr val="FF0000"/>
                </a:solidFill>
              </a:rPr>
              <a:t>(sample</a:t>
            </a:r>
            <a:r>
              <a:rPr lang="en-GB" sz="2000" dirty="0"/>
              <a:t>)- It will return a True or False value after analysing if the CSV file sample has the first row as column headers.</a:t>
            </a:r>
          </a:p>
        </p:txBody>
      </p:sp>
      <p:pic>
        <p:nvPicPr>
          <p:cNvPr id="5" name="Picture 4">
            <a:extLst>
              <a:ext uri="{FF2B5EF4-FFF2-40B4-BE49-F238E27FC236}">
                <a16:creationId xmlns:a16="http://schemas.microsoft.com/office/drawing/2014/main" id="{0692F6BB-06A4-C0AA-8883-D49C43A9D269}"/>
              </a:ext>
            </a:extLst>
          </p:cNvPr>
          <p:cNvPicPr>
            <a:picLocks noChangeAspect="1"/>
          </p:cNvPicPr>
          <p:nvPr/>
        </p:nvPicPr>
        <p:blipFill>
          <a:blip r:embed="rId2"/>
          <a:stretch>
            <a:fillRect/>
          </a:stretch>
        </p:blipFill>
        <p:spPr>
          <a:xfrm>
            <a:off x="5715000" y="466751"/>
            <a:ext cx="5647803" cy="5924498"/>
          </a:xfrm>
          <a:prstGeom prst="rect">
            <a:avLst/>
          </a:prstGeom>
        </p:spPr>
      </p:pic>
    </p:spTree>
    <p:extLst>
      <p:ext uri="{BB962C8B-B14F-4D97-AF65-F5344CB8AC3E}">
        <p14:creationId xmlns:p14="http://schemas.microsoft.com/office/powerpoint/2010/main" val="210468999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05D5C6-12B7-C753-4752-DAD88E8ED62E}"/>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8B596D59-87C1-BE3B-AD1C-B64747058C47}"/>
              </a:ext>
            </a:extLst>
          </p:cNvPr>
          <p:cNvPicPr>
            <a:picLocks noChangeAspect="1"/>
          </p:cNvPicPr>
          <p:nvPr/>
        </p:nvPicPr>
        <p:blipFill>
          <a:blip r:embed="rId2"/>
          <a:stretch>
            <a:fillRect/>
          </a:stretch>
        </p:blipFill>
        <p:spPr>
          <a:xfrm>
            <a:off x="2775858" y="643467"/>
            <a:ext cx="6602214" cy="5964161"/>
          </a:xfrm>
          <a:prstGeom prst="rect">
            <a:avLst/>
          </a:prstGeom>
        </p:spPr>
      </p:pic>
    </p:spTree>
    <p:extLst>
      <p:ext uri="{BB962C8B-B14F-4D97-AF65-F5344CB8AC3E}">
        <p14:creationId xmlns:p14="http://schemas.microsoft.com/office/powerpoint/2010/main" val="243643504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B685F-6C9E-176C-C125-9535B41BBA76}"/>
            </a:ext>
          </a:extLst>
        </p:cNvPr>
        <p:cNvGrpSpPr/>
        <p:nvPr/>
      </p:nvGrpSpPr>
      <p:grpSpPr>
        <a:xfrm>
          <a:off x="0" y="0"/>
          <a:ext cx="0" cy="0"/>
          <a:chOff x="0" y="0"/>
          <a:chExt cx="0" cy="0"/>
        </a:xfrm>
      </p:grpSpPr>
      <p:sp>
        <p:nvSpPr>
          <p:cNvPr id="4" name="Rectangle 3">
            <a:extLst>
              <a:ext uri="{FF2B5EF4-FFF2-40B4-BE49-F238E27FC236}">
                <a16:creationId xmlns:a16="http://schemas.microsoft.com/office/drawing/2014/main" id="{41421B2E-FE35-2C9C-8E35-CD0D7BC6A930}"/>
              </a:ext>
            </a:extLst>
          </p:cNvPr>
          <p:cNvSpPr/>
          <p:nvPr/>
        </p:nvSpPr>
        <p:spPr>
          <a:xfrm>
            <a:off x="1000129" y="2861010"/>
            <a:ext cx="8852040" cy="923330"/>
          </a:xfrm>
          <a:prstGeom prst="rect">
            <a:avLst/>
          </a:prstGeom>
          <a:noFill/>
        </p:spPr>
        <p:txBody>
          <a:bodyPr wrap="none" lIns="91440" tIns="45720" rIns="91440" bIns="45720">
            <a:spAutoFit/>
          </a:bodyPr>
          <a:lstStyle/>
          <a:p>
            <a:pPr algn="ctr"/>
            <a:r>
              <a:rPr lang="en-GB"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Writing CSV Files in Python</a:t>
            </a:r>
          </a:p>
        </p:txBody>
      </p:sp>
    </p:spTree>
    <p:extLst>
      <p:ext uri="{BB962C8B-B14F-4D97-AF65-F5344CB8AC3E}">
        <p14:creationId xmlns:p14="http://schemas.microsoft.com/office/powerpoint/2010/main" val="38589180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5A346-D6C5-BB62-E40B-DB5C7F11F2E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76ECC2D-A239-3318-CE1E-FB570EB05786}"/>
              </a:ext>
            </a:extLst>
          </p:cNvPr>
          <p:cNvSpPr txBox="1"/>
          <p:nvPr/>
        </p:nvSpPr>
        <p:spPr>
          <a:xfrm>
            <a:off x="350874" y="967563"/>
            <a:ext cx="11451266" cy="3170099"/>
          </a:xfrm>
          <a:prstGeom prst="rect">
            <a:avLst/>
          </a:prstGeom>
          <a:noFill/>
        </p:spPr>
        <p:txBody>
          <a:bodyPr wrap="square">
            <a:spAutoFit/>
          </a:bodyPr>
          <a:lstStyle/>
          <a:p>
            <a:pPr marL="342900" indent="-342900">
              <a:buFont typeface="Wingdings" panose="05000000000000000000" pitchFamily="2" charset="2"/>
              <a:buChar char="q"/>
            </a:pPr>
            <a:r>
              <a:rPr lang="en-GB" sz="2000" b="1" dirty="0">
                <a:solidFill>
                  <a:srgbClr val="FF0000"/>
                </a:solidFill>
              </a:rPr>
              <a:t>Introduction</a:t>
            </a:r>
          </a:p>
          <a:p>
            <a:pPr marL="342900" indent="-342900">
              <a:buFont typeface="Wingdings" panose="05000000000000000000" pitchFamily="2" charset="2"/>
              <a:buChar char="q"/>
            </a:pPr>
            <a:r>
              <a:rPr lang="en-GB" sz="2000" b="1" dirty="0">
                <a:solidFill>
                  <a:srgbClr val="FF0000"/>
                </a:solidFill>
              </a:rPr>
              <a:t>Ways to Write CSV Files in Python</a:t>
            </a:r>
          </a:p>
          <a:p>
            <a:pPr marL="342900" indent="-342900">
              <a:buFont typeface="Wingdings" panose="05000000000000000000" pitchFamily="2" charset="2"/>
              <a:buChar char="q"/>
            </a:pPr>
            <a:r>
              <a:rPr lang="en-GB" sz="2000" b="1" dirty="0">
                <a:solidFill>
                  <a:srgbClr val="FF0000"/>
                </a:solidFill>
              </a:rPr>
              <a:t>Advanced CSV Writing</a:t>
            </a:r>
          </a:p>
          <a:p>
            <a:pPr marL="342900" indent="-342900">
              <a:buFont typeface="Wingdings" panose="05000000000000000000" pitchFamily="2" charset="2"/>
              <a:buChar char="q"/>
            </a:pPr>
            <a:endParaRPr lang="en-GB" sz="2000" b="1" dirty="0">
              <a:solidFill>
                <a:srgbClr val="FF0000"/>
              </a:solidFill>
            </a:endParaRPr>
          </a:p>
          <a:p>
            <a:endParaRPr lang="en-GB" sz="2000" b="1" dirty="0">
              <a:solidFill>
                <a:srgbClr val="FF0000"/>
              </a:solidFill>
            </a:endParaRPr>
          </a:p>
          <a:p>
            <a:r>
              <a:rPr lang="en-GB" sz="2000" b="1" dirty="0">
                <a:solidFill>
                  <a:srgbClr val="FF0000"/>
                </a:solidFill>
              </a:rPr>
              <a:t>Introduction</a:t>
            </a:r>
          </a:p>
          <a:p>
            <a:endParaRPr lang="en-GB" sz="2000" b="1" dirty="0">
              <a:solidFill>
                <a:srgbClr val="FF0000"/>
              </a:solidFill>
            </a:endParaRPr>
          </a:p>
          <a:p>
            <a:r>
              <a:rPr lang="en-GB" sz="2000" dirty="0"/>
              <a:t>Comma Separated Values (CSV) is a simple file format in Python for storing tabular data like a database or spreadsheet. Every line of this file shows recorded data with fields separated by commas. It is a simple and commonly used format, which makes it popular among programmers. </a:t>
            </a:r>
          </a:p>
        </p:txBody>
      </p:sp>
    </p:spTree>
    <p:extLst>
      <p:ext uri="{BB962C8B-B14F-4D97-AF65-F5344CB8AC3E}">
        <p14:creationId xmlns:p14="http://schemas.microsoft.com/office/powerpoint/2010/main" val="3586658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8BDCB-CF39-C18E-C7E0-44DB4F32D0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3BFD9F91-0A4E-3ECA-8C02-E7672EECD342}"/>
              </a:ext>
            </a:extLst>
          </p:cNvPr>
          <p:cNvSpPr txBox="1"/>
          <p:nvPr/>
        </p:nvSpPr>
        <p:spPr>
          <a:xfrm>
            <a:off x="393405" y="659219"/>
            <a:ext cx="11313042" cy="4801314"/>
          </a:xfrm>
          <a:prstGeom prst="rect">
            <a:avLst/>
          </a:prstGeom>
          <a:noFill/>
        </p:spPr>
        <p:txBody>
          <a:bodyPr wrap="square">
            <a:spAutoFit/>
          </a:bodyPr>
          <a:lstStyle/>
          <a:p>
            <a:r>
              <a:rPr lang="en-GB" b="1" dirty="0">
                <a:solidFill>
                  <a:srgbClr val="FF0000"/>
                </a:solidFill>
              </a:rPr>
              <a:t>Ways to Write CSV Files in Python</a:t>
            </a:r>
          </a:p>
          <a:p>
            <a:r>
              <a:rPr lang="en-GB" dirty="0"/>
              <a:t>There are various methods for writing CSV files in Python, which we have discussed below:</a:t>
            </a:r>
          </a:p>
          <a:p>
            <a:endParaRPr lang="en-GB" dirty="0"/>
          </a:p>
          <a:p>
            <a:r>
              <a:rPr lang="en-GB" b="1" dirty="0">
                <a:solidFill>
                  <a:srgbClr val="FF0000"/>
                </a:solidFill>
              </a:rPr>
              <a:t>Writing CSV Files using </a:t>
            </a:r>
            <a:r>
              <a:rPr lang="en-GB" b="1" dirty="0" err="1">
                <a:solidFill>
                  <a:srgbClr val="FF0000"/>
                </a:solidFill>
              </a:rPr>
              <a:t>csv.writer</a:t>
            </a:r>
            <a:r>
              <a:rPr lang="en-GB" b="1" dirty="0">
                <a:solidFill>
                  <a:srgbClr val="FF0000"/>
                </a:solidFill>
              </a:rPr>
              <a:t>()</a:t>
            </a:r>
            <a:br>
              <a:rPr lang="en-GB" b="1" dirty="0">
                <a:solidFill>
                  <a:srgbClr val="FF0000"/>
                </a:solidFill>
              </a:rPr>
            </a:br>
            <a:endParaRPr lang="en-GB" b="1" dirty="0">
              <a:solidFill>
                <a:srgbClr val="FF0000"/>
              </a:solidFill>
            </a:endParaRPr>
          </a:p>
          <a:p>
            <a:r>
              <a:rPr lang="en-GB" dirty="0"/>
              <a:t>Using </a:t>
            </a:r>
            <a:r>
              <a:rPr lang="en-GB" dirty="0" err="1"/>
              <a:t>csv.writer</a:t>
            </a:r>
            <a:r>
              <a:rPr lang="en-GB" dirty="0"/>
              <a:t>, we can write data directly to the CSV file. This method returns the writer object, which handles data conversion to a delimited string format. The CSV file object must be opened with newline=”; else, newline characters within quotes will be interpreted incorrectly.</a:t>
            </a:r>
          </a:p>
          <a:p>
            <a:endParaRPr lang="en-GB" dirty="0"/>
          </a:p>
          <a:p>
            <a:r>
              <a:rPr lang="en-GB" b="1" dirty="0">
                <a:solidFill>
                  <a:srgbClr val="FF0000"/>
                </a:solidFill>
              </a:rPr>
              <a:t>Syntax</a:t>
            </a:r>
          </a:p>
          <a:p>
            <a:r>
              <a:rPr lang="en-GB" dirty="0" err="1"/>
              <a:t>csv.writer</a:t>
            </a:r>
            <a:r>
              <a:rPr lang="en-GB" dirty="0"/>
              <a:t>(</a:t>
            </a:r>
            <a:r>
              <a:rPr lang="en-GB" dirty="0" err="1"/>
              <a:t>csvfile</a:t>
            </a:r>
            <a:r>
              <a:rPr lang="en-GB" dirty="0"/>
              <a:t>, dialect=’excel’, **</a:t>
            </a:r>
            <a:r>
              <a:rPr lang="en-GB" dirty="0" err="1"/>
              <a:t>fmtparams</a:t>
            </a:r>
            <a:r>
              <a:rPr lang="en-GB" dirty="0"/>
              <a:t>)</a:t>
            </a:r>
          </a:p>
          <a:p>
            <a:endParaRPr lang="en-GB" dirty="0"/>
          </a:p>
          <a:p>
            <a:r>
              <a:rPr lang="en-US" b="1" dirty="0">
                <a:solidFill>
                  <a:srgbClr val="FF0000"/>
                </a:solidFill>
              </a:rPr>
              <a:t>Parameters</a:t>
            </a:r>
          </a:p>
          <a:p>
            <a:endParaRPr lang="en-US" b="1" dirty="0">
              <a:solidFill>
                <a:srgbClr val="FF0000"/>
              </a:solidFill>
            </a:endParaRPr>
          </a:p>
          <a:p>
            <a:r>
              <a:rPr lang="en-US" b="1" dirty="0" err="1">
                <a:solidFill>
                  <a:srgbClr val="FF0000"/>
                </a:solidFill>
              </a:rPr>
              <a:t>csvfile</a:t>
            </a:r>
            <a:r>
              <a:rPr lang="en-US" b="1" dirty="0">
                <a:solidFill>
                  <a:srgbClr val="FF0000"/>
                </a:solidFill>
              </a:rPr>
              <a:t>-</a:t>
            </a:r>
            <a:r>
              <a:rPr lang="en-US" dirty="0"/>
              <a:t> It is the file object with the write() method.</a:t>
            </a:r>
          </a:p>
          <a:p>
            <a:r>
              <a:rPr lang="en-US" b="1" dirty="0">
                <a:solidFill>
                  <a:srgbClr val="FF0000"/>
                </a:solidFill>
              </a:rPr>
              <a:t>dialect (optional)- </a:t>
            </a:r>
            <a:r>
              <a:rPr lang="en-US" dirty="0"/>
              <a:t>It represents the dialect name to be used. </a:t>
            </a:r>
          </a:p>
          <a:p>
            <a:r>
              <a:rPr lang="en-US" b="1" dirty="0" err="1">
                <a:solidFill>
                  <a:srgbClr val="FF0000"/>
                </a:solidFill>
              </a:rPr>
              <a:t>fmtparams</a:t>
            </a:r>
            <a:r>
              <a:rPr lang="en-US" b="1" dirty="0">
                <a:solidFill>
                  <a:srgbClr val="FF0000"/>
                </a:solidFill>
              </a:rPr>
              <a:t> (optional)-</a:t>
            </a:r>
            <a:r>
              <a:rPr lang="en-US" dirty="0">
                <a:solidFill>
                  <a:srgbClr val="FF0000"/>
                </a:solidFill>
              </a:rPr>
              <a:t> </a:t>
            </a:r>
            <a:r>
              <a:rPr lang="en-US" dirty="0"/>
              <a:t>It is the formatting parameter to override the ones specified in the dialect. </a:t>
            </a:r>
            <a:endParaRPr lang="en-GB" dirty="0"/>
          </a:p>
        </p:txBody>
      </p:sp>
    </p:spTree>
    <p:extLst>
      <p:ext uri="{BB962C8B-B14F-4D97-AF65-F5344CB8AC3E}">
        <p14:creationId xmlns:p14="http://schemas.microsoft.com/office/powerpoint/2010/main" val="3866073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47C26-D637-B035-4E40-D03BD69E49D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C5113F-0DB0-2F9E-3EBD-CF99905B80B0}"/>
              </a:ext>
            </a:extLst>
          </p:cNvPr>
          <p:cNvSpPr txBox="1"/>
          <p:nvPr/>
        </p:nvSpPr>
        <p:spPr>
          <a:xfrm>
            <a:off x="359734" y="1148316"/>
            <a:ext cx="11472531" cy="3477875"/>
          </a:xfrm>
          <a:prstGeom prst="rect">
            <a:avLst/>
          </a:prstGeom>
          <a:noFill/>
        </p:spPr>
        <p:txBody>
          <a:bodyPr wrap="square">
            <a:spAutoFit/>
          </a:bodyPr>
          <a:lstStyle/>
          <a:p>
            <a:r>
              <a:rPr lang="en-GB" sz="2000" b="1" dirty="0">
                <a:solidFill>
                  <a:srgbClr val="FF0000"/>
                </a:solidFill>
              </a:rPr>
              <a:t>Create a New Directory:</a:t>
            </a:r>
          </a:p>
          <a:p>
            <a:r>
              <a:rPr lang="en-GB" sz="2000" dirty="0"/>
              <a:t>We can create a new directory using the </a:t>
            </a:r>
            <a:r>
              <a:rPr lang="en-GB" sz="2000" dirty="0" err="1"/>
              <a:t>os.mkdir</a:t>
            </a:r>
            <a:r>
              <a:rPr lang="en-GB" sz="2000" dirty="0"/>
              <a:t>() method. We pass the desired name of the newly created directory. It takes the path of the new directory. To create a new directory somewhere else, we must specify the path, which must contain forward slashes and not backward ones. This method creates a new directory within the CWD by default if no path is mentioned.</a:t>
            </a:r>
          </a:p>
          <a:p>
            <a:endParaRPr lang="en-GB" sz="2000" dirty="0"/>
          </a:p>
          <a:p>
            <a:r>
              <a:rPr lang="en-GB" sz="2000" b="1" dirty="0">
                <a:solidFill>
                  <a:srgbClr val="FF0000"/>
                </a:solidFill>
              </a:rPr>
              <a:t>Example</a:t>
            </a:r>
          </a:p>
          <a:p>
            <a:r>
              <a:rPr lang="en-GB" sz="2000" dirty="0"/>
              <a:t>import </a:t>
            </a:r>
            <a:r>
              <a:rPr lang="en-GB" sz="2000" dirty="0" err="1"/>
              <a:t>os</a:t>
            </a:r>
            <a:endParaRPr lang="en-GB" sz="2000" dirty="0"/>
          </a:p>
          <a:p>
            <a:r>
              <a:rPr lang="en-GB" sz="2000" dirty="0" err="1"/>
              <a:t>os.mkdir</a:t>
            </a:r>
            <a:r>
              <a:rPr lang="en-GB" sz="2000" dirty="0"/>
              <a:t>("python tutorial")</a:t>
            </a:r>
          </a:p>
          <a:p>
            <a:endParaRPr lang="en-GB" sz="2000" dirty="0"/>
          </a:p>
          <a:p>
            <a:r>
              <a:rPr lang="en-GB" sz="2000" b="1" dirty="0">
                <a:solidFill>
                  <a:srgbClr val="FF0000"/>
                </a:solidFill>
              </a:rPr>
              <a:t>Note : </a:t>
            </a:r>
            <a:r>
              <a:rPr lang="en-GB" sz="2000" dirty="0"/>
              <a:t>New folder will be created into your current directory with name python tutorial</a:t>
            </a:r>
          </a:p>
        </p:txBody>
      </p:sp>
    </p:spTree>
    <p:extLst>
      <p:ext uri="{BB962C8B-B14F-4D97-AF65-F5344CB8AC3E}">
        <p14:creationId xmlns:p14="http://schemas.microsoft.com/office/powerpoint/2010/main" val="147361618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FD83DC-41B3-EE2F-58A8-A123604C0F45}"/>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D76E210-4C0C-EFA4-938F-10FD610487E5}"/>
              </a:ext>
            </a:extLst>
          </p:cNvPr>
          <p:cNvPicPr>
            <a:picLocks noChangeAspect="1"/>
          </p:cNvPicPr>
          <p:nvPr/>
        </p:nvPicPr>
        <p:blipFill>
          <a:blip r:embed="rId2"/>
          <a:stretch>
            <a:fillRect/>
          </a:stretch>
        </p:blipFill>
        <p:spPr>
          <a:xfrm>
            <a:off x="2057401" y="385762"/>
            <a:ext cx="5802086" cy="6086475"/>
          </a:xfrm>
          <a:prstGeom prst="rect">
            <a:avLst/>
          </a:prstGeom>
        </p:spPr>
      </p:pic>
      <p:pic>
        <p:nvPicPr>
          <p:cNvPr id="5" name="Picture 4">
            <a:extLst>
              <a:ext uri="{FF2B5EF4-FFF2-40B4-BE49-F238E27FC236}">
                <a16:creationId xmlns:a16="http://schemas.microsoft.com/office/drawing/2014/main" id="{D20856C9-96FB-DB0C-B413-28AB52146C92}"/>
              </a:ext>
            </a:extLst>
          </p:cNvPr>
          <p:cNvPicPr>
            <a:picLocks noChangeAspect="1"/>
          </p:cNvPicPr>
          <p:nvPr/>
        </p:nvPicPr>
        <p:blipFill>
          <a:blip r:embed="rId3"/>
          <a:stretch>
            <a:fillRect/>
          </a:stretch>
        </p:blipFill>
        <p:spPr>
          <a:xfrm>
            <a:off x="8373155" y="3727676"/>
            <a:ext cx="2817359" cy="1057275"/>
          </a:xfrm>
          <a:prstGeom prst="rect">
            <a:avLst/>
          </a:prstGeom>
        </p:spPr>
      </p:pic>
    </p:spTree>
    <p:extLst>
      <p:ext uri="{BB962C8B-B14F-4D97-AF65-F5344CB8AC3E}">
        <p14:creationId xmlns:p14="http://schemas.microsoft.com/office/powerpoint/2010/main" val="1320183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994EE-8C4B-C1BB-48EF-7DF3E58BAC9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69F38A7A-F4CF-E996-3C94-A3E32FB50D82}"/>
              </a:ext>
            </a:extLst>
          </p:cNvPr>
          <p:cNvSpPr txBox="1"/>
          <p:nvPr/>
        </p:nvSpPr>
        <p:spPr>
          <a:xfrm>
            <a:off x="170121" y="58847"/>
            <a:ext cx="11791507" cy="6247864"/>
          </a:xfrm>
          <a:prstGeom prst="rect">
            <a:avLst/>
          </a:prstGeom>
          <a:noFill/>
        </p:spPr>
        <p:txBody>
          <a:bodyPr wrap="square">
            <a:spAutoFit/>
          </a:bodyPr>
          <a:lstStyle/>
          <a:p>
            <a:r>
              <a:rPr lang="en-GB" sz="2000" b="1" dirty="0">
                <a:solidFill>
                  <a:srgbClr val="FF0000"/>
                </a:solidFill>
              </a:rPr>
              <a:t>Write CSV files with </a:t>
            </a:r>
            <a:r>
              <a:rPr lang="en-GB" sz="2000" b="1" dirty="0" err="1">
                <a:solidFill>
                  <a:srgbClr val="FF0000"/>
                </a:solidFill>
              </a:rPr>
              <a:t>csv.DictWriter</a:t>
            </a:r>
            <a:r>
              <a:rPr lang="en-GB" sz="2000" b="1" dirty="0">
                <a:solidFill>
                  <a:srgbClr val="FF0000"/>
                </a:solidFill>
              </a:rPr>
              <a:t>()</a:t>
            </a:r>
          </a:p>
          <a:p>
            <a:r>
              <a:rPr lang="en-GB" sz="2000" dirty="0"/>
              <a:t>We use </a:t>
            </a:r>
            <a:r>
              <a:rPr lang="en-GB" sz="2000" dirty="0" err="1"/>
              <a:t>csv.DictWriter</a:t>
            </a:r>
            <a:r>
              <a:rPr lang="en-GB" sz="2000" dirty="0"/>
              <a:t>() class that maps dictionaries onto output rows and enables you to write data where every row is represented by a dictionary. </a:t>
            </a:r>
          </a:p>
          <a:p>
            <a:endParaRPr lang="en-GB" sz="2000" dirty="0"/>
          </a:p>
          <a:p>
            <a:r>
              <a:rPr lang="en-GB" sz="2000" b="1" dirty="0">
                <a:solidFill>
                  <a:srgbClr val="FF0000"/>
                </a:solidFill>
              </a:rPr>
              <a:t>Syntax</a:t>
            </a:r>
          </a:p>
          <a:p>
            <a:r>
              <a:rPr lang="en-GB" sz="2000" dirty="0" err="1"/>
              <a:t>csv.DictWriter</a:t>
            </a:r>
            <a:r>
              <a:rPr lang="en-GB" sz="2000" dirty="0"/>
              <a:t>(</a:t>
            </a:r>
            <a:r>
              <a:rPr lang="en-GB" sz="2000" dirty="0" err="1"/>
              <a:t>csvfile</a:t>
            </a:r>
            <a:r>
              <a:rPr lang="en-GB" sz="2000" dirty="0"/>
              <a:t>, fieldnames, </a:t>
            </a:r>
            <a:r>
              <a:rPr lang="en-GB" sz="2000" dirty="0" err="1"/>
              <a:t>restval</a:t>
            </a:r>
            <a:r>
              <a:rPr lang="en-GB" sz="2000" dirty="0"/>
              <a:t>=”, </a:t>
            </a:r>
            <a:r>
              <a:rPr lang="en-GB" sz="2000" dirty="0" err="1"/>
              <a:t>extrasaction</a:t>
            </a:r>
            <a:r>
              <a:rPr lang="en-GB" sz="2000" dirty="0"/>
              <a:t>=’raise’, dialect=’excel’, *</a:t>
            </a:r>
            <a:r>
              <a:rPr lang="en-GB" sz="2000" dirty="0" err="1"/>
              <a:t>args</a:t>
            </a:r>
            <a:r>
              <a:rPr lang="en-GB" sz="2000" dirty="0"/>
              <a:t>, **</a:t>
            </a:r>
            <a:r>
              <a:rPr lang="en-GB" sz="2000" dirty="0" err="1"/>
              <a:t>kwds</a:t>
            </a:r>
            <a:r>
              <a:rPr lang="en-GB" sz="2000" dirty="0"/>
              <a:t>)</a:t>
            </a:r>
          </a:p>
          <a:p>
            <a:endParaRPr lang="en-GB" sz="2000" dirty="0"/>
          </a:p>
          <a:p>
            <a:endParaRPr lang="en-GB" sz="2000" dirty="0"/>
          </a:p>
          <a:p>
            <a:r>
              <a:rPr lang="en-GB" sz="2000" b="1" dirty="0">
                <a:solidFill>
                  <a:srgbClr val="FF0000"/>
                </a:solidFill>
              </a:rPr>
              <a:t>Parameters</a:t>
            </a:r>
          </a:p>
          <a:p>
            <a:r>
              <a:rPr lang="en-GB" sz="2000" b="1" dirty="0" err="1">
                <a:solidFill>
                  <a:srgbClr val="FF0000"/>
                </a:solidFill>
              </a:rPr>
              <a:t>csvfile</a:t>
            </a:r>
            <a:r>
              <a:rPr lang="en-GB" sz="2000" b="1" dirty="0">
                <a:solidFill>
                  <a:srgbClr val="FF0000"/>
                </a:solidFill>
              </a:rPr>
              <a:t>-</a:t>
            </a:r>
            <a:r>
              <a:rPr lang="en-GB" sz="2000" dirty="0"/>
              <a:t>  It is the file object with the write() method. </a:t>
            </a:r>
          </a:p>
          <a:p>
            <a:endParaRPr lang="en-GB" sz="2000" dirty="0"/>
          </a:p>
          <a:p>
            <a:r>
              <a:rPr lang="en-GB" sz="2000" b="1" dirty="0">
                <a:solidFill>
                  <a:srgbClr val="FF0000"/>
                </a:solidFill>
              </a:rPr>
              <a:t>fieldnames-</a:t>
            </a:r>
            <a:r>
              <a:rPr lang="en-GB" sz="2000" dirty="0"/>
              <a:t> It shows a sequence of keys that identifies the order in which values must be written in the CSV file.</a:t>
            </a:r>
          </a:p>
          <a:p>
            <a:endParaRPr lang="en-GB" sz="2000" dirty="0"/>
          </a:p>
          <a:p>
            <a:r>
              <a:rPr lang="en-GB" sz="2000" b="1" dirty="0" err="1">
                <a:solidFill>
                  <a:srgbClr val="FF0000"/>
                </a:solidFill>
              </a:rPr>
              <a:t>restval</a:t>
            </a:r>
            <a:r>
              <a:rPr lang="en-GB" sz="2000" b="1" dirty="0">
                <a:solidFill>
                  <a:srgbClr val="FF0000"/>
                </a:solidFill>
              </a:rPr>
              <a:t> (optional)- </a:t>
            </a:r>
            <a:r>
              <a:rPr lang="en-GB" sz="2000" dirty="0"/>
              <a:t>It is the default value we write if a dictionary is missing a key in fieldnames.</a:t>
            </a:r>
          </a:p>
          <a:p>
            <a:endParaRPr lang="en-GB" sz="2000" dirty="0"/>
          </a:p>
          <a:p>
            <a:r>
              <a:rPr lang="en-GB" sz="2000" b="1" dirty="0" err="1">
                <a:solidFill>
                  <a:srgbClr val="FF0000"/>
                </a:solidFill>
              </a:rPr>
              <a:t>extrasaction</a:t>
            </a:r>
            <a:r>
              <a:rPr lang="en-GB" sz="2000" b="1" dirty="0">
                <a:solidFill>
                  <a:srgbClr val="FF0000"/>
                </a:solidFill>
              </a:rPr>
              <a:t> (optional)- </a:t>
            </a:r>
            <a:r>
              <a:rPr lang="en-GB" sz="2000" dirty="0"/>
              <a:t>It is the action to be taken if the key not found in fieldnames is encountered. If we set it to ‘raise’, it will raise a </a:t>
            </a:r>
            <a:r>
              <a:rPr lang="en-GB" sz="2000" dirty="0" err="1"/>
              <a:t>ValueError</a:t>
            </a:r>
            <a:r>
              <a:rPr lang="en-GB" sz="2000" dirty="0"/>
              <a:t>.</a:t>
            </a:r>
          </a:p>
          <a:p>
            <a:endParaRPr lang="en-GB" sz="2000" dirty="0"/>
          </a:p>
          <a:p>
            <a:r>
              <a:rPr lang="en-GB" sz="2000" dirty="0">
                <a:solidFill>
                  <a:srgbClr val="FF0000"/>
                </a:solidFill>
              </a:rPr>
              <a:t>dialect (optional)- </a:t>
            </a:r>
            <a:r>
              <a:rPr lang="en-GB" sz="2000" dirty="0"/>
              <a:t>It is the name of the dialect to be used.</a:t>
            </a:r>
          </a:p>
        </p:txBody>
      </p:sp>
    </p:spTree>
    <p:extLst>
      <p:ext uri="{BB962C8B-B14F-4D97-AF65-F5344CB8AC3E}">
        <p14:creationId xmlns:p14="http://schemas.microsoft.com/office/powerpoint/2010/main" val="63334703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F14221-ED6C-4DC5-5241-A432FD6E86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E8EB6BD9-3119-4AD8-8359-3C9ED680E794}"/>
              </a:ext>
            </a:extLst>
          </p:cNvPr>
          <p:cNvPicPr>
            <a:picLocks noChangeAspect="1"/>
          </p:cNvPicPr>
          <p:nvPr/>
        </p:nvPicPr>
        <p:blipFill>
          <a:blip r:embed="rId2"/>
          <a:stretch>
            <a:fillRect/>
          </a:stretch>
        </p:blipFill>
        <p:spPr>
          <a:xfrm>
            <a:off x="2579914" y="643467"/>
            <a:ext cx="6424252" cy="5571065"/>
          </a:xfrm>
          <a:prstGeom prst="rect">
            <a:avLst/>
          </a:prstGeom>
          <a:ln>
            <a:noFill/>
          </a:ln>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027971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E3D818-2750-183A-40EE-A4F49588550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FEB4CBE-78C4-DF03-4B8B-7F020E39DE60}"/>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Advanced CSV Writing</a:t>
            </a:r>
          </a:p>
          <a:p>
            <a:pPr indent="-228600">
              <a:lnSpc>
                <a:spcPct val="90000"/>
              </a:lnSpc>
              <a:spcAft>
                <a:spcPts val="600"/>
              </a:spcAft>
              <a:buFont typeface="Arial" panose="020B0604020202020204" pitchFamily="34" charset="0"/>
              <a:buChar char="•"/>
            </a:pPr>
            <a:r>
              <a:rPr lang="en-US" sz="2000" dirty="0"/>
              <a:t>Here are a few examples to demonstrate the methods of advanced CSV writing in Python.</a:t>
            </a:r>
          </a:p>
          <a:p>
            <a:pPr indent="-228600">
              <a:lnSpc>
                <a:spcPct val="90000"/>
              </a:lnSpc>
              <a:spcAft>
                <a:spcPts val="600"/>
              </a:spcAft>
              <a:buFont typeface="Arial" panose="020B0604020202020204" pitchFamily="34" charset="0"/>
              <a:buChar char="•"/>
            </a:pPr>
            <a:endParaRPr lang="en-US" sz="2000" dirty="0"/>
          </a:p>
          <a:p>
            <a:pPr indent="-228600">
              <a:lnSpc>
                <a:spcPct val="90000"/>
              </a:lnSpc>
              <a:spcAft>
                <a:spcPts val="600"/>
              </a:spcAft>
              <a:buFont typeface="Arial" panose="020B0604020202020204" pitchFamily="34" charset="0"/>
              <a:buChar char="•"/>
            </a:pPr>
            <a:r>
              <a:rPr lang="en-US" sz="2000" b="1" dirty="0">
                <a:solidFill>
                  <a:srgbClr val="FF0000"/>
                </a:solidFill>
              </a:rPr>
              <a:t>Creating CSV Files with Pipe Delimiters</a:t>
            </a:r>
          </a:p>
          <a:p>
            <a:pPr indent="-228600">
              <a:lnSpc>
                <a:spcPct val="90000"/>
              </a:lnSpc>
              <a:spcAft>
                <a:spcPts val="600"/>
              </a:spcAft>
              <a:buFont typeface="Arial" panose="020B0604020202020204" pitchFamily="34" charset="0"/>
              <a:buChar char="•"/>
            </a:pPr>
            <a:r>
              <a:rPr lang="en-US" sz="2000" dirty="0"/>
              <a:t>Mention the delimiter while creating the writer object to use a delimiter other than a comma. </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 program&#10;&#10;AI-generated content may be incorrect.">
            <a:extLst>
              <a:ext uri="{FF2B5EF4-FFF2-40B4-BE49-F238E27FC236}">
                <a16:creationId xmlns:a16="http://schemas.microsoft.com/office/drawing/2014/main" id="{302DE6EB-2E76-842D-E10E-A1BFF79D4D23}"/>
              </a:ext>
            </a:extLst>
          </p:cNvPr>
          <p:cNvPicPr>
            <a:picLocks noChangeAspect="1"/>
          </p:cNvPicPr>
          <p:nvPr/>
        </p:nvPicPr>
        <p:blipFill>
          <a:blip r:embed="rId2"/>
          <a:srcRect r="8058" b="3"/>
          <a:stretch/>
        </p:blipFill>
        <p:spPr>
          <a:xfrm>
            <a:off x="5977788" y="799352"/>
            <a:ext cx="5425410" cy="5259296"/>
          </a:xfrm>
          <a:prstGeom prst="rect">
            <a:avLst/>
          </a:prstGeom>
        </p:spPr>
      </p:pic>
    </p:spTree>
    <p:extLst>
      <p:ext uri="{BB962C8B-B14F-4D97-AF65-F5344CB8AC3E}">
        <p14:creationId xmlns:p14="http://schemas.microsoft.com/office/powerpoint/2010/main" val="487376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E954E99-CA90-1227-853F-4E670091391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F7E0026-14AE-95FD-A6C1-A16F1609D01E}"/>
              </a:ext>
            </a:extLst>
          </p:cNvPr>
          <p:cNvSpPr txBox="1"/>
          <p:nvPr/>
        </p:nvSpPr>
        <p:spPr>
          <a:xfrm>
            <a:off x="876693" y="2533476"/>
            <a:ext cx="3455821" cy="3447832"/>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Writing CSV Files with Custom Quoting Characters:</a:t>
            </a:r>
          </a:p>
          <a:p>
            <a:pPr indent="-228600">
              <a:lnSpc>
                <a:spcPct val="90000"/>
              </a:lnSpc>
              <a:spcAft>
                <a:spcPts val="600"/>
              </a:spcAft>
              <a:buFont typeface="Arial" panose="020B0604020202020204" pitchFamily="34" charset="0"/>
              <a:buChar char="•"/>
            </a:pPr>
            <a:r>
              <a:rPr lang="en-US" sz="2000" dirty="0"/>
              <a:t>We can also customize quoting characters in the CSV file by using an optional parameter called </a:t>
            </a:r>
            <a:r>
              <a:rPr lang="en-US" sz="2000" dirty="0" err="1"/>
              <a:t>quotechar</a:t>
            </a:r>
            <a:endParaRPr lang="en-US" sz="2000" dirty="0"/>
          </a:p>
        </p:txBody>
      </p:sp>
      <p:pic>
        <p:nvPicPr>
          <p:cNvPr id="5" name="Picture 4" descr="A screenshot of a computer program&#10;&#10;AI-generated content may be incorrect.">
            <a:extLst>
              <a:ext uri="{FF2B5EF4-FFF2-40B4-BE49-F238E27FC236}">
                <a16:creationId xmlns:a16="http://schemas.microsoft.com/office/drawing/2014/main" id="{C798A90D-618E-E1C1-9707-C6311AC89ED0}"/>
              </a:ext>
            </a:extLst>
          </p:cNvPr>
          <p:cNvPicPr>
            <a:picLocks noChangeAspect="1"/>
          </p:cNvPicPr>
          <p:nvPr/>
        </p:nvPicPr>
        <p:blipFill>
          <a:blip r:embed="rId2"/>
          <a:stretch>
            <a:fillRect/>
          </a:stretch>
        </p:blipFill>
        <p:spPr>
          <a:xfrm>
            <a:off x="4987672" y="966726"/>
            <a:ext cx="6389346" cy="4933857"/>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52813488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7D9CEA4-20C8-3D2D-4486-0D6ED97949E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5436075-0660-EC16-076B-35A880DE33D8}"/>
              </a:ext>
            </a:extLst>
          </p:cNvPr>
          <p:cNvSpPr txBox="1"/>
          <p:nvPr/>
        </p:nvSpPr>
        <p:spPr>
          <a:xfrm>
            <a:off x="350875" y="2190307"/>
            <a:ext cx="3981640" cy="3791001"/>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r>
              <a:rPr lang="en-US" sz="1900" b="1" dirty="0">
                <a:solidFill>
                  <a:srgbClr val="FF0000"/>
                </a:solidFill>
              </a:rPr>
              <a:t>CSV Files with </a:t>
            </a:r>
            <a:r>
              <a:rPr lang="en-US" sz="1900" b="1" dirty="0" err="1">
                <a:solidFill>
                  <a:srgbClr val="FF0000"/>
                </a:solidFill>
              </a:rPr>
              <a:t>lineterminator</a:t>
            </a:r>
            <a:endParaRPr lang="en-US" sz="1900" b="1" dirty="0">
              <a:solidFill>
                <a:srgbClr val="FF0000"/>
              </a:solidFill>
            </a:endParaRPr>
          </a:p>
          <a:p>
            <a:pPr indent="-228600">
              <a:lnSpc>
                <a:spcPct val="90000"/>
              </a:lnSpc>
              <a:spcAft>
                <a:spcPts val="600"/>
              </a:spcAft>
              <a:buFont typeface="Arial" panose="020B0604020202020204" pitchFamily="34" charset="0"/>
              <a:buChar char="•"/>
            </a:pPr>
            <a:r>
              <a:rPr lang="en-US" sz="1900" dirty="0"/>
              <a:t>A string used to terminate lines created by the writer object is known as </a:t>
            </a:r>
            <a:r>
              <a:rPr lang="en-US" sz="1900" dirty="0" err="1"/>
              <a:t>lineterminator</a:t>
            </a:r>
            <a:r>
              <a:rPr lang="en-US" sz="1900" dirty="0"/>
              <a:t>. </a:t>
            </a:r>
          </a:p>
          <a:p>
            <a:pPr indent="-228600">
              <a:lnSpc>
                <a:spcPct val="90000"/>
              </a:lnSpc>
              <a:spcAft>
                <a:spcPts val="600"/>
              </a:spcAft>
              <a:buFont typeface="Arial" panose="020B0604020202020204" pitchFamily="34" charset="0"/>
              <a:buChar char="•"/>
            </a:pPr>
            <a:r>
              <a:rPr lang="en-US" sz="1900" dirty="0"/>
              <a:t>Its default value is \r\n. To change the default value, we pass any string as a </a:t>
            </a:r>
            <a:r>
              <a:rPr lang="en-US" sz="1900" dirty="0" err="1"/>
              <a:t>lineterminator</a:t>
            </a:r>
            <a:r>
              <a:rPr lang="en-US" sz="1900" dirty="0"/>
              <a:t> parameter. </a:t>
            </a:r>
          </a:p>
          <a:p>
            <a:pPr indent="-228600">
              <a:lnSpc>
                <a:spcPct val="90000"/>
              </a:lnSpc>
              <a:spcAft>
                <a:spcPts val="600"/>
              </a:spcAft>
              <a:buFont typeface="Arial" panose="020B0604020202020204" pitchFamily="34" charset="0"/>
              <a:buChar char="•"/>
            </a:pPr>
            <a:endParaRPr lang="en-US" sz="1900" dirty="0"/>
          </a:p>
          <a:p>
            <a:pPr indent="-228600">
              <a:lnSpc>
                <a:spcPct val="90000"/>
              </a:lnSpc>
              <a:spcAft>
                <a:spcPts val="600"/>
              </a:spcAft>
              <a:buFont typeface="Arial" panose="020B0604020202020204" pitchFamily="34" charset="0"/>
              <a:buChar char="•"/>
            </a:pPr>
            <a:r>
              <a:rPr lang="en-US" sz="1900" dirty="0"/>
              <a:t>As the reader object recognizes \r or \n as </a:t>
            </a:r>
            <a:r>
              <a:rPr lang="en-US" sz="1900" dirty="0" err="1"/>
              <a:t>lineterminator</a:t>
            </a:r>
            <a:r>
              <a:rPr lang="en-US" sz="1900" dirty="0"/>
              <a:t> values, we must avoid using other characters.</a:t>
            </a:r>
          </a:p>
        </p:txBody>
      </p:sp>
      <p:pic>
        <p:nvPicPr>
          <p:cNvPr id="5" name="Picture 4" descr="A screenshot of a computer program&#10;&#10;AI-generated content may be incorrect.">
            <a:extLst>
              <a:ext uri="{FF2B5EF4-FFF2-40B4-BE49-F238E27FC236}">
                <a16:creationId xmlns:a16="http://schemas.microsoft.com/office/drawing/2014/main" id="{12232E33-C5CD-8653-5BB4-23FCBCEA8B0C}"/>
              </a:ext>
            </a:extLst>
          </p:cNvPr>
          <p:cNvPicPr>
            <a:picLocks noChangeAspect="1"/>
          </p:cNvPicPr>
          <p:nvPr/>
        </p:nvPicPr>
        <p:blipFill>
          <a:blip r:embed="rId2"/>
          <a:stretch>
            <a:fillRect/>
          </a:stretch>
        </p:blipFill>
        <p:spPr>
          <a:xfrm>
            <a:off x="4540102" y="269686"/>
            <a:ext cx="6741477" cy="5856233"/>
          </a:xfrm>
          <a:prstGeom prst="rect">
            <a:avLst/>
          </a:prstGeom>
        </p:spPr>
      </p:pic>
      <p:grpSp>
        <p:nvGrpSpPr>
          <p:cNvPr id="10" name="Group 9">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2068638" y="0"/>
            <a:ext cx="123362" cy="6858000"/>
            <a:chOff x="12068638" y="0"/>
            <a:chExt cx="123362" cy="6858000"/>
          </a:xfrm>
        </p:grpSpPr>
        <p:sp>
          <p:nvSpPr>
            <p:cNvPr id="11" name="Rectangle 10">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345692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F11CB6-7DDF-D6F3-C49B-ECA74914A47C}"/>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2790135-DAA9-AD96-E14A-1A4AF5D55519}"/>
              </a:ext>
            </a:extLst>
          </p:cNvPr>
          <p:cNvSpPr txBox="1"/>
          <p:nvPr/>
        </p:nvSpPr>
        <p:spPr>
          <a:xfrm>
            <a:off x="170121" y="233916"/>
            <a:ext cx="11855302" cy="3970318"/>
          </a:xfrm>
          <a:prstGeom prst="rect">
            <a:avLst/>
          </a:prstGeom>
          <a:noFill/>
        </p:spPr>
        <p:txBody>
          <a:bodyPr wrap="square">
            <a:spAutoFit/>
          </a:bodyPr>
          <a:lstStyle/>
          <a:p>
            <a:r>
              <a:rPr lang="en-GB" b="1" dirty="0">
                <a:solidFill>
                  <a:srgbClr val="FF0000"/>
                </a:solidFill>
              </a:rPr>
              <a:t>Using </a:t>
            </a:r>
            <a:r>
              <a:rPr lang="en-GB" b="1" dirty="0" err="1">
                <a:solidFill>
                  <a:srgbClr val="FF0000"/>
                </a:solidFill>
              </a:rPr>
              <a:t>escapechar</a:t>
            </a:r>
            <a:r>
              <a:rPr lang="en-GB" b="1" dirty="0">
                <a:solidFill>
                  <a:srgbClr val="FF0000"/>
                </a:solidFill>
              </a:rPr>
              <a:t> and </a:t>
            </a:r>
            <a:r>
              <a:rPr lang="en-GB" b="1" dirty="0" err="1">
                <a:solidFill>
                  <a:srgbClr val="FF0000"/>
                </a:solidFill>
              </a:rPr>
              <a:t>doublequotes</a:t>
            </a:r>
            <a:r>
              <a:rPr lang="en-GB" b="1" dirty="0">
                <a:solidFill>
                  <a:srgbClr val="FF0000"/>
                </a:solidFill>
              </a:rPr>
              <a:t> CSV Writer:</a:t>
            </a:r>
          </a:p>
          <a:p>
            <a:endParaRPr lang="en-GB" b="1" dirty="0"/>
          </a:p>
          <a:p>
            <a:r>
              <a:rPr lang="en-GB" dirty="0"/>
              <a:t>By specifying an escape character, we can handle special characters in the data. To separate delimiter characters in the entries, the CSV module uses quotation marks to quote those entries.</a:t>
            </a:r>
          </a:p>
          <a:p>
            <a:endParaRPr lang="en-GB" dirty="0"/>
          </a:p>
          <a:p>
            <a:r>
              <a:rPr lang="en-GB" b="1" dirty="0">
                <a:solidFill>
                  <a:srgbClr val="FF0000"/>
                </a:solidFill>
              </a:rPr>
              <a:t>For example, an entry: </a:t>
            </a:r>
            <a:r>
              <a:rPr lang="en-GB" dirty="0"/>
              <a:t>She is an efficient, skilled employee. is written as “She is an efficient, skilled employee.”</a:t>
            </a:r>
          </a:p>
          <a:p>
            <a:endParaRPr lang="en-GB" dirty="0"/>
          </a:p>
          <a:p>
            <a:r>
              <a:rPr lang="en-GB" dirty="0"/>
              <a:t>By default, the CSV module uses double quotes to escape the quote character in the entries. For example, Read “</a:t>
            </a:r>
            <a:r>
              <a:rPr lang="en-GB" dirty="0" err="1"/>
              <a:t>WsCube</a:t>
            </a:r>
            <a:r>
              <a:rPr lang="en-GB" dirty="0"/>
              <a:t> Python Tutorial” would be written as “Read “”</a:t>
            </a:r>
            <a:r>
              <a:rPr lang="en-GB" dirty="0" err="1"/>
              <a:t>WsCube</a:t>
            </a:r>
            <a:r>
              <a:rPr lang="en-GB" dirty="0"/>
              <a:t> Python Tutorial”””. Here, each double quote (“) is followed by a (”) to escape the last one.</a:t>
            </a:r>
          </a:p>
          <a:p>
            <a:endParaRPr lang="en-GB" dirty="0"/>
          </a:p>
          <a:p>
            <a:r>
              <a:rPr lang="en-GB" b="1" dirty="0" err="1">
                <a:solidFill>
                  <a:srgbClr val="FF0000"/>
                </a:solidFill>
              </a:rPr>
              <a:t>escapechar</a:t>
            </a:r>
            <a:endParaRPr lang="en-GB" b="1" dirty="0">
              <a:solidFill>
                <a:srgbClr val="FF0000"/>
              </a:solidFill>
            </a:endParaRPr>
          </a:p>
          <a:p>
            <a:r>
              <a:rPr lang="en-GB" dirty="0"/>
              <a:t>It is a string used to escape the delimiter when quoting is set to </a:t>
            </a:r>
            <a:r>
              <a:rPr lang="en-GB" dirty="0" err="1"/>
              <a:t>csv.QUOTE_NONE</a:t>
            </a:r>
            <a:r>
              <a:rPr lang="en-GB" dirty="0"/>
              <a:t> and </a:t>
            </a:r>
            <a:r>
              <a:rPr lang="en-GB" dirty="0" err="1"/>
              <a:t>quotechar</a:t>
            </a:r>
            <a:r>
              <a:rPr lang="en-GB" dirty="0"/>
              <a:t> in case </a:t>
            </a:r>
            <a:r>
              <a:rPr lang="en-GB" dirty="0" err="1"/>
              <a:t>doublequote</a:t>
            </a:r>
            <a:r>
              <a:rPr lang="en-GB" dirty="0"/>
              <a:t> value is False. By default, its value is set to None. </a:t>
            </a:r>
          </a:p>
        </p:txBody>
      </p:sp>
    </p:spTree>
    <p:extLst>
      <p:ext uri="{BB962C8B-B14F-4D97-AF65-F5344CB8AC3E}">
        <p14:creationId xmlns:p14="http://schemas.microsoft.com/office/powerpoint/2010/main" val="222301936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C79DD19-0515-74E6-BDBB-193B214EA95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5F879AC3-D4CE-493C-ADC7-06205677F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0"/>
              <a:solidFill>
                <a:schemeClr val="accent1"/>
              </a:solidFill>
              <a:effectLst>
                <a:outerShdw blurRad="38100" dist="25400" dir="5400000" algn="ctr" rotWithShape="0">
                  <a:srgbClr val="6E747A">
                    <a:alpha val="43000"/>
                  </a:srgbClr>
                </a:outerShdw>
              </a:effectLst>
            </a:endParaRPr>
          </a:p>
        </p:txBody>
      </p:sp>
      <p:sp>
        <p:nvSpPr>
          <p:cNvPr id="10" name="Freeform: Shape 9">
            <a:extLst>
              <a:ext uri="{FF2B5EF4-FFF2-40B4-BE49-F238E27FC236}">
                <a16:creationId xmlns:a16="http://schemas.microsoft.com/office/drawing/2014/main" id="{736F0DFD-0954-464F-BF12-DD2E6F6E0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983504" cy="6858000"/>
          </a:xfrm>
          <a:custGeom>
            <a:avLst/>
            <a:gdLst>
              <a:gd name="connsiteX0" fmla="*/ 0 w 1983504"/>
              <a:gd name="connsiteY0" fmla="*/ 0 h 6858000"/>
              <a:gd name="connsiteX1" fmla="*/ 1376658 w 1983504"/>
              <a:gd name="connsiteY1" fmla="*/ 0 h 6858000"/>
              <a:gd name="connsiteX2" fmla="*/ 1690650 w 1983504"/>
              <a:gd name="connsiteY2" fmla="*/ 110269 h 6858000"/>
              <a:gd name="connsiteX3" fmla="*/ 1645361 w 1983504"/>
              <a:gd name="connsiteY3" fmla="*/ 135168 h 6858000"/>
              <a:gd name="connsiteX4" fmla="*/ 1373640 w 1983504"/>
              <a:gd name="connsiteY4" fmla="*/ 71141 h 6858000"/>
              <a:gd name="connsiteX5" fmla="*/ 1319295 w 1983504"/>
              <a:gd name="connsiteY5" fmla="*/ 88927 h 6858000"/>
              <a:gd name="connsiteX6" fmla="*/ 1346468 w 1983504"/>
              <a:gd name="connsiteY6" fmla="*/ 163625 h 6858000"/>
              <a:gd name="connsiteX7" fmla="*/ 1464213 w 1983504"/>
              <a:gd name="connsiteY7" fmla="*/ 192082 h 6858000"/>
              <a:gd name="connsiteX8" fmla="*/ 1648381 w 1983504"/>
              <a:gd name="connsiteY8" fmla="*/ 373491 h 6858000"/>
              <a:gd name="connsiteX9" fmla="*/ 1370620 w 1983504"/>
              <a:gd name="connsiteY9" fmla="*/ 352148 h 6858000"/>
              <a:gd name="connsiteX10" fmla="*/ 1322314 w 1983504"/>
              <a:gd name="connsiteY10" fmla="*/ 394834 h 6858000"/>
              <a:gd name="connsiteX11" fmla="*/ 1304199 w 1983504"/>
              <a:gd name="connsiteY11" fmla="*/ 451747 h 6858000"/>
              <a:gd name="connsiteX12" fmla="*/ 1222682 w 1983504"/>
              <a:gd name="connsiteY12" fmla="*/ 359262 h 6858000"/>
              <a:gd name="connsiteX13" fmla="*/ 1153242 w 1983504"/>
              <a:gd name="connsiteY13" fmla="*/ 334364 h 6858000"/>
              <a:gd name="connsiteX14" fmla="*/ 1132108 w 1983504"/>
              <a:gd name="connsiteY14" fmla="*/ 416176 h 6858000"/>
              <a:gd name="connsiteX15" fmla="*/ 1195509 w 1983504"/>
              <a:gd name="connsiteY15" fmla="*/ 505101 h 6858000"/>
              <a:gd name="connsiteX16" fmla="*/ 1364582 w 1983504"/>
              <a:gd name="connsiteY16" fmla="*/ 558458 h 6858000"/>
              <a:gd name="connsiteX17" fmla="*/ 1183434 w 1983504"/>
              <a:gd name="connsiteY17" fmla="*/ 558458 h 6858000"/>
              <a:gd name="connsiteX18" fmla="*/ 975114 w 1983504"/>
              <a:gd name="connsiteY18" fmla="*/ 522887 h 6858000"/>
              <a:gd name="connsiteX19" fmla="*/ 754716 w 1983504"/>
              <a:gd name="connsiteY19" fmla="*/ 533558 h 6858000"/>
              <a:gd name="connsiteX20" fmla="*/ 546395 w 1983504"/>
              <a:gd name="connsiteY20" fmla="*/ 462417 h 6858000"/>
              <a:gd name="connsiteX21" fmla="*/ 335056 w 1983504"/>
              <a:gd name="connsiteY21" fmla="*/ 465975 h 6858000"/>
              <a:gd name="connsiteX22" fmla="*/ 1270988 w 1983504"/>
              <a:gd name="connsiteY22" fmla="*/ 910606 h 6858000"/>
              <a:gd name="connsiteX23" fmla="*/ 1225701 w 1983504"/>
              <a:gd name="connsiteY23" fmla="*/ 921277 h 6858000"/>
              <a:gd name="connsiteX24" fmla="*/ 1165318 w 1983504"/>
              <a:gd name="connsiteY24" fmla="*/ 949734 h 6858000"/>
              <a:gd name="connsiteX25" fmla="*/ 1210606 w 1983504"/>
              <a:gd name="connsiteY25" fmla="*/ 1006647 h 6858000"/>
              <a:gd name="connsiteX26" fmla="*/ 1455156 w 1983504"/>
              <a:gd name="connsiteY26" fmla="*/ 1113358 h 6858000"/>
              <a:gd name="connsiteX27" fmla="*/ 1515538 w 1983504"/>
              <a:gd name="connsiteY27" fmla="*/ 1220069 h 6858000"/>
              <a:gd name="connsiteX28" fmla="*/ 1440060 w 1983504"/>
              <a:gd name="connsiteY28" fmla="*/ 1209399 h 6858000"/>
              <a:gd name="connsiteX29" fmla="*/ 1373640 w 1983504"/>
              <a:gd name="connsiteY29" fmla="*/ 1230741 h 6858000"/>
              <a:gd name="connsiteX30" fmla="*/ 1400810 w 1983504"/>
              <a:gd name="connsiteY30" fmla="*/ 1365909 h 6858000"/>
              <a:gd name="connsiteX31" fmla="*/ 1748012 w 1983504"/>
              <a:gd name="connsiteY31" fmla="*/ 1540204 h 6858000"/>
              <a:gd name="connsiteX32" fmla="*/ 1778203 w 1983504"/>
              <a:gd name="connsiteY32" fmla="*/ 1597117 h 6858000"/>
              <a:gd name="connsiteX33" fmla="*/ 1735936 w 1983504"/>
              <a:gd name="connsiteY33" fmla="*/ 1636245 h 6858000"/>
              <a:gd name="connsiteX34" fmla="*/ 1624228 w 1983504"/>
              <a:gd name="connsiteY34" fmla="*/ 1657587 h 6858000"/>
              <a:gd name="connsiteX35" fmla="*/ 1781223 w 1983504"/>
              <a:gd name="connsiteY35" fmla="*/ 1849668 h 6858000"/>
              <a:gd name="connsiteX36" fmla="*/ 1838587 w 1983504"/>
              <a:gd name="connsiteY36" fmla="*/ 1903025 h 6858000"/>
              <a:gd name="connsiteX37" fmla="*/ 1938218 w 1983504"/>
              <a:gd name="connsiteY37" fmla="*/ 1984836 h 6858000"/>
              <a:gd name="connsiteX38" fmla="*/ 1938218 w 1983504"/>
              <a:gd name="connsiteY38" fmla="*/ 2013292 h 6858000"/>
              <a:gd name="connsiteX39" fmla="*/ 1805376 w 1983504"/>
              <a:gd name="connsiteY39" fmla="*/ 2102219 h 6858000"/>
              <a:gd name="connsiteX40" fmla="*/ 1563844 w 1983504"/>
              <a:gd name="connsiteY40" fmla="*/ 2077320 h 6858000"/>
              <a:gd name="connsiteX41" fmla="*/ 1920104 w 1983504"/>
              <a:gd name="connsiteY41" fmla="*/ 2208931 h 6858000"/>
              <a:gd name="connsiteX42" fmla="*/ 766792 w 1983504"/>
              <a:gd name="connsiteY42" fmla="*/ 1892353 h 6858000"/>
              <a:gd name="connsiteX43" fmla="*/ 839252 w 1983504"/>
              <a:gd name="connsiteY43" fmla="*/ 1974165 h 6858000"/>
              <a:gd name="connsiteX44" fmla="*/ 1243816 w 1983504"/>
              <a:gd name="connsiteY44" fmla="*/ 2191146 h 6858000"/>
              <a:gd name="connsiteX45" fmla="*/ 1358543 w 1983504"/>
              <a:gd name="connsiteY45" fmla="*/ 2326314 h 6858000"/>
              <a:gd name="connsiteX46" fmla="*/ 1479310 w 1983504"/>
              <a:gd name="connsiteY46" fmla="*/ 2401012 h 6858000"/>
              <a:gd name="connsiteX47" fmla="*/ 1648381 w 1983504"/>
              <a:gd name="connsiteY47" fmla="*/ 2401012 h 6858000"/>
              <a:gd name="connsiteX48" fmla="*/ 1769146 w 1983504"/>
              <a:gd name="connsiteY48" fmla="*/ 2518395 h 6858000"/>
              <a:gd name="connsiteX49" fmla="*/ 1645361 w 1983504"/>
              <a:gd name="connsiteY49" fmla="*/ 2543294 h 6858000"/>
              <a:gd name="connsiteX50" fmla="*/ 1500444 w 1983504"/>
              <a:gd name="connsiteY50" fmla="*/ 2525509 h 6858000"/>
              <a:gd name="connsiteX51" fmla="*/ 1337410 w 1983504"/>
              <a:gd name="connsiteY51" fmla="*/ 2564636 h 6858000"/>
              <a:gd name="connsiteX52" fmla="*/ 1186452 w 1983504"/>
              <a:gd name="connsiteY52" fmla="*/ 2532623 h 6858000"/>
              <a:gd name="connsiteX53" fmla="*/ 1005304 w 1983504"/>
              <a:gd name="connsiteY53" fmla="*/ 2553965 h 6858000"/>
              <a:gd name="connsiteX54" fmla="*/ 947940 w 1983504"/>
              <a:gd name="connsiteY54" fmla="*/ 2692689 h 6858000"/>
              <a:gd name="connsiteX55" fmla="*/ 929826 w 1983504"/>
              <a:gd name="connsiteY55" fmla="*/ 2703362 h 6858000"/>
              <a:gd name="connsiteX56" fmla="*/ 594701 w 1983504"/>
              <a:gd name="connsiteY56" fmla="*/ 2923898 h 6858000"/>
              <a:gd name="connsiteX57" fmla="*/ 501108 w 1983504"/>
              <a:gd name="connsiteY57" fmla="*/ 2941684 h 6858000"/>
              <a:gd name="connsiteX58" fmla="*/ 1053610 w 1983504"/>
              <a:gd name="connsiteY58" fmla="*/ 3329402 h 6858000"/>
              <a:gd name="connsiteX59" fmla="*/ 682256 w 1983504"/>
              <a:gd name="connsiteY59" fmla="*/ 3229805 h 6858000"/>
              <a:gd name="connsiteX60" fmla="*/ 630932 w 1983504"/>
              <a:gd name="connsiteY60" fmla="*/ 3393429 h 6858000"/>
              <a:gd name="connsiteX61" fmla="*/ 806041 w 1983504"/>
              <a:gd name="connsiteY61" fmla="*/ 3539269 h 6858000"/>
              <a:gd name="connsiteX62" fmla="*/ 869444 w 1983504"/>
              <a:gd name="connsiteY62" fmla="*/ 3827390 h 6858000"/>
              <a:gd name="connsiteX63" fmla="*/ 839252 w 1983504"/>
              <a:gd name="connsiteY63" fmla="*/ 4090612 h 6858000"/>
              <a:gd name="connsiteX64" fmla="*/ 763774 w 1983504"/>
              <a:gd name="connsiteY64" fmla="*/ 4172424 h 6858000"/>
              <a:gd name="connsiteX65" fmla="*/ 655085 w 1983504"/>
              <a:gd name="connsiteY65" fmla="*/ 4321821 h 6858000"/>
              <a:gd name="connsiteX66" fmla="*/ 588662 w 1983504"/>
              <a:gd name="connsiteY66" fmla="*/ 4414305 h 6858000"/>
              <a:gd name="connsiteX67" fmla="*/ 356189 w 1983504"/>
              <a:gd name="connsiteY67" fmla="*/ 4378734 h 6858000"/>
              <a:gd name="connsiteX68" fmla="*/ 667160 w 1983504"/>
              <a:gd name="connsiteY68" fmla="*/ 4613499 h 6858000"/>
              <a:gd name="connsiteX69" fmla="*/ 416573 w 1983504"/>
              <a:gd name="connsiteY69" fmla="*/ 4585042 h 6858000"/>
              <a:gd name="connsiteX70" fmla="*/ 335056 w 1983504"/>
              <a:gd name="connsiteY70" fmla="*/ 4602828 h 6858000"/>
              <a:gd name="connsiteX71" fmla="*/ 380342 w 1983504"/>
              <a:gd name="connsiteY71" fmla="*/ 4677526 h 6858000"/>
              <a:gd name="connsiteX72" fmla="*/ 564510 w 1983504"/>
              <a:gd name="connsiteY72" fmla="*/ 4805580 h 6858000"/>
              <a:gd name="connsiteX73" fmla="*/ 944922 w 1983504"/>
              <a:gd name="connsiteY73" fmla="*/ 5154171 h 6858000"/>
              <a:gd name="connsiteX74" fmla="*/ 576586 w 1983504"/>
              <a:gd name="connsiteY74" fmla="*/ 4994104 h 6858000"/>
              <a:gd name="connsiteX75" fmla="*/ 963036 w 1983504"/>
              <a:gd name="connsiteY75" fmla="*/ 5353367 h 6858000"/>
              <a:gd name="connsiteX76" fmla="*/ 1047572 w 1983504"/>
              <a:gd name="connsiteY76" fmla="*/ 5474306 h 6858000"/>
              <a:gd name="connsiteX77" fmla="*/ 1222682 w 1983504"/>
              <a:gd name="connsiteY77" fmla="*/ 5769542 h 6858000"/>
              <a:gd name="connsiteX78" fmla="*/ 1213626 w 1983504"/>
              <a:gd name="connsiteY78" fmla="*/ 5801555 h 6858000"/>
              <a:gd name="connsiteX79" fmla="*/ 1014361 w 1983504"/>
              <a:gd name="connsiteY79" fmla="*/ 5755314 h 6858000"/>
              <a:gd name="connsiteX80" fmla="*/ 1274008 w 1983504"/>
              <a:gd name="connsiteY80" fmla="*/ 6004307 h 6858000"/>
              <a:gd name="connsiteX81" fmla="*/ 1542711 w 1983504"/>
              <a:gd name="connsiteY81" fmla="*/ 6196388 h 6858000"/>
              <a:gd name="connsiteX82" fmla="*/ 1352504 w 1983504"/>
              <a:gd name="connsiteY82" fmla="*/ 6167932 h 6858000"/>
              <a:gd name="connsiteX83" fmla="*/ 1089840 w 1983504"/>
              <a:gd name="connsiteY83" fmla="*/ 6057663 h 6858000"/>
              <a:gd name="connsiteX84" fmla="*/ 999266 w 1983504"/>
              <a:gd name="connsiteY84" fmla="*/ 6100347 h 6858000"/>
              <a:gd name="connsiteX85" fmla="*/ 1246836 w 1983504"/>
              <a:gd name="connsiteY85" fmla="*/ 6281757 h 6858000"/>
              <a:gd name="connsiteX86" fmla="*/ 1388735 w 1983504"/>
              <a:gd name="connsiteY86" fmla="*/ 6367127 h 6858000"/>
              <a:gd name="connsiteX87" fmla="*/ 1446099 w 1983504"/>
              <a:gd name="connsiteY87" fmla="*/ 6431153 h 6858000"/>
              <a:gd name="connsiteX88" fmla="*/ 1609132 w 1983504"/>
              <a:gd name="connsiteY88" fmla="*/ 6658805 h 6858000"/>
              <a:gd name="connsiteX89" fmla="*/ 1983504 w 1983504"/>
              <a:gd name="connsiteY89" fmla="*/ 6858000 h 6858000"/>
              <a:gd name="connsiteX90" fmla="*/ 0 w 1983504"/>
              <a:gd name="connsiteY90"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Lst>
            <a:rect l="l" t="t" r="r" b="b"/>
            <a:pathLst>
              <a:path w="1983504" h="6858000">
                <a:moveTo>
                  <a:pt x="0" y="0"/>
                </a:moveTo>
                <a:lnTo>
                  <a:pt x="1376658" y="0"/>
                </a:lnTo>
                <a:cubicBezTo>
                  <a:pt x="1482328" y="35571"/>
                  <a:pt x="1584980" y="78255"/>
                  <a:pt x="1690650" y="110269"/>
                </a:cubicBezTo>
                <a:cubicBezTo>
                  <a:pt x="1675553" y="145839"/>
                  <a:pt x="1660458" y="138725"/>
                  <a:pt x="1645361" y="135168"/>
                </a:cubicBezTo>
                <a:cubicBezTo>
                  <a:pt x="1554788" y="120941"/>
                  <a:pt x="1461194" y="110269"/>
                  <a:pt x="1373640" y="71141"/>
                </a:cubicBezTo>
                <a:cubicBezTo>
                  <a:pt x="1352504" y="64027"/>
                  <a:pt x="1328352" y="64027"/>
                  <a:pt x="1319295" y="88927"/>
                </a:cubicBezTo>
                <a:cubicBezTo>
                  <a:pt x="1304199" y="124497"/>
                  <a:pt x="1325332" y="145839"/>
                  <a:pt x="1346468" y="163625"/>
                </a:cubicBezTo>
                <a:cubicBezTo>
                  <a:pt x="1382696" y="195638"/>
                  <a:pt x="1424964" y="188525"/>
                  <a:pt x="1464213" y="192082"/>
                </a:cubicBezTo>
                <a:cubicBezTo>
                  <a:pt x="1572902" y="209867"/>
                  <a:pt x="1624228" y="259665"/>
                  <a:pt x="1648381" y="373491"/>
                </a:cubicBezTo>
                <a:cubicBezTo>
                  <a:pt x="1554788" y="327250"/>
                  <a:pt x="1461194" y="384162"/>
                  <a:pt x="1370620" y="352148"/>
                </a:cubicBezTo>
                <a:cubicBezTo>
                  <a:pt x="1346468" y="345034"/>
                  <a:pt x="1310237" y="355706"/>
                  <a:pt x="1322314" y="394834"/>
                </a:cubicBezTo>
                <a:cubicBezTo>
                  <a:pt x="1334390" y="430405"/>
                  <a:pt x="1373640" y="458860"/>
                  <a:pt x="1304199" y="451747"/>
                </a:cubicBezTo>
                <a:cubicBezTo>
                  <a:pt x="1252873" y="448189"/>
                  <a:pt x="1237778" y="405504"/>
                  <a:pt x="1222682" y="359262"/>
                </a:cubicBezTo>
                <a:cubicBezTo>
                  <a:pt x="1210606" y="334364"/>
                  <a:pt x="1177395" y="320135"/>
                  <a:pt x="1153242" y="334364"/>
                </a:cubicBezTo>
                <a:cubicBezTo>
                  <a:pt x="1123051" y="348592"/>
                  <a:pt x="1132108" y="387720"/>
                  <a:pt x="1132108" y="416176"/>
                </a:cubicBezTo>
                <a:cubicBezTo>
                  <a:pt x="1129088" y="469532"/>
                  <a:pt x="1153242" y="494431"/>
                  <a:pt x="1195509" y="505101"/>
                </a:cubicBezTo>
                <a:cubicBezTo>
                  <a:pt x="1246836" y="519330"/>
                  <a:pt x="1298160" y="537116"/>
                  <a:pt x="1364582" y="558458"/>
                </a:cubicBezTo>
                <a:cubicBezTo>
                  <a:pt x="1292122" y="594028"/>
                  <a:pt x="1237778" y="586915"/>
                  <a:pt x="1183434" y="558458"/>
                </a:cubicBezTo>
                <a:cubicBezTo>
                  <a:pt x="1117012" y="526444"/>
                  <a:pt x="1029458" y="483759"/>
                  <a:pt x="975114" y="522887"/>
                </a:cubicBezTo>
                <a:cubicBezTo>
                  <a:pt x="893597" y="579800"/>
                  <a:pt x="827176" y="544229"/>
                  <a:pt x="754716" y="533558"/>
                </a:cubicBezTo>
                <a:cubicBezTo>
                  <a:pt x="603758" y="512216"/>
                  <a:pt x="697352" y="480203"/>
                  <a:pt x="546395" y="462417"/>
                </a:cubicBezTo>
                <a:cubicBezTo>
                  <a:pt x="486012" y="455303"/>
                  <a:pt x="422610" y="426847"/>
                  <a:pt x="335056" y="465975"/>
                </a:cubicBezTo>
                <a:cubicBezTo>
                  <a:pt x="730563" y="672284"/>
                  <a:pt x="917750" y="658055"/>
                  <a:pt x="1270988" y="910606"/>
                </a:cubicBezTo>
                <a:cubicBezTo>
                  <a:pt x="1255893" y="935506"/>
                  <a:pt x="1240798" y="924835"/>
                  <a:pt x="1225701" y="921277"/>
                </a:cubicBezTo>
                <a:cubicBezTo>
                  <a:pt x="1201548" y="917720"/>
                  <a:pt x="1171356" y="903491"/>
                  <a:pt x="1165318" y="949734"/>
                </a:cubicBezTo>
                <a:cubicBezTo>
                  <a:pt x="1162298" y="985305"/>
                  <a:pt x="1180415" y="1003089"/>
                  <a:pt x="1210606" y="1006647"/>
                </a:cubicBezTo>
                <a:cubicBezTo>
                  <a:pt x="1298160" y="1020875"/>
                  <a:pt x="1376658" y="1070674"/>
                  <a:pt x="1455156" y="1113358"/>
                </a:cubicBezTo>
                <a:cubicBezTo>
                  <a:pt x="1491385" y="1131144"/>
                  <a:pt x="1530634" y="1156043"/>
                  <a:pt x="1515538" y="1220069"/>
                </a:cubicBezTo>
                <a:cubicBezTo>
                  <a:pt x="1485348" y="1237855"/>
                  <a:pt x="1464213" y="1212955"/>
                  <a:pt x="1440060" y="1209399"/>
                </a:cubicBezTo>
                <a:cubicBezTo>
                  <a:pt x="1415907" y="1205842"/>
                  <a:pt x="1358543" y="1220069"/>
                  <a:pt x="1373640" y="1230741"/>
                </a:cubicBezTo>
                <a:cubicBezTo>
                  <a:pt x="1443080" y="1269868"/>
                  <a:pt x="1316276" y="1365909"/>
                  <a:pt x="1400810" y="1365909"/>
                </a:cubicBezTo>
                <a:cubicBezTo>
                  <a:pt x="1539691" y="1365909"/>
                  <a:pt x="1615170" y="1536647"/>
                  <a:pt x="1748012" y="1540204"/>
                </a:cubicBezTo>
                <a:cubicBezTo>
                  <a:pt x="1769146" y="1540204"/>
                  <a:pt x="1778203" y="1572219"/>
                  <a:pt x="1778203" y="1597117"/>
                </a:cubicBezTo>
                <a:cubicBezTo>
                  <a:pt x="1778203" y="1629132"/>
                  <a:pt x="1757070" y="1632688"/>
                  <a:pt x="1735936" y="1636245"/>
                </a:cubicBezTo>
                <a:cubicBezTo>
                  <a:pt x="1702725" y="1639802"/>
                  <a:pt x="1666496" y="1597117"/>
                  <a:pt x="1624228" y="1657587"/>
                </a:cubicBezTo>
                <a:cubicBezTo>
                  <a:pt x="1702725" y="1693158"/>
                  <a:pt x="1784242" y="1728729"/>
                  <a:pt x="1781223" y="1849668"/>
                </a:cubicBezTo>
                <a:cubicBezTo>
                  <a:pt x="1781223" y="1881683"/>
                  <a:pt x="1814434" y="1895910"/>
                  <a:pt x="1838587" y="1903025"/>
                </a:cubicBezTo>
                <a:cubicBezTo>
                  <a:pt x="1880854" y="1917252"/>
                  <a:pt x="1914065" y="1938595"/>
                  <a:pt x="1938218" y="1984836"/>
                </a:cubicBezTo>
                <a:cubicBezTo>
                  <a:pt x="1938218" y="1995507"/>
                  <a:pt x="1938218" y="2002622"/>
                  <a:pt x="1938218" y="2013292"/>
                </a:cubicBezTo>
                <a:cubicBezTo>
                  <a:pt x="1932180" y="2123562"/>
                  <a:pt x="1871798" y="2120004"/>
                  <a:pt x="1805376" y="2102219"/>
                </a:cubicBezTo>
                <a:cubicBezTo>
                  <a:pt x="1726878" y="2080877"/>
                  <a:pt x="1648381" y="2038192"/>
                  <a:pt x="1563844" y="2077320"/>
                </a:cubicBezTo>
                <a:cubicBezTo>
                  <a:pt x="1681592" y="2130676"/>
                  <a:pt x="1811414" y="2134233"/>
                  <a:pt x="1920104" y="2208931"/>
                </a:cubicBezTo>
                <a:cubicBezTo>
                  <a:pt x="1515538" y="2223159"/>
                  <a:pt x="1159280" y="1984836"/>
                  <a:pt x="766792" y="1892353"/>
                </a:cubicBezTo>
                <a:cubicBezTo>
                  <a:pt x="778869" y="1952823"/>
                  <a:pt x="812080" y="1967051"/>
                  <a:pt x="839252" y="1974165"/>
                </a:cubicBezTo>
                <a:cubicBezTo>
                  <a:pt x="984170" y="2020407"/>
                  <a:pt x="1110974" y="2112891"/>
                  <a:pt x="1243816" y="2191146"/>
                </a:cubicBezTo>
                <a:cubicBezTo>
                  <a:pt x="1298160" y="2223159"/>
                  <a:pt x="1337410" y="2258731"/>
                  <a:pt x="1358543" y="2326314"/>
                </a:cubicBezTo>
                <a:cubicBezTo>
                  <a:pt x="1376658" y="2390340"/>
                  <a:pt x="1412888" y="2418796"/>
                  <a:pt x="1479310" y="2401012"/>
                </a:cubicBezTo>
                <a:cubicBezTo>
                  <a:pt x="1533654" y="2386784"/>
                  <a:pt x="1591018" y="2393898"/>
                  <a:pt x="1648381" y="2401012"/>
                </a:cubicBezTo>
                <a:cubicBezTo>
                  <a:pt x="1711782" y="2408126"/>
                  <a:pt x="1784242" y="2479267"/>
                  <a:pt x="1769146" y="2518395"/>
                </a:cubicBezTo>
                <a:cubicBezTo>
                  <a:pt x="1738956" y="2582422"/>
                  <a:pt x="1687630" y="2550408"/>
                  <a:pt x="1645361" y="2543294"/>
                </a:cubicBezTo>
                <a:cubicBezTo>
                  <a:pt x="1594036" y="2536181"/>
                  <a:pt x="1500444" y="2518395"/>
                  <a:pt x="1500444" y="2525509"/>
                </a:cubicBezTo>
                <a:cubicBezTo>
                  <a:pt x="1467232" y="2685576"/>
                  <a:pt x="1391754" y="2564636"/>
                  <a:pt x="1337410" y="2564636"/>
                </a:cubicBezTo>
                <a:cubicBezTo>
                  <a:pt x="1286084" y="2564636"/>
                  <a:pt x="1234759" y="2546851"/>
                  <a:pt x="1186452" y="2532623"/>
                </a:cubicBezTo>
                <a:cubicBezTo>
                  <a:pt x="1123051" y="2514837"/>
                  <a:pt x="1065688" y="2546851"/>
                  <a:pt x="1005304" y="2553965"/>
                </a:cubicBezTo>
                <a:cubicBezTo>
                  <a:pt x="950960" y="2561080"/>
                  <a:pt x="981150" y="2653563"/>
                  <a:pt x="947940" y="2692689"/>
                </a:cubicBezTo>
                <a:cubicBezTo>
                  <a:pt x="941903" y="2703362"/>
                  <a:pt x="935864" y="2703362"/>
                  <a:pt x="929826" y="2703362"/>
                </a:cubicBezTo>
                <a:cubicBezTo>
                  <a:pt x="911711" y="2980812"/>
                  <a:pt x="594701" y="2913227"/>
                  <a:pt x="594701" y="2923898"/>
                </a:cubicBezTo>
                <a:cubicBezTo>
                  <a:pt x="567529" y="2941684"/>
                  <a:pt x="534318" y="2899000"/>
                  <a:pt x="501108" y="2941684"/>
                </a:cubicBezTo>
                <a:cubicBezTo>
                  <a:pt x="643007" y="3137322"/>
                  <a:pt x="860386" y="3183563"/>
                  <a:pt x="1053610" y="3329402"/>
                </a:cubicBezTo>
                <a:cubicBezTo>
                  <a:pt x="893597" y="3379202"/>
                  <a:pt x="800002" y="3208463"/>
                  <a:pt x="682256" y="3229805"/>
                </a:cubicBezTo>
                <a:cubicBezTo>
                  <a:pt x="624893" y="3283162"/>
                  <a:pt x="796984" y="3368530"/>
                  <a:pt x="630932" y="3393429"/>
                </a:cubicBezTo>
                <a:cubicBezTo>
                  <a:pt x="703390" y="3439672"/>
                  <a:pt x="754716" y="3485914"/>
                  <a:pt x="806041" y="3539269"/>
                </a:cubicBezTo>
                <a:cubicBezTo>
                  <a:pt x="893597" y="3635309"/>
                  <a:pt x="911711" y="3699337"/>
                  <a:pt x="869444" y="3827390"/>
                </a:cubicBezTo>
                <a:cubicBezTo>
                  <a:pt x="842270" y="3912759"/>
                  <a:pt x="803022" y="3991015"/>
                  <a:pt x="839252" y="4090612"/>
                </a:cubicBezTo>
                <a:cubicBezTo>
                  <a:pt x="863405" y="4158196"/>
                  <a:pt x="854347" y="4204438"/>
                  <a:pt x="763774" y="4172424"/>
                </a:cubicBezTo>
                <a:cubicBezTo>
                  <a:pt x="667160" y="4140411"/>
                  <a:pt x="630932" y="4200882"/>
                  <a:pt x="655085" y="4321821"/>
                </a:cubicBezTo>
                <a:cubicBezTo>
                  <a:pt x="670179" y="4400076"/>
                  <a:pt x="655085" y="4424975"/>
                  <a:pt x="588662" y="4414305"/>
                </a:cubicBezTo>
                <a:cubicBezTo>
                  <a:pt x="516204" y="4403633"/>
                  <a:pt x="446764" y="4353835"/>
                  <a:pt x="356189" y="4378734"/>
                </a:cubicBezTo>
                <a:cubicBezTo>
                  <a:pt x="428648" y="4521016"/>
                  <a:pt x="582626" y="4478331"/>
                  <a:pt x="667160" y="4613499"/>
                </a:cubicBezTo>
                <a:cubicBezTo>
                  <a:pt x="567529" y="4613499"/>
                  <a:pt x="489031" y="4613499"/>
                  <a:pt x="416573" y="4585042"/>
                </a:cubicBezTo>
                <a:cubicBezTo>
                  <a:pt x="386381" y="4574373"/>
                  <a:pt x="353170" y="4560144"/>
                  <a:pt x="335056" y="4602828"/>
                </a:cubicBezTo>
                <a:cubicBezTo>
                  <a:pt x="313920" y="4652628"/>
                  <a:pt x="356189" y="4670412"/>
                  <a:pt x="380342" y="4677526"/>
                </a:cubicBezTo>
                <a:cubicBezTo>
                  <a:pt x="449784" y="4702425"/>
                  <a:pt x="504126" y="4759339"/>
                  <a:pt x="564510" y="4805580"/>
                </a:cubicBezTo>
                <a:cubicBezTo>
                  <a:pt x="694332" y="4905177"/>
                  <a:pt x="836233" y="4990547"/>
                  <a:pt x="944922" y="5154171"/>
                </a:cubicBezTo>
                <a:cubicBezTo>
                  <a:pt x="809060" y="5111487"/>
                  <a:pt x="706410" y="5011889"/>
                  <a:pt x="576586" y="4994104"/>
                </a:cubicBezTo>
                <a:cubicBezTo>
                  <a:pt x="688296" y="5143500"/>
                  <a:pt x="830194" y="5243097"/>
                  <a:pt x="963036" y="5353367"/>
                </a:cubicBezTo>
                <a:cubicBezTo>
                  <a:pt x="1002286" y="5385379"/>
                  <a:pt x="1041534" y="5406721"/>
                  <a:pt x="1047572" y="5474306"/>
                </a:cubicBezTo>
                <a:cubicBezTo>
                  <a:pt x="1065688" y="5605917"/>
                  <a:pt x="1113992" y="5712629"/>
                  <a:pt x="1222682" y="5769542"/>
                </a:cubicBezTo>
                <a:cubicBezTo>
                  <a:pt x="1222682" y="5769542"/>
                  <a:pt x="1216644" y="5790884"/>
                  <a:pt x="1213626" y="5801555"/>
                </a:cubicBezTo>
                <a:cubicBezTo>
                  <a:pt x="1147203" y="5805112"/>
                  <a:pt x="1095878" y="5726858"/>
                  <a:pt x="1014361" y="5755314"/>
                </a:cubicBezTo>
                <a:cubicBezTo>
                  <a:pt x="1095878" y="5862025"/>
                  <a:pt x="1162298" y="5954508"/>
                  <a:pt x="1274008" y="6004307"/>
                </a:cubicBezTo>
                <a:cubicBezTo>
                  <a:pt x="1364582" y="6043434"/>
                  <a:pt x="1476290" y="6068335"/>
                  <a:pt x="1542711" y="6196388"/>
                </a:cubicBezTo>
                <a:cubicBezTo>
                  <a:pt x="1467232" y="6221287"/>
                  <a:pt x="1409868" y="6189274"/>
                  <a:pt x="1352504" y="6167932"/>
                </a:cubicBezTo>
                <a:cubicBezTo>
                  <a:pt x="1264950" y="6132361"/>
                  <a:pt x="1177395" y="6093234"/>
                  <a:pt x="1089840" y="6057663"/>
                </a:cubicBezTo>
                <a:cubicBezTo>
                  <a:pt x="1056628" y="6043434"/>
                  <a:pt x="1020400" y="6036320"/>
                  <a:pt x="999266" y="6100347"/>
                </a:cubicBezTo>
                <a:cubicBezTo>
                  <a:pt x="1110974" y="6114575"/>
                  <a:pt x="1177395" y="6199945"/>
                  <a:pt x="1246836" y="6281757"/>
                </a:cubicBezTo>
                <a:cubicBezTo>
                  <a:pt x="1286084" y="6327999"/>
                  <a:pt x="1319295" y="6388469"/>
                  <a:pt x="1388735" y="6367127"/>
                </a:cubicBezTo>
                <a:cubicBezTo>
                  <a:pt x="1424964" y="6356456"/>
                  <a:pt x="1449118" y="6388469"/>
                  <a:pt x="1446099" y="6431153"/>
                </a:cubicBezTo>
                <a:cubicBezTo>
                  <a:pt x="1431002" y="6580550"/>
                  <a:pt x="1518558" y="6630349"/>
                  <a:pt x="1609132" y="6658805"/>
                </a:cubicBezTo>
                <a:cubicBezTo>
                  <a:pt x="1741974" y="6701489"/>
                  <a:pt x="1859720" y="6786859"/>
                  <a:pt x="1983504" y="6858000"/>
                </a:cubicBezTo>
                <a:lnTo>
                  <a:pt x="0" y="6858000"/>
                </a:lnTo>
                <a:close/>
              </a:path>
            </a:pathLst>
          </a:custGeom>
          <a:solidFill>
            <a:schemeClr val="bg2">
              <a:alpha val="50000"/>
            </a:schemeClr>
          </a:solidFill>
          <a:ln w="32707" cap="flat">
            <a:noFill/>
            <a:prstDash val="solid"/>
            <a:miter/>
          </a:ln>
        </p:spPr>
        <p:txBody>
          <a:bodyPr wrap="square" rtlCol="0" anchor="ctr">
            <a:noAutofit/>
          </a:bodyPr>
          <a:lstStyle/>
          <a:p>
            <a:pPr algn="ctr"/>
            <a:endParaRPr lang="en-US"/>
          </a:p>
        </p:txBody>
      </p:sp>
      <p:pic>
        <p:nvPicPr>
          <p:cNvPr id="3" name="Picture 2">
            <a:extLst>
              <a:ext uri="{FF2B5EF4-FFF2-40B4-BE49-F238E27FC236}">
                <a16:creationId xmlns:a16="http://schemas.microsoft.com/office/drawing/2014/main" id="{964756B1-93A3-F4C7-6554-B4ACCF2DCA27}"/>
              </a:ext>
            </a:extLst>
          </p:cNvPr>
          <p:cNvPicPr>
            <a:picLocks noChangeAspect="1"/>
          </p:cNvPicPr>
          <p:nvPr/>
        </p:nvPicPr>
        <p:blipFill>
          <a:blip r:embed="rId2"/>
          <a:stretch>
            <a:fillRect/>
          </a:stretch>
        </p:blipFill>
        <p:spPr>
          <a:xfrm>
            <a:off x="2884714" y="643468"/>
            <a:ext cx="7402707" cy="5571066"/>
          </a:xfrm>
          <a:prstGeom prst="rect">
            <a:avLst/>
          </a:prstGeom>
        </p:spPr>
      </p:pic>
    </p:spTree>
    <p:extLst>
      <p:ext uri="{BB962C8B-B14F-4D97-AF65-F5344CB8AC3E}">
        <p14:creationId xmlns:p14="http://schemas.microsoft.com/office/powerpoint/2010/main" val="9312781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3599B78-E930-4290-8DB5-CC67B32E2ED2}"/>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288C6B4-AFC3-407F-A595-EFFD38D4C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Shape 11">
            <a:extLst>
              <a:ext uri="{FF2B5EF4-FFF2-40B4-BE49-F238E27FC236}">
                <a16:creationId xmlns:a16="http://schemas.microsoft.com/office/drawing/2014/main" id="{CF236821-17FE-429B-8D2C-08E13A64EA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455673" cy="6858000"/>
          </a:xfrm>
          <a:custGeom>
            <a:avLst/>
            <a:gdLst>
              <a:gd name="connsiteX0" fmla="*/ 0 w 4455673"/>
              <a:gd name="connsiteY0" fmla="*/ 0 h 6858000"/>
              <a:gd name="connsiteX1" fmla="*/ 3242695 w 4455673"/>
              <a:gd name="connsiteY1" fmla="*/ 0 h 6858000"/>
              <a:gd name="connsiteX2" fmla="*/ 3305678 w 4455673"/>
              <a:gd name="connsiteY2" fmla="*/ 69271 h 6858000"/>
              <a:gd name="connsiteX3" fmla="*/ 4455673 w 4455673"/>
              <a:gd name="connsiteY3" fmla="*/ 3429000 h 6858000"/>
              <a:gd name="connsiteX4" fmla="*/ 3305678 w 4455673"/>
              <a:gd name="connsiteY4" fmla="*/ 6788730 h 6858000"/>
              <a:gd name="connsiteX5" fmla="*/ 3242695 w 4455673"/>
              <a:gd name="connsiteY5" fmla="*/ 6858000 h 6858000"/>
              <a:gd name="connsiteX6" fmla="*/ 0 w 4455673"/>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3" h="6858000">
                <a:moveTo>
                  <a:pt x="0" y="0"/>
                </a:moveTo>
                <a:lnTo>
                  <a:pt x="3242695" y="0"/>
                </a:lnTo>
                <a:lnTo>
                  <a:pt x="3305678" y="69271"/>
                </a:lnTo>
                <a:cubicBezTo>
                  <a:pt x="4016204" y="929100"/>
                  <a:pt x="4455673" y="2116944"/>
                  <a:pt x="4455673" y="3429000"/>
                </a:cubicBezTo>
                <a:cubicBezTo>
                  <a:pt x="4455673" y="4741056"/>
                  <a:pt x="4016204" y="5928900"/>
                  <a:pt x="3305678" y="6788730"/>
                </a:cubicBezTo>
                <a:lnTo>
                  <a:pt x="3242695"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C0BDBCD2-E081-43AB-9119-C55465E59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9" cy="6858000"/>
          </a:xfrm>
          <a:custGeom>
            <a:avLst/>
            <a:gdLst>
              <a:gd name="connsiteX0" fmla="*/ 0 w 4446529"/>
              <a:gd name="connsiteY0" fmla="*/ 0 h 6858000"/>
              <a:gd name="connsiteX1" fmla="*/ 3233551 w 4446529"/>
              <a:gd name="connsiteY1" fmla="*/ 0 h 6858000"/>
              <a:gd name="connsiteX2" fmla="*/ 3296534 w 4446529"/>
              <a:gd name="connsiteY2" fmla="*/ 69271 h 6858000"/>
              <a:gd name="connsiteX3" fmla="*/ 4446529 w 4446529"/>
              <a:gd name="connsiteY3" fmla="*/ 3429000 h 6858000"/>
              <a:gd name="connsiteX4" fmla="*/ 3296534 w 4446529"/>
              <a:gd name="connsiteY4" fmla="*/ 6788730 h 6858000"/>
              <a:gd name="connsiteX5" fmla="*/ 3233551 w 4446529"/>
              <a:gd name="connsiteY5" fmla="*/ 6858000 h 6858000"/>
              <a:gd name="connsiteX6" fmla="*/ 0 w 444652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9" h="6858000">
                <a:moveTo>
                  <a:pt x="0" y="0"/>
                </a:moveTo>
                <a:lnTo>
                  <a:pt x="3233551" y="0"/>
                </a:lnTo>
                <a:lnTo>
                  <a:pt x="3296534" y="69271"/>
                </a:lnTo>
                <a:cubicBezTo>
                  <a:pt x="4007060" y="929100"/>
                  <a:pt x="4446529" y="2116944"/>
                  <a:pt x="4446529" y="3429000"/>
                </a:cubicBezTo>
                <a:cubicBezTo>
                  <a:pt x="4446529" y="4741056"/>
                  <a:pt x="4007060" y="5928900"/>
                  <a:pt x="3296534" y="6788730"/>
                </a:cubicBezTo>
                <a:lnTo>
                  <a:pt x="3233551"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6" name="Rectangle 15">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6546"/>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5893" y="2443480"/>
            <a:ext cx="338328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TextBox 2">
            <a:extLst>
              <a:ext uri="{FF2B5EF4-FFF2-40B4-BE49-F238E27FC236}">
                <a16:creationId xmlns:a16="http://schemas.microsoft.com/office/drawing/2014/main" id="{CF0C9B53-2A55-0150-8814-C767C97D7555}"/>
              </a:ext>
            </a:extLst>
          </p:cNvPr>
          <p:cNvSpPr txBox="1"/>
          <p:nvPr/>
        </p:nvSpPr>
        <p:spPr>
          <a:xfrm>
            <a:off x="371094" y="2718054"/>
            <a:ext cx="3438906" cy="3207258"/>
          </a:xfrm>
          <a:prstGeom prst="rect">
            <a:avLst/>
          </a:prstGeom>
        </p:spPr>
        <p:txBody>
          <a:bodyPr vert="horz" lIns="91440" tIns="45720" rIns="91440" bIns="45720" rtlCol="0" anchor="t">
            <a:noAutofit/>
          </a:bodyPr>
          <a:lstStyle/>
          <a:p>
            <a:pPr indent="-228600">
              <a:lnSpc>
                <a:spcPct val="90000"/>
              </a:lnSpc>
              <a:spcAft>
                <a:spcPts val="600"/>
              </a:spcAft>
              <a:buFont typeface="Arial" panose="020B0604020202020204" pitchFamily="34" charset="0"/>
              <a:buChar char="•"/>
            </a:pPr>
            <a:r>
              <a:rPr lang="en-US" b="1" dirty="0" err="1">
                <a:solidFill>
                  <a:srgbClr val="FF0000"/>
                </a:solidFill>
              </a:rPr>
              <a:t>Doublequotes</a:t>
            </a:r>
            <a:r>
              <a:rPr lang="en-US" b="1" dirty="0">
                <a:solidFill>
                  <a:srgbClr val="FF0000"/>
                </a:solidFill>
              </a:rPr>
              <a:t>:</a:t>
            </a:r>
          </a:p>
          <a:p>
            <a:pPr indent="-228600">
              <a:lnSpc>
                <a:spcPct val="90000"/>
              </a:lnSpc>
              <a:spcAft>
                <a:spcPts val="600"/>
              </a:spcAft>
              <a:buFont typeface="Arial" panose="020B0604020202020204" pitchFamily="34" charset="0"/>
              <a:buChar char="•"/>
            </a:pPr>
            <a:r>
              <a:rPr lang="en-US" dirty="0"/>
              <a:t>It is responsible for how </a:t>
            </a:r>
            <a:r>
              <a:rPr lang="en-US" dirty="0" err="1"/>
              <a:t>quotechar</a:t>
            </a:r>
            <a:r>
              <a:rPr lang="en-US" dirty="0"/>
              <a:t> in the entry is quoted. If True, the quoting character is double. The False value results in using the </a:t>
            </a:r>
            <a:r>
              <a:rPr lang="en-US" dirty="0" err="1"/>
              <a:t>escapechar</a:t>
            </a:r>
            <a:r>
              <a:rPr lang="en-US" dirty="0"/>
              <a:t> as a prefix to the </a:t>
            </a:r>
            <a:r>
              <a:rPr lang="en-US" dirty="0" err="1"/>
              <a:t>quotechar</a:t>
            </a:r>
            <a:r>
              <a:rPr lang="en-US" dirty="0"/>
              <a:t>. Its default value is True.</a:t>
            </a:r>
          </a:p>
          <a:p>
            <a:pPr indent="-228600">
              <a:lnSpc>
                <a:spcPct val="90000"/>
              </a:lnSpc>
              <a:spcAft>
                <a:spcPts val="600"/>
              </a:spcAft>
              <a:buFont typeface="Arial" panose="020B0604020202020204" pitchFamily="34" charset="0"/>
              <a:buChar char="•"/>
            </a:pPr>
            <a:endParaRPr lang="en-US" b="1" dirty="0">
              <a:solidFill>
                <a:srgbClr val="FF0000"/>
              </a:solidFill>
            </a:endParaRPr>
          </a:p>
          <a:p>
            <a:pPr indent="-228600">
              <a:lnSpc>
                <a:spcPct val="90000"/>
              </a:lnSpc>
              <a:spcAft>
                <a:spcPts val="600"/>
              </a:spcAft>
              <a:buFont typeface="Arial" panose="020B0604020202020204" pitchFamily="34" charset="0"/>
              <a:buChar char="•"/>
            </a:pPr>
            <a:r>
              <a:rPr lang="en-US" b="1" dirty="0">
                <a:solidFill>
                  <a:srgbClr val="FF0000"/>
                </a:solidFill>
              </a:rPr>
              <a:t>Write CSV Files with Quotes</a:t>
            </a:r>
          </a:p>
          <a:p>
            <a:pPr indent="-228600">
              <a:lnSpc>
                <a:spcPct val="90000"/>
              </a:lnSpc>
              <a:spcAft>
                <a:spcPts val="600"/>
              </a:spcAft>
              <a:buFont typeface="Arial" panose="020B0604020202020204" pitchFamily="34" charset="0"/>
              <a:buChar char="•"/>
            </a:pPr>
            <a:r>
              <a:rPr lang="en-US" dirty="0"/>
              <a:t>Some entries in the CSV files can also have quotes around them.</a:t>
            </a:r>
          </a:p>
        </p:txBody>
      </p:sp>
      <p:pic>
        <p:nvPicPr>
          <p:cNvPr id="5" name="Picture 4">
            <a:extLst>
              <a:ext uri="{FF2B5EF4-FFF2-40B4-BE49-F238E27FC236}">
                <a16:creationId xmlns:a16="http://schemas.microsoft.com/office/drawing/2014/main" id="{C2ECD911-0B94-DACF-CAE2-5CDA26DB1646}"/>
              </a:ext>
            </a:extLst>
          </p:cNvPr>
          <p:cNvPicPr>
            <a:picLocks noChangeAspect="1"/>
          </p:cNvPicPr>
          <p:nvPr/>
        </p:nvPicPr>
        <p:blipFill>
          <a:blip r:embed="rId2"/>
          <a:stretch>
            <a:fillRect/>
          </a:stretch>
        </p:blipFill>
        <p:spPr>
          <a:xfrm>
            <a:off x="5137912" y="841248"/>
            <a:ext cx="6448552" cy="5276088"/>
          </a:xfrm>
          <a:prstGeom prst="rect">
            <a:avLst/>
          </a:prstGeom>
        </p:spPr>
      </p:pic>
    </p:spTree>
    <p:extLst>
      <p:ext uri="{BB962C8B-B14F-4D97-AF65-F5344CB8AC3E}">
        <p14:creationId xmlns:p14="http://schemas.microsoft.com/office/powerpoint/2010/main" val="10744516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2E46E43-AA41-E23F-8FA5-A863FB74F71A}"/>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3" name="Rectangle 12">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FF7C6F1-E8E7-277D-C6CF-9217752DCA44}"/>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1" dirty="0">
                <a:solidFill>
                  <a:srgbClr val="FF0000"/>
                </a:solidFill>
              </a:rPr>
              <a:t>Dialects in CSV Module:</a:t>
            </a:r>
          </a:p>
          <a:p>
            <a:pPr indent="-228600">
              <a:lnSpc>
                <a:spcPct val="90000"/>
              </a:lnSpc>
              <a:spcAft>
                <a:spcPts val="600"/>
              </a:spcAft>
              <a:buFont typeface="Arial" panose="020B0604020202020204" pitchFamily="34" charset="0"/>
              <a:buChar char="•"/>
            </a:pPr>
            <a:r>
              <a:rPr lang="en-US" sz="2000" dirty="0"/>
              <a:t>We use the dialect provided by the CSV module as an optional parameter while working with multiple CSV files with the same formats. It groups multiple formatting patterns into a single dialect name and can be passed as a parameter to read and write various instances.</a:t>
            </a:r>
          </a:p>
        </p:txBody>
      </p:sp>
      <p:sp>
        <p:nvSpPr>
          <p:cNvPr id="18" name="Rectangle 17">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D31FC82-EBD9-DC5C-2639-9EEAF5E750C9}"/>
              </a:ext>
            </a:extLst>
          </p:cNvPr>
          <p:cNvPicPr>
            <a:picLocks noChangeAspect="1"/>
          </p:cNvPicPr>
          <p:nvPr/>
        </p:nvPicPr>
        <p:blipFill>
          <a:blip r:embed="rId2"/>
          <a:srcRect t="4352" r="4" b="4"/>
          <a:stretch/>
        </p:blipFill>
        <p:spPr>
          <a:xfrm>
            <a:off x="5685809" y="799352"/>
            <a:ext cx="5717389" cy="5259296"/>
          </a:xfrm>
          <a:prstGeom prst="rect">
            <a:avLst/>
          </a:prstGeom>
        </p:spPr>
      </p:pic>
    </p:spTree>
    <p:extLst>
      <p:ext uri="{BB962C8B-B14F-4D97-AF65-F5344CB8AC3E}">
        <p14:creationId xmlns:p14="http://schemas.microsoft.com/office/powerpoint/2010/main" val="461256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20EF85-562B-A859-D73A-3D57ECEF4FE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81480D5-9EC5-8E0E-E3A4-6A04DAC63DEA}"/>
              </a:ext>
            </a:extLst>
          </p:cNvPr>
          <p:cNvSpPr txBox="1"/>
          <p:nvPr/>
        </p:nvSpPr>
        <p:spPr>
          <a:xfrm>
            <a:off x="294168" y="151179"/>
            <a:ext cx="11897832" cy="6555641"/>
          </a:xfrm>
          <a:prstGeom prst="rect">
            <a:avLst/>
          </a:prstGeom>
          <a:noFill/>
        </p:spPr>
        <p:txBody>
          <a:bodyPr wrap="square">
            <a:spAutoFit/>
          </a:bodyPr>
          <a:lstStyle/>
          <a:p>
            <a:r>
              <a:rPr lang="en-GB" sz="2000" b="1" dirty="0">
                <a:solidFill>
                  <a:srgbClr val="FF0000"/>
                </a:solidFill>
              </a:rPr>
              <a:t>Change Current Working Directory (CWD):</a:t>
            </a:r>
          </a:p>
          <a:p>
            <a:r>
              <a:rPr lang="en-GB" sz="2000" dirty="0"/>
              <a:t>We use the </a:t>
            </a:r>
            <a:r>
              <a:rPr lang="en-GB" sz="2000" dirty="0" err="1"/>
              <a:t>chdir</a:t>
            </a:r>
            <a:r>
              <a:rPr lang="en-GB" sz="2000" dirty="0"/>
              <a:t>() method to change the Current Working Directory(CWD). The path of the desired directory we want to change into is passed as a parameter, and we can use either backward slash or forward slash to separate the elements of the path. </a:t>
            </a:r>
          </a:p>
          <a:p>
            <a:endParaRPr lang="en-GB" sz="2000" dirty="0"/>
          </a:p>
          <a:p>
            <a:r>
              <a:rPr lang="en-GB" sz="2000" b="1" dirty="0">
                <a:solidFill>
                  <a:srgbClr val="FF0000"/>
                </a:solidFill>
              </a:rPr>
              <a:t>Example</a:t>
            </a:r>
          </a:p>
          <a:p>
            <a:r>
              <a:rPr lang="en-GB" sz="2000" dirty="0"/>
              <a:t>import </a:t>
            </a:r>
            <a:r>
              <a:rPr lang="en-GB" sz="2000" dirty="0" err="1"/>
              <a:t>os</a:t>
            </a:r>
            <a:endParaRPr lang="en-GB" sz="2000" dirty="0"/>
          </a:p>
          <a:p>
            <a:r>
              <a:rPr lang="en-GB" sz="2000" dirty="0" err="1"/>
              <a:t>os.chdir</a:t>
            </a:r>
            <a:r>
              <a:rPr lang="en-GB" sz="2000" dirty="0"/>
              <a:t>(</a:t>
            </a:r>
            <a:r>
              <a:rPr lang="en-GB" sz="2000" dirty="0" err="1"/>
              <a:t>r"C:path</a:t>
            </a:r>
            <a:r>
              <a:rPr lang="en-GB" sz="2000" dirty="0"/>
              <a:t>\to\your\directory")</a:t>
            </a:r>
          </a:p>
          <a:p>
            <a:endParaRPr lang="en-GB" sz="2000" dirty="0"/>
          </a:p>
          <a:p>
            <a:r>
              <a:rPr lang="en-GB" sz="2000" b="1" dirty="0">
                <a:solidFill>
                  <a:srgbClr val="FF0000"/>
                </a:solidFill>
              </a:rPr>
              <a:t>Rename a directory</a:t>
            </a:r>
          </a:p>
          <a:p>
            <a:r>
              <a:rPr lang="en-GB" sz="2000" dirty="0"/>
              <a:t>We can rename a directory or a file using the </a:t>
            </a:r>
            <a:r>
              <a:rPr lang="en-GB" sz="2000" dirty="0" err="1"/>
              <a:t>os.rename</a:t>
            </a:r>
            <a:r>
              <a:rPr lang="en-GB" sz="2000" dirty="0"/>
              <a:t>() method. There are two basic arguments passed- the </a:t>
            </a:r>
            <a:r>
              <a:rPr lang="en-GB" sz="2000" dirty="0" err="1"/>
              <a:t>old_name</a:t>
            </a:r>
            <a:r>
              <a:rPr lang="en-GB" sz="2000" dirty="0"/>
              <a:t> as the first argument followed by the </a:t>
            </a:r>
            <a:r>
              <a:rPr lang="en-GB" sz="2000" dirty="0" err="1"/>
              <a:t>new_name</a:t>
            </a:r>
            <a:r>
              <a:rPr lang="en-GB" sz="2000" dirty="0"/>
              <a:t>. In case an existing directory already has the </a:t>
            </a:r>
            <a:r>
              <a:rPr lang="en-GB" sz="2000" dirty="0" err="1"/>
              <a:t>new_name</a:t>
            </a:r>
            <a:r>
              <a:rPr lang="en-GB" sz="2000" dirty="0"/>
              <a:t> passed, it raises </a:t>
            </a:r>
            <a:r>
              <a:rPr lang="en-GB" sz="2000" dirty="0" err="1"/>
              <a:t>OSError</a:t>
            </a:r>
            <a:r>
              <a:rPr lang="en-GB" sz="2000" dirty="0"/>
              <a:t> in Unix and Windows.</a:t>
            </a:r>
          </a:p>
          <a:p>
            <a:endParaRPr lang="en-GB" sz="2000" dirty="0"/>
          </a:p>
          <a:p>
            <a:r>
              <a:rPr lang="en-GB" sz="2000" b="1" dirty="0">
                <a:solidFill>
                  <a:srgbClr val="FF0000"/>
                </a:solidFill>
              </a:rPr>
              <a:t>Example</a:t>
            </a:r>
          </a:p>
          <a:p>
            <a:r>
              <a:rPr lang="en-GB" sz="2000" dirty="0"/>
              <a:t>import </a:t>
            </a:r>
            <a:r>
              <a:rPr lang="en-GB" sz="2000" dirty="0" err="1"/>
              <a:t>os</a:t>
            </a:r>
            <a:endParaRPr lang="en-GB" sz="2000" dirty="0"/>
          </a:p>
          <a:p>
            <a:r>
              <a:rPr lang="en-GB" sz="2000" dirty="0"/>
              <a:t>with open("old_name.txt", 'w') as file:</a:t>
            </a:r>
          </a:p>
          <a:p>
            <a:r>
              <a:rPr lang="en-GB" sz="2000" dirty="0"/>
              <a:t>    </a:t>
            </a:r>
            <a:r>
              <a:rPr lang="en-GB" sz="2000" dirty="0" err="1"/>
              <a:t>file.write</a:t>
            </a:r>
            <a:r>
              <a:rPr lang="en-GB" sz="2000" dirty="0"/>
              <a:t>('This is a file to be renamed.')   </a:t>
            </a:r>
          </a:p>
          <a:p>
            <a:r>
              <a:rPr lang="en-GB" sz="2000" dirty="0" err="1"/>
              <a:t>os.rename</a:t>
            </a:r>
            <a:r>
              <a:rPr lang="en-GB" sz="2000" dirty="0"/>
              <a:t>("old_name.txt", "new_name.txt")</a:t>
            </a:r>
          </a:p>
          <a:p>
            <a:endParaRPr lang="en-GB" sz="2000" dirty="0"/>
          </a:p>
          <a:p>
            <a:r>
              <a:rPr lang="en-GB" sz="2000" b="1" dirty="0">
                <a:solidFill>
                  <a:srgbClr val="FF0000"/>
                </a:solidFill>
              </a:rPr>
              <a:t>Note : </a:t>
            </a:r>
            <a:r>
              <a:rPr lang="en-GB" sz="2000" dirty="0"/>
              <a:t>old_name.txt will be changed to new_name.txt</a:t>
            </a:r>
          </a:p>
        </p:txBody>
      </p:sp>
    </p:spTree>
    <p:extLst>
      <p:ext uri="{BB962C8B-B14F-4D97-AF65-F5344CB8AC3E}">
        <p14:creationId xmlns:p14="http://schemas.microsoft.com/office/powerpoint/2010/main" val="46327455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F42F1-DCC5-D681-5951-F3F6DBF7F5B7}"/>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414C23F6-F0E5-47AA-F3E4-5CBBABCB4BB0}"/>
              </a:ext>
            </a:extLst>
          </p:cNvPr>
          <p:cNvSpPr/>
          <p:nvPr/>
        </p:nvSpPr>
        <p:spPr>
          <a:xfrm>
            <a:off x="4414452" y="2967335"/>
            <a:ext cx="3363100" cy="923330"/>
          </a:xfrm>
          <a:prstGeom prst="rect">
            <a:avLst/>
          </a:prstGeom>
          <a:noFill/>
        </p:spPr>
        <p:txBody>
          <a:bodyPr wrap="none" lIns="91440" tIns="45720" rIns="91440" bIns="45720">
            <a:spAutoFit/>
          </a:bodyPr>
          <a:lstStyle/>
          <a:p>
            <a:pPr algn="ctr"/>
            <a:r>
              <a:rPr lang="en-US" sz="5400" b="1" cap="none" spc="0" dirty="0">
                <a:ln w="12700">
                  <a:solidFill>
                    <a:schemeClr val="accent1"/>
                  </a:solidFill>
                  <a:prstDash val="solid"/>
                </a:ln>
                <a:pattFill prst="pct50">
                  <a:fgClr>
                    <a:schemeClr val="accent1"/>
                  </a:fgClr>
                  <a:bgClr>
                    <a:schemeClr val="accent1">
                      <a:lumMod val="20000"/>
                      <a:lumOff val="80000"/>
                    </a:schemeClr>
                  </a:bgClr>
                </a:pattFill>
                <a:effectLst>
                  <a:outerShdw dist="38100" dir="2640000" algn="bl" rotWithShape="0">
                    <a:schemeClr val="accent1"/>
                  </a:outerShdw>
                </a:effectLst>
              </a:rPr>
              <a:t>Thank you</a:t>
            </a:r>
          </a:p>
        </p:txBody>
      </p:sp>
    </p:spTree>
    <p:extLst>
      <p:ext uri="{BB962C8B-B14F-4D97-AF65-F5344CB8AC3E}">
        <p14:creationId xmlns:p14="http://schemas.microsoft.com/office/powerpoint/2010/main" val="610681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830556-B529-901D-7E52-80CEA3A617D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4F64935-E694-6F6D-C82C-6BA5EC0928AD}"/>
              </a:ext>
            </a:extLst>
          </p:cNvPr>
          <p:cNvSpPr txBox="1"/>
          <p:nvPr/>
        </p:nvSpPr>
        <p:spPr>
          <a:xfrm>
            <a:off x="131135" y="192674"/>
            <a:ext cx="11929730" cy="6555641"/>
          </a:xfrm>
          <a:prstGeom prst="rect">
            <a:avLst/>
          </a:prstGeom>
          <a:noFill/>
        </p:spPr>
        <p:txBody>
          <a:bodyPr wrap="square">
            <a:spAutoFit/>
          </a:bodyPr>
          <a:lstStyle/>
          <a:p>
            <a:r>
              <a:rPr lang="en-GB" sz="2000" b="1" dirty="0">
                <a:solidFill>
                  <a:srgbClr val="FF0000"/>
                </a:solidFill>
              </a:rPr>
              <a:t>List the files in a directory:</a:t>
            </a:r>
          </a:p>
          <a:p>
            <a:r>
              <a:rPr lang="en-GB" sz="2000" dirty="0"/>
              <a:t>A directory in Python can have subdirectories and various files. We can list them using the </a:t>
            </a:r>
            <a:r>
              <a:rPr lang="en-GB" sz="2000" dirty="0" err="1"/>
              <a:t>os.listdir</a:t>
            </a:r>
            <a:r>
              <a:rPr lang="en-GB" sz="2000" dirty="0"/>
              <a:t>() method, which takes no or only one parameter. If the path is specified, it returns a list of subdirectories and files contained in that path. However, if no path is specified, it returns the list of files and subdirectories from the CWD. </a:t>
            </a:r>
          </a:p>
          <a:p>
            <a:endParaRPr lang="en-GB" sz="2000" dirty="0"/>
          </a:p>
          <a:p>
            <a:r>
              <a:rPr lang="en-GB" sz="2000" b="1" dirty="0">
                <a:solidFill>
                  <a:srgbClr val="FF0000"/>
                </a:solidFill>
              </a:rPr>
              <a:t>Example</a:t>
            </a:r>
          </a:p>
          <a:p>
            <a:r>
              <a:rPr lang="en-GB" sz="2000" dirty="0"/>
              <a:t>import </a:t>
            </a:r>
            <a:r>
              <a:rPr lang="en-GB" sz="2000" dirty="0" err="1"/>
              <a:t>os</a:t>
            </a:r>
            <a:endParaRPr lang="en-GB" sz="2000" dirty="0"/>
          </a:p>
          <a:p>
            <a:r>
              <a:rPr lang="en-GB" sz="2000" dirty="0"/>
              <a:t>print(</a:t>
            </a:r>
            <a:r>
              <a:rPr lang="en-GB" sz="2000" dirty="0" err="1"/>
              <a:t>os.listdir</a:t>
            </a:r>
            <a:r>
              <a:rPr lang="en-GB" sz="2000" dirty="0"/>
              <a:t>())</a:t>
            </a:r>
          </a:p>
          <a:p>
            <a:endParaRPr lang="en-GB" sz="2000" dirty="0"/>
          </a:p>
          <a:p>
            <a:r>
              <a:rPr lang="en-GB" sz="2000" b="1" dirty="0">
                <a:solidFill>
                  <a:srgbClr val="FF0000"/>
                </a:solidFill>
              </a:rPr>
              <a:t>Output</a:t>
            </a:r>
          </a:p>
          <a:p>
            <a:r>
              <a:rPr lang="en-GB" sz="2000" dirty="0"/>
              <a:t>All files and folder of your current working directory will be shown</a:t>
            </a:r>
          </a:p>
          <a:p>
            <a:endParaRPr lang="en-GB" sz="2000" dirty="0"/>
          </a:p>
          <a:p>
            <a:r>
              <a:rPr lang="en-GB" sz="2000" b="1" dirty="0">
                <a:solidFill>
                  <a:srgbClr val="FF0000"/>
                </a:solidFill>
              </a:rPr>
              <a:t>Remove a directory</a:t>
            </a:r>
          </a:p>
          <a:p>
            <a:r>
              <a:rPr lang="en-GB" sz="2000" dirty="0"/>
              <a:t>We can remove or delete a directory using the </a:t>
            </a:r>
            <a:r>
              <a:rPr lang="en-GB" sz="2000" dirty="0" err="1"/>
              <a:t>os.rmdir</a:t>
            </a:r>
            <a:r>
              <a:rPr lang="en-GB" sz="2000" dirty="0"/>
              <a:t>() method, which takes the path to that directory as a parameter. If the directory is empty, it only deletes it; otherwise, it raises an </a:t>
            </a:r>
            <a:r>
              <a:rPr lang="en-GB" sz="2000" dirty="0" err="1"/>
              <a:t>OSError</a:t>
            </a:r>
            <a:r>
              <a:rPr lang="en-GB" sz="2000" dirty="0"/>
              <a:t>.</a:t>
            </a:r>
          </a:p>
          <a:p>
            <a:endParaRPr lang="en-GB" sz="2000" dirty="0"/>
          </a:p>
          <a:p>
            <a:r>
              <a:rPr lang="en-GB" sz="2000" b="1" dirty="0"/>
              <a:t>Example</a:t>
            </a:r>
          </a:p>
          <a:p>
            <a:r>
              <a:rPr lang="en-GB" sz="2000" dirty="0"/>
              <a:t>import </a:t>
            </a:r>
            <a:r>
              <a:rPr lang="en-GB" sz="2000" dirty="0" err="1"/>
              <a:t>os</a:t>
            </a:r>
            <a:endParaRPr lang="en-GB" sz="2000" dirty="0"/>
          </a:p>
          <a:p>
            <a:r>
              <a:rPr lang="en-GB" sz="2000" dirty="0" err="1"/>
              <a:t>os.rmdir</a:t>
            </a:r>
            <a:r>
              <a:rPr lang="en-GB" sz="2000" dirty="0"/>
              <a:t>(</a:t>
            </a:r>
            <a:r>
              <a:rPr lang="en-GB" sz="2000" dirty="0" err="1"/>
              <a:t>r"path</a:t>
            </a:r>
            <a:r>
              <a:rPr lang="en-GB" sz="2000" dirty="0"/>
              <a:t>\to\your\</a:t>
            </a:r>
            <a:r>
              <a:rPr lang="en-GB" sz="2000" dirty="0" err="1"/>
              <a:t>directory_to_remove</a:t>
            </a:r>
            <a:r>
              <a:rPr lang="en-GB" sz="2000" dirty="0"/>
              <a:t>")</a:t>
            </a:r>
          </a:p>
          <a:p>
            <a:r>
              <a:rPr lang="en-GB" sz="2000" b="1" dirty="0">
                <a:solidFill>
                  <a:srgbClr val="FF0000"/>
                </a:solidFill>
              </a:rPr>
              <a:t>Note : </a:t>
            </a:r>
            <a:r>
              <a:rPr lang="en-GB" sz="2000" dirty="0"/>
              <a:t>use if you want to remove a folder </a:t>
            </a:r>
          </a:p>
        </p:txBody>
      </p:sp>
    </p:spTree>
    <p:extLst>
      <p:ext uri="{BB962C8B-B14F-4D97-AF65-F5344CB8AC3E}">
        <p14:creationId xmlns:p14="http://schemas.microsoft.com/office/powerpoint/2010/main" val="652620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7658D8-E411-3004-ADBE-05B87AD4BFF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7FD700A-6E16-24AE-9CA7-8DB3A5129789}"/>
              </a:ext>
            </a:extLst>
          </p:cNvPr>
          <p:cNvSpPr txBox="1"/>
          <p:nvPr/>
        </p:nvSpPr>
        <p:spPr>
          <a:xfrm>
            <a:off x="194930" y="249956"/>
            <a:ext cx="11802140" cy="6186309"/>
          </a:xfrm>
          <a:prstGeom prst="rect">
            <a:avLst/>
          </a:prstGeom>
          <a:noFill/>
        </p:spPr>
        <p:txBody>
          <a:bodyPr wrap="square">
            <a:spAutoFit/>
          </a:bodyPr>
          <a:lstStyle/>
          <a:p>
            <a:r>
              <a:rPr lang="en-GB" sz="2000" b="1" dirty="0">
                <a:solidFill>
                  <a:srgbClr val="FF0000"/>
                </a:solidFill>
              </a:rPr>
              <a:t>Check whether it is a directory</a:t>
            </a:r>
          </a:p>
          <a:p>
            <a:r>
              <a:rPr lang="en-GB" dirty="0"/>
              <a:t>We use </a:t>
            </a:r>
            <a:r>
              <a:rPr lang="en-GB" dirty="0" err="1"/>
              <a:t>os.path.isdir</a:t>
            </a:r>
            <a:r>
              <a:rPr lang="en-GB" dirty="0"/>
              <a:t>(path) to know if the path is a valid directory or not. This method returns the </a:t>
            </a:r>
            <a:r>
              <a:rPr lang="en-GB" dirty="0" err="1"/>
              <a:t>boolean</a:t>
            </a:r>
            <a:r>
              <a:rPr lang="en-GB" dirty="0"/>
              <a:t> value, returning true if the path is a valid directory; else, returning false. </a:t>
            </a:r>
          </a:p>
          <a:p>
            <a:endParaRPr lang="en-GB" dirty="0"/>
          </a:p>
          <a:p>
            <a:r>
              <a:rPr lang="en-GB" b="1" dirty="0">
                <a:solidFill>
                  <a:srgbClr val="FF0000"/>
                </a:solidFill>
              </a:rPr>
              <a:t>Example</a:t>
            </a:r>
          </a:p>
          <a:p>
            <a:r>
              <a:rPr lang="en-GB" dirty="0"/>
              <a:t>import </a:t>
            </a:r>
            <a:r>
              <a:rPr lang="en-GB" dirty="0" err="1"/>
              <a:t>os</a:t>
            </a:r>
            <a:endParaRPr lang="en-GB" dirty="0"/>
          </a:p>
          <a:p>
            <a:r>
              <a:rPr lang="en-GB" dirty="0"/>
              <a:t>print(</a:t>
            </a:r>
            <a:r>
              <a:rPr lang="en-GB" dirty="0" err="1"/>
              <a:t>os.path.isdir</a:t>
            </a:r>
            <a:r>
              <a:rPr lang="en-GB" dirty="0"/>
              <a:t>(</a:t>
            </a:r>
            <a:r>
              <a:rPr lang="en-GB" dirty="0" err="1"/>
              <a:t>r"paht</a:t>
            </a:r>
            <a:r>
              <a:rPr lang="en-GB" dirty="0"/>
              <a:t>\to\your\directory"))</a:t>
            </a:r>
          </a:p>
          <a:p>
            <a:endParaRPr lang="en-GB" dirty="0"/>
          </a:p>
          <a:p>
            <a:r>
              <a:rPr lang="en-GB" b="1" dirty="0">
                <a:solidFill>
                  <a:srgbClr val="FF0000"/>
                </a:solidFill>
              </a:rPr>
              <a:t>Output:</a:t>
            </a:r>
          </a:p>
          <a:p>
            <a:r>
              <a:rPr lang="en-GB" dirty="0"/>
              <a:t>True if that directory exist as per your path</a:t>
            </a:r>
          </a:p>
          <a:p>
            <a:r>
              <a:rPr lang="en-GB" dirty="0"/>
              <a:t>False if directory not exist of it is a file not a folder</a:t>
            </a:r>
          </a:p>
          <a:p>
            <a:endParaRPr lang="en-GB" dirty="0"/>
          </a:p>
          <a:p>
            <a:r>
              <a:rPr lang="en-GB" b="1" dirty="0">
                <a:solidFill>
                  <a:srgbClr val="FF0000"/>
                </a:solidFill>
              </a:rPr>
              <a:t>Get the size of the directory</a:t>
            </a:r>
          </a:p>
          <a:p>
            <a:r>
              <a:rPr lang="en-GB" dirty="0"/>
              <a:t>Using </a:t>
            </a:r>
            <a:r>
              <a:rPr lang="en-GB" dirty="0" err="1"/>
              <a:t>os.path.getsize</a:t>
            </a:r>
            <a:r>
              <a:rPr lang="en-GB" dirty="0"/>
              <a:t>(</a:t>
            </a:r>
            <a:r>
              <a:rPr lang="en-GB" dirty="0" err="1"/>
              <a:t>path_name</a:t>
            </a:r>
            <a:r>
              <a:rPr lang="en-GB" dirty="0"/>
              <a:t>), we can know the size of the directory in bytes. If the path is invalid, it raises an </a:t>
            </a:r>
            <a:r>
              <a:rPr lang="en-GB" dirty="0" err="1"/>
              <a:t>OSError</a:t>
            </a:r>
            <a:r>
              <a:rPr lang="en-GB" dirty="0"/>
              <a:t>. </a:t>
            </a:r>
          </a:p>
          <a:p>
            <a:endParaRPr lang="en-GB" dirty="0"/>
          </a:p>
          <a:p>
            <a:r>
              <a:rPr lang="en-GB" b="1" dirty="0">
                <a:solidFill>
                  <a:srgbClr val="FF0000"/>
                </a:solidFill>
              </a:rPr>
              <a:t>Example</a:t>
            </a:r>
          </a:p>
          <a:p>
            <a:r>
              <a:rPr lang="en-GB" dirty="0"/>
              <a:t>import </a:t>
            </a:r>
            <a:r>
              <a:rPr lang="en-GB" dirty="0" err="1"/>
              <a:t>os</a:t>
            </a:r>
            <a:endParaRPr lang="en-GB" dirty="0"/>
          </a:p>
          <a:p>
            <a:r>
              <a:rPr lang="en-GB" dirty="0"/>
              <a:t>print(</a:t>
            </a:r>
            <a:r>
              <a:rPr lang="en-GB" dirty="0" err="1"/>
              <a:t>os.path.getsize</a:t>
            </a:r>
            <a:r>
              <a:rPr lang="en-GB" dirty="0"/>
              <a:t>(</a:t>
            </a:r>
            <a:r>
              <a:rPr lang="en-GB" dirty="0" err="1"/>
              <a:t>r"path</a:t>
            </a:r>
            <a:r>
              <a:rPr lang="en-GB" dirty="0"/>
              <a:t>\to\your\directory or file"))</a:t>
            </a:r>
          </a:p>
          <a:p>
            <a:endParaRPr lang="en-GB" dirty="0"/>
          </a:p>
          <a:p>
            <a:r>
              <a:rPr lang="en-GB" b="1" dirty="0">
                <a:solidFill>
                  <a:srgbClr val="FF0000"/>
                </a:solidFill>
              </a:rPr>
              <a:t>Output:</a:t>
            </a:r>
          </a:p>
          <a:p>
            <a:r>
              <a:rPr lang="en-GB" dirty="0"/>
              <a:t>Your File Size in Bytes</a:t>
            </a:r>
          </a:p>
        </p:txBody>
      </p:sp>
    </p:spTree>
    <p:extLst>
      <p:ext uri="{BB962C8B-B14F-4D97-AF65-F5344CB8AC3E}">
        <p14:creationId xmlns:p14="http://schemas.microsoft.com/office/powerpoint/2010/main" val="3652678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F26A75-C10F-F3C3-B15F-7386ED6A466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5C5F5FE-146A-04EF-0934-14A5557879A1}"/>
              </a:ext>
            </a:extLst>
          </p:cNvPr>
          <p:cNvSpPr txBox="1"/>
          <p:nvPr/>
        </p:nvSpPr>
        <p:spPr>
          <a:xfrm>
            <a:off x="223284" y="116957"/>
            <a:ext cx="4040372" cy="3416320"/>
          </a:xfrm>
          <a:prstGeom prst="rect">
            <a:avLst/>
          </a:prstGeom>
          <a:noFill/>
        </p:spPr>
        <p:txBody>
          <a:bodyPr wrap="square">
            <a:spAutoFit/>
          </a:bodyPr>
          <a:lstStyle/>
          <a:p>
            <a:r>
              <a:rPr lang="en-GB" b="1" dirty="0">
                <a:solidFill>
                  <a:srgbClr val="FF0000"/>
                </a:solidFill>
              </a:rPr>
              <a:t>Get access and modification times:</a:t>
            </a:r>
          </a:p>
          <a:p>
            <a:endParaRPr lang="en-GB" b="1" dirty="0">
              <a:solidFill>
                <a:srgbClr val="FF0000"/>
              </a:solidFill>
            </a:endParaRPr>
          </a:p>
          <a:p>
            <a:r>
              <a:rPr lang="en-GB" dirty="0"/>
              <a:t>We use </a:t>
            </a:r>
            <a:r>
              <a:rPr lang="en-GB" dirty="0" err="1"/>
              <a:t>os.path.getatime</a:t>
            </a:r>
            <a:r>
              <a:rPr lang="en-GB" dirty="0"/>
              <a:t>(path) to get the last accessed time of a directory and use </a:t>
            </a:r>
            <a:r>
              <a:rPr lang="en-GB" dirty="0" err="1"/>
              <a:t>os.path.getmtime</a:t>
            </a:r>
            <a:r>
              <a:rPr lang="en-GB" dirty="0"/>
              <a:t>(path) to find the last modified time of a directory.</a:t>
            </a:r>
          </a:p>
          <a:p>
            <a:endParaRPr lang="en-GB" dirty="0"/>
          </a:p>
          <a:p>
            <a:r>
              <a:rPr lang="en-GB" dirty="0"/>
              <a:t>These two methods return the number of seconds since the epoch. If you want to format it, use the datetime module’s </a:t>
            </a:r>
            <a:r>
              <a:rPr lang="en-GB" dirty="0" err="1"/>
              <a:t>strftime</a:t>
            </a:r>
            <a:r>
              <a:rPr lang="en-GB" dirty="0"/>
              <a:t>(). </a:t>
            </a:r>
          </a:p>
          <a:p>
            <a:endParaRPr lang="en-GB" dirty="0"/>
          </a:p>
        </p:txBody>
      </p:sp>
      <p:pic>
        <p:nvPicPr>
          <p:cNvPr id="5" name="Picture 4">
            <a:extLst>
              <a:ext uri="{FF2B5EF4-FFF2-40B4-BE49-F238E27FC236}">
                <a16:creationId xmlns:a16="http://schemas.microsoft.com/office/drawing/2014/main" id="{E2E47AD5-96D0-01CB-D102-7FC8AED2C66F}"/>
              </a:ext>
            </a:extLst>
          </p:cNvPr>
          <p:cNvPicPr>
            <a:picLocks noChangeAspect="1"/>
          </p:cNvPicPr>
          <p:nvPr/>
        </p:nvPicPr>
        <p:blipFill>
          <a:blip r:embed="rId2"/>
          <a:stretch>
            <a:fillRect/>
          </a:stretch>
        </p:blipFill>
        <p:spPr>
          <a:xfrm>
            <a:off x="5301343" y="388087"/>
            <a:ext cx="5929629" cy="6219541"/>
          </a:xfrm>
          <a:prstGeom prst="rect">
            <a:avLst/>
          </a:prstGeom>
        </p:spPr>
      </p:pic>
      <p:pic>
        <p:nvPicPr>
          <p:cNvPr id="7" name="Picture 6">
            <a:extLst>
              <a:ext uri="{FF2B5EF4-FFF2-40B4-BE49-F238E27FC236}">
                <a16:creationId xmlns:a16="http://schemas.microsoft.com/office/drawing/2014/main" id="{81F9AA58-AF5B-3CEB-9E94-33997454CBF2}"/>
              </a:ext>
            </a:extLst>
          </p:cNvPr>
          <p:cNvPicPr>
            <a:picLocks noChangeAspect="1"/>
          </p:cNvPicPr>
          <p:nvPr/>
        </p:nvPicPr>
        <p:blipFill>
          <a:blip r:embed="rId3"/>
          <a:stretch>
            <a:fillRect/>
          </a:stretch>
        </p:blipFill>
        <p:spPr>
          <a:xfrm>
            <a:off x="312596" y="4669971"/>
            <a:ext cx="4988747" cy="887186"/>
          </a:xfrm>
          <a:prstGeom prst="rect">
            <a:avLst/>
          </a:prstGeom>
        </p:spPr>
      </p:pic>
    </p:spTree>
    <p:extLst>
      <p:ext uri="{BB962C8B-B14F-4D97-AF65-F5344CB8AC3E}">
        <p14:creationId xmlns:p14="http://schemas.microsoft.com/office/powerpoint/2010/main" val="32940483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534</TotalTime>
  <Words>4860</Words>
  <Application>Microsoft Office PowerPoint</Application>
  <PresentationFormat>Widescreen</PresentationFormat>
  <Paragraphs>464</Paragraphs>
  <Slides>60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60</vt:i4>
      </vt:variant>
    </vt:vector>
  </HeadingPairs>
  <TitlesOfParts>
    <vt:vector size="66" baseType="lpstr">
      <vt:lpstr>Aptos</vt:lpstr>
      <vt:lpstr>Aptos Display</vt:lpstr>
      <vt:lpstr>Arial</vt:lpstr>
      <vt:lpstr>Calibri</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Bachu, Lokesh</dc:creator>
  <cp:lastModifiedBy>Bachu, Lokesh</cp:lastModifiedBy>
  <cp:revision>1</cp:revision>
  <dcterms:created xsi:type="dcterms:W3CDTF">2025-02-21T06:03:21Z</dcterms:created>
  <dcterms:modified xsi:type="dcterms:W3CDTF">2025-02-21T14:58:15Z</dcterms:modified>
</cp:coreProperties>
</file>