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EDB98-205C-4DAB-A48C-CAD2D2BE4D1D}" v="47" dt="2025-01-22T13:38:0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u, Lokesh" userId="9c31840a-16a8-4b13-a969-cfe956679ff7" providerId="ADAL" clId="{58DEDB98-205C-4DAB-A48C-CAD2D2BE4D1D}"/>
    <pc:docChg chg="undo custSel addSld delSld modSld">
      <pc:chgData name="Bachu, Lokesh" userId="9c31840a-16a8-4b13-a969-cfe956679ff7" providerId="ADAL" clId="{58DEDB98-205C-4DAB-A48C-CAD2D2BE4D1D}" dt="2025-01-22T14:37:36.354" v="985" actId="47"/>
      <pc:docMkLst>
        <pc:docMk/>
      </pc:docMkLst>
      <pc:sldChg chg="addSp delSp modSp mod setBg">
        <pc:chgData name="Bachu, Lokesh" userId="9c31840a-16a8-4b13-a969-cfe956679ff7" providerId="ADAL" clId="{58DEDB98-205C-4DAB-A48C-CAD2D2BE4D1D}" dt="2025-01-22T07:37:00.693" v="251" actId="26606"/>
        <pc:sldMkLst>
          <pc:docMk/>
          <pc:sldMk cId="2138813574" sldId="258"/>
        </pc:sldMkLst>
        <pc:spChg chg="add del mod">
          <ac:chgData name="Bachu, Lokesh" userId="9c31840a-16a8-4b13-a969-cfe956679ff7" providerId="ADAL" clId="{58DEDB98-205C-4DAB-A48C-CAD2D2BE4D1D}" dt="2025-01-22T07:37:00.693" v="251" actId="26606"/>
          <ac:spMkLst>
            <pc:docMk/>
            <pc:sldMk cId="2138813574" sldId="258"/>
            <ac:spMk id="3" creationId="{B5811F56-9501-8FFE-8EDF-68818EB88215}"/>
          </ac:spMkLst>
        </pc:spChg>
        <pc:spChg chg="add del mod">
          <ac:chgData name="Bachu, Lokesh" userId="9c31840a-16a8-4b13-a969-cfe956679ff7" providerId="ADAL" clId="{58DEDB98-205C-4DAB-A48C-CAD2D2BE4D1D}" dt="2025-01-21T17:17:41.683" v="74" actId="478"/>
          <ac:spMkLst>
            <pc:docMk/>
            <pc:sldMk cId="2138813574" sldId="258"/>
            <ac:spMk id="5" creationId="{2595A36F-B988-15C3-5B67-F14262831C1F}"/>
          </ac:spMkLst>
        </pc:spChg>
        <pc:spChg chg="add mod">
          <ac:chgData name="Bachu, Lokesh" userId="9c31840a-16a8-4b13-a969-cfe956679ff7" providerId="ADAL" clId="{58DEDB98-205C-4DAB-A48C-CAD2D2BE4D1D}" dt="2025-01-22T07:37:00.693" v="251" actId="26606"/>
          <ac:spMkLst>
            <pc:docMk/>
            <pc:sldMk cId="2138813574" sldId="258"/>
            <ac:spMk id="7" creationId="{D30F4AA9-87DE-AD17-AD8E-AD17AFC5F516}"/>
          </ac:spMkLst>
        </pc:spChg>
        <pc:spChg chg="add del">
          <ac:chgData name="Bachu, Lokesh" userId="9c31840a-16a8-4b13-a969-cfe956679ff7" providerId="ADAL" clId="{58DEDB98-205C-4DAB-A48C-CAD2D2BE4D1D}" dt="2025-01-22T07:37:00.693" v="251" actId="26606"/>
          <ac:spMkLst>
            <pc:docMk/>
            <pc:sldMk cId="2138813574" sldId="258"/>
            <ac:spMk id="13" creationId="{BACC6370-2D7E-4714-9D71-7542949D7D5D}"/>
          </ac:spMkLst>
        </pc:spChg>
        <pc:spChg chg="add del">
          <ac:chgData name="Bachu, Lokesh" userId="9c31840a-16a8-4b13-a969-cfe956679ff7" providerId="ADAL" clId="{58DEDB98-205C-4DAB-A48C-CAD2D2BE4D1D}" dt="2025-01-22T07:37:00.693" v="251" actId="26606"/>
          <ac:spMkLst>
            <pc:docMk/>
            <pc:sldMk cId="2138813574" sldId="258"/>
            <ac:spMk id="15" creationId="{F68B3F68-107C-434F-AA38-110D5EA91B85}"/>
          </ac:spMkLst>
        </pc:spChg>
        <pc:spChg chg="add del">
          <ac:chgData name="Bachu, Lokesh" userId="9c31840a-16a8-4b13-a969-cfe956679ff7" providerId="ADAL" clId="{58DEDB98-205C-4DAB-A48C-CAD2D2BE4D1D}" dt="2025-01-22T07:37:00.693" v="251" actId="26606"/>
          <ac:spMkLst>
            <pc:docMk/>
            <pc:sldMk cId="2138813574" sldId="258"/>
            <ac:spMk id="17" creationId="{AAD0DBB9-1A4B-4391-81D4-CB19F9AB918A}"/>
          </ac:spMkLst>
        </pc:spChg>
        <pc:spChg chg="add del">
          <ac:chgData name="Bachu, Lokesh" userId="9c31840a-16a8-4b13-a969-cfe956679ff7" providerId="ADAL" clId="{58DEDB98-205C-4DAB-A48C-CAD2D2BE4D1D}" dt="2025-01-22T07:37:00.693" v="251" actId="26606"/>
          <ac:spMkLst>
            <pc:docMk/>
            <pc:sldMk cId="2138813574" sldId="258"/>
            <ac:spMk id="19" creationId="{063BBA22-50EA-4C4D-BE05-F1CE4E63AA56}"/>
          </ac:spMkLst>
        </pc:spChg>
        <pc:graphicFrameChg chg="add del">
          <ac:chgData name="Bachu, Lokesh" userId="9c31840a-16a8-4b13-a969-cfe956679ff7" providerId="ADAL" clId="{58DEDB98-205C-4DAB-A48C-CAD2D2BE4D1D}" dt="2025-01-22T07:37:00.693" v="251" actId="26606"/>
          <ac:graphicFrameMkLst>
            <pc:docMk/>
            <pc:sldMk cId="2138813574" sldId="258"/>
            <ac:graphicFrameMk id="9" creationId="{72FE51F0-84FF-21DA-E6B6-6A2F2001BF97}"/>
          </ac:graphicFrameMkLst>
        </pc:graphicFrameChg>
      </pc:sldChg>
      <pc:sldChg chg="addSp modSp mod">
        <pc:chgData name="Bachu, Lokesh" userId="9c31840a-16a8-4b13-a969-cfe956679ff7" providerId="ADAL" clId="{58DEDB98-205C-4DAB-A48C-CAD2D2BE4D1D}" dt="2025-01-21T17:23:58.778" v="169" actId="1076"/>
        <pc:sldMkLst>
          <pc:docMk/>
          <pc:sldMk cId="2447613795" sldId="259"/>
        </pc:sldMkLst>
        <pc:spChg chg="add mod">
          <ac:chgData name="Bachu, Lokesh" userId="9c31840a-16a8-4b13-a969-cfe956679ff7" providerId="ADAL" clId="{58DEDB98-205C-4DAB-A48C-CAD2D2BE4D1D}" dt="2025-01-21T17:23:40.256" v="163" actId="1076"/>
          <ac:spMkLst>
            <pc:docMk/>
            <pc:sldMk cId="2447613795" sldId="259"/>
            <ac:spMk id="3" creationId="{969E30D0-CB0A-FA10-1A19-2A04B5A6A5E0}"/>
          </ac:spMkLst>
        </pc:spChg>
        <pc:picChg chg="add mod">
          <ac:chgData name="Bachu, Lokesh" userId="9c31840a-16a8-4b13-a969-cfe956679ff7" providerId="ADAL" clId="{58DEDB98-205C-4DAB-A48C-CAD2D2BE4D1D}" dt="2025-01-21T17:23:58.778" v="169" actId="1076"/>
          <ac:picMkLst>
            <pc:docMk/>
            <pc:sldMk cId="2447613795" sldId="259"/>
            <ac:picMk id="5" creationId="{A5498D6B-D028-E549-E55B-4431D856EE96}"/>
          </ac:picMkLst>
        </pc:picChg>
      </pc:sldChg>
      <pc:sldChg chg="addSp modSp mod">
        <pc:chgData name="Bachu, Lokesh" userId="9c31840a-16a8-4b13-a969-cfe956679ff7" providerId="ADAL" clId="{58DEDB98-205C-4DAB-A48C-CAD2D2BE4D1D}" dt="2025-01-21T17:29:30.659" v="189" actId="14100"/>
        <pc:sldMkLst>
          <pc:docMk/>
          <pc:sldMk cId="3730104484" sldId="260"/>
        </pc:sldMkLst>
        <pc:spChg chg="add mod">
          <ac:chgData name="Bachu, Lokesh" userId="9c31840a-16a8-4b13-a969-cfe956679ff7" providerId="ADAL" clId="{58DEDB98-205C-4DAB-A48C-CAD2D2BE4D1D}" dt="2025-01-21T17:27:50.863" v="178" actId="1076"/>
          <ac:spMkLst>
            <pc:docMk/>
            <pc:sldMk cId="3730104484" sldId="260"/>
            <ac:spMk id="3" creationId="{F27B1E44-7DC5-FA30-C2D2-9566A9880C64}"/>
          </ac:spMkLst>
        </pc:spChg>
        <pc:picChg chg="add mod">
          <ac:chgData name="Bachu, Lokesh" userId="9c31840a-16a8-4b13-a969-cfe956679ff7" providerId="ADAL" clId="{58DEDB98-205C-4DAB-A48C-CAD2D2BE4D1D}" dt="2025-01-21T17:29:30.659" v="189" actId="14100"/>
          <ac:picMkLst>
            <pc:docMk/>
            <pc:sldMk cId="3730104484" sldId="260"/>
            <ac:picMk id="5" creationId="{0989C100-92CA-9D7E-7AC1-1B68D8EEEFFB}"/>
          </ac:picMkLst>
        </pc:picChg>
      </pc:sldChg>
      <pc:sldChg chg="addSp modSp mod">
        <pc:chgData name="Bachu, Lokesh" userId="9c31840a-16a8-4b13-a969-cfe956679ff7" providerId="ADAL" clId="{58DEDB98-205C-4DAB-A48C-CAD2D2BE4D1D}" dt="2025-01-21T17:29:15.246" v="186" actId="14100"/>
        <pc:sldMkLst>
          <pc:docMk/>
          <pc:sldMk cId="2759103641" sldId="261"/>
        </pc:sldMkLst>
        <pc:spChg chg="add mod">
          <ac:chgData name="Bachu, Lokesh" userId="9c31840a-16a8-4b13-a969-cfe956679ff7" providerId="ADAL" clId="{58DEDB98-205C-4DAB-A48C-CAD2D2BE4D1D}" dt="2025-01-21T17:29:15.246" v="186" actId="14100"/>
          <ac:spMkLst>
            <pc:docMk/>
            <pc:sldMk cId="2759103641" sldId="261"/>
            <ac:spMk id="3" creationId="{C86731FD-B85F-3613-551B-E103E0D03E31}"/>
          </ac:spMkLst>
        </pc:spChg>
        <pc:picChg chg="add mod">
          <ac:chgData name="Bachu, Lokesh" userId="9c31840a-16a8-4b13-a969-cfe956679ff7" providerId="ADAL" clId="{58DEDB98-205C-4DAB-A48C-CAD2D2BE4D1D}" dt="2025-01-21T17:29:07.968" v="185" actId="14100"/>
          <ac:picMkLst>
            <pc:docMk/>
            <pc:sldMk cId="2759103641" sldId="261"/>
            <ac:picMk id="5" creationId="{93C07A28-68ED-B98D-728B-ADB23BC28583}"/>
          </ac:picMkLst>
        </pc:picChg>
      </pc:sldChg>
      <pc:sldChg chg="addSp modSp mod">
        <pc:chgData name="Bachu, Lokesh" userId="9c31840a-16a8-4b13-a969-cfe956679ff7" providerId="ADAL" clId="{58DEDB98-205C-4DAB-A48C-CAD2D2BE4D1D}" dt="2025-01-21T17:32:09.905" v="200" actId="1076"/>
        <pc:sldMkLst>
          <pc:docMk/>
          <pc:sldMk cId="3245941426" sldId="262"/>
        </pc:sldMkLst>
        <pc:spChg chg="add mod">
          <ac:chgData name="Bachu, Lokesh" userId="9c31840a-16a8-4b13-a969-cfe956679ff7" providerId="ADAL" clId="{58DEDB98-205C-4DAB-A48C-CAD2D2BE4D1D}" dt="2025-01-21T17:31:42.706" v="196" actId="20577"/>
          <ac:spMkLst>
            <pc:docMk/>
            <pc:sldMk cId="3245941426" sldId="262"/>
            <ac:spMk id="3" creationId="{97D89F6F-592C-B745-76A4-E11B58F9DB40}"/>
          </ac:spMkLst>
        </pc:spChg>
        <pc:picChg chg="add mod">
          <ac:chgData name="Bachu, Lokesh" userId="9c31840a-16a8-4b13-a969-cfe956679ff7" providerId="ADAL" clId="{58DEDB98-205C-4DAB-A48C-CAD2D2BE4D1D}" dt="2025-01-21T17:32:09.905" v="200" actId="1076"/>
          <ac:picMkLst>
            <pc:docMk/>
            <pc:sldMk cId="3245941426" sldId="262"/>
            <ac:picMk id="5" creationId="{9C7A3942-1FCA-4329-5C73-75AB718035F9}"/>
          </ac:picMkLst>
        </pc:picChg>
      </pc:sldChg>
      <pc:sldChg chg="addSp modSp mod">
        <pc:chgData name="Bachu, Lokesh" userId="9c31840a-16a8-4b13-a969-cfe956679ff7" providerId="ADAL" clId="{58DEDB98-205C-4DAB-A48C-CAD2D2BE4D1D}" dt="2025-01-21T17:42:10.851" v="212" actId="1076"/>
        <pc:sldMkLst>
          <pc:docMk/>
          <pc:sldMk cId="2981846146" sldId="263"/>
        </pc:sldMkLst>
        <pc:spChg chg="add mod">
          <ac:chgData name="Bachu, Lokesh" userId="9c31840a-16a8-4b13-a969-cfe956679ff7" providerId="ADAL" clId="{58DEDB98-205C-4DAB-A48C-CAD2D2BE4D1D}" dt="2025-01-21T17:41:35.695" v="207" actId="14100"/>
          <ac:spMkLst>
            <pc:docMk/>
            <pc:sldMk cId="2981846146" sldId="263"/>
            <ac:spMk id="3" creationId="{C963A69B-B6C2-7ED6-A4AC-12CA01B036E8}"/>
          </ac:spMkLst>
        </pc:spChg>
        <pc:picChg chg="add mod">
          <ac:chgData name="Bachu, Lokesh" userId="9c31840a-16a8-4b13-a969-cfe956679ff7" providerId="ADAL" clId="{58DEDB98-205C-4DAB-A48C-CAD2D2BE4D1D}" dt="2025-01-21T17:42:10.851" v="212" actId="1076"/>
          <ac:picMkLst>
            <pc:docMk/>
            <pc:sldMk cId="2981846146" sldId="263"/>
            <ac:picMk id="5" creationId="{8227E32C-54E4-DD39-D24F-F2FCDA6FAD97}"/>
          </ac:picMkLst>
        </pc:picChg>
      </pc:sldChg>
      <pc:sldChg chg="addSp modSp mod">
        <pc:chgData name="Bachu, Lokesh" userId="9c31840a-16a8-4b13-a969-cfe956679ff7" providerId="ADAL" clId="{58DEDB98-205C-4DAB-A48C-CAD2D2BE4D1D}" dt="2025-01-21T17:47:28.454" v="220" actId="1076"/>
        <pc:sldMkLst>
          <pc:docMk/>
          <pc:sldMk cId="638170638" sldId="264"/>
        </pc:sldMkLst>
        <pc:spChg chg="add mod">
          <ac:chgData name="Bachu, Lokesh" userId="9c31840a-16a8-4b13-a969-cfe956679ff7" providerId="ADAL" clId="{58DEDB98-205C-4DAB-A48C-CAD2D2BE4D1D}" dt="2025-01-21T17:46:40.420" v="218" actId="20577"/>
          <ac:spMkLst>
            <pc:docMk/>
            <pc:sldMk cId="638170638" sldId="264"/>
            <ac:spMk id="3" creationId="{7A098AC5-827B-35B5-23F4-301C7B46B8D7}"/>
          </ac:spMkLst>
        </pc:spChg>
        <pc:picChg chg="add mod">
          <ac:chgData name="Bachu, Lokesh" userId="9c31840a-16a8-4b13-a969-cfe956679ff7" providerId="ADAL" clId="{58DEDB98-205C-4DAB-A48C-CAD2D2BE4D1D}" dt="2025-01-21T17:47:28.454" v="220" actId="1076"/>
          <ac:picMkLst>
            <pc:docMk/>
            <pc:sldMk cId="638170638" sldId="264"/>
            <ac:picMk id="5" creationId="{B898AF03-8543-20E7-3E84-F48D7AC1FEDB}"/>
          </ac:picMkLst>
        </pc:picChg>
      </pc:sldChg>
      <pc:sldChg chg="addSp modSp mod">
        <pc:chgData name="Bachu, Lokesh" userId="9c31840a-16a8-4b13-a969-cfe956679ff7" providerId="ADAL" clId="{58DEDB98-205C-4DAB-A48C-CAD2D2BE4D1D}" dt="2025-01-21T17:57:03.986" v="249" actId="14100"/>
        <pc:sldMkLst>
          <pc:docMk/>
          <pc:sldMk cId="4011139579" sldId="265"/>
        </pc:sldMkLst>
        <pc:spChg chg="add mod">
          <ac:chgData name="Bachu, Lokesh" userId="9c31840a-16a8-4b13-a969-cfe956679ff7" providerId="ADAL" clId="{58DEDB98-205C-4DAB-A48C-CAD2D2BE4D1D}" dt="2025-01-21T17:56:18.168" v="245" actId="1076"/>
          <ac:spMkLst>
            <pc:docMk/>
            <pc:sldMk cId="4011139579" sldId="265"/>
            <ac:spMk id="2" creationId="{D9785E64-6989-E01C-A70F-EFF79A2297F8}"/>
          </ac:spMkLst>
        </pc:spChg>
        <pc:picChg chg="add mod">
          <ac:chgData name="Bachu, Lokesh" userId="9c31840a-16a8-4b13-a969-cfe956679ff7" providerId="ADAL" clId="{58DEDB98-205C-4DAB-A48C-CAD2D2BE4D1D}" dt="2025-01-21T17:57:03.986" v="249" actId="14100"/>
          <ac:picMkLst>
            <pc:docMk/>
            <pc:sldMk cId="4011139579" sldId="265"/>
            <ac:picMk id="4" creationId="{2DDCBAE7-CA5A-F4F3-AF10-DAAE1B49A809}"/>
          </ac:picMkLst>
        </pc:picChg>
      </pc:sldChg>
      <pc:sldChg chg="addSp modSp mod">
        <pc:chgData name="Bachu, Lokesh" userId="9c31840a-16a8-4b13-a969-cfe956679ff7" providerId="ADAL" clId="{58DEDB98-205C-4DAB-A48C-CAD2D2BE4D1D}" dt="2025-01-22T09:20:38.593" v="258" actId="12"/>
        <pc:sldMkLst>
          <pc:docMk/>
          <pc:sldMk cId="1407216755" sldId="266"/>
        </pc:sldMkLst>
        <pc:spChg chg="add mod">
          <ac:chgData name="Bachu, Lokesh" userId="9c31840a-16a8-4b13-a969-cfe956679ff7" providerId="ADAL" clId="{58DEDB98-205C-4DAB-A48C-CAD2D2BE4D1D}" dt="2025-01-22T09:20:38.593" v="258" actId="12"/>
          <ac:spMkLst>
            <pc:docMk/>
            <pc:sldMk cId="1407216755" sldId="266"/>
            <ac:spMk id="3" creationId="{0DBC984C-60AF-1A5A-6B74-D4542F454A7F}"/>
          </ac:spMkLst>
        </pc:spChg>
      </pc:sldChg>
      <pc:sldChg chg="addSp modSp mod">
        <pc:chgData name="Bachu, Lokesh" userId="9c31840a-16a8-4b13-a969-cfe956679ff7" providerId="ADAL" clId="{58DEDB98-205C-4DAB-A48C-CAD2D2BE4D1D}" dt="2025-01-22T09:32:07.681" v="261" actId="14100"/>
        <pc:sldMkLst>
          <pc:docMk/>
          <pc:sldMk cId="1366013153" sldId="267"/>
        </pc:sldMkLst>
        <pc:spChg chg="add mod">
          <ac:chgData name="Bachu, Lokesh" userId="9c31840a-16a8-4b13-a969-cfe956679ff7" providerId="ADAL" clId="{58DEDB98-205C-4DAB-A48C-CAD2D2BE4D1D}" dt="2025-01-22T09:32:07.681" v="261" actId="14100"/>
          <ac:spMkLst>
            <pc:docMk/>
            <pc:sldMk cId="1366013153" sldId="267"/>
            <ac:spMk id="3" creationId="{115E7161-F421-78A8-F32A-D42BBF1C14CF}"/>
          </ac:spMkLst>
        </pc:spChg>
      </pc:sldChg>
      <pc:sldChg chg="addSp modSp mod">
        <pc:chgData name="Bachu, Lokesh" userId="9c31840a-16a8-4b13-a969-cfe956679ff7" providerId="ADAL" clId="{58DEDB98-205C-4DAB-A48C-CAD2D2BE4D1D}" dt="2025-01-22T09:32:50.530" v="265" actId="14100"/>
        <pc:sldMkLst>
          <pc:docMk/>
          <pc:sldMk cId="3929740601" sldId="268"/>
        </pc:sldMkLst>
        <pc:spChg chg="add mod">
          <ac:chgData name="Bachu, Lokesh" userId="9c31840a-16a8-4b13-a969-cfe956679ff7" providerId="ADAL" clId="{58DEDB98-205C-4DAB-A48C-CAD2D2BE4D1D}" dt="2025-01-22T09:32:50.530" v="265" actId="14100"/>
          <ac:spMkLst>
            <pc:docMk/>
            <pc:sldMk cId="3929740601" sldId="268"/>
            <ac:spMk id="3" creationId="{5A0B1624-BFBA-5488-FD59-865781590B9A}"/>
          </ac:spMkLst>
        </pc:spChg>
      </pc:sldChg>
      <pc:sldChg chg="addSp modSp mod">
        <pc:chgData name="Bachu, Lokesh" userId="9c31840a-16a8-4b13-a969-cfe956679ff7" providerId="ADAL" clId="{58DEDB98-205C-4DAB-A48C-CAD2D2BE4D1D}" dt="2025-01-22T09:33:15.513" v="268" actId="14100"/>
        <pc:sldMkLst>
          <pc:docMk/>
          <pc:sldMk cId="4036568694" sldId="269"/>
        </pc:sldMkLst>
        <pc:spChg chg="add mod">
          <ac:chgData name="Bachu, Lokesh" userId="9c31840a-16a8-4b13-a969-cfe956679ff7" providerId="ADAL" clId="{58DEDB98-205C-4DAB-A48C-CAD2D2BE4D1D}" dt="2025-01-22T09:33:15.513" v="268" actId="14100"/>
          <ac:spMkLst>
            <pc:docMk/>
            <pc:sldMk cId="4036568694" sldId="269"/>
            <ac:spMk id="3" creationId="{69497BF1-845B-5523-D154-3F45D457EFEC}"/>
          </ac:spMkLst>
        </pc:spChg>
      </pc:sldChg>
      <pc:sldChg chg="addSp modSp mod">
        <pc:chgData name="Bachu, Lokesh" userId="9c31840a-16a8-4b13-a969-cfe956679ff7" providerId="ADAL" clId="{58DEDB98-205C-4DAB-A48C-CAD2D2BE4D1D}" dt="2025-01-22T09:36:00.298" v="297" actId="20577"/>
        <pc:sldMkLst>
          <pc:docMk/>
          <pc:sldMk cId="3202096392" sldId="270"/>
        </pc:sldMkLst>
        <pc:spChg chg="add mod">
          <ac:chgData name="Bachu, Lokesh" userId="9c31840a-16a8-4b13-a969-cfe956679ff7" providerId="ADAL" clId="{58DEDB98-205C-4DAB-A48C-CAD2D2BE4D1D}" dt="2025-01-22T09:34:39.805" v="271" actId="14100"/>
          <ac:spMkLst>
            <pc:docMk/>
            <pc:sldMk cId="3202096392" sldId="270"/>
            <ac:spMk id="3" creationId="{7B3F3EB7-5F6E-08CA-0055-FB6892CAB5E1}"/>
          </ac:spMkLst>
        </pc:spChg>
        <pc:spChg chg="add mod">
          <ac:chgData name="Bachu, Lokesh" userId="9c31840a-16a8-4b13-a969-cfe956679ff7" providerId="ADAL" clId="{58DEDB98-205C-4DAB-A48C-CAD2D2BE4D1D}" dt="2025-01-22T09:36:00.298" v="297" actId="20577"/>
          <ac:spMkLst>
            <pc:docMk/>
            <pc:sldMk cId="3202096392" sldId="270"/>
            <ac:spMk id="5" creationId="{2AE65FAF-A35E-729B-D6BE-80B45CA3A902}"/>
          </ac:spMkLst>
        </pc:spChg>
      </pc:sldChg>
      <pc:sldChg chg="addSp modSp mod">
        <pc:chgData name="Bachu, Lokesh" userId="9c31840a-16a8-4b13-a969-cfe956679ff7" providerId="ADAL" clId="{58DEDB98-205C-4DAB-A48C-CAD2D2BE4D1D}" dt="2025-01-22T09:39:24.716" v="331" actId="113"/>
        <pc:sldMkLst>
          <pc:docMk/>
          <pc:sldMk cId="1953064111" sldId="271"/>
        </pc:sldMkLst>
        <pc:spChg chg="add mod">
          <ac:chgData name="Bachu, Lokesh" userId="9c31840a-16a8-4b13-a969-cfe956679ff7" providerId="ADAL" clId="{58DEDB98-205C-4DAB-A48C-CAD2D2BE4D1D}" dt="2025-01-22T09:36:45.208" v="299"/>
          <ac:spMkLst>
            <pc:docMk/>
            <pc:sldMk cId="1953064111" sldId="271"/>
            <ac:spMk id="2" creationId="{7A25F9E8-2852-B2DC-5607-29E761F9FAF9}"/>
          </ac:spMkLst>
        </pc:spChg>
        <pc:spChg chg="add mod">
          <ac:chgData name="Bachu, Lokesh" userId="9c31840a-16a8-4b13-a969-cfe956679ff7" providerId="ADAL" clId="{58DEDB98-205C-4DAB-A48C-CAD2D2BE4D1D}" dt="2025-01-22T09:36:45.208" v="299"/>
          <ac:spMkLst>
            <pc:docMk/>
            <pc:sldMk cId="1953064111" sldId="271"/>
            <ac:spMk id="3" creationId="{90351ECB-15C7-CF41-83B6-60C1C8C83830}"/>
          </ac:spMkLst>
        </pc:spChg>
        <pc:spChg chg="add mod">
          <ac:chgData name="Bachu, Lokesh" userId="9c31840a-16a8-4b13-a969-cfe956679ff7" providerId="ADAL" clId="{58DEDB98-205C-4DAB-A48C-CAD2D2BE4D1D}" dt="2025-01-22T09:36:45.208" v="299"/>
          <ac:spMkLst>
            <pc:docMk/>
            <pc:sldMk cId="1953064111" sldId="271"/>
            <ac:spMk id="4" creationId="{1D95850A-F884-1777-BFAD-380A26F2DB1A}"/>
          </ac:spMkLst>
        </pc:spChg>
        <pc:spChg chg="add mod">
          <ac:chgData name="Bachu, Lokesh" userId="9c31840a-16a8-4b13-a969-cfe956679ff7" providerId="ADAL" clId="{58DEDB98-205C-4DAB-A48C-CAD2D2BE4D1D}" dt="2025-01-22T09:36:45.208" v="299"/>
          <ac:spMkLst>
            <pc:docMk/>
            <pc:sldMk cId="1953064111" sldId="271"/>
            <ac:spMk id="5" creationId="{E8E13A8C-2EF6-B84B-A7A3-ABE64FBEF231}"/>
          </ac:spMkLst>
        </pc:spChg>
        <pc:spChg chg="add mod">
          <ac:chgData name="Bachu, Lokesh" userId="9c31840a-16a8-4b13-a969-cfe956679ff7" providerId="ADAL" clId="{58DEDB98-205C-4DAB-A48C-CAD2D2BE4D1D}" dt="2025-01-22T09:36:45.208" v="299"/>
          <ac:spMkLst>
            <pc:docMk/>
            <pc:sldMk cId="1953064111" sldId="271"/>
            <ac:spMk id="6" creationId="{C94E259D-FCA4-3011-EFB9-6B54A0FC81BB}"/>
          </ac:spMkLst>
        </pc:spChg>
        <pc:spChg chg="add mod">
          <ac:chgData name="Bachu, Lokesh" userId="9c31840a-16a8-4b13-a969-cfe956679ff7" providerId="ADAL" clId="{58DEDB98-205C-4DAB-A48C-CAD2D2BE4D1D}" dt="2025-01-22T09:36:45.208" v="299"/>
          <ac:spMkLst>
            <pc:docMk/>
            <pc:sldMk cId="1953064111" sldId="271"/>
            <ac:spMk id="7" creationId="{F93F1C8C-29A3-78D7-E272-ED4D48B48192}"/>
          </ac:spMkLst>
        </pc:spChg>
        <pc:spChg chg="add mod">
          <ac:chgData name="Bachu, Lokesh" userId="9c31840a-16a8-4b13-a969-cfe956679ff7" providerId="ADAL" clId="{58DEDB98-205C-4DAB-A48C-CAD2D2BE4D1D}" dt="2025-01-22T09:39:24.716" v="331" actId="113"/>
          <ac:spMkLst>
            <pc:docMk/>
            <pc:sldMk cId="1953064111" sldId="271"/>
            <ac:spMk id="9" creationId="{EEB03193-D3FC-4DF7-9F76-075FD6E86A8A}"/>
          </ac:spMkLst>
        </pc:spChg>
      </pc:sldChg>
      <pc:sldChg chg="addSp modSp mod">
        <pc:chgData name="Bachu, Lokesh" userId="9c31840a-16a8-4b13-a969-cfe956679ff7" providerId="ADAL" clId="{58DEDB98-205C-4DAB-A48C-CAD2D2BE4D1D}" dt="2025-01-22T10:24:01.152" v="352" actId="403"/>
        <pc:sldMkLst>
          <pc:docMk/>
          <pc:sldMk cId="568974771" sldId="272"/>
        </pc:sldMkLst>
        <pc:spChg chg="add mod">
          <ac:chgData name="Bachu, Lokesh" userId="9c31840a-16a8-4b13-a969-cfe956679ff7" providerId="ADAL" clId="{58DEDB98-205C-4DAB-A48C-CAD2D2BE4D1D}" dt="2025-01-22T10:24:01.152" v="352" actId="403"/>
          <ac:spMkLst>
            <pc:docMk/>
            <pc:sldMk cId="568974771" sldId="272"/>
            <ac:spMk id="2" creationId="{2834BA71-7067-840A-2B79-B4EE69945CBA}"/>
          </ac:spMkLst>
        </pc:spChg>
      </pc:sldChg>
      <pc:sldChg chg="addSp modSp mod">
        <pc:chgData name="Bachu, Lokesh" userId="9c31840a-16a8-4b13-a969-cfe956679ff7" providerId="ADAL" clId="{58DEDB98-205C-4DAB-A48C-CAD2D2BE4D1D}" dt="2025-01-22T10:25:15.243" v="370" actId="14100"/>
        <pc:sldMkLst>
          <pc:docMk/>
          <pc:sldMk cId="2879834819" sldId="273"/>
        </pc:sldMkLst>
        <pc:spChg chg="add mod">
          <ac:chgData name="Bachu, Lokesh" userId="9c31840a-16a8-4b13-a969-cfe956679ff7" providerId="ADAL" clId="{58DEDB98-205C-4DAB-A48C-CAD2D2BE4D1D}" dt="2025-01-22T10:25:15.243" v="370" actId="14100"/>
          <ac:spMkLst>
            <pc:docMk/>
            <pc:sldMk cId="2879834819" sldId="273"/>
            <ac:spMk id="3" creationId="{F7BCB056-0E0D-7F0F-3421-8A6BC3597307}"/>
          </ac:spMkLst>
        </pc:spChg>
      </pc:sldChg>
      <pc:sldChg chg="addSp modSp mod">
        <pc:chgData name="Bachu, Lokesh" userId="9c31840a-16a8-4b13-a969-cfe956679ff7" providerId="ADAL" clId="{58DEDB98-205C-4DAB-A48C-CAD2D2BE4D1D}" dt="2025-01-22T11:36:06.651" v="397" actId="20577"/>
        <pc:sldMkLst>
          <pc:docMk/>
          <pc:sldMk cId="319587908" sldId="274"/>
        </pc:sldMkLst>
        <pc:spChg chg="add mod">
          <ac:chgData name="Bachu, Lokesh" userId="9c31840a-16a8-4b13-a969-cfe956679ff7" providerId="ADAL" clId="{58DEDB98-205C-4DAB-A48C-CAD2D2BE4D1D}" dt="2025-01-22T11:36:06.651" v="397" actId="20577"/>
          <ac:spMkLst>
            <pc:docMk/>
            <pc:sldMk cId="319587908" sldId="274"/>
            <ac:spMk id="3" creationId="{69394211-E8A7-FB92-7843-C05FE0B54C5C}"/>
          </ac:spMkLst>
        </pc:spChg>
      </pc:sldChg>
      <pc:sldChg chg="addSp modSp mod">
        <pc:chgData name="Bachu, Lokesh" userId="9c31840a-16a8-4b13-a969-cfe956679ff7" providerId="ADAL" clId="{58DEDB98-205C-4DAB-A48C-CAD2D2BE4D1D}" dt="2025-01-22T11:42:17.324" v="416"/>
        <pc:sldMkLst>
          <pc:docMk/>
          <pc:sldMk cId="2817611620" sldId="275"/>
        </pc:sldMkLst>
        <pc:spChg chg="add mod">
          <ac:chgData name="Bachu, Lokesh" userId="9c31840a-16a8-4b13-a969-cfe956679ff7" providerId="ADAL" clId="{58DEDB98-205C-4DAB-A48C-CAD2D2BE4D1D}" dt="2025-01-22T11:42:17.324" v="416"/>
          <ac:spMkLst>
            <pc:docMk/>
            <pc:sldMk cId="2817611620" sldId="275"/>
            <ac:spMk id="3" creationId="{807F2AB1-48E4-C236-BB7A-9A21698E53FD}"/>
          </ac:spMkLst>
        </pc:spChg>
      </pc:sldChg>
      <pc:sldChg chg="addSp modSp mod">
        <pc:chgData name="Bachu, Lokesh" userId="9c31840a-16a8-4b13-a969-cfe956679ff7" providerId="ADAL" clId="{58DEDB98-205C-4DAB-A48C-CAD2D2BE4D1D}" dt="2025-01-22T11:45:49.227" v="435" actId="14100"/>
        <pc:sldMkLst>
          <pc:docMk/>
          <pc:sldMk cId="914190083" sldId="276"/>
        </pc:sldMkLst>
        <pc:spChg chg="add mod">
          <ac:chgData name="Bachu, Lokesh" userId="9c31840a-16a8-4b13-a969-cfe956679ff7" providerId="ADAL" clId="{58DEDB98-205C-4DAB-A48C-CAD2D2BE4D1D}" dt="2025-01-22T11:42:59.978" v="424" actId="113"/>
          <ac:spMkLst>
            <pc:docMk/>
            <pc:sldMk cId="914190083" sldId="276"/>
            <ac:spMk id="3" creationId="{3DD24A35-D08D-5F60-943C-282ED1A31DD5}"/>
          </ac:spMkLst>
        </pc:spChg>
        <pc:spChg chg="add mod">
          <ac:chgData name="Bachu, Lokesh" userId="9c31840a-16a8-4b13-a969-cfe956679ff7" providerId="ADAL" clId="{58DEDB98-205C-4DAB-A48C-CAD2D2BE4D1D}" dt="2025-01-22T11:45:49.227" v="435" actId="14100"/>
          <ac:spMkLst>
            <pc:docMk/>
            <pc:sldMk cId="914190083" sldId="276"/>
            <ac:spMk id="5" creationId="{EF94C4F1-B3AC-38BB-14BF-55F79E1C4C20}"/>
          </ac:spMkLst>
        </pc:spChg>
      </pc:sldChg>
      <pc:sldChg chg="addSp modSp mod">
        <pc:chgData name="Bachu, Lokesh" userId="9c31840a-16a8-4b13-a969-cfe956679ff7" providerId="ADAL" clId="{58DEDB98-205C-4DAB-A48C-CAD2D2BE4D1D}" dt="2025-01-22T11:47:41.102" v="438" actId="255"/>
        <pc:sldMkLst>
          <pc:docMk/>
          <pc:sldMk cId="3223764522" sldId="277"/>
        </pc:sldMkLst>
        <pc:spChg chg="add mod">
          <ac:chgData name="Bachu, Lokesh" userId="9c31840a-16a8-4b13-a969-cfe956679ff7" providerId="ADAL" clId="{58DEDB98-205C-4DAB-A48C-CAD2D2BE4D1D}" dt="2025-01-22T11:47:41.102" v="438" actId="255"/>
          <ac:spMkLst>
            <pc:docMk/>
            <pc:sldMk cId="3223764522" sldId="277"/>
            <ac:spMk id="3" creationId="{5D084D76-C042-F39E-210E-648B55622E7E}"/>
          </ac:spMkLst>
        </pc:spChg>
      </pc:sldChg>
      <pc:sldChg chg="addSp modSp mod">
        <pc:chgData name="Bachu, Lokesh" userId="9c31840a-16a8-4b13-a969-cfe956679ff7" providerId="ADAL" clId="{58DEDB98-205C-4DAB-A48C-CAD2D2BE4D1D}" dt="2025-01-22T11:48:54.774" v="457" actId="20577"/>
        <pc:sldMkLst>
          <pc:docMk/>
          <pc:sldMk cId="2184984550" sldId="278"/>
        </pc:sldMkLst>
        <pc:spChg chg="add mod">
          <ac:chgData name="Bachu, Lokesh" userId="9c31840a-16a8-4b13-a969-cfe956679ff7" providerId="ADAL" clId="{58DEDB98-205C-4DAB-A48C-CAD2D2BE4D1D}" dt="2025-01-22T11:48:54.774" v="457" actId="20577"/>
          <ac:spMkLst>
            <pc:docMk/>
            <pc:sldMk cId="2184984550" sldId="278"/>
            <ac:spMk id="3" creationId="{801F3076-3A8C-740D-CF37-00626C73A684}"/>
          </ac:spMkLst>
        </pc:spChg>
      </pc:sldChg>
      <pc:sldChg chg="addSp modSp mod">
        <pc:chgData name="Bachu, Lokesh" userId="9c31840a-16a8-4b13-a969-cfe956679ff7" providerId="ADAL" clId="{58DEDB98-205C-4DAB-A48C-CAD2D2BE4D1D}" dt="2025-01-22T11:59:32.417" v="473" actId="113"/>
        <pc:sldMkLst>
          <pc:docMk/>
          <pc:sldMk cId="2266150125" sldId="279"/>
        </pc:sldMkLst>
        <pc:spChg chg="add mod">
          <ac:chgData name="Bachu, Lokesh" userId="9c31840a-16a8-4b13-a969-cfe956679ff7" providerId="ADAL" clId="{58DEDB98-205C-4DAB-A48C-CAD2D2BE4D1D}" dt="2025-01-22T11:59:32.417" v="473" actId="113"/>
          <ac:spMkLst>
            <pc:docMk/>
            <pc:sldMk cId="2266150125" sldId="279"/>
            <ac:spMk id="3" creationId="{64E327A3-7AFC-3895-2BC4-F397C5E9594A}"/>
          </ac:spMkLst>
        </pc:spChg>
      </pc:sldChg>
      <pc:sldChg chg="addSp modSp mod">
        <pc:chgData name="Bachu, Lokesh" userId="9c31840a-16a8-4b13-a969-cfe956679ff7" providerId="ADAL" clId="{58DEDB98-205C-4DAB-A48C-CAD2D2BE4D1D}" dt="2025-01-22T12:00:56.966" v="485" actId="113"/>
        <pc:sldMkLst>
          <pc:docMk/>
          <pc:sldMk cId="1262117679" sldId="280"/>
        </pc:sldMkLst>
        <pc:spChg chg="add mod">
          <ac:chgData name="Bachu, Lokesh" userId="9c31840a-16a8-4b13-a969-cfe956679ff7" providerId="ADAL" clId="{58DEDB98-205C-4DAB-A48C-CAD2D2BE4D1D}" dt="2025-01-22T12:00:56.966" v="485" actId="113"/>
          <ac:spMkLst>
            <pc:docMk/>
            <pc:sldMk cId="1262117679" sldId="280"/>
            <ac:spMk id="3" creationId="{97ED6A16-54A5-AC06-9DC8-E877B8954491}"/>
          </ac:spMkLst>
        </pc:spChg>
      </pc:sldChg>
      <pc:sldChg chg="addSp modSp mod">
        <pc:chgData name="Bachu, Lokesh" userId="9c31840a-16a8-4b13-a969-cfe956679ff7" providerId="ADAL" clId="{58DEDB98-205C-4DAB-A48C-CAD2D2BE4D1D}" dt="2025-01-22T12:01:54.454" v="497" actId="113"/>
        <pc:sldMkLst>
          <pc:docMk/>
          <pc:sldMk cId="842046916" sldId="281"/>
        </pc:sldMkLst>
        <pc:spChg chg="add mod">
          <ac:chgData name="Bachu, Lokesh" userId="9c31840a-16a8-4b13-a969-cfe956679ff7" providerId="ADAL" clId="{58DEDB98-205C-4DAB-A48C-CAD2D2BE4D1D}" dt="2025-01-22T12:01:26.142" v="491" actId="113"/>
          <ac:spMkLst>
            <pc:docMk/>
            <pc:sldMk cId="842046916" sldId="281"/>
            <ac:spMk id="3" creationId="{33321406-67A0-171E-0CC0-7F1DACFA182B}"/>
          </ac:spMkLst>
        </pc:spChg>
        <pc:spChg chg="add mod">
          <ac:chgData name="Bachu, Lokesh" userId="9c31840a-16a8-4b13-a969-cfe956679ff7" providerId="ADAL" clId="{58DEDB98-205C-4DAB-A48C-CAD2D2BE4D1D}" dt="2025-01-22T12:01:54.454" v="497" actId="113"/>
          <ac:spMkLst>
            <pc:docMk/>
            <pc:sldMk cId="842046916" sldId="281"/>
            <ac:spMk id="5" creationId="{62B417A0-5AE5-C531-9106-AFAA143A4AC4}"/>
          </ac:spMkLst>
        </pc:spChg>
      </pc:sldChg>
      <pc:sldChg chg="addSp delSp modSp mod">
        <pc:chgData name="Bachu, Lokesh" userId="9c31840a-16a8-4b13-a969-cfe956679ff7" providerId="ADAL" clId="{58DEDB98-205C-4DAB-A48C-CAD2D2BE4D1D}" dt="2025-01-22T13:15:19.129" v="525" actId="21"/>
        <pc:sldMkLst>
          <pc:docMk/>
          <pc:sldMk cId="2670544935" sldId="282"/>
        </pc:sldMkLst>
        <pc:spChg chg="add mod">
          <ac:chgData name="Bachu, Lokesh" userId="9c31840a-16a8-4b13-a969-cfe956679ff7" providerId="ADAL" clId="{58DEDB98-205C-4DAB-A48C-CAD2D2BE4D1D}" dt="2025-01-22T13:15:19.129" v="525" actId="21"/>
          <ac:spMkLst>
            <pc:docMk/>
            <pc:sldMk cId="2670544935" sldId="282"/>
            <ac:spMk id="3" creationId="{6427D17C-423C-7574-6BC0-C448CDBFCE48}"/>
          </ac:spMkLst>
        </pc:spChg>
        <pc:spChg chg="add">
          <ac:chgData name="Bachu, Lokesh" userId="9c31840a-16a8-4b13-a969-cfe956679ff7" providerId="ADAL" clId="{58DEDB98-205C-4DAB-A48C-CAD2D2BE4D1D}" dt="2025-01-22T13:13:12.194" v="515"/>
          <ac:spMkLst>
            <pc:docMk/>
            <pc:sldMk cId="2670544935" sldId="282"/>
            <ac:spMk id="4" creationId="{A26E5281-B498-5AE1-49A9-EA0A08CE876A}"/>
          </ac:spMkLst>
        </pc:spChg>
        <pc:spChg chg="add del">
          <ac:chgData name="Bachu, Lokesh" userId="9c31840a-16a8-4b13-a969-cfe956679ff7" providerId="ADAL" clId="{58DEDB98-205C-4DAB-A48C-CAD2D2BE4D1D}" dt="2025-01-22T13:14:10.707" v="521" actId="22"/>
          <ac:spMkLst>
            <pc:docMk/>
            <pc:sldMk cId="2670544935" sldId="282"/>
            <ac:spMk id="6" creationId="{DC42F286-AB1F-3251-D483-198C7B990AFB}"/>
          </ac:spMkLst>
        </pc:spChg>
      </pc:sldChg>
      <pc:sldChg chg="addSp modSp mod">
        <pc:chgData name="Bachu, Lokesh" userId="9c31840a-16a8-4b13-a969-cfe956679ff7" providerId="ADAL" clId="{58DEDB98-205C-4DAB-A48C-CAD2D2BE4D1D}" dt="2025-01-22T13:16:45.377" v="543" actId="20577"/>
        <pc:sldMkLst>
          <pc:docMk/>
          <pc:sldMk cId="1093355085" sldId="283"/>
        </pc:sldMkLst>
        <pc:spChg chg="add mod">
          <ac:chgData name="Bachu, Lokesh" userId="9c31840a-16a8-4b13-a969-cfe956679ff7" providerId="ADAL" clId="{58DEDB98-205C-4DAB-A48C-CAD2D2BE4D1D}" dt="2025-01-22T13:16:45.377" v="543" actId="20577"/>
          <ac:spMkLst>
            <pc:docMk/>
            <pc:sldMk cId="1093355085" sldId="283"/>
            <ac:spMk id="3" creationId="{08401575-C81C-F0EA-993D-FD15BB734C2F}"/>
          </ac:spMkLst>
        </pc:spChg>
      </pc:sldChg>
      <pc:sldChg chg="addSp modSp mod">
        <pc:chgData name="Bachu, Lokesh" userId="9c31840a-16a8-4b13-a969-cfe956679ff7" providerId="ADAL" clId="{58DEDB98-205C-4DAB-A48C-CAD2D2BE4D1D}" dt="2025-01-22T13:19:20.134" v="559"/>
        <pc:sldMkLst>
          <pc:docMk/>
          <pc:sldMk cId="1909706774" sldId="284"/>
        </pc:sldMkLst>
        <pc:spChg chg="add mod">
          <ac:chgData name="Bachu, Lokesh" userId="9c31840a-16a8-4b13-a969-cfe956679ff7" providerId="ADAL" clId="{58DEDB98-205C-4DAB-A48C-CAD2D2BE4D1D}" dt="2025-01-22T13:19:20.134" v="559"/>
          <ac:spMkLst>
            <pc:docMk/>
            <pc:sldMk cId="1909706774" sldId="284"/>
            <ac:spMk id="3" creationId="{CFF629CE-3B1C-D03A-9B9D-61917F8E078A}"/>
          </ac:spMkLst>
        </pc:spChg>
        <pc:spChg chg="add">
          <ac:chgData name="Bachu, Lokesh" userId="9c31840a-16a8-4b13-a969-cfe956679ff7" providerId="ADAL" clId="{58DEDB98-205C-4DAB-A48C-CAD2D2BE4D1D}" dt="2025-01-22T13:19:07.202" v="558"/>
          <ac:spMkLst>
            <pc:docMk/>
            <pc:sldMk cId="1909706774" sldId="284"/>
            <ac:spMk id="4" creationId="{1D32E698-A154-68D9-D602-49642A1916BF}"/>
          </ac:spMkLst>
        </pc:spChg>
      </pc:sldChg>
      <pc:sldChg chg="addSp modSp mod">
        <pc:chgData name="Bachu, Lokesh" userId="9c31840a-16a8-4b13-a969-cfe956679ff7" providerId="ADAL" clId="{58DEDB98-205C-4DAB-A48C-CAD2D2BE4D1D}" dt="2025-01-22T13:22:42.901" v="637" actId="20577"/>
        <pc:sldMkLst>
          <pc:docMk/>
          <pc:sldMk cId="990708062" sldId="285"/>
        </pc:sldMkLst>
        <pc:spChg chg="add mod">
          <ac:chgData name="Bachu, Lokesh" userId="9c31840a-16a8-4b13-a969-cfe956679ff7" providerId="ADAL" clId="{58DEDB98-205C-4DAB-A48C-CAD2D2BE4D1D}" dt="2025-01-22T13:22:42.901" v="637" actId="20577"/>
          <ac:spMkLst>
            <pc:docMk/>
            <pc:sldMk cId="990708062" sldId="285"/>
            <ac:spMk id="3" creationId="{DC934560-7E4D-C84F-381D-9A87E82DA4E8}"/>
          </ac:spMkLst>
        </pc:spChg>
      </pc:sldChg>
      <pc:sldChg chg="addSp modSp mod">
        <pc:chgData name="Bachu, Lokesh" userId="9c31840a-16a8-4b13-a969-cfe956679ff7" providerId="ADAL" clId="{58DEDB98-205C-4DAB-A48C-CAD2D2BE4D1D}" dt="2025-01-22T13:24:52.339" v="650" actId="113"/>
        <pc:sldMkLst>
          <pc:docMk/>
          <pc:sldMk cId="3833739107" sldId="286"/>
        </pc:sldMkLst>
        <pc:spChg chg="add mod">
          <ac:chgData name="Bachu, Lokesh" userId="9c31840a-16a8-4b13-a969-cfe956679ff7" providerId="ADAL" clId="{58DEDB98-205C-4DAB-A48C-CAD2D2BE4D1D}" dt="2025-01-22T13:24:52.339" v="650" actId="113"/>
          <ac:spMkLst>
            <pc:docMk/>
            <pc:sldMk cId="3833739107" sldId="286"/>
            <ac:spMk id="3" creationId="{C5F4971D-EF1D-3B0E-D75D-245E51708CAE}"/>
          </ac:spMkLst>
        </pc:spChg>
      </pc:sldChg>
      <pc:sldChg chg="addSp modSp mod">
        <pc:chgData name="Bachu, Lokesh" userId="9c31840a-16a8-4b13-a969-cfe956679ff7" providerId="ADAL" clId="{58DEDB98-205C-4DAB-A48C-CAD2D2BE4D1D}" dt="2025-01-22T13:28:16.912" v="690" actId="20577"/>
        <pc:sldMkLst>
          <pc:docMk/>
          <pc:sldMk cId="2977820413" sldId="287"/>
        </pc:sldMkLst>
        <pc:spChg chg="add mod">
          <ac:chgData name="Bachu, Lokesh" userId="9c31840a-16a8-4b13-a969-cfe956679ff7" providerId="ADAL" clId="{58DEDB98-205C-4DAB-A48C-CAD2D2BE4D1D}" dt="2025-01-22T13:28:16.912" v="690" actId="20577"/>
          <ac:spMkLst>
            <pc:docMk/>
            <pc:sldMk cId="2977820413" sldId="287"/>
            <ac:spMk id="3" creationId="{D521B198-64B6-7F58-1C3A-461F38E95845}"/>
          </ac:spMkLst>
        </pc:spChg>
      </pc:sldChg>
      <pc:sldChg chg="addSp modSp mod">
        <pc:chgData name="Bachu, Lokesh" userId="9c31840a-16a8-4b13-a969-cfe956679ff7" providerId="ADAL" clId="{58DEDB98-205C-4DAB-A48C-CAD2D2BE4D1D}" dt="2025-01-22T13:29:14.768" v="698" actId="20577"/>
        <pc:sldMkLst>
          <pc:docMk/>
          <pc:sldMk cId="2510055303" sldId="288"/>
        </pc:sldMkLst>
        <pc:spChg chg="add mod">
          <ac:chgData name="Bachu, Lokesh" userId="9c31840a-16a8-4b13-a969-cfe956679ff7" providerId="ADAL" clId="{58DEDB98-205C-4DAB-A48C-CAD2D2BE4D1D}" dt="2025-01-22T13:29:14.768" v="698" actId="20577"/>
          <ac:spMkLst>
            <pc:docMk/>
            <pc:sldMk cId="2510055303" sldId="288"/>
            <ac:spMk id="3" creationId="{27CD5949-976E-585F-FC31-D4FE462AED89}"/>
          </ac:spMkLst>
        </pc:spChg>
      </pc:sldChg>
      <pc:sldChg chg="addSp modSp mod">
        <pc:chgData name="Bachu, Lokesh" userId="9c31840a-16a8-4b13-a969-cfe956679ff7" providerId="ADAL" clId="{58DEDB98-205C-4DAB-A48C-CAD2D2BE4D1D}" dt="2025-01-22T13:30:08.892" v="710" actId="113"/>
        <pc:sldMkLst>
          <pc:docMk/>
          <pc:sldMk cId="1206552451" sldId="289"/>
        </pc:sldMkLst>
        <pc:spChg chg="add mod">
          <ac:chgData name="Bachu, Lokesh" userId="9c31840a-16a8-4b13-a969-cfe956679ff7" providerId="ADAL" clId="{58DEDB98-205C-4DAB-A48C-CAD2D2BE4D1D}" dt="2025-01-22T13:30:08.892" v="710" actId="113"/>
          <ac:spMkLst>
            <pc:docMk/>
            <pc:sldMk cId="1206552451" sldId="289"/>
            <ac:spMk id="3" creationId="{F9741D1E-A8C0-B4A5-B0BF-DF21827320AC}"/>
          </ac:spMkLst>
        </pc:spChg>
      </pc:sldChg>
      <pc:sldChg chg="addSp modSp mod">
        <pc:chgData name="Bachu, Lokesh" userId="9c31840a-16a8-4b13-a969-cfe956679ff7" providerId="ADAL" clId="{58DEDB98-205C-4DAB-A48C-CAD2D2BE4D1D}" dt="2025-01-22T13:33:31.298" v="719" actId="20577"/>
        <pc:sldMkLst>
          <pc:docMk/>
          <pc:sldMk cId="823440677" sldId="290"/>
        </pc:sldMkLst>
        <pc:spChg chg="add mod">
          <ac:chgData name="Bachu, Lokesh" userId="9c31840a-16a8-4b13-a969-cfe956679ff7" providerId="ADAL" clId="{58DEDB98-205C-4DAB-A48C-CAD2D2BE4D1D}" dt="2025-01-22T13:33:31.298" v="719" actId="20577"/>
          <ac:spMkLst>
            <pc:docMk/>
            <pc:sldMk cId="823440677" sldId="290"/>
            <ac:spMk id="3" creationId="{9F7CD517-4172-0F98-D0F1-7D7D455ADA7B}"/>
          </ac:spMkLst>
        </pc:spChg>
      </pc:sldChg>
      <pc:sldChg chg="addSp delSp modSp new mod">
        <pc:chgData name="Bachu, Lokesh" userId="9c31840a-16a8-4b13-a969-cfe956679ff7" providerId="ADAL" clId="{58DEDB98-205C-4DAB-A48C-CAD2D2BE4D1D}" dt="2025-01-22T13:39:21.169" v="804" actId="255"/>
        <pc:sldMkLst>
          <pc:docMk/>
          <pc:sldMk cId="579353634" sldId="291"/>
        </pc:sldMkLst>
        <pc:spChg chg="del">
          <ac:chgData name="Bachu, Lokesh" userId="9c31840a-16a8-4b13-a969-cfe956679ff7" providerId="ADAL" clId="{58DEDB98-205C-4DAB-A48C-CAD2D2BE4D1D}" dt="2025-01-22T13:37:51.335" v="721" actId="478"/>
          <ac:spMkLst>
            <pc:docMk/>
            <pc:sldMk cId="579353634" sldId="291"/>
            <ac:spMk id="2" creationId="{B3731E2B-C781-B2E1-99FA-1B4E5D8E625B}"/>
          </ac:spMkLst>
        </pc:spChg>
        <pc:spChg chg="del">
          <ac:chgData name="Bachu, Lokesh" userId="9c31840a-16a8-4b13-a969-cfe956679ff7" providerId="ADAL" clId="{58DEDB98-205C-4DAB-A48C-CAD2D2BE4D1D}" dt="2025-01-22T13:37:51.335" v="721" actId="478"/>
          <ac:spMkLst>
            <pc:docMk/>
            <pc:sldMk cId="579353634" sldId="291"/>
            <ac:spMk id="3" creationId="{AE26403D-EE5B-1A06-AFF0-CFD5661460D6}"/>
          </ac:spMkLst>
        </pc:spChg>
        <pc:spChg chg="add mod">
          <ac:chgData name="Bachu, Lokesh" userId="9c31840a-16a8-4b13-a969-cfe956679ff7" providerId="ADAL" clId="{58DEDB98-205C-4DAB-A48C-CAD2D2BE4D1D}" dt="2025-01-22T13:39:21.169" v="804" actId="255"/>
          <ac:spMkLst>
            <pc:docMk/>
            <pc:sldMk cId="579353634" sldId="291"/>
            <ac:spMk id="5" creationId="{1E0BDE5F-E2FC-FC58-7F32-54FC7B2264F1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41:37.616" v="823" actId="113"/>
        <pc:sldMkLst>
          <pc:docMk/>
          <pc:sldMk cId="1555441937" sldId="292"/>
        </pc:sldMkLst>
        <pc:spChg chg="add mod">
          <ac:chgData name="Bachu, Lokesh" userId="9c31840a-16a8-4b13-a969-cfe956679ff7" providerId="ADAL" clId="{58DEDB98-205C-4DAB-A48C-CAD2D2BE4D1D}" dt="2025-01-22T13:41:37.616" v="823" actId="113"/>
          <ac:spMkLst>
            <pc:docMk/>
            <pc:sldMk cId="1555441937" sldId="292"/>
            <ac:spMk id="3" creationId="{EBC83C1C-563E-7608-93FB-C10EEDDE5E87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44:15.398" v="835" actId="113"/>
        <pc:sldMkLst>
          <pc:docMk/>
          <pc:sldMk cId="711563215" sldId="293"/>
        </pc:sldMkLst>
        <pc:spChg chg="add mod">
          <ac:chgData name="Bachu, Lokesh" userId="9c31840a-16a8-4b13-a969-cfe956679ff7" providerId="ADAL" clId="{58DEDB98-205C-4DAB-A48C-CAD2D2BE4D1D}" dt="2025-01-22T13:44:15.398" v="835" actId="113"/>
          <ac:spMkLst>
            <pc:docMk/>
            <pc:sldMk cId="711563215" sldId="293"/>
            <ac:spMk id="3" creationId="{0F38B22F-55A0-7D8B-979A-FE95C4DDA1F7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45:06.358" v="849" actId="113"/>
        <pc:sldMkLst>
          <pc:docMk/>
          <pc:sldMk cId="74605311" sldId="294"/>
        </pc:sldMkLst>
        <pc:spChg chg="add mod">
          <ac:chgData name="Bachu, Lokesh" userId="9c31840a-16a8-4b13-a969-cfe956679ff7" providerId="ADAL" clId="{58DEDB98-205C-4DAB-A48C-CAD2D2BE4D1D}" dt="2025-01-22T13:45:06.358" v="849" actId="113"/>
          <ac:spMkLst>
            <pc:docMk/>
            <pc:sldMk cId="74605311" sldId="294"/>
            <ac:spMk id="3" creationId="{2B130BDB-4A48-166D-D1B8-17E56D0EAFB3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46:14.921" v="857" actId="113"/>
        <pc:sldMkLst>
          <pc:docMk/>
          <pc:sldMk cId="4067375834" sldId="295"/>
        </pc:sldMkLst>
        <pc:spChg chg="add mod">
          <ac:chgData name="Bachu, Lokesh" userId="9c31840a-16a8-4b13-a969-cfe956679ff7" providerId="ADAL" clId="{58DEDB98-205C-4DAB-A48C-CAD2D2BE4D1D}" dt="2025-01-22T13:46:14.921" v="857" actId="113"/>
          <ac:spMkLst>
            <pc:docMk/>
            <pc:sldMk cId="4067375834" sldId="295"/>
            <ac:spMk id="3" creationId="{B81BD865-B642-6203-DC12-7124FBBDC1F5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47:20.422" v="898"/>
        <pc:sldMkLst>
          <pc:docMk/>
          <pc:sldMk cId="3200278628" sldId="296"/>
        </pc:sldMkLst>
        <pc:spChg chg="add mod">
          <ac:chgData name="Bachu, Lokesh" userId="9c31840a-16a8-4b13-a969-cfe956679ff7" providerId="ADAL" clId="{58DEDB98-205C-4DAB-A48C-CAD2D2BE4D1D}" dt="2025-01-22T13:47:20.422" v="898"/>
          <ac:spMkLst>
            <pc:docMk/>
            <pc:sldMk cId="3200278628" sldId="296"/>
            <ac:spMk id="3" creationId="{9B3A7B95-5CF9-1737-7C55-8EBE8DE4A800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51:55.664" v="920" actId="113"/>
        <pc:sldMkLst>
          <pc:docMk/>
          <pc:sldMk cId="4090988485" sldId="297"/>
        </pc:sldMkLst>
        <pc:spChg chg="add mod">
          <ac:chgData name="Bachu, Lokesh" userId="9c31840a-16a8-4b13-a969-cfe956679ff7" providerId="ADAL" clId="{58DEDB98-205C-4DAB-A48C-CAD2D2BE4D1D}" dt="2025-01-22T13:51:55.664" v="920" actId="113"/>
          <ac:spMkLst>
            <pc:docMk/>
            <pc:sldMk cId="4090988485" sldId="297"/>
            <ac:spMk id="3" creationId="{481BFE3A-69C5-DDE5-A152-883147D92E30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52:19.715" v="926" actId="113"/>
        <pc:sldMkLst>
          <pc:docMk/>
          <pc:sldMk cId="1846322033" sldId="298"/>
        </pc:sldMkLst>
        <pc:spChg chg="add mod">
          <ac:chgData name="Bachu, Lokesh" userId="9c31840a-16a8-4b13-a969-cfe956679ff7" providerId="ADAL" clId="{58DEDB98-205C-4DAB-A48C-CAD2D2BE4D1D}" dt="2025-01-22T13:52:19.715" v="926" actId="113"/>
          <ac:spMkLst>
            <pc:docMk/>
            <pc:sldMk cId="1846322033" sldId="298"/>
            <ac:spMk id="3" creationId="{33437646-6B3C-146F-8788-EAB5B70A8C2D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55:59.486" v="970" actId="113"/>
        <pc:sldMkLst>
          <pc:docMk/>
          <pc:sldMk cId="3281270415" sldId="299"/>
        </pc:sldMkLst>
        <pc:spChg chg="add mod">
          <ac:chgData name="Bachu, Lokesh" userId="9c31840a-16a8-4b13-a969-cfe956679ff7" providerId="ADAL" clId="{58DEDB98-205C-4DAB-A48C-CAD2D2BE4D1D}" dt="2025-01-22T13:55:59.486" v="970" actId="113"/>
          <ac:spMkLst>
            <pc:docMk/>
            <pc:sldMk cId="3281270415" sldId="299"/>
            <ac:spMk id="3" creationId="{39058089-8751-CD81-8716-4069E262D388}"/>
          </ac:spMkLst>
        </pc:spChg>
      </pc:sldChg>
      <pc:sldChg chg="addSp modSp add mod">
        <pc:chgData name="Bachu, Lokesh" userId="9c31840a-16a8-4b13-a969-cfe956679ff7" providerId="ADAL" clId="{58DEDB98-205C-4DAB-A48C-CAD2D2BE4D1D}" dt="2025-01-22T13:56:34.694" v="980" actId="113"/>
        <pc:sldMkLst>
          <pc:docMk/>
          <pc:sldMk cId="3521873484" sldId="300"/>
        </pc:sldMkLst>
        <pc:spChg chg="add mod">
          <ac:chgData name="Bachu, Lokesh" userId="9c31840a-16a8-4b13-a969-cfe956679ff7" providerId="ADAL" clId="{58DEDB98-205C-4DAB-A48C-CAD2D2BE4D1D}" dt="2025-01-22T13:56:34.694" v="980" actId="113"/>
          <ac:spMkLst>
            <pc:docMk/>
            <pc:sldMk cId="3521873484" sldId="300"/>
            <ac:spMk id="3" creationId="{63C7B5E9-FDAB-4E0E-B22C-FDFB9F357DEB}"/>
          </ac:spMkLst>
        </pc:spChg>
      </pc:sldChg>
      <pc:sldChg chg="addSp modSp add mod">
        <pc:chgData name="Bachu, Lokesh" userId="9c31840a-16a8-4b13-a969-cfe956679ff7" providerId="ADAL" clId="{58DEDB98-205C-4DAB-A48C-CAD2D2BE4D1D}" dt="2025-01-22T14:00:13.795" v="982" actId="14100"/>
        <pc:sldMkLst>
          <pc:docMk/>
          <pc:sldMk cId="2751150065" sldId="301"/>
        </pc:sldMkLst>
        <pc:picChg chg="add mod">
          <ac:chgData name="Bachu, Lokesh" userId="9c31840a-16a8-4b13-a969-cfe956679ff7" providerId="ADAL" clId="{58DEDB98-205C-4DAB-A48C-CAD2D2BE4D1D}" dt="2025-01-22T14:00:13.795" v="982" actId="14100"/>
          <ac:picMkLst>
            <pc:docMk/>
            <pc:sldMk cId="2751150065" sldId="301"/>
            <ac:picMk id="3" creationId="{CABB6A7C-7AD7-62C4-2BF3-B70AFBDCF6C8}"/>
          </ac:picMkLst>
        </pc:picChg>
      </pc:sldChg>
      <pc:sldChg chg="add del">
        <pc:chgData name="Bachu, Lokesh" userId="9c31840a-16a8-4b13-a969-cfe956679ff7" providerId="ADAL" clId="{58DEDB98-205C-4DAB-A48C-CAD2D2BE4D1D}" dt="2025-01-22T14:37:16.915" v="983" actId="47"/>
        <pc:sldMkLst>
          <pc:docMk/>
          <pc:sldMk cId="2012918308" sldId="302"/>
        </pc:sldMkLst>
      </pc:sldChg>
      <pc:sldChg chg="add del">
        <pc:chgData name="Bachu, Lokesh" userId="9c31840a-16a8-4b13-a969-cfe956679ff7" providerId="ADAL" clId="{58DEDB98-205C-4DAB-A48C-CAD2D2BE4D1D}" dt="2025-01-22T14:37:17.182" v="984" actId="47"/>
        <pc:sldMkLst>
          <pc:docMk/>
          <pc:sldMk cId="2526878900" sldId="303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3680660931" sldId="304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016036838" sldId="305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3029819947" sldId="306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71052105" sldId="307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3138892452" sldId="308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336424666" sldId="309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998442145" sldId="310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482655001" sldId="311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14489850" sldId="312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4195514508" sldId="313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3516193180" sldId="314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485973096" sldId="315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4006389111" sldId="316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637025157" sldId="317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670963700" sldId="318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916787818" sldId="319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013231785" sldId="320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010074156" sldId="321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385052886" sldId="322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492946655" sldId="323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164640795" sldId="324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892042957" sldId="325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3494600581" sldId="326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810201538" sldId="327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2396381202" sldId="328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732933800" sldId="329"/>
        </pc:sldMkLst>
      </pc:sldChg>
      <pc:sldChg chg="add del">
        <pc:chgData name="Bachu, Lokesh" userId="9c31840a-16a8-4b13-a969-cfe956679ff7" providerId="ADAL" clId="{58DEDB98-205C-4DAB-A48C-CAD2D2BE4D1D}" dt="2025-01-22T14:37:36.354" v="985" actId="47"/>
        <pc:sldMkLst>
          <pc:docMk/>
          <pc:sldMk cId="1952559974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75A2B-A22D-4238-8B51-C47C8F5124B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04864-6770-4DA2-ACC3-F6D2926E89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8910-C5B3-11A9-9BFE-0A9C2CD9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7762B-5A6C-8A9D-8BF7-9ED79B893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7BAF-2A03-FEEA-DD49-4E0D887D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5E56-51B4-F16F-FEAF-6B5B0E8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9B59-F44B-38D7-7F23-04E26676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88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6D43-AE93-B771-5B41-20FF576D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C5E02-2B4C-185C-6C33-FDA5DA265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4D23-11C3-0600-99E5-C9298A6E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B3E4-72AB-860A-9233-57E09D0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02D9-7841-5D51-6098-6E624B29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DB6B5-0AC7-8953-7CD4-A74843B39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4696-3027-1329-03EF-EA30481C6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A2F9-45B6-77E8-0316-D31E3227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4CA3-ED32-65A8-DF31-3C6DD529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CCF3-DABA-976F-D7AC-429AA53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6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B92-5060-908F-FBF1-E63D8ECE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9E08-F49A-1BD3-2FE1-AA97B290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3CC4-A896-B25A-1557-F20D397D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6AC-57CD-B355-F7A0-35016CAF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52C4-24E7-A08C-517A-5232B96F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3231-E64C-F130-F0C2-4B753D6C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A6330-39D8-789E-4F81-0005C1F3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A610-2629-B8F6-6FD0-9D23372E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9FC3-FA36-73E4-487B-0AF2CA0A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96B7-3617-5465-11C6-FF803FB7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0F70-344D-6B1B-044C-F29BDD1D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B235-362D-DCF8-6A0F-4D23E7F7C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DA2D1-F22C-B011-19E9-D7617A749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3F52-7625-7B76-F752-0DAFCB18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36A32-0366-DBDA-6C7A-000939D9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100DB-FE13-928E-167A-3967AAC4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0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D6A-BB85-093F-2AFA-49782E73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930FD-5EC0-02B9-1C4B-5C95E8AF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2592-8C57-49A6-5413-077EF9B5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E2B3A-1C24-B599-8AFB-3AE394D01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C17F-407D-AD3D-8071-963A2FF3C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36BDB-AC65-0458-4DBF-F9D028F2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B9C4-9BBA-0C6C-AEBD-520F55F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90533-6BB7-F74B-F397-C7078838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1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C5DE-F936-8F8C-FC12-F612B7F7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20AF6-BEB8-AD60-ED9F-4E199AE4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AB113-2B79-72CD-38F3-84E1F9FD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66E79-A5F7-18D0-17B7-C70F621F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5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74040-AEAF-324A-74B0-485EAA8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36233-7BE1-8F7A-B17F-ADD03320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5281-0417-6DFB-326F-F2CCD39F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7DAF-6CD4-6C34-8CC6-0D384BEC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1531-55BF-EEDB-3B2B-976C8A1A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2C43B-F546-ACB3-4B38-0BD1ADF0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B870C-5209-B041-1087-A534CFEB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98A9-C127-012B-5C98-072E837D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3237-685D-1011-DD42-779F7BDB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B427-05B5-F1C7-3C0A-732A0959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02765-9265-78CE-1859-DFE4B5D89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1ABB7-08D3-EFA6-6546-B06C59D9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9EA0-9EBA-3E09-1A4D-D4C3908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B19E-2433-DF09-E814-780519B9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AB31D-C4BE-95FD-09BC-9EAA541C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20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0CF1-66EC-AC7D-D3CA-AACC29B6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A71F6-56D7-DEF1-17EB-D74538F3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CFCB-0747-468E-7C9E-7B96C23D0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A15DF-EEDA-4562-9979-38B2F14543C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E004-2866-6A98-4CF9-143F8BFDC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6B4A-9E70-8F34-448D-1E789246E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7EAAA-03AC-40B4-9034-4810DEBAB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F70CB-C979-09BE-7EDD-661B77475F4A}"/>
              </a:ext>
            </a:extLst>
          </p:cNvPr>
          <p:cNvSpPr/>
          <p:nvPr/>
        </p:nvSpPr>
        <p:spPr>
          <a:xfrm>
            <a:off x="2510350" y="2127363"/>
            <a:ext cx="69161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80281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1A8B-8963-36DD-6EDD-E554A283C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85E64-6989-E01C-A70F-EFF79A2297F8}"/>
              </a:ext>
            </a:extLst>
          </p:cNvPr>
          <p:cNvSpPr txBox="1"/>
          <p:nvPr/>
        </p:nvSpPr>
        <p:spPr>
          <a:xfrm>
            <a:off x="4463982" y="0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Operator precedence: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CBAE7-CA5A-F4F3-AF10-DAAE1B49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3" y="371564"/>
            <a:ext cx="9111343" cy="64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3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889C8-C472-A61B-832B-3BDC227A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C984C-60AF-1A5A-6B74-D4542F454A7F}"/>
              </a:ext>
            </a:extLst>
          </p:cNvPr>
          <p:cNvSpPr txBox="1"/>
          <p:nvPr/>
        </p:nvSpPr>
        <p:spPr>
          <a:xfrm>
            <a:off x="393405" y="478465"/>
            <a:ext cx="111110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Guidelines for using operators:</a:t>
            </a:r>
          </a:p>
          <a:p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You must use parentheses to write more readable and clearer expressions.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Python allows for chaining operators, but using them in excess will only make the code more complex and difficult to read, so avoid them as much as possible.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Use names for variables that clearly describe the purpose of the operands.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Pay extra attention while using Membership and Identity operators.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Use Bitwise operators only when necessary as they can be a little complicated to use.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Test your code thoroughly to check if all the operators are working correctly or not.</a:t>
            </a:r>
          </a:p>
        </p:txBody>
      </p:sp>
    </p:spTree>
    <p:extLst>
      <p:ext uri="{BB962C8B-B14F-4D97-AF65-F5344CB8AC3E}">
        <p14:creationId xmlns:p14="http://schemas.microsoft.com/office/powerpoint/2010/main" val="140721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502F5-FAB6-B1A8-FD92-9EF455FC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E7161-F421-78A8-F32A-D42BBF1C14CF}"/>
              </a:ext>
            </a:extLst>
          </p:cNvPr>
          <p:cNvSpPr txBox="1"/>
          <p:nvPr/>
        </p:nvSpPr>
        <p:spPr>
          <a:xfrm>
            <a:off x="329609" y="425302"/>
            <a:ext cx="111322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Parentheses has the highest precedence, meaning that expressions inside parentheses must be evaluated first:</a:t>
            </a:r>
          </a:p>
          <a:p>
            <a:endParaRPr lang="en-GB" dirty="0"/>
          </a:p>
          <a:p>
            <a:r>
              <a:rPr lang="en-GB" dirty="0"/>
              <a:t>print((6 + 3) - (6 + 3))</a:t>
            </a:r>
          </a:p>
          <a:p>
            <a:endParaRPr lang="en-GB" dirty="0"/>
          </a:p>
          <a:p>
            <a:r>
              <a:rPr lang="en-GB" dirty="0"/>
              <a:t>Multiplication * has higher precedence than addition +, and therefor multiplications are evaluated before additions:</a:t>
            </a:r>
          </a:p>
          <a:p>
            <a:endParaRPr lang="en-GB" dirty="0"/>
          </a:p>
          <a:p>
            <a:r>
              <a:rPr lang="en-GB" dirty="0"/>
              <a:t>Addition + and subtraction - has the same precedence, and therefor we evaluate the expression from left to right:</a:t>
            </a:r>
          </a:p>
          <a:p>
            <a:endParaRPr lang="en-GB" dirty="0"/>
          </a:p>
          <a:p>
            <a:r>
              <a:rPr lang="en-GB" dirty="0"/>
              <a:t>print(5 + 4 - 7 + 3)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10 + 20 * 30 is calculated as 10 + (20 * 30)</a:t>
            </a:r>
          </a:p>
          <a:p>
            <a:r>
              <a:rPr lang="en-GB" dirty="0"/>
              <a:t>and not as (10 + 20) * 30</a:t>
            </a:r>
          </a:p>
          <a:p>
            <a:endParaRPr lang="en-GB" dirty="0"/>
          </a:p>
          <a:p>
            <a:r>
              <a:rPr lang="en-GB" dirty="0"/>
              <a:t># Precedence of '+' &amp; '*'</a:t>
            </a:r>
          </a:p>
          <a:p>
            <a:r>
              <a:rPr lang="en-GB" dirty="0"/>
              <a:t>expr = 10 + 20 * 30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print(expr)</a:t>
            </a:r>
          </a:p>
        </p:txBody>
      </p:sp>
    </p:spTree>
    <p:extLst>
      <p:ext uri="{BB962C8B-B14F-4D97-AF65-F5344CB8AC3E}">
        <p14:creationId xmlns:p14="http://schemas.microsoft.com/office/powerpoint/2010/main" val="136601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4622-4D0D-534E-94BE-E43075B2B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B1624-BFBA-5488-FD59-865781590B9A}"/>
              </a:ext>
            </a:extLst>
          </p:cNvPr>
          <p:cNvSpPr txBox="1"/>
          <p:nvPr/>
        </p:nvSpPr>
        <p:spPr>
          <a:xfrm>
            <a:off x="510363" y="197346"/>
            <a:ext cx="114406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‘if‘ block is executed even if the age is 0. Because the precedence of logical ‘and‘ is greater than the logical ‘or‘.</a:t>
            </a:r>
          </a:p>
          <a:p>
            <a:endParaRPr lang="en-GB" dirty="0"/>
          </a:p>
          <a:p>
            <a:r>
              <a:rPr lang="en-GB" dirty="0"/>
              <a:t># Precedence of 'or' &amp; 'and'</a:t>
            </a:r>
          </a:p>
          <a:p>
            <a:r>
              <a:rPr lang="en-GB" dirty="0"/>
              <a:t>name = "Alex"</a:t>
            </a:r>
          </a:p>
          <a:p>
            <a:r>
              <a:rPr lang="en-GB" dirty="0"/>
              <a:t>age = 0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if name == "Alex" or name == "John" and age &gt;= 2:</a:t>
            </a:r>
          </a:p>
          <a:p>
            <a:r>
              <a:rPr lang="en-GB" dirty="0"/>
              <a:t>    print("Hello! Welcome.")</a:t>
            </a:r>
          </a:p>
          <a:p>
            <a:r>
              <a:rPr lang="en-GB" dirty="0"/>
              <a:t>else:</a:t>
            </a:r>
          </a:p>
          <a:p>
            <a:r>
              <a:rPr lang="en-GB" dirty="0"/>
              <a:t>    print("Good Bye!!")</a:t>
            </a:r>
          </a:p>
          <a:p>
            <a:endParaRPr lang="en-GB" dirty="0"/>
          </a:p>
          <a:p>
            <a:r>
              <a:rPr lang="en-GB" dirty="0"/>
              <a:t>To run the ‘else‘ block we can use parenthesis( ) as their precedence is highest among all the operators.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# Precedence of 'or' &amp; 'and'</a:t>
            </a:r>
          </a:p>
          <a:p>
            <a:r>
              <a:rPr lang="en-GB" dirty="0"/>
              <a:t>name = "Alex"</a:t>
            </a:r>
          </a:p>
          <a:p>
            <a:r>
              <a:rPr lang="en-GB" dirty="0"/>
              <a:t>age = 0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if (name == "Alex" or name == "John") and age &gt;= 2:</a:t>
            </a:r>
          </a:p>
          <a:p>
            <a:r>
              <a:rPr lang="en-GB" dirty="0"/>
              <a:t>    print("Hello! Welcome.")</a:t>
            </a:r>
          </a:p>
          <a:p>
            <a:r>
              <a:rPr lang="en-GB" dirty="0"/>
              <a:t>else:</a:t>
            </a:r>
          </a:p>
          <a:p>
            <a:r>
              <a:rPr lang="en-GB" dirty="0"/>
              <a:t>    print("Good Bye!!")</a:t>
            </a:r>
          </a:p>
        </p:txBody>
      </p:sp>
    </p:spTree>
    <p:extLst>
      <p:ext uri="{BB962C8B-B14F-4D97-AF65-F5344CB8AC3E}">
        <p14:creationId xmlns:p14="http://schemas.microsoft.com/office/powerpoint/2010/main" val="392974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8543-2949-02C2-F2D7-31C63064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497BF1-845B-5523-D154-3F45D457EFEC}"/>
              </a:ext>
            </a:extLst>
          </p:cNvPr>
          <p:cNvSpPr txBox="1"/>
          <p:nvPr/>
        </p:nvSpPr>
        <p:spPr>
          <a:xfrm>
            <a:off x="552893" y="510363"/>
            <a:ext cx="10685721" cy="5734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 Left-right associativity</a:t>
            </a:r>
          </a:p>
          <a:p>
            <a:r>
              <a:rPr lang="en-GB" dirty="0"/>
              <a:t># 100 / 10 * 10 is calculated as</a:t>
            </a:r>
          </a:p>
          <a:p>
            <a:r>
              <a:rPr lang="en-GB" dirty="0"/>
              <a:t># (100 / 10) * 10 and not</a:t>
            </a:r>
          </a:p>
          <a:p>
            <a:r>
              <a:rPr lang="en-GB" dirty="0"/>
              <a:t># as 100 / (10 * 10)</a:t>
            </a:r>
          </a:p>
          <a:p>
            <a:r>
              <a:rPr lang="en-GB" dirty="0"/>
              <a:t>print(100 / 10 * 10)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# Left-right associativity</a:t>
            </a:r>
          </a:p>
          <a:p>
            <a:r>
              <a:rPr lang="en-GB" dirty="0"/>
              <a:t># 5 - 2 + 3 is calculated as</a:t>
            </a:r>
          </a:p>
          <a:p>
            <a:r>
              <a:rPr lang="en-GB" dirty="0"/>
              <a:t># (5 - 2) + 3 and not</a:t>
            </a:r>
          </a:p>
          <a:p>
            <a:r>
              <a:rPr lang="en-GB" dirty="0"/>
              <a:t># as 5 - (2 + 3)</a:t>
            </a:r>
          </a:p>
          <a:p>
            <a:r>
              <a:rPr lang="en-GB" dirty="0"/>
              <a:t>print(5 - 2 + 3)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# left-right associativity</a:t>
            </a:r>
          </a:p>
          <a:p>
            <a:r>
              <a:rPr lang="en-GB" dirty="0"/>
              <a:t>print(5 - (2 + 3))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# right-left associativity</a:t>
            </a:r>
          </a:p>
          <a:p>
            <a:r>
              <a:rPr lang="en-GB" dirty="0"/>
              <a:t># 2 ** 3 ** 2 is calculated as</a:t>
            </a:r>
          </a:p>
          <a:p>
            <a:r>
              <a:rPr lang="en-GB" dirty="0"/>
              <a:t># 2 ** (3 ** 2) and not</a:t>
            </a:r>
          </a:p>
          <a:p>
            <a:r>
              <a:rPr lang="en-GB" dirty="0"/>
              <a:t># as (2 ** 3) ** 2</a:t>
            </a:r>
          </a:p>
          <a:p>
            <a:r>
              <a:rPr lang="en-GB" dirty="0"/>
              <a:t>print(2 ** 3 ** 2)</a:t>
            </a:r>
          </a:p>
        </p:txBody>
      </p:sp>
    </p:spTree>
    <p:extLst>
      <p:ext uri="{BB962C8B-B14F-4D97-AF65-F5344CB8AC3E}">
        <p14:creationId xmlns:p14="http://schemas.microsoft.com/office/powerpoint/2010/main" val="403656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44BF1-3C6E-C07A-D4B0-880E3666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F3EB7-5F6E-08CA-0055-FB6892CAB5E1}"/>
              </a:ext>
            </a:extLst>
          </p:cNvPr>
          <p:cNvSpPr txBox="1"/>
          <p:nvPr/>
        </p:nvSpPr>
        <p:spPr>
          <a:xfrm>
            <a:off x="148855" y="202019"/>
            <a:ext cx="10621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100 + 200 / 10 - 3 * 10 is calculated as 100 + (200 / 10) - (3 * 10)</a:t>
            </a:r>
          </a:p>
          <a:p>
            <a:r>
              <a:rPr lang="en-GB" dirty="0"/>
              <a:t>and not as (100 + 200) / (10 - 3) * 10</a:t>
            </a:r>
          </a:p>
          <a:p>
            <a:endParaRPr lang="en-GB" dirty="0"/>
          </a:p>
          <a:p>
            <a:r>
              <a:rPr lang="en-GB" dirty="0"/>
              <a:t>expression = 100 + 200 / 10 - 3 * 10</a:t>
            </a:r>
          </a:p>
          <a:p>
            <a:r>
              <a:rPr lang="en-GB" dirty="0"/>
              <a:t>print(expression)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65FAF-A35E-729B-D6BE-80B45CA3A902}"/>
              </a:ext>
            </a:extLst>
          </p:cNvPr>
          <p:cNvSpPr txBox="1"/>
          <p:nvPr/>
        </p:nvSpPr>
        <p:spPr>
          <a:xfrm>
            <a:off x="443909" y="2131666"/>
            <a:ext cx="1131569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Non-associative Operators</a:t>
            </a:r>
          </a:p>
          <a:p>
            <a:endParaRPr lang="en-GB" dirty="0"/>
          </a:p>
          <a:p>
            <a:r>
              <a:rPr lang="en-GB" sz="2000" dirty="0"/>
              <a:t>In Python, most operators have associativity, which means they are evaluated from left to right or right to left when they have the same precedence. However, there are a few operators that are non-associative, meaning they cannot be chained together.</a:t>
            </a:r>
          </a:p>
          <a:p>
            <a:endParaRPr lang="en-GB" sz="2000" dirty="0"/>
          </a:p>
          <a:p>
            <a:r>
              <a:rPr lang="en-GB" sz="2000" dirty="0"/>
              <a:t>Example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a = 5</a:t>
            </a:r>
          </a:p>
          <a:p>
            <a:r>
              <a:rPr lang="en-GB" sz="2000" dirty="0"/>
              <a:t>b = 10</a:t>
            </a:r>
          </a:p>
          <a:p>
            <a:r>
              <a:rPr lang="en-GB" sz="2000" dirty="0"/>
              <a:t>c = 15</a:t>
            </a:r>
          </a:p>
          <a:p>
            <a:r>
              <a:rPr lang="en-GB" sz="2000" dirty="0"/>
              <a:t> </a:t>
            </a:r>
          </a:p>
          <a:p>
            <a:r>
              <a:rPr lang="en-GB" sz="2000" dirty="0"/>
              <a:t>a = b = (a &lt; b) += (b &lt; c)    # </a:t>
            </a:r>
            <a:r>
              <a:rPr lang="en-GB" sz="2000" dirty="0" err="1"/>
              <a:t>Sysntax</a:t>
            </a:r>
            <a:r>
              <a:rPr lang="en-GB" sz="2000" dirty="0"/>
              <a:t>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9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27027-7597-6F28-1BB6-D8E0FA6AB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B03193-D3FC-4DF7-9F76-075FD6E86A8A}"/>
              </a:ext>
            </a:extLst>
          </p:cNvPr>
          <p:cNvSpPr txBox="1"/>
          <p:nvPr/>
        </p:nvSpPr>
        <p:spPr>
          <a:xfrm>
            <a:off x="435935" y="197346"/>
            <a:ext cx="11430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Ternary Operator in Python</a:t>
            </a:r>
          </a:p>
          <a:p>
            <a:endParaRPr lang="en-GB" sz="2000" b="1" dirty="0"/>
          </a:p>
          <a:p>
            <a:r>
              <a:rPr lang="en-GB" dirty="0"/>
              <a:t>In Python, Ternary operators also known as conditional expressions are operators that evaluate something based on a condition being true or false. It was added to Python in version 2.5. </a:t>
            </a:r>
          </a:p>
          <a:p>
            <a:endParaRPr lang="en-GB" dirty="0"/>
          </a:p>
          <a:p>
            <a:r>
              <a:rPr lang="en-GB" dirty="0"/>
              <a:t>It simply allows testing a condition in a single line replacing the multiline if-else making the code compact.</a:t>
            </a:r>
          </a:p>
          <a:p>
            <a:endParaRPr lang="en-GB" dirty="0"/>
          </a:p>
          <a:p>
            <a:r>
              <a:rPr lang="en-GB" b="1" dirty="0"/>
              <a:t>Syntax :  [</a:t>
            </a:r>
            <a:r>
              <a:rPr lang="en-GB" b="1" dirty="0" err="1"/>
              <a:t>on_true</a:t>
            </a:r>
            <a:r>
              <a:rPr lang="en-GB" b="1" dirty="0"/>
              <a:t>] if [expression] else [</a:t>
            </a:r>
            <a:r>
              <a:rPr lang="en-GB" b="1" dirty="0" err="1"/>
              <a:t>on_false</a:t>
            </a:r>
            <a:r>
              <a:rPr lang="en-GB" b="1" dirty="0"/>
              <a:t>]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Examples of Ternary Operator in Python:</a:t>
            </a:r>
          </a:p>
          <a:p>
            <a:endParaRPr lang="en-GB" dirty="0"/>
          </a:p>
          <a:p>
            <a:r>
              <a:rPr lang="en-GB" dirty="0"/>
              <a:t>a, b = 10, 20</a:t>
            </a:r>
          </a:p>
          <a:p>
            <a:endParaRPr lang="en-GB" dirty="0"/>
          </a:p>
          <a:p>
            <a:r>
              <a:rPr lang="en-GB" dirty="0"/>
              <a:t>min = a if a &lt; b else b</a:t>
            </a:r>
          </a:p>
          <a:p>
            <a:endParaRPr lang="en-GB" dirty="0"/>
          </a:p>
          <a:p>
            <a:r>
              <a:rPr lang="en-GB" dirty="0"/>
              <a:t>print(min)</a:t>
            </a:r>
          </a:p>
          <a:p>
            <a:endParaRPr lang="en-GB" dirty="0"/>
          </a:p>
          <a:p>
            <a:r>
              <a:rPr lang="en-GB" dirty="0"/>
              <a:t># o/p 10</a:t>
            </a:r>
          </a:p>
        </p:txBody>
      </p:sp>
    </p:spTree>
    <p:extLst>
      <p:ext uri="{BB962C8B-B14F-4D97-AF65-F5344CB8AC3E}">
        <p14:creationId xmlns:p14="http://schemas.microsoft.com/office/powerpoint/2010/main" val="195306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69694-4432-36A1-D56B-B37120E93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34BA71-7067-840A-2B79-B4EE69945CBA}"/>
              </a:ext>
            </a:extLst>
          </p:cNvPr>
          <p:cNvSpPr/>
          <p:nvPr/>
        </p:nvSpPr>
        <p:spPr>
          <a:xfrm>
            <a:off x="2293423" y="2967335"/>
            <a:ext cx="76051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56897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07D49-1163-151B-3D3D-2DDC8E17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CB056-0E0D-7F0F-3421-8A6BC3597307}"/>
              </a:ext>
            </a:extLst>
          </p:cNvPr>
          <p:cNvSpPr txBox="1"/>
          <p:nvPr/>
        </p:nvSpPr>
        <p:spPr>
          <a:xfrm>
            <a:off x="1041990" y="318978"/>
            <a:ext cx="100052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2000" b="1" dirty="0"/>
              <a:t>Types of objects in python:</a:t>
            </a:r>
          </a:p>
          <a:p>
            <a:endParaRPr lang="en-GB" sz="2000" dirty="0"/>
          </a:p>
          <a:p>
            <a:r>
              <a:rPr lang="en-GB" sz="2000" b="1" dirty="0"/>
              <a:t>Immutable object    : </a:t>
            </a:r>
            <a:r>
              <a:rPr lang="en-GB" sz="2000" dirty="0"/>
              <a:t>Data value cannot be changes</a:t>
            </a:r>
          </a:p>
          <a:p>
            <a:endParaRPr lang="en-GB" sz="2000" dirty="0"/>
          </a:p>
          <a:p>
            <a:r>
              <a:rPr lang="en-GB" sz="2000" b="1" dirty="0"/>
              <a:t>Mutable objects        </a:t>
            </a:r>
            <a:r>
              <a:rPr lang="en-GB" sz="2000" dirty="0"/>
              <a:t>: Data value can be changed.</a:t>
            </a:r>
          </a:p>
          <a:p>
            <a:endParaRPr lang="en-GB" sz="2000" dirty="0"/>
          </a:p>
          <a:p>
            <a:r>
              <a:rPr lang="en-GB" sz="2000" b="1" dirty="0"/>
              <a:t>Immutable objects: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int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float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string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bool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tuple</a:t>
            </a:r>
          </a:p>
          <a:p>
            <a:endParaRPr lang="en-GB" sz="2000" dirty="0"/>
          </a:p>
          <a:p>
            <a:r>
              <a:rPr lang="en-GB" sz="2000" b="1" dirty="0"/>
              <a:t>Mutable objects: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list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87983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37334-2605-FD73-B935-C6E9DF0E0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94211-E8A7-FB92-7843-C05FE0B54C5C}"/>
              </a:ext>
            </a:extLst>
          </p:cNvPr>
          <p:cNvSpPr txBox="1"/>
          <p:nvPr/>
        </p:nvSpPr>
        <p:spPr>
          <a:xfrm>
            <a:off x="202019" y="212652"/>
            <a:ext cx="117170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List:</a:t>
            </a:r>
          </a:p>
          <a:p>
            <a:r>
              <a:rPr lang="en-GB" sz="2400" dirty="0"/>
              <a:t>Lists are used to store multiple items in a single variable.</a:t>
            </a:r>
          </a:p>
          <a:p>
            <a:endParaRPr lang="en-GB" sz="2400" dirty="0"/>
          </a:p>
          <a:p>
            <a:r>
              <a:rPr lang="en-GB" sz="2400" dirty="0"/>
              <a:t>Lists are one of 4 built-in data types in Python used to store collections of data, the other 3 are Tuple, Set, and Dictionary, all with different qualities and usage.</a:t>
            </a:r>
          </a:p>
          <a:p>
            <a:endParaRPr lang="en-GB" sz="2400" dirty="0"/>
          </a:p>
          <a:p>
            <a:r>
              <a:rPr lang="en-GB" sz="2400" dirty="0"/>
              <a:t>Lists are created using square brackets:</a:t>
            </a:r>
          </a:p>
          <a:p>
            <a:endParaRPr lang="en-GB" sz="2400" dirty="0"/>
          </a:p>
          <a:p>
            <a:r>
              <a:rPr lang="en-GB" sz="2400" b="1" dirty="0"/>
              <a:t>Example:</a:t>
            </a:r>
          </a:p>
          <a:p>
            <a:r>
              <a:rPr lang="en-GB" sz="2400" dirty="0" err="1"/>
              <a:t>FruitList</a:t>
            </a:r>
            <a:r>
              <a:rPr lang="en-GB" sz="2400" dirty="0"/>
              <a:t> = ["apple", "banana", "cherry"]</a:t>
            </a:r>
          </a:p>
          <a:p>
            <a:r>
              <a:rPr lang="en-GB" sz="2400" dirty="0"/>
              <a:t>print(</a:t>
            </a:r>
            <a:r>
              <a:rPr lang="en-GB" sz="2400" dirty="0" err="1"/>
              <a:t>FruitListk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90045-452A-B2E4-8F83-E32A0C8FE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D9508-CC8F-E647-9C32-71921E7F2CD6}"/>
              </a:ext>
            </a:extLst>
          </p:cNvPr>
          <p:cNvSpPr txBox="1"/>
          <p:nvPr/>
        </p:nvSpPr>
        <p:spPr>
          <a:xfrm>
            <a:off x="435935" y="552893"/>
            <a:ext cx="871072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Python Operators:</a:t>
            </a:r>
          </a:p>
          <a:p>
            <a:endParaRPr lang="en-GB" sz="2400" b="1" dirty="0"/>
          </a:p>
          <a:p>
            <a:r>
              <a:rPr lang="en-GB" dirty="0"/>
              <a:t>Operators are used to perform operations on variables and values.</a:t>
            </a:r>
          </a:p>
          <a:p>
            <a:endParaRPr lang="en-GB" dirty="0"/>
          </a:p>
          <a:p>
            <a:r>
              <a:rPr lang="en-GB" sz="2000" b="1" dirty="0"/>
              <a:t>Python divides the operators in the following groups: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Arithmetic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Assignment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Comparison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Logical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Identity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Membership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198051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25A48-F683-ED47-01F3-1B197F81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F2AB1-48E4-C236-BB7A-9A21698E53FD}"/>
              </a:ext>
            </a:extLst>
          </p:cNvPr>
          <p:cNvSpPr txBox="1"/>
          <p:nvPr/>
        </p:nvSpPr>
        <p:spPr>
          <a:xfrm>
            <a:off x="221511" y="0"/>
            <a:ext cx="117489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List Items</a:t>
            </a:r>
          </a:p>
          <a:p>
            <a:r>
              <a:rPr lang="en-GB" sz="2000" dirty="0"/>
              <a:t>List items are ordered, changeable, and allow duplicate values.</a:t>
            </a:r>
          </a:p>
          <a:p>
            <a:endParaRPr lang="en-GB" sz="2000" dirty="0"/>
          </a:p>
          <a:p>
            <a:r>
              <a:rPr lang="en-GB" sz="2000" dirty="0"/>
              <a:t>List items are indexed, the first item has index [0], the second item has index [1] etc.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Ordered</a:t>
            </a:r>
          </a:p>
          <a:p>
            <a:r>
              <a:rPr lang="en-GB" sz="2000" dirty="0"/>
              <a:t>When we say that lists are ordered, it means that the items have a defined order, and that order will not change. If you add new items to a list, the new items will be placed at the end of the list.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Changeable</a:t>
            </a:r>
          </a:p>
          <a:p>
            <a:r>
              <a:rPr lang="en-GB" sz="2000" dirty="0"/>
              <a:t>The list is changeable, meaning that we can change, add, and remove items in a list after it has been created.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Allow Duplicates</a:t>
            </a:r>
          </a:p>
          <a:p>
            <a:r>
              <a:rPr lang="en-GB" sz="2000" dirty="0"/>
              <a:t>Since lists are indexed, lists can have items with the same value:</a:t>
            </a:r>
          </a:p>
          <a:p>
            <a:endParaRPr lang="en-GB" sz="2000" b="1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Lists allow duplicate values:</a:t>
            </a:r>
          </a:p>
          <a:p>
            <a:r>
              <a:rPr lang="en-GB" sz="2000" dirty="0" err="1"/>
              <a:t>mylist</a:t>
            </a:r>
            <a:r>
              <a:rPr lang="en-GB" sz="2000" dirty="0"/>
              <a:t> = ["apple", "banana", "cherry", "apple", "cherry"]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mylist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6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6D26E-FA80-EB16-845F-D6E1B677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24A35-D08D-5F60-943C-282ED1A31DD5}"/>
              </a:ext>
            </a:extLst>
          </p:cNvPr>
          <p:cNvSpPr txBox="1"/>
          <p:nvPr/>
        </p:nvSpPr>
        <p:spPr>
          <a:xfrm>
            <a:off x="350874" y="170121"/>
            <a:ext cx="87957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List Length:</a:t>
            </a:r>
          </a:p>
          <a:p>
            <a:endParaRPr lang="en-GB" sz="2000" b="1" dirty="0"/>
          </a:p>
          <a:p>
            <a:r>
              <a:rPr lang="en-GB" sz="2000" dirty="0"/>
              <a:t>To determine how many items a list has, use the </a:t>
            </a:r>
            <a:r>
              <a:rPr lang="en-GB" sz="2000" dirty="0" err="1"/>
              <a:t>len</a:t>
            </a:r>
            <a:r>
              <a:rPr lang="en-GB" sz="2000" dirty="0"/>
              <a:t>() function: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Print the number of items in the list: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len</a:t>
            </a:r>
            <a:r>
              <a:rPr lang="en-GB" sz="2000" dirty="0"/>
              <a:t>(</a:t>
            </a:r>
            <a:r>
              <a:rPr lang="en-GB" sz="2000" dirty="0" err="1"/>
              <a:t>thislist</a:t>
            </a:r>
            <a:r>
              <a:rPr lang="en-GB" sz="2000" dirty="0"/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4C4F1-B3AC-38BB-14BF-55F79E1C4C20}"/>
              </a:ext>
            </a:extLst>
          </p:cNvPr>
          <p:cNvSpPr txBox="1"/>
          <p:nvPr/>
        </p:nvSpPr>
        <p:spPr>
          <a:xfrm>
            <a:off x="486440" y="3592999"/>
            <a:ext cx="87957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List Items - Data Types:</a:t>
            </a:r>
          </a:p>
          <a:p>
            <a:r>
              <a:rPr lang="en-GB" sz="2000" dirty="0"/>
              <a:t>List items can be of any data type: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String, int and </a:t>
            </a:r>
            <a:r>
              <a:rPr lang="en-GB" sz="2000" dirty="0" err="1"/>
              <a:t>boolean</a:t>
            </a:r>
            <a:r>
              <a:rPr lang="en-GB" sz="2000" dirty="0"/>
              <a:t> data types:</a:t>
            </a:r>
          </a:p>
          <a:p>
            <a:endParaRPr lang="en-GB" sz="2000" dirty="0"/>
          </a:p>
          <a:p>
            <a:r>
              <a:rPr lang="en-GB" sz="2000" dirty="0"/>
              <a:t>list1 = ["apple", "banana", "cherry"]</a:t>
            </a:r>
          </a:p>
          <a:p>
            <a:r>
              <a:rPr lang="en-GB" sz="2000" dirty="0"/>
              <a:t>list2 = [1, 5, 7, 9, 3]</a:t>
            </a:r>
          </a:p>
          <a:p>
            <a:r>
              <a:rPr lang="en-GB" sz="2000" dirty="0"/>
              <a:t>list3 = [True, False, False]</a:t>
            </a:r>
          </a:p>
        </p:txBody>
      </p:sp>
    </p:spTree>
    <p:extLst>
      <p:ext uri="{BB962C8B-B14F-4D97-AF65-F5344CB8AC3E}">
        <p14:creationId xmlns:p14="http://schemas.microsoft.com/office/powerpoint/2010/main" val="91419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79719-2925-D8E7-0E4D-770A5DE6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84D76-C042-F39E-210E-648B55622E7E}"/>
              </a:ext>
            </a:extLst>
          </p:cNvPr>
          <p:cNvSpPr txBox="1"/>
          <p:nvPr/>
        </p:nvSpPr>
        <p:spPr>
          <a:xfrm>
            <a:off x="191386" y="335016"/>
            <a:ext cx="1027105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 list can contain different data types:</a:t>
            </a:r>
          </a:p>
          <a:p>
            <a:endParaRPr lang="en-GB" sz="2400" dirty="0"/>
          </a:p>
          <a:p>
            <a:r>
              <a:rPr lang="en-GB" sz="2400" dirty="0"/>
              <a:t>Example</a:t>
            </a:r>
          </a:p>
          <a:p>
            <a:r>
              <a:rPr lang="en-GB" sz="2400" dirty="0"/>
              <a:t>A list with strings, integers and </a:t>
            </a:r>
            <a:r>
              <a:rPr lang="en-GB" sz="2400" dirty="0" err="1"/>
              <a:t>boolean</a:t>
            </a:r>
            <a:r>
              <a:rPr lang="en-GB" sz="2400" dirty="0"/>
              <a:t> values:</a:t>
            </a:r>
          </a:p>
          <a:p>
            <a:endParaRPr lang="en-GB" sz="2400" dirty="0"/>
          </a:p>
          <a:p>
            <a:r>
              <a:rPr lang="en-GB" sz="2400" dirty="0"/>
              <a:t>list1 = ["</a:t>
            </a:r>
            <a:r>
              <a:rPr lang="en-GB" sz="2400" dirty="0" err="1"/>
              <a:t>abc</a:t>
            </a:r>
            <a:r>
              <a:rPr lang="en-GB" sz="2400" dirty="0"/>
              <a:t>", 34, True, 40, "male"]</a:t>
            </a:r>
          </a:p>
          <a:p>
            <a:r>
              <a:rPr lang="en-GB" sz="2400" dirty="0"/>
              <a:t>type()</a:t>
            </a:r>
          </a:p>
          <a:p>
            <a:r>
              <a:rPr lang="en-GB" sz="2400" dirty="0"/>
              <a:t>From Python's perspective, lists are defined as objects with the data type 'list':</a:t>
            </a:r>
          </a:p>
          <a:p>
            <a:endParaRPr lang="en-GB" sz="2400" dirty="0"/>
          </a:p>
          <a:p>
            <a:r>
              <a:rPr lang="en-GB" sz="2400" dirty="0"/>
              <a:t>&lt;class 'list'&gt;</a:t>
            </a:r>
          </a:p>
          <a:p>
            <a:r>
              <a:rPr lang="en-GB" sz="2400" dirty="0"/>
              <a:t>Example</a:t>
            </a:r>
          </a:p>
          <a:p>
            <a:r>
              <a:rPr lang="en-GB" sz="2400" dirty="0"/>
              <a:t>What is the data type of a list?</a:t>
            </a:r>
          </a:p>
          <a:p>
            <a:endParaRPr lang="en-GB" sz="2400" dirty="0"/>
          </a:p>
          <a:p>
            <a:r>
              <a:rPr lang="en-GB" sz="2400" dirty="0" err="1"/>
              <a:t>mylist</a:t>
            </a:r>
            <a:r>
              <a:rPr lang="en-GB" sz="2400" dirty="0"/>
              <a:t> = ["apple", "banana", "cherry"]</a:t>
            </a:r>
          </a:p>
          <a:p>
            <a:r>
              <a:rPr lang="en-GB" sz="2400" dirty="0"/>
              <a:t>print(type(</a:t>
            </a:r>
            <a:r>
              <a:rPr lang="en-GB" sz="2400" dirty="0" err="1"/>
              <a:t>mylist</a:t>
            </a:r>
            <a:r>
              <a:rPr lang="en-GB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2376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9373-FA56-2F1A-D2A0-7EE22DEEA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F3076-3A8C-740D-CF37-00626C73A684}"/>
              </a:ext>
            </a:extLst>
          </p:cNvPr>
          <p:cNvSpPr txBox="1"/>
          <p:nvPr/>
        </p:nvSpPr>
        <p:spPr>
          <a:xfrm>
            <a:off x="361507" y="265814"/>
            <a:ext cx="87851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The list() Constructor:</a:t>
            </a:r>
          </a:p>
          <a:p>
            <a:r>
              <a:rPr lang="en-GB" sz="2000" dirty="0"/>
              <a:t>It is also possible to use the list() constructor when creating a new list.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Using the list() constructor to make a List:</a:t>
            </a:r>
          </a:p>
          <a:p>
            <a:endParaRPr lang="en-GB" sz="2000" dirty="0"/>
          </a:p>
          <a:p>
            <a:r>
              <a:rPr lang="en-GB" sz="2000" dirty="0" err="1"/>
              <a:t>mylist</a:t>
            </a:r>
            <a:r>
              <a:rPr lang="en-GB" sz="2000" dirty="0"/>
              <a:t> = list(("apple", "banana", "cherry")) # note the double round-brackets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mylist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98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A9187-E31B-8F9F-8229-2F51726A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327A3-7AFC-3895-2BC4-F397C5E9594A}"/>
              </a:ext>
            </a:extLst>
          </p:cNvPr>
          <p:cNvSpPr txBox="1"/>
          <p:nvPr/>
        </p:nvSpPr>
        <p:spPr>
          <a:xfrm>
            <a:off x="379228" y="335845"/>
            <a:ext cx="1181277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Python - Access List Items</a:t>
            </a:r>
          </a:p>
          <a:p>
            <a:endParaRPr lang="en-GB" sz="2000" dirty="0"/>
          </a:p>
          <a:p>
            <a:r>
              <a:rPr lang="en-GB" sz="2000" dirty="0"/>
              <a:t>List items are indexed and you can access them by referring to the index number: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Print the second item of the list: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[1])</a:t>
            </a:r>
          </a:p>
          <a:p>
            <a:r>
              <a:rPr lang="en-GB" sz="2000" dirty="0"/>
              <a:t>Note: The first item has index 0.</a:t>
            </a:r>
          </a:p>
          <a:p>
            <a:endParaRPr lang="en-GB" sz="2000" dirty="0"/>
          </a:p>
          <a:p>
            <a:r>
              <a:rPr lang="en-GB" sz="2000" b="1" dirty="0"/>
              <a:t>Negative Indexing</a:t>
            </a:r>
          </a:p>
          <a:p>
            <a:r>
              <a:rPr lang="en-GB" sz="2000" dirty="0"/>
              <a:t>Negative indexing means start from the end</a:t>
            </a:r>
          </a:p>
          <a:p>
            <a:endParaRPr lang="en-GB" sz="2000" dirty="0"/>
          </a:p>
          <a:p>
            <a:r>
              <a:rPr lang="en-GB" sz="2000" dirty="0"/>
              <a:t>-1 refers to the last item, -2 refers to the second last item etc.</a:t>
            </a:r>
          </a:p>
          <a:p>
            <a:r>
              <a:rPr lang="en-GB" sz="2000" b="1" dirty="0"/>
              <a:t>Example: Print the last item of the list: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[-1])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66150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6E45F-303B-9301-DE51-2F58892E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D6A16-54A5-AC06-9DC8-E877B8954491}"/>
              </a:ext>
            </a:extLst>
          </p:cNvPr>
          <p:cNvSpPr txBox="1"/>
          <p:nvPr/>
        </p:nvSpPr>
        <p:spPr>
          <a:xfrm>
            <a:off x="85060" y="223284"/>
            <a:ext cx="1202187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Range of Indexes:</a:t>
            </a:r>
          </a:p>
          <a:p>
            <a:r>
              <a:rPr lang="en-GB" dirty="0"/>
              <a:t>You can specify a range of indexes by specifying where to start and where to end the range.</a:t>
            </a:r>
          </a:p>
          <a:p>
            <a:endParaRPr lang="en-GB" dirty="0"/>
          </a:p>
          <a:p>
            <a:r>
              <a:rPr lang="en-GB" dirty="0"/>
              <a:t>When specifying a range, the return value will be a new list with the specified items.</a:t>
            </a:r>
          </a:p>
          <a:p>
            <a:endParaRPr lang="en-GB" dirty="0"/>
          </a:p>
          <a:p>
            <a:r>
              <a:rPr lang="en-GB" b="1" dirty="0"/>
              <a:t>Example</a:t>
            </a:r>
          </a:p>
          <a:p>
            <a:r>
              <a:rPr lang="en-GB" dirty="0"/>
              <a:t>Return the third, fourth, and fifth item:</a:t>
            </a:r>
          </a:p>
          <a:p>
            <a:endParaRPr lang="en-GB" dirty="0"/>
          </a:p>
          <a:p>
            <a:r>
              <a:rPr lang="en-GB" dirty="0" err="1"/>
              <a:t>thislist</a:t>
            </a:r>
            <a:r>
              <a:rPr lang="en-GB" dirty="0"/>
              <a:t> = ["apple", "banana", "cherry", "orange", "kiwi", "melon", "mango"]</a:t>
            </a:r>
          </a:p>
          <a:p>
            <a:r>
              <a:rPr lang="en-GB" dirty="0"/>
              <a:t>print(</a:t>
            </a:r>
            <a:r>
              <a:rPr lang="en-GB" dirty="0" err="1"/>
              <a:t>thislist</a:t>
            </a:r>
            <a:r>
              <a:rPr lang="en-GB" dirty="0"/>
              <a:t>[2:5])</a:t>
            </a:r>
          </a:p>
          <a:p>
            <a:endParaRPr lang="en-GB" dirty="0"/>
          </a:p>
          <a:p>
            <a:r>
              <a:rPr lang="en-GB" b="1" dirty="0"/>
              <a:t>Note: The search will start at index 2 (included) and end at index 5 (not included).</a:t>
            </a:r>
          </a:p>
          <a:p>
            <a:endParaRPr lang="en-GB" dirty="0"/>
          </a:p>
          <a:p>
            <a:r>
              <a:rPr lang="en-GB" dirty="0"/>
              <a:t>Remember that the first item has index 0.</a:t>
            </a:r>
          </a:p>
          <a:p>
            <a:endParaRPr lang="en-GB" b="1" dirty="0"/>
          </a:p>
          <a:p>
            <a:r>
              <a:rPr lang="en-US" b="1" dirty="0"/>
              <a:t>By leaving out the start value, the range will start at the first item: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This example returns the items from the beginning to, but NOT including, "kiwi":</a:t>
            </a:r>
          </a:p>
          <a:p>
            <a:endParaRPr lang="en-US" dirty="0"/>
          </a:p>
          <a:p>
            <a:r>
              <a:rPr lang="en-US" dirty="0" err="1"/>
              <a:t>thislist</a:t>
            </a:r>
            <a:r>
              <a:rPr lang="en-US" dirty="0"/>
              <a:t> = ["apple", "banana", "cherry", "orange", "kiwi", "melon", "mango"]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[:4])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11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1476C-0AA8-9C72-C442-1A2FBB14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21406-67A0-171E-0CC0-7F1DACFA182B}"/>
              </a:ext>
            </a:extLst>
          </p:cNvPr>
          <p:cNvSpPr txBox="1"/>
          <p:nvPr/>
        </p:nvSpPr>
        <p:spPr>
          <a:xfrm>
            <a:off x="95693" y="223285"/>
            <a:ext cx="114087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By leaving out the end value, the range will go on to the end of the list:</a:t>
            </a:r>
          </a:p>
          <a:p>
            <a:endParaRPr lang="en-GB" sz="2000" b="1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This example returns the items from "cherry" to the end: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"cherry", "orange", "kiwi", "melon", "mango"]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[2:])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417A0-5AE5-C531-9106-AFAA143A4AC4}"/>
              </a:ext>
            </a:extLst>
          </p:cNvPr>
          <p:cNvSpPr txBox="1"/>
          <p:nvPr/>
        </p:nvSpPr>
        <p:spPr>
          <a:xfrm>
            <a:off x="284420" y="3220307"/>
            <a:ext cx="114087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Python - Change List Items</a:t>
            </a:r>
          </a:p>
          <a:p>
            <a:endParaRPr lang="en-GB" sz="2000" dirty="0"/>
          </a:p>
          <a:p>
            <a:r>
              <a:rPr lang="en-GB" sz="2000" dirty="0"/>
              <a:t>To change the value of a specific item, refer to the index number: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Change the second item: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thislist</a:t>
            </a:r>
            <a:r>
              <a:rPr lang="en-GB" sz="2000" dirty="0"/>
              <a:t>[1] = "blackcurrant"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046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27326-EB19-ACD7-5C9A-72379015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27D17C-423C-7574-6BC0-C448CDBFCE48}"/>
              </a:ext>
            </a:extLst>
          </p:cNvPr>
          <p:cNvSpPr txBox="1"/>
          <p:nvPr/>
        </p:nvSpPr>
        <p:spPr>
          <a:xfrm>
            <a:off x="170121" y="414671"/>
            <a:ext cx="1179150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Change a Range of Item Values:</a:t>
            </a:r>
          </a:p>
          <a:p>
            <a:r>
              <a:rPr lang="en-GB" sz="2000" dirty="0"/>
              <a:t>To change the value of items within a specific range, define a list with the new values, and refer to the range of index numbers where you want to insert the new values: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Change the values "banana" and "cherry" with the values "blackcurrant" and "watermelon":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"cherry", "orange", "kiwi", "mango"]</a:t>
            </a:r>
          </a:p>
          <a:p>
            <a:r>
              <a:rPr lang="en-GB" sz="2000" dirty="0" err="1"/>
              <a:t>thislist</a:t>
            </a:r>
            <a:r>
              <a:rPr lang="en-GB" sz="2000" dirty="0"/>
              <a:t>[1:3] = ["blackcurrant", "watermelon"]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o/p: ['apple', 'blackcurrant', 'watermelon', 'orange', 'kiwi', 'mango’]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054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C5022-D529-02D0-0E6B-E36492306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01575-C81C-F0EA-993D-FD15BB734C2F}"/>
              </a:ext>
            </a:extLst>
          </p:cNvPr>
          <p:cNvSpPr txBox="1"/>
          <p:nvPr/>
        </p:nvSpPr>
        <p:spPr>
          <a:xfrm>
            <a:off x="138224" y="191387"/>
            <a:ext cx="113236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length of the list will change when the number of items inserted does not match the number of items replaced.</a:t>
            </a:r>
          </a:p>
          <a:p>
            <a:endParaRPr lang="en-US" sz="2000" dirty="0"/>
          </a:p>
          <a:p>
            <a:r>
              <a:rPr lang="en-US" sz="2000" dirty="0"/>
              <a:t>If you insert less items than you replace, the new items will be inserted where you specified, and the remaining items will move accordingly: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Change the second and third value by replacing it with one value:</a:t>
            </a:r>
          </a:p>
          <a:p>
            <a:endParaRPr lang="en-US" sz="2000" dirty="0"/>
          </a:p>
          <a:p>
            <a:r>
              <a:rPr lang="en-US" sz="2000" dirty="0" err="1"/>
              <a:t>thislist</a:t>
            </a:r>
            <a:r>
              <a:rPr lang="en-US" sz="2000" dirty="0"/>
              <a:t> = ["apple", "banana", "cherry"]</a:t>
            </a:r>
          </a:p>
          <a:p>
            <a:r>
              <a:rPr lang="en-US" sz="2000" dirty="0" err="1"/>
              <a:t>thislist</a:t>
            </a:r>
            <a:r>
              <a:rPr lang="en-US" sz="2000" dirty="0"/>
              <a:t>[1:3] = ["watermelon"]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thislist</a:t>
            </a:r>
            <a:r>
              <a:rPr lang="en-US" sz="2000" dirty="0"/>
              <a:t>)</a:t>
            </a:r>
          </a:p>
          <a:p>
            <a:r>
              <a:rPr lang="en-US" sz="2000" dirty="0"/>
              <a:t>o/p:  ['apple', 'watermelon']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3355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AD5B8-BFE8-B2ED-0AD1-3A718953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F629CE-3B1C-D03A-9B9D-61917F8E078A}"/>
              </a:ext>
            </a:extLst>
          </p:cNvPr>
          <p:cNvSpPr txBox="1"/>
          <p:nvPr/>
        </p:nvSpPr>
        <p:spPr>
          <a:xfrm>
            <a:off x="212651" y="563526"/>
            <a:ext cx="1174897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Insert Items:</a:t>
            </a:r>
          </a:p>
          <a:p>
            <a:r>
              <a:rPr lang="en-GB" sz="2000" dirty="0"/>
              <a:t>To insert a new list item, without replacing any of the existing values, we can use the insert() method.</a:t>
            </a:r>
          </a:p>
          <a:p>
            <a:endParaRPr lang="en-GB" sz="2000" dirty="0"/>
          </a:p>
          <a:p>
            <a:r>
              <a:rPr lang="en-GB" sz="2000" dirty="0"/>
              <a:t>The insert() method inserts an item at the specified index: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Insert "watermelon" as the third item: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thislist.insert</a:t>
            </a:r>
            <a:r>
              <a:rPr lang="en-GB" sz="2000" dirty="0"/>
              <a:t>(2, "watermelon")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o/p: ['apple', 'banana', 'watermelon', 'cherry']</a:t>
            </a:r>
          </a:p>
          <a:p>
            <a:endParaRPr lang="en-GB" sz="2000" dirty="0"/>
          </a:p>
          <a:p>
            <a:r>
              <a:rPr lang="en-GB" sz="2000" dirty="0"/>
              <a:t> As a result of the example above, the list will now contain 4 items.</a:t>
            </a:r>
          </a:p>
        </p:txBody>
      </p:sp>
    </p:spTree>
    <p:extLst>
      <p:ext uri="{BB962C8B-B14F-4D97-AF65-F5344CB8AC3E}">
        <p14:creationId xmlns:p14="http://schemas.microsoft.com/office/powerpoint/2010/main" val="19097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00768-05EF-47E0-C6B8-C2FDC5A1F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811F56-9501-8FFE-8EDF-68818EB88215}"/>
              </a:ext>
            </a:extLst>
          </p:cNvPr>
          <p:cNvSpPr txBox="1"/>
          <p:nvPr/>
        </p:nvSpPr>
        <p:spPr>
          <a:xfrm>
            <a:off x="350874" y="191386"/>
            <a:ext cx="1130241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000" b="1" dirty="0"/>
              <a:t>Python Arithmetic Operators:</a:t>
            </a:r>
          </a:p>
          <a:p>
            <a:endParaRPr lang="en-GB" sz="2000" b="1" dirty="0"/>
          </a:p>
          <a:p>
            <a:r>
              <a:rPr lang="en-GB" sz="2000" dirty="0"/>
              <a:t>Arithmetic operators are used with numeric values to perform common mathematical operations: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F4AA9-87DE-AD17-AD8E-AD17AFC5F516}"/>
              </a:ext>
            </a:extLst>
          </p:cNvPr>
          <p:cNvSpPr txBox="1"/>
          <p:nvPr/>
        </p:nvSpPr>
        <p:spPr>
          <a:xfrm>
            <a:off x="3048886" y="2274838"/>
            <a:ext cx="60977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/>
              <a:t>Operator       Name               Example	</a:t>
            </a:r>
          </a:p>
          <a:p>
            <a:r>
              <a:rPr lang="en-GB" sz="2400"/>
              <a:t>+	          Addition	              x + y	</a:t>
            </a:r>
          </a:p>
          <a:p>
            <a:r>
              <a:rPr lang="en-GB" sz="2400"/>
              <a:t>-	       Subtraction	x - y	</a:t>
            </a:r>
          </a:p>
          <a:p>
            <a:r>
              <a:rPr lang="en-GB" sz="2400"/>
              <a:t>*	    Multiplication	x * y	</a:t>
            </a:r>
          </a:p>
          <a:p>
            <a:r>
              <a:rPr lang="en-GB" sz="2400"/>
              <a:t>/	        Division	               x / y	</a:t>
            </a:r>
          </a:p>
          <a:p>
            <a:r>
              <a:rPr lang="en-GB" sz="2400"/>
              <a:t>%	         Modulus	               x % y	</a:t>
            </a:r>
          </a:p>
          <a:p>
            <a:r>
              <a:rPr lang="en-GB" sz="2400"/>
              <a:t>**	     Exponentiation	x ** y	</a:t>
            </a:r>
          </a:p>
          <a:p>
            <a:r>
              <a:rPr lang="en-GB" sz="2400"/>
              <a:t>//	     Floor division	x // 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38813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0839C-A12D-BA3D-1A97-17ADED511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934560-7E4D-C84F-381D-9A87E82DA4E8}"/>
              </a:ext>
            </a:extLst>
          </p:cNvPr>
          <p:cNvSpPr txBox="1"/>
          <p:nvPr/>
        </p:nvSpPr>
        <p:spPr>
          <a:xfrm>
            <a:off x="81516" y="471860"/>
            <a:ext cx="121104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Append Items:</a:t>
            </a:r>
          </a:p>
          <a:p>
            <a:r>
              <a:rPr lang="en-GB" sz="2000" dirty="0"/>
              <a:t> Python - Add List Items</a:t>
            </a:r>
          </a:p>
          <a:p>
            <a:r>
              <a:rPr lang="en-GB" sz="2000" dirty="0"/>
              <a:t>To add an item to the end of the list, use the append() method: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Using the append() method to append an item: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thislist.append</a:t>
            </a:r>
            <a:r>
              <a:rPr lang="en-GB" sz="2000" dirty="0"/>
              <a:t>("orange")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But for inserting at specified index use insert()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US" sz="2000" dirty="0" err="1"/>
              <a:t>thislist</a:t>
            </a:r>
            <a:r>
              <a:rPr lang="en-US" sz="2000" dirty="0"/>
              <a:t> = ["apple", "banana", "cherry"]</a:t>
            </a:r>
          </a:p>
          <a:p>
            <a:r>
              <a:rPr lang="en-US" sz="2000" dirty="0" err="1"/>
              <a:t>thislist.insert</a:t>
            </a:r>
            <a:r>
              <a:rPr lang="en-US" sz="2000" dirty="0"/>
              <a:t>(1, "orange")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thislist</a:t>
            </a:r>
            <a:r>
              <a:rPr lang="en-US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90708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23CB2-CBFD-3462-E1CF-EB46D7615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4971D-EF1D-3B0E-D75D-245E51708CAE}"/>
              </a:ext>
            </a:extLst>
          </p:cNvPr>
          <p:cNvSpPr txBox="1"/>
          <p:nvPr/>
        </p:nvSpPr>
        <p:spPr>
          <a:xfrm>
            <a:off x="212651" y="202019"/>
            <a:ext cx="1177024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Extend List</a:t>
            </a:r>
          </a:p>
          <a:p>
            <a:r>
              <a:rPr lang="en-GB" sz="2000" dirty="0"/>
              <a:t>To append elements from another list to the current list, use the extend() method.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tropical = ["mango", "pineapple", "papaya"]</a:t>
            </a:r>
          </a:p>
          <a:p>
            <a:r>
              <a:rPr lang="en-GB" sz="2000" dirty="0" err="1"/>
              <a:t>thislist.extend</a:t>
            </a:r>
            <a:r>
              <a:rPr lang="en-GB" sz="2000" dirty="0"/>
              <a:t>(tropical)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r>
              <a:rPr lang="en-GB" sz="2000" dirty="0"/>
              <a:t>The elements will be added to the end of the list.</a:t>
            </a:r>
          </a:p>
          <a:p>
            <a:endParaRPr lang="en-GB" sz="2000" dirty="0"/>
          </a:p>
          <a:p>
            <a:r>
              <a:rPr lang="en-GB" sz="2000" b="1" dirty="0"/>
              <a:t>Add Any </a:t>
            </a:r>
            <a:r>
              <a:rPr lang="en-GB" sz="2000" b="1" dirty="0" err="1"/>
              <a:t>Iterable</a:t>
            </a:r>
            <a:endParaRPr lang="en-GB" sz="2000" b="1" dirty="0"/>
          </a:p>
          <a:p>
            <a:r>
              <a:rPr lang="en-GB" sz="2000" dirty="0"/>
              <a:t>The extend() method does not have to append lists, you can add any </a:t>
            </a:r>
            <a:r>
              <a:rPr lang="en-GB" sz="2000" dirty="0" err="1"/>
              <a:t>iterable</a:t>
            </a:r>
            <a:r>
              <a:rPr lang="en-GB" sz="2000" dirty="0"/>
              <a:t> object (tuples, sets, dictionaries etc.).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Add elements of a tuple to a list: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thistuple</a:t>
            </a:r>
            <a:r>
              <a:rPr lang="en-GB" sz="2000" dirty="0"/>
              <a:t> = ("kiwi", "orange")</a:t>
            </a:r>
          </a:p>
          <a:p>
            <a:r>
              <a:rPr lang="en-GB" sz="2000" dirty="0" err="1"/>
              <a:t>thislist.extend</a:t>
            </a:r>
            <a:r>
              <a:rPr lang="en-GB" sz="2000" dirty="0"/>
              <a:t>(</a:t>
            </a:r>
            <a:r>
              <a:rPr lang="en-GB" sz="2000" dirty="0" err="1"/>
              <a:t>thistuple</a:t>
            </a:r>
            <a:r>
              <a:rPr lang="en-GB" sz="2000" dirty="0"/>
              <a:t>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39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1845A-29E6-F18B-8EC8-14BC5A6B6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1B198-64B6-7F58-1C3A-461F38E95845}"/>
              </a:ext>
            </a:extLst>
          </p:cNvPr>
          <p:cNvSpPr txBox="1"/>
          <p:nvPr/>
        </p:nvSpPr>
        <p:spPr>
          <a:xfrm>
            <a:off x="170120" y="88259"/>
            <a:ext cx="12192000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Python - Remove List Items:</a:t>
            </a:r>
          </a:p>
          <a:p>
            <a:endParaRPr lang="en-GB" sz="2000" b="1" dirty="0"/>
          </a:p>
          <a:p>
            <a:r>
              <a:rPr lang="en-GB" sz="2000" dirty="0"/>
              <a:t>Remove Specified Item</a:t>
            </a:r>
          </a:p>
          <a:p>
            <a:r>
              <a:rPr lang="en-GB" sz="2000" dirty="0"/>
              <a:t>The remove() method removes the specified item.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Remove "banana":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thislist.remove</a:t>
            </a:r>
            <a:r>
              <a:rPr lang="en-GB" sz="2000" dirty="0"/>
              <a:t>("banana")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If there are more than one item with the specified value, the remove() method removes the first occurrence: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Remove the first occurrence of "banana":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"cherry", "banana", "kiwi"]</a:t>
            </a:r>
          </a:p>
          <a:p>
            <a:r>
              <a:rPr lang="en-GB" sz="2000" dirty="0" err="1"/>
              <a:t>thislist.remove</a:t>
            </a:r>
            <a:r>
              <a:rPr lang="en-GB" sz="2000" dirty="0"/>
              <a:t>(“banana”);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77820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410E-E08D-4DD6-A7A9-AC636BD6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CD5949-976E-585F-FC31-D4FE462AED89}"/>
              </a:ext>
            </a:extLst>
          </p:cNvPr>
          <p:cNvSpPr txBox="1"/>
          <p:nvPr/>
        </p:nvSpPr>
        <p:spPr>
          <a:xfrm>
            <a:off x="116958" y="255182"/>
            <a:ext cx="90297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Remove Specified Index:</a:t>
            </a:r>
          </a:p>
          <a:p>
            <a:r>
              <a:rPr lang="en-GB" sz="2000" dirty="0"/>
              <a:t>The pop() method removes the specified index.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Remove the second item: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thislist.pop</a:t>
            </a:r>
            <a:r>
              <a:rPr lang="en-GB" sz="2000" dirty="0"/>
              <a:t>(1)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r>
              <a:rPr lang="en-GB" sz="2000" dirty="0"/>
              <a:t>If you do not specify the index, the pop() method removes the last item.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Remove the last item: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thislist.pop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05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95F8-2DF7-22E5-AD2D-71802F985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41D1E-A8C0-B4A5-B0BF-DF21827320AC}"/>
              </a:ext>
            </a:extLst>
          </p:cNvPr>
          <p:cNvSpPr txBox="1"/>
          <p:nvPr/>
        </p:nvSpPr>
        <p:spPr>
          <a:xfrm>
            <a:off x="191387" y="786810"/>
            <a:ext cx="109515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The del keyword also removes the specified index: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Remove the first item: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del </a:t>
            </a:r>
            <a:r>
              <a:rPr lang="en-GB" sz="2000" dirty="0" err="1"/>
              <a:t>thislist</a:t>
            </a:r>
            <a:r>
              <a:rPr lang="en-GB" sz="2000" dirty="0"/>
              <a:t>[0]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The del keyword can also delete the list completely.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Delete the entire list: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del </a:t>
            </a:r>
            <a:r>
              <a:rPr lang="en-GB" sz="2000" dirty="0" err="1"/>
              <a:t>thislist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06552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1C52-88A5-7AD2-0DF6-DE38748A1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7CD517-4172-0F98-D0F1-7D7D455ADA7B}"/>
              </a:ext>
            </a:extLst>
          </p:cNvPr>
          <p:cNvSpPr txBox="1"/>
          <p:nvPr/>
        </p:nvSpPr>
        <p:spPr>
          <a:xfrm>
            <a:off x="350874" y="297712"/>
            <a:ext cx="87957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Clear the List:</a:t>
            </a:r>
          </a:p>
          <a:p>
            <a:endParaRPr lang="en-GB" sz="2000" dirty="0"/>
          </a:p>
          <a:p>
            <a:r>
              <a:rPr lang="en-GB" sz="2000" dirty="0"/>
              <a:t>The clear() method empties the list.</a:t>
            </a:r>
          </a:p>
          <a:p>
            <a:endParaRPr lang="en-GB" sz="2000" dirty="0"/>
          </a:p>
          <a:p>
            <a:r>
              <a:rPr lang="en-GB" sz="2000" dirty="0"/>
              <a:t>The list still remains, but it has no content.</a:t>
            </a:r>
          </a:p>
          <a:p>
            <a:endParaRPr lang="en-GB" sz="2000" dirty="0"/>
          </a:p>
          <a:p>
            <a:r>
              <a:rPr lang="en-GB" sz="2000" b="1" dirty="0"/>
              <a:t>Example:	</a:t>
            </a:r>
          </a:p>
          <a:p>
            <a:r>
              <a:rPr lang="en-GB" sz="2000" dirty="0"/>
              <a:t>Clear the list content: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thislist.clear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440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0BDE5F-E2FC-FC58-7F32-54FC7B2264F1}"/>
              </a:ext>
            </a:extLst>
          </p:cNvPr>
          <p:cNvSpPr txBox="1"/>
          <p:nvPr/>
        </p:nvSpPr>
        <p:spPr>
          <a:xfrm>
            <a:off x="457200" y="394692"/>
            <a:ext cx="1098343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Loop Through a List</a:t>
            </a:r>
          </a:p>
          <a:p>
            <a:r>
              <a:rPr lang="en-GB" sz="2000" dirty="0"/>
              <a:t>You can loop through the list items by using a for loop:</a:t>
            </a:r>
          </a:p>
          <a:p>
            <a:endParaRPr lang="en-GB" sz="2000" dirty="0"/>
          </a:p>
          <a:p>
            <a:r>
              <a:rPr lang="en-GB" sz="2000" b="1" dirty="0"/>
              <a:t>Example:  Print all items in the list, one by one: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for item in </a:t>
            </a:r>
            <a:r>
              <a:rPr lang="en-GB" sz="2000" dirty="0" err="1"/>
              <a:t>thislist</a:t>
            </a:r>
            <a:r>
              <a:rPr lang="en-GB" sz="2000" dirty="0"/>
              <a:t>:</a:t>
            </a:r>
          </a:p>
          <a:p>
            <a:r>
              <a:rPr lang="en-GB" sz="2000" dirty="0"/>
              <a:t>  print(item)</a:t>
            </a:r>
          </a:p>
          <a:p>
            <a:endParaRPr lang="en-GB" sz="2000" dirty="0"/>
          </a:p>
          <a:p>
            <a:r>
              <a:rPr lang="en-GB" sz="2000" b="1" dirty="0"/>
              <a:t>Loop Through the Index Numbers</a:t>
            </a:r>
          </a:p>
          <a:p>
            <a:r>
              <a:rPr lang="en-GB" sz="2000" dirty="0"/>
              <a:t>You can also loop through the list items by referring to their index number.</a:t>
            </a:r>
          </a:p>
          <a:p>
            <a:endParaRPr lang="en-GB" sz="2000" dirty="0"/>
          </a:p>
          <a:p>
            <a:r>
              <a:rPr lang="en-GB" sz="2000" dirty="0"/>
              <a:t>Use the range() and </a:t>
            </a:r>
            <a:r>
              <a:rPr lang="en-GB" sz="2000" dirty="0" err="1"/>
              <a:t>len</a:t>
            </a:r>
            <a:r>
              <a:rPr lang="en-GB" sz="2000" dirty="0"/>
              <a:t>() functions to create a suitable </a:t>
            </a:r>
            <a:r>
              <a:rPr lang="en-GB" sz="2000" dirty="0" err="1"/>
              <a:t>iterable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r>
              <a:rPr lang="en-GB" sz="2000" b="1" dirty="0"/>
              <a:t>Example :Print all items by referring to their index number: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/>
              <a:t>for </a:t>
            </a:r>
            <a:r>
              <a:rPr lang="en-GB" sz="2000" dirty="0" err="1"/>
              <a:t>i</a:t>
            </a:r>
            <a:r>
              <a:rPr lang="en-GB" sz="2000" dirty="0"/>
              <a:t> in range(</a:t>
            </a:r>
            <a:r>
              <a:rPr lang="en-GB" sz="2000" dirty="0" err="1"/>
              <a:t>len</a:t>
            </a:r>
            <a:r>
              <a:rPr lang="en-GB" sz="2000" dirty="0"/>
              <a:t>(</a:t>
            </a:r>
            <a:r>
              <a:rPr lang="en-GB" sz="2000" dirty="0" err="1"/>
              <a:t>thislist</a:t>
            </a:r>
            <a:r>
              <a:rPr lang="en-GB" sz="2000" dirty="0"/>
              <a:t>)):</a:t>
            </a:r>
          </a:p>
          <a:p>
            <a:r>
              <a:rPr lang="en-GB" sz="2000" dirty="0"/>
              <a:t>  print(</a:t>
            </a:r>
            <a:r>
              <a:rPr lang="en-GB" sz="2000" dirty="0" err="1"/>
              <a:t>thislist</a:t>
            </a:r>
            <a:r>
              <a:rPr lang="en-GB" sz="2000" dirty="0"/>
              <a:t>[</a:t>
            </a:r>
            <a:r>
              <a:rPr lang="en-GB" sz="2000" dirty="0" err="1"/>
              <a:t>i</a:t>
            </a:r>
            <a:r>
              <a:rPr lang="en-GB" sz="2000" dirty="0"/>
              <a:t>])</a:t>
            </a:r>
          </a:p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dirty="0" err="1"/>
              <a:t>iterable</a:t>
            </a:r>
            <a:r>
              <a:rPr lang="en-GB" sz="2000" dirty="0"/>
              <a:t> created in the example above is [0, 1, 2].</a:t>
            </a:r>
          </a:p>
        </p:txBody>
      </p:sp>
    </p:spTree>
    <p:extLst>
      <p:ext uri="{BB962C8B-B14F-4D97-AF65-F5344CB8AC3E}">
        <p14:creationId xmlns:p14="http://schemas.microsoft.com/office/powerpoint/2010/main" val="579353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A14B1-5749-18FD-98F4-1FDFFE0F7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C83C1C-563E-7608-93FB-C10EEDDE5E87}"/>
              </a:ext>
            </a:extLst>
          </p:cNvPr>
          <p:cNvSpPr txBox="1"/>
          <p:nvPr/>
        </p:nvSpPr>
        <p:spPr>
          <a:xfrm>
            <a:off x="457200" y="1087996"/>
            <a:ext cx="11430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Sort List Alphanumerically:</a:t>
            </a:r>
          </a:p>
          <a:p>
            <a:r>
              <a:rPr lang="en-GB" sz="2000" dirty="0"/>
              <a:t>List objects have a sort() method that will sort the list alphanumerically, ascending, by default:</a:t>
            </a:r>
          </a:p>
          <a:p>
            <a:endParaRPr lang="en-GB" sz="2000" dirty="0"/>
          </a:p>
          <a:p>
            <a:r>
              <a:rPr lang="en-GB" sz="2000" dirty="0"/>
              <a:t>Example :Sort the list alphabetically: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["orange", "mango", "kiwi", "pineapple", "banana"]</a:t>
            </a:r>
          </a:p>
          <a:p>
            <a:r>
              <a:rPr lang="en-GB" sz="2000" dirty="0" err="1"/>
              <a:t>thislist.sort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r>
              <a:rPr lang="en-GB" sz="2000" dirty="0"/>
              <a:t>Example :Sort the list numerically: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[100, 50, 65, 82, 23]</a:t>
            </a:r>
          </a:p>
          <a:p>
            <a:r>
              <a:rPr lang="en-GB" sz="2000" dirty="0" err="1"/>
              <a:t>thislist.sort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55441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D67C-DA71-50CA-087D-EF5F7E76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8B22F-55A0-7D8B-979A-FE95C4DDA1F7}"/>
              </a:ext>
            </a:extLst>
          </p:cNvPr>
          <p:cNvSpPr txBox="1"/>
          <p:nvPr/>
        </p:nvSpPr>
        <p:spPr>
          <a:xfrm>
            <a:off x="606055" y="1166843"/>
            <a:ext cx="1068572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Sort Descending:</a:t>
            </a:r>
          </a:p>
          <a:p>
            <a:r>
              <a:rPr lang="en-GB" sz="2000" dirty="0"/>
              <a:t>To sort descending, use the keyword argument reverse = True:</a:t>
            </a:r>
          </a:p>
          <a:p>
            <a:endParaRPr lang="en-GB" sz="2000" dirty="0"/>
          </a:p>
          <a:p>
            <a:r>
              <a:rPr lang="en-GB" sz="2000" b="1" dirty="0"/>
              <a:t>Example :Sort the list descending: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["orange", "mango", "kiwi", "pineapple", "banana"]</a:t>
            </a:r>
          </a:p>
          <a:p>
            <a:r>
              <a:rPr lang="en-GB" sz="2000" dirty="0" err="1"/>
              <a:t>thislist.sort</a:t>
            </a:r>
            <a:r>
              <a:rPr lang="en-GB" sz="2000" dirty="0"/>
              <a:t>(reverse = True)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b="1" dirty="0"/>
              <a:t>Sort the list descending: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[100, 50, 65, 82, 23]</a:t>
            </a:r>
          </a:p>
          <a:p>
            <a:r>
              <a:rPr lang="en-GB" sz="2000" dirty="0" err="1"/>
              <a:t>thislist.sort</a:t>
            </a:r>
            <a:r>
              <a:rPr lang="en-GB" sz="2000" dirty="0"/>
              <a:t>(reverse = True)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156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A1EAB-05C8-FC69-AA10-B37E9F90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130BDB-4A48-166D-D1B8-17E56D0EAFB3}"/>
              </a:ext>
            </a:extLst>
          </p:cNvPr>
          <p:cNvSpPr txBox="1"/>
          <p:nvPr/>
        </p:nvSpPr>
        <p:spPr>
          <a:xfrm>
            <a:off x="276447" y="1166843"/>
            <a:ext cx="115575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Customize Sort Function:</a:t>
            </a:r>
          </a:p>
          <a:p>
            <a:endParaRPr lang="en-GB" sz="2000" dirty="0"/>
          </a:p>
          <a:p>
            <a:r>
              <a:rPr lang="en-GB" sz="2000" dirty="0"/>
              <a:t>You can also customize your own function by using the keyword argument key = function.</a:t>
            </a:r>
          </a:p>
          <a:p>
            <a:endParaRPr lang="en-GB" sz="2000" dirty="0"/>
          </a:p>
          <a:p>
            <a:r>
              <a:rPr lang="en-GB" sz="2000" dirty="0"/>
              <a:t>The function will return a number that will be used to sort the list (the lowest number first):</a:t>
            </a:r>
          </a:p>
          <a:p>
            <a:endParaRPr lang="en-GB" sz="2000" dirty="0"/>
          </a:p>
          <a:p>
            <a:r>
              <a:rPr lang="en-GB" sz="2000" b="1" dirty="0"/>
              <a:t>Example :Sort the list based on how close the number is to 50:</a:t>
            </a:r>
          </a:p>
          <a:p>
            <a:endParaRPr lang="en-GB" sz="2000" dirty="0"/>
          </a:p>
          <a:p>
            <a:r>
              <a:rPr lang="en-GB" sz="2000" dirty="0"/>
              <a:t>def </a:t>
            </a:r>
            <a:r>
              <a:rPr lang="en-GB" sz="2000" dirty="0" err="1"/>
              <a:t>myfunc</a:t>
            </a:r>
            <a:r>
              <a:rPr lang="en-GB" sz="2000" dirty="0"/>
              <a:t>(n):</a:t>
            </a:r>
          </a:p>
          <a:p>
            <a:r>
              <a:rPr lang="en-GB" sz="2000" dirty="0"/>
              <a:t>  return abs(n - 50)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[100, 50, 65, 82, 23]</a:t>
            </a:r>
          </a:p>
          <a:p>
            <a:r>
              <a:rPr lang="en-GB" sz="2000" dirty="0" err="1"/>
              <a:t>thislist.sort</a:t>
            </a:r>
            <a:r>
              <a:rPr lang="en-GB" sz="2000" dirty="0"/>
              <a:t>(key = </a:t>
            </a:r>
            <a:r>
              <a:rPr lang="en-GB" sz="2000" dirty="0" err="1"/>
              <a:t>myfunc</a:t>
            </a:r>
            <a:r>
              <a:rPr lang="en-GB" sz="2000" dirty="0"/>
              <a:t>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6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77CF-FE5E-ED1E-E32B-3434F5E1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9E30D0-CB0A-FA10-1A19-2A04B5A6A5E0}"/>
              </a:ext>
            </a:extLst>
          </p:cNvPr>
          <p:cNvSpPr txBox="1"/>
          <p:nvPr/>
        </p:nvSpPr>
        <p:spPr>
          <a:xfrm>
            <a:off x="158729" y="0"/>
            <a:ext cx="8955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Python Assignment Operators</a:t>
            </a:r>
          </a:p>
          <a:p>
            <a:r>
              <a:rPr lang="en-GB" sz="2000" dirty="0"/>
              <a:t>Assignment operators are used to assign values to variables: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98D6B-D028-E549-E55B-4431D856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1" y="707886"/>
            <a:ext cx="10322853" cy="60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3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3999A-C3E5-0541-8E2B-D0CCB181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BD865-B642-6203-DC12-7124FBBDC1F5}"/>
              </a:ext>
            </a:extLst>
          </p:cNvPr>
          <p:cNvSpPr txBox="1"/>
          <p:nvPr/>
        </p:nvSpPr>
        <p:spPr>
          <a:xfrm>
            <a:off x="233916" y="372140"/>
            <a:ext cx="11430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Case sensitive sorting can give an unexpected result: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["banana", "Orange", "Kiwi", "cherry"]</a:t>
            </a:r>
          </a:p>
          <a:p>
            <a:r>
              <a:rPr lang="en-GB" sz="2000" dirty="0" err="1"/>
              <a:t>thislist.sort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Luckily we can use built-in functions as key functions when sorting a list.</a:t>
            </a:r>
          </a:p>
          <a:p>
            <a:endParaRPr lang="en-GB" sz="2000" dirty="0"/>
          </a:p>
          <a:p>
            <a:r>
              <a:rPr lang="en-GB" sz="2000" dirty="0"/>
              <a:t>So if you want a case-insensitive sort function</a:t>
            </a:r>
            <a:r>
              <a:rPr lang="en-GB" sz="2000" b="1" dirty="0"/>
              <a:t>, use </a:t>
            </a:r>
            <a:r>
              <a:rPr lang="en-GB" sz="2000" b="1" dirty="0" err="1"/>
              <a:t>str.lower</a:t>
            </a:r>
            <a:r>
              <a:rPr lang="en-GB" sz="2000" b="1" dirty="0"/>
              <a:t> </a:t>
            </a:r>
            <a:r>
              <a:rPr lang="en-GB" sz="2000" dirty="0"/>
              <a:t>as a key function: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b="1" dirty="0"/>
              <a:t>Perform a case-insensitive sort of the list: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["banana", "Orange", "Kiwi", "cherry"]</a:t>
            </a:r>
          </a:p>
          <a:p>
            <a:r>
              <a:rPr lang="en-GB" sz="2000" dirty="0" err="1"/>
              <a:t>thislist.sort</a:t>
            </a:r>
            <a:r>
              <a:rPr lang="en-GB" sz="2000" dirty="0"/>
              <a:t>(key = </a:t>
            </a:r>
            <a:r>
              <a:rPr lang="en-GB" sz="2000" dirty="0" err="1"/>
              <a:t>str.lower</a:t>
            </a:r>
            <a:r>
              <a:rPr lang="en-GB" sz="2000" dirty="0"/>
              <a:t>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375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A7D58-861E-3470-EFCF-C0B6EDDF7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A7B95-5CF9-1737-7C55-8EBE8DE4A800}"/>
              </a:ext>
            </a:extLst>
          </p:cNvPr>
          <p:cNvSpPr txBox="1"/>
          <p:nvPr/>
        </p:nvSpPr>
        <p:spPr>
          <a:xfrm>
            <a:off x="265814" y="510363"/>
            <a:ext cx="111216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Reverse Order:</a:t>
            </a:r>
          </a:p>
          <a:p>
            <a:endParaRPr lang="en-GB" sz="2000" b="1" dirty="0"/>
          </a:p>
          <a:p>
            <a:r>
              <a:rPr lang="en-GB" sz="2000" dirty="0"/>
              <a:t>What if you want to reverse the order of a list, regardless of the alphabet?</a:t>
            </a:r>
          </a:p>
          <a:p>
            <a:endParaRPr lang="en-GB" sz="2000" dirty="0"/>
          </a:p>
          <a:p>
            <a:r>
              <a:rPr lang="en-GB" sz="2000" dirty="0"/>
              <a:t>The reverse() method reverses the current sorting order of the elements.</a:t>
            </a:r>
          </a:p>
          <a:p>
            <a:endParaRPr lang="en-GB" sz="2000" dirty="0"/>
          </a:p>
          <a:p>
            <a:r>
              <a:rPr lang="en-GB" sz="2000" dirty="0"/>
              <a:t>Example</a:t>
            </a:r>
          </a:p>
          <a:p>
            <a:r>
              <a:rPr lang="en-GB" sz="2000" dirty="0"/>
              <a:t>Reverse the order of the list items: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["banana", "Orange", "Kiwi", "cherry"]</a:t>
            </a:r>
          </a:p>
          <a:p>
            <a:r>
              <a:rPr lang="en-GB" sz="2000" dirty="0" err="1"/>
              <a:t>thislist.reverse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0278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17C3-65F4-E591-93FD-11897EEB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BFE3A-69C5-DDE5-A152-883147D92E30}"/>
              </a:ext>
            </a:extLst>
          </p:cNvPr>
          <p:cNvSpPr txBox="1"/>
          <p:nvPr/>
        </p:nvSpPr>
        <p:spPr>
          <a:xfrm>
            <a:off x="138223" y="58847"/>
            <a:ext cx="1191909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Copy a List</a:t>
            </a:r>
          </a:p>
          <a:p>
            <a:r>
              <a:rPr lang="en-GB" sz="2000" dirty="0"/>
              <a:t>You cannot copy a list simply by typing list2 = list1, because: list2 will only be a reference to list1, and changes made in list1 will automatically also be made in list2.</a:t>
            </a:r>
          </a:p>
          <a:p>
            <a:endParaRPr lang="en-GB" sz="2000" dirty="0"/>
          </a:p>
          <a:p>
            <a:r>
              <a:rPr lang="en-GB" sz="2000" b="1" dirty="0"/>
              <a:t>Use the copy() method</a:t>
            </a:r>
          </a:p>
          <a:p>
            <a:r>
              <a:rPr lang="en-GB" sz="2000" dirty="0"/>
              <a:t>You can use the built-in List method copy() to copy a list.</a:t>
            </a:r>
          </a:p>
          <a:p>
            <a:endParaRPr lang="en-GB" sz="2000" dirty="0"/>
          </a:p>
          <a:p>
            <a:r>
              <a:rPr lang="en-GB" sz="2000" b="1" dirty="0"/>
              <a:t>Example :Make a copy of a list with the copy() method: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mylist</a:t>
            </a:r>
            <a:r>
              <a:rPr lang="en-GB" sz="2000" dirty="0"/>
              <a:t> = </a:t>
            </a:r>
            <a:r>
              <a:rPr lang="en-GB" sz="2000" dirty="0" err="1"/>
              <a:t>thislist.copy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mylist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b="1" dirty="0"/>
              <a:t>Use the list() method</a:t>
            </a:r>
          </a:p>
          <a:p>
            <a:r>
              <a:rPr lang="en-GB" sz="2000" dirty="0"/>
              <a:t>Another way to make a copy is to use the built-in method list().</a:t>
            </a:r>
          </a:p>
          <a:p>
            <a:endParaRPr lang="en-GB" sz="2000" dirty="0"/>
          </a:p>
          <a:p>
            <a:r>
              <a:rPr lang="en-GB" sz="2000" b="1" dirty="0"/>
              <a:t>Example :Make a copy of a list with the list() method:</a:t>
            </a:r>
          </a:p>
          <a:p>
            <a:endParaRPr lang="en-GB" sz="2000" dirty="0"/>
          </a:p>
          <a:p>
            <a:r>
              <a:rPr lang="en-GB" sz="2000" dirty="0" err="1"/>
              <a:t>thislist</a:t>
            </a:r>
            <a:r>
              <a:rPr lang="en-GB" sz="2000" dirty="0"/>
              <a:t> = ["apple", "banana", "cherry"]</a:t>
            </a:r>
          </a:p>
          <a:p>
            <a:r>
              <a:rPr lang="en-GB" sz="2000" dirty="0" err="1"/>
              <a:t>mylist</a:t>
            </a:r>
            <a:r>
              <a:rPr lang="en-GB" sz="2000" dirty="0"/>
              <a:t> = list(</a:t>
            </a:r>
            <a:r>
              <a:rPr lang="en-GB" sz="2000" dirty="0" err="1"/>
              <a:t>thislist</a:t>
            </a:r>
            <a:r>
              <a:rPr lang="en-GB" sz="2000" dirty="0"/>
              <a:t>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mylist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0988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7ADB7-DDBB-11D2-F420-D98930E6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37646-6B3C-146F-8788-EAB5B70A8C2D}"/>
              </a:ext>
            </a:extLst>
          </p:cNvPr>
          <p:cNvSpPr txBox="1"/>
          <p:nvPr/>
        </p:nvSpPr>
        <p:spPr>
          <a:xfrm>
            <a:off x="776177" y="808074"/>
            <a:ext cx="104199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Use the slice Operator:</a:t>
            </a:r>
          </a:p>
          <a:p>
            <a:r>
              <a:rPr lang="en-GB" sz="2400" dirty="0"/>
              <a:t>You can also make a copy of a list by using the : (slice) operator.</a:t>
            </a:r>
          </a:p>
          <a:p>
            <a:endParaRPr lang="en-GB" sz="2400" dirty="0"/>
          </a:p>
          <a:p>
            <a:r>
              <a:rPr lang="en-GB" sz="2400" dirty="0"/>
              <a:t>Example</a:t>
            </a:r>
          </a:p>
          <a:p>
            <a:r>
              <a:rPr lang="en-GB" sz="2400" dirty="0"/>
              <a:t>Make a copy of a list with the : operator:</a:t>
            </a:r>
          </a:p>
          <a:p>
            <a:endParaRPr lang="en-GB" sz="2400" dirty="0"/>
          </a:p>
          <a:p>
            <a:r>
              <a:rPr lang="en-GB" sz="2400" dirty="0" err="1"/>
              <a:t>thislist</a:t>
            </a:r>
            <a:r>
              <a:rPr lang="en-GB" sz="2400" dirty="0"/>
              <a:t> = ["apple", "banana", "cherry"]</a:t>
            </a:r>
          </a:p>
          <a:p>
            <a:r>
              <a:rPr lang="en-GB" sz="2400" dirty="0" err="1"/>
              <a:t>mylist</a:t>
            </a:r>
            <a:r>
              <a:rPr lang="en-GB" sz="2400" dirty="0"/>
              <a:t> = </a:t>
            </a:r>
            <a:r>
              <a:rPr lang="en-GB" sz="2400" dirty="0" err="1"/>
              <a:t>thislist</a:t>
            </a:r>
            <a:r>
              <a:rPr lang="en-GB" sz="2400" dirty="0"/>
              <a:t>[:]</a:t>
            </a:r>
          </a:p>
          <a:p>
            <a:r>
              <a:rPr lang="en-GB" sz="2400" dirty="0"/>
              <a:t>print(</a:t>
            </a:r>
            <a:r>
              <a:rPr lang="en-GB" sz="2400" dirty="0" err="1"/>
              <a:t>mylist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6322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24549-FED7-FD23-1ED6-75BA226BE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58089-8751-CD81-8716-4069E262D388}"/>
              </a:ext>
            </a:extLst>
          </p:cNvPr>
          <p:cNvSpPr txBox="1"/>
          <p:nvPr/>
        </p:nvSpPr>
        <p:spPr>
          <a:xfrm>
            <a:off x="180753" y="191386"/>
            <a:ext cx="1201124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Join Two Lists</a:t>
            </a:r>
          </a:p>
          <a:p>
            <a:r>
              <a:rPr lang="en-GB" sz="2000" dirty="0"/>
              <a:t>There are several ways to join, or concatenate, two or more lists in Python.</a:t>
            </a:r>
          </a:p>
          <a:p>
            <a:endParaRPr lang="en-GB" sz="2000" dirty="0"/>
          </a:p>
          <a:p>
            <a:r>
              <a:rPr lang="en-GB" sz="2000" b="1" dirty="0"/>
              <a:t>One of the easiest ways are by using the + operator.</a:t>
            </a:r>
          </a:p>
          <a:p>
            <a:endParaRPr lang="en-GB" sz="2000" dirty="0"/>
          </a:p>
          <a:p>
            <a:r>
              <a:rPr lang="en-GB" sz="2000" b="1" dirty="0"/>
              <a:t>Example :Join two list:</a:t>
            </a:r>
            <a:endParaRPr lang="en-GB" sz="2000" dirty="0"/>
          </a:p>
          <a:p>
            <a:r>
              <a:rPr lang="en-GB" sz="2000" dirty="0"/>
              <a:t>list1 = ["a", "b", "c"]</a:t>
            </a:r>
          </a:p>
          <a:p>
            <a:r>
              <a:rPr lang="en-GB" sz="2000" dirty="0"/>
              <a:t>list2 = [1, 2, 3]</a:t>
            </a:r>
          </a:p>
          <a:p>
            <a:r>
              <a:rPr lang="en-GB" sz="2000" dirty="0"/>
              <a:t>list3 = list1 + list2</a:t>
            </a:r>
          </a:p>
          <a:p>
            <a:r>
              <a:rPr lang="en-GB" sz="2000" dirty="0"/>
              <a:t>print(list3)</a:t>
            </a:r>
          </a:p>
          <a:p>
            <a:endParaRPr lang="en-GB" sz="2000" dirty="0"/>
          </a:p>
          <a:p>
            <a:r>
              <a:rPr lang="en-GB" sz="2000" b="1" dirty="0"/>
              <a:t>Another way to join two lists is by appending all the items from list2 into list1, one by one</a:t>
            </a:r>
            <a:r>
              <a:rPr lang="en-GB" sz="2000" dirty="0"/>
              <a:t>:</a:t>
            </a:r>
          </a:p>
          <a:p>
            <a:endParaRPr lang="en-GB" sz="2000" dirty="0"/>
          </a:p>
          <a:p>
            <a:r>
              <a:rPr lang="en-GB" sz="2000" b="1" dirty="0"/>
              <a:t>Example :Append list2 into list1:</a:t>
            </a:r>
          </a:p>
          <a:p>
            <a:endParaRPr lang="en-GB" sz="2000" dirty="0"/>
          </a:p>
          <a:p>
            <a:r>
              <a:rPr lang="en-GB" sz="2000" dirty="0"/>
              <a:t>list1 = ["a", "b" , "c"]</a:t>
            </a:r>
          </a:p>
          <a:p>
            <a:r>
              <a:rPr lang="en-GB" sz="2000" dirty="0"/>
              <a:t>list2 = [1, 2, 3]</a:t>
            </a:r>
          </a:p>
          <a:p>
            <a:r>
              <a:rPr lang="en-GB" sz="2000" dirty="0"/>
              <a:t>for x in list2:</a:t>
            </a:r>
          </a:p>
          <a:p>
            <a:r>
              <a:rPr lang="en-GB" sz="2000" dirty="0"/>
              <a:t>  list1.append(x)</a:t>
            </a:r>
          </a:p>
          <a:p>
            <a:r>
              <a:rPr lang="en-GB" sz="2000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3281270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EAF12-24B3-EE7F-5C9C-63BDDA656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7B5E9-FDAB-4E0E-B22C-FDFB9F357DEB}"/>
              </a:ext>
            </a:extLst>
          </p:cNvPr>
          <p:cNvSpPr txBox="1"/>
          <p:nvPr/>
        </p:nvSpPr>
        <p:spPr>
          <a:xfrm>
            <a:off x="308343" y="318978"/>
            <a:ext cx="112598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Use the extend() method, where the purpose is to add elements from one list to another list:</a:t>
            </a:r>
          </a:p>
          <a:p>
            <a:endParaRPr lang="en-GB" sz="2400" dirty="0"/>
          </a:p>
          <a:p>
            <a:r>
              <a:rPr lang="en-GB" sz="2400" b="1" dirty="0"/>
              <a:t>Example</a:t>
            </a:r>
          </a:p>
          <a:p>
            <a:r>
              <a:rPr lang="en-GB" sz="2400" dirty="0"/>
              <a:t>Use the extend() method to add list2 at the end of list1:</a:t>
            </a:r>
          </a:p>
          <a:p>
            <a:endParaRPr lang="en-GB" sz="2400" dirty="0"/>
          </a:p>
          <a:p>
            <a:r>
              <a:rPr lang="en-GB" sz="2400" dirty="0"/>
              <a:t>list1 = ["a", "b" , "c"]</a:t>
            </a:r>
          </a:p>
          <a:p>
            <a:r>
              <a:rPr lang="en-GB" sz="2400" dirty="0"/>
              <a:t>list2 = [1, 2, 3]</a:t>
            </a:r>
          </a:p>
          <a:p>
            <a:endParaRPr lang="en-GB" sz="2400" dirty="0"/>
          </a:p>
          <a:p>
            <a:r>
              <a:rPr lang="en-GB" sz="2400" dirty="0"/>
              <a:t>list1.extend(list2)</a:t>
            </a:r>
          </a:p>
          <a:p>
            <a:r>
              <a:rPr lang="en-GB" sz="2400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3521873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D7119-824E-65D6-51A4-567CA7A8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B6A7C-7AD7-62C4-2BF3-B70AFBDC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566737"/>
            <a:ext cx="794894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0CA19-8018-63AC-8663-EB583A354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7B1E44-7DC5-FA30-C2D2-9566A9880C64}"/>
              </a:ext>
            </a:extLst>
          </p:cNvPr>
          <p:cNvSpPr txBox="1"/>
          <p:nvPr/>
        </p:nvSpPr>
        <p:spPr>
          <a:xfrm>
            <a:off x="670610" y="561501"/>
            <a:ext cx="8963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Python Comparison Operators</a:t>
            </a:r>
          </a:p>
          <a:p>
            <a:r>
              <a:rPr lang="en-GB" sz="2400" dirty="0"/>
              <a:t>Comparison operators are used to compare two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9C100-92CA-9D7E-7AC1-1B68D8EE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4" y="1568826"/>
            <a:ext cx="9586802" cy="41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0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B316D-8DF4-3701-5C01-3CDBD8E74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731FD-B85F-3613-551B-E103E0D03E31}"/>
              </a:ext>
            </a:extLst>
          </p:cNvPr>
          <p:cNvSpPr txBox="1"/>
          <p:nvPr/>
        </p:nvSpPr>
        <p:spPr>
          <a:xfrm>
            <a:off x="297712" y="552893"/>
            <a:ext cx="88462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Python Logical Operators</a:t>
            </a:r>
          </a:p>
          <a:p>
            <a:r>
              <a:rPr lang="en-GB" sz="2400" dirty="0"/>
              <a:t>Logical operators are used to combine conditional statements: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07A28-68ED-B98D-728B-ADB23BC2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1" y="1945758"/>
            <a:ext cx="10597684" cy="33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0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4B22E-C5D9-C378-07BE-1C958AC6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89F6F-592C-B745-76A4-E11B58F9DB40}"/>
              </a:ext>
            </a:extLst>
          </p:cNvPr>
          <p:cNvSpPr txBox="1"/>
          <p:nvPr/>
        </p:nvSpPr>
        <p:spPr>
          <a:xfrm>
            <a:off x="233915" y="116958"/>
            <a:ext cx="1185530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400" b="1" dirty="0"/>
              <a:t>Python Identity Operators:</a:t>
            </a:r>
          </a:p>
          <a:p>
            <a:endParaRPr lang="en-GB" sz="2400" dirty="0"/>
          </a:p>
          <a:p>
            <a:r>
              <a:rPr lang="en-GB" sz="2400" dirty="0"/>
              <a:t>Identity operators are used to compare the objects, not if they are equal, but if they are actually the same object, with the same memory location: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A3942-1FCA-4329-5C73-75AB7180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7" y="2275369"/>
            <a:ext cx="9390549" cy="20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4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9B72-57A3-6A22-B979-A003A522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3A69B-B6C2-7ED6-A4AC-12CA01B036E8}"/>
              </a:ext>
            </a:extLst>
          </p:cNvPr>
          <p:cNvSpPr txBox="1"/>
          <p:nvPr/>
        </p:nvSpPr>
        <p:spPr>
          <a:xfrm>
            <a:off x="297711" y="340242"/>
            <a:ext cx="11270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Python Membership Operators:</a:t>
            </a:r>
          </a:p>
          <a:p>
            <a:endParaRPr lang="en-GB" sz="2400" dirty="0"/>
          </a:p>
          <a:p>
            <a:r>
              <a:rPr lang="en-GB" sz="2400" dirty="0"/>
              <a:t>Membership operators are used to test if a sequence is presented in an object: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7E32C-54E4-DD39-D24F-F2FCDA6F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4" y="2509640"/>
            <a:ext cx="9739423" cy="25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4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A5FE-7F46-9E8A-9C9D-365512A3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098AC5-827B-35B5-23F4-301C7B46B8D7}"/>
              </a:ext>
            </a:extLst>
          </p:cNvPr>
          <p:cNvSpPr txBox="1"/>
          <p:nvPr/>
        </p:nvSpPr>
        <p:spPr>
          <a:xfrm>
            <a:off x="138223" y="233917"/>
            <a:ext cx="9008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Python Bitwise Operators:</a:t>
            </a:r>
          </a:p>
          <a:p>
            <a:endParaRPr lang="en-GB" sz="2400" b="1" dirty="0"/>
          </a:p>
          <a:p>
            <a:r>
              <a:rPr lang="en-GB" sz="2400" dirty="0"/>
              <a:t>Bitwise operators are used to compare (binary) numbers: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8AF03-8543-20E7-3E84-F48D7AC1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1" y="1989364"/>
            <a:ext cx="80962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7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3672</Words>
  <Application>Microsoft Office PowerPoint</Application>
  <PresentationFormat>Widescreen</PresentationFormat>
  <Paragraphs>582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Bachu, Lokesh</dc:creator>
  <cp:lastModifiedBy>Bachu, Lokesh</cp:lastModifiedBy>
  <cp:revision>1</cp:revision>
  <dcterms:created xsi:type="dcterms:W3CDTF">2025-01-21T17:10:07Z</dcterms:created>
  <dcterms:modified xsi:type="dcterms:W3CDTF">2025-01-22T14:37:37Z</dcterms:modified>
</cp:coreProperties>
</file>