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04" r:id="rId35"/>
    <p:sldId id="305" r:id="rId36"/>
    <p:sldId id="301" r:id="rId37"/>
    <p:sldId id="306" r:id="rId38"/>
    <p:sldId id="302" r:id="rId39"/>
    <p:sldId id="307" r:id="rId40"/>
    <p:sldId id="308" r:id="rId41"/>
    <p:sldId id="294" r:id="rId42"/>
    <p:sldId id="309" r:id="rId43"/>
    <p:sldId id="310" r:id="rId44"/>
    <p:sldId id="311" r:id="rId45"/>
    <p:sldId id="303" r:id="rId46"/>
    <p:sldId id="312" r:id="rId47"/>
    <p:sldId id="289" r:id="rId48"/>
    <p:sldId id="290" r:id="rId49"/>
    <p:sldId id="291" r:id="rId50"/>
    <p:sldId id="292" r:id="rId51"/>
    <p:sldId id="293" r:id="rId52"/>
    <p:sldId id="295" r:id="rId53"/>
    <p:sldId id="296" r:id="rId54"/>
    <p:sldId id="297" r:id="rId55"/>
    <p:sldId id="298" r:id="rId56"/>
    <p:sldId id="299" r:id="rId57"/>
    <p:sldId id="300" r:id="rId58"/>
    <p:sldId id="326" r:id="rId59"/>
    <p:sldId id="325" r:id="rId60"/>
    <p:sldId id="327" r:id="rId61"/>
    <p:sldId id="328" r:id="rId62"/>
    <p:sldId id="313" r:id="rId63"/>
    <p:sldId id="329" r:id="rId64"/>
    <p:sldId id="330" r:id="rId65"/>
    <p:sldId id="314" r:id="rId66"/>
    <p:sldId id="315" r:id="rId67"/>
    <p:sldId id="331" r:id="rId68"/>
    <p:sldId id="316" r:id="rId69"/>
    <p:sldId id="332" r:id="rId70"/>
    <p:sldId id="317" r:id="rId71"/>
    <p:sldId id="318" r:id="rId72"/>
    <p:sldId id="319" r:id="rId73"/>
    <p:sldId id="320" r:id="rId74"/>
    <p:sldId id="321" r:id="rId75"/>
    <p:sldId id="322" r:id="rId76"/>
    <p:sldId id="366" r:id="rId77"/>
    <p:sldId id="323" r:id="rId78"/>
    <p:sldId id="367" r:id="rId79"/>
    <p:sldId id="324" r:id="rId80"/>
    <p:sldId id="368" r:id="rId81"/>
    <p:sldId id="369"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0AAF63-FDC5-4CD7-8FC1-23F3CAFF7E56}" v="62" dt="2025-01-26T07:13:42.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microsoft.com/office/2016/11/relationships/changesInfo" Target="changesInfos/changesInfo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chu, Lokesh" userId="9c31840a-16a8-4b13-a969-cfe956679ff7" providerId="ADAL" clId="{160AAF63-FDC5-4CD7-8FC1-23F3CAFF7E56}"/>
    <pc:docChg chg="undo custSel addSld delSld modSld sldOrd">
      <pc:chgData name="Bachu, Lokesh" userId="9c31840a-16a8-4b13-a969-cfe956679ff7" providerId="ADAL" clId="{160AAF63-FDC5-4CD7-8FC1-23F3CAFF7E56}" dt="2025-01-26T08:54:22.857" v="1219" actId="255"/>
      <pc:docMkLst>
        <pc:docMk/>
      </pc:docMkLst>
      <pc:sldChg chg="addSp delSp modSp add del mod setBg">
        <pc:chgData name="Bachu, Lokesh" userId="9c31840a-16a8-4b13-a969-cfe956679ff7" providerId="ADAL" clId="{160AAF63-FDC5-4CD7-8FC1-23F3CAFF7E56}" dt="2025-01-26T08:53:27.819" v="1211" actId="47"/>
        <pc:sldMkLst>
          <pc:docMk/>
          <pc:sldMk cId="1579324759" sldId="256"/>
        </pc:sldMkLst>
        <pc:spChg chg="del mod">
          <ac:chgData name="Bachu, Lokesh" userId="9c31840a-16a8-4b13-a969-cfe956679ff7" providerId="ADAL" clId="{160AAF63-FDC5-4CD7-8FC1-23F3CAFF7E56}" dt="2025-01-25T08:02:56.035" v="13"/>
          <ac:spMkLst>
            <pc:docMk/>
            <pc:sldMk cId="1579324759" sldId="256"/>
            <ac:spMk id="6" creationId="{DBEAC1FF-7C3D-B1AE-3B64-E9FBF360DCFB}"/>
          </ac:spMkLst>
        </pc:spChg>
        <pc:spChg chg="add mod">
          <ac:chgData name="Bachu, Lokesh" userId="9c31840a-16a8-4b13-a969-cfe956679ff7" providerId="ADAL" clId="{160AAF63-FDC5-4CD7-8FC1-23F3CAFF7E56}" dt="2025-01-25T08:03:12.293" v="16" actId="26606"/>
          <ac:spMkLst>
            <pc:docMk/>
            <pc:sldMk cId="1579324759" sldId="256"/>
            <ac:spMk id="7" creationId="{DC1BB11D-4CCA-96FA-FF16-4C975C097B2A}"/>
          </ac:spMkLst>
        </pc:spChg>
        <pc:spChg chg="add del">
          <ac:chgData name="Bachu, Lokesh" userId="9c31840a-16a8-4b13-a969-cfe956679ff7" providerId="ADAL" clId="{160AAF63-FDC5-4CD7-8FC1-23F3CAFF7E56}" dt="2025-01-25T08:03:12.273" v="15" actId="26606"/>
          <ac:spMkLst>
            <pc:docMk/>
            <pc:sldMk cId="1579324759" sldId="256"/>
            <ac:spMk id="12" creationId="{D278ADA9-6383-4BDD-80D2-8899A402687B}"/>
          </ac:spMkLst>
        </pc:spChg>
        <pc:spChg chg="add del">
          <ac:chgData name="Bachu, Lokesh" userId="9c31840a-16a8-4b13-a969-cfe956679ff7" providerId="ADAL" clId="{160AAF63-FDC5-4CD7-8FC1-23F3CAFF7E56}" dt="2025-01-25T08:03:12.273" v="15" actId="26606"/>
          <ac:spMkLst>
            <pc:docMk/>
            <pc:sldMk cId="1579324759" sldId="256"/>
            <ac:spMk id="14" creationId="{484B7147-B0F6-40ED-B5A2-FF72BC8198B6}"/>
          </ac:spMkLst>
        </pc:spChg>
        <pc:spChg chg="add del">
          <ac:chgData name="Bachu, Lokesh" userId="9c31840a-16a8-4b13-a969-cfe956679ff7" providerId="ADAL" clId="{160AAF63-FDC5-4CD7-8FC1-23F3CAFF7E56}" dt="2025-01-25T08:03:12.273" v="15" actId="26606"/>
          <ac:spMkLst>
            <pc:docMk/>
            <pc:sldMk cId="1579324759" sldId="256"/>
            <ac:spMk id="16" creationId="{B36D2DE0-0628-4A9A-A59D-7BA8B5EB3022}"/>
          </ac:spMkLst>
        </pc:spChg>
        <pc:spChg chg="add del">
          <ac:chgData name="Bachu, Lokesh" userId="9c31840a-16a8-4b13-a969-cfe956679ff7" providerId="ADAL" clId="{160AAF63-FDC5-4CD7-8FC1-23F3CAFF7E56}" dt="2025-01-25T08:03:12.273" v="15" actId="26606"/>
          <ac:spMkLst>
            <pc:docMk/>
            <pc:sldMk cId="1579324759" sldId="256"/>
            <ac:spMk id="18" creationId="{48E405C9-94BE-41DA-928C-DEC9A8550E9F}"/>
          </ac:spMkLst>
        </pc:spChg>
        <pc:spChg chg="add del">
          <ac:chgData name="Bachu, Lokesh" userId="9c31840a-16a8-4b13-a969-cfe956679ff7" providerId="ADAL" clId="{160AAF63-FDC5-4CD7-8FC1-23F3CAFF7E56}" dt="2025-01-25T08:03:12.273" v="15" actId="26606"/>
          <ac:spMkLst>
            <pc:docMk/>
            <pc:sldMk cId="1579324759" sldId="256"/>
            <ac:spMk id="20" creationId="{D2091A72-D5BB-42AC-8FD3-F7747D90861E}"/>
          </ac:spMkLst>
        </pc:spChg>
        <pc:spChg chg="add del">
          <ac:chgData name="Bachu, Lokesh" userId="9c31840a-16a8-4b13-a969-cfe956679ff7" providerId="ADAL" clId="{160AAF63-FDC5-4CD7-8FC1-23F3CAFF7E56}" dt="2025-01-25T08:03:12.273" v="15" actId="26606"/>
          <ac:spMkLst>
            <pc:docMk/>
            <pc:sldMk cId="1579324759" sldId="256"/>
            <ac:spMk id="22" creationId="{6ED12BFC-A737-46AF-8411-481112D54B0C}"/>
          </ac:spMkLst>
        </pc:spChg>
        <pc:spChg chg="add">
          <ac:chgData name="Bachu, Lokesh" userId="9c31840a-16a8-4b13-a969-cfe956679ff7" providerId="ADAL" clId="{160AAF63-FDC5-4CD7-8FC1-23F3CAFF7E56}" dt="2025-01-25T08:03:12.293" v="16" actId="26606"/>
          <ac:spMkLst>
            <pc:docMk/>
            <pc:sldMk cId="1579324759" sldId="256"/>
            <ac:spMk id="24" creationId="{B35D3C1D-A6AE-4FCA-BB76-A4748CE5DE55}"/>
          </ac:spMkLst>
        </pc:spChg>
        <pc:spChg chg="add">
          <ac:chgData name="Bachu, Lokesh" userId="9c31840a-16a8-4b13-a969-cfe956679ff7" providerId="ADAL" clId="{160AAF63-FDC5-4CD7-8FC1-23F3CAFF7E56}" dt="2025-01-25T08:03:12.293" v="16" actId="26606"/>
          <ac:spMkLst>
            <pc:docMk/>
            <pc:sldMk cId="1579324759" sldId="256"/>
            <ac:spMk id="25" creationId="{6D5BF818-2283-4CC9-A120-9225CEDFA6D2}"/>
          </ac:spMkLst>
        </pc:spChg>
        <pc:spChg chg="add">
          <ac:chgData name="Bachu, Lokesh" userId="9c31840a-16a8-4b13-a969-cfe956679ff7" providerId="ADAL" clId="{160AAF63-FDC5-4CD7-8FC1-23F3CAFF7E56}" dt="2025-01-25T08:03:12.293" v="16" actId="26606"/>
          <ac:spMkLst>
            <pc:docMk/>
            <pc:sldMk cId="1579324759" sldId="256"/>
            <ac:spMk id="26" creationId="{063A42EF-20CC-4BCC-9D0B-222CF3AAE8C9}"/>
          </ac:spMkLst>
        </pc:spChg>
      </pc:sldChg>
      <pc:sldChg chg="modSp add del mod">
        <pc:chgData name="Bachu, Lokesh" userId="9c31840a-16a8-4b13-a969-cfe956679ff7" providerId="ADAL" clId="{160AAF63-FDC5-4CD7-8FC1-23F3CAFF7E56}" dt="2025-01-26T08:53:27.819" v="1211" actId="47"/>
        <pc:sldMkLst>
          <pc:docMk/>
          <pc:sldMk cId="1864150442" sldId="257"/>
        </pc:sldMkLst>
        <pc:spChg chg="mod">
          <ac:chgData name="Bachu, Lokesh" userId="9c31840a-16a8-4b13-a969-cfe956679ff7" providerId="ADAL" clId="{160AAF63-FDC5-4CD7-8FC1-23F3CAFF7E56}" dt="2025-01-25T08:03:31.631" v="23" actId="20577"/>
          <ac:spMkLst>
            <pc:docMk/>
            <pc:sldMk cId="1864150442" sldId="257"/>
            <ac:spMk id="3" creationId="{D31E7DD3-3991-F0F5-8107-F99ACF94683B}"/>
          </ac:spMkLst>
        </pc:spChg>
      </pc:sldChg>
      <pc:sldChg chg="addSp modSp add del mod">
        <pc:chgData name="Bachu, Lokesh" userId="9c31840a-16a8-4b13-a969-cfe956679ff7" providerId="ADAL" clId="{160AAF63-FDC5-4CD7-8FC1-23F3CAFF7E56}" dt="2025-01-26T08:53:27.819" v="1211" actId="47"/>
        <pc:sldMkLst>
          <pc:docMk/>
          <pc:sldMk cId="2949594804" sldId="258"/>
        </pc:sldMkLst>
        <pc:spChg chg="add mod">
          <ac:chgData name="Bachu, Lokesh" userId="9c31840a-16a8-4b13-a969-cfe956679ff7" providerId="ADAL" clId="{160AAF63-FDC5-4CD7-8FC1-23F3CAFF7E56}" dt="2025-01-25T08:04:38.245" v="32" actId="255"/>
          <ac:spMkLst>
            <pc:docMk/>
            <pc:sldMk cId="2949594804" sldId="258"/>
            <ac:spMk id="3" creationId="{9E7F037E-ABF8-3E9E-746C-C2B335BD32A1}"/>
          </ac:spMkLst>
        </pc:spChg>
      </pc:sldChg>
      <pc:sldChg chg="addSp modSp add del mod">
        <pc:chgData name="Bachu, Lokesh" userId="9c31840a-16a8-4b13-a969-cfe956679ff7" providerId="ADAL" clId="{160AAF63-FDC5-4CD7-8FC1-23F3CAFF7E56}" dt="2025-01-26T08:53:27.819" v="1211" actId="47"/>
        <pc:sldMkLst>
          <pc:docMk/>
          <pc:sldMk cId="595962258" sldId="259"/>
        </pc:sldMkLst>
        <pc:spChg chg="add mod">
          <ac:chgData name="Bachu, Lokesh" userId="9c31840a-16a8-4b13-a969-cfe956679ff7" providerId="ADAL" clId="{160AAF63-FDC5-4CD7-8FC1-23F3CAFF7E56}" dt="2025-01-25T08:05:39.434" v="42" actId="255"/>
          <ac:spMkLst>
            <pc:docMk/>
            <pc:sldMk cId="595962258" sldId="259"/>
            <ac:spMk id="3" creationId="{30B5D2E2-D5BD-60C7-FA24-3CCEB8DDA632}"/>
          </ac:spMkLst>
        </pc:spChg>
      </pc:sldChg>
      <pc:sldChg chg="addSp modSp add del mod">
        <pc:chgData name="Bachu, Lokesh" userId="9c31840a-16a8-4b13-a969-cfe956679ff7" providerId="ADAL" clId="{160AAF63-FDC5-4CD7-8FC1-23F3CAFF7E56}" dt="2025-01-26T08:53:27.819" v="1211" actId="47"/>
        <pc:sldMkLst>
          <pc:docMk/>
          <pc:sldMk cId="957901048" sldId="260"/>
        </pc:sldMkLst>
        <pc:spChg chg="add mod">
          <ac:chgData name="Bachu, Lokesh" userId="9c31840a-16a8-4b13-a969-cfe956679ff7" providerId="ADAL" clId="{160AAF63-FDC5-4CD7-8FC1-23F3CAFF7E56}" dt="2025-01-25T08:06:49.262" v="51" actId="255"/>
          <ac:spMkLst>
            <pc:docMk/>
            <pc:sldMk cId="957901048" sldId="260"/>
            <ac:spMk id="3" creationId="{A09DF13D-A901-6C3A-5712-A2A381B3AC30}"/>
          </ac:spMkLst>
        </pc:spChg>
      </pc:sldChg>
      <pc:sldChg chg="addSp modSp add del mod">
        <pc:chgData name="Bachu, Lokesh" userId="9c31840a-16a8-4b13-a969-cfe956679ff7" providerId="ADAL" clId="{160AAF63-FDC5-4CD7-8FC1-23F3CAFF7E56}" dt="2025-01-26T08:53:27.819" v="1211" actId="47"/>
        <pc:sldMkLst>
          <pc:docMk/>
          <pc:sldMk cId="1579433205" sldId="261"/>
        </pc:sldMkLst>
        <pc:spChg chg="add mod">
          <ac:chgData name="Bachu, Lokesh" userId="9c31840a-16a8-4b13-a969-cfe956679ff7" providerId="ADAL" clId="{160AAF63-FDC5-4CD7-8FC1-23F3CAFF7E56}" dt="2025-01-25T08:07:45.494" v="63" actId="1076"/>
          <ac:spMkLst>
            <pc:docMk/>
            <pc:sldMk cId="1579433205" sldId="261"/>
            <ac:spMk id="3" creationId="{D67047BF-8134-5B1E-4984-46BBE7969A14}"/>
          </ac:spMkLst>
        </pc:spChg>
      </pc:sldChg>
      <pc:sldChg chg="addSp modSp add del mod">
        <pc:chgData name="Bachu, Lokesh" userId="9c31840a-16a8-4b13-a969-cfe956679ff7" providerId="ADAL" clId="{160AAF63-FDC5-4CD7-8FC1-23F3CAFF7E56}" dt="2025-01-26T08:53:27.819" v="1211" actId="47"/>
        <pc:sldMkLst>
          <pc:docMk/>
          <pc:sldMk cId="850043010" sldId="262"/>
        </pc:sldMkLst>
        <pc:spChg chg="add mod">
          <ac:chgData name="Bachu, Lokesh" userId="9c31840a-16a8-4b13-a969-cfe956679ff7" providerId="ADAL" clId="{160AAF63-FDC5-4CD7-8FC1-23F3CAFF7E56}" dt="2025-01-25T08:09:17.476" v="99" actId="113"/>
          <ac:spMkLst>
            <pc:docMk/>
            <pc:sldMk cId="850043010" sldId="262"/>
            <ac:spMk id="3" creationId="{5DB46687-2DC7-4168-2183-81426F5EF5C8}"/>
          </ac:spMkLst>
        </pc:spChg>
      </pc:sldChg>
      <pc:sldChg chg="addSp modSp add del mod">
        <pc:chgData name="Bachu, Lokesh" userId="9c31840a-16a8-4b13-a969-cfe956679ff7" providerId="ADAL" clId="{160AAF63-FDC5-4CD7-8FC1-23F3CAFF7E56}" dt="2025-01-26T08:53:27.819" v="1211" actId="47"/>
        <pc:sldMkLst>
          <pc:docMk/>
          <pc:sldMk cId="1427757258" sldId="263"/>
        </pc:sldMkLst>
        <pc:spChg chg="add mod">
          <ac:chgData name="Bachu, Lokesh" userId="9c31840a-16a8-4b13-a969-cfe956679ff7" providerId="ADAL" clId="{160AAF63-FDC5-4CD7-8FC1-23F3CAFF7E56}" dt="2025-01-25T08:10:23.427" v="104" actId="255"/>
          <ac:spMkLst>
            <pc:docMk/>
            <pc:sldMk cId="1427757258" sldId="263"/>
            <ac:spMk id="3" creationId="{8A555999-D278-6477-971C-8C1D99306770}"/>
          </ac:spMkLst>
        </pc:spChg>
      </pc:sldChg>
      <pc:sldChg chg="addSp modSp add del mod">
        <pc:chgData name="Bachu, Lokesh" userId="9c31840a-16a8-4b13-a969-cfe956679ff7" providerId="ADAL" clId="{160AAF63-FDC5-4CD7-8FC1-23F3CAFF7E56}" dt="2025-01-26T08:53:27.819" v="1211" actId="47"/>
        <pc:sldMkLst>
          <pc:docMk/>
          <pc:sldMk cId="3242428245" sldId="264"/>
        </pc:sldMkLst>
        <pc:spChg chg="add mod">
          <ac:chgData name="Bachu, Lokesh" userId="9c31840a-16a8-4b13-a969-cfe956679ff7" providerId="ADAL" clId="{160AAF63-FDC5-4CD7-8FC1-23F3CAFF7E56}" dt="2025-01-25T08:11:30.655" v="116" actId="20577"/>
          <ac:spMkLst>
            <pc:docMk/>
            <pc:sldMk cId="3242428245" sldId="264"/>
            <ac:spMk id="3" creationId="{763D0D78-5D26-D460-3B4F-AB1A0BDEBF78}"/>
          </ac:spMkLst>
        </pc:spChg>
      </pc:sldChg>
      <pc:sldChg chg="addSp modSp add del mod">
        <pc:chgData name="Bachu, Lokesh" userId="9c31840a-16a8-4b13-a969-cfe956679ff7" providerId="ADAL" clId="{160AAF63-FDC5-4CD7-8FC1-23F3CAFF7E56}" dt="2025-01-26T08:53:27.819" v="1211" actId="47"/>
        <pc:sldMkLst>
          <pc:docMk/>
          <pc:sldMk cId="3892440896" sldId="265"/>
        </pc:sldMkLst>
        <pc:spChg chg="add mod">
          <ac:chgData name="Bachu, Lokesh" userId="9c31840a-16a8-4b13-a969-cfe956679ff7" providerId="ADAL" clId="{160AAF63-FDC5-4CD7-8FC1-23F3CAFF7E56}" dt="2025-01-25T08:12:21.785" v="124" actId="113"/>
          <ac:spMkLst>
            <pc:docMk/>
            <pc:sldMk cId="3892440896" sldId="265"/>
            <ac:spMk id="3" creationId="{2AFDD83E-F634-8863-3E5B-0388A4D5A56D}"/>
          </ac:spMkLst>
        </pc:spChg>
      </pc:sldChg>
      <pc:sldChg chg="addSp modSp add del mod">
        <pc:chgData name="Bachu, Lokesh" userId="9c31840a-16a8-4b13-a969-cfe956679ff7" providerId="ADAL" clId="{160AAF63-FDC5-4CD7-8FC1-23F3CAFF7E56}" dt="2025-01-26T08:53:27.819" v="1211" actId="47"/>
        <pc:sldMkLst>
          <pc:docMk/>
          <pc:sldMk cId="2917414066" sldId="266"/>
        </pc:sldMkLst>
        <pc:spChg chg="add mod">
          <ac:chgData name="Bachu, Lokesh" userId="9c31840a-16a8-4b13-a969-cfe956679ff7" providerId="ADAL" clId="{160AAF63-FDC5-4CD7-8FC1-23F3CAFF7E56}" dt="2025-01-25T08:12:40.180" v="129" actId="113"/>
          <ac:spMkLst>
            <pc:docMk/>
            <pc:sldMk cId="2917414066" sldId="266"/>
            <ac:spMk id="3" creationId="{D22110E3-718E-0785-87F2-7ED03143BBAB}"/>
          </ac:spMkLst>
        </pc:spChg>
      </pc:sldChg>
      <pc:sldChg chg="addSp modSp add del mod">
        <pc:chgData name="Bachu, Lokesh" userId="9c31840a-16a8-4b13-a969-cfe956679ff7" providerId="ADAL" clId="{160AAF63-FDC5-4CD7-8FC1-23F3CAFF7E56}" dt="2025-01-26T08:53:27.819" v="1211" actId="47"/>
        <pc:sldMkLst>
          <pc:docMk/>
          <pc:sldMk cId="2902781249" sldId="267"/>
        </pc:sldMkLst>
        <pc:spChg chg="add mod">
          <ac:chgData name="Bachu, Lokesh" userId="9c31840a-16a8-4b13-a969-cfe956679ff7" providerId="ADAL" clId="{160AAF63-FDC5-4CD7-8FC1-23F3CAFF7E56}" dt="2025-01-25T08:14:18.867" v="146" actId="20577"/>
          <ac:spMkLst>
            <pc:docMk/>
            <pc:sldMk cId="2902781249" sldId="267"/>
            <ac:spMk id="3" creationId="{D0BB045F-6CE4-B594-94DF-766646637C93}"/>
          </ac:spMkLst>
        </pc:spChg>
      </pc:sldChg>
      <pc:sldChg chg="addSp modSp add del mod">
        <pc:chgData name="Bachu, Lokesh" userId="9c31840a-16a8-4b13-a969-cfe956679ff7" providerId="ADAL" clId="{160AAF63-FDC5-4CD7-8FC1-23F3CAFF7E56}" dt="2025-01-26T08:53:27.819" v="1211" actId="47"/>
        <pc:sldMkLst>
          <pc:docMk/>
          <pc:sldMk cId="4006636989" sldId="268"/>
        </pc:sldMkLst>
        <pc:spChg chg="add mod">
          <ac:chgData name="Bachu, Lokesh" userId="9c31840a-16a8-4b13-a969-cfe956679ff7" providerId="ADAL" clId="{160AAF63-FDC5-4CD7-8FC1-23F3CAFF7E56}" dt="2025-01-25T08:14:57.283" v="152" actId="113"/>
          <ac:spMkLst>
            <pc:docMk/>
            <pc:sldMk cId="4006636989" sldId="268"/>
            <ac:spMk id="3" creationId="{509B076A-42FE-0A1B-6645-4DB621F25BF7}"/>
          </ac:spMkLst>
        </pc:spChg>
      </pc:sldChg>
      <pc:sldChg chg="addSp modSp add del mod">
        <pc:chgData name="Bachu, Lokesh" userId="9c31840a-16a8-4b13-a969-cfe956679ff7" providerId="ADAL" clId="{160AAF63-FDC5-4CD7-8FC1-23F3CAFF7E56}" dt="2025-01-26T08:53:27.819" v="1211" actId="47"/>
        <pc:sldMkLst>
          <pc:docMk/>
          <pc:sldMk cId="1617059505" sldId="269"/>
        </pc:sldMkLst>
        <pc:spChg chg="add mod">
          <ac:chgData name="Bachu, Lokesh" userId="9c31840a-16a8-4b13-a969-cfe956679ff7" providerId="ADAL" clId="{160AAF63-FDC5-4CD7-8FC1-23F3CAFF7E56}" dt="2025-01-25T08:15:24.078" v="160" actId="20577"/>
          <ac:spMkLst>
            <pc:docMk/>
            <pc:sldMk cId="1617059505" sldId="269"/>
            <ac:spMk id="3" creationId="{981EC912-CEB3-CF1F-AF31-DA1DFC55CCD1}"/>
          </ac:spMkLst>
        </pc:spChg>
      </pc:sldChg>
      <pc:sldChg chg="addSp modSp add del mod">
        <pc:chgData name="Bachu, Lokesh" userId="9c31840a-16a8-4b13-a969-cfe956679ff7" providerId="ADAL" clId="{160AAF63-FDC5-4CD7-8FC1-23F3CAFF7E56}" dt="2025-01-26T08:53:27.819" v="1211" actId="47"/>
        <pc:sldMkLst>
          <pc:docMk/>
          <pc:sldMk cId="610302708" sldId="270"/>
        </pc:sldMkLst>
        <pc:spChg chg="add mod">
          <ac:chgData name="Bachu, Lokesh" userId="9c31840a-16a8-4b13-a969-cfe956679ff7" providerId="ADAL" clId="{160AAF63-FDC5-4CD7-8FC1-23F3CAFF7E56}" dt="2025-01-25T08:16:41.434" v="195" actId="113"/>
          <ac:spMkLst>
            <pc:docMk/>
            <pc:sldMk cId="610302708" sldId="270"/>
            <ac:spMk id="3" creationId="{1F1998C5-0F11-5C46-48C3-EAFD6F60E9C3}"/>
          </ac:spMkLst>
        </pc:spChg>
      </pc:sldChg>
      <pc:sldChg chg="addSp modSp add del mod">
        <pc:chgData name="Bachu, Lokesh" userId="9c31840a-16a8-4b13-a969-cfe956679ff7" providerId="ADAL" clId="{160AAF63-FDC5-4CD7-8FC1-23F3CAFF7E56}" dt="2025-01-26T08:53:27.819" v="1211" actId="47"/>
        <pc:sldMkLst>
          <pc:docMk/>
          <pc:sldMk cId="3335832896" sldId="271"/>
        </pc:sldMkLst>
        <pc:spChg chg="add mod">
          <ac:chgData name="Bachu, Lokesh" userId="9c31840a-16a8-4b13-a969-cfe956679ff7" providerId="ADAL" clId="{160AAF63-FDC5-4CD7-8FC1-23F3CAFF7E56}" dt="2025-01-25T08:17:33.760" v="205" actId="255"/>
          <ac:spMkLst>
            <pc:docMk/>
            <pc:sldMk cId="3335832896" sldId="271"/>
            <ac:spMk id="3" creationId="{967955CD-9D47-1FFB-CC11-C34D39099ED0}"/>
          </ac:spMkLst>
        </pc:spChg>
      </pc:sldChg>
      <pc:sldChg chg="addSp modSp add del mod">
        <pc:chgData name="Bachu, Lokesh" userId="9c31840a-16a8-4b13-a969-cfe956679ff7" providerId="ADAL" clId="{160AAF63-FDC5-4CD7-8FC1-23F3CAFF7E56}" dt="2025-01-26T08:53:27.819" v="1211" actId="47"/>
        <pc:sldMkLst>
          <pc:docMk/>
          <pc:sldMk cId="2557197727" sldId="272"/>
        </pc:sldMkLst>
        <pc:spChg chg="add mod">
          <ac:chgData name="Bachu, Lokesh" userId="9c31840a-16a8-4b13-a969-cfe956679ff7" providerId="ADAL" clId="{160AAF63-FDC5-4CD7-8FC1-23F3CAFF7E56}" dt="2025-01-25T08:19:16.240" v="222" actId="14100"/>
          <ac:spMkLst>
            <pc:docMk/>
            <pc:sldMk cId="2557197727" sldId="272"/>
            <ac:spMk id="3" creationId="{79916841-A583-4664-6118-88CC5C422C2B}"/>
          </ac:spMkLst>
        </pc:spChg>
      </pc:sldChg>
      <pc:sldChg chg="addSp modSp add del mod">
        <pc:chgData name="Bachu, Lokesh" userId="9c31840a-16a8-4b13-a969-cfe956679ff7" providerId="ADAL" clId="{160AAF63-FDC5-4CD7-8FC1-23F3CAFF7E56}" dt="2025-01-26T08:53:27.819" v="1211" actId="47"/>
        <pc:sldMkLst>
          <pc:docMk/>
          <pc:sldMk cId="1526938508" sldId="273"/>
        </pc:sldMkLst>
        <pc:spChg chg="add mod">
          <ac:chgData name="Bachu, Lokesh" userId="9c31840a-16a8-4b13-a969-cfe956679ff7" providerId="ADAL" clId="{160AAF63-FDC5-4CD7-8FC1-23F3CAFF7E56}" dt="2025-01-25T08:24:15.856" v="232" actId="20577"/>
          <ac:spMkLst>
            <pc:docMk/>
            <pc:sldMk cId="1526938508" sldId="273"/>
            <ac:spMk id="3" creationId="{A1D0D673-9115-C77E-8B8F-3ABDA4CA45CE}"/>
          </ac:spMkLst>
        </pc:spChg>
      </pc:sldChg>
      <pc:sldChg chg="addSp modSp add del mod">
        <pc:chgData name="Bachu, Lokesh" userId="9c31840a-16a8-4b13-a969-cfe956679ff7" providerId="ADAL" clId="{160AAF63-FDC5-4CD7-8FC1-23F3CAFF7E56}" dt="2025-01-26T08:53:27.819" v="1211" actId="47"/>
        <pc:sldMkLst>
          <pc:docMk/>
          <pc:sldMk cId="2584909236" sldId="274"/>
        </pc:sldMkLst>
        <pc:spChg chg="add mod">
          <ac:chgData name="Bachu, Lokesh" userId="9c31840a-16a8-4b13-a969-cfe956679ff7" providerId="ADAL" clId="{160AAF63-FDC5-4CD7-8FC1-23F3CAFF7E56}" dt="2025-01-25T08:25:15.034" v="238" actId="1076"/>
          <ac:spMkLst>
            <pc:docMk/>
            <pc:sldMk cId="2584909236" sldId="274"/>
            <ac:spMk id="3" creationId="{0ECAF027-CFF9-FB4E-1B2A-ACB5E60F74C2}"/>
          </ac:spMkLst>
        </pc:spChg>
      </pc:sldChg>
      <pc:sldChg chg="addSp modSp add del mod">
        <pc:chgData name="Bachu, Lokesh" userId="9c31840a-16a8-4b13-a969-cfe956679ff7" providerId="ADAL" clId="{160AAF63-FDC5-4CD7-8FC1-23F3CAFF7E56}" dt="2025-01-26T08:53:27.819" v="1211" actId="47"/>
        <pc:sldMkLst>
          <pc:docMk/>
          <pc:sldMk cId="4100494445" sldId="275"/>
        </pc:sldMkLst>
        <pc:spChg chg="add mod">
          <ac:chgData name="Bachu, Lokesh" userId="9c31840a-16a8-4b13-a969-cfe956679ff7" providerId="ADAL" clId="{160AAF63-FDC5-4CD7-8FC1-23F3CAFF7E56}" dt="2025-01-25T08:26:04.464" v="245" actId="14100"/>
          <ac:spMkLst>
            <pc:docMk/>
            <pc:sldMk cId="4100494445" sldId="275"/>
            <ac:spMk id="3" creationId="{7A9D95DA-2C80-E293-76F0-63FD17FD7D11}"/>
          </ac:spMkLst>
        </pc:spChg>
      </pc:sldChg>
      <pc:sldChg chg="addSp modSp add del mod">
        <pc:chgData name="Bachu, Lokesh" userId="9c31840a-16a8-4b13-a969-cfe956679ff7" providerId="ADAL" clId="{160AAF63-FDC5-4CD7-8FC1-23F3CAFF7E56}" dt="2025-01-26T08:53:27.819" v="1211" actId="47"/>
        <pc:sldMkLst>
          <pc:docMk/>
          <pc:sldMk cId="1147804566" sldId="276"/>
        </pc:sldMkLst>
        <pc:spChg chg="add mod">
          <ac:chgData name="Bachu, Lokesh" userId="9c31840a-16a8-4b13-a969-cfe956679ff7" providerId="ADAL" clId="{160AAF63-FDC5-4CD7-8FC1-23F3CAFF7E56}" dt="2025-01-25T08:26:47.267" v="254" actId="255"/>
          <ac:spMkLst>
            <pc:docMk/>
            <pc:sldMk cId="1147804566" sldId="276"/>
            <ac:spMk id="3" creationId="{18E5883C-3825-0970-CE01-CBDBBA8D609D}"/>
          </ac:spMkLst>
        </pc:spChg>
      </pc:sldChg>
      <pc:sldChg chg="addSp modSp add del mod">
        <pc:chgData name="Bachu, Lokesh" userId="9c31840a-16a8-4b13-a969-cfe956679ff7" providerId="ADAL" clId="{160AAF63-FDC5-4CD7-8FC1-23F3CAFF7E56}" dt="2025-01-26T08:53:27.819" v="1211" actId="47"/>
        <pc:sldMkLst>
          <pc:docMk/>
          <pc:sldMk cId="2520262672" sldId="277"/>
        </pc:sldMkLst>
        <pc:spChg chg="add mod">
          <ac:chgData name="Bachu, Lokesh" userId="9c31840a-16a8-4b13-a969-cfe956679ff7" providerId="ADAL" clId="{160AAF63-FDC5-4CD7-8FC1-23F3CAFF7E56}" dt="2025-01-25T08:27:35.247" v="265" actId="14100"/>
          <ac:spMkLst>
            <pc:docMk/>
            <pc:sldMk cId="2520262672" sldId="277"/>
            <ac:spMk id="3" creationId="{E9853F5E-A5C1-FF60-54B2-4FBB836DE3C0}"/>
          </ac:spMkLst>
        </pc:spChg>
      </pc:sldChg>
      <pc:sldChg chg="addSp modSp add del mod">
        <pc:chgData name="Bachu, Lokesh" userId="9c31840a-16a8-4b13-a969-cfe956679ff7" providerId="ADAL" clId="{160AAF63-FDC5-4CD7-8FC1-23F3CAFF7E56}" dt="2025-01-26T08:53:27.819" v="1211" actId="47"/>
        <pc:sldMkLst>
          <pc:docMk/>
          <pc:sldMk cId="1283992524" sldId="278"/>
        </pc:sldMkLst>
        <pc:spChg chg="add mod">
          <ac:chgData name="Bachu, Lokesh" userId="9c31840a-16a8-4b13-a969-cfe956679ff7" providerId="ADAL" clId="{160AAF63-FDC5-4CD7-8FC1-23F3CAFF7E56}" dt="2025-01-25T08:28:39.907" v="276" actId="113"/>
          <ac:spMkLst>
            <pc:docMk/>
            <pc:sldMk cId="1283992524" sldId="278"/>
            <ac:spMk id="3" creationId="{492DADD5-2FBF-C8CA-1714-EFB31B03B973}"/>
          </ac:spMkLst>
        </pc:spChg>
      </pc:sldChg>
      <pc:sldChg chg="addSp modSp add del mod">
        <pc:chgData name="Bachu, Lokesh" userId="9c31840a-16a8-4b13-a969-cfe956679ff7" providerId="ADAL" clId="{160AAF63-FDC5-4CD7-8FC1-23F3CAFF7E56}" dt="2025-01-26T08:53:27.819" v="1211" actId="47"/>
        <pc:sldMkLst>
          <pc:docMk/>
          <pc:sldMk cId="783806403" sldId="279"/>
        </pc:sldMkLst>
        <pc:spChg chg="add mod">
          <ac:chgData name="Bachu, Lokesh" userId="9c31840a-16a8-4b13-a969-cfe956679ff7" providerId="ADAL" clId="{160AAF63-FDC5-4CD7-8FC1-23F3CAFF7E56}" dt="2025-01-25T08:29:26.164" v="288" actId="20577"/>
          <ac:spMkLst>
            <pc:docMk/>
            <pc:sldMk cId="783806403" sldId="279"/>
            <ac:spMk id="3" creationId="{1DD162F6-981E-26B2-4246-BACF8A001A0B}"/>
          </ac:spMkLst>
        </pc:spChg>
      </pc:sldChg>
      <pc:sldChg chg="addSp modSp add del mod">
        <pc:chgData name="Bachu, Lokesh" userId="9c31840a-16a8-4b13-a969-cfe956679ff7" providerId="ADAL" clId="{160AAF63-FDC5-4CD7-8FC1-23F3CAFF7E56}" dt="2025-01-26T08:53:27.819" v="1211" actId="47"/>
        <pc:sldMkLst>
          <pc:docMk/>
          <pc:sldMk cId="3937960722" sldId="280"/>
        </pc:sldMkLst>
        <pc:spChg chg="add mod">
          <ac:chgData name="Bachu, Lokesh" userId="9c31840a-16a8-4b13-a969-cfe956679ff7" providerId="ADAL" clId="{160AAF63-FDC5-4CD7-8FC1-23F3CAFF7E56}" dt="2025-01-25T08:31:29.527" v="296" actId="113"/>
          <ac:spMkLst>
            <pc:docMk/>
            <pc:sldMk cId="3937960722" sldId="280"/>
            <ac:spMk id="3" creationId="{786988EE-9014-2106-A86F-939C6EEC0330}"/>
          </ac:spMkLst>
        </pc:spChg>
      </pc:sldChg>
      <pc:sldChg chg="addSp modSp add del mod">
        <pc:chgData name="Bachu, Lokesh" userId="9c31840a-16a8-4b13-a969-cfe956679ff7" providerId="ADAL" clId="{160AAF63-FDC5-4CD7-8FC1-23F3CAFF7E56}" dt="2025-01-26T08:53:27.819" v="1211" actId="47"/>
        <pc:sldMkLst>
          <pc:docMk/>
          <pc:sldMk cId="944086714" sldId="281"/>
        </pc:sldMkLst>
        <pc:spChg chg="add mod">
          <ac:chgData name="Bachu, Lokesh" userId="9c31840a-16a8-4b13-a969-cfe956679ff7" providerId="ADAL" clId="{160AAF63-FDC5-4CD7-8FC1-23F3CAFF7E56}" dt="2025-01-25T08:58:48.435" v="302" actId="20577"/>
          <ac:spMkLst>
            <pc:docMk/>
            <pc:sldMk cId="944086714" sldId="281"/>
            <ac:spMk id="3" creationId="{7612AA5E-D6F2-F8F5-F9A3-935A2A6C27DE}"/>
          </ac:spMkLst>
        </pc:spChg>
      </pc:sldChg>
      <pc:sldChg chg="addSp modSp add del mod">
        <pc:chgData name="Bachu, Lokesh" userId="9c31840a-16a8-4b13-a969-cfe956679ff7" providerId="ADAL" clId="{160AAF63-FDC5-4CD7-8FC1-23F3CAFF7E56}" dt="2025-01-26T08:53:27.819" v="1211" actId="47"/>
        <pc:sldMkLst>
          <pc:docMk/>
          <pc:sldMk cId="2269604788" sldId="282"/>
        </pc:sldMkLst>
        <pc:spChg chg="add mod">
          <ac:chgData name="Bachu, Lokesh" userId="9c31840a-16a8-4b13-a969-cfe956679ff7" providerId="ADAL" clId="{160AAF63-FDC5-4CD7-8FC1-23F3CAFF7E56}" dt="2025-01-25T09:00:00.858" v="308" actId="113"/>
          <ac:spMkLst>
            <pc:docMk/>
            <pc:sldMk cId="2269604788" sldId="282"/>
            <ac:spMk id="3" creationId="{3A5BCBFD-0BEF-A784-7BA2-7F9D62C93C4B}"/>
          </ac:spMkLst>
        </pc:spChg>
      </pc:sldChg>
      <pc:sldChg chg="addSp modSp add del mod">
        <pc:chgData name="Bachu, Lokesh" userId="9c31840a-16a8-4b13-a969-cfe956679ff7" providerId="ADAL" clId="{160AAF63-FDC5-4CD7-8FC1-23F3CAFF7E56}" dt="2025-01-26T08:53:27.819" v="1211" actId="47"/>
        <pc:sldMkLst>
          <pc:docMk/>
          <pc:sldMk cId="1161289923" sldId="283"/>
        </pc:sldMkLst>
        <pc:spChg chg="add mod">
          <ac:chgData name="Bachu, Lokesh" userId="9c31840a-16a8-4b13-a969-cfe956679ff7" providerId="ADAL" clId="{160AAF63-FDC5-4CD7-8FC1-23F3CAFF7E56}" dt="2025-01-25T09:00:25.468" v="312" actId="255"/>
          <ac:spMkLst>
            <pc:docMk/>
            <pc:sldMk cId="1161289923" sldId="283"/>
            <ac:spMk id="3" creationId="{EA686329-4C65-9A5E-D435-CB6030148AE3}"/>
          </ac:spMkLst>
        </pc:spChg>
      </pc:sldChg>
      <pc:sldChg chg="addSp modSp add del mod">
        <pc:chgData name="Bachu, Lokesh" userId="9c31840a-16a8-4b13-a969-cfe956679ff7" providerId="ADAL" clId="{160AAF63-FDC5-4CD7-8FC1-23F3CAFF7E56}" dt="2025-01-26T08:53:27.819" v="1211" actId="47"/>
        <pc:sldMkLst>
          <pc:docMk/>
          <pc:sldMk cId="47750538" sldId="284"/>
        </pc:sldMkLst>
        <pc:spChg chg="add mod">
          <ac:chgData name="Bachu, Lokesh" userId="9c31840a-16a8-4b13-a969-cfe956679ff7" providerId="ADAL" clId="{160AAF63-FDC5-4CD7-8FC1-23F3CAFF7E56}" dt="2025-01-25T09:01:03.775" v="320" actId="255"/>
          <ac:spMkLst>
            <pc:docMk/>
            <pc:sldMk cId="47750538" sldId="284"/>
            <ac:spMk id="3" creationId="{ABBF64EE-2514-B595-D751-0D02DCDE3A57}"/>
          </ac:spMkLst>
        </pc:spChg>
      </pc:sldChg>
      <pc:sldChg chg="addSp delSp modSp add del mod setBg">
        <pc:chgData name="Bachu, Lokesh" userId="9c31840a-16a8-4b13-a969-cfe956679ff7" providerId="ADAL" clId="{160AAF63-FDC5-4CD7-8FC1-23F3CAFF7E56}" dt="2025-01-26T08:53:27.819" v="1211" actId="47"/>
        <pc:sldMkLst>
          <pc:docMk/>
          <pc:sldMk cId="1838542621" sldId="285"/>
        </pc:sldMkLst>
        <pc:spChg chg="add del">
          <ac:chgData name="Bachu, Lokesh" userId="9c31840a-16a8-4b13-a969-cfe956679ff7" providerId="ADAL" clId="{160AAF63-FDC5-4CD7-8FC1-23F3CAFF7E56}" dt="2025-01-25T09:01:37.063" v="323" actId="26606"/>
          <ac:spMkLst>
            <pc:docMk/>
            <pc:sldMk cId="1838542621" sldId="285"/>
            <ac:spMk id="8" creationId="{F3060C83-F051-4F0E-ABAD-AA0DFC48B218}"/>
          </ac:spMkLst>
        </pc:spChg>
        <pc:spChg chg="add del">
          <ac:chgData name="Bachu, Lokesh" userId="9c31840a-16a8-4b13-a969-cfe956679ff7" providerId="ADAL" clId="{160AAF63-FDC5-4CD7-8FC1-23F3CAFF7E56}" dt="2025-01-25T09:01:37.063" v="323" actId="26606"/>
          <ac:spMkLst>
            <pc:docMk/>
            <pc:sldMk cId="1838542621" sldId="285"/>
            <ac:spMk id="10" creationId="{83C98ABE-055B-441F-B07E-44F97F083C39}"/>
          </ac:spMkLst>
        </pc:spChg>
        <pc:spChg chg="add del">
          <ac:chgData name="Bachu, Lokesh" userId="9c31840a-16a8-4b13-a969-cfe956679ff7" providerId="ADAL" clId="{160AAF63-FDC5-4CD7-8FC1-23F3CAFF7E56}" dt="2025-01-25T09:01:37.063" v="323" actId="26606"/>
          <ac:spMkLst>
            <pc:docMk/>
            <pc:sldMk cId="1838542621" sldId="285"/>
            <ac:spMk id="12" creationId="{29FDB030-9B49-4CED-8CCD-4D99382388AC}"/>
          </ac:spMkLst>
        </pc:spChg>
        <pc:spChg chg="add del">
          <ac:chgData name="Bachu, Lokesh" userId="9c31840a-16a8-4b13-a969-cfe956679ff7" providerId="ADAL" clId="{160AAF63-FDC5-4CD7-8FC1-23F3CAFF7E56}" dt="2025-01-25T09:01:37.063" v="323" actId="26606"/>
          <ac:spMkLst>
            <pc:docMk/>
            <pc:sldMk cId="1838542621" sldId="285"/>
            <ac:spMk id="14" creationId="{3783CA14-24A1-485C-8B30-D6A5D87987AD}"/>
          </ac:spMkLst>
        </pc:spChg>
        <pc:spChg chg="add del">
          <ac:chgData name="Bachu, Lokesh" userId="9c31840a-16a8-4b13-a969-cfe956679ff7" providerId="ADAL" clId="{160AAF63-FDC5-4CD7-8FC1-23F3CAFF7E56}" dt="2025-01-25T09:01:37.063" v="323" actId="26606"/>
          <ac:spMkLst>
            <pc:docMk/>
            <pc:sldMk cId="1838542621" sldId="285"/>
            <ac:spMk id="16" creationId="{9A97C86A-04D6-40F7-AE84-31AB43E6A846}"/>
          </ac:spMkLst>
        </pc:spChg>
        <pc:spChg chg="add del">
          <ac:chgData name="Bachu, Lokesh" userId="9c31840a-16a8-4b13-a969-cfe956679ff7" providerId="ADAL" clId="{160AAF63-FDC5-4CD7-8FC1-23F3CAFF7E56}" dt="2025-01-25T09:01:37.063" v="323" actId="26606"/>
          <ac:spMkLst>
            <pc:docMk/>
            <pc:sldMk cId="1838542621" sldId="285"/>
            <ac:spMk id="18" creationId="{FF9F2414-84E8-453E-B1F3-389FDE8192D9}"/>
          </ac:spMkLst>
        </pc:spChg>
        <pc:spChg chg="add del">
          <ac:chgData name="Bachu, Lokesh" userId="9c31840a-16a8-4b13-a969-cfe956679ff7" providerId="ADAL" clId="{160AAF63-FDC5-4CD7-8FC1-23F3CAFF7E56}" dt="2025-01-25T09:01:37.063" v="323" actId="26606"/>
          <ac:spMkLst>
            <pc:docMk/>
            <pc:sldMk cId="1838542621" sldId="285"/>
            <ac:spMk id="20" creationId="{3ECA69A1-7536-43AC-85EF-C7106179F5ED}"/>
          </ac:spMkLst>
        </pc:spChg>
        <pc:spChg chg="add">
          <ac:chgData name="Bachu, Lokesh" userId="9c31840a-16a8-4b13-a969-cfe956679ff7" providerId="ADAL" clId="{160AAF63-FDC5-4CD7-8FC1-23F3CAFF7E56}" dt="2025-01-25T09:01:37.083" v="324" actId="26606"/>
          <ac:spMkLst>
            <pc:docMk/>
            <pc:sldMk cId="1838542621" sldId="285"/>
            <ac:spMk id="22" creationId="{86FF76B9-219D-4469-AF87-0236D29032F1}"/>
          </ac:spMkLst>
        </pc:spChg>
        <pc:spChg chg="add">
          <ac:chgData name="Bachu, Lokesh" userId="9c31840a-16a8-4b13-a969-cfe956679ff7" providerId="ADAL" clId="{160AAF63-FDC5-4CD7-8FC1-23F3CAFF7E56}" dt="2025-01-25T09:01:37.083" v="324" actId="26606"/>
          <ac:spMkLst>
            <pc:docMk/>
            <pc:sldMk cId="1838542621" sldId="285"/>
            <ac:spMk id="25" creationId="{2E80C965-DB6D-4F81-9E9E-B027384D0BD6}"/>
          </ac:spMkLst>
        </pc:spChg>
        <pc:spChg chg="add">
          <ac:chgData name="Bachu, Lokesh" userId="9c31840a-16a8-4b13-a969-cfe956679ff7" providerId="ADAL" clId="{160AAF63-FDC5-4CD7-8FC1-23F3CAFF7E56}" dt="2025-01-25T09:01:37.083" v="324" actId="26606"/>
          <ac:spMkLst>
            <pc:docMk/>
            <pc:sldMk cId="1838542621" sldId="285"/>
            <ac:spMk id="26" creationId="{633C5E46-DAC5-4661-9C87-22B08E2A512F}"/>
          </ac:spMkLst>
        </pc:spChg>
        <pc:grpChg chg="add">
          <ac:chgData name="Bachu, Lokesh" userId="9c31840a-16a8-4b13-a969-cfe956679ff7" providerId="ADAL" clId="{160AAF63-FDC5-4CD7-8FC1-23F3CAFF7E56}" dt="2025-01-25T09:01:37.083" v="324" actId="26606"/>
          <ac:grpSpMkLst>
            <pc:docMk/>
            <pc:sldMk cId="1838542621" sldId="285"/>
            <ac:grpSpMk id="23" creationId="{DB88BD78-87E1-424D-B479-C37D8E41B12E}"/>
          </ac:grpSpMkLst>
        </pc:grpChg>
        <pc:picChg chg="add mod">
          <ac:chgData name="Bachu, Lokesh" userId="9c31840a-16a8-4b13-a969-cfe956679ff7" providerId="ADAL" clId="{160AAF63-FDC5-4CD7-8FC1-23F3CAFF7E56}" dt="2025-01-25T09:01:37.083" v="324" actId="26606"/>
          <ac:picMkLst>
            <pc:docMk/>
            <pc:sldMk cId="1838542621" sldId="285"/>
            <ac:picMk id="3" creationId="{7787112C-C586-1A3B-4CB1-00875AF5ADDA}"/>
          </ac:picMkLst>
        </pc:picChg>
      </pc:sldChg>
      <pc:sldChg chg="addSp modSp add del mod setBg">
        <pc:chgData name="Bachu, Lokesh" userId="9c31840a-16a8-4b13-a969-cfe956679ff7" providerId="ADAL" clId="{160AAF63-FDC5-4CD7-8FC1-23F3CAFF7E56}" dt="2025-01-26T08:53:27.819" v="1211" actId="47"/>
        <pc:sldMkLst>
          <pc:docMk/>
          <pc:sldMk cId="56688085" sldId="286"/>
        </pc:sldMkLst>
        <pc:spChg chg="add mod">
          <ac:chgData name="Bachu, Lokesh" userId="9c31840a-16a8-4b13-a969-cfe956679ff7" providerId="ADAL" clId="{160AAF63-FDC5-4CD7-8FC1-23F3CAFF7E56}" dt="2025-01-25T15:47:17.895" v="329" actId="26606"/>
          <ac:spMkLst>
            <pc:docMk/>
            <pc:sldMk cId="56688085" sldId="286"/>
            <ac:spMk id="2" creationId="{46E4057C-97A5-3884-30F2-65620DD647C7}"/>
          </ac:spMkLst>
        </pc:spChg>
        <pc:spChg chg="add">
          <ac:chgData name="Bachu, Lokesh" userId="9c31840a-16a8-4b13-a969-cfe956679ff7" providerId="ADAL" clId="{160AAF63-FDC5-4CD7-8FC1-23F3CAFF7E56}" dt="2025-01-25T15:47:17.895" v="329" actId="26606"/>
          <ac:spMkLst>
            <pc:docMk/>
            <pc:sldMk cId="56688085" sldId="286"/>
            <ac:spMk id="7" creationId="{A8DB9CD9-59B1-4D73-BC4C-98796A48EF9B}"/>
          </ac:spMkLst>
        </pc:spChg>
        <pc:spChg chg="add">
          <ac:chgData name="Bachu, Lokesh" userId="9c31840a-16a8-4b13-a969-cfe956679ff7" providerId="ADAL" clId="{160AAF63-FDC5-4CD7-8FC1-23F3CAFF7E56}" dt="2025-01-25T15:47:17.895" v="329" actId="26606"/>
          <ac:spMkLst>
            <pc:docMk/>
            <pc:sldMk cId="56688085" sldId="286"/>
            <ac:spMk id="9" creationId="{8874A6A9-41FF-4E33-AFA8-F9F81436A59E}"/>
          </ac:spMkLst>
        </pc:spChg>
        <pc:grpChg chg="add">
          <ac:chgData name="Bachu, Lokesh" userId="9c31840a-16a8-4b13-a969-cfe956679ff7" providerId="ADAL" clId="{160AAF63-FDC5-4CD7-8FC1-23F3CAFF7E56}" dt="2025-01-25T15:47:17.895" v="329" actId="26606"/>
          <ac:grpSpMkLst>
            <pc:docMk/>
            <pc:sldMk cId="56688085" sldId="286"/>
            <ac:grpSpMk id="11" creationId="{721D730E-1F97-4071-B143-B05E6D2599BC}"/>
          </ac:grpSpMkLst>
        </pc:grpChg>
      </pc:sldChg>
      <pc:sldChg chg="addSp modSp add del mod">
        <pc:chgData name="Bachu, Lokesh" userId="9c31840a-16a8-4b13-a969-cfe956679ff7" providerId="ADAL" clId="{160AAF63-FDC5-4CD7-8FC1-23F3CAFF7E56}" dt="2025-01-26T08:53:27.819" v="1211" actId="47"/>
        <pc:sldMkLst>
          <pc:docMk/>
          <pc:sldMk cId="3955118539" sldId="287"/>
        </pc:sldMkLst>
        <pc:spChg chg="add mod">
          <ac:chgData name="Bachu, Lokesh" userId="9c31840a-16a8-4b13-a969-cfe956679ff7" providerId="ADAL" clId="{160AAF63-FDC5-4CD7-8FC1-23F3CAFF7E56}" dt="2025-01-25T15:49:21.520" v="343" actId="113"/>
          <ac:spMkLst>
            <pc:docMk/>
            <pc:sldMk cId="3955118539" sldId="287"/>
            <ac:spMk id="3" creationId="{DCB93FF9-55BD-D39D-3172-E2DE6CBEE7B9}"/>
          </ac:spMkLst>
        </pc:spChg>
      </pc:sldChg>
      <pc:sldChg chg="addSp modSp add del mod ord">
        <pc:chgData name="Bachu, Lokesh" userId="9c31840a-16a8-4b13-a969-cfe956679ff7" providerId="ADAL" clId="{160AAF63-FDC5-4CD7-8FC1-23F3CAFF7E56}" dt="2025-01-26T08:53:27.819" v="1211" actId="47"/>
        <pc:sldMkLst>
          <pc:docMk/>
          <pc:sldMk cId="1152319242" sldId="288"/>
        </pc:sldMkLst>
        <pc:spChg chg="add mod">
          <ac:chgData name="Bachu, Lokesh" userId="9c31840a-16a8-4b13-a969-cfe956679ff7" providerId="ADAL" clId="{160AAF63-FDC5-4CD7-8FC1-23F3CAFF7E56}" dt="2025-01-25T15:50:12.025" v="353" actId="255"/>
          <ac:spMkLst>
            <pc:docMk/>
            <pc:sldMk cId="1152319242" sldId="288"/>
            <ac:spMk id="3" creationId="{042AACAF-F734-7887-0A5D-2554F60226C1}"/>
          </ac:spMkLst>
        </pc:spChg>
      </pc:sldChg>
      <pc:sldChg chg="addSp modSp add del mod">
        <pc:chgData name="Bachu, Lokesh" userId="9c31840a-16a8-4b13-a969-cfe956679ff7" providerId="ADAL" clId="{160AAF63-FDC5-4CD7-8FC1-23F3CAFF7E56}" dt="2025-01-26T08:53:27.819" v="1211" actId="47"/>
        <pc:sldMkLst>
          <pc:docMk/>
          <pc:sldMk cId="1601435321" sldId="289"/>
        </pc:sldMkLst>
        <pc:spChg chg="add mod">
          <ac:chgData name="Bachu, Lokesh" userId="9c31840a-16a8-4b13-a969-cfe956679ff7" providerId="ADAL" clId="{160AAF63-FDC5-4CD7-8FC1-23F3CAFF7E56}" dt="2025-01-25T15:51:03.084" v="360" actId="113"/>
          <ac:spMkLst>
            <pc:docMk/>
            <pc:sldMk cId="1601435321" sldId="289"/>
            <ac:spMk id="3" creationId="{2DD2C004-94C5-0D88-0A42-BCCA52DBBC97}"/>
          </ac:spMkLst>
        </pc:spChg>
      </pc:sldChg>
      <pc:sldChg chg="addSp modSp add del mod">
        <pc:chgData name="Bachu, Lokesh" userId="9c31840a-16a8-4b13-a969-cfe956679ff7" providerId="ADAL" clId="{160AAF63-FDC5-4CD7-8FC1-23F3CAFF7E56}" dt="2025-01-26T08:53:27.819" v="1211" actId="47"/>
        <pc:sldMkLst>
          <pc:docMk/>
          <pc:sldMk cId="3054113342" sldId="290"/>
        </pc:sldMkLst>
        <pc:spChg chg="add mod">
          <ac:chgData name="Bachu, Lokesh" userId="9c31840a-16a8-4b13-a969-cfe956679ff7" providerId="ADAL" clId="{160AAF63-FDC5-4CD7-8FC1-23F3CAFF7E56}" dt="2025-01-25T15:51:43.083" v="370" actId="14100"/>
          <ac:spMkLst>
            <pc:docMk/>
            <pc:sldMk cId="3054113342" sldId="290"/>
            <ac:spMk id="3" creationId="{EA302B95-A27D-220E-BA13-2A851E0A2863}"/>
          </ac:spMkLst>
        </pc:spChg>
      </pc:sldChg>
      <pc:sldChg chg="addSp modSp add del mod">
        <pc:chgData name="Bachu, Lokesh" userId="9c31840a-16a8-4b13-a969-cfe956679ff7" providerId="ADAL" clId="{160AAF63-FDC5-4CD7-8FC1-23F3CAFF7E56}" dt="2025-01-26T08:53:27.819" v="1211" actId="47"/>
        <pc:sldMkLst>
          <pc:docMk/>
          <pc:sldMk cId="4237546667" sldId="291"/>
        </pc:sldMkLst>
        <pc:spChg chg="add mod">
          <ac:chgData name="Bachu, Lokesh" userId="9c31840a-16a8-4b13-a969-cfe956679ff7" providerId="ADAL" clId="{160AAF63-FDC5-4CD7-8FC1-23F3CAFF7E56}" dt="2025-01-25T15:53:17.111" v="384" actId="113"/>
          <ac:spMkLst>
            <pc:docMk/>
            <pc:sldMk cId="4237546667" sldId="291"/>
            <ac:spMk id="3" creationId="{40D62099-8A67-25CA-1CA9-EB1ED5E889A2}"/>
          </ac:spMkLst>
        </pc:spChg>
      </pc:sldChg>
      <pc:sldChg chg="addSp modSp add del mod">
        <pc:chgData name="Bachu, Lokesh" userId="9c31840a-16a8-4b13-a969-cfe956679ff7" providerId="ADAL" clId="{160AAF63-FDC5-4CD7-8FC1-23F3CAFF7E56}" dt="2025-01-26T08:53:27.819" v="1211" actId="47"/>
        <pc:sldMkLst>
          <pc:docMk/>
          <pc:sldMk cId="2063587060" sldId="292"/>
        </pc:sldMkLst>
        <pc:spChg chg="add mod">
          <ac:chgData name="Bachu, Lokesh" userId="9c31840a-16a8-4b13-a969-cfe956679ff7" providerId="ADAL" clId="{160AAF63-FDC5-4CD7-8FC1-23F3CAFF7E56}" dt="2025-01-25T15:54:20.845" v="396" actId="113"/>
          <ac:spMkLst>
            <pc:docMk/>
            <pc:sldMk cId="2063587060" sldId="292"/>
            <ac:spMk id="3" creationId="{CB38944A-73E8-051E-3367-F0A9A09A7048}"/>
          </ac:spMkLst>
        </pc:spChg>
      </pc:sldChg>
      <pc:sldChg chg="addSp modSp add del mod">
        <pc:chgData name="Bachu, Lokesh" userId="9c31840a-16a8-4b13-a969-cfe956679ff7" providerId="ADAL" clId="{160AAF63-FDC5-4CD7-8FC1-23F3CAFF7E56}" dt="2025-01-26T08:53:27.819" v="1211" actId="47"/>
        <pc:sldMkLst>
          <pc:docMk/>
          <pc:sldMk cId="3959459135" sldId="293"/>
        </pc:sldMkLst>
        <pc:spChg chg="add mod">
          <ac:chgData name="Bachu, Lokesh" userId="9c31840a-16a8-4b13-a969-cfe956679ff7" providerId="ADAL" clId="{160AAF63-FDC5-4CD7-8FC1-23F3CAFF7E56}" dt="2025-01-25T15:56:18.736" v="420" actId="113"/>
          <ac:spMkLst>
            <pc:docMk/>
            <pc:sldMk cId="3959459135" sldId="293"/>
            <ac:spMk id="3" creationId="{3376B404-2648-0C02-5A3D-911ABC8E34BC}"/>
          </ac:spMkLst>
        </pc:spChg>
      </pc:sldChg>
      <pc:sldChg chg="addSp delSp modSp add del mod setBg">
        <pc:chgData name="Bachu, Lokesh" userId="9c31840a-16a8-4b13-a969-cfe956679ff7" providerId="ADAL" clId="{160AAF63-FDC5-4CD7-8FC1-23F3CAFF7E56}" dt="2025-01-26T05:42:26.104" v="506" actId="2696"/>
        <pc:sldMkLst>
          <pc:docMk/>
          <pc:sldMk cId="14337794" sldId="294"/>
        </pc:sldMkLst>
        <pc:spChg chg="add del">
          <ac:chgData name="Bachu, Lokesh" userId="9c31840a-16a8-4b13-a969-cfe956679ff7" providerId="ADAL" clId="{160AAF63-FDC5-4CD7-8FC1-23F3CAFF7E56}" dt="2025-01-26T04:27:00.283" v="433" actId="26606"/>
          <ac:spMkLst>
            <pc:docMk/>
            <pc:sldMk cId="14337794" sldId="294"/>
            <ac:spMk id="8" creationId="{F3060C83-F051-4F0E-ABAD-AA0DFC48B218}"/>
          </ac:spMkLst>
        </pc:spChg>
        <pc:spChg chg="add del">
          <ac:chgData name="Bachu, Lokesh" userId="9c31840a-16a8-4b13-a969-cfe956679ff7" providerId="ADAL" clId="{160AAF63-FDC5-4CD7-8FC1-23F3CAFF7E56}" dt="2025-01-26T04:27:00.283" v="433" actId="26606"/>
          <ac:spMkLst>
            <pc:docMk/>
            <pc:sldMk cId="14337794" sldId="294"/>
            <ac:spMk id="10" creationId="{83C98ABE-055B-441F-B07E-44F97F083C39}"/>
          </ac:spMkLst>
        </pc:spChg>
        <pc:spChg chg="add del">
          <ac:chgData name="Bachu, Lokesh" userId="9c31840a-16a8-4b13-a969-cfe956679ff7" providerId="ADAL" clId="{160AAF63-FDC5-4CD7-8FC1-23F3CAFF7E56}" dt="2025-01-26T04:27:00.283" v="433" actId="26606"/>
          <ac:spMkLst>
            <pc:docMk/>
            <pc:sldMk cId="14337794" sldId="294"/>
            <ac:spMk id="12" creationId="{29FDB030-9B49-4CED-8CCD-4D99382388AC}"/>
          </ac:spMkLst>
        </pc:spChg>
        <pc:spChg chg="add del">
          <ac:chgData name="Bachu, Lokesh" userId="9c31840a-16a8-4b13-a969-cfe956679ff7" providerId="ADAL" clId="{160AAF63-FDC5-4CD7-8FC1-23F3CAFF7E56}" dt="2025-01-26T04:27:00.283" v="433" actId="26606"/>
          <ac:spMkLst>
            <pc:docMk/>
            <pc:sldMk cId="14337794" sldId="294"/>
            <ac:spMk id="14" creationId="{3783CA14-24A1-485C-8B30-D6A5D87987AD}"/>
          </ac:spMkLst>
        </pc:spChg>
        <pc:spChg chg="add del">
          <ac:chgData name="Bachu, Lokesh" userId="9c31840a-16a8-4b13-a969-cfe956679ff7" providerId="ADAL" clId="{160AAF63-FDC5-4CD7-8FC1-23F3CAFF7E56}" dt="2025-01-26T04:27:00.283" v="433" actId="26606"/>
          <ac:spMkLst>
            <pc:docMk/>
            <pc:sldMk cId="14337794" sldId="294"/>
            <ac:spMk id="16" creationId="{9A97C86A-04D6-40F7-AE84-31AB43E6A846}"/>
          </ac:spMkLst>
        </pc:spChg>
        <pc:spChg chg="add del">
          <ac:chgData name="Bachu, Lokesh" userId="9c31840a-16a8-4b13-a969-cfe956679ff7" providerId="ADAL" clId="{160AAF63-FDC5-4CD7-8FC1-23F3CAFF7E56}" dt="2025-01-26T04:27:00.283" v="433" actId="26606"/>
          <ac:spMkLst>
            <pc:docMk/>
            <pc:sldMk cId="14337794" sldId="294"/>
            <ac:spMk id="18" creationId="{FF9F2414-84E8-453E-B1F3-389FDE8192D9}"/>
          </ac:spMkLst>
        </pc:spChg>
        <pc:spChg chg="add del">
          <ac:chgData name="Bachu, Lokesh" userId="9c31840a-16a8-4b13-a969-cfe956679ff7" providerId="ADAL" clId="{160AAF63-FDC5-4CD7-8FC1-23F3CAFF7E56}" dt="2025-01-26T04:27:00.283" v="433" actId="26606"/>
          <ac:spMkLst>
            <pc:docMk/>
            <pc:sldMk cId="14337794" sldId="294"/>
            <ac:spMk id="20" creationId="{3ECA69A1-7536-43AC-85EF-C7106179F5ED}"/>
          </ac:spMkLst>
        </pc:spChg>
        <pc:spChg chg="add">
          <ac:chgData name="Bachu, Lokesh" userId="9c31840a-16a8-4b13-a969-cfe956679ff7" providerId="ADAL" clId="{160AAF63-FDC5-4CD7-8FC1-23F3CAFF7E56}" dt="2025-01-26T04:27:00.299" v="434" actId="26606"/>
          <ac:spMkLst>
            <pc:docMk/>
            <pc:sldMk cId="14337794" sldId="294"/>
            <ac:spMk id="22" creationId="{86FF76B9-219D-4469-AF87-0236D29032F1}"/>
          </ac:spMkLst>
        </pc:spChg>
        <pc:spChg chg="add">
          <ac:chgData name="Bachu, Lokesh" userId="9c31840a-16a8-4b13-a969-cfe956679ff7" providerId="ADAL" clId="{160AAF63-FDC5-4CD7-8FC1-23F3CAFF7E56}" dt="2025-01-26T04:27:00.299" v="434" actId="26606"/>
          <ac:spMkLst>
            <pc:docMk/>
            <pc:sldMk cId="14337794" sldId="294"/>
            <ac:spMk id="25" creationId="{2E80C965-DB6D-4F81-9E9E-B027384D0BD6}"/>
          </ac:spMkLst>
        </pc:spChg>
        <pc:spChg chg="add">
          <ac:chgData name="Bachu, Lokesh" userId="9c31840a-16a8-4b13-a969-cfe956679ff7" providerId="ADAL" clId="{160AAF63-FDC5-4CD7-8FC1-23F3CAFF7E56}" dt="2025-01-26T04:27:00.299" v="434" actId="26606"/>
          <ac:spMkLst>
            <pc:docMk/>
            <pc:sldMk cId="14337794" sldId="294"/>
            <ac:spMk id="26" creationId="{633C5E46-DAC5-4661-9C87-22B08E2A512F}"/>
          </ac:spMkLst>
        </pc:spChg>
        <pc:grpChg chg="add">
          <ac:chgData name="Bachu, Lokesh" userId="9c31840a-16a8-4b13-a969-cfe956679ff7" providerId="ADAL" clId="{160AAF63-FDC5-4CD7-8FC1-23F3CAFF7E56}" dt="2025-01-26T04:27:00.299" v="434" actId="26606"/>
          <ac:grpSpMkLst>
            <pc:docMk/>
            <pc:sldMk cId="14337794" sldId="294"/>
            <ac:grpSpMk id="23" creationId="{DB88BD78-87E1-424D-B479-C37D8E41B12E}"/>
          </ac:grpSpMkLst>
        </pc:grpChg>
        <pc:picChg chg="add mod">
          <ac:chgData name="Bachu, Lokesh" userId="9c31840a-16a8-4b13-a969-cfe956679ff7" providerId="ADAL" clId="{160AAF63-FDC5-4CD7-8FC1-23F3CAFF7E56}" dt="2025-01-26T04:27:03.767" v="435" actId="14100"/>
          <ac:picMkLst>
            <pc:docMk/>
            <pc:sldMk cId="14337794" sldId="294"/>
            <ac:picMk id="3" creationId="{756DC07B-B33D-984C-B763-4BFBD0B1DE3D}"/>
          </ac:picMkLst>
        </pc:picChg>
      </pc:sldChg>
      <pc:sldChg chg="delSp add del setBg delDesignElem">
        <pc:chgData name="Bachu, Lokesh" userId="9c31840a-16a8-4b13-a969-cfe956679ff7" providerId="ADAL" clId="{160AAF63-FDC5-4CD7-8FC1-23F3CAFF7E56}" dt="2025-01-26T08:53:27.819" v="1211" actId="47"/>
        <pc:sldMkLst>
          <pc:docMk/>
          <pc:sldMk cId="1838678566" sldId="294"/>
        </pc:sldMkLst>
        <pc:spChg chg="del">
          <ac:chgData name="Bachu, Lokesh" userId="9c31840a-16a8-4b13-a969-cfe956679ff7" providerId="ADAL" clId="{160AAF63-FDC5-4CD7-8FC1-23F3CAFF7E56}" dt="2025-01-26T05:42:33.484" v="508"/>
          <ac:spMkLst>
            <pc:docMk/>
            <pc:sldMk cId="1838678566" sldId="294"/>
            <ac:spMk id="22" creationId="{86FF76B9-219D-4469-AF87-0236D29032F1}"/>
          </ac:spMkLst>
        </pc:spChg>
        <pc:spChg chg="del">
          <ac:chgData name="Bachu, Lokesh" userId="9c31840a-16a8-4b13-a969-cfe956679ff7" providerId="ADAL" clId="{160AAF63-FDC5-4CD7-8FC1-23F3CAFF7E56}" dt="2025-01-26T05:42:33.484" v="508"/>
          <ac:spMkLst>
            <pc:docMk/>
            <pc:sldMk cId="1838678566" sldId="294"/>
            <ac:spMk id="25" creationId="{2E80C965-DB6D-4F81-9E9E-B027384D0BD6}"/>
          </ac:spMkLst>
        </pc:spChg>
        <pc:spChg chg="del">
          <ac:chgData name="Bachu, Lokesh" userId="9c31840a-16a8-4b13-a969-cfe956679ff7" providerId="ADAL" clId="{160AAF63-FDC5-4CD7-8FC1-23F3CAFF7E56}" dt="2025-01-26T05:42:33.484" v="508"/>
          <ac:spMkLst>
            <pc:docMk/>
            <pc:sldMk cId="1838678566" sldId="294"/>
            <ac:spMk id="26" creationId="{633C5E46-DAC5-4661-9C87-22B08E2A512F}"/>
          </ac:spMkLst>
        </pc:spChg>
        <pc:grpChg chg="del">
          <ac:chgData name="Bachu, Lokesh" userId="9c31840a-16a8-4b13-a969-cfe956679ff7" providerId="ADAL" clId="{160AAF63-FDC5-4CD7-8FC1-23F3CAFF7E56}" dt="2025-01-26T05:42:33.484" v="508"/>
          <ac:grpSpMkLst>
            <pc:docMk/>
            <pc:sldMk cId="1838678566" sldId="294"/>
            <ac:grpSpMk id="23" creationId="{DB88BD78-87E1-424D-B479-C37D8E41B12E}"/>
          </ac:grpSpMkLst>
        </pc:grpChg>
      </pc:sldChg>
      <pc:sldChg chg="addSp modSp add del mod">
        <pc:chgData name="Bachu, Lokesh" userId="9c31840a-16a8-4b13-a969-cfe956679ff7" providerId="ADAL" clId="{160AAF63-FDC5-4CD7-8FC1-23F3CAFF7E56}" dt="2025-01-26T08:53:27.819" v="1211" actId="47"/>
        <pc:sldMkLst>
          <pc:docMk/>
          <pc:sldMk cId="3250334008" sldId="295"/>
        </pc:sldMkLst>
        <pc:spChg chg="add mod">
          <ac:chgData name="Bachu, Lokesh" userId="9c31840a-16a8-4b13-a969-cfe956679ff7" providerId="ADAL" clId="{160AAF63-FDC5-4CD7-8FC1-23F3CAFF7E56}" dt="2025-01-26T05:47:16.908" v="562" actId="113"/>
          <ac:spMkLst>
            <pc:docMk/>
            <pc:sldMk cId="3250334008" sldId="295"/>
            <ac:spMk id="3" creationId="{E7F0F4AE-E231-9946-4597-3292CAD76E73}"/>
          </ac:spMkLst>
        </pc:spChg>
      </pc:sldChg>
      <pc:sldChg chg="addSp modSp add del mod">
        <pc:chgData name="Bachu, Lokesh" userId="9c31840a-16a8-4b13-a969-cfe956679ff7" providerId="ADAL" clId="{160AAF63-FDC5-4CD7-8FC1-23F3CAFF7E56}" dt="2025-01-26T08:53:27.819" v="1211" actId="47"/>
        <pc:sldMkLst>
          <pc:docMk/>
          <pc:sldMk cId="2275072809" sldId="296"/>
        </pc:sldMkLst>
        <pc:spChg chg="add mod">
          <ac:chgData name="Bachu, Lokesh" userId="9c31840a-16a8-4b13-a969-cfe956679ff7" providerId="ADAL" clId="{160AAF63-FDC5-4CD7-8FC1-23F3CAFF7E56}" dt="2025-01-26T05:47:43.607" v="566" actId="255"/>
          <ac:spMkLst>
            <pc:docMk/>
            <pc:sldMk cId="2275072809" sldId="296"/>
            <ac:spMk id="3" creationId="{52CFA8C0-ADEE-79F8-6538-B27AC66B325C}"/>
          </ac:spMkLst>
        </pc:spChg>
      </pc:sldChg>
      <pc:sldChg chg="addSp modSp add del mod">
        <pc:chgData name="Bachu, Lokesh" userId="9c31840a-16a8-4b13-a969-cfe956679ff7" providerId="ADAL" clId="{160AAF63-FDC5-4CD7-8FC1-23F3CAFF7E56}" dt="2025-01-26T08:53:27.819" v="1211" actId="47"/>
        <pc:sldMkLst>
          <pc:docMk/>
          <pc:sldMk cId="41681619" sldId="297"/>
        </pc:sldMkLst>
        <pc:spChg chg="add mod">
          <ac:chgData name="Bachu, Lokesh" userId="9c31840a-16a8-4b13-a969-cfe956679ff7" providerId="ADAL" clId="{160AAF63-FDC5-4CD7-8FC1-23F3CAFF7E56}" dt="2025-01-26T05:49:04.763" v="575" actId="12"/>
          <ac:spMkLst>
            <pc:docMk/>
            <pc:sldMk cId="41681619" sldId="297"/>
            <ac:spMk id="3" creationId="{C1339260-0436-3920-23D4-0122AEAB91B1}"/>
          </ac:spMkLst>
        </pc:spChg>
      </pc:sldChg>
      <pc:sldChg chg="addSp modSp add del mod">
        <pc:chgData name="Bachu, Lokesh" userId="9c31840a-16a8-4b13-a969-cfe956679ff7" providerId="ADAL" clId="{160AAF63-FDC5-4CD7-8FC1-23F3CAFF7E56}" dt="2025-01-26T08:53:27.819" v="1211" actId="47"/>
        <pc:sldMkLst>
          <pc:docMk/>
          <pc:sldMk cId="3969763156" sldId="298"/>
        </pc:sldMkLst>
        <pc:spChg chg="add mod">
          <ac:chgData name="Bachu, Lokesh" userId="9c31840a-16a8-4b13-a969-cfe956679ff7" providerId="ADAL" clId="{160AAF63-FDC5-4CD7-8FC1-23F3CAFF7E56}" dt="2025-01-26T05:49:47.468" v="581" actId="12"/>
          <ac:spMkLst>
            <pc:docMk/>
            <pc:sldMk cId="3969763156" sldId="298"/>
            <ac:spMk id="3" creationId="{CAE34920-6EEE-C0A3-9160-483ED1DE257C}"/>
          </ac:spMkLst>
        </pc:spChg>
      </pc:sldChg>
      <pc:sldChg chg="addSp delSp modSp add del mod setBg">
        <pc:chgData name="Bachu, Lokesh" userId="9c31840a-16a8-4b13-a969-cfe956679ff7" providerId="ADAL" clId="{160AAF63-FDC5-4CD7-8FC1-23F3CAFF7E56}" dt="2025-01-26T08:53:27.819" v="1211" actId="47"/>
        <pc:sldMkLst>
          <pc:docMk/>
          <pc:sldMk cId="1111896423" sldId="299"/>
        </pc:sldMkLst>
        <pc:spChg chg="add mod">
          <ac:chgData name="Bachu, Lokesh" userId="9c31840a-16a8-4b13-a969-cfe956679ff7" providerId="ADAL" clId="{160AAF63-FDC5-4CD7-8FC1-23F3CAFF7E56}" dt="2025-01-26T05:53:13.262" v="598" actId="26606"/>
          <ac:spMkLst>
            <pc:docMk/>
            <pc:sldMk cId="1111896423" sldId="299"/>
            <ac:spMk id="2" creationId="{A59B75D4-E0BC-057F-9A19-F93DEF67E639}"/>
          </ac:spMkLst>
        </pc:spChg>
        <pc:spChg chg="add del">
          <ac:chgData name="Bachu, Lokesh" userId="9c31840a-16a8-4b13-a969-cfe956679ff7" providerId="ADAL" clId="{160AAF63-FDC5-4CD7-8FC1-23F3CAFF7E56}" dt="2025-01-26T05:53:02.662" v="591" actId="26606"/>
          <ac:spMkLst>
            <pc:docMk/>
            <pc:sldMk cId="1111896423" sldId="299"/>
            <ac:spMk id="7" creationId="{59EF30C2-29AC-4A0D-BC0A-A679CF113EDD}"/>
          </ac:spMkLst>
        </pc:spChg>
        <pc:spChg chg="add del">
          <ac:chgData name="Bachu, Lokesh" userId="9c31840a-16a8-4b13-a969-cfe956679ff7" providerId="ADAL" clId="{160AAF63-FDC5-4CD7-8FC1-23F3CAFF7E56}" dt="2025-01-26T05:53:02.662" v="591" actId="26606"/>
          <ac:spMkLst>
            <pc:docMk/>
            <pc:sldMk cId="1111896423" sldId="299"/>
            <ac:spMk id="9" creationId="{9C682A1A-5B2D-4111-BBD6-620165633E5B}"/>
          </ac:spMkLst>
        </pc:spChg>
        <pc:spChg chg="add del">
          <ac:chgData name="Bachu, Lokesh" userId="9c31840a-16a8-4b13-a969-cfe956679ff7" providerId="ADAL" clId="{160AAF63-FDC5-4CD7-8FC1-23F3CAFF7E56}" dt="2025-01-26T05:53:02.662" v="591" actId="26606"/>
          <ac:spMkLst>
            <pc:docMk/>
            <pc:sldMk cId="1111896423" sldId="299"/>
            <ac:spMk id="13" creationId="{A04F1504-431A-4D86-9091-AE7E4B33376B}"/>
          </ac:spMkLst>
        </pc:spChg>
        <pc:spChg chg="add del">
          <ac:chgData name="Bachu, Lokesh" userId="9c31840a-16a8-4b13-a969-cfe956679ff7" providerId="ADAL" clId="{160AAF63-FDC5-4CD7-8FC1-23F3CAFF7E56}" dt="2025-01-26T05:53:02.662" v="591" actId="26606"/>
          <ac:spMkLst>
            <pc:docMk/>
            <pc:sldMk cId="1111896423" sldId="299"/>
            <ac:spMk id="15" creationId="{EA804283-B929-4503-802F-4585376E2B42}"/>
          </ac:spMkLst>
        </pc:spChg>
        <pc:spChg chg="add del">
          <ac:chgData name="Bachu, Lokesh" userId="9c31840a-16a8-4b13-a969-cfe956679ff7" providerId="ADAL" clId="{160AAF63-FDC5-4CD7-8FC1-23F3CAFF7E56}" dt="2025-01-26T05:53:02.662" v="591" actId="26606"/>
          <ac:spMkLst>
            <pc:docMk/>
            <pc:sldMk cId="1111896423" sldId="299"/>
            <ac:spMk id="17" creationId="{AD3811F5-514E-49A4-B382-673ED228A4CC}"/>
          </ac:spMkLst>
        </pc:spChg>
        <pc:spChg chg="add del">
          <ac:chgData name="Bachu, Lokesh" userId="9c31840a-16a8-4b13-a969-cfe956679ff7" providerId="ADAL" clId="{160AAF63-FDC5-4CD7-8FC1-23F3CAFF7E56}" dt="2025-01-26T05:53:02.662" v="591" actId="26606"/>
          <ac:spMkLst>
            <pc:docMk/>
            <pc:sldMk cId="1111896423" sldId="299"/>
            <ac:spMk id="19" creationId="{067AD921-1CEE-4C1B-9AA3-C66D908DDD14}"/>
          </ac:spMkLst>
        </pc:spChg>
        <pc:spChg chg="add del">
          <ac:chgData name="Bachu, Lokesh" userId="9c31840a-16a8-4b13-a969-cfe956679ff7" providerId="ADAL" clId="{160AAF63-FDC5-4CD7-8FC1-23F3CAFF7E56}" dt="2025-01-26T05:53:02.662" v="591" actId="26606"/>
          <ac:spMkLst>
            <pc:docMk/>
            <pc:sldMk cId="1111896423" sldId="299"/>
            <ac:spMk id="21" creationId="{C36A08F5-3B56-47C5-A371-9187BE56E1E5}"/>
          </ac:spMkLst>
        </pc:spChg>
        <pc:spChg chg="add del">
          <ac:chgData name="Bachu, Lokesh" userId="9c31840a-16a8-4b13-a969-cfe956679ff7" providerId="ADAL" clId="{160AAF63-FDC5-4CD7-8FC1-23F3CAFF7E56}" dt="2025-01-26T05:53:07.107" v="593" actId="26606"/>
          <ac:spMkLst>
            <pc:docMk/>
            <pc:sldMk cId="1111896423" sldId="299"/>
            <ac:spMk id="23" creationId="{BAD76F3E-3A97-486B-B402-44400A8B9173}"/>
          </ac:spMkLst>
        </pc:spChg>
        <pc:spChg chg="add del">
          <ac:chgData name="Bachu, Lokesh" userId="9c31840a-16a8-4b13-a969-cfe956679ff7" providerId="ADAL" clId="{160AAF63-FDC5-4CD7-8FC1-23F3CAFF7E56}" dt="2025-01-26T05:53:07.107" v="593" actId="26606"/>
          <ac:spMkLst>
            <pc:docMk/>
            <pc:sldMk cId="1111896423" sldId="299"/>
            <ac:spMk id="24" creationId="{391F6B52-91F4-4AEB-B6DB-29FEBCF28C8B}"/>
          </ac:spMkLst>
        </pc:spChg>
        <pc:spChg chg="add del">
          <ac:chgData name="Bachu, Lokesh" userId="9c31840a-16a8-4b13-a969-cfe956679ff7" providerId="ADAL" clId="{160AAF63-FDC5-4CD7-8FC1-23F3CAFF7E56}" dt="2025-01-26T05:53:07.107" v="593" actId="26606"/>
          <ac:spMkLst>
            <pc:docMk/>
            <pc:sldMk cId="1111896423" sldId="299"/>
            <ac:spMk id="25" creationId="{2CD6F061-7C53-44F4-9794-953DB70A451B}"/>
          </ac:spMkLst>
        </pc:spChg>
        <pc:spChg chg="add del">
          <ac:chgData name="Bachu, Lokesh" userId="9c31840a-16a8-4b13-a969-cfe956679ff7" providerId="ADAL" clId="{160AAF63-FDC5-4CD7-8FC1-23F3CAFF7E56}" dt="2025-01-26T05:53:11.188" v="595" actId="26606"/>
          <ac:spMkLst>
            <pc:docMk/>
            <pc:sldMk cId="1111896423" sldId="299"/>
            <ac:spMk id="27" creationId="{1ACA2EA0-FFD3-42EC-9406-B595015ED96E}"/>
          </ac:spMkLst>
        </pc:spChg>
        <pc:spChg chg="add del">
          <ac:chgData name="Bachu, Lokesh" userId="9c31840a-16a8-4b13-a969-cfe956679ff7" providerId="ADAL" clId="{160AAF63-FDC5-4CD7-8FC1-23F3CAFF7E56}" dt="2025-01-26T05:53:11.188" v="595" actId="26606"/>
          <ac:spMkLst>
            <pc:docMk/>
            <pc:sldMk cId="1111896423" sldId="299"/>
            <ac:spMk id="28" creationId="{D5288BCE-665C-472A-8C43-664BCFA31E43}"/>
          </ac:spMkLst>
        </pc:spChg>
        <pc:spChg chg="add del">
          <ac:chgData name="Bachu, Lokesh" userId="9c31840a-16a8-4b13-a969-cfe956679ff7" providerId="ADAL" clId="{160AAF63-FDC5-4CD7-8FC1-23F3CAFF7E56}" dt="2025-01-26T05:53:11.188" v="595" actId="26606"/>
          <ac:spMkLst>
            <pc:docMk/>
            <pc:sldMk cId="1111896423" sldId="299"/>
            <ac:spMk id="29" creationId="{46C57131-53A7-4C1A-BEA8-25F06A06AD29}"/>
          </ac:spMkLst>
        </pc:spChg>
        <pc:spChg chg="add del">
          <ac:chgData name="Bachu, Lokesh" userId="9c31840a-16a8-4b13-a969-cfe956679ff7" providerId="ADAL" clId="{160AAF63-FDC5-4CD7-8FC1-23F3CAFF7E56}" dt="2025-01-26T05:53:13.235" v="597" actId="26606"/>
          <ac:spMkLst>
            <pc:docMk/>
            <pc:sldMk cId="1111896423" sldId="299"/>
            <ac:spMk id="31" creationId="{FFD48BC7-DC40-47DE-87EE-9F4B6ECB9ABB}"/>
          </ac:spMkLst>
        </pc:spChg>
        <pc:spChg chg="add del">
          <ac:chgData name="Bachu, Lokesh" userId="9c31840a-16a8-4b13-a969-cfe956679ff7" providerId="ADAL" clId="{160AAF63-FDC5-4CD7-8FC1-23F3CAFF7E56}" dt="2025-01-26T05:53:13.235" v="597" actId="26606"/>
          <ac:spMkLst>
            <pc:docMk/>
            <pc:sldMk cId="1111896423" sldId="299"/>
            <ac:spMk id="32" creationId="{E502BBC7-2C76-46F3-BC24-5985BC13DB88}"/>
          </ac:spMkLst>
        </pc:spChg>
        <pc:spChg chg="add del">
          <ac:chgData name="Bachu, Lokesh" userId="9c31840a-16a8-4b13-a969-cfe956679ff7" providerId="ADAL" clId="{160AAF63-FDC5-4CD7-8FC1-23F3CAFF7E56}" dt="2025-01-26T05:53:13.235" v="597" actId="26606"/>
          <ac:spMkLst>
            <pc:docMk/>
            <pc:sldMk cId="1111896423" sldId="299"/>
            <ac:spMk id="33" creationId="{C7F28D52-2A5F-4D23-81AE-7CB8B591C7AF}"/>
          </ac:spMkLst>
        </pc:spChg>
        <pc:spChg chg="add del">
          <ac:chgData name="Bachu, Lokesh" userId="9c31840a-16a8-4b13-a969-cfe956679ff7" providerId="ADAL" clId="{160AAF63-FDC5-4CD7-8FC1-23F3CAFF7E56}" dt="2025-01-26T05:53:13.235" v="597" actId="26606"/>
          <ac:spMkLst>
            <pc:docMk/>
            <pc:sldMk cId="1111896423" sldId="299"/>
            <ac:spMk id="34" creationId="{3629484E-3792-4B3D-89AD-7C8A1ED0E0D4}"/>
          </ac:spMkLst>
        </pc:spChg>
        <pc:spChg chg="add">
          <ac:chgData name="Bachu, Lokesh" userId="9c31840a-16a8-4b13-a969-cfe956679ff7" providerId="ADAL" clId="{160AAF63-FDC5-4CD7-8FC1-23F3CAFF7E56}" dt="2025-01-26T05:53:13.262" v="598" actId="26606"/>
          <ac:spMkLst>
            <pc:docMk/>
            <pc:sldMk cId="1111896423" sldId="299"/>
            <ac:spMk id="36" creationId="{5463EB0A-3D7C-4AA5-BFA5-8EE5B4BA5624}"/>
          </ac:spMkLst>
        </pc:spChg>
        <pc:spChg chg="add">
          <ac:chgData name="Bachu, Lokesh" userId="9c31840a-16a8-4b13-a969-cfe956679ff7" providerId="ADAL" clId="{160AAF63-FDC5-4CD7-8FC1-23F3CAFF7E56}" dt="2025-01-26T05:53:13.262" v="598" actId="26606"/>
          <ac:spMkLst>
            <pc:docMk/>
            <pc:sldMk cId="1111896423" sldId="299"/>
            <ac:spMk id="37" creationId="{7945AD00-F967-454D-A4B2-39ABA5C88C20}"/>
          </ac:spMkLst>
        </pc:spChg>
        <pc:spChg chg="add">
          <ac:chgData name="Bachu, Lokesh" userId="9c31840a-16a8-4b13-a969-cfe956679ff7" providerId="ADAL" clId="{160AAF63-FDC5-4CD7-8FC1-23F3CAFF7E56}" dt="2025-01-26T05:53:13.262" v="598" actId="26606"/>
          <ac:spMkLst>
            <pc:docMk/>
            <pc:sldMk cId="1111896423" sldId="299"/>
            <ac:spMk id="38" creationId="{E9BC5B79-B912-427C-8219-E3E50943FCDE}"/>
          </ac:spMkLst>
        </pc:spChg>
        <pc:cxnChg chg="add del">
          <ac:chgData name="Bachu, Lokesh" userId="9c31840a-16a8-4b13-a969-cfe956679ff7" providerId="ADAL" clId="{160AAF63-FDC5-4CD7-8FC1-23F3CAFF7E56}" dt="2025-01-26T05:53:02.662" v="591" actId="26606"/>
          <ac:cxnSpMkLst>
            <pc:docMk/>
            <pc:sldMk cId="1111896423" sldId="299"/>
            <ac:cxnSpMk id="11" creationId="{266A0658-1CC4-4B0D-AAB7-A702286AFB03}"/>
          </ac:cxnSpMkLst>
        </pc:cxnChg>
      </pc:sldChg>
      <pc:sldChg chg="addSp modSp add del mod">
        <pc:chgData name="Bachu, Lokesh" userId="9c31840a-16a8-4b13-a969-cfe956679ff7" providerId="ADAL" clId="{160AAF63-FDC5-4CD7-8FC1-23F3CAFF7E56}" dt="2025-01-26T08:53:27.819" v="1211" actId="47"/>
        <pc:sldMkLst>
          <pc:docMk/>
          <pc:sldMk cId="1457558853" sldId="300"/>
        </pc:sldMkLst>
        <pc:spChg chg="add mod">
          <ac:chgData name="Bachu, Lokesh" userId="9c31840a-16a8-4b13-a969-cfe956679ff7" providerId="ADAL" clId="{160AAF63-FDC5-4CD7-8FC1-23F3CAFF7E56}" dt="2025-01-26T05:54:23.256" v="619" actId="113"/>
          <ac:spMkLst>
            <pc:docMk/>
            <pc:sldMk cId="1457558853" sldId="300"/>
            <ac:spMk id="3" creationId="{0680D286-9222-846F-B4A8-A0E7F8B11366}"/>
          </ac:spMkLst>
        </pc:spChg>
      </pc:sldChg>
      <pc:sldChg chg="addSp delSp new add del mod">
        <pc:chgData name="Bachu, Lokesh" userId="9c31840a-16a8-4b13-a969-cfe956679ff7" providerId="ADAL" clId="{160AAF63-FDC5-4CD7-8FC1-23F3CAFF7E56}" dt="2025-01-26T08:53:27.819" v="1211" actId="47"/>
        <pc:sldMkLst>
          <pc:docMk/>
          <pc:sldMk cId="4018495422" sldId="301"/>
        </pc:sldMkLst>
        <pc:spChg chg="del">
          <ac:chgData name="Bachu, Lokesh" userId="9c31840a-16a8-4b13-a969-cfe956679ff7" providerId="ADAL" clId="{160AAF63-FDC5-4CD7-8FC1-23F3CAFF7E56}" dt="2025-01-26T04:24:57.094" v="422" actId="478"/>
          <ac:spMkLst>
            <pc:docMk/>
            <pc:sldMk cId="4018495422" sldId="301"/>
            <ac:spMk id="2" creationId="{888646E7-9DF1-44E5-D40F-74DF6F86A5F7}"/>
          </ac:spMkLst>
        </pc:spChg>
        <pc:spChg chg="del">
          <ac:chgData name="Bachu, Lokesh" userId="9c31840a-16a8-4b13-a969-cfe956679ff7" providerId="ADAL" clId="{160AAF63-FDC5-4CD7-8FC1-23F3CAFF7E56}" dt="2025-01-26T04:24:57.094" v="422" actId="478"/>
          <ac:spMkLst>
            <pc:docMk/>
            <pc:sldMk cId="4018495422" sldId="301"/>
            <ac:spMk id="3" creationId="{49D95910-E949-1909-B769-634AEDFD50EF}"/>
          </ac:spMkLst>
        </pc:spChg>
        <pc:picChg chg="add">
          <ac:chgData name="Bachu, Lokesh" userId="9c31840a-16a8-4b13-a969-cfe956679ff7" providerId="ADAL" clId="{160AAF63-FDC5-4CD7-8FC1-23F3CAFF7E56}" dt="2025-01-26T04:24:57.917" v="423" actId="22"/>
          <ac:picMkLst>
            <pc:docMk/>
            <pc:sldMk cId="4018495422" sldId="301"/>
            <ac:picMk id="5" creationId="{90093FC0-E1DE-4C13-B167-203A4F4D098D}"/>
          </ac:picMkLst>
        </pc:picChg>
      </pc:sldChg>
      <pc:sldChg chg="delSp add del setBg delDesignElem">
        <pc:chgData name="Bachu, Lokesh" userId="9c31840a-16a8-4b13-a969-cfe956679ff7" providerId="ADAL" clId="{160AAF63-FDC5-4CD7-8FC1-23F3CAFF7E56}" dt="2025-01-26T08:53:27.819" v="1211" actId="47"/>
        <pc:sldMkLst>
          <pc:docMk/>
          <pc:sldMk cId="525118469" sldId="302"/>
        </pc:sldMkLst>
        <pc:spChg chg="del">
          <ac:chgData name="Bachu, Lokesh" userId="9c31840a-16a8-4b13-a969-cfe956679ff7" providerId="ADAL" clId="{160AAF63-FDC5-4CD7-8FC1-23F3CAFF7E56}" dt="2025-01-26T05:38:32.988" v="479"/>
          <ac:spMkLst>
            <pc:docMk/>
            <pc:sldMk cId="525118469" sldId="302"/>
            <ac:spMk id="10" creationId="{F3060C83-F051-4F0E-ABAD-AA0DFC48B218}"/>
          </ac:spMkLst>
        </pc:spChg>
        <pc:spChg chg="del">
          <ac:chgData name="Bachu, Lokesh" userId="9c31840a-16a8-4b13-a969-cfe956679ff7" providerId="ADAL" clId="{160AAF63-FDC5-4CD7-8FC1-23F3CAFF7E56}" dt="2025-01-26T05:38:32.988" v="479"/>
          <ac:spMkLst>
            <pc:docMk/>
            <pc:sldMk cId="525118469" sldId="302"/>
            <ac:spMk id="12" creationId="{83C98ABE-055B-441F-B07E-44F97F083C39}"/>
          </ac:spMkLst>
        </pc:spChg>
        <pc:spChg chg="del">
          <ac:chgData name="Bachu, Lokesh" userId="9c31840a-16a8-4b13-a969-cfe956679ff7" providerId="ADAL" clId="{160AAF63-FDC5-4CD7-8FC1-23F3CAFF7E56}" dt="2025-01-26T05:38:32.988" v="479"/>
          <ac:spMkLst>
            <pc:docMk/>
            <pc:sldMk cId="525118469" sldId="302"/>
            <ac:spMk id="14" creationId="{29FDB030-9B49-4CED-8CCD-4D99382388AC}"/>
          </ac:spMkLst>
        </pc:spChg>
        <pc:spChg chg="del">
          <ac:chgData name="Bachu, Lokesh" userId="9c31840a-16a8-4b13-a969-cfe956679ff7" providerId="ADAL" clId="{160AAF63-FDC5-4CD7-8FC1-23F3CAFF7E56}" dt="2025-01-26T05:38:32.988" v="479"/>
          <ac:spMkLst>
            <pc:docMk/>
            <pc:sldMk cId="525118469" sldId="302"/>
            <ac:spMk id="16" creationId="{3783CA14-24A1-485C-8B30-D6A5D87987AD}"/>
          </ac:spMkLst>
        </pc:spChg>
        <pc:spChg chg="del">
          <ac:chgData name="Bachu, Lokesh" userId="9c31840a-16a8-4b13-a969-cfe956679ff7" providerId="ADAL" clId="{160AAF63-FDC5-4CD7-8FC1-23F3CAFF7E56}" dt="2025-01-26T05:38:32.988" v="479"/>
          <ac:spMkLst>
            <pc:docMk/>
            <pc:sldMk cId="525118469" sldId="302"/>
            <ac:spMk id="18" creationId="{9A97C86A-04D6-40F7-AE84-31AB43E6A846}"/>
          </ac:spMkLst>
        </pc:spChg>
        <pc:spChg chg="del">
          <ac:chgData name="Bachu, Lokesh" userId="9c31840a-16a8-4b13-a969-cfe956679ff7" providerId="ADAL" clId="{160AAF63-FDC5-4CD7-8FC1-23F3CAFF7E56}" dt="2025-01-26T05:38:32.988" v="479"/>
          <ac:spMkLst>
            <pc:docMk/>
            <pc:sldMk cId="525118469" sldId="302"/>
            <ac:spMk id="20" creationId="{FF9F2414-84E8-453E-B1F3-389FDE8192D9}"/>
          </ac:spMkLst>
        </pc:spChg>
        <pc:spChg chg="del">
          <ac:chgData name="Bachu, Lokesh" userId="9c31840a-16a8-4b13-a969-cfe956679ff7" providerId="ADAL" clId="{160AAF63-FDC5-4CD7-8FC1-23F3CAFF7E56}" dt="2025-01-26T05:38:32.988" v="479"/>
          <ac:spMkLst>
            <pc:docMk/>
            <pc:sldMk cId="525118469" sldId="302"/>
            <ac:spMk id="22" creationId="{3ECA69A1-7536-43AC-85EF-C7106179F5ED}"/>
          </ac:spMkLst>
        </pc:spChg>
      </pc:sldChg>
      <pc:sldChg chg="addSp delSp modSp new del mod setBg">
        <pc:chgData name="Bachu, Lokesh" userId="9c31840a-16a8-4b13-a969-cfe956679ff7" providerId="ADAL" clId="{160AAF63-FDC5-4CD7-8FC1-23F3CAFF7E56}" dt="2025-01-26T05:38:23.459" v="477" actId="2696"/>
        <pc:sldMkLst>
          <pc:docMk/>
          <pc:sldMk cId="1894482827" sldId="302"/>
        </pc:sldMkLst>
        <pc:spChg chg="del">
          <ac:chgData name="Bachu, Lokesh" userId="9c31840a-16a8-4b13-a969-cfe956679ff7" providerId="ADAL" clId="{160AAF63-FDC5-4CD7-8FC1-23F3CAFF7E56}" dt="2025-01-26T04:25:15.126" v="425" actId="478"/>
          <ac:spMkLst>
            <pc:docMk/>
            <pc:sldMk cId="1894482827" sldId="302"/>
            <ac:spMk id="2" creationId="{3440D2BB-7B9C-FF49-65EA-7AB76F31475C}"/>
          </ac:spMkLst>
        </pc:spChg>
        <pc:spChg chg="del">
          <ac:chgData name="Bachu, Lokesh" userId="9c31840a-16a8-4b13-a969-cfe956679ff7" providerId="ADAL" clId="{160AAF63-FDC5-4CD7-8FC1-23F3CAFF7E56}" dt="2025-01-26T04:25:15.126" v="425" actId="478"/>
          <ac:spMkLst>
            <pc:docMk/>
            <pc:sldMk cId="1894482827" sldId="302"/>
            <ac:spMk id="3" creationId="{A139AD6A-B03C-38CB-7B43-6AD3690F2CF4}"/>
          </ac:spMkLst>
        </pc:spChg>
        <pc:spChg chg="add">
          <ac:chgData name="Bachu, Lokesh" userId="9c31840a-16a8-4b13-a969-cfe956679ff7" providerId="ADAL" clId="{160AAF63-FDC5-4CD7-8FC1-23F3CAFF7E56}" dt="2025-01-26T04:26:01.207" v="427" actId="26606"/>
          <ac:spMkLst>
            <pc:docMk/>
            <pc:sldMk cId="1894482827" sldId="302"/>
            <ac:spMk id="10" creationId="{F3060C83-F051-4F0E-ABAD-AA0DFC48B218}"/>
          </ac:spMkLst>
        </pc:spChg>
        <pc:spChg chg="add">
          <ac:chgData name="Bachu, Lokesh" userId="9c31840a-16a8-4b13-a969-cfe956679ff7" providerId="ADAL" clId="{160AAF63-FDC5-4CD7-8FC1-23F3CAFF7E56}" dt="2025-01-26T04:26:01.207" v="427" actId="26606"/>
          <ac:spMkLst>
            <pc:docMk/>
            <pc:sldMk cId="1894482827" sldId="302"/>
            <ac:spMk id="12" creationId="{83C98ABE-055B-441F-B07E-44F97F083C39}"/>
          </ac:spMkLst>
        </pc:spChg>
        <pc:spChg chg="add">
          <ac:chgData name="Bachu, Lokesh" userId="9c31840a-16a8-4b13-a969-cfe956679ff7" providerId="ADAL" clId="{160AAF63-FDC5-4CD7-8FC1-23F3CAFF7E56}" dt="2025-01-26T04:26:01.207" v="427" actId="26606"/>
          <ac:spMkLst>
            <pc:docMk/>
            <pc:sldMk cId="1894482827" sldId="302"/>
            <ac:spMk id="14" creationId="{29FDB030-9B49-4CED-8CCD-4D99382388AC}"/>
          </ac:spMkLst>
        </pc:spChg>
        <pc:spChg chg="add">
          <ac:chgData name="Bachu, Lokesh" userId="9c31840a-16a8-4b13-a969-cfe956679ff7" providerId="ADAL" clId="{160AAF63-FDC5-4CD7-8FC1-23F3CAFF7E56}" dt="2025-01-26T04:26:01.207" v="427" actId="26606"/>
          <ac:spMkLst>
            <pc:docMk/>
            <pc:sldMk cId="1894482827" sldId="302"/>
            <ac:spMk id="16" creationId="{3783CA14-24A1-485C-8B30-D6A5D87987AD}"/>
          </ac:spMkLst>
        </pc:spChg>
        <pc:spChg chg="add">
          <ac:chgData name="Bachu, Lokesh" userId="9c31840a-16a8-4b13-a969-cfe956679ff7" providerId="ADAL" clId="{160AAF63-FDC5-4CD7-8FC1-23F3CAFF7E56}" dt="2025-01-26T04:26:01.207" v="427" actId="26606"/>
          <ac:spMkLst>
            <pc:docMk/>
            <pc:sldMk cId="1894482827" sldId="302"/>
            <ac:spMk id="18" creationId="{9A97C86A-04D6-40F7-AE84-31AB43E6A846}"/>
          </ac:spMkLst>
        </pc:spChg>
        <pc:spChg chg="add">
          <ac:chgData name="Bachu, Lokesh" userId="9c31840a-16a8-4b13-a969-cfe956679ff7" providerId="ADAL" clId="{160AAF63-FDC5-4CD7-8FC1-23F3CAFF7E56}" dt="2025-01-26T04:26:01.207" v="427" actId="26606"/>
          <ac:spMkLst>
            <pc:docMk/>
            <pc:sldMk cId="1894482827" sldId="302"/>
            <ac:spMk id="20" creationId="{FF9F2414-84E8-453E-B1F3-389FDE8192D9}"/>
          </ac:spMkLst>
        </pc:spChg>
        <pc:spChg chg="add">
          <ac:chgData name="Bachu, Lokesh" userId="9c31840a-16a8-4b13-a969-cfe956679ff7" providerId="ADAL" clId="{160AAF63-FDC5-4CD7-8FC1-23F3CAFF7E56}" dt="2025-01-26T04:26:01.207" v="427" actId="26606"/>
          <ac:spMkLst>
            <pc:docMk/>
            <pc:sldMk cId="1894482827" sldId="302"/>
            <ac:spMk id="22" creationId="{3ECA69A1-7536-43AC-85EF-C7106179F5ED}"/>
          </ac:spMkLst>
        </pc:spChg>
        <pc:picChg chg="add mod">
          <ac:chgData name="Bachu, Lokesh" userId="9c31840a-16a8-4b13-a969-cfe956679ff7" providerId="ADAL" clId="{160AAF63-FDC5-4CD7-8FC1-23F3CAFF7E56}" dt="2025-01-26T04:26:06.489" v="428" actId="27614"/>
          <ac:picMkLst>
            <pc:docMk/>
            <pc:sldMk cId="1894482827" sldId="302"/>
            <ac:picMk id="5" creationId="{62B8F7A0-91F8-A360-57A1-12D9E54ED08D}"/>
          </ac:picMkLst>
        </pc:picChg>
      </pc:sldChg>
      <pc:sldChg chg="addSp delSp modSp new add del mod ord setBg">
        <pc:chgData name="Bachu, Lokesh" userId="9c31840a-16a8-4b13-a969-cfe956679ff7" providerId="ADAL" clId="{160AAF63-FDC5-4CD7-8FC1-23F3CAFF7E56}" dt="2025-01-26T08:53:27.819" v="1211" actId="47"/>
        <pc:sldMkLst>
          <pc:docMk/>
          <pc:sldMk cId="881853437" sldId="303"/>
        </pc:sldMkLst>
        <pc:spChg chg="del">
          <ac:chgData name="Bachu, Lokesh" userId="9c31840a-16a8-4b13-a969-cfe956679ff7" providerId="ADAL" clId="{160AAF63-FDC5-4CD7-8FC1-23F3CAFF7E56}" dt="2025-01-26T04:29:09.321" v="437" actId="478"/>
          <ac:spMkLst>
            <pc:docMk/>
            <pc:sldMk cId="881853437" sldId="303"/>
            <ac:spMk id="2" creationId="{F9ACF5BF-CECC-8186-3E2E-41042BBA1ECA}"/>
          </ac:spMkLst>
        </pc:spChg>
        <pc:spChg chg="del">
          <ac:chgData name="Bachu, Lokesh" userId="9c31840a-16a8-4b13-a969-cfe956679ff7" providerId="ADAL" clId="{160AAF63-FDC5-4CD7-8FC1-23F3CAFF7E56}" dt="2025-01-26T04:29:09.321" v="437" actId="478"/>
          <ac:spMkLst>
            <pc:docMk/>
            <pc:sldMk cId="881853437" sldId="303"/>
            <ac:spMk id="3" creationId="{7F8DEAB1-6C4B-D0F0-F877-8BCCD4B611F2}"/>
          </ac:spMkLst>
        </pc:spChg>
        <pc:spChg chg="add">
          <ac:chgData name="Bachu, Lokesh" userId="9c31840a-16a8-4b13-a969-cfe956679ff7" providerId="ADAL" clId="{160AAF63-FDC5-4CD7-8FC1-23F3CAFF7E56}" dt="2025-01-26T04:29:13.082" v="439" actId="26606"/>
          <ac:spMkLst>
            <pc:docMk/>
            <pc:sldMk cId="881853437" sldId="303"/>
            <ac:spMk id="10" creationId="{86FF76B9-219D-4469-AF87-0236D29032F1}"/>
          </ac:spMkLst>
        </pc:spChg>
        <pc:spChg chg="add">
          <ac:chgData name="Bachu, Lokesh" userId="9c31840a-16a8-4b13-a969-cfe956679ff7" providerId="ADAL" clId="{160AAF63-FDC5-4CD7-8FC1-23F3CAFF7E56}" dt="2025-01-26T04:29:13.082" v="439" actId="26606"/>
          <ac:spMkLst>
            <pc:docMk/>
            <pc:sldMk cId="881853437" sldId="303"/>
            <ac:spMk id="16" creationId="{2E80C965-DB6D-4F81-9E9E-B027384D0BD6}"/>
          </ac:spMkLst>
        </pc:spChg>
        <pc:spChg chg="add">
          <ac:chgData name="Bachu, Lokesh" userId="9c31840a-16a8-4b13-a969-cfe956679ff7" providerId="ADAL" clId="{160AAF63-FDC5-4CD7-8FC1-23F3CAFF7E56}" dt="2025-01-26T04:29:13.082" v="439" actId="26606"/>
          <ac:spMkLst>
            <pc:docMk/>
            <pc:sldMk cId="881853437" sldId="303"/>
            <ac:spMk id="18" creationId="{633C5E46-DAC5-4661-9C87-22B08E2A512F}"/>
          </ac:spMkLst>
        </pc:spChg>
        <pc:grpChg chg="add">
          <ac:chgData name="Bachu, Lokesh" userId="9c31840a-16a8-4b13-a969-cfe956679ff7" providerId="ADAL" clId="{160AAF63-FDC5-4CD7-8FC1-23F3CAFF7E56}" dt="2025-01-26T04:29:13.082" v="439" actId="26606"/>
          <ac:grpSpMkLst>
            <pc:docMk/>
            <pc:sldMk cId="881853437" sldId="303"/>
            <ac:grpSpMk id="12" creationId="{DB88BD78-87E1-424D-B479-C37D8E41B12E}"/>
          </ac:grpSpMkLst>
        </pc:grpChg>
        <pc:picChg chg="add mod">
          <ac:chgData name="Bachu, Lokesh" userId="9c31840a-16a8-4b13-a969-cfe956679ff7" providerId="ADAL" clId="{160AAF63-FDC5-4CD7-8FC1-23F3CAFF7E56}" dt="2025-01-26T04:29:13.082" v="439" actId="26606"/>
          <ac:picMkLst>
            <pc:docMk/>
            <pc:sldMk cId="881853437" sldId="303"/>
            <ac:picMk id="5" creationId="{3E252173-FFFC-CAFA-C51F-BC8C627B2F48}"/>
          </ac:picMkLst>
        </pc:picChg>
      </pc:sldChg>
      <pc:sldChg chg="addSp delSp modSp new add del mod setBg">
        <pc:chgData name="Bachu, Lokesh" userId="9c31840a-16a8-4b13-a969-cfe956679ff7" providerId="ADAL" clId="{160AAF63-FDC5-4CD7-8FC1-23F3CAFF7E56}" dt="2025-01-26T08:53:27.819" v="1211" actId="47"/>
        <pc:sldMkLst>
          <pc:docMk/>
          <pc:sldMk cId="3737327012" sldId="304"/>
        </pc:sldMkLst>
        <pc:spChg chg="del">
          <ac:chgData name="Bachu, Lokesh" userId="9c31840a-16a8-4b13-a969-cfe956679ff7" providerId="ADAL" clId="{160AAF63-FDC5-4CD7-8FC1-23F3CAFF7E56}" dt="2025-01-26T04:30:50.999" v="441" actId="478"/>
          <ac:spMkLst>
            <pc:docMk/>
            <pc:sldMk cId="3737327012" sldId="304"/>
            <ac:spMk id="2" creationId="{F6BA5C60-021B-292B-338E-195B24D4842D}"/>
          </ac:spMkLst>
        </pc:spChg>
        <pc:spChg chg="del">
          <ac:chgData name="Bachu, Lokesh" userId="9c31840a-16a8-4b13-a969-cfe956679ff7" providerId="ADAL" clId="{160AAF63-FDC5-4CD7-8FC1-23F3CAFF7E56}" dt="2025-01-26T04:30:50.999" v="441" actId="478"/>
          <ac:spMkLst>
            <pc:docMk/>
            <pc:sldMk cId="3737327012" sldId="304"/>
            <ac:spMk id="3" creationId="{7836BD88-DCEA-BBDF-3C8C-13F551782098}"/>
          </ac:spMkLst>
        </pc:spChg>
        <pc:spChg chg="add mod">
          <ac:chgData name="Bachu, Lokesh" userId="9c31840a-16a8-4b13-a969-cfe956679ff7" providerId="ADAL" clId="{160AAF63-FDC5-4CD7-8FC1-23F3CAFF7E56}" dt="2025-01-26T04:31:56.079" v="451" actId="113"/>
          <ac:spMkLst>
            <pc:docMk/>
            <pc:sldMk cId="3737327012" sldId="304"/>
            <ac:spMk id="5" creationId="{F2945108-6CC8-4515-E25B-09D271F05A08}"/>
          </ac:spMkLst>
        </pc:spChg>
        <pc:spChg chg="add del">
          <ac:chgData name="Bachu, Lokesh" userId="9c31840a-16a8-4b13-a969-cfe956679ff7" providerId="ADAL" clId="{160AAF63-FDC5-4CD7-8FC1-23F3CAFF7E56}" dt="2025-01-26T04:31:52.444" v="450" actId="26606"/>
          <ac:spMkLst>
            <pc:docMk/>
            <pc:sldMk cId="3737327012" sldId="304"/>
            <ac:spMk id="10" creationId="{907EF6B7-1338-4443-8C46-6A318D952DFD}"/>
          </ac:spMkLst>
        </pc:spChg>
        <pc:spChg chg="add del">
          <ac:chgData name="Bachu, Lokesh" userId="9c31840a-16a8-4b13-a969-cfe956679ff7" providerId="ADAL" clId="{160AAF63-FDC5-4CD7-8FC1-23F3CAFF7E56}" dt="2025-01-26T04:31:52.444" v="450" actId="26606"/>
          <ac:spMkLst>
            <pc:docMk/>
            <pc:sldMk cId="3737327012" sldId="304"/>
            <ac:spMk id="12" creationId="{DAAE4CDD-124C-4DCF-9584-B6033B545DD5}"/>
          </ac:spMkLst>
        </pc:spChg>
        <pc:spChg chg="add del">
          <ac:chgData name="Bachu, Lokesh" userId="9c31840a-16a8-4b13-a969-cfe956679ff7" providerId="ADAL" clId="{160AAF63-FDC5-4CD7-8FC1-23F3CAFF7E56}" dt="2025-01-26T04:31:52.444" v="450" actId="26606"/>
          <ac:spMkLst>
            <pc:docMk/>
            <pc:sldMk cId="3737327012" sldId="304"/>
            <ac:spMk id="14" creationId="{081E4A58-353D-44AE-B2FC-2A74E2E400F7}"/>
          </ac:spMkLst>
        </pc:spChg>
      </pc:sldChg>
      <pc:sldChg chg="addSp delSp modSp new add del mod">
        <pc:chgData name="Bachu, Lokesh" userId="9c31840a-16a8-4b13-a969-cfe956679ff7" providerId="ADAL" clId="{160AAF63-FDC5-4CD7-8FC1-23F3CAFF7E56}" dt="2025-01-26T08:53:27.819" v="1211" actId="47"/>
        <pc:sldMkLst>
          <pc:docMk/>
          <pc:sldMk cId="2083516873" sldId="305"/>
        </pc:sldMkLst>
        <pc:spChg chg="del">
          <ac:chgData name="Bachu, Lokesh" userId="9c31840a-16a8-4b13-a969-cfe956679ff7" providerId="ADAL" clId="{160AAF63-FDC5-4CD7-8FC1-23F3CAFF7E56}" dt="2025-01-26T05:36:33.823" v="455" actId="478"/>
          <ac:spMkLst>
            <pc:docMk/>
            <pc:sldMk cId="2083516873" sldId="305"/>
            <ac:spMk id="2" creationId="{8F116C24-3D17-0039-9527-82D6E088A8A3}"/>
          </ac:spMkLst>
        </pc:spChg>
        <pc:spChg chg="del">
          <ac:chgData name="Bachu, Lokesh" userId="9c31840a-16a8-4b13-a969-cfe956679ff7" providerId="ADAL" clId="{160AAF63-FDC5-4CD7-8FC1-23F3CAFF7E56}" dt="2025-01-26T05:36:33.823" v="455" actId="478"/>
          <ac:spMkLst>
            <pc:docMk/>
            <pc:sldMk cId="2083516873" sldId="305"/>
            <ac:spMk id="3" creationId="{43552EC8-B263-9269-0F18-B2AB5782A8EE}"/>
          </ac:spMkLst>
        </pc:spChg>
        <pc:spChg chg="add mod">
          <ac:chgData name="Bachu, Lokesh" userId="9c31840a-16a8-4b13-a969-cfe956679ff7" providerId="ADAL" clId="{160AAF63-FDC5-4CD7-8FC1-23F3CAFF7E56}" dt="2025-01-26T05:37:04.904" v="466" actId="14100"/>
          <ac:spMkLst>
            <pc:docMk/>
            <pc:sldMk cId="2083516873" sldId="305"/>
            <ac:spMk id="5" creationId="{11075DC7-B8D0-D012-B84C-A344213EB706}"/>
          </ac:spMkLst>
        </pc:spChg>
      </pc:sldChg>
      <pc:sldChg chg="addSp delSp modSp new add del mod">
        <pc:chgData name="Bachu, Lokesh" userId="9c31840a-16a8-4b13-a969-cfe956679ff7" providerId="ADAL" clId="{160AAF63-FDC5-4CD7-8FC1-23F3CAFF7E56}" dt="2025-01-26T08:53:27.819" v="1211" actId="47"/>
        <pc:sldMkLst>
          <pc:docMk/>
          <pc:sldMk cId="536351238" sldId="306"/>
        </pc:sldMkLst>
        <pc:spChg chg="del">
          <ac:chgData name="Bachu, Lokesh" userId="9c31840a-16a8-4b13-a969-cfe956679ff7" providerId="ADAL" clId="{160AAF63-FDC5-4CD7-8FC1-23F3CAFF7E56}" dt="2025-01-26T05:37:47.882" v="468" actId="478"/>
          <ac:spMkLst>
            <pc:docMk/>
            <pc:sldMk cId="536351238" sldId="306"/>
            <ac:spMk id="2" creationId="{C0AC144B-F797-74D1-EC46-B466C5192A84}"/>
          </ac:spMkLst>
        </pc:spChg>
        <pc:spChg chg="del">
          <ac:chgData name="Bachu, Lokesh" userId="9c31840a-16a8-4b13-a969-cfe956679ff7" providerId="ADAL" clId="{160AAF63-FDC5-4CD7-8FC1-23F3CAFF7E56}" dt="2025-01-26T05:37:47.882" v="468" actId="478"/>
          <ac:spMkLst>
            <pc:docMk/>
            <pc:sldMk cId="536351238" sldId="306"/>
            <ac:spMk id="3" creationId="{86E4A691-0620-11CD-ADEF-2B1FF9A8CE6B}"/>
          </ac:spMkLst>
        </pc:spChg>
        <pc:spChg chg="add mod">
          <ac:chgData name="Bachu, Lokesh" userId="9c31840a-16a8-4b13-a969-cfe956679ff7" providerId="ADAL" clId="{160AAF63-FDC5-4CD7-8FC1-23F3CAFF7E56}" dt="2025-01-26T05:38:05.824" v="476" actId="113"/>
          <ac:spMkLst>
            <pc:docMk/>
            <pc:sldMk cId="536351238" sldId="306"/>
            <ac:spMk id="5" creationId="{DB53BBA9-6A88-701C-998D-EBAD6377A958}"/>
          </ac:spMkLst>
        </pc:spChg>
      </pc:sldChg>
      <pc:sldChg chg="addSp delSp modSp new add del mod">
        <pc:chgData name="Bachu, Lokesh" userId="9c31840a-16a8-4b13-a969-cfe956679ff7" providerId="ADAL" clId="{160AAF63-FDC5-4CD7-8FC1-23F3CAFF7E56}" dt="2025-01-26T08:53:27.819" v="1211" actId="47"/>
        <pc:sldMkLst>
          <pc:docMk/>
          <pc:sldMk cId="3454605324" sldId="307"/>
        </pc:sldMkLst>
        <pc:spChg chg="del">
          <ac:chgData name="Bachu, Lokesh" userId="9c31840a-16a8-4b13-a969-cfe956679ff7" providerId="ADAL" clId="{160AAF63-FDC5-4CD7-8FC1-23F3CAFF7E56}" dt="2025-01-26T05:39:40.622" v="481" actId="478"/>
          <ac:spMkLst>
            <pc:docMk/>
            <pc:sldMk cId="3454605324" sldId="307"/>
            <ac:spMk id="2" creationId="{B2183C01-6DB2-B69B-DFFC-E0A2A071D46C}"/>
          </ac:spMkLst>
        </pc:spChg>
        <pc:spChg chg="del">
          <ac:chgData name="Bachu, Lokesh" userId="9c31840a-16a8-4b13-a969-cfe956679ff7" providerId="ADAL" clId="{160AAF63-FDC5-4CD7-8FC1-23F3CAFF7E56}" dt="2025-01-26T05:39:40.622" v="481" actId="478"/>
          <ac:spMkLst>
            <pc:docMk/>
            <pc:sldMk cId="3454605324" sldId="307"/>
            <ac:spMk id="3" creationId="{E67B7273-CB95-9657-D4FF-A7F5540588F2}"/>
          </ac:spMkLst>
        </pc:spChg>
        <pc:spChg chg="add mod">
          <ac:chgData name="Bachu, Lokesh" userId="9c31840a-16a8-4b13-a969-cfe956679ff7" providerId="ADAL" clId="{160AAF63-FDC5-4CD7-8FC1-23F3CAFF7E56}" dt="2025-01-26T05:40:07.318" v="491" actId="14100"/>
          <ac:spMkLst>
            <pc:docMk/>
            <pc:sldMk cId="3454605324" sldId="307"/>
            <ac:spMk id="5" creationId="{6EF43D68-6F6D-64FC-962A-AD3214997A5F}"/>
          </ac:spMkLst>
        </pc:spChg>
      </pc:sldChg>
      <pc:sldChg chg="addSp delSp modSp new add del mod">
        <pc:chgData name="Bachu, Lokesh" userId="9c31840a-16a8-4b13-a969-cfe956679ff7" providerId="ADAL" clId="{160AAF63-FDC5-4CD7-8FC1-23F3CAFF7E56}" dt="2025-01-26T08:53:27.819" v="1211" actId="47"/>
        <pc:sldMkLst>
          <pc:docMk/>
          <pc:sldMk cId="342215190" sldId="308"/>
        </pc:sldMkLst>
        <pc:spChg chg="del">
          <ac:chgData name="Bachu, Lokesh" userId="9c31840a-16a8-4b13-a969-cfe956679ff7" providerId="ADAL" clId="{160AAF63-FDC5-4CD7-8FC1-23F3CAFF7E56}" dt="2025-01-26T05:41:52.303" v="497" actId="478"/>
          <ac:spMkLst>
            <pc:docMk/>
            <pc:sldMk cId="342215190" sldId="308"/>
            <ac:spMk id="2" creationId="{6A3CEF8D-0E42-6395-F3D7-2C1B6B2B36B7}"/>
          </ac:spMkLst>
        </pc:spChg>
        <pc:spChg chg="del">
          <ac:chgData name="Bachu, Lokesh" userId="9c31840a-16a8-4b13-a969-cfe956679ff7" providerId="ADAL" clId="{160AAF63-FDC5-4CD7-8FC1-23F3CAFF7E56}" dt="2025-01-26T05:41:52.303" v="497" actId="478"/>
          <ac:spMkLst>
            <pc:docMk/>
            <pc:sldMk cId="342215190" sldId="308"/>
            <ac:spMk id="3" creationId="{AB6C1EB3-B556-9A44-70EA-49F9CBEB60AE}"/>
          </ac:spMkLst>
        </pc:spChg>
        <pc:spChg chg="add mod">
          <ac:chgData name="Bachu, Lokesh" userId="9c31840a-16a8-4b13-a969-cfe956679ff7" providerId="ADAL" clId="{160AAF63-FDC5-4CD7-8FC1-23F3CAFF7E56}" dt="2025-01-26T05:42:13.339" v="505" actId="113"/>
          <ac:spMkLst>
            <pc:docMk/>
            <pc:sldMk cId="342215190" sldId="308"/>
            <ac:spMk id="5" creationId="{ECEB1612-2933-678F-0761-DF9AE97F9092}"/>
          </ac:spMkLst>
        </pc:spChg>
      </pc:sldChg>
      <pc:sldChg chg="addSp delSp modSp new add del mod">
        <pc:chgData name="Bachu, Lokesh" userId="9c31840a-16a8-4b13-a969-cfe956679ff7" providerId="ADAL" clId="{160AAF63-FDC5-4CD7-8FC1-23F3CAFF7E56}" dt="2025-01-26T08:53:27.819" v="1211" actId="47"/>
        <pc:sldMkLst>
          <pc:docMk/>
          <pc:sldMk cId="1947897763" sldId="309"/>
        </pc:sldMkLst>
        <pc:spChg chg="del">
          <ac:chgData name="Bachu, Lokesh" userId="9c31840a-16a8-4b13-a969-cfe956679ff7" providerId="ADAL" clId="{160AAF63-FDC5-4CD7-8FC1-23F3CAFF7E56}" dt="2025-01-26T05:42:57.403" v="510" actId="478"/>
          <ac:spMkLst>
            <pc:docMk/>
            <pc:sldMk cId="1947897763" sldId="309"/>
            <ac:spMk id="2" creationId="{ADE2D2AA-0C54-A57B-D0F6-279136BD70B5}"/>
          </ac:spMkLst>
        </pc:spChg>
        <pc:spChg chg="del">
          <ac:chgData name="Bachu, Lokesh" userId="9c31840a-16a8-4b13-a969-cfe956679ff7" providerId="ADAL" clId="{160AAF63-FDC5-4CD7-8FC1-23F3CAFF7E56}" dt="2025-01-26T05:42:57.403" v="510" actId="478"/>
          <ac:spMkLst>
            <pc:docMk/>
            <pc:sldMk cId="1947897763" sldId="309"/>
            <ac:spMk id="3" creationId="{D99CD6B7-E0DA-E220-A6A8-45DF5699812A}"/>
          </ac:spMkLst>
        </pc:spChg>
        <pc:spChg chg="add">
          <ac:chgData name="Bachu, Lokesh" userId="9c31840a-16a8-4b13-a969-cfe956679ff7" providerId="ADAL" clId="{160AAF63-FDC5-4CD7-8FC1-23F3CAFF7E56}" dt="2025-01-26T05:42:58.232" v="511"/>
          <ac:spMkLst>
            <pc:docMk/>
            <pc:sldMk cId="1947897763" sldId="309"/>
            <ac:spMk id="4" creationId="{F9BEA3B4-6AB5-D208-D667-5E3C4CA7B9DB}"/>
          </ac:spMkLst>
        </pc:spChg>
        <pc:spChg chg="add mod">
          <ac:chgData name="Bachu, Lokesh" userId="9c31840a-16a8-4b13-a969-cfe956679ff7" providerId="ADAL" clId="{160AAF63-FDC5-4CD7-8FC1-23F3CAFF7E56}" dt="2025-01-26T05:43:33.368" v="527" actId="113"/>
          <ac:spMkLst>
            <pc:docMk/>
            <pc:sldMk cId="1947897763" sldId="309"/>
            <ac:spMk id="6" creationId="{AECE19E2-7939-1CC9-C4C0-5727125946FB}"/>
          </ac:spMkLst>
        </pc:spChg>
      </pc:sldChg>
      <pc:sldChg chg="addSp delSp modSp new add del mod">
        <pc:chgData name="Bachu, Lokesh" userId="9c31840a-16a8-4b13-a969-cfe956679ff7" providerId="ADAL" clId="{160AAF63-FDC5-4CD7-8FC1-23F3CAFF7E56}" dt="2025-01-26T08:53:27.819" v="1211" actId="47"/>
        <pc:sldMkLst>
          <pc:docMk/>
          <pc:sldMk cId="2322977650" sldId="310"/>
        </pc:sldMkLst>
        <pc:spChg chg="del">
          <ac:chgData name="Bachu, Lokesh" userId="9c31840a-16a8-4b13-a969-cfe956679ff7" providerId="ADAL" clId="{160AAF63-FDC5-4CD7-8FC1-23F3CAFF7E56}" dt="2025-01-26T05:44:16.232" v="529" actId="478"/>
          <ac:spMkLst>
            <pc:docMk/>
            <pc:sldMk cId="2322977650" sldId="310"/>
            <ac:spMk id="2" creationId="{999CF760-D6CA-6D9E-10EF-488696B32571}"/>
          </ac:spMkLst>
        </pc:spChg>
        <pc:spChg chg="del">
          <ac:chgData name="Bachu, Lokesh" userId="9c31840a-16a8-4b13-a969-cfe956679ff7" providerId="ADAL" clId="{160AAF63-FDC5-4CD7-8FC1-23F3CAFF7E56}" dt="2025-01-26T05:44:16.232" v="529" actId="478"/>
          <ac:spMkLst>
            <pc:docMk/>
            <pc:sldMk cId="2322977650" sldId="310"/>
            <ac:spMk id="3" creationId="{A4263230-61E8-BABF-7B00-F521264E6F0E}"/>
          </ac:spMkLst>
        </pc:spChg>
        <pc:spChg chg="add mod">
          <ac:chgData name="Bachu, Lokesh" userId="9c31840a-16a8-4b13-a969-cfe956679ff7" providerId="ADAL" clId="{160AAF63-FDC5-4CD7-8FC1-23F3CAFF7E56}" dt="2025-01-26T05:44:48.528" v="538" actId="20577"/>
          <ac:spMkLst>
            <pc:docMk/>
            <pc:sldMk cId="2322977650" sldId="310"/>
            <ac:spMk id="5" creationId="{37BDC528-2BE3-423E-EA2E-2462D98FFB14}"/>
          </ac:spMkLst>
        </pc:spChg>
      </pc:sldChg>
      <pc:sldChg chg="addSp delSp modSp new add del mod">
        <pc:chgData name="Bachu, Lokesh" userId="9c31840a-16a8-4b13-a969-cfe956679ff7" providerId="ADAL" clId="{160AAF63-FDC5-4CD7-8FC1-23F3CAFF7E56}" dt="2025-01-26T08:53:27.819" v="1211" actId="47"/>
        <pc:sldMkLst>
          <pc:docMk/>
          <pc:sldMk cId="2973868516" sldId="311"/>
        </pc:sldMkLst>
        <pc:spChg chg="del">
          <ac:chgData name="Bachu, Lokesh" userId="9c31840a-16a8-4b13-a969-cfe956679ff7" providerId="ADAL" clId="{160AAF63-FDC5-4CD7-8FC1-23F3CAFF7E56}" dt="2025-01-26T05:44:57.779" v="540" actId="478"/>
          <ac:spMkLst>
            <pc:docMk/>
            <pc:sldMk cId="2973868516" sldId="311"/>
            <ac:spMk id="2" creationId="{4C87107C-287A-C807-51C4-0ABA44CA6FC3}"/>
          </ac:spMkLst>
        </pc:spChg>
        <pc:spChg chg="del">
          <ac:chgData name="Bachu, Lokesh" userId="9c31840a-16a8-4b13-a969-cfe956679ff7" providerId="ADAL" clId="{160AAF63-FDC5-4CD7-8FC1-23F3CAFF7E56}" dt="2025-01-26T05:44:57.779" v="540" actId="478"/>
          <ac:spMkLst>
            <pc:docMk/>
            <pc:sldMk cId="2973868516" sldId="311"/>
            <ac:spMk id="3" creationId="{3494CA5F-75A0-3F75-8164-88EF85432F90}"/>
          </ac:spMkLst>
        </pc:spChg>
        <pc:spChg chg="add mod">
          <ac:chgData name="Bachu, Lokesh" userId="9c31840a-16a8-4b13-a969-cfe956679ff7" providerId="ADAL" clId="{160AAF63-FDC5-4CD7-8FC1-23F3CAFF7E56}" dt="2025-01-26T05:45:16.878" v="547" actId="14100"/>
          <ac:spMkLst>
            <pc:docMk/>
            <pc:sldMk cId="2973868516" sldId="311"/>
            <ac:spMk id="5" creationId="{C1251FC2-A6EC-3B51-C9DC-E11E29D0CFBA}"/>
          </ac:spMkLst>
        </pc:spChg>
      </pc:sldChg>
      <pc:sldChg chg="addSp delSp modSp new add del mod">
        <pc:chgData name="Bachu, Lokesh" userId="9c31840a-16a8-4b13-a969-cfe956679ff7" providerId="ADAL" clId="{160AAF63-FDC5-4CD7-8FC1-23F3CAFF7E56}" dt="2025-01-26T08:53:27.819" v="1211" actId="47"/>
        <pc:sldMkLst>
          <pc:docMk/>
          <pc:sldMk cId="1869198616" sldId="312"/>
        </pc:sldMkLst>
        <pc:spChg chg="del">
          <ac:chgData name="Bachu, Lokesh" userId="9c31840a-16a8-4b13-a969-cfe956679ff7" providerId="ADAL" clId="{160AAF63-FDC5-4CD7-8FC1-23F3CAFF7E56}" dt="2025-01-26T05:46:13.178" v="551" actId="478"/>
          <ac:spMkLst>
            <pc:docMk/>
            <pc:sldMk cId="1869198616" sldId="312"/>
            <ac:spMk id="2" creationId="{87129CAA-28BB-6756-A5DA-9BE57342A274}"/>
          </ac:spMkLst>
        </pc:spChg>
        <pc:spChg chg="del">
          <ac:chgData name="Bachu, Lokesh" userId="9c31840a-16a8-4b13-a969-cfe956679ff7" providerId="ADAL" clId="{160AAF63-FDC5-4CD7-8FC1-23F3CAFF7E56}" dt="2025-01-26T05:46:13.178" v="551" actId="478"/>
          <ac:spMkLst>
            <pc:docMk/>
            <pc:sldMk cId="1869198616" sldId="312"/>
            <ac:spMk id="3" creationId="{BBDB2D1A-F40D-B155-2EB5-BB38880789FE}"/>
          </ac:spMkLst>
        </pc:spChg>
        <pc:spChg chg="add mod">
          <ac:chgData name="Bachu, Lokesh" userId="9c31840a-16a8-4b13-a969-cfe956679ff7" providerId="ADAL" clId="{160AAF63-FDC5-4CD7-8FC1-23F3CAFF7E56}" dt="2025-01-26T05:46:19.465" v="555" actId="113"/>
          <ac:spMkLst>
            <pc:docMk/>
            <pc:sldMk cId="1869198616" sldId="312"/>
            <ac:spMk id="5" creationId="{980A8DB5-FCD0-6AD7-7F4C-B6B9F3874E9B}"/>
          </ac:spMkLst>
        </pc:spChg>
      </pc:sldChg>
      <pc:sldChg chg="addSp modSp add del mod">
        <pc:chgData name="Bachu, Lokesh" userId="9c31840a-16a8-4b13-a969-cfe956679ff7" providerId="ADAL" clId="{160AAF63-FDC5-4CD7-8FC1-23F3CAFF7E56}" dt="2025-01-26T08:53:27.819" v="1211" actId="47"/>
        <pc:sldMkLst>
          <pc:docMk/>
          <pc:sldMk cId="3034660394" sldId="313"/>
        </pc:sldMkLst>
        <pc:spChg chg="add mod">
          <ac:chgData name="Bachu, Lokesh" userId="9c31840a-16a8-4b13-a969-cfe956679ff7" providerId="ADAL" clId="{160AAF63-FDC5-4CD7-8FC1-23F3CAFF7E56}" dt="2025-01-26T05:56:44.689" v="625" actId="113"/>
          <ac:spMkLst>
            <pc:docMk/>
            <pc:sldMk cId="3034660394" sldId="313"/>
            <ac:spMk id="3" creationId="{8C7D3952-A67E-9F70-EC97-EB0C55E816F8}"/>
          </ac:spMkLst>
        </pc:spChg>
      </pc:sldChg>
      <pc:sldChg chg="addSp modSp add del mod">
        <pc:chgData name="Bachu, Lokesh" userId="9c31840a-16a8-4b13-a969-cfe956679ff7" providerId="ADAL" clId="{160AAF63-FDC5-4CD7-8FC1-23F3CAFF7E56}" dt="2025-01-26T08:53:27.819" v="1211" actId="47"/>
        <pc:sldMkLst>
          <pc:docMk/>
          <pc:sldMk cId="3981317814" sldId="314"/>
        </pc:sldMkLst>
        <pc:spChg chg="add mod">
          <ac:chgData name="Bachu, Lokesh" userId="9c31840a-16a8-4b13-a969-cfe956679ff7" providerId="ADAL" clId="{160AAF63-FDC5-4CD7-8FC1-23F3CAFF7E56}" dt="2025-01-26T05:59:07.284" v="639" actId="14100"/>
          <ac:spMkLst>
            <pc:docMk/>
            <pc:sldMk cId="3981317814" sldId="314"/>
            <ac:spMk id="3" creationId="{42D99D7E-37F5-9568-BF39-B1A52CDD2D6D}"/>
          </ac:spMkLst>
        </pc:spChg>
      </pc:sldChg>
      <pc:sldChg chg="addSp modSp add del mod">
        <pc:chgData name="Bachu, Lokesh" userId="9c31840a-16a8-4b13-a969-cfe956679ff7" providerId="ADAL" clId="{160AAF63-FDC5-4CD7-8FC1-23F3CAFF7E56}" dt="2025-01-26T08:53:27.819" v="1211" actId="47"/>
        <pc:sldMkLst>
          <pc:docMk/>
          <pc:sldMk cId="2870179295" sldId="315"/>
        </pc:sldMkLst>
        <pc:spChg chg="add mod">
          <ac:chgData name="Bachu, Lokesh" userId="9c31840a-16a8-4b13-a969-cfe956679ff7" providerId="ADAL" clId="{160AAF63-FDC5-4CD7-8FC1-23F3CAFF7E56}" dt="2025-01-26T06:00:42.650" v="678" actId="20577"/>
          <ac:spMkLst>
            <pc:docMk/>
            <pc:sldMk cId="2870179295" sldId="315"/>
            <ac:spMk id="3" creationId="{F55EB338-EE61-4BB7-262D-3B0BA586B5A5}"/>
          </ac:spMkLst>
        </pc:spChg>
      </pc:sldChg>
      <pc:sldChg chg="addSp delSp modSp add del mod">
        <pc:chgData name="Bachu, Lokesh" userId="9c31840a-16a8-4b13-a969-cfe956679ff7" providerId="ADAL" clId="{160AAF63-FDC5-4CD7-8FC1-23F3CAFF7E56}" dt="2025-01-26T08:53:27.819" v="1211" actId="47"/>
        <pc:sldMkLst>
          <pc:docMk/>
          <pc:sldMk cId="2758816602" sldId="316"/>
        </pc:sldMkLst>
        <pc:spChg chg="add mod">
          <ac:chgData name="Bachu, Lokesh" userId="9c31840a-16a8-4b13-a969-cfe956679ff7" providerId="ADAL" clId="{160AAF63-FDC5-4CD7-8FC1-23F3CAFF7E56}" dt="2025-01-26T06:01:51.389" v="694" actId="1076"/>
          <ac:spMkLst>
            <pc:docMk/>
            <pc:sldMk cId="2758816602" sldId="316"/>
            <ac:spMk id="3" creationId="{974782F6-EF33-F725-81AC-300503857810}"/>
          </ac:spMkLst>
        </pc:spChg>
        <pc:picChg chg="add del">
          <ac:chgData name="Bachu, Lokesh" userId="9c31840a-16a8-4b13-a969-cfe956679ff7" providerId="ADAL" clId="{160AAF63-FDC5-4CD7-8FC1-23F3CAFF7E56}" dt="2025-01-26T06:08:00.557" v="749" actId="22"/>
          <ac:picMkLst>
            <pc:docMk/>
            <pc:sldMk cId="2758816602" sldId="316"/>
            <ac:picMk id="5" creationId="{90A98684-B22C-B88D-5860-CA50A8B9B7B2}"/>
          </ac:picMkLst>
        </pc:picChg>
      </pc:sldChg>
      <pc:sldChg chg="addSp modSp add del mod">
        <pc:chgData name="Bachu, Lokesh" userId="9c31840a-16a8-4b13-a969-cfe956679ff7" providerId="ADAL" clId="{160AAF63-FDC5-4CD7-8FC1-23F3CAFF7E56}" dt="2025-01-26T08:53:27.819" v="1211" actId="47"/>
        <pc:sldMkLst>
          <pc:docMk/>
          <pc:sldMk cId="3598882091" sldId="317"/>
        </pc:sldMkLst>
        <pc:spChg chg="add mod">
          <ac:chgData name="Bachu, Lokesh" userId="9c31840a-16a8-4b13-a969-cfe956679ff7" providerId="ADAL" clId="{160AAF63-FDC5-4CD7-8FC1-23F3CAFF7E56}" dt="2025-01-26T06:02:34.292" v="706" actId="113"/>
          <ac:spMkLst>
            <pc:docMk/>
            <pc:sldMk cId="3598882091" sldId="317"/>
            <ac:spMk id="3" creationId="{3C6C2262-4106-82A2-7714-1D6DA28E4814}"/>
          </ac:spMkLst>
        </pc:spChg>
      </pc:sldChg>
      <pc:sldChg chg="addSp modSp add del mod">
        <pc:chgData name="Bachu, Lokesh" userId="9c31840a-16a8-4b13-a969-cfe956679ff7" providerId="ADAL" clId="{160AAF63-FDC5-4CD7-8FC1-23F3CAFF7E56}" dt="2025-01-26T08:53:27.819" v="1211" actId="47"/>
        <pc:sldMkLst>
          <pc:docMk/>
          <pc:sldMk cId="409485263" sldId="318"/>
        </pc:sldMkLst>
        <pc:spChg chg="add mod">
          <ac:chgData name="Bachu, Lokesh" userId="9c31840a-16a8-4b13-a969-cfe956679ff7" providerId="ADAL" clId="{160AAF63-FDC5-4CD7-8FC1-23F3CAFF7E56}" dt="2025-01-26T06:03:37.893" v="720" actId="20577"/>
          <ac:spMkLst>
            <pc:docMk/>
            <pc:sldMk cId="409485263" sldId="318"/>
            <ac:spMk id="3" creationId="{FE3413C8-CE6A-BA02-CBD5-ACB24DE957CA}"/>
          </ac:spMkLst>
        </pc:spChg>
      </pc:sldChg>
      <pc:sldChg chg="addSp modSp add del mod">
        <pc:chgData name="Bachu, Lokesh" userId="9c31840a-16a8-4b13-a969-cfe956679ff7" providerId="ADAL" clId="{160AAF63-FDC5-4CD7-8FC1-23F3CAFF7E56}" dt="2025-01-26T08:53:27.819" v="1211" actId="47"/>
        <pc:sldMkLst>
          <pc:docMk/>
          <pc:sldMk cId="727010217" sldId="319"/>
        </pc:sldMkLst>
        <pc:spChg chg="add mod">
          <ac:chgData name="Bachu, Lokesh" userId="9c31840a-16a8-4b13-a969-cfe956679ff7" providerId="ADAL" clId="{160AAF63-FDC5-4CD7-8FC1-23F3CAFF7E56}" dt="2025-01-26T06:04:58.101" v="736" actId="14100"/>
          <ac:spMkLst>
            <pc:docMk/>
            <pc:sldMk cId="727010217" sldId="319"/>
            <ac:spMk id="3" creationId="{1FFED09B-974B-06CC-19B5-1642BB0540C4}"/>
          </ac:spMkLst>
        </pc:spChg>
      </pc:sldChg>
      <pc:sldChg chg="addSp modSp add del mod">
        <pc:chgData name="Bachu, Lokesh" userId="9c31840a-16a8-4b13-a969-cfe956679ff7" providerId="ADAL" clId="{160AAF63-FDC5-4CD7-8FC1-23F3CAFF7E56}" dt="2025-01-26T08:53:27.819" v="1211" actId="47"/>
        <pc:sldMkLst>
          <pc:docMk/>
          <pc:sldMk cId="1596178017" sldId="320"/>
        </pc:sldMkLst>
        <pc:spChg chg="add mod">
          <ac:chgData name="Bachu, Lokesh" userId="9c31840a-16a8-4b13-a969-cfe956679ff7" providerId="ADAL" clId="{160AAF63-FDC5-4CD7-8FC1-23F3CAFF7E56}" dt="2025-01-26T06:05:37.291" v="747" actId="20577"/>
          <ac:spMkLst>
            <pc:docMk/>
            <pc:sldMk cId="1596178017" sldId="320"/>
            <ac:spMk id="3" creationId="{C292E7D4-D7A0-11F8-BF73-BC3E1A0A3640}"/>
          </ac:spMkLst>
        </pc:spChg>
      </pc:sldChg>
      <pc:sldChg chg="addSp modSp add del mod">
        <pc:chgData name="Bachu, Lokesh" userId="9c31840a-16a8-4b13-a969-cfe956679ff7" providerId="ADAL" clId="{160AAF63-FDC5-4CD7-8FC1-23F3CAFF7E56}" dt="2025-01-26T08:53:27.819" v="1211" actId="47"/>
        <pc:sldMkLst>
          <pc:docMk/>
          <pc:sldMk cId="3678368531" sldId="321"/>
        </pc:sldMkLst>
        <pc:spChg chg="add mod">
          <ac:chgData name="Bachu, Lokesh" userId="9c31840a-16a8-4b13-a969-cfe956679ff7" providerId="ADAL" clId="{160AAF63-FDC5-4CD7-8FC1-23F3CAFF7E56}" dt="2025-01-26T06:53:15.513" v="896" actId="20577"/>
          <ac:spMkLst>
            <pc:docMk/>
            <pc:sldMk cId="3678368531" sldId="321"/>
            <ac:spMk id="3" creationId="{7CC96396-2052-7F21-EF21-EF834780607D}"/>
          </ac:spMkLst>
        </pc:spChg>
      </pc:sldChg>
      <pc:sldChg chg="addSp modSp add del mod setBg">
        <pc:chgData name="Bachu, Lokesh" userId="9c31840a-16a8-4b13-a969-cfe956679ff7" providerId="ADAL" clId="{160AAF63-FDC5-4CD7-8FC1-23F3CAFF7E56}" dt="2025-01-26T08:53:27.819" v="1211" actId="47"/>
        <pc:sldMkLst>
          <pc:docMk/>
          <pc:sldMk cId="1049246308" sldId="322"/>
        </pc:sldMkLst>
        <pc:spChg chg="add">
          <ac:chgData name="Bachu, Lokesh" userId="9c31840a-16a8-4b13-a969-cfe956679ff7" providerId="ADAL" clId="{160AAF63-FDC5-4CD7-8FC1-23F3CAFF7E56}" dt="2025-01-26T06:53:40.083" v="898" actId="26606"/>
          <ac:spMkLst>
            <pc:docMk/>
            <pc:sldMk cId="1049246308" sldId="322"/>
            <ac:spMk id="3079" creationId="{86FF76B9-219D-4469-AF87-0236D29032F1}"/>
          </ac:spMkLst>
        </pc:spChg>
        <pc:spChg chg="add">
          <ac:chgData name="Bachu, Lokesh" userId="9c31840a-16a8-4b13-a969-cfe956679ff7" providerId="ADAL" clId="{160AAF63-FDC5-4CD7-8FC1-23F3CAFF7E56}" dt="2025-01-26T06:53:40.083" v="898" actId="26606"/>
          <ac:spMkLst>
            <pc:docMk/>
            <pc:sldMk cId="1049246308" sldId="322"/>
            <ac:spMk id="3085" creationId="{2E80C965-DB6D-4F81-9E9E-B027384D0BD6}"/>
          </ac:spMkLst>
        </pc:spChg>
        <pc:spChg chg="add">
          <ac:chgData name="Bachu, Lokesh" userId="9c31840a-16a8-4b13-a969-cfe956679ff7" providerId="ADAL" clId="{160AAF63-FDC5-4CD7-8FC1-23F3CAFF7E56}" dt="2025-01-26T06:53:40.083" v="898" actId="26606"/>
          <ac:spMkLst>
            <pc:docMk/>
            <pc:sldMk cId="1049246308" sldId="322"/>
            <ac:spMk id="3087" creationId="{633C5E46-DAC5-4661-9C87-22B08E2A512F}"/>
          </ac:spMkLst>
        </pc:spChg>
        <pc:grpChg chg="add">
          <ac:chgData name="Bachu, Lokesh" userId="9c31840a-16a8-4b13-a969-cfe956679ff7" providerId="ADAL" clId="{160AAF63-FDC5-4CD7-8FC1-23F3CAFF7E56}" dt="2025-01-26T06:53:40.083" v="898" actId="26606"/>
          <ac:grpSpMkLst>
            <pc:docMk/>
            <pc:sldMk cId="1049246308" sldId="322"/>
            <ac:grpSpMk id="3081" creationId="{DB88BD78-87E1-424D-B479-C37D8E41B12E}"/>
          </ac:grpSpMkLst>
        </pc:grpChg>
        <pc:picChg chg="add mod">
          <ac:chgData name="Bachu, Lokesh" userId="9c31840a-16a8-4b13-a969-cfe956679ff7" providerId="ADAL" clId="{160AAF63-FDC5-4CD7-8FC1-23F3CAFF7E56}" dt="2025-01-26T06:53:40.083" v="898" actId="26606"/>
          <ac:picMkLst>
            <pc:docMk/>
            <pc:sldMk cId="1049246308" sldId="322"/>
            <ac:picMk id="3074" creationId="{EE5A0626-3978-4A35-D2B6-AC9EE69DAA52}"/>
          </ac:picMkLst>
        </pc:picChg>
      </pc:sldChg>
      <pc:sldChg chg="addSp modSp add del mod">
        <pc:chgData name="Bachu, Lokesh" userId="9c31840a-16a8-4b13-a969-cfe956679ff7" providerId="ADAL" clId="{160AAF63-FDC5-4CD7-8FC1-23F3CAFF7E56}" dt="2025-01-26T08:53:27.819" v="1211" actId="47"/>
        <pc:sldMkLst>
          <pc:docMk/>
          <pc:sldMk cId="2026655956" sldId="323"/>
        </pc:sldMkLst>
        <pc:spChg chg="add mod">
          <ac:chgData name="Bachu, Lokesh" userId="9c31840a-16a8-4b13-a969-cfe956679ff7" providerId="ADAL" clId="{160AAF63-FDC5-4CD7-8FC1-23F3CAFF7E56}" dt="2025-01-26T06:55:24.413" v="911" actId="20577"/>
          <ac:spMkLst>
            <pc:docMk/>
            <pc:sldMk cId="2026655956" sldId="323"/>
            <ac:spMk id="3" creationId="{51A7CC29-15D7-929C-E610-3FFA866AF4F7}"/>
          </ac:spMkLst>
        </pc:spChg>
      </pc:sldChg>
      <pc:sldChg chg="addSp modSp add del mod modNotesTx">
        <pc:chgData name="Bachu, Lokesh" userId="9c31840a-16a8-4b13-a969-cfe956679ff7" providerId="ADAL" clId="{160AAF63-FDC5-4CD7-8FC1-23F3CAFF7E56}" dt="2025-01-26T08:53:27.819" v="1211" actId="47"/>
        <pc:sldMkLst>
          <pc:docMk/>
          <pc:sldMk cId="1277079528" sldId="324"/>
        </pc:sldMkLst>
        <pc:spChg chg="add mod">
          <ac:chgData name="Bachu, Lokesh" userId="9c31840a-16a8-4b13-a969-cfe956679ff7" providerId="ADAL" clId="{160AAF63-FDC5-4CD7-8FC1-23F3CAFF7E56}" dt="2025-01-26T06:56:51.430" v="935" actId="21"/>
          <ac:spMkLst>
            <pc:docMk/>
            <pc:sldMk cId="1277079528" sldId="324"/>
            <ac:spMk id="3" creationId="{9AB351A4-AFBC-16E2-72D0-00EF172D05FD}"/>
          </ac:spMkLst>
        </pc:spChg>
        <pc:spChg chg="add mod">
          <ac:chgData name="Bachu, Lokesh" userId="9c31840a-16a8-4b13-a969-cfe956679ff7" providerId="ADAL" clId="{160AAF63-FDC5-4CD7-8FC1-23F3CAFF7E56}" dt="2025-01-26T06:57:10.895" v="939" actId="113"/>
          <ac:spMkLst>
            <pc:docMk/>
            <pc:sldMk cId="1277079528" sldId="324"/>
            <ac:spMk id="5" creationId="{8FF95D7A-771B-FF6C-A603-4AD883EDC003}"/>
          </ac:spMkLst>
        </pc:spChg>
        <pc:spChg chg="add mod">
          <ac:chgData name="Bachu, Lokesh" userId="9c31840a-16a8-4b13-a969-cfe956679ff7" providerId="ADAL" clId="{160AAF63-FDC5-4CD7-8FC1-23F3CAFF7E56}" dt="2025-01-26T06:57:56.640" v="956" actId="113"/>
          <ac:spMkLst>
            <pc:docMk/>
            <pc:sldMk cId="1277079528" sldId="324"/>
            <ac:spMk id="7" creationId="{F3C702AC-B2A3-15AD-B4C2-8CF5785F2009}"/>
          </ac:spMkLst>
        </pc:spChg>
      </pc:sldChg>
      <pc:sldChg chg="addSp delSp modSp new add del mod ord setBg">
        <pc:chgData name="Bachu, Lokesh" userId="9c31840a-16a8-4b13-a969-cfe956679ff7" providerId="ADAL" clId="{160AAF63-FDC5-4CD7-8FC1-23F3CAFF7E56}" dt="2025-01-26T08:53:27.819" v="1211" actId="47"/>
        <pc:sldMkLst>
          <pc:docMk/>
          <pc:sldMk cId="2683027549" sldId="325"/>
        </pc:sldMkLst>
        <pc:spChg chg="del">
          <ac:chgData name="Bachu, Lokesh" userId="9c31840a-16a8-4b13-a969-cfe956679ff7" providerId="ADAL" clId="{160AAF63-FDC5-4CD7-8FC1-23F3CAFF7E56}" dt="2025-01-26T06:08:06.809" v="751" actId="478"/>
          <ac:spMkLst>
            <pc:docMk/>
            <pc:sldMk cId="2683027549" sldId="325"/>
            <ac:spMk id="2" creationId="{B003A34D-7B52-251F-5E6F-F65785ED20BE}"/>
          </ac:spMkLst>
        </pc:spChg>
        <pc:spChg chg="del">
          <ac:chgData name="Bachu, Lokesh" userId="9c31840a-16a8-4b13-a969-cfe956679ff7" providerId="ADAL" clId="{160AAF63-FDC5-4CD7-8FC1-23F3CAFF7E56}" dt="2025-01-26T06:08:06.809" v="751" actId="478"/>
          <ac:spMkLst>
            <pc:docMk/>
            <pc:sldMk cId="2683027549" sldId="325"/>
            <ac:spMk id="3" creationId="{CEA8BF2C-B8DE-5568-F65F-4BBAF106C790}"/>
          </ac:spMkLst>
        </pc:spChg>
        <pc:spChg chg="add">
          <ac:chgData name="Bachu, Lokesh" userId="9c31840a-16a8-4b13-a969-cfe956679ff7" providerId="ADAL" clId="{160AAF63-FDC5-4CD7-8FC1-23F3CAFF7E56}" dt="2025-01-26T06:08:11.667" v="753" actId="26606"/>
          <ac:spMkLst>
            <pc:docMk/>
            <pc:sldMk cId="2683027549" sldId="325"/>
            <ac:spMk id="10" creationId="{86FF76B9-219D-4469-AF87-0236D29032F1}"/>
          </ac:spMkLst>
        </pc:spChg>
        <pc:spChg chg="add">
          <ac:chgData name="Bachu, Lokesh" userId="9c31840a-16a8-4b13-a969-cfe956679ff7" providerId="ADAL" clId="{160AAF63-FDC5-4CD7-8FC1-23F3CAFF7E56}" dt="2025-01-26T06:08:11.667" v="753" actId="26606"/>
          <ac:spMkLst>
            <pc:docMk/>
            <pc:sldMk cId="2683027549" sldId="325"/>
            <ac:spMk id="16" creationId="{2E80C965-DB6D-4F81-9E9E-B027384D0BD6}"/>
          </ac:spMkLst>
        </pc:spChg>
        <pc:spChg chg="add">
          <ac:chgData name="Bachu, Lokesh" userId="9c31840a-16a8-4b13-a969-cfe956679ff7" providerId="ADAL" clId="{160AAF63-FDC5-4CD7-8FC1-23F3CAFF7E56}" dt="2025-01-26T06:08:11.667" v="753" actId="26606"/>
          <ac:spMkLst>
            <pc:docMk/>
            <pc:sldMk cId="2683027549" sldId="325"/>
            <ac:spMk id="18" creationId="{633C5E46-DAC5-4661-9C87-22B08E2A512F}"/>
          </ac:spMkLst>
        </pc:spChg>
        <pc:grpChg chg="add">
          <ac:chgData name="Bachu, Lokesh" userId="9c31840a-16a8-4b13-a969-cfe956679ff7" providerId="ADAL" clId="{160AAF63-FDC5-4CD7-8FC1-23F3CAFF7E56}" dt="2025-01-26T06:08:11.667" v="753" actId="26606"/>
          <ac:grpSpMkLst>
            <pc:docMk/>
            <pc:sldMk cId="2683027549" sldId="325"/>
            <ac:grpSpMk id="12" creationId="{DB88BD78-87E1-424D-B479-C37D8E41B12E}"/>
          </ac:grpSpMkLst>
        </pc:grpChg>
        <pc:picChg chg="add mod">
          <ac:chgData name="Bachu, Lokesh" userId="9c31840a-16a8-4b13-a969-cfe956679ff7" providerId="ADAL" clId="{160AAF63-FDC5-4CD7-8FC1-23F3CAFF7E56}" dt="2025-01-26T06:08:14.953" v="754" actId="14100"/>
          <ac:picMkLst>
            <pc:docMk/>
            <pc:sldMk cId="2683027549" sldId="325"/>
            <ac:picMk id="5" creationId="{4912B0A6-43FB-1E76-1F97-B44ABFA0856D}"/>
          </ac:picMkLst>
        </pc:picChg>
      </pc:sldChg>
      <pc:sldChg chg="addSp delSp modSp new add del mod">
        <pc:chgData name="Bachu, Lokesh" userId="9c31840a-16a8-4b13-a969-cfe956679ff7" providerId="ADAL" clId="{160AAF63-FDC5-4CD7-8FC1-23F3CAFF7E56}" dt="2025-01-26T08:53:27.819" v="1211" actId="47"/>
        <pc:sldMkLst>
          <pc:docMk/>
          <pc:sldMk cId="3722858773" sldId="326"/>
        </pc:sldMkLst>
        <pc:spChg chg="del">
          <ac:chgData name="Bachu, Lokesh" userId="9c31840a-16a8-4b13-a969-cfe956679ff7" providerId="ADAL" clId="{160AAF63-FDC5-4CD7-8FC1-23F3CAFF7E56}" dt="2025-01-26T06:12:18.539" v="760" actId="478"/>
          <ac:spMkLst>
            <pc:docMk/>
            <pc:sldMk cId="3722858773" sldId="326"/>
            <ac:spMk id="2" creationId="{E87CE1A5-2919-1306-2A63-514BF940CDAB}"/>
          </ac:spMkLst>
        </pc:spChg>
        <pc:spChg chg="del">
          <ac:chgData name="Bachu, Lokesh" userId="9c31840a-16a8-4b13-a969-cfe956679ff7" providerId="ADAL" clId="{160AAF63-FDC5-4CD7-8FC1-23F3CAFF7E56}" dt="2025-01-26T06:12:18.539" v="760" actId="478"/>
          <ac:spMkLst>
            <pc:docMk/>
            <pc:sldMk cId="3722858773" sldId="326"/>
            <ac:spMk id="3" creationId="{2F0B85CF-20AB-D7B5-6473-3F615B53D312}"/>
          </ac:spMkLst>
        </pc:spChg>
        <pc:spChg chg="add mod">
          <ac:chgData name="Bachu, Lokesh" userId="9c31840a-16a8-4b13-a969-cfe956679ff7" providerId="ADAL" clId="{160AAF63-FDC5-4CD7-8FC1-23F3CAFF7E56}" dt="2025-01-26T06:13:01.381" v="773" actId="12"/>
          <ac:spMkLst>
            <pc:docMk/>
            <pc:sldMk cId="3722858773" sldId="326"/>
            <ac:spMk id="5" creationId="{9499AC09-209B-13EB-6819-CF762A7B3330}"/>
          </ac:spMkLst>
        </pc:spChg>
      </pc:sldChg>
      <pc:sldChg chg="addSp delSp modSp new add del mod">
        <pc:chgData name="Bachu, Lokesh" userId="9c31840a-16a8-4b13-a969-cfe956679ff7" providerId="ADAL" clId="{160AAF63-FDC5-4CD7-8FC1-23F3CAFF7E56}" dt="2025-01-26T08:53:27.819" v="1211" actId="47"/>
        <pc:sldMkLst>
          <pc:docMk/>
          <pc:sldMk cId="3192752456" sldId="327"/>
        </pc:sldMkLst>
        <pc:spChg chg="del">
          <ac:chgData name="Bachu, Lokesh" userId="9c31840a-16a8-4b13-a969-cfe956679ff7" providerId="ADAL" clId="{160AAF63-FDC5-4CD7-8FC1-23F3CAFF7E56}" dt="2025-01-26T06:13:17.893" v="777" actId="478"/>
          <ac:spMkLst>
            <pc:docMk/>
            <pc:sldMk cId="3192752456" sldId="327"/>
            <ac:spMk id="2" creationId="{F8D0EC02-44BD-E119-D9DA-99AACE382D0A}"/>
          </ac:spMkLst>
        </pc:spChg>
        <pc:spChg chg="del">
          <ac:chgData name="Bachu, Lokesh" userId="9c31840a-16a8-4b13-a969-cfe956679ff7" providerId="ADAL" clId="{160AAF63-FDC5-4CD7-8FC1-23F3CAFF7E56}" dt="2025-01-26T06:13:17.893" v="777" actId="478"/>
          <ac:spMkLst>
            <pc:docMk/>
            <pc:sldMk cId="3192752456" sldId="327"/>
            <ac:spMk id="3" creationId="{4293B1A7-5E98-A7EE-6748-EA38A0BE53A7}"/>
          </ac:spMkLst>
        </pc:spChg>
        <pc:spChg chg="add mod">
          <ac:chgData name="Bachu, Lokesh" userId="9c31840a-16a8-4b13-a969-cfe956679ff7" providerId="ADAL" clId="{160AAF63-FDC5-4CD7-8FC1-23F3CAFF7E56}" dt="2025-01-26T06:14:23.064" v="791" actId="1076"/>
          <ac:spMkLst>
            <pc:docMk/>
            <pc:sldMk cId="3192752456" sldId="327"/>
            <ac:spMk id="5" creationId="{166A2F90-4F40-021E-4900-55647B5C7876}"/>
          </ac:spMkLst>
        </pc:spChg>
        <pc:spChg chg="add mod">
          <ac:chgData name="Bachu, Lokesh" userId="9c31840a-16a8-4b13-a969-cfe956679ff7" providerId="ADAL" clId="{160AAF63-FDC5-4CD7-8FC1-23F3CAFF7E56}" dt="2025-01-26T06:15:14.775" v="802" actId="1076"/>
          <ac:spMkLst>
            <pc:docMk/>
            <pc:sldMk cId="3192752456" sldId="327"/>
            <ac:spMk id="7" creationId="{8A1AB0FE-D8B3-764C-5FA6-D32AF7049F2F}"/>
          </ac:spMkLst>
        </pc:spChg>
      </pc:sldChg>
      <pc:sldChg chg="addSp delSp modSp new add del mod">
        <pc:chgData name="Bachu, Lokesh" userId="9c31840a-16a8-4b13-a969-cfe956679ff7" providerId="ADAL" clId="{160AAF63-FDC5-4CD7-8FC1-23F3CAFF7E56}" dt="2025-01-26T08:53:27.819" v="1211" actId="47"/>
        <pc:sldMkLst>
          <pc:docMk/>
          <pc:sldMk cId="185850716" sldId="328"/>
        </pc:sldMkLst>
        <pc:spChg chg="del">
          <ac:chgData name="Bachu, Lokesh" userId="9c31840a-16a8-4b13-a969-cfe956679ff7" providerId="ADAL" clId="{160AAF63-FDC5-4CD7-8FC1-23F3CAFF7E56}" dt="2025-01-26T06:15:28.193" v="804" actId="478"/>
          <ac:spMkLst>
            <pc:docMk/>
            <pc:sldMk cId="185850716" sldId="328"/>
            <ac:spMk id="2" creationId="{5D0FFC86-6D51-ACC1-DD04-0FCC9353FCE2}"/>
          </ac:spMkLst>
        </pc:spChg>
        <pc:spChg chg="del">
          <ac:chgData name="Bachu, Lokesh" userId="9c31840a-16a8-4b13-a969-cfe956679ff7" providerId="ADAL" clId="{160AAF63-FDC5-4CD7-8FC1-23F3CAFF7E56}" dt="2025-01-26T06:15:28.193" v="804" actId="478"/>
          <ac:spMkLst>
            <pc:docMk/>
            <pc:sldMk cId="185850716" sldId="328"/>
            <ac:spMk id="3" creationId="{1BCC6921-A507-359B-E40A-61A29BC063BB}"/>
          </ac:spMkLst>
        </pc:spChg>
        <pc:spChg chg="add mod">
          <ac:chgData name="Bachu, Lokesh" userId="9c31840a-16a8-4b13-a969-cfe956679ff7" providerId="ADAL" clId="{160AAF63-FDC5-4CD7-8FC1-23F3CAFF7E56}" dt="2025-01-26T06:16:15.656" v="815" actId="113"/>
          <ac:spMkLst>
            <pc:docMk/>
            <pc:sldMk cId="185850716" sldId="328"/>
            <ac:spMk id="5" creationId="{3EA1E9C2-F0E8-387C-7CEC-9F69370BE5EA}"/>
          </ac:spMkLst>
        </pc:spChg>
        <pc:spChg chg="add mod">
          <ac:chgData name="Bachu, Lokesh" userId="9c31840a-16a8-4b13-a969-cfe956679ff7" providerId="ADAL" clId="{160AAF63-FDC5-4CD7-8FC1-23F3CAFF7E56}" dt="2025-01-26T06:16:32.645" v="819" actId="14100"/>
          <ac:spMkLst>
            <pc:docMk/>
            <pc:sldMk cId="185850716" sldId="328"/>
            <ac:spMk id="7" creationId="{20BCE134-90D1-5460-2AC6-2273FA3242D5}"/>
          </ac:spMkLst>
        </pc:spChg>
      </pc:sldChg>
      <pc:sldChg chg="addSp delSp modSp new add del mod">
        <pc:chgData name="Bachu, Lokesh" userId="9c31840a-16a8-4b13-a969-cfe956679ff7" providerId="ADAL" clId="{160AAF63-FDC5-4CD7-8FC1-23F3CAFF7E56}" dt="2025-01-26T08:53:27.819" v="1211" actId="47"/>
        <pc:sldMkLst>
          <pc:docMk/>
          <pc:sldMk cId="638636906" sldId="329"/>
        </pc:sldMkLst>
        <pc:spChg chg="del">
          <ac:chgData name="Bachu, Lokesh" userId="9c31840a-16a8-4b13-a969-cfe956679ff7" providerId="ADAL" clId="{160AAF63-FDC5-4CD7-8FC1-23F3CAFF7E56}" dt="2025-01-26T06:18:24.552" v="821" actId="478"/>
          <ac:spMkLst>
            <pc:docMk/>
            <pc:sldMk cId="638636906" sldId="329"/>
            <ac:spMk id="2" creationId="{0982AB76-C64A-06BD-AF0D-13B7A708B6F8}"/>
          </ac:spMkLst>
        </pc:spChg>
        <pc:spChg chg="del">
          <ac:chgData name="Bachu, Lokesh" userId="9c31840a-16a8-4b13-a969-cfe956679ff7" providerId="ADAL" clId="{160AAF63-FDC5-4CD7-8FC1-23F3CAFF7E56}" dt="2025-01-26T06:18:24.552" v="821" actId="478"/>
          <ac:spMkLst>
            <pc:docMk/>
            <pc:sldMk cId="638636906" sldId="329"/>
            <ac:spMk id="3" creationId="{099C91A6-6F64-1191-9594-B1BD0A4CA220}"/>
          </ac:spMkLst>
        </pc:spChg>
        <pc:spChg chg="add">
          <ac:chgData name="Bachu, Lokesh" userId="9c31840a-16a8-4b13-a969-cfe956679ff7" providerId="ADAL" clId="{160AAF63-FDC5-4CD7-8FC1-23F3CAFF7E56}" dt="2025-01-26T06:18:25.297" v="822"/>
          <ac:spMkLst>
            <pc:docMk/>
            <pc:sldMk cId="638636906" sldId="329"/>
            <ac:spMk id="4" creationId="{5D6EC101-9AEA-DAE0-BC44-E68129326BFB}"/>
          </ac:spMkLst>
        </pc:spChg>
        <pc:spChg chg="add">
          <ac:chgData name="Bachu, Lokesh" userId="9c31840a-16a8-4b13-a969-cfe956679ff7" providerId="ADAL" clId="{160AAF63-FDC5-4CD7-8FC1-23F3CAFF7E56}" dt="2025-01-26T06:18:25.297" v="822"/>
          <ac:spMkLst>
            <pc:docMk/>
            <pc:sldMk cId="638636906" sldId="329"/>
            <ac:spMk id="5" creationId="{F508455F-9845-7A98-0A04-018D78E2E91B}"/>
          </ac:spMkLst>
        </pc:spChg>
        <pc:spChg chg="add mod">
          <ac:chgData name="Bachu, Lokesh" userId="9c31840a-16a8-4b13-a969-cfe956679ff7" providerId="ADAL" clId="{160AAF63-FDC5-4CD7-8FC1-23F3CAFF7E56}" dt="2025-01-26T06:19:52.302" v="836" actId="313"/>
          <ac:spMkLst>
            <pc:docMk/>
            <pc:sldMk cId="638636906" sldId="329"/>
            <ac:spMk id="7" creationId="{52CBEEED-AD1D-F74A-91A8-C8952D9F0546}"/>
          </ac:spMkLst>
        </pc:spChg>
      </pc:sldChg>
      <pc:sldChg chg="addSp delSp modSp new add del mod">
        <pc:chgData name="Bachu, Lokesh" userId="9c31840a-16a8-4b13-a969-cfe956679ff7" providerId="ADAL" clId="{160AAF63-FDC5-4CD7-8FC1-23F3CAFF7E56}" dt="2025-01-26T08:53:27.819" v="1211" actId="47"/>
        <pc:sldMkLst>
          <pc:docMk/>
          <pc:sldMk cId="2759536323" sldId="330"/>
        </pc:sldMkLst>
        <pc:spChg chg="del">
          <ac:chgData name="Bachu, Lokesh" userId="9c31840a-16a8-4b13-a969-cfe956679ff7" providerId="ADAL" clId="{160AAF63-FDC5-4CD7-8FC1-23F3CAFF7E56}" dt="2025-01-26T06:21:04.375" v="838" actId="478"/>
          <ac:spMkLst>
            <pc:docMk/>
            <pc:sldMk cId="2759536323" sldId="330"/>
            <ac:spMk id="2" creationId="{F4D96B63-E87A-AD44-D1CB-98ABAF764607}"/>
          </ac:spMkLst>
        </pc:spChg>
        <pc:spChg chg="del">
          <ac:chgData name="Bachu, Lokesh" userId="9c31840a-16a8-4b13-a969-cfe956679ff7" providerId="ADAL" clId="{160AAF63-FDC5-4CD7-8FC1-23F3CAFF7E56}" dt="2025-01-26T06:21:04.375" v="838" actId="478"/>
          <ac:spMkLst>
            <pc:docMk/>
            <pc:sldMk cId="2759536323" sldId="330"/>
            <ac:spMk id="3" creationId="{78AE860A-FCF0-B9EF-AE4F-90F5814FD187}"/>
          </ac:spMkLst>
        </pc:spChg>
        <pc:spChg chg="add mod">
          <ac:chgData name="Bachu, Lokesh" userId="9c31840a-16a8-4b13-a969-cfe956679ff7" providerId="ADAL" clId="{160AAF63-FDC5-4CD7-8FC1-23F3CAFF7E56}" dt="2025-01-26T06:21:33.405" v="852" actId="20577"/>
          <ac:spMkLst>
            <pc:docMk/>
            <pc:sldMk cId="2759536323" sldId="330"/>
            <ac:spMk id="5" creationId="{A177F397-7294-624E-1D45-AEA6303EC5F7}"/>
          </ac:spMkLst>
        </pc:spChg>
      </pc:sldChg>
      <pc:sldChg chg="addSp delSp modSp new add del mod">
        <pc:chgData name="Bachu, Lokesh" userId="9c31840a-16a8-4b13-a969-cfe956679ff7" providerId="ADAL" clId="{160AAF63-FDC5-4CD7-8FC1-23F3CAFF7E56}" dt="2025-01-26T08:53:27.819" v="1211" actId="47"/>
        <pc:sldMkLst>
          <pc:docMk/>
          <pc:sldMk cId="4105949619" sldId="331"/>
        </pc:sldMkLst>
        <pc:spChg chg="del">
          <ac:chgData name="Bachu, Lokesh" userId="9c31840a-16a8-4b13-a969-cfe956679ff7" providerId="ADAL" clId="{160AAF63-FDC5-4CD7-8FC1-23F3CAFF7E56}" dt="2025-01-26T06:24:23" v="854" actId="478"/>
          <ac:spMkLst>
            <pc:docMk/>
            <pc:sldMk cId="4105949619" sldId="331"/>
            <ac:spMk id="2" creationId="{FCA1A1D5-2E03-D208-1DEF-D9B16A7C288D}"/>
          </ac:spMkLst>
        </pc:spChg>
        <pc:spChg chg="del">
          <ac:chgData name="Bachu, Lokesh" userId="9c31840a-16a8-4b13-a969-cfe956679ff7" providerId="ADAL" clId="{160AAF63-FDC5-4CD7-8FC1-23F3CAFF7E56}" dt="2025-01-26T06:24:23" v="854" actId="478"/>
          <ac:spMkLst>
            <pc:docMk/>
            <pc:sldMk cId="4105949619" sldId="331"/>
            <ac:spMk id="3" creationId="{DDED90F5-F879-1969-F494-B04351D2C90E}"/>
          </ac:spMkLst>
        </pc:spChg>
        <pc:spChg chg="add mod">
          <ac:chgData name="Bachu, Lokesh" userId="9c31840a-16a8-4b13-a969-cfe956679ff7" providerId="ADAL" clId="{160AAF63-FDC5-4CD7-8FC1-23F3CAFF7E56}" dt="2025-01-26T06:25:04.638" v="866"/>
          <ac:spMkLst>
            <pc:docMk/>
            <pc:sldMk cId="4105949619" sldId="331"/>
            <ac:spMk id="5" creationId="{45E56AC9-FD76-6EEB-ADE0-232531CF81FC}"/>
          </ac:spMkLst>
        </pc:spChg>
        <pc:spChg chg="add mod">
          <ac:chgData name="Bachu, Lokesh" userId="9c31840a-16a8-4b13-a969-cfe956679ff7" providerId="ADAL" clId="{160AAF63-FDC5-4CD7-8FC1-23F3CAFF7E56}" dt="2025-01-26T06:25:47.165" v="872" actId="113"/>
          <ac:spMkLst>
            <pc:docMk/>
            <pc:sldMk cId="4105949619" sldId="331"/>
            <ac:spMk id="7" creationId="{BA986273-5421-FEF8-E196-1F0928562C14}"/>
          </ac:spMkLst>
        </pc:spChg>
      </pc:sldChg>
      <pc:sldChg chg="addSp delSp modSp new add del mod">
        <pc:chgData name="Bachu, Lokesh" userId="9c31840a-16a8-4b13-a969-cfe956679ff7" providerId="ADAL" clId="{160AAF63-FDC5-4CD7-8FC1-23F3CAFF7E56}" dt="2025-01-26T08:53:27.819" v="1211" actId="47"/>
        <pc:sldMkLst>
          <pc:docMk/>
          <pc:sldMk cId="1527499760" sldId="332"/>
        </pc:sldMkLst>
        <pc:spChg chg="del">
          <ac:chgData name="Bachu, Lokesh" userId="9c31840a-16a8-4b13-a969-cfe956679ff7" providerId="ADAL" clId="{160AAF63-FDC5-4CD7-8FC1-23F3CAFF7E56}" dt="2025-01-26T06:50:42.170" v="874" actId="478"/>
          <ac:spMkLst>
            <pc:docMk/>
            <pc:sldMk cId="1527499760" sldId="332"/>
            <ac:spMk id="2" creationId="{21A42C59-ADE6-5940-A6F2-A245CEFAF55F}"/>
          </ac:spMkLst>
        </pc:spChg>
        <pc:spChg chg="del">
          <ac:chgData name="Bachu, Lokesh" userId="9c31840a-16a8-4b13-a969-cfe956679ff7" providerId="ADAL" clId="{160AAF63-FDC5-4CD7-8FC1-23F3CAFF7E56}" dt="2025-01-26T06:50:42.170" v="874" actId="478"/>
          <ac:spMkLst>
            <pc:docMk/>
            <pc:sldMk cId="1527499760" sldId="332"/>
            <ac:spMk id="3" creationId="{CA6691E7-FF80-AF9D-871E-4B4CA99E38FF}"/>
          </ac:spMkLst>
        </pc:spChg>
        <pc:spChg chg="add mod">
          <ac:chgData name="Bachu, Lokesh" userId="9c31840a-16a8-4b13-a969-cfe956679ff7" providerId="ADAL" clId="{160AAF63-FDC5-4CD7-8FC1-23F3CAFF7E56}" dt="2025-01-26T06:51:03.845" v="886" actId="255"/>
          <ac:spMkLst>
            <pc:docMk/>
            <pc:sldMk cId="1527499760" sldId="332"/>
            <ac:spMk id="5" creationId="{163E58BB-67EB-2036-5630-F801F1AB51EE}"/>
          </ac:spMkLst>
        </pc:spChg>
      </pc:sldChg>
      <pc:sldChg chg="addSp modSp add del mod">
        <pc:chgData name="Bachu, Lokesh" userId="9c31840a-16a8-4b13-a969-cfe956679ff7" providerId="ADAL" clId="{160AAF63-FDC5-4CD7-8FC1-23F3CAFF7E56}" dt="2025-01-26T08:53:27.819" v="1211" actId="47"/>
        <pc:sldMkLst>
          <pc:docMk/>
          <pc:sldMk cId="2636301778" sldId="333"/>
        </pc:sldMkLst>
        <pc:spChg chg="add mod">
          <ac:chgData name="Bachu, Lokesh" userId="9c31840a-16a8-4b13-a969-cfe956679ff7" providerId="ADAL" clId="{160AAF63-FDC5-4CD7-8FC1-23F3CAFF7E56}" dt="2025-01-26T07:00:00.451" v="964" actId="255"/>
          <ac:spMkLst>
            <pc:docMk/>
            <pc:sldMk cId="2636301778" sldId="333"/>
            <ac:spMk id="3" creationId="{6D1C218E-C9B4-AC84-2E2E-F8C0C7C9CE72}"/>
          </ac:spMkLst>
        </pc:spChg>
      </pc:sldChg>
      <pc:sldChg chg="addSp modSp add del mod">
        <pc:chgData name="Bachu, Lokesh" userId="9c31840a-16a8-4b13-a969-cfe956679ff7" providerId="ADAL" clId="{160AAF63-FDC5-4CD7-8FC1-23F3CAFF7E56}" dt="2025-01-26T08:53:27.819" v="1211" actId="47"/>
        <pc:sldMkLst>
          <pc:docMk/>
          <pc:sldMk cId="4098260431" sldId="334"/>
        </pc:sldMkLst>
        <pc:spChg chg="add mod">
          <ac:chgData name="Bachu, Lokesh" userId="9c31840a-16a8-4b13-a969-cfe956679ff7" providerId="ADAL" clId="{160AAF63-FDC5-4CD7-8FC1-23F3CAFF7E56}" dt="2025-01-26T07:01:10.030" v="974" actId="1076"/>
          <ac:spMkLst>
            <pc:docMk/>
            <pc:sldMk cId="4098260431" sldId="334"/>
            <ac:spMk id="3" creationId="{7884FF51-BC7C-0088-A3AA-398AC28B9FD2}"/>
          </ac:spMkLst>
        </pc:spChg>
      </pc:sldChg>
      <pc:sldChg chg="addSp modSp add del mod setBg">
        <pc:chgData name="Bachu, Lokesh" userId="9c31840a-16a8-4b13-a969-cfe956679ff7" providerId="ADAL" clId="{160AAF63-FDC5-4CD7-8FC1-23F3CAFF7E56}" dt="2025-01-26T08:53:27.819" v="1211" actId="47"/>
        <pc:sldMkLst>
          <pc:docMk/>
          <pc:sldMk cId="3426198947" sldId="335"/>
        </pc:sldMkLst>
        <pc:spChg chg="add">
          <ac:chgData name="Bachu, Lokesh" userId="9c31840a-16a8-4b13-a969-cfe956679ff7" providerId="ADAL" clId="{160AAF63-FDC5-4CD7-8FC1-23F3CAFF7E56}" dt="2025-01-26T07:05:14.870" v="976" actId="26606"/>
          <ac:spMkLst>
            <pc:docMk/>
            <pc:sldMk cId="3426198947" sldId="335"/>
            <ac:spMk id="8" creationId="{86FF76B9-219D-4469-AF87-0236D29032F1}"/>
          </ac:spMkLst>
        </pc:spChg>
        <pc:spChg chg="add">
          <ac:chgData name="Bachu, Lokesh" userId="9c31840a-16a8-4b13-a969-cfe956679ff7" providerId="ADAL" clId="{160AAF63-FDC5-4CD7-8FC1-23F3CAFF7E56}" dt="2025-01-26T07:05:14.870" v="976" actId="26606"/>
          <ac:spMkLst>
            <pc:docMk/>
            <pc:sldMk cId="3426198947" sldId="335"/>
            <ac:spMk id="14" creationId="{2E80C965-DB6D-4F81-9E9E-B027384D0BD6}"/>
          </ac:spMkLst>
        </pc:spChg>
        <pc:spChg chg="add">
          <ac:chgData name="Bachu, Lokesh" userId="9c31840a-16a8-4b13-a969-cfe956679ff7" providerId="ADAL" clId="{160AAF63-FDC5-4CD7-8FC1-23F3CAFF7E56}" dt="2025-01-26T07:05:14.870" v="976" actId="26606"/>
          <ac:spMkLst>
            <pc:docMk/>
            <pc:sldMk cId="3426198947" sldId="335"/>
            <ac:spMk id="16" creationId="{633C5E46-DAC5-4661-9C87-22B08E2A512F}"/>
          </ac:spMkLst>
        </pc:spChg>
        <pc:grpChg chg="add">
          <ac:chgData name="Bachu, Lokesh" userId="9c31840a-16a8-4b13-a969-cfe956679ff7" providerId="ADAL" clId="{160AAF63-FDC5-4CD7-8FC1-23F3CAFF7E56}" dt="2025-01-26T07:05:14.870" v="976" actId="26606"/>
          <ac:grpSpMkLst>
            <pc:docMk/>
            <pc:sldMk cId="3426198947" sldId="335"/>
            <ac:grpSpMk id="10" creationId="{DB88BD78-87E1-424D-B479-C37D8E41B12E}"/>
          </ac:grpSpMkLst>
        </pc:grpChg>
        <pc:picChg chg="add mod">
          <ac:chgData name="Bachu, Lokesh" userId="9c31840a-16a8-4b13-a969-cfe956679ff7" providerId="ADAL" clId="{160AAF63-FDC5-4CD7-8FC1-23F3CAFF7E56}" dt="2025-01-26T07:05:25.821" v="979" actId="14100"/>
          <ac:picMkLst>
            <pc:docMk/>
            <pc:sldMk cId="3426198947" sldId="335"/>
            <ac:picMk id="3" creationId="{B43798FA-D7E8-952C-1941-EE30236C5A2E}"/>
          </ac:picMkLst>
        </pc:picChg>
      </pc:sldChg>
      <pc:sldChg chg="addSp modSp add del mod">
        <pc:chgData name="Bachu, Lokesh" userId="9c31840a-16a8-4b13-a969-cfe956679ff7" providerId="ADAL" clId="{160AAF63-FDC5-4CD7-8FC1-23F3CAFF7E56}" dt="2025-01-26T08:53:27.819" v="1211" actId="47"/>
        <pc:sldMkLst>
          <pc:docMk/>
          <pc:sldMk cId="1647300489" sldId="336"/>
        </pc:sldMkLst>
        <pc:spChg chg="add mod">
          <ac:chgData name="Bachu, Lokesh" userId="9c31840a-16a8-4b13-a969-cfe956679ff7" providerId="ADAL" clId="{160AAF63-FDC5-4CD7-8FC1-23F3CAFF7E56}" dt="2025-01-26T07:09:37.048" v="1000" actId="1076"/>
          <ac:spMkLst>
            <pc:docMk/>
            <pc:sldMk cId="1647300489" sldId="336"/>
            <ac:spMk id="3" creationId="{EB22334E-E8B8-44EA-E0A6-B835D529247A}"/>
          </ac:spMkLst>
        </pc:spChg>
      </pc:sldChg>
      <pc:sldChg chg="addSp modSp add del mod">
        <pc:chgData name="Bachu, Lokesh" userId="9c31840a-16a8-4b13-a969-cfe956679ff7" providerId="ADAL" clId="{160AAF63-FDC5-4CD7-8FC1-23F3CAFF7E56}" dt="2025-01-26T08:53:27.819" v="1211" actId="47"/>
        <pc:sldMkLst>
          <pc:docMk/>
          <pc:sldMk cId="2811029133" sldId="337"/>
        </pc:sldMkLst>
        <pc:spChg chg="add mod">
          <ac:chgData name="Bachu, Lokesh" userId="9c31840a-16a8-4b13-a969-cfe956679ff7" providerId="ADAL" clId="{160AAF63-FDC5-4CD7-8FC1-23F3CAFF7E56}" dt="2025-01-26T07:10:22.315" v="1008" actId="20577"/>
          <ac:spMkLst>
            <pc:docMk/>
            <pc:sldMk cId="2811029133" sldId="337"/>
            <ac:spMk id="3" creationId="{2C6BEDE6-A0C2-3D47-7F88-1ACF6C826EC4}"/>
          </ac:spMkLst>
        </pc:spChg>
      </pc:sldChg>
      <pc:sldChg chg="addSp modSp add del mod">
        <pc:chgData name="Bachu, Lokesh" userId="9c31840a-16a8-4b13-a969-cfe956679ff7" providerId="ADAL" clId="{160AAF63-FDC5-4CD7-8FC1-23F3CAFF7E56}" dt="2025-01-26T08:53:27.819" v="1211" actId="47"/>
        <pc:sldMkLst>
          <pc:docMk/>
          <pc:sldMk cId="831009213" sldId="338"/>
        </pc:sldMkLst>
        <pc:spChg chg="add mod">
          <ac:chgData name="Bachu, Lokesh" userId="9c31840a-16a8-4b13-a969-cfe956679ff7" providerId="ADAL" clId="{160AAF63-FDC5-4CD7-8FC1-23F3CAFF7E56}" dt="2025-01-26T07:11:30.048" v="1026" actId="113"/>
          <ac:spMkLst>
            <pc:docMk/>
            <pc:sldMk cId="831009213" sldId="338"/>
            <ac:spMk id="3" creationId="{82EF2288-D4A9-B73E-5546-368658A6B061}"/>
          </ac:spMkLst>
        </pc:spChg>
      </pc:sldChg>
      <pc:sldChg chg="addSp modSp add del mod">
        <pc:chgData name="Bachu, Lokesh" userId="9c31840a-16a8-4b13-a969-cfe956679ff7" providerId="ADAL" clId="{160AAF63-FDC5-4CD7-8FC1-23F3CAFF7E56}" dt="2025-01-26T08:53:27.819" v="1211" actId="47"/>
        <pc:sldMkLst>
          <pc:docMk/>
          <pc:sldMk cId="1280739446" sldId="339"/>
        </pc:sldMkLst>
        <pc:spChg chg="add mod">
          <ac:chgData name="Bachu, Lokesh" userId="9c31840a-16a8-4b13-a969-cfe956679ff7" providerId="ADAL" clId="{160AAF63-FDC5-4CD7-8FC1-23F3CAFF7E56}" dt="2025-01-26T07:12:01.470" v="1032" actId="14100"/>
          <ac:spMkLst>
            <pc:docMk/>
            <pc:sldMk cId="1280739446" sldId="339"/>
            <ac:spMk id="3" creationId="{7A18244B-97AE-8AED-427E-695C7F1A11D1}"/>
          </ac:spMkLst>
        </pc:spChg>
      </pc:sldChg>
      <pc:sldChg chg="addSp modSp add del mod setBg">
        <pc:chgData name="Bachu, Lokesh" userId="9c31840a-16a8-4b13-a969-cfe956679ff7" providerId="ADAL" clId="{160AAF63-FDC5-4CD7-8FC1-23F3CAFF7E56}" dt="2025-01-26T08:53:27.819" v="1211" actId="47"/>
        <pc:sldMkLst>
          <pc:docMk/>
          <pc:sldMk cId="421610738" sldId="340"/>
        </pc:sldMkLst>
        <pc:spChg chg="add mod">
          <ac:chgData name="Bachu, Lokesh" userId="9c31840a-16a8-4b13-a969-cfe956679ff7" providerId="ADAL" clId="{160AAF63-FDC5-4CD7-8FC1-23F3CAFF7E56}" dt="2025-01-26T07:13:06.572" v="1037" actId="26606"/>
          <ac:spMkLst>
            <pc:docMk/>
            <pc:sldMk cId="421610738" sldId="340"/>
            <ac:spMk id="2" creationId="{8481B64A-6AAA-0196-60F4-332DE1ACB175}"/>
          </ac:spMkLst>
        </pc:spChg>
        <pc:spChg chg="add">
          <ac:chgData name="Bachu, Lokesh" userId="9c31840a-16a8-4b13-a969-cfe956679ff7" providerId="ADAL" clId="{160AAF63-FDC5-4CD7-8FC1-23F3CAFF7E56}" dt="2025-01-26T07:13:06.572" v="1037" actId="26606"/>
          <ac:spMkLst>
            <pc:docMk/>
            <pc:sldMk cId="421610738" sldId="340"/>
            <ac:spMk id="7" creationId="{4E1BEB12-92AF-4445-98AD-4C7756E7C93B}"/>
          </ac:spMkLst>
        </pc:spChg>
        <pc:spChg chg="add">
          <ac:chgData name="Bachu, Lokesh" userId="9c31840a-16a8-4b13-a969-cfe956679ff7" providerId="ADAL" clId="{160AAF63-FDC5-4CD7-8FC1-23F3CAFF7E56}" dt="2025-01-26T07:13:06.572" v="1037" actId="26606"/>
          <ac:spMkLst>
            <pc:docMk/>
            <pc:sldMk cId="421610738" sldId="340"/>
            <ac:spMk id="9" creationId="{D0522C2C-7B5C-48A7-A969-03941E5D2E76}"/>
          </ac:spMkLst>
        </pc:spChg>
        <pc:spChg chg="add">
          <ac:chgData name="Bachu, Lokesh" userId="9c31840a-16a8-4b13-a969-cfe956679ff7" providerId="ADAL" clId="{160AAF63-FDC5-4CD7-8FC1-23F3CAFF7E56}" dt="2025-01-26T07:13:06.572" v="1037" actId="26606"/>
          <ac:spMkLst>
            <pc:docMk/>
            <pc:sldMk cId="421610738" sldId="340"/>
            <ac:spMk id="11" creationId="{9C682A1A-5B2D-4111-BBD6-620165633E5B}"/>
          </ac:spMkLst>
        </pc:spChg>
        <pc:spChg chg="add">
          <ac:chgData name="Bachu, Lokesh" userId="9c31840a-16a8-4b13-a969-cfe956679ff7" providerId="ADAL" clId="{160AAF63-FDC5-4CD7-8FC1-23F3CAFF7E56}" dt="2025-01-26T07:13:06.572" v="1037" actId="26606"/>
          <ac:spMkLst>
            <pc:docMk/>
            <pc:sldMk cId="421610738" sldId="340"/>
            <ac:spMk id="13" creationId="{D6EE29F2-D77F-4BD0-A20B-334D316A1C9D}"/>
          </ac:spMkLst>
        </pc:spChg>
        <pc:spChg chg="add">
          <ac:chgData name="Bachu, Lokesh" userId="9c31840a-16a8-4b13-a969-cfe956679ff7" providerId="ADAL" clId="{160AAF63-FDC5-4CD7-8FC1-23F3CAFF7E56}" dt="2025-01-26T07:13:06.572" v="1037" actId="26606"/>
          <ac:spMkLst>
            <pc:docMk/>
            <pc:sldMk cId="421610738" sldId="340"/>
            <ac:spMk id="15" creationId="{22D09ED2-868F-42C6-866E-F92E0CEF314F}"/>
          </ac:spMkLst>
        </pc:spChg>
      </pc:sldChg>
      <pc:sldChg chg="addSp delSp modSp new add del mod">
        <pc:chgData name="Bachu, Lokesh" userId="9c31840a-16a8-4b13-a969-cfe956679ff7" providerId="ADAL" clId="{160AAF63-FDC5-4CD7-8FC1-23F3CAFF7E56}" dt="2025-01-26T08:53:27.819" v="1211" actId="47"/>
        <pc:sldMkLst>
          <pc:docMk/>
          <pc:sldMk cId="637157100" sldId="341"/>
        </pc:sldMkLst>
        <pc:spChg chg="del">
          <ac:chgData name="Bachu, Lokesh" userId="9c31840a-16a8-4b13-a969-cfe956679ff7" providerId="ADAL" clId="{160AAF63-FDC5-4CD7-8FC1-23F3CAFF7E56}" dt="2025-01-26T07:13:35.326" v="1039" actId="478"/>
          <ac:spMkLst>
            <pc:docMk/>
            <pc:sldMk cId="637157100" sldId="341"/>
            <ac:spMk id="2" creationId="{8ADE1C69-ACAC-FDD6-DAA7-72D0AA408573}"/>
          </ac:spMkLst>
        </pc:spChg>
        <pc:spChg chg="del">
          <ac:chgData name="Bachu, Lokesh" userId="9c31840a-16a8-4b13-a969-cfe956679ff7" providerId="ADAL" clId="{160AAF63-FDC5-4CD7-8FC1-23F3CAFF7E56}" dt="2025-01-26T07:13:35.326" v="1039" actId="478"/>
          <ac:spMkLst>
            <pc:docMk/>
            <pc:sldMk cId="637157100" sldId="341"/>
            <ac:spMk id="3" creationId="{B7DDAB5C-FF40-FEE3-F0E4-F6F8D0AEFA51}"/>
          </ac:spMkLst>
        </pc:spChg>
        <pc:spChg chg="add mod">
          <ac:chgData name="Bachu, Lokesh" userId="9c31840a-16a8-4b13-a969-cfe956679ff7" providerId="ADAL" clId="{160AAF63-FDC5-4CD7-8FC1-23F3CAFF7E56}" dt="2025-01-26T07:14:54.246" v="1069" actId="255"/>
          <ac:spMkLst>
            <pc:docMk/>
            <pc:sldMk cId="637157100" sldId="341"/>
            <ac:spMk id="5" creationId="{6DD1A2FE-20C1-ADBB-6235-EDA5C4D2C63C}"/>
          </ac:spMkLst>
        </pc:spChg>
      </pc:sldChg>
      <pc:sldChg chg="addSp modSp add del mod">
        <pc:chgData name="Bachu, Lokesh" userId="9c31840a-16a8-4b13-a969-cfe956679ff7" providerId="ADAL" clId="{160AAF63-FDC5-4CD7-8FC1-23F3CAFF7E56}" dt="2025-01-26T08:53:27.819" v="1211" actId="47"/>
        <pc:sldMkLst>
          <pc:docMk/>
          <pc:sldMk cId="2693565900" sldId="342"/>
        </pc:sldMkLst>
        <pc:spChg chg="add mod">
          <ac:chgData name="Bachu, Lokesh" userId="9c31840a-16a8-4b13-a969-cfe956679ff7" providerId="ADAL" clId="{160AAF63-FDC5-4CD7-8FC1-23F3CAFF7E56}" dt="2025-01-26T07:16:40.878" v="1079" actId="113"/>
          <ac:spMkLst>
            <pc:docMk/>
            <pc:sldMk cId="2693565900" sldId="342"/>
            <ac:spMk id="3" creationId="{6FCB9DF3-A81F-E18D-9B23-B6CB0D167E3B}"/>
          </ac:spMkLst>
        </pc:spChg>
      </pc:sldChg>
      <pc:sldChg chg="addSp modSp add del mod">
        <pc:chgData name="Bachu, Lokesh" userId="9c31840a-16a8-4b13-a969-cfe956679ff7" providerId="ADAL" clId="{160AAF63-FDC5-4CD7-8FC1-23F3CAFF7E56}" dt="2025-01-26T08:53:27.819" v="1211" actId="47"/>
        <pc:sldMkLst>
          <pc:docMk/>
          <pc:sldMk cId="2227526995" sldId="343"/>
        </pc:sldMkLst>
        <pc:spChg chg="add mod">
          <ac:chgData name="Bachu, Lokesh" userId="9c31840a-16a8-4b13-a969-cfe956679ff7" providerId="ADAL" clId="{160AAF63-FDC5-4CD7-8FC1-23F3CAFF7E56}" dt="2025-01-26T07:18:08.347" v="1092" actId="1076"/>
          <ac:spMkLst>
            <pc:docMk/>
            <pc:sldMk cId="2227526995" sldId="343"/>
            <ac:spMk id="3" creationId="{171A85B4-89C7-FE11-1000-00023AB65732}"/>
          </ac:spMkLst>
        </pc:spChg>
        <pc:spChg chg="add mod">
          <ac:chgData name="Bachu, Lokesh" userId="9c31840a-16a8-4b13-a969-cfe956679ff7" providerId="ADAL" clId="{160AAF63-FDC5-4CD7-8FC1-23F3CAFF7E56}" dt="2025-01-26T07:17:59.701" v="1091" actId="1076"/>
          <ac:spMkLst>
            <pc:docMk/>
            <pc:sldMk cId="2227526995" sldId="343"/>
            <ac:spMk id="5" creationId="{73640BEA-71D5-760E-C5F2-B707C44D9E1B}"/>
          </ac:spMkLst>
        </pc:spChg>
      </pc:sldChg>
      <pc:sldChg chg="addSp modSp add del mod">
        <pc:chgData name="Bachu, Lokesh" userId="9c31840a-16a8-4b13-a969-cfe956679ff7" providerId="ADAL" clId="{160AAF63-FDC5-4CD7-8FC1-23F3CAFF7E56}" dt="2025-01-26T08:53:27.819" v="1211" actId="47"/>
        <pc:sldMkLst>
          <pc:docMk/>
          <pc:sldMk cId="2885194379" sldId="344"/>
        </pc:sldMkLst>
        <pc:spChg chg="add mod">
          <ac:chgData name="Bachu, Lokesh" userId="9c31840a-16a8-4b13-a969-cfe956679ff7" providerId="ADAL" clId="{160AAF63-FDC5-4CD7-8FC1-23F3CAFF7E56}" dt="2025-01-26T07:30:16.325" v="1112"/>
          <ac:spMkLst>
            <pc:docMk/>
            <pc:sldMk cId="2885194379" sldId="344"/>
            <ac:spMk id="3" creationId="{A015E7C7-A8A5-41DC-4869-8F417B8512BA}"/>
          </ac:spMkLst>
        </pc:spChg>
        <pc:spChg chg="add mod">
          <ac:chgData name="Bachu, Lokesh" userId="9c31840a-16a8-4b13-a969-cfe956679ff7" providerId="ADAL" clId="{160AAF63-FDC5-4CD7-8FC1-23F3CAFF7E56}" dt="2025-01-26T07:29:49.143" v="1110" actId="1076"/>
          <ac:spMkLst>
            <pc:docMk/>
            <pc:sldMk cId="2885194379" sldId="344"/>
            <ac:spMk id="5" creationId="{844FFB7C-DE76-7D5A-5625-899AF078A570}"/>
          </ac:spMkLst>
        </pc:spChg>
      </pc:sldChg>
      <pc:sldChg chg="addSp modSp add del mod">
        <pc:chgData name="Bachu, Lokesh" userId="9c31840a-16a8-4b13-a969-cfe956679ff7" providerId="ADAL" clId="{160AAF63-FDC5-4CD7-8FC1-23F3CAFF7E56}" dt="2025-01-26T08:53:27.819" v="1211" actId="47"/>
        <pc:sldMkLst>
          <pc:docMk/>
          <pc:sldMk cId="921765464" sldId="345"/>
        </pc:sldMkLst>
        <pc:spChg chg="add mod">
          <ac:chgData name="Bachu, Lokesh" userId="9c31840a-16a8-4b13-a969-cfe956679ff7" providerId="ADAL" clId="{160AAF63-FDC5-4CD7-8FC1-23F3CAFF7E56}" dt="2025-01-26T08:41:34.452" v="1118" actId="113"/>
          <ac:spMkLst>
            <pc:docMk/>
            <pc:sldMk cId="921765464" sldId="345"/>
            <ac:spMk id="3" creationId="{4229D6F7-5E13-E14E-CEE8-D4CCD6946CA6}"/>
          </ac:spMkLst>
        </pc:spChg>
      </pc:sldChg>
      <pc:sldChg chg="addSp modSp add del mod">
        <pc:chgData name="Bachu, Lokesh" userId="9c31840a-16a8-4b13-a969-cfe956679ff7" providerId="ADAL" clId="{160AAF63-FDC5-4CD7-8FC1-23F3CAFF7E56}" dt="2025-01-26T08:53:27.819" v="1211" actId="47"/>
        <pc:sldMkLst>
          <pc:docMk/>
          <pc:sldMk cId="2018175722" sldId="346"/>
        </pc:sldMkLst>
        <pc:spChg chg="add mod">
          <ac:chgData name="Bachu, Lokesh" userId="9c31840a-16a8-4b13-a969-cfe956679ff7" providerId="ADAL" clId="{160AAF63-FDC5-4CD7-8FC1-23F3CAFF7E56}" dt="2025-01-26T08:42:22.695" v="1128"/>
          <ac:spMkLst>
            <pc:docMk/>
            <pc:sldMk cId="2018175722" sldId="346"/>
            <ac:spMk id="3" creationId="{10C0C7DA-22A4-140D-C295-4E529691B06C}"/>
          </ac:spMkLst>
        </pc:spChg>
        <pc:spChg chg="add mod">
          <ac:chgData name="Bachu, Lokesh" userId="9c31840a-16a8-4b13-a969-cfe956679ff7" providerId="ADAL" clId="{160AAF63-FDC5-4CD7-8FC1-23F3CAFF7E56}" dt="2025-01-26T08:42:51.773" v="1133" actId="1076"/>
          <ac:spMkLst>
            <pc:docMk/>
            <pc:sldMk cId="2018175722" sldId="346"/>
            <ac:spMk id="5" creationId="{23E64AC1-83E6-48D0-0E34-643DE6A04BE3}"/>
          </ac:spMkLst>
        </pc:spChg>
      </pc:sldChg>
      <pc:sldChg chg="addSp modSp add del mod">
        <pc:chgData name="Bachu, Lokesh" userId="9c31840a-16a8-4b13-a969-cfe956679ff7" providerId="ADAL" clId="{160AAF63-FDC5-4CD7-8FC1-23F3CAFF7E56}" dt="2025-01-26T08:53:27.819" v="1211" actId="47"/>
        <pc:sldMkLst>
          <pc:docMk/>
          <pc:sldMk cId="1810865927" sldId="347"/>
        </pc:sldMkLst>
        <pc:spChg chg="add mod">
          <ac:chgData name="Bachu, Lokesh" userId="9c31840a-16a8-4b13-a969-cfe956679ff7" providerId="ADAL" clId="{160AAF63-FDC5-4CD7-8FC1-23F3CAFF7E56}" dt="2025-01-26T08:43:33.331" v="1141" actId="113"/>
          <ac:spMkLst>
            <pc:docMk/>
            <pc:sldMk cId="1810865927" sldId="347"/>
            <ac:spMk id="3" creationId="{52B2CF76-8618-64AD-6CF6-21126E173579}"/>
          </ac:spMkLst>
        </pc:spChg>
      </pc:sldChg>
      <pc:sldChg chg="addSp modSp add del mod">
        <pc:chgData name="Bachu, Lokesh" userId="9c31840a-16a8-4b13-a969-cfe956679ff7" providerId="ADAL" clId="{160AAF63-FDC5-4CD7-8FC1-23F3CAFF7E56}" dt="2025-01-26T08:53:27.819" v="1211" actId="47"/>
        <pc:sldMkLst>
          <pc:docMk/>
          <pc:sldMk cId="604159506" sldId="348"/>
        </pc:sldMkLst>
        <pc:spChg chg="add mod">
          <ac:chgData name="Bachu, Lokesh" userId="9c31840a-16a8-4b13-a969-cfe956679ff7" providerId="ADAL" clId="{160AAF63-FDC5-4CD7-8FC1-23F3CAFF7E56}" dt="2025-01-26T08:44:46.199" v="1151" actId="21"/>
          <ac:spMkLst>
            <pc:docMk/>
            <pc:sldMk cId="604159506" sldId="348"/>
            <ac:spMk id="3" creationId="{846A5E38-8612-E3D2-1C61-25EC4471EB96}"/>
          </ac:spMkLst>
        </pc:spChg>
      </pc:sldChg>
      <pc:sldChg chg="addSp modSp add del mod">
        <pc:chgData name="Bachu, Lokesh" userId="9c31840a-16a8-4b13-a969-cfe956679ff7" providerId="ADAL" clId="{160AAF63-FDC5-4CD7-8FC1-23F3CAFF7E56}" dt="2025-01-26T08:53:27.819" v="1211" actId="47"/>
        <pc:sldMkLst>
          <pc:docMk/>
          <pc:sldMk cId="888337364" sldId="349"/>
        </pc:sldMkLst>
        <pc:spChg chg="add mod">
          <ac:chgData name="Bachu, Lokesh" userId="9c31840a-16a8-4b13-a969-cfe956679ff7" providerId="ADAL" clId="{160AAF63-FDC5-4CD7-8FC1-23F3CAFF7E56}" dt="2025-01-26T08:45:05.333" v="1159" actId="20577"/>
          <ac:spMkLst>
            <pc:docMk/>
            <pc:sldMk cId="888337364" sldId="349"/>
            <ac:spMk id="3" creationId="{E585ACAA-0E3D-FBBA-3FF8-9AE28FF76EE1}"/>
          </ac:spMkLst>
        </pc:spChg>
      </pc:sldChg>
      <pc:sldChg chg="addSp modSp add del mod">
        <pc:chgData name="Bachu, Lokesh" userId="9c31840a-16a8-4b13-a969-cfe956679ff7" providerId="ADAL" clId="{160AAF63-FDC5-4CD7-8FC1-23F3CAFF7E56}" dt="2025-01-26T08:53:27.819" v="1211" actId="47"/>
        <pc:sldMkLst>
          <pc:docMk/>
          <pc:sldMk cId="516352668" sldId="350"/>
        </pc:sldMkLst>
        <pc:spChg chg="add mod">
          <ac:chgData name="Bachu, Lokesh" userId="9c31840a-16a8-4b13-a969-cfe956679ff7" providerId="ADAL" clId="{160AAF63-FDC5-4CD7-8FC1-23F3CAFF7E56}" dt="2025-01-26T08:46:26.859" v="1170" actId="20577"/>
          <ac:spMkLst>
            <pc:docMk/>
            <pc:sldMk cId="516352668" sldId="350"/>
            <ac:spMk id="3" creationId="{210EF440-5F0D-F36B-369A-2F854964FB9A}"/>
          </ac:spMkLst>
        </pc:spChg>
        <pc:spChg chg="add mod">
          <ac:chgData name="Bachu, Lokesh" userId="9c31840a-16a8-4b13-a969-cfe956679ff7" providerId="ADAL" clId="{160AAF63-FDC5-4CD7-8FC1-23F3CAFF7E56}" dt="2025-01-26T08:46:43.339" v="1174" actId="1076"/>
          <ac:spMkLst>
            <pc:docMk/>
            <pc:sldMk cId="516352668" sldId="350"/>
            <ac:spMk id="5" creationId="{BE9CBE3B-C506-66C9-D342-5F9378AAC531}"/>
          </ac:spMkLst>
        </pc:spChg>
      </pc:sldChg>
      <pc:sldChg chg="addSp modSp add del mod">
        <pc:chgData name="Bachu, Lokesh" userId="9c31840a-16a8-4b13-a969-cfe956679ff7" providerId="ADAL" clId="{160AAF63-FDC5-4CD7-8FC1-23F3CAFF7E56}" dt="2025-01-26T08:53:27.819" v="1211" actId="47"/>
        <pc:sldMkLst>
          <pc:docMk/>
          <pc:sldMk cId="1268728840" sldId="351"/>
        </pc:sldMkLst>
        <pc:spChg chg="add mod">
          <ac:chgData name="Bachu, Lokesh" userId="9c31840a-16a8-4b13-a969-cfe956679ff7" providerId="ADAL" clId="{160AAF63-FDC5-4CD7-8FC1-23F3CAFF7E56}" dt="2025-01-26T08:47:27.379" v="1181" actId="12"/>
          <ac:spMkLst>
            <pc:docMk/>
            <pc:sldMk cId="1268728840" sldId="351"/>
            <ac:spMk id="3" creationId="{C12B187F-B1AC-AF15-0E2B-73616EBE2475}"/>
          </ac:spMkLst>
        </pc:spChg>
      </pc:sldChg>
      <pc:sldChg chg="add del">
        <pc:chgData name="Bachu, Lokesh" userId="9c31840a-16a8-4b13-a969-cfe956679ff7" providerId="ADAL" clId="{160AAF63-FDC5-4CD7-8FC1-23F3CAFF7E56}" dt="2025-01-26T08:53:27.819" v="1211" actId="47"/>
        <pc:sldMkLst>
          <pc:docMk/>
          <pc:sldMk cId="3471993555" sldId="352"/>
        </pc:sldMkLst>
      </pc:sldChg>
      <pc:sldChg chg="add del">
        <pc:chgData name="Bachu, Lokesh" userId="9c31840a-16a8-4b13-a969-cfe956679ff7" providerId="ADAL" clId="{160AAF63-FDC5-4CD7-8FC1-23F3CAFF7E56}" dt="2025-01-26T08:53:27.819" v="1211" actId="47"/>
        <pc:sldMkLst>
          <pc:docMk/>
          <pc:sldMk cId="4138567168" sldId="353"/>
        </pc:sldMkLst>
      </pc:sldChg>
      <pc:sldChg chg="add del">
        <pc:chgData name="Bachu, Lokesh" userId="9c31840a-16a8-4b13-a969-cfe956679ff7" providerId="ADAL" clId="{160AAF63-FDC5-4CD7-8FC1-23F3CAFF7E56}" dt="2025-01-26T08:53:27.819" v="1211" actId="47"/>
        <pc:sldMkLst>
          <pc:docMk/>
          <pc:sldMk cId="1383909382" sldId="354"/>
        </pc:sldMkLst>
      </pc:sldChg>
      <pc:sldChg chg="add del">
        <pc:chgData name="Bachu, Lokesh" userId="9c31840a-16a8-4b13-a969-cfe956679ff7" providerId="ADAL" clId="{160AAF63-FDC5-4CD7-8FC1-23F3CAFF7E56}" dt="2025-01-26T08:53:27.819" v="1211" actId="47"/>
        <pc:sldMkLst>
          <pc:docMk/>
          <pc:sldMk cId="282384739" sldId="355"/>
        </pc:sldMkLst>
      </pc:sldChg>
      <pc:sldChg chg="add del">
        <pc:chgData name="Bachu, Lokesh" userId="9c31840a-16a8-4b13-a969-cfe956679ff7" providerId="ADAL" clId="{160AAF63-FDC5-4CD7-8FC1-23F3CAFF7E56}" dt="2025-01-26T08:53:27.819" v="1211" actId="47"/>
        <pc:sldMkLst>
          <pc:docMk/>
          <pc:sldMk cId="1976257556" sldId="356"/>
        </pc:sldMkLst>
      </pc:sldChg>
      <pc:sldChg chg="add del">
        <pc:chgData name="Bachu, Lokesh" userId="9c31840a-16a8-4b13-a969-cfe956679ff7" providerId="ADAL" clId="{160AAF63-FDC5-4CD7-8FC1-23F3CAFF7E56}" dt="2025-01-26T08:53:27.819" v="1211" actId="47"/>
        <pc:sldMkLst>
          <pc:docMk/>
          <pc:sldMk cId="2683490377" sldId="357"/>
        </pc:sldMkLst>
      </pc:sldChg>
      <pc:sldChg chg="add del">
        <pc:chgData name="Bachu, Lokesh" userId="9c31840a-16a8-4b13-a969-cfe956679ff7" providerId="ADAL" clId="{160AAF63-FDC5-4CD7-8FC1-23F3CAFF7E56}" dt="2025-01-26T08:53:27.819" v="1211" actId="47"/>
        <pc:sldMkLst>
          <pc:docMk/>
          <pc:sldMk cId="3511229614" sldId="358"/>
        </pc:sldMkLst>
      </pc:sldChg>
      <pc:sldChg chg="add del">
        <pc:chgData name="Bachu, Lokesh" userId="9c31840a-16a8-4b13-a969-cfe956679ff7" providerId="ADAL" clId="{160AAF63-FDC5-4CD7-8FC1-23F3CAFF7E56}" dt="2025-01-26T08:53:27.819" v="1211" actId="47"/>
        <pc:sldMkLst>
          <pc:docMk/>
          <pc:sldMk cId="3342644633" sldId="359"/>
        </pc:sldMkLst>
      </pc:sldChg>
      <pc:sldChg chg="add del">
        <pc:chgData name="Bachu, Lokesh" userId="9c31840a-16a8-4b13-a969-cfe956679ff7" providerId="ADAL" clId="{160AAF63-FDC5-4CD7-8FC1-23F3CAFF7E56}" dt="2025-01-26T08:53:27.819" v="1211" actId="47"/>
        <pc:sldMkLst>
          <pc:docMk/>
          <pc:sldMk cId="2497894592" sldId="360"/>
        </pc:sldMkLst>
      </pc:sldChg>
      <pc:sldChg chg="add del">
        <pc:chgData name="Bachu, Lokesh" userId="9c31840a-16a8-4b13-a969-cfe956679ff7" providerId="ADAL" clId="{160AAF63-FDC5-4CD7-8FC1-23F3CAFF7E56}" dt="2025-01-26T08:53:27.819" v="1211" actId="47"/>
        <pc:sldMkLst>
          <pc:docMk/>
          <pc:sldMk cId="2046528291" sldId="361"/>
        </pc:sldMkLst>
      </pc:sldChg>
      <pc:sldChg chg="add del">
        <pc:chgData name="Bachu, Lokesh" userId="9c31840a-16a8-4b13-a969-cfe956679ff7" providerId="ADAL" clId="{160AAF63-FDC5-4CD7-8FC1-23F3CAFF7E56}" dt="2025-01-26T08:53:27.819" v="1211" actId="47"/>
        <pc:sldMkLst>
          <pc:docMk/>
          <pc:sldMk cId="73824193" sldId="362"/>
        </pc:sldMkLst>
      </pc:sldChg>
      <pc:sldChg chg="add del">
        <pc:chgData name="Bachu, Lokesh" userId="9c31840a-16a8-4b13-a969-cfe956679ff7" providerId="ADAL" clId="{160AAF63-FDC5-4CD7-8FC1-23F3CAFF7E56}" dt="2025-01-26T08:53:27.819" v="1211" actId="47"/>
        <pc:sldMkLst>
          <pc:docMk/>
          <pc:sldMk cId="201174404" sldId="363"/>
        </pc:sldMkLst>
      </pc:sldChg>
      <pc:sldChg chg="add del">
        <pc:chgData name="Bachu, Lokesh" userId="9c31840a-16a8-4b13-a969-cfe956679ff7" providerId="ADAL" clId="{160AAF63-FDC5-4CD7-8FC1-23F3CAFF7E56}" dt="2025-01-26T08:53:27.819" v="1211" actId="47"/>
        <pc:sldMkLst>
          <pc:docMk/>
          <pc:sldMk cId="651469285" sldId="364"/>
        </pc:sldMkLst>
      </pc:sldChg>
      <pc:sldChg chg="add del">
        <pc:chgData name="Bachu, Lokesh" userId="9c31840a-16a8-4b13-a969-cfe956679ff7" providerId="ADAL" clId="{160AAF63-FDC5-4CD7-8FC1-23F3CAFF7E56}" dt="2025-01-26T08:53:27.819" v="1211" actId="47"/>
        <pc:sldMkLst>
          <pc:docMk/>
          <pc:sldMk cId="2391696527" sldId="365"/>
        </pc:sldMkLst>
      </pc:sldChg>
      <pc:sldChg chg="addSp delSp modSp new add del mod setBg">
        <pc:chgData name="Bachu, Lokesh" userId="9c31840a-16a8-4b13-a969-cfe956679ff7" providerId="ADAL" clId="{160AAF63-FDC5-4CD7-8FC1-23F3CAFF7E56}" dt="2025-01-26T08:53:27.819" v="1211" actId="47"/>
        <pc:sldMkLst>
          <pc:docMk/>
          <pc:sldMk cId="136691795" sldId="366"/>
        </pc:sldMkLst>
        <pc:spChg chg="del">
          <ac:chgData name="Bachu, Lokesh" userId="9c31840a-16a8-4b13-a969-cfe956679ff7" providerId="ADAL" clId="{160AAF63-FDC5-4CD7-8FC1-23F3CAFF7E56}" dt="2025-01-26T08:49:14.031" v="1183" actId="478"/>
          <ac:spMkLst>
            <pc:docMk/>
            <pc:sldMk cId="136691795" sldId="366"/>
            <ac:spMk id="2" creationId="{977FE12D-7B95-B84F-9C77-C6281F0488AB}"/>
          </ac:spMkLst>
        </pc:spChg>
        <pc:spChg chg="del">
          <ac:chgData name="Bachu, Lokesh" userId="9c31840a-16a8-4b13-a969-cfe956679ff7" providerId="ADAL" clId="{160AAF63-FDC5-4CD7-8FC1-23F3CAFF7E56}" dt="2025-01-26T08:49:14.031" v="1183" actId="478"/>
          <ac:spMkLst>
            <pc:docMk/>
            <pc:sldMk cId="136691795" sldId="366"/>
            <ac:spMk id="3" creationId="{85644A08-2696-A4D6-9D16-FA4A284EB752}"/>
          </ac:spMkLst>
        </pc:spChg>
        <pc:spChg chg="add">
          <ac:chgData name="Bachu, Lokesh" userId="9c31840a-16a8-4b13-a969-cfe956679ff7" providerId="ADAL" clId="{160AAF63-FDC5-4CD7-8FC1-23F3CAFF7E56}" dt="2025-01-26T08:49:19.775" v="1185" actId="26606"/>
          <ac:spMkLst>
            <pc:docMk/>
            <pc:sldMk cId="136691795" sldId="366"/>
            <ac:spMk id="10" creationId="{F3060C83-F051-4F0E-ABAD-AA0DFC48B218}"/>
          </ac:spMkLst>
        </pc:spChg>
        <pc:spChg chg="add">
          <ac:chgData name="Bachu, Lokesh" userId="9c31840a-16a8-4b13-a969-cfe956679ff7" providerId="ADAL" clId="{160AAF63-FDC5-4CD7-8FC1-23F3CAFF7E56}" dt="2025-01-26T08:49:19.775" v="1185" actId="26606"/>
          <ac:spMkLst>
            <pc:docMk/>
            <pc:sldMk cId="136691795" sldId="366"/>
            <ac:spMk id="12" creationId="{83C98ABE-055B-441F-B07E-44F97F083C39}"/>
          </ac:spMkLst>
        </pc:spChg>
        <pc:spChg chg="add">
          <ac:chgData name="Bachu, Lokesh" userId="9c31840a-16a8-4b13-a969-cfe956679ff7" providerId="ADAL" clId="{160AAF63-FDC5-4CD7-8FC1-23F3CAFF7E56}" dt="2025-01-26T08:49:19.775" v="1185" actId="26606"/>
          <ac:spMkLst>
            <pc:docMk/>
            <pc:sldMk cId="136691795" sldId="366"/>
            <ac:spMk id="14" creationId="{29FDB030-9B49-4CED-8CCD-4D99382388AC}"/>
          </ac:spMkLst>
        </pc:spChg>
        <pc:spChg chg="add">
          <ac:chgData name="Bachu, Lokesh" userId="9c31840a-16a8-4b13-a969-cfe956679ff7" providerId="ADAL" clId="{160AAF63-FDC5-4CD7-8FC1-23F3CAFF7E56}" dt="2025-01-26T08:49:19.775" v="1185" actId="26606"/>
          <ac:spMkLst>
            <pc:docMk/>
            <pc:sldMk cId="136691795" sldId="366"/>
            <ac:spMk id="16" creationId="{3783CA14-24A1-485C-8B30-D6A5D87987AD}"/>
          </ac:spMkLst>
        </pc:spChg>
        <pc:spChg chg="add">
          <ac:chgData name="Bachu, Lokesh" userId="9c31840a-16a8-4b13-a969-cfe956679ff7" providerId="ADAL" clId="{160AAF63-FDC5-4CD7-8FC1-23F3CAFF7E56}" dt="2025-01-26T08:49:19.775" v="1185" actId="26606"/>
          <ac:spMkLst>
            <pc:docMk/>
            <pc:sldMk cId="136691795" sldId="366"/>
            <ac:spMk id="18" creationId="{9A97C86A-04D6-40F7-AE84-31AB43E6A846}"/>
          </ac:spMkLst>
        </pc:spChg>
        <pc:spChg chg="add">
          <ac:chgData name="Bachu, Lokesh" userId="9c31840a-16a8-4b13-a969-cfe956679ff7" providerId="ADAL" clId="{160AAF63-FDC5-4CD7-8FC1-23F3CAFF7E56}" dt="2025-01-26T08:49:19.775" v="1185" actId="26606"/>
          <ac:spMkLst>
            <pc:docMk/>
            <pc:sldMk cId="136691795" sldId="366"/>
            <ac:spMk id="20" creationId="{FF9F2414-84E8-453E-B1F3-389FDE8192D9}"/>
          </ac:spMkLst>
        </pc:spChg>
        <pc:spChg chg="add">
          <ac:chgData name="Bachu, Lokesh" userId="9c31840a-16a8-4b13-a969-cfe956679ff7" providerId="ADAL" clId="{160AAF63-FDC5-4CD7-8FC1-23F3CAFF7E56}" dt="2025-01-26T08:49:19.775" v="1185" actId="26606"/>
          <ac:spMkLst>
            <pc:docMk/>
            <pc:sldMk cId="136691795" sldId="366"/>
            <ac:spMk id="22" creationId="{3ECA69A1-7536-43AC-85EF-C7106179F5ED}"/>
          </ac:spMkLst>
        </pc:spChg>
        <pc:picChg chg="add mod">
          <ac:chgData name="Bachu, Lokesh" userId="9c31840a-16a8-4b13-a969-cfe956679ff7" providerId="ADAL" clId="{160AAF63-FDC5-4CD7-8FC1-23F3CAFF7E56}" dt="2025-01-26T08:49:19.775" v="1185" actId="26606"/>
          <ac:picMkLst>
            <pc:docMk/>
            <pc:sldMk cId="136691795" sldId="366"/>
            <ac:picMk id="5" creationId="{577336EE-84FF-38C3-12F1-EF423F774309}"/>
          </ac:picMkLst>
        </pc:picChg>
      </pc:sldChg>
      <pc:sldChg chg="addSp delSp modSp new add del mod">
        <pc:chgData name="Bachu, Lokesh" userId="9c31840a-16a8-4b13-a969-cfe956679ff7" providerId="ADAL" clId="{160AAF63-FDC5-4CD7-8FC1-23F3CAFF7E56}" dt="2025-01-26T08:53:27.819" v="1211" actId="47"/>
        <pc:sldMkLst>
          <pc:docMk/>
          <pc:sldMk cId="385413148" sldId="367"/>
        </pc:sldMkLst>
        <pc:spChg chg="del">
          <ac:chgData name="Bachu, Lokesh" userId="9c31840a-16a8-4b13-a969-cfe956679ff7" providerId="ADAL" clId="{160AAF63-FDC5-4CD7-8FC1-23F3CAFF7E56}" dt="2025-01-26T08:49:46.918" v="1187" actId="478"/>
          <ac:spMkLst>
            <pc:docMk/>
            <pc:sldMk cId="385413148" sldId="367"/>
            <ac:spMk id="2" creationId="{42901263-B776-9265-8FAD-122A57EDFD06}"/>
          </ac:spMkLst>
        </pc:spChg>
        <pc:spChg chg="del">
          <ac:chgData name="Bachu, Lokesh" userId="9c31840a-16a8-4b13-a969-cfe956679ff7" providerId="ADAL" clId="{160AAF63-FDC5-4CD7-8FC1-23F3CAFF7E56}" dt="2025-01-26T08:49:46.918" v="1187" actId="478"/>
          <ac:spMkLst>
            <pc:docMk/>
            <pc:sldMk cId="385413148" sldId="367"/>
            <ac:spMk id="3" creationId="{14CF9443-B837-2D9D-8A95-E91022D6D060}"/>
          </ac:spMkLst>
        </pc:spChg>
        <pc:spChg chg="add mod">
          <ac:chgData name="Bachu, Lokesh" userId="9c31840a-16a8-4b13-a969-cfe956679ff7" providerId="ADAL" clId="{160AAF63-FDC5-4CD7-8FC1-23F3CAFF7E56}" dt="2025-01-26T08:50:17.735" v="1197" actId="5793"/>
          <ac:spMkLst>
            <pc:docMk/>
            <pc:sldMk cId="385413148" sldId="367"/>
            <ac:spMk id="5" creationId="{6A9CA7B4-1035-1FF5-85C8-FFCF08FCF00C}"/>
          </ac:spMkLst>
        </pc:spChg>
      </pc:sldChg>
      <pc:sldChg chg="addSp delSp modSp new add del mod setBg">
        <pc:chgData name="Bachu, Lokesh" userId="9c31840a-16a8-4b13-a969-cfe956679ff7" providerId="ADAL" clId="{160AAF63-FDC5-4CD7-8FC1-23F3CAFF7E56}" dt="2025-01-26T08:53:27.819" v="1211" actId="47"/>
        <pc:sldMkLst>
          <pc:docMk/>
          <pc:sldMk cId="2589971336" sldId="368"/>
        </pc:sldMkLst>
        <pc:spChg chg="del">
          <ac:chgData name="Bachu, Lokesh" userId="9c31840a-16a8-4b13-a969-cfe956679ff7" providerId="ADAL" clId="{160AAF63-FDC5-4CD7-8FC1-23F3CAFF7E56}" dt="2025-01-26T08:51:24.021" v="1199" actId="478"/>
          <ac:spMkLst>
            <pc:docMk/>
            <pc:sldMk cId="2589971336" sldId="368"/>
            <ac:spMk id="2" creationId="{F33A404D-F994-3972-E686-3DA5EA2ADCDB}"/>
          </ac:spMkLst>
        </pc:spChg>
        <pc:spChg chg="del">
          <ac:chgData name="Bachu, Lokesh" userId="9c31840a-16a8-4b13-a969-cfe956679ff7" providerId="ADAL" clId="{160AAF63-FDC5-4CD7-8FC1-23F3CAFF7E56}" dt="2025-01-26T08:51:24.021" v="1199" actId="478"/>
          <ac:spMkLst>
            <pc:docMk/>
            <pc:sldMk cId="2589971336" sldId="368"/>
            <ac:spMk id="3" creationId="{8E4E6983-E8D6-DCB1-582D-AA37C57E37B6}"/>
          </ac:spMkLst>
        </pc:spChg>
        <pc:spChg chg="add mod">
          <ac:chgData name="Bachu, Lokesh" userId="9c31840a-16a8-4b13-a969-cfe956679ff7" providerId="ADAL" clId="{160AAF63-FDC5-4CD7-8FC1-23F3CAFF7E56}" dt="2025-01-26T08:52:44.859" v="1208" actId="12"/>
          <ac:spMkLst>
            <pc:docMk/>
            <pc:sldMk cId="2589971336" sldId="368"/>
            <ac:spMk id="7" creationId="{E8D9596D-B0B3-653A-2920-541B8C0CA70B}"/>
          </ac:spMkLst>
        </pc:spChg>
        <pc:spChg chg="add del">
          <ac:chgData name="Bachu, Lokesh" userId="9c31840a-16a8-4b13-a969-cfe956679ff7" providerId="ADAL" clId="{160AAF63-FDC5-4CD7-8FC1-23F3CAFF7E56}" dt="2025-01-26T08:51:29.681" v="1202" actId="26606"/>
          <ac:spMkLst>
            <pc:docMk/>
            <pc:sldMk cId="2589971336" sldId="368"/>
            <ac:spMk id="10" creationId="{F3060C83-F051-4F0E-ABAD-AA0DFC48B218}"/>
          </ac:spMkLst>
        </pc:spChg>
        <pc:spChg chg="add del">
          <ac:chgData name="Bachu, Lokesh" userId="9c31840a-16a8-4b13-a969-cfe956679ff7" providerId="ADAL" clId="{160AAF63-FDC5-4CD7-8FC1-23F3CAFF7E56}" dt="2025-01-26T08:51:29.681" v="1202" actId="26606"/>
          <ac:spMkLst>
            <pc:docMk/>
            <pc:sldMk cId="2589971336" sldId="368"/>
            <ac:spMk id="12" creationId="{83C98ABE-055B-441F-B07E-44F97F083C39}"/>
          </ac:spMkLst>
        </pc:spChg>
        <pc:spChg chg="add del">
          <ac:chgData name="Bachu, Lokesh" userId="9c31840a-16a8-4b13-a969-cfe956679ff7" providerId="ADAL" clId="{160AAF63-FDC5-4CD7-8FC1-23F3CAFF7E56}" dt="2025-01-26T08:51:29.681" v="1202" actId="26606"/>
          <ac:spMkLst>
            <pc:docMk/>
            <pc:sldMk cId="2589971336" sldId="368"/>
            <ac:spMk id="14" creationId="{29FDB030-9B49-4CED-8CCD-4D99382388AC}"/>
          </ac:spMkLst>
        </pc:spChg>
        <pc:spChg chg="add del">
          <ac:chgData name="Bachu, Lokesh" userId="9c31840a-16a8-4b13-a969-cfe956679ff7" providerId="ADAL" clId="{160AAF63-FDC5-4CD7-8FC1-23F3CAFF7E56}" dt="2025-01-26T08:51:29.681" v="1202" actId="26606"/>
          <ac:spMkLst>
            <pc:docMk/>
            <pc:sldMk cId="2589971336" sldId="368"/>
            <ac:spMk id="16" creationId="{3783CA14-24A1-485C-8B30-D6A5D87987AD}"/>
          </ac:spMkLst>
        </pc:spChg>
        <pc:spChg chg="add del">
          <ac:chgData name="Bachu, Lokesh" userId="9c31840a-16a8-4b13-a969-cfe956679ff7" providerId="ADAL" clId="{160AAF63-FDC5-4CD7-8FC1-23F3CAFF7E56}" dt="2025-01-26T08:51:29.681" v="1202" actId="26606"/>
          <ac:spMkLst>
            <pc:docMk/>
            <pc:sldMk cId="2589971336" sldId="368"/>
            <ac:spMk id="18" creationId="{9A97C86A-04D6-40F7-AE84-31AB43E6A846}"/>
          </ac:spMkLst>
        </pc:spChg>
        <pc:spChg chg="add del">
          <ac:chgData name="Bachu, Lokesh" userId="9c31840a-16a8-4b13-a969-cfe956679ff7" providerId="ADAL" clId="{160AAF63-FDC5-4CD7-8FC1-23F3CAFF7E56}" dt="2025-01-26T08:51:29.681" v="1202" actId="26606"/>
          <ac:spMkLst>
            <pc:docMk/>
            <pc:sldMk cId="2589971336" sldId="368"/>
            <ac:spMk id="20" creationId="{FF9F2414-84E8-453E-B1F3-389FDE8192D9}"/>
          </ac:spMkLst>
        </pc:spChg>
        <pc:spChg chg="add del">
          <ac:chgData name="Bachu, Lokesh" userId="9c31840a-16a8-4b13-a969-cfe956679ff7" providerId="ADAL" clId="{160AAF63-FDC5-4CD7-8FC1-23F3CAFF7E56}" dt="2025-01-26T08:51:29.681" v="1202" actId="26606"/>
          <ac:spMkLst>
            <pc:docMk/>
            <pc:sldMk cId="2589971336" sldId="368"/>
            <ac:spMk id="22" creationId="{3ECA69A1-7536-43AC-85EF-C7106179F5ED}"/>
          </ac:spMkLst>
        </pc:spChg>
        <pc:spChg chg="add">
          <ac:chgData name="Bachu, Lokesh" userId="9c31840a-16a8-4b13-a969-cfe956679ff7" providerId="ADAL" clId="{160AAF63-FDC5-4CD7-8FC1-23F3CAFF7E56}" dt="2025-01-26T08:51:29.699" v="1203" actId="26606"/>
          <ac:spMkLst>
            <pc:docMk/>
            <pc:sldMk cId="2589971336" sldId="368"/>
            <ac:spMk id="24" creationId="{86FF76B9-219D-4469-AF87-0236D29032F1}"/>
          </ac:spMkLst>
        </pc:spChg>
        <pc:spChg chg="add">
          <ac:chgData name="Bachu, Lokesh" userId="9c31840a-16a8-4b13-a969-cfe956679ff7" providerId="ADAL" clId="{160AAF63-FDC5-4CD7-8FC1-23F3CAFF7E56}" dt="2025-01-26T08:51:29.699" v="1203" actId="26606"/>
          <ac:spMkLst>
            <pc:docMk/>
            <pc:sldMk cId="2589971336" sldId="368"/>
            <ac:spMk id="27" creationId="{2E80C965-DB6D-4F81-9E9E-B027384D0BD6}"/>
          </ac:spMkLst>
        </pc:spChg>
        <pc:spChg chg="add">
          <ac:chgData name="Bachu, Lokesh" userId="9c31840a-16a8-4b13-a969-cfe956679ff7" providerId="ADAL" clId="{160AAF63-FDC5-4CD7-8FC1-23F3CAFF7E56}" dt="2025-01-26T08:51:29.699" v="1203" actId="26606"/>
          <ac:spMkLst>
            <pc:docMk/>
            <pc:sldMk cId="2589971336" sldId="368"/>
            <ac:spMk id="28" creationId="{633C5E46-DAC5-4661-9C87-22B08E2A512F}"/>
          </ac:spMkLst>
        </pc:spChg>
        <pc:grpChg chg="add">
          <ac:chgData name="Bachu, Lokesh" userId="9c31840a-16a8-4b13-a969-cfe956679ff7" providerId="ADAL" clId="{160AAF63-FDC5-4CD7-8FC1-23F3CAFF7E56}" dt="2025-01-26T08:51:29.699" v="1203" actId="26606"/>
          <ac:grpSpMkLst>
            <pc:docMk/>
            <pc:sldMk cId="2589971336" sldId="368"/>
            <ac:grpSpMk id="25" creationId="{DB88BD78-87E1-424D-B479-C37D8E41B12E}"/>
          </ac:grpSpMkLst>
        </pc:grpChg>
        <pc:picChg chg="add mod">
          <ac:chgData name="Bachu, Lokesh" userId="9c31840a-16a8-4b13-a969-cfe956679ff7" providerId="ADAL" clId="{160AAF63-FDC5-4CD7-8FC1-23F3CAFF7E56}" dt="2025-01-26T08:52:12.530" v="1204" actId="1076"/>
          <ac:picMkLst>
            <pc:docMk/>
            <pc:sldMk cId="2589971336" sldId="368"/>
            <ac:picMk id="5" creationId="{9FF0789A-B472-42A5-D443-C94675D85032}"/>
          </ac:picMkLst>
        </pc:picChg>
      </pc:sldChg>
      <pc:sldChg chg="addSp delSp modSp new add del mod">
        <pc:chgData name="Bachu, Lokesh" userId="9c31840a-16a8-4b13-a969-cfe956679ff7" providerId="ADAL" clId="{160AAF63-FDC5-4CD7-8FC1-23F3CAFF7E56}" dt="2025-01-26T08:54:22.857" v="1219" actId="255"/>
        <pc:sldMkLst>
          <pc:docMk/>
          <pc:sldMk cId="3656422298" sldId="369"/>
        </pc:sldMkLst>
        <pc:spChg chg="del">
          <ac:chgData name="Bachu, Lokesh" userId="9c31840a-16a8-4b13-a969-cfe956679ff7" providerId="ADAL" clId="{160AAF63-FDC5-4CD7-8FC1-23F3CAFF7E56}" dt="2025-01-26T08:53:55.397" v="1212" actId="478"/>
          <ac:spMkLst>
            <pc:docMk/>
            <pc:sldMk cId="3656422298" sldId="369"/>
            <ac:spMk id="2" creationId="{60482409-3C02-27EF-2F2E-C8E90F5DB9DA}"/>
          </ac:spMkLst>
        </pc:spChg>
        <pc:spChg chg="del">
          <ac:chgData name="Bachu, Lokesh" userId="9c31840a-16a8-4b13-a969-cfe956679ff7" providerId="ADAL" clId="{160AAF63-FDC5-4CD7-8FC1-23F3CAFF7E56}" dt="2025-01-26T08:53:55.397" v="1212" actId="478"/>
          <ac:spMkLst>
            <pc:docMk/>
            <pc:sldMk cId="3656422298" sldId="369"/>
            <ac:spMk id="3" creationId="{F9BF7EF8-ACB3-0048-DD9B-FB340AD4C809}"/>
          </ac:spMkLst>
        </pc:spChg>
        <pc:spChg chg="add mod">
          <ac:chgData name="Bachu, Lokesh" userId="9c31840a-16a8-4b13-a969-cfe956679ff7" providerId="ADAL" clId="{160AAF63-FDC5-4CD7-8FC1-23F3CAFF7E56}" dt="2025-01-26T08:54:22.857" v="1219" actId="255"/>
          <ac:spMkLst>
            <pc:docMk/>
            <pc:sldMk cId="3656422298" sldId="369"/>
            <ac:spMk id="5" creationId="{17AA75AC-6E23-870D-DEC6-8C33D2F933C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E07325-F9F3-4408-9BB6-A0510E5D3387}" type="datetimeFigureOut">
              <a:rPr lang="en-GB" smtClean="0"/>
              <a:t>26/01/2025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720056-03A4-4603-8BB8-2CD3DC8C4BE3}" type="slidenum">
              <a:rPr lang="en-GB" smtClean="0"/>
              <a:t>‹#›</a:t>
            </a:fld>
            <a:endParaRPr lang="en-GB"/>
          </a:p>
        </p:txBody>
      </p:sp>
    </p:spTree>
    <p:extLst>
      <p:ext uri="{BB962C8B-B14F-4D97-AF65-F5344CB8AC3E}">
        <p14:creationId xmlns:p14="http://schemas.microsoft.com/office/powerpoint/2010/main" val="2422469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5720056-03A4-4603-8BB8-2CD3DC8C4BE3}" type="slidenum">
              <a:rPr lang="en-GB" smtClean="0"/>
              <a:t>79</a:t>
            </a:fld>
            <a:endParaRPr lang="en-GB"/>
          </a:p>
        </p:txBody>
      </p:sp>
    </p:spTree>
    <p:extLst>
      <p:ext uri="{BB962C8B-B14F-4D97-AF65-F5344CB8AC3E}">
        <p14:creationId xmlns:p14="http://schemas.microsoft.com/office/powerpoint/2010/main" val="2551458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5720056-03A4-4603-8BB8-2CD3DC8C4BE3}" type="slidenum">
              <a:rPr lang="en-GB" smtClean="0"/>
              <a:t>89</a:t>
            </a:fld>
            <a:endParaRPr lang="en-GB"/>
          </a:p>
        </p:txBody>
      </p:sp>
    </p:spTree>
    <p:extLst>
      <p:ext uri="{BB962C8B-B14F-4D97-AF65-F5344CB8AC3E}">
        <p14:creationId xmlns:p14="http://schemas.microsoft.com/office/powerpoint/2010/main" val="2970414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9102D-E921-745D-86F5-AEAB6905D0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8B63B20-E8A5-D0C9-EA05-745F35BE60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A8B02B5-ECFE-48AB-1A5C-61FCB10621B7}"/>
              </a:ext>
            </a:extLst>
          </p:cNvPr>
          <p:cNvSpPr>
            <a:spLocks noGrp="1"/>
          </p:cNvSpPr>
          <p:nvPr>
            <p:ph type="dt" sz="half" idx="10"/>
          </p:nvPr>
        </p:nvSpPr>
        <p:spPr/>
        <p:txBody>
          <a:bodyPr/>
          <a:lstStyle/>
          <a:p>
            <a:fld id="{31388DFF-35CA-4C27-9D23-4DB071159AC8}" type="datetimeFigureOut">
              <a:rPr lang="en-GB" smtClean="0"/>
              <a:t>25/01/2025</a:t>
            </a:fld>
            <a:endParaRPr lang="en-GB"/>
          </a:p>
        </p:txBody>
      </p:sp>
      <p:sp>
        <p:nvSpPr>
          <p:cNvPr id="5" name="Footer Placeholder 4">
            <a:extLst>
              <a:ext uri="{FF2B5EF4-FFF2-40B4-BE49-F238E27FC236}">
                <a16:creationId xmlns:a16="http://schemas.microsoft.com/office/drawing/2014/main" id="{0581EDA1-DC00-0160-26F7-06EC202345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830AB0-ABFA-0482-52CD-2B0A690F7447}"/>
              </a:ext>
            </a:extLst>
          </p:cNvPr>
          <p:cNvSpPr>
            <a:spLocks noGrp="1"/>
          </p:cNvSpPr>
          <p:nvPr>
            <p:ph type="sldNum" sz="quarter" idx="12"/>
          </p:nvPr>
        </p:nvSpPr>
        <p:spPr/>
        <p:txBody>
          <a:bodyPr/>
          <a:lstStyle/>
          <a:p>
            <a:fld id="{0F9E4080-95CD-4B5F-83D4-5B356F845896}" type="slidenum">
              <a:rPr lang="en-GB" smtClean="0"/>
              <a:t>‹#›</a:t>
            </a:fld>
            <a:endParaRPr lang="en-GB"/>
          </a:p>
        </p:txBody>
      </p:sp>
    </p:spTree>
    <p:extLst>
      <p:ext uri="{BB962C8B-B14F-4D97-AF65-F5344CB8AC3E}">
        <p14:creationId xmlns:p14="http://schemas.microsoft.com/office/powerpoint/2010/main" val="2856629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98CD3-4026-AC1C-EB90-6536703F7EC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9D6EAD-82E9-110C-3444-02A5E289BD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96E862-51BF-DC2C-DFFF-AE261723C725}"/>
              </a:ext>
            </a:extLst>
          </p:cNvPr>
          <p:cNvSpPr>
            <a:spLocks noGrp="1"/>
          </p:cNvSpPr>
          <p:nvPr>
            <p:ph type="dt" sz="half" idx="10"/>
          </p:nvPr>
        </p:nvSpPr>
        <p:spPr/>
        <p:txBody>
          <a:bodyPr/>
          <a:lstStyle/>
          <a:p>
            <a:fld id="{31388DFF-35CA-4C27-9D23-4DB071159AC8}" type="datetimeFigureOut">
              <a:rPr lang="en-GB" smtClean="0"/>
              <a:t>25/01/2025</a:t>
            </a:fld>
            <a:endParaRPr lang="en-GB"/>
          </a:p>
        </p:txBody>
      </p:sp>
      <p:sp>
        <p:nvSpPr>
          <p:cNvPr id="5" name="Footer Placeholder 4">
            <a:extLst>
              <a:ext uri="{FF2B5EF4-FFF2-40B4-BE49-F238E27FC236}">
                <a16:creationId xmlns:a16="http://schemas.microsoft.com/office/drawing/2014/main" id="{797AF944-F0D0-6664-4905-1EAC216EB0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74FDD5-68D4-D898-76D7-54303E675FDA}"/>
              </a:ext>
            </a:extLst>
          </p:cNvPr>
          <p:cNvSpPr>
            <a:spLocks noGrp="1"/>
          </p:cNvSpPr>
          <p:nvPr>
            <p:ph type="sldNum" sz="quarter" idx="12"/>
          </p:nvPr>
        </p:nvSpPr>
        <p:spPr/>
        <p:txBody>
          <a:bodyPr/>
          <a:lstStyle/>
          <a:p>
            <a:fld id="{0F9E4080-95CD-4B5F-83D4-5B356F845896}" type="slidenum">
              <a:rPr lang="en-GB" smtClean="0"/>
              <a:t>‹#›</a:t>
            </a:fld>
            <a:endParaRPr lang="en-GB"/>
          </a:p>
        </p:txBody>
      </p:sp>
    </p:spTree>
    <p:extLst>
      <p:ext uri="{BB962C8B-B14F-4D97-AF65-F5344CB8AC3E}">
        <p14:creationId xmlns:p14="http://schemas.microsoft.com/office/powerpoint/2010/main" val="3344995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76E387-EDFE-73C1-5443-0C73520C12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35C10B8-8899-B87E-38EB-352D8B31DB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D3B9BE-8723-1EFC-6167-3B0ABBE02DDC}"/>
              </a:ext>
            </a:extLst>
          </p:cNvPr>
          <p:cNvSpPr>
            <a:spLocks noGrp="1"/>
          </p:cNvSpPr>
          <p:nvPr>
            <p:ph type="dt" sz="half" idx="10"/>
          </p:nvPr>
        </p:nvSpPr>
        <p:spPr/>
        <p:txBody>
          <a:bodyPr/>
          <a:lstStyle/>
          <a:p>
            <a:fld id="{31388DFF-35CA-4C27-9D23-4DB071159AC8}" type="datetimeFigureOut">
              <a:rPr lang="en-GB" smtClean="0"/>
              <a:t>25/01/2025</a:t>
            </a:fld>
            <a:endParaRPr lang="en-GB"/>
          </a:p>
        </p:txBody>
      </p:sp>
      <p:sp>
        <p:nvSpPr>
          <p:cNvPr id="5" name="Footer Placeholder 4">
            <a:extLst>
              <a:ext uri="{FF2B5EF4-FFF2-40B4-BE49-F238E27FC236}">
                <a16:creationId xmlns:a16="http://schemas.microsoft.com/office/drawing/2014/main" id="{8C247C17-8EAB-3112-7A93-3B5958EAD3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6C8C38-3E70-3DF4-19BD-C87A1F89AB39}"/>
              </a:ext>
            </a:extLst>
          </p:cNvPr>
          <p:cNvSpPr>
            <a:spLocks noGrp="1"/>
          </p:cNvSpPr>
          <p:nvPr>
            <p:ph type="sldNum" sz="quarter" idx="12"/>
          </p:nvPr>
        </p:nvSpPr>
        <p:spPr/>
        <p:txBody>
          <a:bodyPr/>
          <a:lstStyle/>
          <a:p>
            <a:fld id="{0F9E4080-95CD-4B5F-83D4-5B356F845896}" type="slidenum">
              <a:rPr lang="en-GB" smtClean="0"/>
              <a:t>‹#›</a:t>
            </a:fld>
            <a:endParaRPr lang="en-GB"/>
          </a:p>
        </p:txBody>
      </p:sp>
    </p:spTree>
    <p:extLst>
      <p:ext uri="{BB962C8B-B14F-4D97-AF65-F5344CB8AC3E}">
        <p14:creationId xmlns:p14="http://schemas.microsoft.com/office/powerpoint/2010/main" val="1103395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93ADC-3621-7454-BB10-6BCF4D5B571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4994F60-C6F2-4FC1-2333-474C50CA1F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0D3898-780D-28F3-4495-F3D909D1DACA}"/>
              </a:ext>
            </a:extLst>
          </p:cNvPr>
          <p:cNvSpPr>
            <a:spLocks noGrp="1"/>
          </p:cNvSpPr>
          <p:nvPr>
            <p:ph type="dt" sz="half" idx="10"/>
          </p:nvPr>
        </p:nvSpPr>
        <p:spPr/>
        <p:txBody>
          <a:bodyPr/>
          <a:lstStyle/>
          <a:p>
            <a:fld id="{31388DFF-35CA-4C27-9D23-4DB071159AC8}" type="datetimeFigureOut">
              <a:rPr lang="en-GB" smtClean="0"/>
              <a:t>25/01/2025</a:t>
            </a:fld>
            <a:endParaRPr lang="en-GB"/>
          </a:p>
        </p:txBody>
      </p:sp>
      <p:sp>
        <p:nvSpPr>
          <p:cNvPr id="5" name="Footer Placeholder 4">
            <a:extLst>
              <a:ext uri="{FF2B5EF4-FFF2-40B4-BE49-F238E27FC236}">
                <a16:creationId xmlns:a16="http://schemas.microsoft.com/office/drawing/2014/main" id="{E31F0D7E-A34D-3AE8-42A2-1AC1ACD2A4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73771D-4CCC-E42E-1A90-8E47EE611079}"/>
              </a:ext>
            </a:extLst>
          </p:cNvPr>
          <p:cNvSpPr>
            <a:spLocks noGrp="1"/>
          </p:cNvSpPr>
          <p:nvPr>
            <p:ph type="sldNum" sz="quarter" idx="12"/>
          </p:nvPr>
        </p:nvSpPr>
        <p:spPr/>
        <p:txBody>
          <a:bodyPr/>
          <a:lstStyle/>
          <a:p>
            <a:fld id="{0F9E4080-95CD-4B5F-83D4-5B356F845896}" type="slidenum">
              <a:rPr lang="en-GB" smtClean="0"/>
              <a:t>‹#›</a:t>
            </a:fld>
            <a:endParaRPr lang="en-GB"/>
          </a:p>
        </p:txBody>
      </p:sp>
    </p:spTree>
    <p:extLst>
      <p:ext uri="{BB962C8B-B14F-4D97-AF65-F5344CB8AC3E}">
        <p14:creationId xmlns:p14="http://schemas.microsoft.com/office/powerpoint/2010/main" val="2862143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58A7-820C-F016-E85C-F673A3ED5E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B5F6A31-237C-B70A-A816-FFFEEB9E5F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B71096-6B30-F3DD-6B23-3D6C4AA537AB}"/>
              </a:ext>
            </a:extLst>
          </p:cNvPr>
          <p:cNvSpPr>
            <a:spLocks noGrp="1"/>
          </p:cNvSpPr>
          <p:nvPr>
            <p:ph type="dt" sz="half" idx="10"/>
          </p:nvPr>
        </p:nvSpPr>
        <p:spPr/>
        <p:txBody>
          <a:bodyPr/>
          <a:lstStyle/>
          <a:p>
            <a:fld id="{31388DFF-35CA-4C27-9D23-4DB071159AC8}" type="datetimeFigureOut">
              <a:rPr lang="en-GB" smtClean="0"/>
              <a:t>25/01/2025</a:t>
            </a:fld>
            <a:endParaRPr lang="en-GB"/>
          </a:p>
        </p:txBody>
      </p:sp>
      <p:sp>
        <p:nvSpPr>
          <p:cNvPr id="5" name="Footer Placeholder 4">
            <a:extLst>
              <a:ext uri="{FF2B5EF4-FFF2-40B4-BE49-F238E27FC236}">
                <a16:creationId xmlns:a16="http://schemas.microsoft.com/office/drawing/2014/main" id="{6DCB3AF0-905B-6356-F7B6-38443AAA8C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14A41F-9E7E-A825-4576-E99DCE90AF32}"/>
              </a:ext>
            </a:extLst>
          </p:cNvPr>
          <p:cNvSpPr>
            <a:spLocks noGrp="1"/>
          </p:cNvSpPr>
          <p:nvPr>
            <p:ph type="sldNum" sz="quarter" idx="12"/>
          </p:nvPr>
        </p:nvSpPr>
        <p:spPr/>
        <p:txBody>
          <a:bodyPr/>
          <a:lstStyle/>
          <a:p>
            <a:fld id="{0F9E4080-95CD-4B5F-83D4-5B356F845896}" type="slidenum">
              <a:rPr lang="en-GB" smtClean="0"/>
              <a:t>‹#›</a:t>
            </a:fld>
            <a:endParaRPr lang="en-GB"/>
          </a:p>
        </p:txBody>
      </p:sp>
    </p:spTree>
    <p:extLst>
      <p:ext uri="{BB962C8B-B14F-4D97-AF65-F5344CB8AC3E}">
        <p14:creationId xmlns:p14="http://schemas.microsoft.com/office/powerpoint/2010/main" val="324130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DBE3-E51E-9556-C25E-0369B234AD3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D1C1E7C-D546-410C-C7A5-C1E4D3D0BE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A137075-F8A8-E4AE-A645-AE25F26A06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B3A87AF-4958-CE27-96B4-0A60D5687890}"/>
              </a:ext>
            </a:extLst>
          </p:cNvPr>
          <p:cNvSpPr>
            <a:spLocks noGrp="1"/>
          </p:cNvSpPr>
          <p:nvPr>
            <p:ph type="dt" sz="half" idx="10"/>
          </p:nvPr>
        </p:nvSpPr>
        <p:spPr/>
        <p:txBody>
          <a:bodyPr/>
          <a:lstStyle/>
          <a:p>
            <a:fld id="{31388DFF-35CA-4C27-9D23-4DB071159AC8}" type="datetimeFigureOut">
              <a:rPr lang="en-GB" smtClean="0"/>
              <a:t>25/01/2025</a:t>
            </a:fld>
            <a:endParaRPr lang="en-GB"/>
          </a:p>
        </p:txBody>
      </p:sp>
      <p:sp>
        <p:nvSpPr>
          <p:cNvPr id="6" name="Footer Placeholder 5">
            <a:extLst>
              <a:ext uri="{FF2B5EF4-FFF2-40B4-BE49-F238E27FC236}">
                <a16:creationId xmlns:a16="http://schemas.microsoft.com/office/drawing/2014/main" id="{47832D04-8AED-0150-E598-CA0FA281FBB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B1A4DAF-C5E8-4380-0251-5158B2B6115C}"/>
              </a:ext>
            </a:extLst>
          </p:cNvPr>
          <p:cNvSpPr>
            <a:spLocks noGrp="1"/>
          </p:cNvSpPr>
          <p:nvPr>
            <p:ph type="sldNum" sz="quarter" idx="12"/>
          </p:nvPr>
        </p:nvSpPr>
        <p:spPr/>
        <p:txBody>
          <a:bodyPr/>
          <a:lstStyle/>
          <a:p>
            <a:fld id="{0F9E4080-95CD-4B5F-83D4-5B356F845896}" type="slidenum">
              <a:rPr lang="en-GB" smtClean="0"/>
              <a:t>‹#›</a:t>
            </a:fld>
            <a:endParaRPr lang="en-GB"/>
          </a:p>
        </p:txBody>
      </p:sp>
    </p:spTree>
    <p:extLst>
      <p:ext uri="{BB962C8B-B14F-4D97-AF65-F5344CB8AC3E}">
        <p14:creationId xmlns:p14="http://schemas.microsoft.com/office/powerpoint/2010/main" val="2245477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6EEA-6DA8-785C-5B68-7FA25516C48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122A0F7-5C2B-97D4-7C76-56D7DB9DF3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3F612C-6712-BF56-6CB6-46738C95CE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5860928-5BDD-35C7-15BD-D0C0E42D72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361F5C-0543-3A06-E2DA-65132D4ABD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9EAFA89-E101-C881-F5B7-B35882508B08}"/>
              </a:ext>
            </a:extLst>
          </p:cNvPr>
          <p:cNvSpPr>
            <a:spLocks noGrp="1"/>
          </p:cNvSpPr>
          <p:nvPr>
            <p:ph type="dt" sz="half" idx="10"/>
          </p:nvPr>
        </p:nvSpPr>
        <p:spPr/>
        <p:txBody>
          <a:bodyPr/>
          <a:lstStyle/>
          <a:p>
            <a:fld id="{31388DFF-35CA-4C27-9D23-4DB071159AC8}" type="datetimeFigureOut">
              <a:rPr lang="en-GB" smtClean="0"/>
              <a:t>25/01/2025</a:t>
            </a:fld>
            <a:endParaRPr lang="en-GB"/>
          </a:p>
        </p:txBody>
      </p:sp>
      <p:sp>
        <p:nvSpPr>
          <p:cNvPr id="8" name="Footer Placeholder 7">
            <a:extLst>
              <a:ext uri="{FF2B5EF4-FFF2-40B4-BE49-F238E27FC236}">
                <a16:creationId xmlns:a16="http://schemas.microsoft.com/office/drawing/2014/main" id="{0C34430F-6206-1150-AC76-5D61BDADDD8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D566273-74F0-529E-1385-5E2049A038A6}"/>
              </a:ext>
            </a:extLst>
          </p:cNvPr>
          <p:cNvSpPr>
            <a:spLocks noGrp="1"/>
          </p:cNvSpPr>
          <p:nvPr>
            <p:ph type="sldNum" sz="quarter" idx="12"/>
          </p:nvPr>
        </p:nvSpPr>
        <p:spPr/>
        <p:txBody>
          <a:bodyPr/>
          <a:lstStyle/>
          <a:p>
            <a:fld id="{0F9E4080-95CD-4B5F-83D4-5B356F845896}" type="slidenum">
              <a:rPr lang="en-GB" smtClean="0"/>
              <a:t>‹#›</a:t>
            </a:fld>
            <a:endParaRPr lang="en-GB"/>
          </a:p>
        </p:txBody>
      </p:sp>
    </p:spTree>
    <p:extLst>
      <p:ext uri="{BB962C8B-B14F-4D97-AF65-F5344CB8AC3E}">
        <p14:creationId xmlns:p14="http://schemas.microsoft.com/office/powerpoint/2010/main" val="497842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08EB-2379-0978-DE3C-6E19B4E57E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944A9E0-F70E-0741-005C-91A04E06D807}"/>
              </a:ext>
            </a:extLst>
          </p:cNvPr>
          <p:cNvSpPr>
            <a:spLocks noGrp="1"/>
          </p:cNvSpPr>
          <p:nvPr>
            <p:ph type="dt" sz="half" idx="10"/>
          </p:nvPr>
        </p:nvSpPr>
        <p:spPr/>
        <p:txBody>
          <a:bodyPr/>
          <a:lstStyle/>
          <a:p>
            <a:fld id="{31388DFF-35CA-4C27-9D23-4DB071159AC8}" type="datetimeFigureOut">
              <a:rPr lang="en-GB" smtClean="0"/>
              <a:t>25/01/2025</a:t>
            </a:fld>
            <a:endParaRPr lang="en-GB"/>
          </a:p>
        </p:txBody>
      </p:sp>
      <p:sp>
        <p:nvSpPr>
          <p:cNvPr id="4" name="Footer Placeholder 3">
            <a:extLst>
              <a:ext uri="{FF2B5EF4-FFF2-40B4-BE49-F238E27FC236}">
                <a16:creationId xmlns:a16="http://schemas.microsoft.com/office/drawing/2014/main" id="{BFD5B913-555B-DE13-085E-B7FE2088B2D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7669DC4-3E8B-13E7-8B0D-1E6A90D8A8F1}"/>
              </a:ext>
            </a:extLst>
          </p:cNvPr>
          <p:cNvSpPr>
            <a:spLocks noGrp="1"/>
          </p:cNvSpPr>
          <p:nvPr>
            <p:ph type="sldNum" sz="quarter" idx="12"/>
          </p:nvPr>
        </p:nvSpPr>
        <p:spPr/>
        <p:txBody>
          <a:bodyPr/>
          <a:lstStyle/>
          <a:p>
            <a:fld id="{0F9E4080-95CD-4B5F-83D4-5B356F845896}" type="slidenum">
              <a:rPr lang="en-GB" smtClean="0"/>
              <a:t>‹#›</a:t>
            </a:fld>
            <a:endParaRPr lang="en-GB"/>
          </a:p>
        </p:txBody>
      </p:sp>
    </p:spTree>
    <p:extLst>
      <p:ext uri="{BB962C8B-B14F-4D97-AF65-F5344CB8AC3E}">
        <p14:creationId xmlns:p14="http://schemas.microsoft.com/office/powerpoint/2010/main" val="55515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91C9D0-140F-F4E2-8FAD-B1C3C1A6B6EA}"/>
              </a:ext>
            </a:extLst>
          </p:cNvPr>
          <p:cNvSpPr>
            <a:spLocks noGrp="1"/>
          </p:cNvSpPr>
          <p:nvPr>
            <p:ph type="dt" sz="half" idx="10"/>
          </p:nvPr>
        </p:nvSpPr>
        <p:spPr/>
        <p:txBody>
          <a:bodyPr/>
          <a:lstStyle/>
          <a:p>
            <a:fld id="{31388DFF-35CA-4C27-9D23-4DB071159AC8}" type="datetimeFigureOut">
              <a:rPr lang="en-GB" smtClean="0"/>
              <a:t>25/01/2025</a:t>
            </a:fld>
            <a:endParaRPr lang="en-GB"/>
          </a:p>
        </p:txBody>
      </p:sp>
      <p:sp>
        <p:nvSpPr>
          <p:cNvPr id="3" name="Footer Placeholder 2">
            <a:extLst>
              <a:ext uri="{FF2B5EF4-FFF2-40B4-BE49-F238E27FC236}">
                <a16:creationId xmlns:a16="http://schemas.microsoft.com/office/drawing/2014/main" id="{77277FA4-A0CB-D6B5-6589-6C5572259E1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61C19A1-2EAA-6A5B-F78E-71985350E2C4}"/>
              </a:ext>
            </a:extLst>
          </p:cNvPr>
          <p:cNvSpPr>
            <a:spLocks noGrp="1"/>
          </p:cNvSpPr>
          <p:nvPr>
            <p:ph type="sldNum" sz="quarter" idx="12"/>
          </p:nvPr>
        </p:nvSpPr>
        <p:spPr/>
        <p:txBody>
          <a:bodyPr/>
          <a:lstStyle/>
          <a:p>
            <a:fld id="{0F9E4080-95CD-4B5F-83D4-5B356F845896}" type="slidenum">
              <a:rPr lang="en-GB" smtClean="0"/>
              <a:t>‹#›</a:t>
            </a:fld>
            <a:endParaRPr lang="en-GB"/>
          </a:p>
        </p:txBody>
      </p:sp>
    </p:spTree>
    <p:extLst>
      <p:ext uri="{BB962C8B-B14F-4D97-AF65-F5344CB8AC3E}">
        <p14:creationId xmlns:p14="http://schemas.microsoft.com/office/powerpoint/2010/main" val="2229265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D973-A444-CDF9-EECA-3B31994F0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70729A6-1C45-385F-5F37-2DBBE865A7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7E27E04-F2C1-32A7-D3C0-DDB723A1B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6CF26D-4705-40A5-0A83-B997CC01A401}"/>
              </a:ext>
            </a:extLst>
          </p:cNvPr>
          <p:cNvSpPr>
            <a:spLocks noGrp="1"/>
          </p:cNvSpPr>
          <p:nvPr>
            <p:ph type="dt" sz="half" idx="10"/>
          </p:nvPr>
        </p:nvSpPr>
        <p:spPr/>
        <p:txBody>
          <a:bodyPr/>
          <a:lstStyle/>
          <a:p>
            <a:fld id="{31388DFF-35CA-4C27-9D23-4DB071159AC8}" type="datetimeFigureOut">
              <a:rPr lang="en-GB" smtClean="0"/>
              <a:t>25/01/2025</a:t>
            </a:fld>
            <a:endParaRPr lang="en-GB"/>
          </a:p>
        </p:txBody>
      </p:sp>
      <p:sp>
        <p:nvSpPr>
          <p:cNvPr id="6" name="Footer Placeholder 5">
            <a:extLst>
              <a:ext uri="{FF2B5EF4-FFF2-40B4-BE49-F238E27FC236}">
                <a16:creationId xmlns:a16="http://schemas.microsoft.com/office/drawing/2014/main" id="{49F5EECA-5307-C39F-FE1B-258379315B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E8122F-217D-5BE9-3DEE-90A7366445B9}"/>
              </a:ext>
            </a:extLst>
          </p:cNvPr>
          <p:cNvSpPr>
            <a:spLocks noGrp="1"/>
          </p:cNvSpPr>
          <p:nvPr>
            <p:ph type="sldNum" sz="quarter" idx="12"/>
          </p:nvPr>
        </p:nvSpPr>
        <p:spPr/>
        <p:txBody>
          <a:bodyPr/>
          <a:lstStyle/>
          <a:p>
            <a:fld id="{0F9E4080-95CD-4B5F-83D4-5B356F845896}" type="slidenum">
              <a:rPr lang="en-GB" smtClean="0"/>
              <a:t>‹#›</a:t>
            </a:fld>
            <a:endParaRPr lang="en-GB"/>
          </a:p>
        </p:txBody>
      </p:sp>
    </p:spTree>
    <p:extLst>
      <p:ext uri="{BB962C8B-B14F-4D97-AF65-F5344CB8AC3E}">
        <p14:creationId xmlns:p14="http://schemas.microsoft.com/office/powerpoint/2010/main" val="2639151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9CF6-4C98-FE63-6C80-EF10D3B3A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951C51E-053B-5CB0-CD61-524B6D1BB4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15600F4-B7B8-7146-602B-5007F675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002B31-5E35-6D05-113B-F73367863F31}"/>
              </a:ext>
            </a:extLst>
          </p:cNvPr>
          <p:cNvSpPr>
            <a:spLocks noGrp="1"/>
          </p:cNvSpPr>
          <p:nvPr>
            <p:ph type="dt" sz="half" idx="10"/>
          </p:nvPr>
        </p:nvSpPr>
        <p:spPr/>
        <p:txBody>
          <a:bodyPr/>
          <a:lstStyle/>
          <a:p>
            <a:fld id="{31388DFF-35CA-4C27-9D23-4DB071159AC8}" type="datetimeFigureOut">
              <a:rPr lang="en-GB" smtClean="0"/>
              <a:t>25/01/2025</a:t>
            </a:fld>
            <a:endParaRPr lang="en-GB"/>
          </a:p>
        </p:txBody>
      </p:sp>
      <p:sp>
        <p:nvSpPr>
          <p:cNvPr id="6" name="Footer Placeholder 5">
            <a:extLst>
              <a:ext uri="{FF2B5EF4-FFF2-40B4-BE49-F238E27FC236}">
                <a16:creationId xmlns:a16="http://schemas.microsoft.com/office/drawing/2014/main" id="{D946854F-CD6C-2A5D-5291-A3AF9268E39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8648B1-86AC-60C6-BA01-61FF6B4D9E56}"/>
              </a:ext>
            </a:extLst>
          </p:cNvPr>
          <p:cNvSpPr>
            <a:spLocks noGrp="1"/>
          </p:cNvSpPr>
          <p:nvPr>
            <p:ph type="sldNum" sz="quarter" idx="12"/>
          </p:nvPr>
        </p:nvSpPr>
        <p:spPr/>
        <p:txBody>
          <a:bodyPr/>
          <a:lstStyle/>
          <a:p>
            <a:fld id="{0F9E4080-95CD-4B5F-83D4-5B356F845896}" type="slidenum">
              <a:rPr lang="en-GB" smtClean="0"/>
              <a:t>‹#›</a:t>
            </a:fld>
            <a:endParaRPr lang="en-GB"/>
          </a:p>
        </p:txBody>
      </p:sp>
    </p:spTree>
    <p:extLst>
      <p:ext uri="{BB962C8B-B14F-4D97-AF65-F5344CB8AC3E}">
        <p14:creationId xmlns:p14="http://schemas.microsoft.com/office/powerpoint/2010/main" val="587327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CA9F3A-4AE8-47F8-EED0-9329A711E2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8A1FA24-7410-82CA-DBAF-D99793127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324FCD-829C-CC7E-F520-2E100ED3E5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1388DFF-35CA-4C27-9D23-4DB071159AC8}" type="datetimeFigureOut">
              <a:rPr lang="en-GB" smtClean="0"/>
              <a:t>25/01/2025</a:t>
            </a:fld>
            <a:endParaRPr lang="en-GB"/>
          </a:p>
        </p:txBody>
      </p:sp>
      <p:sp>
        <p:nvSpPr>
          <p:cNvPr id="5" name="Footer Placeholder 4">
            <a:extLst>
              <a:ext uri="{FF2B5EF4-FFF2-40B4-BE49-F238E27FC236}">
                <a16:creationId xmlns:a16="http://schemas.microsoft.com/office/drawing/2014/main" id="{C0EB5CDC-2C94-1BBA-7C9A-705E8DEEF6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AA1717A-F267-E216-8068-9A57C2DDF2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9E4080-95CD-4B5F-83D4-5B356F845896}" type="slidenum">
              <a:rPr lang="en-GB" smtClean="0"/>
              <a:t>‹#›</a:t>
            </a:fld>
            <a:endParaRPr lang="en-GB"/>
          </a:p>
        </p:txBody>
      </p:sp>
    </p:spTree>
    <p:extLst>
      <p:ext uri="{BB962C8B-B14F-4D97-AF65-F5344CB8AC3E}">
        <p14:creationId xmlns:p14="http://schemas.microsoft.com/office/powerpoint/2010/main" val="2758261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hyperlink" Target="https://www.wscubetech.com/resources/python/nested-loops"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35D3C1D-A6AE-4FCA-BB76-A4748CE5D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C1BB11D-4CCA-96FA-FF16-4C975C097B2A}"/>
              </a:ext>
            </a:extLst>
          </p:cNvPr>
          <p:cNvSpPr/>
          <p:nvPr/>
        </p:nvSpPr>
        <p:spPr>
          <a:xfrm>
            <a:off x="558210" y="1365472"/>
            <a:ext cx="10978470" cy="356463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8800" b="1" kern="1200" cap="none" spc="0">
                <a:ln w="12700" cmpd="sng">
                  <a:solidFill>
                    <a:schemeClr val="accent4"/>
                  </a:solidFill>
                  <a:prstDash val="solid"/>
                </a:ln>
                <a:solidFill>
                  <a:schemeClr val="tx1"/>
                </a:solidFill>
                <a:effectLst/>
                <a:latin typeface="+mj-lt"/>
                <a:ea typeface="+mj-ea"/>
                <a:cs typeface="+mj-cs"/>
              </a:rPr>
              <a:t>Dictionary</a:t>
            </a:r>
          </a:p>
        </p:txBody>
      </p:sp>
      <p:sp>
        <p:nvSpPr>
          <p:cNvPr id="25" name="Rectangle 24">
            <a:extLst>
              <a:ext uri="{FF2B5EF4-FFF2-40B4-BE49-F238E27FC236}">
                <a16:creationId xmlns:a16="http://schemas.microsoft.com/office/drawing/2014/main" id="{6D5BF818-2283-4CC9-A120-9225CEDFA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3350"/>
            <a:ext cx="128016" cy="2468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063A42EF-20CC-4BCC-9D0B-222CF3AAE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945" y="5831269"/>
            <a:ext cx="109270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579324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44B6E-F0AE-7C0A-F86B-29FE062A104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AFDD83E-F634-8863-3E5B-0388A4D5A56D}"/>
              </a:ext>
            </a:extLst>
          </p:cNvPr>
          <p:cNvSpPr txBox="1"/>
          <p:nvPr/>
        </p:nvSpPr>
        <p:spPr>
          <a:xfrm>
            <a:off x="189614" y="194308"/>
            <a:ext cx="11812772" cy="6001643"/>
          </a:xfrm>
          <a:prstGeom prst="rect">
            <a:avLst/>
          </a:prstGeom>
          <a:noFill/>
        </p:spPr>
        <p:txBody>
          <a:bodyPr wrap="square">
            <a:spAutoFit/>
          </a:bodyPr>
          <a:lstStyle/>
          <a:p>
            <a:r>
              <a:rPr lang="en-GB" sz="2400" b="1" dirty="0"/>
              <a:t>Example:</a:t>
            </a:r>
          </a:p>
          <a:p>
            <a:r>
              <a:rPr lang="en-GB" sz="2400" dirty="0"/>
              <a:t>Make a change in the original dictionary, and see that the values list gets updated as well:</a:t>
            </a:r>
          </a:p>
          <a:p>
            <a:endParaRPr lang="en-GB" sz="2400" dirty="0"/>
          </a:p>
          <a:p>
            <a:r>
              <a:rPr lang="en-GB" sz="2400" dirty="0"/>
              <a:t>car = {</a:t>
            </a:r>
          </a:p>
          <a:p>
            <a:r>
              <a:rPr lang="en-GB" sz="2400" dirty="0"/>
              <a:t>"brand": "Ford",</a:t>
            </a:r>
          </a:p>
          <a:p>
            <a:r>
              <a:rPr lang="en-GB" sz="2400" dirty="0"/>
              <a:t>"model": "Mustang",</a:t>
            </a:r>
          </a:p>
          <a:p>
            <a:r>
              <a:rPr lang="en-GB" sz="2400" dirty="0"/>
              <a:t>"year": 1964</a:t>
            </a:r>
          </a:p>
          <a:p>
            <a:r>
              <a:rPr lang="en-GB" sz="2400" dirty="0"/>
              <a:t>}</a:t>
            </a:r>
          </a:p>
          <a:p>
            <a:endParaRPr lang="en-GB" sz="2400" dirty="0"/>
          </a:p>
          <a:p>
            <a:r>
              <a:rPr lang="en-GB" sz="2400" dirty="0"/>
              <a:t>x = </a:t>
            </a:r>
            <a:r>
              <a:rPr lang="en-GB" sz="2400" dirty="0" err="1"/>
              <a:t>car.values</a:t>
            </a:r>
            <a:r>
              <a:rPr lang="en-GB" sz="2400" dirty="0"/>
              <a:t>()</a:t>
            </a:r>
          </a:p>
          <a:p>
            <a:endParaRPr lang="en-GB" sz="2400" dirty="0"/>
          </a:p>
          <a:p>
            <a:r>
              <a:rPr lang="en-GB" sz="2400" dirty="0"/>
              <a:t>print(x) #before the change</a:t>
            </a:r>
          </a:p>
          <a:p>
            <a:endParaRPr lang="en-GB" sz="2400" dirty="0"/>
          </a:p>
          <a:p>
            <a:r>
              <a:rPr lang="en-GB" sz="2400" dirty="0"/>
              <a:t>car["year"] = 2020</a:t>
            </a:r>
          </a:p>
          <a:p>
            <a:endParaRPr lang="en-GB" sz="2400" dirty="0"/>
          </a:p>
          <a:p>
            <a:r>
              <a:rPr lang="en-GB" sz="2400" dirty="0"/>
              <a:t>print(x) #after the change</a:t>
            </a:r>
          </a:p>
        </p:txBody>
      </p:sp>
    </p:spTree>
    <p:extLst>
      <p:ext uri="{BB962C8B-B14F-4D97-AF65-F5344CB8AC3E}">
        <p14:creationId xmlns:p14="http://schemas.microsoft.com/office/powerpoint/2010/main" val="38924408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BC9B1-9584-E282-829A-9DAC4C4FE8C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12B187F-B1AC-AF15-0E2B-73616EBE2475}"/>
              </a:ext>
            </a:extLst>
          </p:cNvPr>
          <p:cNvSpPr txBox="1"/>
          <p:nvPr/>
        </p:nvSpPr>
        <p:spPr>
          <a:xfrm>
            <a:off x="457200" y="197346"/>
            <a:ext cx="11430000" cy="6247864"/>
          </a:xfrm>
          <a:prstGeom prst="rect">
            <a:avLst/>
          </a:prstGeom>
          <a:noFill/>
        </p:spPr>
        <p:txBody>
          <a:bodyPr wrap="square">
            <a:spAutoFit/>
          </a:bodyPr>
          <a:lstStyle/>
          <a:p>
            <a:r>
              <a:rPr lang="en-GB" sz="2000" b="1" dirty="0"/>
              <a:t>When to Use a Nested Loop in Python?</a:t>
            </a:r>
          </a:p>
          <a:p>
            <a:endParaRPr lang="en-GB" sz="2000" dirty="0"/>
          </a:p>
          <a:p>
            <a:pPr marL="342900" indent="-342900">
              <a:buFont typeface="Wingdings" panose="05000000000000000000" pitchFamily="2" charset="2"/>
              <a:buChar char="q"/>
            </a:pPr>
            <a:r>
              <a:rPr lang="en-GB" sz="2000" dirty="0"/>
              <a:t>As nested loops increase computation complexity, programmers use it carefully and in special circumstances. There are several use cases for nested loops in Python, which we have mentioned below:</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We use them to handle multi-dimensional data structures as they enable easy traversal and manipulation, with each loop iterating over a different dimension.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To compare elements across multiple dimensions in sorting or searching algorithms.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To execute repetitive tasks in a nested way or sequentially.</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Nested loops allow iterating through rows and columns for matrix operations, such as addition, multiplication, and transposition.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To generate possible pairings between multiple lists or sets.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They are also useful in the cases of nested array or lists that need to be looped through the same function.</a:t>
            </a:r>
          </a:p>
        </p:txBody>
      </p:sp>
    </p:spTree>
    <p:extLst>
      <p:ext uri="{BB962C8B-B14F-4D97-AF65-F5344CB8AC3E}">
        <p14:creationId xmlns:p14="http://schemas.microsoft.com/office/powerpoint/2010/main" val="12687288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ABB7D-34C2-BFED-AFA0-0B625D6CE4B9}"/>
            </a:ext>
          </a:extLst>
        </p:cNvPr>
        <p:cNvGrpSpPr/>
        <p:nvPr/>
      </p:nvGrpSpPr>
      <p:grpSpPr>
        <a:xfrm>
          <a:off x="0" y="0"/>
          <a:ext cx="0" cy="0"/>
          <a:chOff x="0" y="0"/>
          <a:chExt cx="0" cy="0"/>
        </a:xfrm>
      </p:grpSpPr>
    </p:spTree>
    <p:extLst>
      <p:ext uri="{BB962C8B-B14F-4D97-AF65-F5344CB8AC3E}">
        <p14:creationId xmlns:p14="http://schemas.microsoft.com/office/powerpoint/2010/main" val="347199355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BD9221-5A3C-A682-E00B-A75D3AEE90AC}"/>
            </a:ext>
          </a:extLst>
        </p:cNvPr>
        <p:cNvGrpSpPr/>
        <p:nvPr/>
      </p:nvGrpSpPr>
      <p:grpSpPr>
        <a:xfrm>
          <a:off x="0" y="0"/>
          <a:ext cx="0" cy="0"/>
          <a:chOff x="0" y="0"/>
          <a:chExt cx="0" cy="0"/>
        </a:xfrm>
      </p:grpSpPr>
    </p:spTree>
    <p:extLst>
      <p:ext uri="{BB962C8B-B14F-4D97-AF65-F5344CB8AC3E}">
        <p14:creationId xmlns:p14="http://schemas.microsoft.com/office/powerpoint/2010/main" val="413856716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FE5AD-1916-3413-B030-1E99D4FA2953}"/>
            </a:ext>
          </a:extLst>
        </p:cNvPr>
        <p:cNvGrpSpPr/>
        <p:nvPr/>
      </p:nvGrpSpPr>
      <p:grpSpPr>
        <a:xfrm>
          <a:off x="0" y="0"/>
          <a:ext cx="0" cy="0"/>
          <a:chOff x="0" y="0"/>
          <a:chExt cx="0" cy="0"/>
        </a:xfrm>
      </p:grpSpPr>
    </p:spTree>
    <p:extLst>
      <p:ext uri="{BB962C8B-B14F-4D97-AF65-F5344CB8AC3E}">
        <p14:creationId xmlns:p14="http://schemas.microsoft.com/office/powerpoint/2010/main" val="138390938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3BF7D-25FF-7B93-08DD-7B073470ED9A}"/>
            </a:ext>
          </a:extLst>
        </p:cNvPr>
        <p:cNvGrpSpPr/>
        <p:nvPr/>
      </p:nvGrpSpPr>
      <p:grpSpPr>
        <a:xfrm>
          <a:off x="0" y="0"/>
          <a:ext cx="0" cy="0"/>
          <a:chOff x="0" y="0"/>
          <a:chExt cx="0" cy="0"/>
        </a:xfrm>
      </p:grpSpPr>
    </p:spTree>
    <p:extLst>
      <p:ext uri="{BB962C8B-B14F-4D97-AF65-F5344CB8AC3E}">
        <p14:creationId xmlns:p14="http://schemas.microsoft.com/office/powerpoint/2010/main" val="28238473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ADF6D-7FF1-A78D-A984-84A9F6D582FB}"/>
            </a:ext>
          </a:extLst>
        </p:cNvPr>
        <p:cNvGrpSpPr/>
        <p:nvPr/>
      </p:nvGrpSpPr>
      <p:grpSpPr>
        <a:xfrm>
          <a:off x="0" y="0"/>
          <a:ext cx="0" cy="0"/>
          <a:chOff x="0" y="0"/>
          <a:chExt cx="0" cy="0"/>
        </a:xfrm>
      </p:grpSpPr>
    </p:spTree>
    <p:extLst>
      <p:ext uri="{BB962C8B-B14F-4D97-AF65-F5344CB8AC3E}">
        <p14:creationId xmlns:p14="http://schemas.microsoft.com/office/powerpoint/2010/main" val="197625755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F8B10-D43A-7181-9B07-6215388CD20E}"/>
            </a:ext>
          </a:extLst>
        </p:cNvPr>
        <p:cNvGrpSpPr/>
        <p:nvPr/>
      </p:nvGrpSpPr>
      <p:grpSpPr>
        <a:xfrm>
          <a:off x="0" y="0"/>
          <a:ext cx="0" cy="0"/>
          <a:chOff x="0" y="0"/>
          <a:chExt cx="0" cy="0"/>
        </a:xfrm>
      </p:grpSpPr>
    </p:spTree>
    <p:extLst>
      <p:ext uri="{BB962C8B-B14F-4D97-AF65-F5344CB8AC3E}">
        <p14:creationId xmlns:p14="http://schemas.microsoft.com/office/powerpoint/2010/main" val="268349037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E220E-6012-5AC0-166A-091CC6E37699}"/>
            </a:ext>
          </a:extLst>
        </p:cNvPr>
        <p:cNvGrpSpPr/>
        <p:nvPr/>
      </p:nvGrpSpPr>
      <p:grpSpPr>
        <a:xfrm>
          <a:off x="0" y="0"/>
          <a:ext cx="0" cy="0"/>
          <a:chOff x="0" y="0"/>
          <a:chExt cx="0" cy="0"/>
        </a:xfrm>
      </p:grpSpPr>
    </p:spTree>
    <p:extLst>
      <p:ext uri="{BB962C8B-B14F-4D97-AF65-F5344CB8AC3E}">
        <p14:creationId xmlns:p14="http://schemas.microsoft.com/office/powerpoint/2010/main" val="351122961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69D72-1B7C-2DA2-89BA-0A04C92BF611}"/>
            </a:ext>
          </a:extLst>
        </p:cNvPr>
        <p:cNvGrpSpPr/>
        <p:nvPr/>
      </p:nvGrpSpPr>
      <p:grpSpPr>
        <a:xfrm>
          <a:off x="0" y="0"/>
          <a:ext cx="0" cy="0"/>
          <a:chOff x="0" y="0"/>
          <a:chExt cx="0" cy="0"/>
        </a:xfrm>
      </p:grpSpPr>
    </p:spTree>
    <p:extLst>
      <p:ext uri="{BB962C8B-B14F-4D97-AF65-F5344CB8AC3E}">
        <p14:creationId xmlns:p14="http://schemas.microsoft.com/office/powerpoint/2010/main" val="334264463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2AD40-BAEE-9093-8472-9D543DD1DCC5}"/>
            </a:ext>
          </a:extLst>
        </p:cNvPr>
        <p:cNvGrpSpPr/>
        <p:nvPr/>
      </p:nvGrpSpPr>
      <p:grpSpPr>
        <a:xfrm>
          <a:off x="0" y="0"/>
          <a:ext cx="0" cy="0"/>
          <a:chOff x="0" y="0"/>
          <a:chExt cx="0" cy="0"/>
        </a:xfrm>
      </p:grpSpPr>
    </p:spTree>
    <p:extLst>
      <p:ext uri="{BB962C8B-B14F-4D97-AF65-F5344CB8AC3E}">
        <p14:creationId xmlns:p14="http://schemas.microsoft.com/office/powerpoint/2010/main" val="249789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536C6-77C7-438D-D284-2EB1C324C1C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22110E3-718E-0785-87F2-7ED03143BBAB}"/>
              </a:ext>
            </a:extLst>
          </p:cNvPr>
          <p:cNvSpPr txBox="1"/>
          <p:nvPr/>
        </p:nvSpPr>
        <p:spPr>
          <a:xfrm>
            <a:off x="404037" y="180753"/>
            <a:ext cx="11238614" cy="6370975"/>
          </a:xfrm>
          <a:prstGeom prst="rect">
            <a:avLst/>
          </a:prstGeom>
          <a:noFill/>
        </p:spPr>
        <p:txBody>
          <a:bodyPr wrap="square">
            <a:spAutoFit/>
          </a:bodyPr>
          <a:lstStyle/>
          <a:p>
            <a:r>
              <a:rPr lang="en-GB" sz="2400" b="1" dirty="0"/>
              <a:t>Example</a:t>
            </a:r>
          </a:p>
          <a:p>
            <a:r>
              <a:rPr lang="en-GB" sz="2400" dirty="0"/>
              <a:t>Add a new item to the original dictionary, and see that the values list gets updated as well:</a:t>
            </a:r>
          </a:p>
          <a:p>
            <a:endParaRPr lang="en-GB" sz="2400" dirty="0"/>
          </a:p>
          <a:p>
            <a:r>
              <a:rPr lang="en-GB" sz="2400" dirty="0"/>
              <a:t>car = {</a:t>
            </a:r>
          </a:p>
          <a:p>
            <a:r>
              <a:rPr lang="en-GB" sz="2400" dirty="0"/>
              <a:t>"brand": "Ford",</a:t>
            </a:r>
          </a:p>
          <a:p>
            <a:r>
              <a:rPr lang="en-GB" sz="2400" dirty="0"/>
              <a:t>"model": "Mustang",</a:t>
            </a:r>
          </a:p>
          <a:p>
            <a:r>
              <a:rPr lang="en-GB" sz="2400" dirty="0"/>
              <a:t>"year": 1964</a:t>
            </a:r>
          </a:p>
          <a:p>
            <a:r>
              <a:rPr lang="en-GB" sz="2400" dirty="0"/>
              <a:t>}</a:t>
            </a:r>
          </a:p>
          <a:p>
            <a:endParaRPr lang="en-GB" sz="2400" dirty="0"/>
          </a:p>
          <a:p>
            <a:r>
              <a:rPr lang="en-GB" sz="2400" dirty="0"/>
              <a:t>x = </a:t>
            </a:r>
            <a:r>
              <a:rPr lang="en-GB" sz="2400" dirty="0" err="1"/>
              <a:t>car.values</a:t>
            </a:r>
            <a:r>
              <a:rPr lang="en-GB" sz="2400" dirty="0"/>
              <a:t>()</a:t>
            </a:r>
          </a:p>
          <a:p>
            <a:endParaRPr lang="en-GB" sz="2400" dirty="0"/>
          </a:p>
          <a:p>
            <a:r>
              <a:rPr lang="en-GB" sz="2400" dirty="0"/>
              <a:t>print(x) #before the change</a:t>
            </a:r>
          </a:p>
          <a:p>
            <a:endParaRPr lang="en-GB" sz="2400" dirty="0"/>
          </a:p>
          <a:p>
            <a:r>
              <a:rPr lang="en-GB" sz="2400" dirty="0"/>
              <a:t>car["</a:t>
            </a:r>
            <a:r>
              <a:rPr lang="en-GB" sz="2400" dirty="0" err="1"/>
              <a:t>color</a:t>
            </a:r>
            <a:r>
              <a:rPr lang="en-GB" sz="2400" dirty="0"/>
              <a:t>"] = "red"</a:t>
            </a:r>
          </a:p>
          <a:p>
            <a:endParaRPr lang="en-GB" sz="2400" dirty="0"/>
          </a:p>
          <a:p>
            <a:r>
              <a:rPr lang="en-GB" sz="2400" dirty="0"/>
              <a:t>print(x) #after the change</a:t>
            </a:r>
          </a:p>
        </p:txBody>
      </p:sp>
    </p:spTree>
    <p:extLst>
      <p:ext uri="{BB962C8B-B14F-4D97-AF65-F5344CB8AC3E}">
        <p14:creationId xmlns:p14="http://schemas.microsoft.com/office/powerpoint/2010/main" val="291741406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6EB57-20BD-75A9-E3F5-FD672AAB0E23}"/>
            </a:ext>
          </a:extLst>
        </p:cNvPr>
        <p:cNvGrpSpPr/>
        <p:nvPr/>
      </p:nvGrpSpPr>
      <p:grpSpPr>
        <a:xfrm>
          <a:off x="0" y="0"/>
          <a:ext cx="0" cy="0"/>
          <a:chOff x="0" y="0"/>
          <a:chExt cx="0" cy="0"/>
        </a:xfrm>
      </p:grpSpPr>
    </p:spTree>
    <p:extLst>
      <p:ext uri="{BB962C8B-B14F-4D97-AF65-F5344CB8AC3E}">
        <p14:creationId xmlns:p14="http://schemas.microsoft.com/office/powerpoint/2010/main" val="204652829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39301-66D8-413C-EAAC-5324D402B39E}"/>
            </a:ext>
          </a:extLst>
        </p:cNvPr>
        <p:cNvGrpSpPr/>
        <p:nvPr/>
      </p:nvGrpSpPr>
      <p:grpSpPr>
        <a:xfrm>
          <a:off x="0" y="0"/>
          <a:ext cx="0" cy="0"/>
          <a:chOff x="0" y="0"/>
          <a:chExt cx="0" cy="0"/>
        </a:xfrm>
      </p:grpSpPr>
    </p:spTree>
    <p:extLst>
      <p:ext uri="{BB962C8B-B14F-4D97-AF65-F5344CB8AC3E}">
        <p14:creationId xmlns:p14="http://schemas.microsoft.com/office/powerpoint/2010/main" val="738241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9901F-6E83-7CC3-B8B6-C605167801FE}"/>
            </a:ext>
          </a:extLst>
        </p:cNvPr>
        <p:cNvGrpSpPr/>
        <p:nvPr/>
      </p:nvGrpSpPr>
      <p:grpSpPr>
        <a:xfrm>
          <a:off x="0" y="0"/>
          <a:ext cx="0" cy="0"/>
          <a:chOff x="0" y="0"/>
          <a:chExt cx="0" cy="0"/>
        </a:xfrm>
      </p:grpSpPr>
    </p:spTree>
    <p:extLst>
      <p:ext uri="{BB962C8B-B14F-4D97-AF65-F5344CB8AC3E}">
        <p14:creationId xmlns:p14="http://schemas.microsoft.com/office/powerpoint/2010/main" val="2011744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EE3A9-7271-6217-D701-E10D27A22DB0}"/>
            </a:ext>
          </a:extLst>
        </p:cNvPr>
        <p:cNvGrpSpPr/>
        <p:nvPr/>
      </p:nvGrpSpPr>
      <p:grpSpPr>
        <a:xfrm>
          <a:off x="0" y="0"/>
          <a:ext cx="0" cy="0"/>
          <a:chOff x="0" y="0"/>
          <a:chExt cx="0" cy="0"/>
        </a:xfrm>
      </p:grpSpPr>
    </p:spTree>
    <p:extLst>
      <p:ext uri="{BB962C8B-B14F-4D97-AF65-F5344CB8AC3E}">
        <p14:creationId xmlns:p14="http://schemas.microsoft.com/office/powerpoint/2010/main" val="6514692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15E91F-AFEC-0E70-FA6C-7E1CAB04CD58}"/>
            </a:ext>
          </a:extLst>
        </p:cNvPr>
        <p:cNvGrpSpPr/>
        <p:nvPr/>
      </p:nvGrpSpPr>
      <p:grpSpPr>
        <a:xfrm>
          <a:off x="0" y="0"/>
          <a:ext cx="0" cy="0"/>
          <a:chOff x="0" y="0"/>
          <a:chExt cx="0" cy="0"/>
        </a:xfrm>
      </p:grpSpPr>
    </p:spTree>
    <p:extLst>
      <p:ext uri="{BB962C8B-B14F-4D97-AF65-F5344CB8AC3E}">
        <p14:creationId xmlns:p14="http://schemas.microsoft.com/office/powerpoint/2010/main" val="2391696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9D30F-EF2F-E2E4-3810-BE6C4C4B325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0BB045F-6CE4-B594-94DF-766646637C93}"/>
              </a:ext>
            </a:extLst>
          </p:cNvPr>
          <p:cNvSpPr txBox="1"/>
          <p:nvPr/>
        </p:nvSpPr>
        <p:spPr>
          <a:xfrm>
            <a:off x="173665" y="195689"/>
            <a:ext cx="11844670" cy="6555641"/>
          </a:xfrm>
          <a:prstGeom prst="rect">
            <a:avLst/>
          </a:prstGeom>
          <a:noFill/>
        </p:spPr>
        <p:txBody>
          <a:bodyPr wrap="square">
            <a:spAutoFit/>
          </a:bodyPr>
          <a:lstStyle/>
          <a:p>
            <a:r>
              <a:rPr lang="en-GB" sz="2000" b="1" dirty="0"/>
              <a:t>Get Items</a:t>
            </a:r>
          </a:p>
          <a:p>
            <a:r>
              <a:rPr lang="en-GB" sz="2000" dirty="0"/>
              <a:t>The items() method will return each item in a dictionary, as tuples in a list.</a:t>
            </a:r>
          </a:p>
          <a:p>
            <a:endParaRPr lang="en-GB" sz="2000" dirty="0"/>
          </a:p>
          <a:p>
            <a:r>
              <a:rPr lang="en-GB" sz="2000" b="1" dirty="0"/>
              <a:t>Example :Get a list of the </a:t>
            </a:r>
            <a:r>
              <a:rPr lang="en-GB" sz="2000" b="1" dirty="0" err="1"/>
              <a:t>key:value</a:t>
            </a:r>
            <a:r>
              <a:rPr lang="en-GB" sz="2000" b="1" dirty="0"/>
              <a:t> pairs</a:t>
            </a:r>
          </a:p>
          <a:p>
            <a:endParaRPr lang="en-GB" sz="2000" dirty="0"/>
          </a:p>
          <a:p>
            <a:r>
              <a:rPr lang="en-GB" sz="2000" dirty="0"/>
              <a:t>x = </a:t>
            </a:r>
            <a:r>
              <a:rPr lang="en-GB" sz="2000" dirty="0" err="1"/>
              <a:t>thisdict.items</a:t>
            </a:r>
            <a:r>
              <a:rPr lang="en-GB" sz="2000" dirty="0"/>
              <a:t>()</a:t>
            </a:r>
          </a:p>
          <a:p>
            <a:r>
              <a:rPr lang="en-GB" sz="2000" dirty="0"/>
              <a:t>The returned list is a view of the items of the dictionary, meaning that any changes done to the dictionary will be reflected in the items list.</a:t>
            </a:r>
          </a:p>
          <a:p>
            <a:endParaRPr lang="en-GB" sz="2000" dirty="0"/>
          </a:p>
          <a:p>
            <a:r>
              <a:rPr lang="en-GB" sz="2000" b="1" dirty="0"/>
              <a:t>Example :Make a change in the original dictionary, and see that the items list gets updated as well:</a:t>
            </a:r>
          </a:p>
          <a:p>
            <a:endParaRPr lang="en-GB" sz="2000" dirty="0"/>
          </a:p>
          <a:p>
            <a:r>
              <a:rPr lang="en-GB" sz="2000" dirty="0"/>
              <a:t>car = {</a:t>
            </a:r>
          </a:p>
          <a:p>
            <a:r>
              <a:rPr lang="en-GB" sz="2000" dirty="0"/>
              <a:t>"brand": "Ford",</a:t>
            </a:r>
          </a:p>
          <a:p>
            <a:r>
              <a:rPr lang="en-GB" sz="2000" dirty="0"/>
              <a:t>"model": "Mustang",</a:t>
            </a:r>
          </a:p>
          <a:p>
            <a:r>
              <a:rPr lang="en-GB" sz="2000" dirty="0"/>
              <a:t>"year": 1964</a:t>
            </a:r>
          </a:p>
          <a:p>
            <a:r>
              <a:rPr lang="en-GB" sz="2000" dirty="0"/>
              <a:t>}</a:t>
            </a:r>
          </a:p>
          <a:p>
            <a:endParaRPr lang="en-GB" sz="2000" dirty="0"/>
          </a:p>
          <a:p>
            <a:r>
              <a:rPr lang="en-GB" sz="2000" dirty="0"/>
              <a:t>x = </a:t>
            </a:r>
            <a:r>
              <a:rPr lang="en-GB" sz="2000" dirty="0" err="1"/>
              <a:t>car.items</a:t>
            </a:r>
            <a:r>
              <a:rPr lang="en-GB" sz="2000" dirty="0"/>
              <a:t>()</a:t>
            </a:r>
          </a:p>
          <a:p>
            <a:r>
              <a:rPr lang="en-GB" sz="2000" dirty="0"/>
              <a:t>print(x) #before the change</a:t>
            </a:r>
          </a:p>
          <a:p>
            <a:r>
              <a:rPr lang="en-GB" sz="2000" dirty="0"/>
              <a:t>car["year"] = 2020</a:t>
            </a:r>
          </a:p>
          <a:p>
            <a:r>
              <a:rPr lang="en-GB" sz="2000" dirty="0"/>
              <a:t>print(x) #after the change</a:t>
            </a:r>
          </a:p>
        </p:txBody>
      </p:sp>
    </p:spTree>
    <p:extLst>
      <p:ext uri="{BB962C8B-B14F-4D97-AF65-F5344CB8AC3E}">
        <p14:creationId xmlns:p14="http://schemas.microsoft.com/office/powerpoint/2010/main" val="2902781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55C15-B52B-489A-1DCA-3E186EF0BB7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09B076A-42FE-0A1B-6645-4DB621F25BF7}"/>
              </a:ext>
            </a:extLst>
          </p:cNvPr>
          <p:cNvSpPr txBox="1"/>
          <p:nvPr/>
        </p:nvSpPr>
        <p:spPr>
          <a:xfrm>
            <a:off x="297711" y="308344"/>
            <a:ext cx="11196083" cy="5016758"/>
          </a:xfrm>
          <a:prstGeom prst="rect">
            <a:avLst/>
          </a:prstGeom>
          <a:noFill/>
        </p:spPr>
        <p:txBody>
          <a:bodyPr wrap="square">
            <a:spAutoFit/>
          </a:bodyPr>
          <a:lstStyle/>
          <a:p>
            <a:r>
              <a:rPr lang="en-GB" sz="2000" b="1" dirty="0"/>
              <a:t>Example:</a:t>
            </a:r>
          </a:p>
          <a:p>
            <a:r>
              <a:rPr lang="en-GB" sz="2000" dirty="0"/>
              <a:t>Add a new item to the original dictionary, and see that the items list gets updated as well:</a:t>
            </a:r>
          </a:p>
          <a:p>
            <a:endParaRPr lang="en-GB" sz="2000" dirty="0"/>
          </a:p>
          <a:p>
            <a:r>
              <a:rPr lang="en-GB" sz="2000" dirty="0"/>
              <a:t>car = {</a:t>
            </a:r>
          </a:p>
          <a:p>
            <a:r>
              <a:rPr lang="en-GB" sz="2000" dirty="0"/>
              <a:t>"brand": "Ford",</a:t>
            </a:r>
          </a:p>
          <a:p>
            <a:r>
              <a:rPr lang="en-GB" sz="2000" dirty="0"/>
              <a:t>"model": "Mustang",</a:t>
            </a:r>
          </a:p>
          <a:p>
            <a:r>
              <a:rPr lang="en-GB" sz="2000" dirty="0"/>
              <a:t>"year": 1964</a:t>
            </a:r>
          </a:p>
          <a:p>
            <a:r>
              <a:rPr lang="en-GB" sz="2000" dirty="0"/>
              <a:t>}</a:t>
            </a:r>
          </a:p>
          <a:p>
            <a:endParaRPr lang="en-GB" sz="2000" dirty="0"/>
          </a:p>
          <a:p>
            <a:r>
              <a:rPr lang="en-GB" sz="2000" dirty="0"/>
              <a:t>x = </a:t>
            </a:r>
            <a:r>
              <a:rPr lang="en-GB" sz="2000" dirty="0" err="1"/>
              <a:t>car.items</a:t>
            </a:r>
            <a:r>
              <a:rPr lang="en-GB" sz="2000" dirty="0"/>
              <a:t>()</a:t>
            </a:r>
          </a:p>
          <a:p>
            <a:endParaRPr lang="en-GB" sz="2000" dirty="0"/>
          </a:p>
          <a:p>
            <a:r>
              <a:rPr lang="en-GB" sz="2000" dirty="0"/>
              <a:t>print(x) #before the change</a:t>
            </a:r>
          </a:p>
          <a:p>
            <a:endParaRPr lang="en-GB" sz="2000" dirty="0"/>
          </a:p>
          <a:p>
            <a:r>
              <a:rPr lang="en-GB" sz="2000" dirty="0"/>
              <a:t>car["</a:t>
            </a:r>
            <a:r>
              <a:rPr lang="en-GB" sz="2000" dirty="0" err="1"/>
              <a:t>color</a:t>
            </a:r>
            <a:r>
              <a:rPr lang="en-GB" sz="2000" dirty="0"/>
              <a:t>"] = "red"</a:t>
            </a:r>
          </a:p>
          <a:p>
            <a:endParaRPr lang="en-GB" sz="2000" dirty="0"/>
          </a:p>
          <a:p>
            <a:r>
              <a:rPr lang="en-GB" sz="2000" dirty="0"/>
              <a:t>print(x) #after the change</a:t>
            </a:r>
          </a:p>
        </p:txBody>
      </p:sp>
    </p:spTree>
    <p:extLst>
      <p:ext uri="{BB962C8B-B14F-4D97-AF65-F5344CB8AC3E}">
        <p14:creationId xmlns:p14="http://schemas.microsoft.com/office/powerpoint/2010/main" val="4006636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E54BF-D409-F245-68D3-ACDF39694C3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1EC912-CEB3-CF1F-AF31-DA1DFC55CCD1}"/>
              </a:ext>
            </a:extLst>
          </p:cNvPr>
          <p:cNvSpPr txBox="1"/>
          <p:nvPr/>
        </p:nvSpPr>
        <p:spPr>
          <a:xfrm>
            <a:off x="350874" y="287080"/>
            <a:ext cx="8795784" cy="4247317"/>
          </a:xfrm>
          <a:prstGeom prst="rect">
            <a:avLst/>
          </a:prstGeom>
          <a:noFill/>
        </p:spPr>
        <p:txBody>
          <a:bodyPr wrap="square">
            <a:spAutoFit/>
          </a:bodyPr>
          <a:lstStyle/>
          <a:p>
            <a:r>
              <a:rPr lang="en-GB" b="1" dirty="0"/>
              <a:t>Check if Key Exists:</a:t>
            </a:r>
          </a:p>
          <a:p>
            <a:endParaRPr lang="en-GB" b="1" dirty="0"/>
          </a:p>
          <a:p>
            <a:r>
              <a:rPr lang="en-GB" dirty="0"/>
              <a:t>To determine if a specified key is present in a dictionary use the in keyword:</a:t>
            </a:r>
          </a:p>
          <a:p>
            <a:endParaRPr lang="en-GB" dirty="0"/>
          </a:p>
          <a:p>
            <a:r>
              <a:rPr lang="en-GB" b="1" dirty="0"/>
              <a:t>Example:</a:t>
            </a:r>
          </a:p>
          <a:p>
            <a:endParaRPr lang="en-GB" b="1" dirty="0"/>
          </a:p>
          <a:p>
            <a:r>
              <a:rPr lang="en-GB" dirty="0"/>
              <a:t>Check if "model" is present in the dictionary:</a:t>
            </a:r>
          </a:p>
          <a:p>
            <a:endParaRPr lang="en-GB" dirty="0"/>
          </a:p>
          <a:p>
            <a:r>
              <a:rPr lang="en-GB" dirty="0" err="1"/>
              <a:t>thisdict</a:t>
            </a:r>
            <a:r>
              <a:rPr lang="en-GB" dirty="0"/>
              <a:t> = {</a:t>
            </a:r>
          </a:p>
          <a:p>
            <a:r>
              <a:rPr lang="en-GB" dirty="0"/>
              <a:t>  "brand": "Ford",</a:t>
            </a:r>
          </a:p>
          <a:p>
            <a:r>
              <a:rPr lang="en-GB" dirty="0"/>
              <a:t>  "model": "Mustang",</a:t>
            </a:r>
          </a:p>
          <a:p>
            <a:r>
              <a:rPr lang="en-GB" dirty="0"/>
              <a:t>  "year": 1964</a:t>
            </a:r>
          </a:p>
          <a:p>
            <a:r>
              <a:rPr lang="en-GB" dirty="0"/>
              <a:t>}</a:t>
            </a:r>
          </a:p>
          <a:p>
            <a:r>
              <a:rPr lang="en-GB" dirty="0"/>
              <a:t>if "model" in </a:t>
            </a:r>
            <a:r>
              <a:rPr lang="en-GB" dirty="0" err="1"/>
              <a:t>thisdict</a:t>
            </a:r>
            <a:r>
              <a:rPr lang="en-GB" dirty="0"/>
              <a:t>:</a:t>
            </a:r>
          </a:p>
          <a:p>
            <a:r>
              <a:rPr lang="en-GB" dirty="0"/>
              <a:t>  print("Yes, 'model' is one of the keys in the </a:t>
            </a:r>
            <a:r>
              <a:rPr lang="en-GB" dirty="0" err="1"/>
              <a:t>thisdict</a:t>
            </a:r>
            <a:r>
              <a:rPr lang="en-GB" dirty="0"/>
              <a:t> dictionary")</a:t>
            </a:r>
          </a:p>
        </p:txBody>
      </p:sp>
    </p:spTree>
    <p:extLst>
      <p:ext uri="{BB962C8B-B14F-4D97-AF65-F5344CB8AC3E}">
        <p14:creationId xmlns:p14="http://schemas.microsoft.com/office/powerpoint/2010/main" val="1617059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C90DC-66E9-3F5E-9EB2-865D18E9A00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F1998C5-0F11-5C46-48C3-EAFD6F60E9C3}"/>
              </a:ext>
            </a:extLst>
          </p:cNvPr>
          <p:cNvSpPr txBox="1"/>
          <p:nvPr/>
        </p:nvSpPr>
        <p:spPr>
          <a:xfrm>
            <a:off x="595423" y="510362"/>
            <a:ext cx="8370481" cy="4893647"/>
          </a:xfrm>
          <a:prstGeom prst="rect">
            <a:avLst/>
          </a:prstGeom>
          <a:noFill/>
        </p:spPr>
        <p:txBody>
          <a:bodyPr wrap="square">
            <a:spAutoFit/>
          </a:bodyPr>
          <a:lstStyle/>
          <a:p>
            <a:r>
              <a:rPr lang="en-GB" sz="2400" b="1" dirty="0"/>
              <a:t>Change Values:</a:t>
            </a:r>
          </a:p>
          <a:p>
            <a:r>
              <a:rPr lang="en-GB" sz="2400" dirty="0"/>
              <a:t>You can change the value of a specific item by referring to its key name:</a:t>
            </a:r>
          </a:p>
          <a:p>
            <a:endParaRPr lang="en-GB" sz="2400" dirty="0"/>
          </a:p>
          <a:p>
            <a:r>
              <a:rPr lang="en-GB" sz="2400" b="1" dirty="0"/>
              <a:t>Example:</a:t>
            </a:r>
          </a:p>
          <a:p>
            <a:r>
              <a:rPr lang="en-GB" sz="2400" dirty="0"/>
              <a:t>Change the "year" to 2018:</a:t>
            </a:r>
          </a:p>
          <a:p>
            <a:endParaRPr lang="en-GB" sz="2400" dirty="0"/>
          </a:p>
          <a:p>
            <a:r>
              <a:rPr lang="en-GB" sz="2400" dirty="0" err="1"/>
              <a:t>thisdict</a:t>
            </a:r>
            <a:r>
              <a:rPr lang="en-GB" sz="2400" dirty="0"/>
              <a:t> = {</a:t>
            </a:r>
          </a:p>
          <a:p>
            <a:r>
              <a:rPr lang="en-GB" sz="2400" dirty="0"/>
              <a:t>  "brand": "Ford",</a:t>
            </a:r>
          </a:p>
          <a:p>
            <a:r>
              <a:rPr lang="en-GB" sz="2400" dirty="0"/>
              <a:t>  "model": "Mustang",</a:t>
            </a:r>
          </a:p>
          <a:p>
            <a:r>
              <a:rPr lang="en-GB" sz="2400" dirty="0"/>
              <a:t>  "year": 1964</a:t>
            </a:r>
          </a:p>
          <a:p>
            <a:r>
              <a:rPr lang="en-GB" sz="2400" dirty="0"/>
              <a:t>}</a:t>
            </a:r>
          </a:p>
          <a:p>
            <a:r>
              <a:rPr lang="en-GB" sz="2400" dirty="0" err="1"/>
              <a:t>thisdict</a:t>
            </a:r>
            <a:r>
              <a:rPr lang="en-GB" sz="2400" dirty="0"/>
              <a:t>["year"] = 2018</a:t>
            </a:r>
          </a:p>
        </p:txBody>
      </p:sp>
    </p:spTree>
    <p:extLst>
      <p:ext uri="{BB962C8B-B14F-4D97-AF65-F5344CB8AC3E}">
        <p14:creationId xmlns:p14="http://schemas.microsoft.com/office/powerpoint/2010/main" val="610302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33796-F6D0-C531-F3AE-3F12E542A5A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67955CD-9D47-1FFB-CC11-C34D39099ED0}"/>
              </a:ext>
            </a:extLst>
          </p:cNvPr>
          <p:cNvSpPr txBox="1"/>
          <p:nvPr/>
        </p:nvSpPr>
        <p:spPr>
          <a:xfrm>
            <a:off x="776177" y="435936"/>
            <a:ext cx="10568763" cy="6001643"/>
          </a:xfrm>
          <a:prstGeom prst="rect">
            <a:avLst/>
          </a:prstGeom>
          <a:noFill/>
        </p:spPr>
        <p:txBody>
          <a:bodyPr wrap="square">
            <a:spAutoFit/>
          </a:bodyPr>
          <a:lstStyle/>
          <a:p>
            <a:r>
              <a:rPr lang="en-GB" sz="2400" b="1" dirty="0"/>
              <a:t>Update Dictionary:</a:t>
            </a:r>
          </a:p>
          <a:p>
            <a:endParaRPr lang="en-GB" sz="2400" dirty="0"/>
          </a:p>
          <a:p>
            <a:r>
              <a:rPr lang="en-GB" sz="2400" dirty="0"/>
              <a:t>The update() method will update the dictionary with the items from the given argument.</a:t>
            </a:r>
          </a:p>
          <a:p>
            <a:endParaRPr lang="en-GB" sz="2400" dirty="0"/>
          </a:p>
          <a:p>
            <a:r>
              <a:rPr lang="en-GB" sz="2400" dirty="0"/>
              <a:t>The argument must be a dictionary, or an </a:t>
            </a:r>
            <a:r>
              <a:rPr lang="en-GB" sz="2400" dirty="0" err="1"/>
              <a:t>iterable</a:t>
            </a:r>
            <a:r>
              <a:rPr lang="en-GB" sz="2400" dirty="0"/>
              <a:t> object with </a:t>
            </a:r>
            <a:r>
              <a:rPr lang="en-GB" sz="2400" dirty="0" err="1"/>
              <a:t>key:value</a:t>
            </a:r>
            <a:r>
              <a:rPr lang="en-GB" sz="2400" dirty="0"/>
              <a:t> pairs.</a:t>
            </a:r>
          </a:p>
          <a:p>
            <a:endParaRPr lang="en-GB" sz="2400" dirty="0"/>
          </a:p>
          <a:p>
            <a:r>
              <a:rPr lang="en-GB" sz="2400" b="1" dirty="0"/>
              <a:t>Example</a:t>
            </a:r>
          </a:p>
          <a:p>
            <a:r>
              <a:rPr lang="en-GB" sz="2400" dirty="0"/>
              <a:t>Update the "year" of the car by using the update() method:</a:t>
            </a:r>
          </a:p>
          <a:p>
            <a:endParaRPr lang="en-GB" sz="2400" dirty="0"/>
          </a:p>
          <a:p>
            <a:r>
              <a:rPr lang="en-GB" sz="2400" dirty="0" err="1"/>
              <a:t>thisdict</a:t>
            </a:r>
            <a:r>
              <a:rPr lang="en-GB" sz="2400" dirty="0"/>
              <a:t> = {</a:t>
            </a:r>
          </a:p>
          <a:p>
            <a:r>
              <a:rPr lang="en-GB" sz="2400" dirty="0"/>
              <a:t>  "brand": "Ford",</a:t>
            </a:r>
          </a:p>
          <a:p>
            <a:r>
              <a:rPr lang="en-GB" sz="2400" dirty="0"/>
              <a:t>  "model": "Mustang",</a:t>
            </a:r>
          </a:p>
          <a:p>
            <a:r>
              <a:rPr lang="en-GB" sz="2400" dirty="0"/>
              <a:t>  "year": 1964</a:t>
            </a:r>
          </a:p>
          <a:p>
            <a:r>
              <a:rPr lang="en-GB" sz="2400" dirty="0"/>
              <a:t>}</a:t>
            </a:r>
          </a:p>
          <a:p>
            <a:r>
              <a:rPr lang="en-GB" sz="2400" dirty="0" err="1"/>
              <a:t>thisdict.update</a:t>
            </a:r>
            <a:r>
              <a:rPr lang="en-GB" sz="2400" dirty="0"/>
              <a:t>({"year": 2020}) </a:t>
            </a:r>
          </a:p>
        </p:txBody>
      </p:sp>
    </p:spTree>
    <p:extLst>
      <p:ext uri="{BB962C8B-B14F-4D97-AF65-F5344CB8AC3E}">
        <p14:creationId xmlns:p14="http://schemas.microsoft.com/office/powerpoint/2010/main" val="3335832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2F926-294A-444C-693C-B9111BB7CD2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9916841-A583-4664-6118-88CC5C422C2B}"/>
              </a:ext>
            </a:extLst>
          </p:cNvPr>
          <p:cNvSpPr txBox="1"/>
          <p:nvPr/>
        </p:nvSpPr>
        <p:spPr>
          <a:xfrm>
            <a:off x="850605" y="723014"/>
            <a:ext cx="11036595" cy="4524315"/>
          </a:xfrm>
          <a:prstGeom prst="rect">
            <a:avLst/>
          </a:prstGeom>
          <a:noFill/>
        </p:spPr>
        <p:txBody>
          <a:bodyPr wrap="square">
            <a:spAutoFit/>
          </a:bodyPr>
          <a:lstStyle/>
          <a:p>
            <a:r>
              <a:rPr lang="en-GB" sz="2400" b="1" dirty="0"/>
              <a:t>Adding Items:</a:t>
            </a:r>
          </a:p>
          <a:p>
            <a:r>
              <a:rPr lang="en-GB" sz="2400" dirty="0"/>
              <a:t>Adding an item to the dictionary is done by using a new index key and assigning a value to it:</a:t>
            </a:r>
          </a:p>
          <a:p>
            <a:endParaRPr lang="en-GB" sz="2400" dirty="0"/>
          </a:p>
          <a:p>
            <a:r>
              <a:rPr lang="en-GB" sz="2400" b="1" dirty="0"/>
              <a:t>Example:</a:t>
            </a:r>
          </a:p>
          <a:p>
            <a:r>
              <a:rPr lang="en-GB" sz="2400" dirty="0" err="1"/>
              <a:t>thisdict</a:t>
            </a:r>
            <a:r>
              <a:rPr lang="en-GB" sz="2400" dirty="0"/>
              <a:t> = {</a:t>
            </a:r>
          </a:p>
          <a:p>
            <a:r>
              <a:rPr lang="en-GB" sz="2400" dirty="0"/>
              <a:t>  "brand": "Ford",</a:t>
            </a:r>
          </a:p>
          <a:p>
            <a:r>
              <a:rPr lang="en-GB" sz="2400" dirty="0"/>
              <a:t>  "model": "Mustang",</a:t>
            </a:r>
          </a:p>
          <a:p>
            <a:r>
              <a:rPr lang="en-GB" sz="2400" dirty="0"/>
              <a:t>  "year": 1964</a:t>
            </a:r>
          </a:p>
          <a:p>
            <a:r>
              <a:rPr lang="en-GB" sz="2400" dirty="0"/>
              <a:t>}</a:t>
            </a:r>
          </a:p>
          <a:p>
            <a:r>
              <a:rPr lang="en-GB" sz="2400" dirty="0" err="1"/>
              <a:t>thisdict</a:t>
            </a:r>
            <a:r>
              <a:rPr lang="en-GB" sz="2400" dirty="0"/>
              <a:t>["</a:t>
            </a:r>
            <a:r>
              <a:rPr lang="en-GB" sz="2400" dirty="0" err="1"/>
              <a:t>color</a:t>
            </a:r>
            <a:r>
              <a:rPr lang="en-GB" sz="2400" dirty="0"/>
              <a:t>"] = "red"</a:t>
            </a:r>
          </a:p>
          <a:p>
            <a:r>
              <a:rPr lang="en-GB" sz="2400" dirty="0"/>
              <a:t>print(</a:t>
            </a:r>
            <a:r>
              <a:rPr lang="en-GB" sz="2400" dirty="0" err="1"/>
              <a:t>thisdict</a:t>
            </a:r>
            <a:r>
              <a:rPr lang="en-GB" sz="2400" dirty="0"/>
              <a:t>)</a:t>
            </a:r>
          </a:p>
        </p:txBody>
      </p:sp>
    </p:spTree>
    <p:extLst>
      <p:ext uri="{BB962C8B-B14F-4D97-AF65-F5344CB8AC3E}">
        <p14:creationId xmlns:p14="http://schemas.microsoft.com/office/powerpoint/2010/main" val="2557197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1BC4C-E361-94E3-D2D0-61444377EC2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1D0D673-9115-C77E-8B8F-3ABDA4CA45CE}"/>
              </a:ext>
            </a:extLst>
          </p:cNvPr>
          <p:cNvSpPr txBox="1"/>
          <p:nvPr/>
        </p:nvSpPr>
        <p:spPr>
          <a:xfrm>
            <a:off x="669851" y="446568"/>
            <a:ext cx="11259879" cy="5016758"/>
          </a:xfrm>
          <a:prstGeom prst="rect">
            <a:avLst/>
          </a:prstGeom>
          <a:noFill/>
        </p:spPr>
        <p:txBody>
          <a:bodyPr wrap="square">
            <a:spAutoFit/>
          </a:bodyPr>
          <a:lstStyle/>
          <a:p>
            <a:r>
              <a:rPr lang="en-GB" sz="2000" b="1" dirty="0"/>
              <a:t>Update Dictionary:</a:t>
            </a:r>
          </a:p>
          <a:p>
            <a:endParaRPr lang="en-GB" sz="2000" b="1" dirty="0"/>
          </a:p>
          <a:p>
            <a:r>
              <a:rPr lang="en-GB" sz="2000" dirty="0"/>
              <a:t>The update() method will update the dictionary with the items from a given argument. If the item does not exist, the item will be added.</a:t>
            </a:r>
          </a:p>
          <a:p>
            <a:endParaRPr lang="en-GB" sz="2000" dirty="0"/>
          </a:p>
          <a:p>
            <a:r>
              <a:rPr lang="en-GB" sz="2000" dirty="0"/>
              <a:t>The argument must be a dictionary, or an </a:t>
            </a:r>
            <a:r>
              <a:rPr lang="en-GB" sz="2000" dirty="0" err="1"/>
              <a:t>iterable</a:t>
            </a:r>
            <a:r>
              <a:rPr lang="en-GB" sz="2000" dirty="0"/>
              <a:t> object with </a:t>
            </a:r>
            <a:r>
              <a:rPr lang="en-GB" sz="2000" dirty="0" err="1"/>
              <a:t>key:value</a:t>
            </a:r>
            <a:r>
              <a:rPr lang="en-GB" sz="2000" dirty="0"/>
              <a:t> pairs.</a:t>
            </a:r>
          </a:p>
          <a:p>
            <a:endParaRPr lang="en-GB" sz="2000" dirty="0"/>
          </a:p>
          <a:p>
            <a:r>
              <a:rPr lang="en-GB" sz="2000" b="1" dirty="0"/>
              <a:t>Example:</a:t>
            </a:r>
          </a:p>
          <a:p>
            <a:r>
              <a:rPr lang="en-GB" sz="2000" dirty="0"/>
              <a:t>Add a </a:t>
            </a:r>
            <a:r>
              <a:rPr lang="en-GB" sz="2000" dirty="0" err="1"/>
              <a:t>color</a:t>
            </a:r>
            <a:r>
              <a:rPr lang="en-GB" sz="2000" dirty="0"/>
              <a:t> item to the dictionary by using the update() method:</a:t>
            </a:r>
          </a:p>
          <a:p>
            <a:endParaRPr lang="en-GB" sz="2000" dirty="0"/>
          </a:p>
          <a:p>
            <a:r>
              <a:rPr lang="en-GB" sz="2000" dirty="0" err="1"/>
              <a:t>thisdict</a:t>
            </a:r>
            <a:r>
              <a:rPr lang="en-GB" sz="2000" dirty="0"/>
              <a:t> = {</a:t>
            </a:r>
          </a:p>
          <a:p>
            <a:r>
              <a:rPr lang="en-GB" sz="2000" dirty="0"/>
              <a:t>  "brand": "Ford",</a:t>
            </a:r>
          </a:p>
          <a:p>
            <a:r>
              <a:rPr lang="en-GB" sz="2000" dirty="0"/>
              <a:t>  "model": "Mustang",</a:t>
            </a:r>
          </a:p>
          <a:p>
            <a:r>
              <a:rPr lang="en-GB" sz="2000" dirty="0"/>
              <a:t>  "year": 1964</a:t>
            </a:r>
          </a:p>
          <a:p>
            <a:r>
              <a:rPr lang="en-GB" sz="2000" dirty="0"/>
              <a:t>}</a:t>
            </a:r>
          </a:p>
          <a:p>
            <a:r>
              <a:rPr lang="en-GB" sz="2000" dirty="0" err="1"/>
              <a:t>thisdict.update</a:t>
            </a:r>
            <a:r>
              <a:rPr lang="en-GB" sz="2000" dirty="0"/>
              <a:t>({"</a:t>
            </a:r>
            <a:r>
              <a:rPr lang="en-GB" sz="2000" dirty="0" err="1"/>
              <a:t>color</a:t>
            </a:r>
            <a:r>
              <a:rPr lang="en-GB" sz="2000" dirty="0"/>
              <a:t>": "red"})</a:t>
            </a:r>
          </a:p>
        </p:txBody>
      </p:sp>
    </p:spTree>
    <p:extLst>
      <p:ext uri="{BB962C8B-B14F-4D97-AF65-F5344CB8AC3E}">
        <p14:creationId xmlns:p14="http://schemas.microsoft.com/office/powerpoint/2010/main" val="1526938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3BAA7-3497-FD10-68F9-5F3C7503779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ECAF027-CFF9-FB4E-1B2A-ACB5E60F74C2}"/>
              </a:ext>
            </a:extLst>
          </p:cNvPr>
          <p:cNvSpPr txBox="1"/>
          <p:nvPr/>
        </p:nvSpPr>
        <p:spPr>
          <a:xfrm>
            <a:off x="786810" y="925033"/>
            <a:ext cx="8561867" cy="5262979"/>
          </a:xfrm>
          <a:prstGeom prst="rect">
            <a:avLst/>
          </a:prstGeom>
          <a:noFill/>
        </p:spPr>
        <p:txBody>
          <a:bodyPr wrap="square">
            <a:spAutoFit/>
          </a:bodyPr>
          <a:lstStyle/>
          <a:p>
            <a:r>
              <a:rPr lang="en-GB" sz="2400" b="1" dirty="0"/>
              <a:t>Removing Items</a:t>
            </a:r>
          </a:p>
          <a:p>
            <a:r>
              <a:rPr lang="en-GB" sz="2400" dirty="0"/>
              <a:t>There are several methods to remove items from a dictionary:</a:t>
            </a:r>
          </a:p>
          <a:p>
            <a:endParaRPr lang="en-GB" sz="2400" dirty="0"/>
          </a:p>
          <a:p>
            <a:r>
              <a:rPr lang="en-GB" sz="2400" b="1" dirty="0"/>
              <a:t>Example</a:t>
            </a:r>
          </a:p>
          <a:p>
            <a:r>
              <a:rPr lang="en-GB" sz="2400" dirty="0"/>
              <a:t>The pop() method removes the item with the specified key name:</a:t>
            </a:r>
          </a:p>
          <a:p>
            <a:endParaRPr lang="en-GB" sz="2400" dirty="0"/>
          </a:p>
          <a:p>
            <a:r>
              <a:rPr lang="en-GB" sz="2400" dirty="0" err="1"/>
              <a:t>thisdict</a:t>
            </a:r>
            <a:r>
              <a:rPr lang="en-GB" sz="2400" dirty="0"/>
              <a:t> = {</a:t>
            </a:r>
          </a:p>
          <a:p>
            <a:r>
              <a:rPr lang="en-GB" sz="2400" dirty="0"/>
              <a:t>  "brand": "Ford",</a:t>
            </a:r>
          </a:p>
          <a:p>
            <a:r>
              <a:rPr lang="en-GB" sz="2400" dirty="0"/>
              <a:t>  "model": "Mustang",</a:t>
            </a:r>
          </a:p>
          <a:p>
            <a:r>
              <a:rPr lang="en-GB" sz="2400" dirty="0"/>
              <a:t>  "year": 1964</a:t>
            </a:r>
          </a:p>
          <a:p>
            <a:r>
              <a:rPr lang="en-GB" sz="2400" dirty="0"/>
              <a:t>}</a:t>
            </a:r>
          </a:p>
          <a:p>
            <a:r>
              <a:rPr lang="en-GB" sz="2400" dirty="0" err="1"/>
              <a:t>thisdict.pop</a:t>
            </a:r>
            <a:r>
              <a:rPr lang="en-GB" sz="2400" dirty="0"/>
              <a:t>("model")</a:t>
            </a:r>
          </a:p>
          <a:p>
            <a:r>
              <a:rPr lang="en-GB" sz="2400" dirty="0"/>
              <a:t>print(</a:t>
            </a:r>
            <a:r>
              <a:rPr lang="en-GB" sz="2400" dirty="0" err="1"/>
              <a:t>thisdict</a:t>
            </a:r>
            <a:r>
              <a:rPr lang="en-GB" sz="2400" dirty="0"/>
              <a:t>)</a:t>
            </a:r>
          </a:p>
        </p:txBody>
      </p:sp>
    </p:spTree>
    <p:extLst>
      <p:ext uri="{BB962C8B-B14F-4D97-AF65-F5344CB8AC3E}">
        <p14:creationId xmlns:p14="http://schemas.microsoft.com/office/powerpoint/2010/main" val="258490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05C91-2C94-50C8-4680-3BA4B97DE47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31E7DD3-3991-F0F5-8107-F99ACF94683B}"/>
              </a:ext>
            </a:extLst>
          </p:cNvPr>
          <p:cNvSpPr txBox="1"/>
          <p:nvPr/>
        </p:nvSpPr>
        <p:spPr>
          <a:xfrm>
            <a:off x="315685" y="555171"/>
            <a:ext cx="11604171" cy="5940088"/>
          </a:xfrm>
          <a:prstGeom prst="rect">
            <a:avLst/>
          </a:prstGeom>
          <a:noFill/>
        </p:spPr>
        <p:txBody>
          <a:bodyPr wrap="square">
            <a:spAutoFit/>
          </a:bodyPr>
          <a:lstStyle/>
          <a:p>
            <a:r>
              <a:rPr lang="en-GB" sz="2000" b="1" dirty="0"/>
              <a:t>Dictionary:</a:t>
            </a:r>
          </a:p>
          <a:p>
            <a:endParaRPr lang="en-GB" sz="2000" b="1" dirty="0"/>
          </a:p>
          <a:p>
            <a:r>
              <a:rPr lang="en-GB" sz="2000" dirty="0"/>
              <a:t>Dictionaries are used to store data values in </a:t>
            </a:r>
            <a:r>
              <a:rPr lang="en-GB" sz="2000" dirty="0" err="1"/>
              <a:t>key:value</a:t>
            </a:r>
            <a:r>
              <a:rPr lang="en-GB" sz="2000" dirty="0"/>
              <a:t> pairs.</a:t>
            </a:r>
          </a:p>
          <a:p>
            <a:endParaRPr lang="en-GB" sz="2000" dirty="0"/>
          </a:p>
          <a:p>
            <a:r>
              <a:rPr lang="en-GB" sz="2000" dirty="0"/>
              <a:t>A dictionary is a collection which is ordered*, changeable and do not allow duplicates.</a:t>
            </a:r>
          </a:p>
          <a:p>
            <a:endParaRPr lang="en-GB" sz="2000" dirty="0"/>
          </a:p>
          <a:p>
            <a:r>
              <a:rPr lang="en-GB" sz="2000" dirty="0"/>
              <a:t>As of Python version 3.7, dictionaries are ordered. In Python 3.6 and earlier, dictionaries are unordered.</a:t>
            </a:r>
          </a:p>
          <a:p>
            <a:endParaRPr lang="en-GB" sz="2000" dirty="0"/>
          </a:p>
          <a:p>
            <a:r>
              <a:rPr lang="en-GB" sz="2000" dirty="0"/>
              <a:t>Dictionaries are written with curly brackets, and have keys and values:</a:t>
            </a:r>
          </a:p>
          <a:p>
            <a:r>
              <a:rPr lang="en-GB" sz="2000" dirty="0"/>
              <a:t>Get your own Python Server</a:t>
            </a:r>
          </a:p>
          <a:p>
            <a:r>
              <a:rPr lang="en-GB" sz="2000" dirty="0"/>
              <a:t>Create and print a dictionary:</a:t>
            </a:r>
          </a:p>
          <a:p>
            <a:endParaRPr lang="en-GB" sz="2000" dirty="0"/>
          </a:p>
          <a:p>
            <a:r>
              <a:rPr lang="en-GB" sz="2000" dirty="0" err="1"/>
              <a:t>thisdict</a:t>
            </a:r>
            <a:r>
              <a:rPr lang="en-GB" sz="2000" dirty="0"/>
              <a:t> = {</a:t>
            </a:r>
          </a:p>
          <a:p>
            <a:r>
              <a:rPr lang="en-GB" sz="2000" dirty="0"/>
              <a:t>  "brand": "Ford",</a:t>
            </a:r>
          </a:p>
          <a:p>
            <a:r>
              <a:rPr lang="en-GB" sz="2000" dirty="0"/>
              <a:t>  "model": "Mustang",</a:t>
            </a:r>
          </a:p>
          <a:p>
            <a:r>
              <a:rPr lang="en-GB" sz="2000" dirty="0"/>
              <a:t>  "year": 1964</a:t>
            </a:r>
          </a:p>
          <a:p>
            <a:r>
              <a:rPr lang="en-GB" sz="2000" dirty="0"/>
              <a:t>}</a:t>
            </a:r>
          </a:p>
          <a:p>
            <a:r>
              <a:rPr lang="en-GB" sz="2000" dirty="0"/>
              <a:t>print(</a:t>
            </a:r>
            <a:r>
              <a:rPr lang="en-GB" sz="2000" dirty="0" err="1"/>
              <a:t>thisdict</a:t>
            </a:r>
            <a:r>
              <a:rPr lang="en-GB" sz="2000" dirty="0"/>
              <a:t>)</a:t>
            </a:r>
          </a:p>
          <a:p>
            <a:endParaRPr lang="en-GB" sz="2000" dirty="0"/>
          </a:p>
        </p:txBody>
      </p:sp>
    </p:spTree>
    <p:extLst>
      <p:ext uri="{BB962C8B-B14F-4D97-AF65-F5344CB8AC3E}">
        <p14:creationId xmlns:p14="http://schemas.microsoft.com/office/powerpoint/2010/main" val="1864150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D18C8-B7C6-50CA-D5A4-A7B6918CBC6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A9D95DA-2C80-E293-76F0-63FD17FD7D11}"/>
              </a:ext>
            </a:extLst>
          </p:cNvPr>
          <p:cNvSpPr txBox="1"/>
          <p:nvPr/>
        </p:nvSpPr>
        <p:spPr>
          <a:xfrm>
            <a:off x="457199" y="467834"/>
            <a:ext cx="11376837" cy="4524315"/>
          </a:xfrm>
          <a:prstGeom prst="rect">
            <a:avLst/>
          </a:prstGeom>
          <a:noFill/>
        </p:spPr>
        <p:txBody>
          <a:bodyPr wrap="square">
            <a:spAutoFit/>
          </a:bodyPr>
          <a:lstStyle/>
          <a:p>
            <a:r>
              <a:rPr lang="en-GB" sz="2400" b="1" dirty="0"/>
              <a:t>Example:</a:t>
            </a:r>
          </a:p>
          <a:p>
            <a:endParaRPr lang="en-GB" sz="2400" b="1" dirty="0"/>
          </a:p>
          <a:p>
            <a:r>
              <a:rPr lang="en-GB" sz="2400" dirty="0"/>
              <a:t>The </a:t>
            </a:r>
            <a:r>
              <a:rPr lang="en-GB" sz="2400" dirty="0" err="1"/>
              <a:t>popitem</a:t>
            </a:r>
            <a:r>
              <a:rPr lang="en-GB" sz="2400" dirty="0"/>
              <a:t>() method removes the last inserted item (in versions before 3.7, a random item is removed instead):</a:t>
            </a:r>
          </a:p>
          <a:p>
            <a:endParaRPr lang="en-GB" sz="2400" dirty="0"/>
          </a:p>
          <a:p>
            <a:r>
              <a:rPr lang="en-GB" sz="2400" dirty="0" err="1"/>
              <a:t>thisdict</a:t>
            </a:r>
            <a:r>
              <a:rPr lang="en-GB" sz="2400" dirty="0"/>
              <a:t> = {</a:t>
            </a:r>
          </a:p>
          <a:p>
            <a:r>
              <a:rPr lang="en-GB" sz="2400" dirty="0"/>
              <a:t>  "brand": "Ford",</a:t>
            </a:r>
          </a:p>
          <a:p>
            <a:r>
              <a:rPr lang="en-GB" sz="2400" dirty="0"/>
              <a:t>  "model": "Mustang",</a:t>
            </a:r>
          </a:p>
          <a:p>
            <a:r>
              <a:rPr lang="en-GB" sz="2400" dirty="0"/>
              <a:t>  "year": 1964</a:t>
            </a:r>
          </a:p>
          <a:p>
            <a:r>
              <a:rPr lang="en-GB" sz="2400" dirty="0"/>
              <a:t>}</a:t>
            </a:r>
          </a:p>
          <a:p>
            <a:r>
              <a:rPr lang="en-GB" sz="2400" dirty="0" err="1"/>
              <a:t>thisdict.popitem</a:t>
            </a:r>
            <a:r>
              <a:rPr lang="en-GB" sz="2400" dirty="0"/>
              <a:t>()</a:t>
            </a:r>
          </a:p>
          <a:p>
            <a:r>
              <a:rPr lang="en-GB" sz="2400" dirty="0"/>
              <a:t>print(</a:t>
            </a:r>
            <a:r>
              <a:rPr lang="en-GB" sz="2400" dirty="0" err="1"/>
              <a:t>thisdict</a:t>
            </a:r>
            <a:r>
              <a:rPr lang="en-GB" sz="2400" dirty="0"/>
              <a:t>)</a:t>
            </a:r>
          </a:p>
        </p:txBody>
      </p:sp>
    </p:spTree>
    <p:extLst>
      <p:ext uri="{BB962C8B-B14F-4D97-AF65-F5344CB8AC3E}">
        <p14:creationId xmlns:p14="http://schemas.microsoft.com/office/powerpoint/2010/main" val="4100494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C5EEF-0F44-10D0-215B-36EF4266AE6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8E5883C-3825-0970-CE01-CBDBBA8D609D}"/>
              </a:ext>
            </a:extLst>
          </p:cNvPr>
          <p:cNvSpPr txBox="1"/>
          <p:nvPr/>
        </p:nvSpPr>
        <p:spPr>
          <a:xfrm>
            <a:off x="318977" y="191386"/>
            <a:ext cx="11430000" cy="5940088"/>
          </a:xfrm>
          <a:prstGeom prst="rect">
            <a:avLst/>
          </a:prstGeom>
          <a:noFill/>
        </p:spPr>
        <p:txBody>
          <a:bodyPr wrap="square">
            <a:spAutoFit/>
          </a:bodyPr>
          <a:lstStyle/>
          <a:p>
            <a:r>
              <a:rPr lang="en-GB" sz="2000" b="1" dirty="0"/>
              <a:t>Example:</a:t>
            </a:r>
          </a:p>
          <a:p>
            <a:r>
              <a:rPr lang="en-GB" sz="2000" dirty="0"/>
              <a:t>The del keyword removes the item with the specified key name:</a:t>
            </a:r>
          </a:p>
          <a:p>
            <a:endParaRPr lang="en-GB" sz="2000" dirty="0"/>
          </a:p>
          <a:p>
            <a:r>
              <a:rPr lang="en-GB" sz="2000" dirty="0" err="1"/>
              <a:t>thisdict</a:t>
            </a:r>
            <a:r>
              <a:rPr lang="en-GB" sz="2000" dirty="0"/>
              <a:t> = {</a:t>
            </a:r>
          </a:p>
          <a:p>
            <a:r>
              <a:rPr lang="en-GB" sz="2000" dirty="0"/>
              <a:t>  "brand": "Ford",</a:t>
            </a:r>
          </a:p>
          <a:p>
            <a:r>
              <a:rPr lang="en-GB" sz="2000" dirty="0"/>
              <a:t>  "model": "Mustang",</a:t>
            </a:r>
          </a:p>
          <a:p>
            <a:r>
              <a:rPr lang="en-GB" sz="2000" dirty="0"/>
              <a:t>  "year": 1964</a:t>
            </a:r>
          </a:p>
          <a:p>
            <a:r>
              <a:rPr lang="en-GB" sz="2000" dirty="0"/>
              <a:t>}</a:t>
            </a:r>
          </a:p>
          <a:p>
            <a:r>
              <a:rPr lang="en-GB" sz="2000" dirty="0"/>
              <a:t>del </a:t>
            </a:r>
            <a:r>
              <a:rPr lang="en-GB" sz="2000" dirty="0" err="1"/>
              <a:t>thisdict</a:t>
            </a:r>
            <a:r>
              <a:rPr lang="en-GB" sz="2000" dirty="0"/>
              <a:t>["model"]</a:t>
            </a:r>
          </a:p>
          <a:p>
            <a:r>
              <a:rPr lang="en-GB" sz="2000" dirty="0"/>
              <a:t>print(</a:t>
            </a:r>
            <a:r>
              <a:rPr lang="en-GB" sz="2000" dirty="0" err="1"/>
              <a:t>thisdict</a:t>
            </a:r>
            <a:r>
              <a:rPr lang="en-GB" sz="2000" dirty="0"/>
              <a:t>)</a:t>
            </a:r>
          </a:p>
          <a:p>
            <a:endParaRPr lang="en-GB" sz="2000" b="1" dirty="0"/>
          </a:p>
          <a:p>
            <a:r>
              <a:rPr lang="en-GB" sz="2000" b="1" dirty="0"/>
              <a:t>Example</a:t>
            </a:r>
          </a:p>
          <a:p>
            <a:r>
              <a:rPr lang="en-GB" sz="2000" dirty="0"/>
              <a:t>The del keyword can also delete the dictionary completely:</a:t>
            </a:r>
          </a:p>
          <a:p>
            <a:endParaRPr lang="en-GB" sz="2000" dirty="0"/>
          </a:p>
          <a:p>
            <a:r>
              <a:rPr lang="en-GB" sz="2000" dirty="0" err="1"/>
              <a:t>thisdict</a:t>
            </a:r>
            <a:r>
              <a:rPr lang="en-GB" sz="2000" dirty="0"/>
              <a:t> = {</a:t>
            </a:r>
          </a:p>
          <a:p>
            <a:r>
              <a:rPr lang="en-GB" sz="2000" dirty="0"/>
              <a:t>  "brand": "Ford",</a:t>
            </a:r>
          </a:p>
          <a:p>
            <a:r>
              <a:rPr lang="en-GB" sz="2000" dirty="0"/>
              <a:t>  "model": "Mustang",</a:t>
            </a:r>
          </a:p>
          <a:p>
            <a:r>
              <a:rPr lang="en-GB" sz="2000" dirty="0"/>
              <a:t>  "year": 1964</a:t>
            </a:r>
          </a:p>
          <a:p>
            <a:r>
              <a:rPr lang="en-GB" sz="2000" dirty="0"/>
              <a:t>}</a:t>
            </a:r>
          </a:p>
        </p:txBody>
      </p:sp>
    </p:spTree>
    <p:extLst>
      <p:ext uri="{BB962C8B-B14F-4D97-AF65-F5344CB8AC3E}">
        <p14:creationId xmlns:p14="http://schemas.microsoft.com/office/powerpoint/2010/main" val="1147804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02CFD-9D2A-4371-BF1E-82024A228F6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9853F5E-A5C1-FF60-54B2-4FBB836DE3C0}"/>
              </a:ext>
            </a:extLst>
          </p:cNvPr>
          <p:cNvSpPr txBox="1"/>
          <p:nvPr/>
        </p:nvSpPr>
        <p:spPr>
          <a:xfrm>
            <a:off x="287079" y="457201"/>
            <a:ext cx="11142921" cy="4893647"/>
          </a:xfrm>
          <a:prstGeom prst="rect">
            <a:avLst/>
          </a:prstGeom>
          <a:noFill/>
        </p:spPr>
        <p:txBody>
          <a:bodyPr wrap="square">
            <a:spAutoFit/>
          </a:bodyPr>
          <a:lstStyle/>
          <a:p>
            <a:r>
              <a:rPr lang="en-GB" sz="2400" dirty="0"/>
              <a:t>del </a:t>
            </a:r>
            <a:r>
              <a:rPr lang="en-GB" sz="2400" dirty="0" err="1"/>
              <a:t>thisdict</a:t>
            </a:r>
            <a:endParaRPr lang="en-GB" sz="2400" dirty="0"/>
          </a:p>
          <a:p>
            <a:r>
              <a:rPr lang="en-GB" sz="2400" dirty="0"/>
              <a:t>print(</a:t>
            </a:r>
            <a:r>
              <a:rPr lang="en-GB" sz="2400" dirty="0" err="1"/>
              <a:t>thisdict</a:t>
            </a:r>
            <a:r>
              <a:rPr lang="en-GB" sz="2400" dirty="0"/>
              <a:t>) #this will cause an error because "</a:t>
            </a:r>
            <a:r>
              <a:rPr lang="en-GB" sz="2400" dirty="0" err="1"/>
              <a:t>thisdict</a:t>
            </a:r>
            <a:r>
              <a:rPr lang="en-GB" sz="2400" dirty="0"/>
              <a:t>" no longer exists.</a:t>
            </a:r>
          </a:p>
          <a:p>
            <a:endParaRPr lang="en-GB" sz="2400" dirty="0"/>
          </a:p>
          <a:p>
            <a:r>
              <a:rPr lang="en-GB" sz="2400" dirty="0"/>
              <a:t>Example</a:t>
            </a:r>
          </a:p>
          <a:p>
            <a:r>
              <a:rPr lang="en-GB" sz="2400" dirty="0"/>
              <a:t>The clear() method empties the dictionary:</a:t>
            </a:r>
          </a:p>
          <a:p>
            <a:endParaRPr lang="en-GB" sz="2400" dirty="0"/>
          </a:p>
          <a:p>
            <a:r>
              <a:rPr lang="en-GB" sz="2400" dirty="0" err="1"/>
              <a:t>thisdict</a:t>
            </a:r>
            <a:r>
              <a:rPr lang="en-GB" sz="2400" dirty="0"/>
              <a:t> = {</a:t>
            </a:r>
          </a:p>
          <a:p>
            <a:r>
              <a:rPr lang="en-GB" sz="2400" dirty="0"/>
              <a:t>  "brand": "Ford",</a:t>
            </a:r>
          </a:p>
          <a:p>
            <a:r>
              <a:rPr lang="en-GB" sz="2400" dirty="0"/>
              <a:t>  "model": "Mustang",</a:t>
            </a:r>
          </a:p>
          <a:p>
            <a:r>
              <a:rPr lang="en-GB" sz="2400" dirty="0"/>
              <a:t>  "year": 1964</a:t>
            </a:r>
          </a:p>
          <a:p>
            <a:r>
              <a:rPr lang="en-GB" sz="2400" dirty="0"/>
              <a:t>}</a:t>
            </a:r>
          </a:p>
          <a:p>
            <a:r>
              <a:rPr lang="en-GB" sz="2400" dirty="0" err="1"/>
              <a:t>thisdict.clear</a:t>
            </a:r>
            <a:r>
              <a:rPr lang="en-GB" sz="2400" dirty="0"/>
              <a:t>()</a:t>
            </a:r>
          </a:p>
          <a:p>
            <a:r>
              <a:rPr lang="en-GB" sz="2400" dirty="0"/>
              <a:t>print(</a:t>
            </a:r>
            <a:r>
              <a:rPr lang="en-GB" sz="2400" dirty="0" err="1"/>
              <a:t>thisdict</a:t>
            </a:r>
            <a:r>
              <a:rPr lang="en-GB" sz="2400" dirty="0"/>
              <a:t>)</a:t>
            </a:r>
          </a:p>
        </p:txBody>
      </p:sp>
    </p:spTree>
    <p:extLst>
      <p:ext uri="{BB962C8B-B14F-4D97-AF65-F5344CB8AC3E}">
        <p14:creationId xmlns:p14="http://schemas.microsoft.com/office/powerpoint/2010/main" val="2520262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A16BF-482D-5732-12CD-CF706F0F36E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92DADD5-2FBF-C8CA-1714-EFB31B03B973}"/>
              </a:ext>
            </a:extLst>
          </p:cNvPr>
          <p:cNvSpPr txBox="1"/>
          <p:nvPr/>
        </p:nvSpPr>
        <p:spPr>
          <a:xfrm>
            <a:off x="340242" y="425302"/>
            <a:ext cx="11196084" cy="5632311"/>
          </a:xfrm>
          <a:prstGeom prst="rect">
            <a:avLst/>
          </a:prstGeom>
          <a:noFill/>
        </p:spPr>
        <p:txBody>
          <a:bodyPr wrap="square">
            <a:spAutoFit/>
          </a:bodyPr>
          <a:lstStyle/>
          <a:p>
            <a:r>
              <a:rPr lang="en-GB" sz="2000" b="1" dirty="0"/>
              <a:t>Loop Through a Dictionary</a:t>
            </a:r>
          </a:p>
          <a:p>
            <a:endParaRPr lang="en-GB" sz="2000" b="1" dirty="0"/>
          </a:p>
          <a:p>
            <a:r>
              <a:rPr lang="en-GB" sz="2000" dirty="0"/>
              <a:t>You can loop through a dictionary by using a for loop.</a:t>
            </a:r>
          </a:p>
          <a:p>
            <a:endParaRPr lang="en-GB" sz="2000" dirty="0"/>
          </a:p>
          <a:p>
            <a:r>
              <a:rPr lang="en-GB" sz="2000" dirty="0"/>
              <a:t>When looping through a dictionary, the return value are the keys of the dictionary, but there are methods to return the values as well.</a:t>
            </a:r>
          </a:p>
          <a:p>
            <a:endParaRPr lang="en-GB" sz="2000" dirty="0"/>
          </a:p>
          <a:p>
            <a:r>
              <a:rPr lang="en-GB" sz="2000" b="1" dirty="0"/>
              <a:t>Example:</a:t>
            </a:r>
          </a:p>
          <a:p>
            <a:r>
              <a:rPr lang="en-GB" sz="2000" dirty="0"/>
              <a:t>Print all key names in the dictionary, one by one:</a:t>
            </a:r>
          </a:p>
          <a:p>
            <a:endParaRPr lang="en-GB" sz="2000" dirty="0"/>
          </a:p>
          <a:p>
            <a:r>
              <a:rPr lang="en-GB" sz="2000" dirty="0"/>
              <a:t>for x in </a:t>
            </a:r>
            <a:r>
              <a:rPr lang="en-GB" sz="2000" dirty="0" err="1"/>
              <a:t>thisdict</a:t>
            </a:r>
            <a:r>
              <a:rPr lang="en-GB" sz="2000" dirty="0"/>
              <a:t>:</a:t>
            </a:r>
          </a:p>
          <a:p>
            <a:r>
              <a:rPr lang="en-GB" sz="2000" dirty="0"/>
              <a:t>  print(x)</a:t>
            </a:r>
          </a:p>
          <a:p>
            <a:endParaRPr lang="en-GB" sz="2000" dirty="0"/>
          </a:p>
          <a:p>
            <a:r>
              <a:rPr lang="en-GB" sz="2000" b="1" dirty="0"/>
              <a:t>Example:</a:t>
            </a:r>
          </a:p>
          <a:p>
            <a:r>
              <a:rPr lang="en-GB" sz="2000" dirty="0"/>
              <a:t>Print all values in the dictionary, one by one:</a:t>
            </a:r>
          </a:p>
          <a:p>
            <a:endParaRPr lang="en-GB" sz="2000" dirty="0"/>
          </a:p>
          <a:p>
            <a:r>
              <a:rPr lang="en-GB" sz="2000" dirty="0"/>
              <a:t>for x in </a:t>
            </a:r>
            <a:r>
              <a:rPr lang="en-GB" sz="2000" dirty="0" err="1"/>
              <a:t>thisdict</a:t>
            </a:r>
            <a:r>
              <a:rPr lang="en-GB" sz="2000" dirty="0"/>
              <a:t>:</a:t>
            </a:r>
          </a:p>
          <a:p>
            <a:r>
              <a:rPr lang="en-GB" sz="2000" dirty="0"/>
              <a:t>  print(</a:t>
            </a:r>
            <a:r>
              <a:rPr lang="en-GB" sz="2000" dirty="0" err="1"/>
              <a:t>thisdict</a:t>
            </a:r>
            <a:r>
              <a:rPr lang="en-GB" sz="2000" dirty="0"/>
              <a:t>[x])</a:t>
            </a:r>
          </a:p>
        </p:txBody>
      </p:sp>
    </p:spTree>
    <p:extLst>
      <p:ext uri="{BB962C8B-B14F-4D97-AF65-F5344CB8AC3E}">
        <p14:creationId xmlns:p14="http://schemas.microsoft.com/office/powerpoint/2010/main" val="1283992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29136-BDE2-5AB9-B3FF-1DE919590CB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DD162F6-981E-26B2-4246-BACF8A001A0B}"/>
              </a:ext>
            </a:extLst>
          </p:cNvPr>
          <p:cNvSpPr txBox="1"/>
          <p:nvPr/>
        </p:nvSpPr>
        <p:spPr>
          <a:xfrm>
            <a:off x="382772" y="329610"/>
            <a:ext cx="10590028" cy="5324535"/>
          </a:xfrm>
          <a:prstGeom prst="rect">
            <a:avLst/>
          </a:prstGeom>
          <a:noFill/>
        </p:spPr>
        <p:txBody>
          <a:bodyPr wrap="square">
            <a:spAutoFit/>
          </a:bodyPr>
          <a:lstStyle/>
          <a:p>
            <a:r>
              <a:rPr lang="en-GB" sz="2000" b="1" dirty="0"/>
              <a:t>Example:</a:t>
            </a:r>
          </a:p>
          <a:p>
            <a:r>
              <a:rPr lang="en-GB" sz="2000" dirty="0"/>
              <a:t>You can also use the values() method to return values of a dictionary:</a:t>
            </a:r>
          </a:p>
          <a:p>
            <a:endParaRPr lang="en-GB" sz="2000" dirty="0"/>
          </a:p>
          <a:p>
            <a:r>
              <a:rPr lang="en-GB" sz="2000" dirty="0"/>
              <a:t>for x in </a:t>
            </a:r>
            <a:r>
              <a:rPr lang="en-GB" sz="2000" dirty="0" err="1"/>
              <a:t>thisdict.values</a:t>
            </a:r>
            <a:r>
              <a:rPr lang="en-GB" sz="2000" dirty="0"/>
              <a:t>():</a:t>
            </a:r>
          </a:p>
          <a:p>
            <a:r>
              <a:rPr lang="en-GB" sz="2000" dirty="0"/>
              <a:t>  print(x)</a:t>
            </a:r>
          </a:p>
          <a:p>
            <a:endParaRPr lang="en-GB" sz="2000" dirty="0"/>
          </a:p>
          <a:p>
            <a:r>
              <a:rPr lang="en-GB" sz="2000" b="1" dirty="0"/>
              <a:t>Example:</a:t>
            </a:r>
          </a:p>
          <a:p>
            <a:r>
              <a:rPr lang="en-GB" sz="2000" dirty="0"/>
              <a:t>You can use the keys() method to return the keys of a dictionary:</a:t>
            </a:r>
          </a:p>
          <a:p>
            <a:endParaRPr lang="en-GB" sz="2000" dirty="0"/>
          </a:p>
          <a:p>
            <a:r>
              <a:rPr lang="en-GB" sz="2000" dirty="0"/>
              <a:t>for x in </a:t>
            </a:r>
            <a:r>
              <a:rPr lang="en-GB" sz="2000" dirty="0" err="1"/>
              <a:t>thisdict.keys</a:t>
            </a:r>
            <a:r>
              <a:rPr lang="en-GB" sz="2000" dirty="0"/>
              <a:t>():</a:t>
            </a:r>
          </a:p>
          <a:p>
            <a:r>
              <a:rPr lang="en-GB" sz="2000" dirty="0"/>
              <a:t>  print(x)</a:t>
            </a:r>
          </a:p>
          <a:p>
            <a:endParaRPr lang="en-GB" sz="2000" dirty="0"/>
          </a:p>
          <a:p>
            <a:r>
              <a:rPr lang="en-GB" sz="2000" b="1" dirty="0"/>
              <a:t>Example:</a:t>
            </a:r>
          </a:p>
          <a:p>
            <a:r>
              <a:rPr lang="en-GB" sz="2000" dirty="0"/>
              <a:t>Loop through both keys and values, by using the items() method:</a:t>
            </a:r>
          </a:p>
          <a:p>
            <a:endParaRPr lang="en-GB" sz="2000" dirty="0"/>
          </a:p>
          <a:p>
            <a:r>
              <a:rPr lang="en-GB" sz="2000" dirty="0"/>
              <a:t>for x, y in </a:t>
            </a:r>
            <a:r>
              <a:rPr lang="en-GB" sz="2000" dirty="0" err="1"/>
              <a:t>thisdict.items</a:t>
            </a:r>
            <a:r>
              <a:rPr lang="en-GB" sz="2000" dirty="0"/>
              <a:t>():</a:t>
            </a:r>
          </a:p>
          <a:p>
            <a:r>
              <a:rPr lang="en-GB" sz="2000" dirty="0"/>
              <a:t>  print(x, y)</a:t>
            </a:r>
          </a:p>
        </p:txBody>
      </p:sp>
    </p:spTree>
    <p:extLst>
      <p:ext uri="{BB962C8B-B14F-4D97-AF65-F5344CB8AC3E}">
        <p14:creationId xmlns:p14="http://schemas.microsoft.com/office/powerpoint/2010/main" val="783806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1E8F4-5DB7-7C1A-274F-BCB5FAD85F3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86988EE-9014-2106-A86F-939C6EEC0330}"/>
              </a:ext>
            </a:extLst>
          </p:cNvPr>
          <p:cNvSpPr txBox="1"/>
          <p:nvPr/>
        </p:nvSpPr>
        <p:spPr>
          <a:xfrm>
            <a:off x="202019" y="276447"/>
            <a:ext cx="11525693" cy="5324535"/>
          </a:xfrm>
          <a:prstGeom prst="rect">
            <a:avLst/>
          </a:prstGeom>
          <a:noFill/>
        </p:spPr>
        <p:txBody>
          <a:bodyPr wrap="square">
            <a:spAutoFit/>
          </a:bodyPr>
          <a:lstStyle/>
          <a:p>
            <a:r>
              <a:rPr lang="en-GB" sz="2000" b="1" dirty="0"/>
              <a:t>Copy a Dictionary:</a:t>
            </a:r>
          </a:p>
          <a:p>
            <a:endParaRPr lang="en-GB" sz="2000" b="1" dirty="0"/>
          </a:p>
          <a:p>
            <a:r>
              <a:rPr lang="en-GB" sz="2000" dirty="0"/>
              <a:t>You cannot copy a dictionary simply by typing dict2 = dict1, because: dict2 will only be a reference to dict1, and changes made in dict1 will automatically also be made in dict2.</a:t>
            </a:r>
          </a:p>
          <a:p>
            <a:endParaRPr lang="en-GB" sz="2000" dirty="0"/>
          </a:p>
          <a:p>
            <a:r>
              <a:rPr lang="en-GB" sz="2000" dirty="0"/>
              <a:t>There are ways to make a copy, one way is to use the built-in Dictionary method copy().</a:t>
            </a:r>
          </a:p>
          <a:p>
            <a:endParaRPr lang="en-GB" sz="2000" dirty="0"/>
          </a:p>
          <a:p>
            <a:r>
              <a:rPr lang="en-GB" sz="2000" b="1" dirty="0"/>
              <a:t>Example</a:t>
            </a:r>
          </a:p>
          <a:p>
            <a:r>
              <a:rPr lang="en-GB" sz="2000" dirty="0"/>
              <a:t>Make a copy of a dictionary with the copy() method:</a:t>
            </a:r>
          </a:p>
          <a:p>
            <a:endParaRPr lang="en-GB" sz="2000" dirty="0"/>
          </a:p>
          <a:p>
            <a:r>
              <a:rPr lang="en-GB" sz="2000" dirty="0" err="1"/>
              <a:t>thisdict</a:t>
            </a:r>
            <a:r>
              <a:rPr lang="en-GB" sz="2000" dirty="0"/>
              <a:t> = {</a:t>
            </a:r>
          </a:p>
          <a:p>
            <a:r>
              <a:rPr lang="en-GB" sz="2000" dirty="0"/>
              <a:t>  "brand": "Ford",</a:t>
            </a:r>
          </a:p>
          <a:p>
            <a:r>
              <a:rPr lang="en-GB" sz="2000" dirty="0"/>
              <a:t>  "model": "Mustang",</a:t>
            </a:r>
          </a:p>
          <a:p>
            <a:r>
              <a:rPr lang="en-GB" sz="2000" dirty="0"/>
              <a:t>  "year": 1964</a:t>
            </a:r>
          </a:p>
          <a:p>
            <a:r>
              <a:rPr lang="en-GB" sz="2000" dirty="0"/>
              <a:t>}</a:t>
            </a:r>
          </a:p>
          <a:p>
            <a:r>
              <a:rPr lang="en-GB" sz="2000" dirty="0" err="1"/>
              <a:t>mydict</a:t>
            </a:r>
            <a:r>
              <a:rPr lang="en-GB" sz="2000" dirty="0"/>
              <a:t> = </a:t>
            </a:r>
            <a:r>
              <a:rPr lang="en-GB" sz="2000" dirty="0" err="1"/>
              <a:t>thisdict.copy</a:t>
            </a:r>
            <a:r>
              <a:rPr lang="en-GB" sz="2000" dirty="0"/>
              <a:t>()</a:t>
            </a:r>
          </a:p>
          <a:p>
            <a:r>
              <a:rPr lang="en-GB" sz="2000" dirty="0"/>
              <a:t>print(</a:t>
            </a:r>
            <a:r>
              <a:rPr lang="en-GB" sz="2000" dirty="0" err="1"/>
              <a:t>mydict</a:t>
            </a:r>
            <a:r>
              <a:rPr lang="en-GB" sz="2000" dirty="0"/>
              <a:t>)</a:t>
            </a:r>
          </a:p>
        </p:txBody>
      </p:sp>
    </p:spTree>
    <p:extLst>
      <p:ext uri="{BB962C8B-B14F-4D97-AF65-F5344CB8AC3E}">
        <p14:creationId xmlns:p14="http://schemas.microsoft.com/office/powerpoint/2010/main" val="3937960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068ED-82BA-66BA-D4D2-DCF90BCE0F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612AA5E-D6F2-F8F5-F9A3-935A2A6C27DE}"/>
              </a:ext>
            </a:extLst>
          </p:cNvPr>
          <p:cNvSpPr txBox="1"/>
          <p:nvPr/>
        </p:nvSpPr>
        <p:spPr>
          <a:xfrm>
            <a:off x="276447" y="467833"/>
            <a:ext cx="9146658" cy="3785652"/>
          </a:xfrm>
          <a:prstGeom prst="rect">
            <a:avLst/>
          </a:prstGeom>
          <a:noFill/>
        </p:spPr>
        <p:txBody>
          <a:bodyPr wrap="square">
            <a:spAutoFit/>
          </a:bodyPr>
          <a:lstStyle/>
          <a:p>
            <a:r>
              <a:rPr lang="en-GB" sz="2000" dirty="0"/>
              <a:t>Another way to make a copy is to use the built-in function </a:t>
            </a:r>
            <a:r>
              <a:rPr lang="en-GB" sz="2000" dirty="0" err="1"/>
              <a:t>dict</a:t>
            </a:r>
            <a:r>
              <a:rPr lang="en-GB" sz="2000" dirty="0"/>
              <a:t>().</a:t>
            </a:r>
          </a:p>
          <a:p>
            <a:endParaRPr lang="en-GB" sz="2000" dirty="0"/>
          </a:p>
          <a:p>
            <a:r>
              <a:rPr lang="en-GB" sz="2000" b="1" dirty="0"/>
              <a:t>Example:</a:t>
            </a:r>
          </a:p>
          <a:p>
            <a:r>
              <a:rPr lang="en-GB" sz="2000" dirty="0"/>
              <a:t>Make a copy of a dictionary with the </a:t>
            </a:r>
            <a:r>
              <a:rPr lang="en-GB" sz="2000" dirty="0" err="1"/>
              <a:t>dict</a:t>
            </a:r>
            <a:r>
              <a:rPr lang="en-GB" sz="2000" dirty="0"/>
              <a:t>() function:</a:t>
            </a:r>
          </a:p>
          <a:p>
            <a:endParaRPr lang="en-GB" sz="2000" dirty="0"/>
          </a:p>
          <a:p>
            <a:r>
              <a:rPr lang="en-GB" sz="2000" dirty="0" err="1"/>
              <a:t>thisdict</a:t>
            </a:r>
            <a:r>
              <a:rPr lang="en-GB" sz="2000" dirty="0"/>
              <a:t> = {</a:t>
            </a:r>
          </a:p>
          <a:p>
            <a:r>
              <a:rPr lang="en-GB" sz="2000" dirty="0"/>
              <a:t>  "brand": "Ford",</a:t>
            </a:r>
          </a:p>
          <a:p>
            <a:r>
              <a:rPr lang="en-GB" sz="2000" dirty="0"/>
              <a:t>  "model": "Mustang",</a:t>
            </a:r>
          </a:p>
          <a:p>
            <a:r>
              <a:rPr lang="en-GB" sz="2000" dirty="0"/>
              <a:t>  "year": 1964</a:t>
            </a:r>
          </a:p>
          <a:p>
            <a:r>
              <a:rPr lang="en-GB" sz="2000" dirty="0"/>
              <a:t>}</a:t>
            </a:r>
          </a:p>
          <a:p>
            <a:r>
              <a:rPr lang="en-GB" sz="2000" dirty="0" err="1"/>
              <a:t>mydict</a:t>
            </a:r>
            <a:r>
              <a:rPr lang="en-GB" sz="2000" dirty="0"/>
              <a:t> = </a:t>
            </a:r>
            <a:r>
              <a:rPr lang="en-GB" sz="2000" dirty="0" err="1"/>
              <a:t>dict</a:t>
            </a:r>
            <a:r>
              <a:rPr lang="en-GB" sz="2000" dirty="0"/>
              <a:t>(</a:t>
            </a:r>
            <a:r>
              <a:rPr lang="en-GB" sz="2000" dirty="0" err="1"/>
              <a:t>thisdict</a:t>
            </a:r>
            <a:r>
              <a:rPr lang="en-GB" sz="2000" dirty="0"/>
              <a:t>)</a:t>
            </a:r>
          </a:p>
          <a:p>
            <a:r>
              <a:rPr lang="en-GB" sz="2000" dirty="0"/>
              <a:t>print(</a:t>
            </a:r>
            <a:r>
              <a:rPr lang="en-GB" sz="2000" dirty="0" err="1"/>
              <a:t>mydict</a:t>
            </a:r>
            <a:r>
              <a:rPr lang="en-GB" sz="2000" dirty="0"/>
              <a:t>) </a:t>
            </a:r>
          </a:p>
        </p:txBody>
      </p:sp>
    </p:spTree>
    <p:extLst>
      <p:ext uri="{BB962C8B-B14F-4D97-AF65-F5344CB8AC3E}">
        <p14:creationId xmlns:p14="http://schemas.microsoft.com/office/powerpoint/2010/main" val="944086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0306C-FCF1-BC3E-84D4-651C28F7858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A5BCBFD-0BEF-A784-7BA2-7F9D62C93C4B}"/>
              </a:ext>
            </a:extLst>
          </p:cNvPr>
          <p:cNvSpPr txBox="1"/>
          <p:nvPr/>
        </p:nvSpPr>
        <p:spPr>
          <a:xfrm>
            <a:off x="106325" y="244548"/>
            <a:ext cx="11802139" cy="6555641"/>
          </a:xfrm>
          <a:prstGeom prst="rect">
            <a:avLst/>
          </a:prstGeom>
          <a:noFill/>
        </p:spPr>
        <p:txBody>
          <a:bodyPr wrap="square">
            <a:spAutoFit/>
          </a:bodyPr>
          <a:lstStyle/>
          <a:p>
            <a:r>
              <a:rPr lang="en-GB" sz="2000" b="1" dirty="0"/>
              <a:t>Nested Dictionaries</a:t>
            </a:r>
          </a:p>
          <a:p>
            <a:r>
              <a:rPr lang="en-GB" sz="2000" dirty="0"/>
              <a:t>A dictionary can contain dictionaries, this is called nested dictionaries.</a:t>
            </a:r>
          </a:p>
          <a:p>
            <a:endParaRPr lang="en-GB" sz="2000" dirty="0"/>
          </a:p>
          <a:p>
            <a:r>
              <a:rPr lang="en-GB" sz="2000" b="1" dirty="0"/>
              <a:t>Example</a:t>
            </a:r>
          </a:p>
          <a:p>
            <a:r>
              <a:rPr lang="en-GB" sz="2000" dirty="0"/>
              <a:t>Create a dictionary that contain three dictionaries:</a:t>
            </a:r>
          </a:p>
          <a:p>
            <a:endParaRPr lang="en-GB" sz="2000" dirty="0"/>
          </a:p>
          <a:p>
            <a:r>
              <a:rPr lang="en-GB" sz="2000" dirty="0" err="1"/>
              <a:t>myfamily</a:t>
            </a:r>
            <a:r>
              <a:rPr lang="en-GB" sz="2000" dirty="0"/>
              <a:t> = {</a:t>
            </a:r>
          </a:p>
          <a:p>
            <a:r>
              <a:rPr lang="en-GB" sz="2000" dirty="0"/>
              <a:t>  "child1" : {</a:t>
            </a:r>
          </a:p>
          <a:p>
            <a:r>
              <a:rPr lang="en-GB" sz="2000" dirty="0"/>
              <a:t>    "name" : "Emil",</a:t>
            </a:r>
          </a:p>
          <a:p>
            <a:r>
              <a:rPr lang="en-GB" sz="2000" dirty="0"/>
              <a:t>    "year" : 2004</a:t>
            </a:r>
          </a:p>
          <a:p>
            <a:r>
              <a:rPr lang="en-GB" sz="2000" dirty="0"/>
              <a:t>  },</a:t>
            </a:r>
          </a:p>
          <a:p>
            <a:r>
              <a:rPr lang="en-GB" sz="2000" dirty="0"/>
              <a:t>  "child2" : {</a:t>
            </a:r>
          </a:p>
          <a:p>
            <a:r>
              <a:rPr lang="en-GB" sz="2000" dirty="0"/>
              <a:t>    "name" : "Tobias",</a:t>
            </a:r>
          </a:p>
          <a:p>
            <a:r>
              <a:rPr lang="en-GB" sz="2000" dirty="0"/>
              <a:t>    "year" : 2007</a:t>
            </a:r>
          </a:p>
          <a:p>
            <a:r>
              <a:rPr lang="en-GB" sz="2000" dirty="0"/>
              <a:t>  },</a:t>
            </a:r>
          </a:p>
          <a:p>
            <a:r>
              <a:rPr lang="en-GB" sz="2000" dirty="0"/>
              <a:t>  "child3" : {</a:t>
            </a:r>
          </a:p>
          <a:p>
            <a:r>
              <a:rPr lang="en-GB" sz="2000" dirty="0"/>
              <a:t>    "name" : "Linus",</a:t>
            </a:r>
          </a:p>
          <a:p>
            <a:r>
              <a:rPr lang="en-GB" sz="2000" dirty="0"/>
              <a:t>    "year" : 2011</a:t>
            </a:r>
          </a:p>
          <a:p>
            <a:r>
              <a:rPr lang="en-GB" sz="2000" dirty="0"/>
              <a:t>  }</a:t>
            </a:r>
          </a:p>
          <a:p>
            <a:r>
              <a:rPr lang="en-GB" sz="2000" dirty="0"/>
              <a:t>}</a:t>
            </a:r>
          </a:p>
          <a:p>
            <a:r>
              <a:rPr lang="en-GB" sz="2000" dirty="0"/>
              <a:t>Or, if you want to add three dictionaries into a new dictionary:</a:t>
            </a:r>
          </a:p>
        </p:txBody>
      </p:sp>
    </p:spTree>
    <p:extLst>
      <p:ext uri="{BB962C8B-B14F-4D97-AF65-F5344CB8AC3E}">
        <p14:creationId xmlns:p14="http://schemas.microsoft.com/office/powerpoint/2010/main" val="2269604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734D5-2985-546F-CE3B-F4A2C3D0C7D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A686329-4C65-9A5E-D435-CB6030148AE3}"/>
              </a:ext>
            </a:extLst>
          </p:cNvPr>
          <p:cNvSpPr txBox="1"/>
          <p:nvPr/>
        </p:nvSpPr>
        <p:spPr>
          <a:xfrm>
            <a:off x="1010093" y="318978"/>
            <a:ext cx="8136565" cy="6203178"/>
          </a:xfrm>
          <a:prstGeom prst="rect">
            <a:avLst/>
          </a:prstGeom>
          <a:noFill/>
        </p:spPr>
        <p:txBody>
          <a:bodyPr wrap="square">
            <a:spAutoFit/>
          </a:bodyPr>
          <a:lstStyle/>
          <a:p>
            <a:r>
              <a:rPr lang="en-GB" sz="2000" b="1" dirty="0"/>
              <a:t>Example</a:t>
            </a:r>
          </a:p>
          <a:p>
            <a:r>
              <a:rPr lang="en-GB" dirty="0"/>
              <a:t>Create three dictionaries, then create one dictionary that will contain the other three dictionaries:</a:t>
            </a:r>
          </a:p>
          <a:p>
            <a:endParaRPr lang="en-GB" dirty="0"/>
          </a:p>
          <a:p>
            <a:r>
              <a:rPr lang="en-GB" dirty="0"/>
              <a:t>child1 = {</a:t>
            </a:r>
          </a:p>
          <a:p>
            <a:r>
              <a:rPr lang="en-GB" dirty="0"/>
              <a:t>  "name" : "Emil",</a:t>
            </a:r>
          </a:p>
          <a:p>
            <a:r>
              <a:rPr lang="en-GB" dirty="0"/>
              <a:t>  "year" : 2004</a:t>
            </a:r>
          </a:p>
          <a:p>
            <a:r>
              <a:rPr lang="en-GB" dirty="0"/>
              <a:t>}</a:t>
            </a:r>
          </a:p>
          <a:p>
            <a:r>
              <a:rPr lang="en-GB" dirty="0"/>
              <a:t>child2 = {</a:t>
            </a:r>
          </a:p>
          <a:p>
            <a:r>
              <a:rPr lang="en-GB" dirty="0"/>
              <a:t>  "name" : "Tobias",</a:t>
            </a:r>
          </a:p>
          <a:p>
            <a:r>
              <a:rPr lang="en-GB" dirty="0"/>
              <a:t>  "year" : 2007</a:t>
            </a:r>
          </a:p>
          <a:p>
            <a:r>
              <a:rPr lang="en-GB" dirty="0"/>
              <a:t>}</a:t>
            </a:r>
          </a:p>
          <a:p>
            <a:r>
              <a:rPr lang="en-GB" dirty="0"/>
              <a:t>child3 = {</a:t>
            </a:r>
          </a:p>
          <a:p>
            <a:r>
              <a:rPr lang="en-GB" dirty="0"/>
              <a:t>  "name" : "Linus",</a:t>
            </a:r>
          </a:p>
          <a:p>
            <a:r>
              <a:rPr lang="en-GB" dirty="0"/>
              <a:t>  "year" : 2011</a:t>
            </a:r>
          </a:p>
          <a:p>
            <a:r>
              <a:rPr lang="en-GB" dirty="0"/>
              <a:t>}</a:t>
            </a:r>
          </a:p>
          <a:p>
            <a:endParaRPr lang="en-GB" dirty="0"/>
          </a:p>
          <a:p>
            <a:r>
              <a:rPr lang="en-GB" dirty="0" err="1"/>
              <a:t>myfamily</a:t>
            </a:r>
            <a:r>
              <a:rPr lang="en-GB" dirty="0"/>
              <a:t> = {</a:t>
            </a:r>
          </a:p>
          <a:p>
            <a:r>
              <a:rPr lang="en-GB" dirty="0"/>
              <a:t>  "child1" : child1,</a:t>
            </a:r>
          </a:p>
          <a:p>
            <a:r>
              <a:rPr lang="en-GB" dirty="0"/>
              <a:t>  "child2" : child2,</a:t>
            </a:r>
          </a:p>
          <a:p>
            <a:r>
              <a:rPr lang="en-GB" dirty="0"/>
              <a:t>  "child3" : child3</a:t>
            </a:r>
          </a:p>
          <a:p>
            <a:r>
              <a:rPr lang="en-GB" dirty="0"/>
              <a:t>}</a:t>
            </a:r>
          </a:p>
        </p:txBody>
      </p:sp>
    </p:spTree>
    <p:extLst>
      <p:ext uri="{BB962C8B-B14F-4D97-AF65-F5344CB8AC3E}">
        <p14:creationId xmlns:p14="http://schemas.microsoft.com/office/powerpoint/2010/main" val="1161289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FB995-EFAA-8138-5299-769EED83D23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BBF64EE-2514-B595-D751-0D02DCDE3A57}"/>
              </a:ext>
            </a:extLst>
          </p:cNvPr>
          <p:cNvSpPr txBox="1"/>
          <p:nvPr/>
        </p:nvSpPr>
        <p:spPr>
          <a:xfrm>
            <a:off x="202019" y="318977"/>
            <a:ext cx="11642651" cy="6247864"/>
          </a:xfrm>
          <a:prstGeom prst="rect">
            <a:avLst/>
          </a:prstGeom>
          <a:noFill/>
        </p:spPr>
        <p:txBody>
          <a:bodyPr wrap="square">
            <a:spAutoFit/>
          </a:bodyPr>
          <a:lstStyle/>
          <a:p>
            <a:r>
              <a:rPr lang="en-GB" sz="2000" b="1" dirty="0"/>
              <a:t>Access Items in Nested Dictionaries</a:t>
            </a:r>
          </a:p>
          <a:p>
            <a:endParaRPr lang="en-GB" sz="2000" dirty="0"/>
          </a:p>
          <a:p>
            <a:r>
              <a:rPr lang="en-GB" sz="2000" dirty="0"/>
              <a:t>To access items from a nested dictionary, you use the name of the dictionaries, starting with the outer dictionary:</a:t>
            </a:r>
          </a:p>
          <a:p>
            <a:endParaRPr lang="en-GB" sz="2000" dirty="0"/>
          </a:p>
          <a:p>
            <a:r>
              <a:rPr lang="en-GB" sz="2000" b="1" dirty="0"/>
              <a:t>Example</a:t>
            </a:r>
          </a:p>
          <a:p>
            <a:r>
              <a:rPr lang="en-GB" sz="2000" dirty="0"/>
              <a:t>Print the name of child 2:</a:t>
            </a:r>
          </a:p>
          <a:p>
            <a:endParaRPr lang="en-GB" sz="2000" dirty="0"/>
          </a:p>
          <a:p>
            <a:r>
              <a:rPr lang="en-GB" sz="2000" dirty="0"/>
              <a:t>print(</a:t>
            </a:r>
            <a:r>
              <a:rPr lang="en-GB" sz="2000" dirty="0" err="1"/>
              <a:t>myfamily</a:t>
            </a:r>
            <a:r>
              <a:rPr lang="en-GB" sz="2000" dirty="0"/>
              <a:t>["child2"]["name"])</a:t>
            </a:r>
          </a:p>
          <a:p>
            <a:r>
              <a:rPr lang="en-GB" sz="2000" dirty="0"/>
              <a:t>Loop Through Nested Dictionaries</a:t>
            </a:r>
          </a:p>
          <a:p>
            <a:r>
              <a:rPr lang="en-GB" sz="2000" dirty="0"/>
              <a:t>You can loop through a dictionary by using the items() method like this:</a:t>
            </a:r>
          </a:p>
          <a:p>
            <a:endParaRPr lang="en-GB" sz="2000" dirty="0"/>
          </a:p>
          <a:p>
            <a:r>
              <a:rPr lang="en-GB" sz="2000" b="1" dirty="0"/>
              <a:t>Example</a:t>
            </a:r>
          </a:p>
          <a:p>
            <a:r>
              <a:rPr lang="en-GB" sz="2000" dirty="0"/>
              <a:t>Loop through the keys and values of all nested dictionaries:</a:t>
            </a:r>
          </a:p>
          <a:p>
            <a:endParaRPr lang="en-GB" sz="2000" dirty="0"/>
          </a:p>
          <a:p>
            <a:r>
              <a:rPr lang="en-GB" sz="2000" dirty="0"/>
              <a:t>for x, </a:t>
            </a:r>
            <a:r>
              <a:rPr lang="en-GB" sz="2000" dirty="0" err="1"/>
              <a:t>obj</a:t>
            </a:r>
            <a:r>
              <a:rPr lang="en-GB" sz="2000" dirty="0"/>
              <a:t> in </a:t>
            </a:r>
            <a:r>
              <a:rPr lang="en-GB" sz="2000" dirty="0" err="1"/>
              <a:t>myfamily.items</a:t>
            </a:r>
            <a:r>
              <a:rPr lang="en-GB" sz="2000" dirty="0"/>
              <a:t>():</a:t>
            </a:r>
          </a:p>
          <a:p>
            <a:r>
              <a:rPr lang="en-GB" sz="2000" dirty="0"/>
              <a:t>  print(x)</a:t>
            </a:r>
          </a:p>
          <a:p>
            <a:endParaRPr lang="en-GB" sz="2000" dirty="0"/>
          </a:p>
          <a:p>
            <a:r>
              <a:rPr lang="en-GB" sz="2000" dirty="0"/>
              <a:t>  for y in </a:t>
            </a:r>
            <a:r>
              <a:rPr lang="en-GB" sz="2000" dirty="0" err="1"/>
              <a:t>obj</a:t>
            </a:r>
            <a:r>
              <a:rPr lang="en-GB" sz="2000" dirty="0"/>
              <a:t>:</a:t>
            </a:r>
          </a:p>
          <a:p>
            <a:r>
              <a:rPr lang="en-GB" sz="2000" dirty="0"/>
              <a:t>    print(y + ':', </a:t>
            </a:r>
            <a:r>
              <a:rPr lang="en-GB" sz="2000" dirty="0" err="1"/>
              <a:t>obj</a:t>
            </a:r>
            <a:r>
              <a:rPr lang="en-GB" sz="2000" dirty="0"/>
              <a:t>[y])</a:t>
            </a:r>
          </a:p>
        </p:txBody>
      </p:sp>
    </p:spTree>
    <p:extLst>
      <p:ext uri="{BB962C8B-B14F-4D97-AF65-F5344CB8AC3E}">
        <p14:creationId xmlns:p14="http://schemas.microsoft.com/office/powerpoint/2010/main" val="47750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2EDD1-C75E-297A-7C13-E954AE79144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E7F037E-ABF8-3E9E-746C-C2B335BD32A1}"/>
              </a:ext>
            </a:extLst>
          </p:cNvPr>
          <p:cNvSpPr txBox="1"/>
          <p:nvPr/>
        </p:nvSpPr>
        <p:spPr>
          <a:xfrm>
            <a:off x="180753" y="297712"/>
            <a:ext cx="11536326" cy="5324535"/>
          </a:xfrm>
          <a:prstGeom prst="rect">
            <a:avLst/>
          </a:prstGeom>
          <a:noFill/>
        </p:spPr>
        <p:txBody>
          <a:bodyPr wrap="square">
            <a:spAutoFit/>
          </a:bodyPr>
          <a:lstStyle/>
          <a:p>
            <a:r>
              <a:rPr lang="en-GB" sz="2000" b="1" dirty="0"/>
              <a:t>Dictionary Items:</a:t>
            </a:r>
          </a:p>
          <a:p>
            <a:r>
              <a:rPr lang="en-GB" sz="2000" dirty="0"/>
              <a:t>Dictionary items are ordered, changeable, and do not allow duplicates.</a:t>
            </a:r>
          </a:p>
          <a:p>
            <a:endParaRPr lang="en-GB" sz="2000" dirty="0"/>
          </a:p>
          <a:p>
            <a:r>
              <a:rPr lang="en-GB" sz="2000" dirty="0"/>
              <a:t>Dictionary items are presented in </a:t>
            </a:r>
            <a:r>
              <a:rPr lang="en-GB" sz="2000" dirty="0" err="1"/>
              <a:t>key:value</a:t>
            </a:r>
            <a:r>
              <a:rPr lang="en-GB" sz="2000" dirty="0"/>
              <a:t> pairs, and can be referred to by using the key name.</a:t>
            </a:r>
          </a:p>
          <a:p>
            <a:endParaRPr lang="en-GB" sz="2000" dirty="0"/>
          </a:p>
          <a:p>
            <a:r>
              <a:rPr lang="en-GB" sz="2000" b="1" dirty="0"/>
              <a:t>Example</a:t>
            </a:r>
          </a:p>
          <a:p>
            <a:r>
              <a:rPr lang="en-GB" sz="2000" dirty="0"/>
              <a:t>Print the "brand" value of the dictionary:</a:t>
            </a:r>
          </a:p>
          <a:p>
            <a:endParaRPr lang="en-GB" sz="2000" dirty="0"/>
          </a:p>
          <a:p>
            <a:r>
              <a:rPr lang="en-GB" sz="2000" dirty="0" err="1"/>
              <a:t>thisdict</a:t>
            </a:r>
            <a:r>
              <a:rPr lang="en-GB" sz="2000" dirty="0"/>
              <a:t> = {</a:t>
            </a:r>
          </a:p>
          <a:p>
            <a:r>
              <a:rPr lang="en-GB" sz="2000" dirty="0"/>
              <a:t>  "brand": "Ford",</a:t>
            </a:r>
          </a:p>
          <a:p>
            <a:r>
              <a:rPr lang="en-GB" sz="2000" dirty="0"/>
              <a:t>  "model": "Mustang",</a:t>
            </a:r>
          </a:p>
          <a:p>
            <a:r>
              <a:rPr lang="en-GB" sz="2000" dirty="0"/>
              <a:t>  "year": 1964</a:t>
            </a:r>
          </a:p>
          <a:p>
            <a:r>
              <a:rPr lang="en-GB" sz="2000" dirty="0"/>
              <a:t>}</a:t>
            </a:r>
          </a:p>
          <a:p>
            <a:r>
              <a:rPr lang="en-GB" sz="2000" dirty="0"/>
              <a:t>print(</a:t>
            </a:r>
            <a:r>
              <a:rPr lang="en-GB" sz="2000" dirty="0" err="1"/>
              <a:t>thisdict</a:t>
            </a:r>
            <a:r>
              <a:rPr lang="en-GB" sz="2000" dirty="0"/>
              <a:t>["brand"])</a:t>
            </a:r>
          </a:p>
          <a:p>
            <a:endParaRPr lang="en-GB" sz="2000" b="1" dirty="0"/>
          </a:p>
          <a:p>
            <a:r>
              <a:rPr lang="en-GB" sz="2000" b="1" dirty="0"/>
              <a:t>Ordered or Unordered?</a:t>
            </a:r>
          </a:p>
          <a:p>
            <a:r>
              <a:rPr lang="en-GB" sz="2000" dirty="0"/>
              <a:t>As of Python version 3.7, dictionaries are ordered. In Python 3.6 and earlier, dictionaries are unordered.</a:t>
            </a:r>
          </a:p>
        </p:txBody>
      </p:sp>
    </p:spTree>
    <p:extLst>
      <p:ext uri="{BB962C8B-B14F-4D97-AF65-F5344CB8AC3E}">
        <p14:creationId xmlns:p14="http://schemas.microsoft.com/office/powerpoint/2010/main" val="2949594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42EC0B-8C28-8D48-BA2C-BFD8398184BE}"/>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787112C-C586-1A3B-4CB1-00875AF5ADDA}"/>
              </a:ext>
            </a:extLst>
          </p:cNvPr>
          <p:cNvPicPr>
            <a:picLocks noChangeAspect="1"/>
          </p:cNvPicPr>
          <p:nvPr/>
        </p:nvPicPr>
        <p:blipFill>
          <a:blip r:embed="rId2"/>
          <a:stretch>
            <a:fillRect/>
          </a:stretch>
        </p:blipFill>
        <p:spPr>
          <a:xfrm>
            <a:off x="643467" y="661839"/>
            <a:ext cx="10905066" cy="5534321"/>
          </a:xfrm>
          <a:prstGeom prst="rect">
            <a:avLst/>
          </a:prstGeom>
          <a:ln>
            <a:noFill/>
          </a:ln>
        </p:spPr>
      </p:pic>
    </p:spTree>
    <p:extLst>
      <p:ext uri="{BB962C8B-B14F-4D97-AF65-F5344CB8AC3E}">
        <p14:creationId xmlns:p14="http://schemas.microsoft.com/office/powerpoint/2010/main" val="1838542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93AA7B-2AA4-F0AF-E5A8-477080DD461A}"/>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Rectangle 1">
            <a:extLst>
              <a:ext uri="{FF2B5EF4-FFF2-40B4-BE49-F238E27FC236}">
                <a16:creationId xmlns:a16="http://schemas.microsoft.com/office/drawing/2014/main" id="{46E4057C-97A5-3884-30F2-65620DD647C7}"/>
              </a:ext>
            </a:extLst>
          </p:cNvPr>
          <p:cNvSpPr/>
          <p:nvPr/>
        </p:nvSpPr>
        <p:spPr>
          <a:xfrm>
            <a:off x="3215729" y="1764407"/>
            <a:ext cx="5760846" cy="2310312"/>
          </a:xfrm>
          <a:prstGeom prst="rect">
            <a:avLst/>
          </a:prstGeom>
        </p:spPr>
        <p:txBody>
          <a:bodyPr vert="horz" lIns="91440" tIns="45720" rIns="91440" bIns="45720" rtlCol="0" anchor="b">
            <a:normAutofit/>
          </a:bodyPr>
          <a:lstStyle/>
          <a:p>
            <a:pPr algn="ctr">
              <a:lnSpc>
                <a:spcPct val="90000"/>
              </a:lnSpc>
              <a:spcBef>
                <a:spcPct val="0"/>
              </a:spcBef>
              <a:spcAft>
                <a:spcPts val="750"/>
              </a:spcAft>
            </a:pPr>
            <a:r>
              <a:rPr lang="en-US" sz="5200" b="1" i="0" kern="1200">
                <a:solidFill>
                  <a:schemeClr val="tx2"/>
                </a:solidFill>
                <a:effectLst/>
                <a:latin typeface="+mj-lt"/>
                <a:ea typeface="+mj-ea"/>
                <a:cs typeface="+mj-cs"/>
              </a:rPr>
              <a:t>Python If ... Else</a:t>
            </a:r>
          </a:p>
        </p:txBody>
      </p:sp>
    </p:spTree>
    <p:extLst>
      <p:ext uri="{BB962C8B-B14F-4D97-AF65-F5344CB8AC3E}">
        <p14:creationId xmlns:p14="http://schemas.microsoft.com/office/powerpoint/2010/main" val="56688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082A0-7731-B5A7-4319-FF8545859E4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CB93FF9-55BD-D39D-3172-E2DE6CBEE7B9}"/>
              </a:ext>
            </a:extLst>
          </p:cNvPr>
          <p:cNvSpPr txBox="1"/>
          <p:nvPr/>
        </p:nvSpPr>
        <p:spPr>
          <a:xfrm>
            <a:off x="123033" y="87154"/>
            <a:ext cx="11706447" cy="6555641"/>
          </a:xfrm>
          <a:prstGeom prst="rect">
            <a:avLst/>
          </a:prstGeom>
          <a:noFill/>
        </p:spPr>
        <p:txBody>
          <a:bodyPr wrap="square">
            <a:spAutoFit/>
          </a:bodyPr>
          <a:lstStyle/>
          <a:p>
            <a:r>
              <a:rPr lang="en-GB" sz="2000" b="1" dirty="0"/>
              <a:t>Python Conditions and If statements</a:t>
            </a:r>
          </a:p>
          <a:p>
            <a:r>
              <a:rPr lang="en-GB" sz="2000" dirty="0"/>
              <a:t>Python supports the usual logical conditions from mathematics:</a:t>
            </a:r>
          </a:p>
          <a:p>
            <a:endParaRPr lang="en-GB" sz="2000" dirty="0"/>
          </a:p>
          <a:p>
            <a:pPr marL="285750" indent="-285750">
              <a:buFont typeface="Wingdings" panose="05000000000000000000" pitchFamily="2" charset="2"/>
              <a:buChar char="q"/>
            </a:pPr>
            <a:r>
              <a:rPr lang="en-GB" sz="2000" dirty="0"/>
              <a:t>Equals: a == b</a:t>
            </a:r>
          </a:p>
          <a:p>
            <a:pPr marL="285750" indent="-285750">
              <a:buFont typeface="Wingdings" panose="05000000000000000000" pitchFamily="2" charset="2"/>
              <a:buChar char="q"/>
            </a:pPr>
            <a:r>
              <a:rPr lang="en-GB" sz="2000" dirty="0"/>
              <a:t>Not Equals: a != b</a:t>
            </a:r>
          </a:p>
          <a:p>
            <a:pPr marL="285750" indent="-285750">
              <a:buFont typeface="Wingdings" panose="05000000000000000000" pitchFamily="2" charset="2"/>
              <a:buChar char="q"/>
            </a:pPr>
            <a:r>
              <a:rPr lang="en-GB" sz="2000" dirty="0"/>
              <a:t>Less than: a &lt; b</a:t>
            </a:r>
          </a:p>
          <a:p>
            <a:pPr marL="285750" indent="-285750">
              <a:buFont typeface="Wingdings" panose="05000000000000000000" pitchFamily="2" charset="2"/>
              <a:buChar char="q"/>
            </a:pPr>
            <a:r>
              <a:rPr lang="en-GB" sz="2000" dirty="0"/>
              <a:t>Less than or equal to: a &lt;= b</a:t>
            </a:r>
          </a:p>
          <a:p>
            <a:pPr marL="285750" indent="-285750">
              <a:buFont typeface="Wingdings" panose="05000000000000000000" pitchFamily="2" charset="2"/>
              <a:buChar char="q"/>
            </a:pPr>
            <a:r>
              <a:rPr lang="en-GB" sz="2000" dirty="0"/>
              <a:t>Greater than: a &gt; b</a:t>
            </a:r>
          </a:p>
          <a:p>
            <a:pPr marL="285750" indent="-285750">
              <a:buFont typeface="Wingdings" panose="05000000000000000000" pitchFamily="2" charset="2"/>
              <a:buChar char="q"/>
            </a:pPr>
            <a:r>
              <a:rPr lang="en-GB" sz="2000" dirty="0"/>
              <a:t>Greater than or equal to: a &gt;= b</a:t>
            </a:r>
          </a:p>
          <a:p>
            <a:r>
              <a:rPr lang="en-GB" sz="2000" dirty="0"/>
              <a:t>These conditions can be used in several ways, most commonly in "if statements" and loops.</a:t>
            </a:r>
          </a:p>
          <a:p>
            <a:r>
              <a:rPr lang="en-GB" sz="2000" b="1" dirty="0"/>
              <a:t>An "if statement" is written by using the if keyword.</a:t>
            </a:r>
          </a:p>
          <a:p>
            <a:endParaRPr lang="en-GB" sz="2000" dirty="0"/>
          </a:p>
          <a:p>
            <a:r>
              <a:rPr lang="en-GB" sz="2000" b="1" dirty="0"/>
              <a:t>Example :If statement:</a:t>
            </a:r>
          </a:p>
          <a:p>
            <a:endParaRPr lang="en-GB" sz="2000" dirty="0"/>
          </a:p>
          <a:p>
            <a:r>
              <a:rPr lang="en-GB" sz="2000" dirty="0"/>
              <a:t>a = 33</a:t>
            </a:r>
          </a:p>
          <a:p>
            <a:r>
              <a:rPr lang="en-GB" sz="2000" dirty="0"/>
              <a:t>b = 200</a:t>
            </a:r>
          </a:p>
          <a:p>
            <a:r>
              <a:rPr lang="en-GB" sz="2000" dirty="0"/>
              <a:t>if b &gt; a:</a:t>
            </a:r>
          </a:p>
          <a:p>
            <a:r>
              <a:rPr lang="en-GB" sz="2000" dirty="0"/>
              <a:t>  print("b is greater than a")</a:t>
            </a:r>
          </a:p>
          <a:p>
            <a:r>
              <a:rPr lang="en-GB" sz="2000" dirty="0"/>
              <a:t>In this example we use two variables, a and b, which are used as part of the if statement to test whether b is greater than a. As a is 33, and b is 200, we know that 200 is greater than 33, and so we print to screen that "b is greater than a".</a:t>
            </a:r>
          </a:p>
        </p:txBody>
      </p:sp>
    </p:spTree>
    <p:extLst>
      <p:ext uri="{BB962C8B-B14F-4D97-AF65-F5344CB8AC3E}">
        <p14:creationId xmlns:p14="http://schemas.microsoft.com/office/powerpoint/2010/main" val="3955118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4AC21-D1D5-0173-D930-D5FFA75A9BD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42AACAF-F734-7887-0A5D-2554F60226C1}"/>
              </a:ext>
            </a:extLst>
          </p:cNvPr>
          <p:cNvSpPr txBox="1"/>
          <p:nvPr/>
        </p:nvSpPr>
        <p:spPr>
          <a:xfrm>
            <a:off x="425301" y="287079"/>
            <a:ext cx="11408735" cy="4524315"/>
          </a:xfrm>
          <a:prstGeom prst="rect">
            <a:avLst/>
          </a:prstGeom>
          <a:noFill/>
        </p:spPr>
        <p:txBody>
          <a:bodyPr wrap="square">
            <a:spAutoFit/>
          </a:bodyPr>
          <a:lstStyle/>
          <a:p>
            <a:r>
              <a:rPr lang="en-GB" sz="2400" b="1" dirty="0"/>
              <a:t>Indentation:</a:t>
            </a:r>
          </a:p>
          <a:p>
            <a:endParaRPr lang="en-GB" sz="2400" b="1" dirty="0"/>
          </a:p>
          <a:p>
            <a:r>
              <a:rPr lang="en-GB" sz="2400" dirty="0"/>
              <a:t>Python relies on indentation (whitespace at the beginning of a line) to define scope in the code. Other programming languages often use curly-brackets for this purpose.</a:t>
            </a:r>
          </a:p>
          <a:p>
            <a:endParaRPr lang="en-GB" sz="2400" dirty="0"/>
          </a:p>
          <a:p>
            <a:r>
              <a:rPr lang="en-GB" sz="2400" b="1" dirty="0"/>
              <a:t>Example</a:t>
            </a:r>
          </a:p>
          <a:p>
            <a:r>
              <a:rPr lang="en-GB" sz="2400" dirty="0"/>
              <a:t>If statement, without indentation (will raise an error):</a:t>
            </a:r>
          </a:p>
          <a:p>
            <a:endParaRPr lang="en-GB" sz="2400" dirty="0"/>
          </a:p>
          <a:p>
            <a:r>
              <a:rPr lang="en-GB" sz="2400" dirty="0"/>
              <a:t>a = 33</a:t>
            </a:r>
          </a:p>
          <a:p>
            <a:r>
              <a:rPr lang="en-GB" sz="2400" dirty="0"/>
              <a:t>b = 200</a:t>
            </a:r>
          </a:p>
          <a:p>
            <a:r>
              <a:rPr lang="en-GB" sz="2400" dirty="0"/>
              <a:t>if b &gt; a:</a:t>
            </a:r>
          </a:p>
          <a:p>
            <a:r>
              <a:rPr lang="en-GB" sz="2400" dirty="0"/>
              <a:t>print("b is greater than a") # you will get an error</a:t>
            </a:r>
          </a:p>
        </p:txBody>
      </p:sp>
    </p:spTree>
    <p:extLst>
      <p:ext uri="{BB962C8B-B14F-4D97-AF65-F5344CB8AC3E}">
        <p14:creationId xmlns:p14="http://schemas.microsoft.com/office/powerpoint/2010/main" val="11523192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945108-6CC8-4515-E25B-09D271F05A08}"/>
              </a:ext>
            </a:extLst>
          </p:cNvPr>
          <p:cNvSpPr txBox="1"/>
          <p:nvPr/>
        </p:nvSpPr>
        <p:spPr>
          <a:xfrm>
            <a:off x="318977" y="850605"/>
            <a:ext cx="10972800" cy="4401205"/>
          </a:xfrm>
          <a:prstGeom prst="rect">
            <a:avLst/>
          </a:prstGeom>
          <a:noFill/>
        </p:spPr>
        <p:txBody>
          <a:bodyPr wrap="square">
            <a:spAutoFit/>
          </a:bodyPr>
          <a:lstStyle/>
          <a:p>
            <a:r>
              <a:rPr lang="en-GB" sz="2000" b="1" dirty="0"/>
              <a:t>Types of Conditional Statements in Python</a:t>
            </a:r>
          </a:p>
          <a:p>
            <a:r>
              <a:rPr lang="en-GB" sz="2000" dirty="0"/>
              <a:t>We can use different combinations of conditional statements in Python to implement our code during decision-making scenarios. Below, we have explained types of conditional statements in Python with example, flowchart, and syntax. </a:t>
            </a:r>
          </a:p>
          <a:p>
            <a:endParaRPr lang="en-GB" sz="2000" dirty="0"/>
          </a:p>
          <a:p>
            <a:pPr marL="342900" indent="-342900">
              <a:buFont typeface="Wingdings" panose="05000000000000000000" pitchFamily="2" charset="2"/>
              <a:buChar char="q"/>
            </a:pPr>
            <a:r>
              <a:rPr lang="en-GB" sz="2000" dirty="0"/>
              <a:t>Python if Conditional Statement</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Python if-else Conditional Statement</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Python Nested if Conditional Statement</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Python if-</a:t>
            </a:r>
            <a:r>
              <a:rPr lang="en-GB" sz="2000" dirty="0" err="1"/>
              <a:t>elif</a:t>
            </a:r>
            <a:r>
              <a:rPr lang="en-GB" sz="2000" dirty="0"/>
              <a:t>-else Conditional Statement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Python Ternary Expression</a:t>
            </a:r>
          </a:p>
        </p:txBody>
      </p:sp>
    </p:spTree>
    <p:extLst>
      <p:ext uri="{BB962C8B-B14F-4D97-AF65-F5344CB8AC3E}">
        <p14:creationId xmlns:p14="http://schemas.microsoft.com/office/powerpoint/2010/main" val="3737327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075DC7-B8D0-D012-B84C-A344213EB706}"/>
              </a:ext>
            </a:extLst>
          </p:cNvPr>
          <p:cNvSpPr txBox="1"/>
          <p:nvPr/>
        </p:nvSpPr>
        <p:spPr>
          <a:xfrm>
            <a:off x="361507" y="457200"/>
            <a:ext cx="11461897" cy="5324535"/>
          </a:xfrm>
          <a:prstGeom prst="rect">
            <a:avLst/>
          </a:prstGeom>
          <a:noFill/>
        </p:spPr>
        <p:txBody>
          <a:bodyPr wrap="square">
            <a:spAutoFit/>
          </a:bodyPr>
          <a:lstStyle/>
          <a:p>
            <a:r>
              <a:rPr lang="en-GB" sz="2000" b="1" dirty="0"/>
              <a:t> Python if Conditional Statement:</a:t>
            </a:r>
          </a:p>
          <a:p>
            <a:r>
              <a:rPr lang="en-GB" sz="2000" dirty="0"/>
              <a:t>The if statement in Python is the simplest decision-making statement to execute a block of code. It tests the given condition, and if the condition is true, it executes the if block of code. The specified condition can be a valid logic expression needed to be evaluated as True or False. </a:t>
            </a:r>
          </a:p>
          <a:p>
            <a:endParaRPr lang="en-GB" sz="2000" dirty="0"/>
          </a:p>
          <a:p>
            <a:r>
              <a:rPr lang="en-GB" sz="2000" dirty="0"/>
              <a:t>Python considers all non-zero values True, whereas None and 0 are False. We can also write a single if statement without adding an else block. However, we can’t write an else statement without an if statement in Python. </a:t>
            </a:r>
          </a:p>
          <a:p>
            <a:endParaRPr lang="en-GB" sz="2000" dirty="0"/>
          </a:p>
          <a:p>
            <a:r>
              <a:rPr lang="en-GB" sz="2000" b="1" dirty="0"/>
              <a:t>Syntax of the if Statement</a:t>
            </a:r>
          </a:p>
          <a:p>
            <a:r>
              <a:rPr lang="en-GB" sz="2000" dirty="0"/>
              <a:t>if condition:</a:t>
            </a:r>
          </a:p>
          <a:p>
            <a:r>
              <a:rPr lang="en-GB" sz="2000" dirty="0"/>
              <a:t># Statements to execute if</a:t>
            </a:r>
          </a:p>
          <a:p>
            <a:r>
              <a:rPr lang="en-GB" sz="2000" dirty="0"/>
              <a:t># condition is true</a:t>
            </a:r>
          </a:p>
          <a:p>
            <a:endParaRPr lang="en-GB" sz="2000" dirty="0"/>
          </a:p>
          <a:p>
            <a:r>
              <a:rPr lang="en-GB" sz="2000" dirty="0"/>
              <a:t>Here, the code evaluates the expression. If the given condition is fulfilled, the code will be executed; otherwise, it will not. If the evaluated condition is False, it will not execute the block of code. We use the condition through parentheses (). </a:t>
            </a:r>
          </a:p>
        </p:txBody>
      </p:sp>
    </p:spTree>
    <p:extLst>
      <p:ext uri="{BB962C8B-B14F-4D97-AF65-F5344CB8AC3E}">
        <p14:creationId xmlns:p14="http://schemas.microsoft.com/office/powerpoint/2010/main" val="2083516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093FC0-E1DE-4C13-B167-203A4F4D098D}"/>
              </a:ext>
            </a:extLst>
          </p:cNvPr>
          <p:cNvPicPr>
            <a:picLocks noChangeAspect="1"/>
          </p:cNvPicPr>
          <p:nvPr/>
        </p:nvPicPr>
        <p:blipFill>
          <a:blip r:embed="rId2"/>
          <a:stretch>
            <a:fillRect/>
          </a:stretch>
        </p:blipFill>
        <p:spPr>
          <a:xfrm>
            <a:off x="2000250" y="1271587"/>
            <a:ext cx="8191500" cy="4314825"/>
          </a:xfrm>
          <a:prstGeom prst="rect">
            <a:avLst/>
          </a:prstGeom>
        </p:spPr>
      </p:pic>
    </p:spTree>
    <p:extLst>
      <p:ext uri="{BB962C8B-B14F-4D97-AF65-F5344CB8AC3E}">
        <p14:creationId xmlns:p14="http://schemas.microsoft.com/office/powerpoint/2010/main" val="4018495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53BBA9-6A88-701C-998D-EBAD6377A958}"/>
              </a:ext>
            </a:extLst>
          </p:cNvPr>
          <p:cNvSpPr txBox="1"/>
          <p:nvPr/>
        </p:nvSpPr>
        <p:spPr>
          <a:xfrm>
            <a:off x="466060" y="494782"/>
            <a:ext cx="11259879" cy="5940088"/>
          </a:xfrm>
          <a:prstGeom prst="rect">
            <a:avLst/>
          </a:prstGeom>
          <a:noFill/>
        </p:spPr>
        <p:txBody>
          <a:bodyPr wrap="square">
            <a:spAutoFit/>
          </a:bodyPr>
          <a:lstStyle/>
          <a:p>
            <a:r>
              <a:rPr lang="en-GB" sz="2000" b="1" dirty="0"/>
              <a:t>Python if-else Conditional Statement:</a:t>
            </a:r>
          </a:p>
          <a:p>
            <a:r>
              <a:rPr lang="en-GB" sz="2000" dirty="0"/>
              <a:t>The Python if statement executes a block of code only when the given condition is true; if it is false, it doesn’t execute anything. So, the if-else statement addresses this issue by merging the else statement, which is executed when the condition is false. </a:t>
            </a:r>
          </a:p>
          <a:p>
            <a:endParaRPr lang="en-GB" sz="2000" dirty="0"/>
          </a:p>
          <a:p>
            <a:r>
              <a:rPr lang="en-GB" sz="2000" dirty="0"/>
              <a:t>So, if the condition is true, the program executes the if block of code; if the condition is false, it executes the if-else code block. </a:t>
            </a:r>
          </a:p>
          <a:p>
            <a:endParaRPr lang="en-GB" sz="2000" dirty="0"/>
          </a:p>
          <a:p>
            <a:r>
              <a:rPr lang="en-GB" sz="2000" b="1" dirty="0"/>
              <a:t>Syntax of the if-else Statement</a:t>
            </a:r>
          </a:p>
          <a:p>
            <a:r>
              <a:rPr lang="en-GB" sz="2000" dirty="0"/>
              <a:t>if (condition):</a:t>
            </a:r>
          </a:p>
          <a:p>
            <a:r>
              <a:rPr lang="en-GB" sz="2000" dirty="0"/>
              <a:t># Executes the statement 1 if</a:t>
            </a:r>
          </a:p>
          <a:p>
            <a:r>
              <a:rPr lang="en-GB" sz="2000" dirty="0"/>
              <a:t># condition is true</a:t>
            </a:r>
          </a:p>
          <a:p>
            <a:r>
              <a:rPr lang="en-GB" sz="2000" dirty="0"/>
              <a:t>Else:</a:t>
            </a:r>
          </a:p>
          <a:p>
            <a:r>
              <a:rPr lang="en-GB" sz="2000" dirty="0"/>
              <a:t># Executes the statement 2 if</a:t>
            </a:r>
          </a:p>
          <a:p>
            <a:r>
              <a:rPr lang="en-GB" sz="2000" dirty="0"/>
              <a:t># condition is false</a:t>
            </a:r>
          </a:p>
          <a:p>
            <a:endParaRPr lang="en-GB" sz="2000" dirty="0"/>
          </a:p>
          <a:p>
            <a:r>
              <a:rPr lang="en-GB" sz="2000" dirty="0"/>
              <a:t>Here, the code evaluates the condition to determine whether it is True or False. If the condition is True, it executes statement 1 and skips the else statement. However, if the condition is false, it executes statement 2. We separate the blocks using indentation.</a:t>
            </a:r>
          </a:p>
        </p:txBody>
      </p:sp>
    </p:spTree>
    <p:extLst>
      <p:ext uri="{BB962C8B-B14F-4D97-AF65-F5344CB8AC3E}">
        <p14:creationId xmlns:p14="http://schemas.microsoft.com/office/powerpoint/2010/main" val="5363512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test expression&#10;&#10;Description automatically generated">
            <a:extLst>
              <a:ext uri="{FF2B5EF4-FFF2-40B4-BE49-F238E27FC236}">
                <a16:creationId xmlns:a16="http://schemas.microsoft.com/office/drawing/2014/main" id="{62B8F7A0-91F8-A360-57A1-12D9E54ED08D}"/>
              </a:ext>
            </a:extLst>
          </p:cNvPr>
          <p:cNvPicPr>
            <a:picLocks noChangeAspect="1"/>
          </p:cNvPicPr>
          <p:nvPr/>
        </p:nvPicPr>
        <p:blipFill>
          <a:blip r:embed="rId2"/>
          <a:stretch>
            <a:fillRect/>
          </a:stretch>
        </p:blipFill>
        <p:spPr>
          <a:xfrm>
            <a:off x="3477600" y="643467"/>
            <a:ext cx="5236800" cy="5571065"/>
          </a:xfrm>
          <a:prstGeom prst="rect">
            <a:avLst/>
          </a:prstGeom>
          <a:ln>
            <a:noFill/>
          </a:ln>
        </p:spPr>
      </p:pic>
    </p:spTree>
    <p:extLst>
      <p:ext uri="{BB962C8B-B14F-4D97-AF65-F5344CB8AC3E}">
        <p14:creationId xmlns:p14="http://schemas.microsoft.com/office/powerpoint/2010/main" val="5251184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F43D68-6F6D-64FC-962A-AD3214997A5F}"/>
              </a:ext>
            </a:extLst>
          </p:cNvPr>
          <p:cNvSpPr txBox="1"/>
          <p:nvPr/>
        </p:nvSpPr>
        <p:spPr>
          <a:xfrm>
            <a:off x="595423" y="691117"/>
            <a:ext cx="10781413" cy="4708981"/>
          </a:xfrm>
          <a:prstGeom prst="rect">
            <a:avLst/>
          </a:prstGeom>
          <a:noFill/>
        </p:spPr>
        <p:txBody>
          <a:bodyPr wrap="square">
            <a:spAutoFit/>
          </a:bodyPr>
          <a:lstStyle/>
          <a:p>
            <a:r>
              <a:rPr lang="en-GB" sz="2000" dirty="0"/>
              <a:t>The program checks the test expression. If it is true, the statement in the if block will be executed based on indentation. If the test expression is false, the statement in the else block will be executed. </a:t>
            </a:r>
          </a:p>
          <a:p>
            <a:endParaRPr lang="en-GB" sz="2000" dirty="0"/>
          </a:p>
          <a:p>
            <a:r>
              <a:rPr lang="en-GB" sz="2000" b="1" dirty="0"/>
              <a:t>Example:</a:t>
            </a:r>
          </a:p>
          <a:p>
            <a:endParaRPr lang="en-GB" sz="2000" b="1" dirty="0"/>
          </a:p>
          <a:p>
            <a:r>
              <a:rPr lang="en-GB" sz="2000" dirty="0"/>
              <a:t>x = 3</a:t>
            </a:r>
          </a:p>
          <a:p>
            <a:r>
              <a:rPr lang="en-GB" sz="2000" dirty="0"/>
              <a:t>if x &gt; 5:</a:t>
            </a:r>
          </a:p>
          <a:p>
            <a:r>
              <a:rPr lang="en-GB" sz="2000" dirty="0"/>
              <a:t>    print("x is greater than 5")</a:t>
            </a:r>
          </a:p>
          <a:p>
            <a:r>
              <a:rPr lang="en-GB" sz="2000" dirty="0"/>
              <a:t>else:</a:t>
            </a:r>
          </a:p>
          <a:p>
            <a:r>
              <a:rPr lang="en-GB" sz="2000" dirty="0"/>
              <a:t>    print("x is not greater than 5")</a:t>
            </a:r>
          </a:p>
          <a:p>
            <a:endParaRPr lang="en-GB" sz="2000" dirty="0"/>
          </a:p>
          <a:p>
            <a:r>
              <a:rPr lang="en-GB" sz="2000" b="1" dirty="0"/>
              <a:t>Output:</a:t>
            </a:r>
          </a:p>
          <a:p>
            <a:endParaRPr lang="en-GB" sz="2000" b="1" dirty="0"/>
          </a:p>
          <a:p>
            <a:r>
              <a:rPr lang="en-GB" sz="2000" dirty="0"/>
              <a:t>x is not greater than 5</a:t>
            </a:r>
          </a:p>
        </p:txBody>
      </p:sp>
    </p:spTree>
    <p:extLst>
      <p:ext uri="{BB962C8B-B14F-4D97-AF65-F5344CB8AC3E}">
        <p14:creationId xmlns:p14="http://schemas.microsoft.com/office/powerpoint/2010/main" val="3454605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313C9-A8A3-F9C4-B60F-BDA4148EF24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0B5D2E2-D5BD-60C7-FA24-3CCEB8DDA632}"/>
              </a:ext>
            </a:extLst>
          </p:cNvPr>
          <p:cNvSpPr txBox="1"/>
          <p:nvPr/>
        </p:nvSpPr>
        <p:spPr>
          <a:xfrm>
            <a:off x="212652" y="101653"/>
            <a:ext cx="11610753" cy="6186309"/>
          </a:xfrm>
          <a:prstGeom prst="rect">
            <a:avLst/>
          </a:prstGeom>
          <a:noFill/>
        </p:spPr>
        <p:txBody>
          <a:bodyPr wrap="square">
            <a:spAutoFit/>
          </a:bodyPr>
          <a:lstStyle/>
          <a:p>
            <a:r>
              <a:rPr lang="en-GB" dirty="0"/>
              <a:t>When we say that dictionaries are ordered, it means that the items have a defined order, and that order will not change.</a:t>
            </a:r>
          </a:p>
          <a:p>
            <a:endParaRPr lang="en-GB" dirty="0"/>
          </a:p>
          <a:p>
            <a:r>
              <a:rPr lang="en-GB" dirty="0"/>
              <a:t>Unordered means that the items do not have a defined order, you cannot refer to an item by using an index.</a:t>
            </a:r>
          </a:p>
          <a:p>
            <a:endParaRPr lang="en-GB" dirty="0"/>
          </a:p>
          <a:p>
            <a:r>
              <a:rPr lang="en-GB" b="1" dirty="0"/>
              <a:t>Changeable</a:t>
            </a:r>
          </a:p>
          <a:p>
            <a:r>
              <a:rPr lang="en-GB" dirty="0"/>
              <a:t>Dictionaries are changeable, meaning that we can change, add or remove items after the dictionary has been created.</a:t>
            </a:r>
          </a:p>
          <a:p>
            <a:endParaRPr lang="en-GB" dirty="0"/>
          </a:p>
          <a:p>
            <a:r>
              <a:rPr lang="en-GB" b="1" dirty="0"/>
              <a:t>Duplicates Not Allowed</a:t>
            </a:r>
          </a:p>
          <a:p>
            <a:r>
              <a:rPr lang="en-GB" dirty="0"/>
              <a:t>Dictionaries cannot have two items with the same key:</a:t>
            </a:r>
          </a:p>
          <a:p>
            <a:endParaRPr lang="en-GB" dirty="0"/>
          </a:p>
          <a:p>
            <a:r>
              <a:rPr lang="en-GB" b="1" dirty="0"/>
              <a:t>Example</a:t>
            </a:r>
          </a:p>
          <a:p>
            <a:r>
              <a:rPr lang="en-GB" dirty="0"/>
              <a:t>Duplicate values will overwrite existing values:</a:t>
            </a:r>
          </a:p>
          <a:p>
            <a:endParaRPr lang="en-GB" dirty="0"/>
          </a:p>
          <a:p>
            <a:r>
              <a:rPr lang="en-GB" dirty="0" err="1"/>
              <a:t>thisdict</a:t>
            </a:r>
            <a:r>
              <a:rPr lang="en-GB" dirty="0"/>
              <a:t> = {</a:t>
            </a:r>
          </a:p>
          <a:p>
            <a:r>
              <a:rPr lang="en-GB" dirty="0"/>
              <a:t>  "brand": "Ford",</a:t>
            </a:r>
          </a:p>
          <a:p>
            <a:r>
              <a:rPr lang="en-GB" dirty="0"/>
              <a:t>  "model": "Mustang",</a:t>
            </a:r>
          </a:p>
          <a:p>
            <a:r>
              <a:rPr lang="en-GB" dirty="0"/>
              <a:t>  "year": 1964,</a:t>
            </a:r>
          </a:p>
          <a:p>
            <a:r>
              <a:rPr lang="en-GB" dirty="0"/>
              <a:t>  "year": 2020</a:t>
            </a:r>
          </a:p>
          <a:p>
            <a:r>
              <a:rPr lang="en-GB" dirty="0"/>
              <a:t>}</a:t>
            </a:r>
          </a:p>
          <a:p>
            <a:r>
              <a:rPr lang="en-GB" dirty="0"/>
              <a:t>print(</a:t>
            </a:r>
            <a:r>
              <a:rPr lang="en-GB" dirty="0" err="1"/>
              <a:t>thisdict</a:t>
            </a:r>
            <a:r>
              <a:rPr lang="en-GB" dirty="0"/>
              <a:t>)</a:t>
            </a:r>
          </a:p>
        </p:txBody>
      </p:sp>
    </p:spTree>
    <p:extLst>
      <p:ext uri="{BB962C8B-B14F-4D97-AF65-F5344CB8AC3E}">
        <p14:creationId xmlns:p14="http://schemas.microsoft.com/office/powerpoint/2010/main" val="595962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EB1612-2933-678F-0761-DF9AE97F9092}"/>
              </a:ext>
            </a:extLst>
          </p:cNvPr>
          <p:cNvSpPr txBox="1"/>
          <p:nvPr/>
        </p:nvSpPr>
        <p:spPr>
          <a:xfrm>
            <a:off x="499731" y="398536"/>
            <a:ext cx="11398102" cy="6247864"/>
          </a:xfrm>
          <a:prstGeom prst="rect">
            <a:avLst/>
          </a:prstGeom>
          <a:noFill/>
        </p:spPr>
        <p:txBody>
          <a:bodyPr wrap="square">
            <a:spAutoFit/>
          </a:bodyPr>
          <a:lstStyle/>
          <a:p>
            <a:r>
              <a:rPr lang="en-GB" sz="2000" b="1" dirty="0"/>
              <a:t>Python Nested if Conditional Statement:</a:t>
            </a:r>
          </a:p>
          <a:p>
            <a:r>
              <a:rPr lang="en-GB" sz="2000" dirty="0"/>
              <a:t>The nested if conditional statement in Python places an if statement inside another if statement. We use it to test and evaluate multiple possibilities and filter a variable several times. The nested if statement requires us to focus on correct indentation to define the scope of each statement, especially when there are multiple blocks of nested if statements. </a:t>
            </a:r>
          </a:p>
          <a:p>
            <a:endParaRPr lang="en-GB" sz="2000" dirty="0"/>
          </a:p>
          <a:p>
            <a:r>
              <a:rPr lang="en-GB" sz="2000" dirty="0"/>
              <a:t>We can include as many nested if statements as we want, but it can make the code less optimized, hampering its readability. Therefore, minimize the use of Python nested if statements.</a:t>
            </a:r>
          </a:p>
          <a:p>
            <a:endParaRPr lang="en-GB" sz="2000" dirty="0"/>
          </a:p>
          <a:p>
            <a:r>
              <a:rPr lang="en-GB" sz="2000" b="1" dirty="0"/>
              <a:t>Syntax of the Nested if Statement</a:t>
            </a:r>
          </a:p>
          <a:p>
            <a:r>
              <a:rPr lang="en-GB" sz="2000" dirty="0"/>
              <a:t>if (condition1):</a:t>
            </a:r>
          </a:p>
          <a:p>
            <a:r>
              <a:rPr lang="en-GB" sz="2000" dirty="0"/>
              <a:t># Executes if condition 1 is true</a:t>
            </a:r>
          </a:p>
          <a:p>
            <a:r>
              <a:rPr lang="en-GB" sz="2000" dirty="0"/>
              <a:t>if (condition2): </a:t>
            </a:r>
          </a:p>
          <a:p>
            <a:r>
              <a:rPr lang="en-GB" sz="2000" dirty="0"/>
              <a:t># Executes if condition 2 is true</a:t>
            </a:r>
          </a:p>
          <a:p>
            <a:r>
              <a:rPr lang="en-GB" sz="2000" dirty="0"/>
              <a:t># if Block (condition 1) ends here</a:t>
            </a:r>
          </a:p>
          <a:p>
            <a:r>
              <a:rPr lang="en-GB" sz="2000" dirty="0"/>
              <a:t># if Block (condition 2) ends here.</a:t>
            </a:r>
          </a:p>
          <a:p>
            <a:endParaRPr lang="en-GB" sz="2000" dirty="0"/>
          </a:p>
          <a:p>
            <a:r>
              <a:rPr lang="en-GB" sz="2000" dirty="0"/>
              <a:t>The program uses the if statement to execute the code only if the condition is true. It includes nested if statements, assessing condition within the first if statement. We use indentation to separate different code blocks. </a:t>
            </a:r>
          </a:p>
        </p:txBody>
      </p:sp>
    </p:spTree>
    <p:extLst>
      <p:ext uri="{BB962C8B-B14F-4D97-AF65-F5344CB8AC3E}">
        <p14:creationId xmlns:p14="http://schemas.microsoft.com/office/powerpoint/2010/main" val="3422151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1DF72-9D48-CA8A-E361-ECAFAAE57A5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56DC07B-B33D-984C-B763-4BFBD0B1DE3D}"/>
              </a:ext>
            </a:extLst>
          </p:cNvPr>
          <p:cNvPicPr>
            <a:picLocks noChangeAspect="1"/>
          </p:cNvPicPr>
          <p:nvPr/>
        </p:nvPicPr>
        <p:blipFill>
          <a:blip r:embed="rId2"/>
          <a:stretch>
            <a:fillRect/>
          </a:stretch>
        </p:blipFill>
        <p:spPr>
          <a:xfrm>
            <a:off x="2603536" y="643467"/>
            <a:ext cx="6779228" cy="5571065"/>
          </a:xfrm>
          <a:prstGeom prst="rect">
            <a:avLst/>
          </a:prstGeom>
          <a:ln>
            <a:noFill/>
          </a:ln>
        </p:spPr>
      </p:pic>
    </p:spTree>
    <p:extLst>
      <p:ext uri="{BB962C8B-B14F-4D97-AF65-F5344CB8AC3E}">
        <p14:creationId xmlns:p14="http://schemas.microsoft.com/office/powerpoint/2010/main" val="18386785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ECE19E2-7939-1CC9-C4C0-5727125946FB}"/>
              </a:ext>
            </a:extLst>
          </p:cNvPr>
          <p:cNvSpPr txBox="1"/>
          <p:nvPr/>
        </p:nvSpPr>
        <p:spPr>
          <a:xfrm>
            <a:off x="715925" y="458956"/>
            <a:ext cx="10760149" cy="6247864"/>
          </a:xfrm>
          <a:prstGeom prst="rect">
            <a:avLst/>
          </a:prstGeom>
          <a:noFill/>
        </p:spPr>
        <p:txBody>
          <a:bodyPr wrap="square">
            <a:spAutoFit/>
          </a:bodyPr>
          <a:lstStyle/>
          <a:p>
            <a:r>
              <a:rPr lang="en-GB" sz="2000" b="1" dirty="0"/>
              <a:t>Example:</a:t>
            </a:r>
          </a:p>
          <a:p>
            <a:r>
              <a:rPr lang="en-GB" sz="2000" dirty="0"/>
              <a:t>a = 7</a:t>
            </a:r>
          </a:p>
          <a:p>
            <a:r>
              <a:rPr lang="en-GB" sz="2000" dirty="0"/>
              <a:t>b = 10</a:t>
            </a:r>
          </a:p>
          <a:p>
            <a:r>
              <a:rPr lang="en-GB" sz="2000" dirty="0"/>
              <a:t>c = 7</a:t>
            </a:r>
          </a:p>
          <a:p>
            <a:endParaRPr lang="en-GB" sz="2000" dirty="0"/>
          </a:p>
          <a:p>
            <a:r>
              <a:rPr lang="en-GB" sz="2000" dirty="0"/>
              <a:t>if a + b &gt; c and a + c &gt; b and b + c &gt; a:</a:t>
            </a:r>
          </a:p>
          <a:p>
            <a:r>
              <a:rPr lang="en-GB" sz="2000" dirty="0"/>
              <a:t>    print("The sides form a valid triangle.")</a:t>
            </a:r>
          </a:p>
          <a:p>
            <a:r>
              <a:rPr lang="en-GB" sz="2000" dirty="0"/>
              <a:t>    </a:t>
            </a:r>
          </a:p>
          <a:p>
            <a:r>
              <a:rPr lang="en-GB" sz="2000" dirty="0"/>
              <a:t>    if a == b == c:</a:t>
            </a:r>
          </a:p>
          <a:p>
            <a:r>
              <a:rPr lang="en-GB" sz="2000" dirty="0"/>
              <a:t>        print("The triangle is Equilateral.")</a:t>
            </a:r>
          </a:p>
          <a:p>
            <a:r>
              <a:rPr lang="en-GB" sz="2000" dirty="0"/>
              <a:t>    </a:t>
            </a:r>
            <a:r>
              <a:rPr lang="en-GB" sz="2000" dirty="0" err="1"/>
              <a:t>elif</a:t>
            </a:r>
            <a:r>
              <a:rPr lang="en-GB" sz="2000" dirty="0"/>
              <a:t> a == b or b == c or a == c:</a:t>
            </a:r>
          </a:p>
          <a:p>
            <a:r>
              <a:rPr lang="en-GB" sz="2000" dirty="0"/>
              <a:t>        print("The triangle is Isosceles.")</a:t>
            </a:r>
          </a:p>
          <a:p>
            <a:r>
              <a:rPr lang="en-GB" sz="2000" dirty="0"/>
              <a:t>    else:</a:t>
            </a:r>
          </a:p>
          <a:p>
            <a:r>
              <a:rPr lang="en-GB" sz="2000" dirty="0"/>
              <a:t>        print("The triangle is Scalene.")</a:t>
            </a:r>
          </a:p>
          <a:p>
            <a:r>
              <a:rPr lang="en-GB" sz="2000" dirty="0"/>
              <a:t>else:</a:t>
            </a:r>
          </a:p>
          <a:p>
            <a:r>
              <a:rPr lang="en-GB" sz="2000" dirty="0"/>
              <a:t>    print("The sides do not form a valid triangle.")</a:t>
            </a:r>
          </a:p>
          <a:p>
            <a:endParaRPr lang="en-GB" sz="2000" dirty="0"/>
          </a:p>
          <a:p>
            <a:r>
              <a:rPr lang="en-GB" sz="2000" b="1" dirty="0"/>
              <a:t>Output:</a:t>
            </a:r>
          </a:p>
          <a:p>
            <a:r>
              <a:rPr lang="en-GB" sz="2000" dirty="0"/>
              <a:t>The sides form a valid triangle.</a:t>
            </a:r>
          </a:p>
          <a:p>
            <a:r>
              <a:rPr lang="en-GB" sz="2000" dirty="0"/>
              <a:t>The triangle is Isosceles.</a:t>
            </a:r>
          </a:p>
        </p:txBody>
      </p:sp>
    </p:spTree>
    <p:extLst>
      <p:ext uri="{BB962C8B-B14F-4D97-AF65-F5344CB8AC3E}">
        <p14:creationId xmlns:p14="http://schemas.microsoft.com/office/powerpoint/2010/main" val="1947897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BDC528-2BE3-423E-EA2E-2462D98FFB14}"/>
              </a:ext>
            </a:extLst>
          </p:cNvPr>
          <p:cNvSpPr txBox="1"/>
          <p:nvPr/>
        </p:nvSpPr>
        <p:spPr>
          <a:xfrm>
            <a:off x="157716" y="490638"/>
            <a:ext cx="11876568" cy="6001643"/>
          </a:xfrm>
          <a:prstGeom prst="rect">
            <a:avLst/>
          </a:prstGeom>
          <a:noFill/>
        </p:spPr>
        <p:txBody>
          <a:bodyPr wrap="square">
            <a:spAutoFit/>
          </a:bodyPr>
          <a:lstStyle/>
          <a:p>
            <a:r>
              <a:rPr lang="en-GB" sz="2400" b="1" dirty="0"/>
              <a:t>Python if-</a:t>
            </a:r>
            <a:r>
              <a:rPr lang="en-GB" sz="2400" b="1" dirty="0" err="1"/>
              <a:t>elif</a:t>
            </a:r>
            <a:r>
              <a:rPr lang="en-GB" sz="2400" b="1" dirty="0"/>
              <a:t>-else Conditional Statement :</a:t>
            </a:r>
          </a:p>
          <a:p>
            <a:endParaRPr lang="en-GB" sz="2400" b="1" dirty="0"/>
          </a:p>
          <a:p>
            <a:r>
              <a:rPr lang="en-GB" sz="2400" dirty="0"/>
              <a:t>Python executes the if statement from top to bottom. So, if one condition is fulfilled and is evaluated to be true, the program executes the statement associated with it and skips the remaining statements. If no condition is true, it executes the else statement. Basically, the if-else statement executes a block of code between two alternatives. However, what if we have to choose between more than two alternatives? That is where we use the if-</a:t>
            </a:r>
            <a:r>
              <a:rPr lang="en-GB" sz="2400" dirty="0" err="1"/>
              <a:t>elif</a:t>
            </a:r>
            <a:r>
              <a:rPr lang="en-GB" sz="2400" dirty="0"/>
              <a:t>-else statement in Python.</a:t>
            </a:r>
          </a:p>
          <a:p>
            <a:endParaRPr lang="en-GB" sz="2400" dirty="0"/>
          </a:p>
          <a:p>
            <a:r>
              <a:rPr lang="en-GB" sz="2400" dirty="0"/>
              <a:t>The </a:t>
            </a:r>
            <a:r>
              <a:rPr lang="en-GB" sz="2400" dirty="0" err="1"/>
              <a:t>elif</a:t>
            </a:r>
            <a:r>
              <a:rPr lang="en-GB" sz="2400" dirty="0"/>
              <a:t> statement follows the if-else-if ladder statement and allows us to check multiple conditions in Python, executing a code block based on the true condition among them. We can add several </a:t>
            </a:r>
            <a:r>
              <a:rPr lang="en-GB" sz="2400" dirty="0" err="1"/>
              <a:t>elif</a:t>
            </a:r>
            <a:r>
              <a:rPr lang="en-GB" sz="2400" dirty="0"/>
              <a:t> statements in the code. It tests all the statements in order, and if all of them are false, it checks the </a:t>
            </a:r>
            <a:r>
              <a:rPr lang="en-GB" sz="2400" dirty="0" err="1"/>
              <a:t>elif</a:t>
            </a:r>
            <a:r>
              <a:rPr lang="en-GB" sz="2400" dirty="0"/>
              <a:t> statements. If the condition is true, it executes the block after the if statement and skips the rest of the statements. If no condition is true, it executes the else statement. </a:t>
            </a:r>
          </a:p>
          <a:p>
            <a:endParaRPr lang="en-GB" sz="2400" dirty="0"/>
          </a:p>
        </p:txBody>
      </p:sp>
    </p:spTree>
    <p:extLst>
      <p:ext uri="{BB962C8B-B14F-4D97-AF65-F5344CB8AC3E}">
        <p14:creationId xmlns:p14="http://schemas.microsoft.com/office/powerpoint/2010/main" val="2322977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251FC2-A6EC-3B51-C9DC-E11E29D0CFBA}"/>
              </a:ext>
            </a:extLst>
          </p:cNvPr>
          <p:cNvSpPr txBox="1"/>
          <p:nvPr/>
        </p:nvSpPr>
        <p:spPr>
          <a:xfrm>
            <a:off x="414669" y="287080"/>
            <a:ext cx="11525693" cy="5324535"/>
          </a:xfrm>
          <a:prstGeom prst="rect">
            <a:avLst/>
          </a:prstGeom>
          <a:noFill/>
        </p:spPr>
        <p:txBody>
          <a:bodyPr wrap="square">
            <a:spAutoFit/>
          </a:bodyPr>
          <a:lstStyle/>
          <a:p>
            <a:r>
              <a:rPr lang="en-GB" sz="2000" b="1" dirty="0"/>
              <a:t>Syntax of the if-</a:t>
            </a:r>
            <a:r>
              <a:rPr lang="en-GB" sz="2000" b="1" dirty="0" err="1"/>
              <a:t>elif</a:t>
            </a:r>
            <a:r>
              <a:rPr lang="en-GB" sz="2000" b="1" dirty="0"/>
              <a:t>-else Statement :</a:t>
            </a:r>
            <a:r>
              <a:rPr lang="en-GB" sz="2000" dirty="0"/>
              <a:t>   </a:t>
            </a:r>
          </a:p>
          <a:p>
            <a:r>
              <a:rPr lang="en-GB" sz="2000" dirty="0"/>
              <a:t>if expression1:</a:t>
            </a:r>
          </a:p>
          <a:p>
            <a:r>
              <a:rPr lang="en-GB" sz="2000" dirty="0"/>
              <a:t>print(</a:t>
            </a:r>
            <a:r>
              <a:rPr lang="en-GB" sz="2000" dirty="0" err="1"/>
              <a:t>statement_if</a:t>
            </a:r>
            <a:r>
              <a:rPr lang="en-GB" sz="2000" dirty="0"/>
              <a:t>)</a:t>
            </a:r>
          </a:p>
          <a:p>
            <a:r>
              <a:rPr lang="en-GB" sz="2000" dirty="0" err="1"/>
              <a:t>elif</a:t>
            </a:r>
            <a:r>
              <a:rPr lang="en-GB" sz="2000" dirty="0"/>
              <a:t> (expression2): </a:t>
            </a:r>
          </a:p>
          <a:p>
            <a:r>
              <a:rPr lang="en-GB" sz="2000" dirty="0"/>
              <a:t>print(</a:t>
            </a:r>
            <a:r>
              <a:rPr lang="en-GB" sz="2000" dirty="0" err="1"/>
              <a:t>statement_elif</a:t>
            </a:r>
            <a:r>
              <a:rPr lang="en-GB" sz="2000" dirty="0"/>
              <a:t>)</a:t>
            </a:r>
          </a:p>
          <a:p>
            <a:r>
              <a:rPr lang="en-GB" sz="2000" dirty="0"/>
              <a:t>else:</a:t>
            </a:r>
          </a:p>
          <a:p>
            <a:r>
              <a:rPr lang="en-GB" sz="2000" dirty="0"/>
              <a:t>print(</a:t>
            </a:r>
            <a:r>
              <a:rPr lang="en-GB" sz="2000" dirty="0" err="1"/>
              <a:t>statement_else</a:t>
            </a:r>
            <a:r>
              <a:rPr lang="en-GB" sz="2000" dirty="0"/>
              <a:t>)</a:t>
            </a:r>
          </a:p>
          <a:p>
            <a:r>
              <a:rPr lang="en-GB" sz="2000" dirty="0"/>
              <a:t>if condition1:</a:t>
            </a:r>
          </a:p>
          <a:p>
            <a:r>
              <a:rPr lang="en-GB" sz="2000" dirty="0"/>
              <a:t># code block 1</a:t>
            </a:r>
          </a:p>
          <a:p>
            <a:r>
              <a:rPr lang="en-GB" sz="2000" dirty="0" err="1"/>
              <a:t>elif</a:t>
            </a:r>
            <a:r>
              <a:rPr lang="en-GB" sz="2000" dirty="0"/>
              <a:t> condition2:</a:t>
            </a:r>
          </a:p>
          <a:p>
            <a:r>
              <a:rPr lang="en-GB" sz="2000" dirty="0"/>
              <a:t># code block 2</a:t>
            </a:r>
          </a:p>
          <a:p>
            <a:r>
              <a:rPr lang="en-GB" sz="2000" dirty="0"/>
              <a:t>else:</a:t>
            </a:r>
          </a:p>
          <a:p>
            <a:r>
              <a:rPr lang="en-GB" sz="2000" dirty="0"/>
              <a:t># code block 3</a:t>
            </a:r>
          </a:p>
          <a:p>
            <a:endParaRPr lang="en-GB" sz="2000" dirty="0"/>
          </a:p>
          <a:p>
            <a:r>
              <a:rPr lang="en-GB" sz="2000" dirty="0"/>
              <a:t>If expression 1 is true, it executes the code block </a:t>
            </a:r>
            <a:r>
              <a:rPr lang="en-GB" sz="2000" dirty="0" err="1"/>
              <a:t>statement_if</a:t>
            </a:r>
            <a:r>
              <a:rPr lang="en-GB" sz="2000" dirty="0"/>
              <a:t>. If it is not true, the program evaluates the expression 2. If it is true, </a:t>
            </a:r>
            <a:r>
              <a:rPr lang="en-GB" sz="2000" dirty="0" err="1"/>
              <a:t>statement_elif</a:t>
            </a:r>
            <a:r>
              <a:rPr lang="en-GB" sz="2000" dirty="0"/>
              <a:t> is executed. However, if both expression 1 and expression 2 are not true, it executes </a:t>
            </a:r>
            <a:r>
              <a:rPr lang="en-GB" sz="2000" dirty="0" err="1"/>
              <a:t>statement_else</a:t>
            </a:r>
            <a:r>
              <a:rPr lang="en-GB" sz="2000" dirty="0"/>
              <a:t> by default. </a:t>
            </a:r>
          </a:p>
        </p:txBody>
      </p:sp>
    </p:spTree>
    <p:extLst>
      <p:ext uri="{BB962C8B-B14F-4D97-AF65-F5344CB8AC3E}">
        <p14:creationId xmlns:p14="http://schemas.microsoft.com/office/powerpoint/2010/main" val="29738685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E252173-FFFC-CAFA-C51F-BC8C627B2F48}"/>
              </a:ext>
            </a:extLst>
          </p:cNvPr>
          <p:cNvPicPr>
            <a:picLocks noChangeAspect="1"/>
          </p:cNvPicPr>
          <p:nvPr/>
        </p:nvPicPr>
        <p:blipFill>
          <a:blip r:embed="rId2"/>
          <a:stretch>
            <a:fillRect/>
          </a:stretch>
        </p:blipFill>
        <p:spPr>
          <a:xfrm>
            <a:off x="3407961" y="643467"/>
            <a:ext cx="5376077" cy="5571065"/>
          </a:xfrm>
          <a:prstGeom prst="rect">
            <a:avLst/>
          </a:prstGeom>
          <a:ln>
            <a:noFill/>
          </a:ln>
        </p:spPr>
      </p:pic>
    </p:spTree>
    <p:extLst>
      <p:ext uri="{BB962C8B-B14F-4D97-AF65-F5344CB8AC3E}">
        <p14:creationId xmlns:p14="http://schemas.microsoft.com/office/powerpoint/2010/main" val="8818534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0A8DB5-FCD0-6AD7-7F4C-B6B9F3874E9B}"/>
              </a:ext>
            </a:extLst>
          </p:cNvPr>
          <p:cNvSpPr txBox="1"/>
          <p:nvPr/>
        </p:nvSpPr>
        <p:spPr>
          <a:xfrm>
            <a:off x="797442" y="871871"/>
            <a:ext cx="8349216" cy="4524315"/>
          </a:xfrm>
          <a:prstGeom prst="rect">
            <a:avLst/>
          </a:prstGeom>
          <a:noFill/>
        </p:spPr>
        <p:txBody>
          <a:bodyPr wrap="square">
            <a:spAutoFit/>
          </a:bodyPr>
          <a:lstStyle/>
          <a:p>
            <a:r>
              <a:rPr lang="en-GB" b="1" dirty="0"/>
              <a:t>Example:</a:t>
            </a:r>
          </a:p>
          <a:p>
            <a:r>
              <a:rPr lang="en-GB" dirty="0"/>
              <a:t>score = 78</a:t>
            </a:r>
          </a:p>
          <a:p>
            <a:r>
              <a:rPr lang="en-GB" dirty="0"/>
              <a:t>if score &gt;= 90:</a:t>
            </a:r>
          </a:p>
          <a:p>
            <a:r>
              <a:rPr lang="en-GB" dirty="0"/>
              <a:t>    grade = "A"</a:t>
            </a:r>
          </a:p>
          <a:p>
            <a:r>
              <a:rPr lang="en-GB" dirty="0" err="1"/>
              <a:t>elif</a:t>
            </a:r>
            <a:r>
              <a:rPr lang="en-GB" dirty="0"/>
              <a:t> score &gt;= 80:</a:t>
            </a:r>
          </a:p>
          <a:p>
            <a:r>
              <a:rPr lang="en-GB" dirty="0"/>
              <a:t>    grade = "B"</a:t>
            </a:r>
          </a:p>
          <a:p>
            <a:r>
              <a:rPr lang="en-GB" dirty="0" err="1"/>
              <a:t>elif</a:t>
            </a:r>
            <a:r>
              <a:rPr lang="en-GB" dirty="0"/>
              <a:t> score &gt;= 70:</a:t>
            </a:r>
          </a:p>
          <a:p>
            <a:r>
              <a:rPr lang="en-GB" dirty="0"/>
              <a:t>    grade = "C"</a:t>
            </a:r>
          </a:p>
          <a:p>
            <a:r>
              <a:rPr lang="en-GB" dirty="0" err="1"/>
              <a:t>elif</a:t>
            </a:r>
            <a:r>
              <a:rPr lang="en-GB" dirty="0"/>
              <a:t> score &gt;= 60:</a:t>
            </a:r>
          </a:p>
          <a:p>
            <a:r>
              <a:rPr lang="en-GB" dirty="0"/>
              <a:t>    grade = "D"</a:t>
            </a:r>
          </a:p>
          <a:p>
            <a:r>
              <a:rPr lang="en-GB" dirty="0"/>
              <a:t>else:</a:t>
            </a:r>
          </a:p>
          <a:p>
            <a:r>
              <a:rPr lang="en-GB" dirty="0"/>
              <a:t>    grade = "F"</a:t>
            </a:r>
          </a:p>
          <a:p>
            <a:r>
              <a:rPr lang="en-GB" dirty="0"/>
              <a:t>print(</a:t>
            </a:r>
            <a:r>
              <a:rPr lang="en-GB" dirty="0" err="1"/>
              <a:t>f"The</a:t>
            </a:r>
            <a:r>
              <a:rPr lang="en-GB" dirty="0"/>
              <a:t> grade for a score of {score} is {grade}.")</a:t>
            </a:r>
          </a:p>
          <a:p>
            <a:endParaRPr lang="en-GB" dirty="0"/>
          </a:p>
          <a:p>
            <a:r>
              <a:rPr lang="en-GB" dirty="0"/>
              <a:t>Output:</a:t>
            </a:r>
          </a:p>
          <a:p>
            <a:r>
              <a:rPr lang="en-GB" dirty="0"/>
              <a:t>The grade for a score of 78 is C.</a:t>
            </a:r>
          </a:p>
        </p:txBody>
      </p:sp>
    </p:spTree>
    <p:extLst>
      <p:ext uri="{BB962C8B-B14F-4D97-AF65-F5344CB8AC3E}">
        <p14:creationId xmlns:p14="http://schemas.microsoft.com/office/powerpoint/2010/main" val="1869198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F85B7-ED2F-9D68-EC42-E86F69489D6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DD2C004-94C5-0D88-0A42-BCCA52DBBC97}"/>
              </a:ext>
            </a:extLst>
          </p:cNvPr>
          <p:cNvSpPr txBox="1"/>
          <p:nvPr/>
        </p:nvSpPr>
        <p:spPr>
          <a:xfrm>
            <a:off x="499730" y="297712"/>
            <a:ext cx="11692270" cy="4708981"/>
          </a:xfrm>
          <a:prstGeom prst="rect">
            <a:avLst/>
          </a:prstGeom>
          <a:noFill/>
        </p:spPr>
        <p:txBody>
          <a:bodyPr wrap="square">
            <a:spAutoFit/>
          </a:bodyPr>
          <a:lstStyle/>
          <a:p>
            <a:r>
              <a:rPr lang="en-GB" sz="2000" b="1" dirty="0"/>
              <a:t>Elif</a:t>
            </a:r>
          </a:p>
          <a:p>
            <a:r>
              <a:rPr lang="en-GB" sz="2000" dirty="0"/>
              <a:t>The </a:t>
            </a:r>
            <a:r>
              <a:rPr lang="en-GB" sz="2000" dirty="0" err="1"/>
              <a:t>elif</a:t>
            </a:r>
            <a:r>
              <a:rPr lang="en-GB" sz="2000" dirty="0"/>
              <a:t> keyword is Python's way of saying "if the previous conditions were not true, then try this condition".</a:t>
            </a:r>
          </a:p>
          <a:p>
            <a:endParaRPr lang="en-GB" sz="2000" dirty="0"/>
          </a:p>
          <a:p>
            <a:r>
              <a:rPr lang="en-GB" sz="2000" b="1" dirty="0"/>
              <a:t>Example</a:t>
            </a:r>
          </a:p>
          <a:p>
            <a:r>
              <a:rPr lang="en-GB" sz="2000" dirty="0"/>
              <a:t>a = 33</a:t>
            </a:r>
          </a:p>
          <a:p>
            <a:r>
              <a:rPr lang="en-GB" sz="2000" dirty="0"/>
              <a:t>b = 33</a:t>
            </a:r>
          </a:p>
          <a:p>
            <a:r>
              <a:rPr lang="en-GB" sz="2000" dirty="0"/>
              <a:t>if b &gt; a:</a:t>
            </a:r>
          </a:p>
          <a:p>
            <a:r>
              <a:rPr lang="en-GB" sz="2000" dirty="0"/>
              <a:t>  print("b is greater than a")</a:t>
            </a:r>
          </a:p>
          <a:p>
            <a:r>
              <a:rPr lang="en-GB" sz="2000" dirty="0" err="1"/>
              <a:t>elif</a:t>
            </a:r>
            <a:r>
              <a:rPr lang="en-GB" sz="2000" dirty="0"/>
              <a:t> a == b:</a:t>
            </a:r>
          </a:p>
          <a:p>
            <a:r>
              <a:rPr lang="en-GB" sz="2000" dirty="0"/>
              <a:t>  print("a and b are equal")</a:t>
            </a:r>
          </a:p>
          <a:p>
            <a:r>
              <a:rPr lang="en-GB" sz="2000" dirty="0"/>
              <a:t>In this example a is equal to b, so the first condition is not true, but the </a:t>
            </a:r>
            <a:r>
              <a:rPr lang="en-GB" sz="2000" dirty="0" err="1"/>
              <a:t>elif</a:t>
            </a:r>
            <a:r>
              <a:rPr lang="en-GB" sz="2000" dirty="0"/>
              <a:t> condition is true, so we print to screen that "a and b are equal".</a:t>
            </a:r>
          </a:p>
          <a:p>
            <a:endParaRPr lang="en-GB" sz="2000" dirty="0"/>
          </a:p>
          <a:p>
            <a:r>
              <a:rPr lang="en-GB" sz="2000" b="1" dirty="0"/>
              <a:t>Else</a:t>
            </a:r>
          </a:p>
          <a:p>
            <a:r>
              <a:rPr lang="en-GB" sz="2000" dirty="0"/>
              <a:t>The else keyword catches anything which isn't caught by the preceding conditions.</a:t>
            </a:r>
          </a:p>
        </p:txBody>
      </p:sp>
    </p:spTree>
    <p:extLst>
      <p:ext uri="{BB962C8B-B14F-4D97-AF65-F5344CB8AC3E}">
        <p14:creationId xmlns:p14="http://schemas.microsoft.com/office/powerpoint/2010/main" val="16014353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DD21B8-3FB5-6BF0-8F42-D04077A6818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A302B95-A27D-220E-BA13-2A851E0A2863}"/>
              </a:ext>
            </a:extLst>
          </p:cNvPr>
          <p:cNvSpPr txBox="1"/>
          <p:nvPr/>
        </p:nvSpPr>
        <p:spPr>
          <a:xfrm>
            <a:off x="297712" y="361508"/>
            <a:ext cx="11894287" cy="4893647"/>
          </a:xfrm>
          <a:prstGeom prst="rect">
            <a:avLst/>
          </a:prstGeom>
          <a:noFill/>
        </p:spPr>
        <p:txBody>
          <a:bodyPr wrap="square">
            <a:spAutoFit/>
          </a:bodyPr>
          <a:lstStyle/>
          <a:p>
            <a:r>
              <a:rPr lang="en-GB" sz="2400" b="1" dirty="0"/>
              <a:t>Example:</a:t>
            </a:r>
          </a:p>
          <a:p>
            <a:endParaRPr lang="en-GB" sz="2400" b="1" dirty="0"/>
          </a:p>
          <a:p>
            <a:r>
              <a:rPr lang="en-GB" sz="2400" dirty="0"/>
              <a:t>a = 200</a:t>
            </a:r>
          </a:p>
          <a:p>
            <a:r>
              <a:rPr lang="en-GB" sz="2400" dirty="0"/>
              <a:t>b = 33</a:t>
            </a:r>
          </a:p>
          <a:p>
            <a:r>
              <a:rPr lang="en-GB" sz="2400" dirty="0"/>
              <a:t>if b &gt; a:</a:t>
            </a:r>
          </a:p>
          <a:p>
            <a:r>
              <a:rPr lang="en-GB" sz="2400" dirty="0"/>
              <a:t>  print("b is greater than a")</a:t>
            </a:r>
          </a:p>
          <a:p>
            <a:r>
              <a:rPr lang="en-GB" sz="2400" dirty="0" err="1"/>
              <a:t>elif</a:t>
            </a:r>
            <a:r>
              <a:rPr lang="en-GB" sz="2400" dirty="0"/>
              <a:t> a == b:</a:t>
            </a:r>
          </a:p>
          <a:p>
            <a:r>
              <a:rPr lang="en-GB" sz="2400" dirty="0"/>
              <a:t>  print("a and b are equal")</a:t>
            </a:r>
          </a:p>
          <a:p>
            <a:r>
              <a:rPr lang="en-GB" sz="2400" dirty="0"/>
              <a:t>else:</a:t>
            </a:r>
          </a:p>
          <a:p>
            <a:r>
              <a:rPr lang="en-GB" sz="2400" dirty="0"/>
              <a:t>  print("a is greater than b")</a:t>
            </a:r>
          </a:p>
          <a:p>
            <a:endParaRPr lang="en-GB" sz="2400" dirty="0"/>
          </a:p>
          <a:p>
            <a:r>
              <a:rPr lang="en-GB" sz="2400" dirty="0"/>
              <a:t>In this example a is greater than b, so the first condition is not true, also the </a:t>
            </a:r>
            <a:r>
              <a:rPr lang="en-GB" sz="2400" dirty="0" err="1"/>
              <a:t>elif</a:t>
            </a:r>
            <a:r>
              <a:rPr lang="en-GB" sz="2400" dirty="0"/>
              <a:t> condition is not true, so we go to the else condition and print to screen that "a is greater than b".</a:t>
            </a:r>
          </a:p>
        </p:txBody>
      </p:sp>
    </p:spTree>
    <p:extLst>
      <p:ext uri="{BB962C8B-B14F-4D97-AF65-F5344CB8AC3E}">
        <p14:creationId xmlns:p14="http://schemas.microsoft.com/office/powerpoint/2010/main" val="3054113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24E76-8C98-FFA7-5469-C8734B8C276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0D62099-8A67-25CA-1CA9-EB1ED5E889A2}"/>
              </a:ext>
            </a:extLst>
          </p:cNvPr>
          <p:cNvSpPr txBox="1"/>
          <p:nvPr/>
        </p:nvSpPr>
        <p:spPr>
          <a:xfrm>
            <a:off x="223284" y="106326"/>
            <a:ext cx="11674549" cy="5324535"/>
          </a:xfrm>
          <a:prstGeom prst="rect">
            <a:avLst/>
          </a:prstGeom>
          <a:noFill/>
        </p:spPr>
        <p:txBody>
          <a:bodyPr wrap="square">
            <a:spAutoFit/>
          </a:bodyPr>
          <a:lstStyle/>
          <a:p>
            <a:r>
              <a:rPr lang="en-GB" sz="2000" b="1" dirty="0"/>
              <a:t>You can also have an else without the </a:t>
            </a:r>
            <a:r>
              <a:rPr lang="en-GB" sz="2000" b="1" dirty="0" err="1"/>
              <a:t>elif</a:t>
            </a:r>
            <a:r>
              <a:rPr lang="en-GB" sz="2000" b="1" dirty="0"/>
              <a:t>:</a:t>
            </a:r>
          </a:p>
          <a:p>
            <a:endParaRPr lang="en-GB" sz="2000" dirty="0"/>
          </a:p>
          <a:p>
            <a:r>
              <a:rPr lang="en-GB" sz="2000" b="1" dirty="0"/>
              <a:t>Example</a:t>
            </a:r>
          </a:p>
          <a:p>
            <a:r>
              <a:rPr lang="en-GB" sz="2000" dirty="0"/>
              <a:t>a = 200</a:t>
            </a:r>
          </a:p>
          <a:p>
            <a:r>
              <a:rPr lang="en-GB" sz="2000" dirty="0"/>
              <a:t>b = 33</a:t>
            </a:r>
          </a:p>
          <a:p>
            <a:r>
              <a:rPr lang="en-GB" sz="2000" dirty="0"/>
              <a:t>if b &gt; a:</a:t>
            </a:r>
          </a:p>
          <a:p>
            <a:r>
              <a:rPr lang="en-GB" sz="2000" dirty="0"/>
              <a:t>  print("b is greater than a")</a:t>
            </a:r>
          </a:p>
          <a:p>
            <a:r>
              <a:rPr lang="en-GB" sz="2000" dirty="0"/>
              <a:t>else:</a:t>
            </a:r>
          </a:p>
          <a:p>
            <a:r>
              <a:rPr lang="en-GB" sz="2000" dirty="0"/>
              <a:t>  print("b is not greater than a")</a:t>
            </a:r>
          </a:p>
          <a:p>
            <a:endParaRPr lang="en-GB" sz="2000" dirty="0"/>
          </a:p>
          <a:p>
            <a:r>
              <a:rPr lang="en-US" sz="2000" b="1" dirty="0"/>
              <a:t>Short Hand If</a:t>
            </a:r>
          </a:p>
          <a:p>
            <a:r>
              <a:rPr lang="en-US" sz="2000" dirty="0"/>
              <a:t>If you have only one statement to execute, you can put it on the same line as the if statement.</a:t>
            </a:r>
          </a:p>
          <a:p>
            <a:endParaRPr lang="en-US" sz="2000" dirty="0"/>
          </a:p>
          <a:p>
            <a:r>
              <a:rPr lang="en-US" sz="2000" b="1" dirty="0"/>
              <a:t>Example</a:t>
            </a:r>
          </a:p>
          <a:p>
            <a:r>
              <a:rPr lang="en-US" sz="2000" dirty="0"/>
              <a:t>One line if statement:</a:t>
            </a:r>
          </a:p>
          <a:p>
            <a:r>
              <a:rPr lang="en-US" sz="2000" dirty="0"/>
              <a:t>if a &gt; b: print("a is greater than b")</a:t>
            </a:r>
          </a:p>
          <a:p>
            <a:endParaRPr lang="en-GB" sz="2000" dirty="0"/>
          </a:p>
        </p:txBody>
      </p:sp>
    </p:spTree>
    <p:extLst>
      <p:ext uri="{BB962C8B-B14F-4D97-AF65-F5344CB8AC3E}">
        <p14:creationId xmlns:p14="http://schemas.microsoft.com/office/powerpoint/2010/main" val="4237546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89E0E-606D-C96A-B841-C667D106173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09DF13D-A901-6C3A-5712-A2A381B3AC30}"/>
              </a:ext>
            </a:extLst>
          </p:cNvPr>
          <p:cNvSpPr txBox="1"/>
          <p:nvPr/>
        </p:nvSpPr>
        <p:spPr>
          <a:xfrm>
            <a:off x="308345" y="212652"/>
            <a:ext cx="11376836" cy="6247864"/>
          </a:xfrm>
          <a:prstGeom prst="rect">
            <a:avLst/>
          </a:prstGeom>
          <a:noFill/>
        </p:spPr>
        <p:txBody>
          <a:bodyPr wrap="square">
            <a:spAutoFit/>
          </a:bodyPr>
          <a:lstStyle/>
          <a:p>
            <a:r>
              <a:rPr lang="en-GB" sz="2000" b="1" dirty="0"/>
              <a:t>Dictionary Length:</a:t>
            </a:r>
          </a:p>
          <a:p>
            <a:endParaRPr lang="en-GB" sz="2000" b="1" dirty="0"/>
          </a:p>
          <a:p>
            <a:r>
              <a:rPr lang="en-GB" sz="2000" dirty="0"/>
              <a:t>To determine how many items a dictionary has, use the </a:t>
            </a:r>
            <a:r>
              <a:rPr lang="en-GB" sz="2000" dirty="0" err="1"/>
              <a:t>len</a:t>
            </a:r>
            <a:r>
              <a:rPr lang="en-GB" sz="2000" dirty="0"/>
              <a:t>() function:</a:t>
            </a:r>
          </a:p>
          <a:p>
            <a:endParaRPr lang="en-GB" sz="2000" dirty="0"/>
          </a:p>
          <a:p>
            <a:r>
              <a:rPr lang="en-GB" sz="2000" dirty="0"/>
              <a:t>Example</a:t>
            </a:r>
          </a:p>
          <a:p>
            <a:r>
              <a:rPr lang="en-GB" sz="2000" dirty="0"/>
              <a:t>Print the number of items in the dictionary:</a:t>
            </a:r>
          </a:p>
          <a:p>
            <a:endParaRPr lang="en-GB" sz="2000" dirty="0"/>
          </a:p>
          <a:p>
            <a:r>
              <a:rPr lang="en-GB" sz="2000" dirty="0"/>
              <a:t>print(</a:t>
            </a:r>
            <a:r>
              <a:rPr lang="en-GB" sz="2000" dirty="0" err="1"/>
              <a:t>len</a:t>
            </a:r>
            <a:r>
              <a:rPr lang="en-GB" sz="2000" dirty="0"/>
              <a:t>(</a:t>
            </a:r>
            <a:r>
              <a:rPr lang="en-GB" sz="2000" dirty="0" err="1"/>
              <a:t>thisdict</a:t>
            </a:r>
            <a:r>
              <a:rPr lang="en-GB" sz="2000" dirty="0"/>
              <a:t>))</a:t>
            </a:r>
          </a:p>
          <a:p>
            <a:r>
              <a:rPr lang="en-GB" sz="2000" dirty="0"/>
              <a:t>Dictionary Items - Data Types</a:t>
            </a:r>
          </a:p>
          <a:p>
            <a:r>
              <a:rPr lang="en-GB" sz="2000" dirty="0"/>
              <a:t>The values in dictionary items can be of any data type:</a:t>
            </a:r>
          </a:p>
          <a:p>
            <a:endParaRPr lang="en-GB" sz="2000" dirty="0"/>
          </a:p>
          <a:p>
            <a:r>
              <a:rPr lang="en-GB" sz="2000" b="1" dirty="0"/>
              <a:t>Example</a:t>
            </a:r>
          </a:p>
          <a:p>
            <a:r>
              <a:rPr lang="en-GB" sz="2000" dirty="0"/>
              <a:t>String, int, </a:t>
            </a:r>
            <a:r>
              <a:rPr lang="en-GB" sz="2000" dirty="0" err="1"/>
              <a:t>boolean</a:t>
            </a:r>
            <a:r>
              <a:rPr lang="en-GB" sz="2000" dirty="0"/>
              <a:t>, and list data types:</a:t>
            </a:r>
          </a:p>
          <a:p>
            <a:endParaRPr lang="en-GB" sz="2000" dirty="0"/>
          </a:p>
          <a:p>
            <a:r>
              <a:rPr lang="en-GB" sz="2000" dirty="0" err="1"/>
              <a:t>thisdict</a:t>
            </a:r>
            <a:r>
              <a:rPr lang="en-GB" sz="2000" dirty="0"/>
              <a:t> = {</a:t>
            </a:r>
          </a:p>
          <a:p>
            <a:r>
              <a:rPr lang="en-GB" sz="2000" dirty="0"/>
              <a:t>  "brand": "Ford",</a:t>
            </a:r>
          </a:p>
          <a:p>
            <a:r>
              <a:rPr lang="en-GB" sz="2000" dirty="0"/>
              <a:t>  "electric": False,</a:t>
            </a:r>
          </a:p>
          <a:p>
            <a:r>
              <a:rPr lang="en-GB" sz="2000" dirty="0"/>
              <a:t>  "year": 1964,</a:t>
            </a:r>
          </a:p>
          <a:p>
            <a:r>
              <a:rPr lang="en-GB" sz="2000" dirty="0"/>
              <a:t>  "</a:t>
            </a:r>
            <a:r>
              <a:rPr lang="en-GB" sz="2000" dirty="0" err="1"/>
              <a:t>colors</a:t>
            </a:r>
            <a:r>
              <a:rPr lang="en-GB" sz="2000" dirty="0"/>
              <a:t>": ["red", "white", "blue"]</a:t>
            </a:r>
          </a:p>
          <a:p>
            <a:r>
              <a:rPr lang="en-GB" sz="2000" dirty="0"/>
              <a:t>}</a:t>
            </a:r>
          </a:p>
        </p:txBody>
      </p:sp>
    </p:spTree>
    <p:extLst>
      <p:ext uri="{BB962C8B-B14F-4D97-AF65-F5344CB8AC3E}">
        <p14:creationId xmlns:p14="http://schemas.microsoft.com/office/powerpoint/2010/main" val="9579010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A5A82-9BA1-143A-2F44-4AE5861F215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B38944A-73E8-051E-3367-F0A9A09A7048}"/>
              </a:ext>
            </a:extLst>
          </p:cNvPr>
          <p:cNvSpPr txBox="1"/>
          <p:nvPr/>
        </p:nvSpPr>
        <p:spPr>
          <a:xfrm>
            <a:off x="318976" y="218058"/>
            <a:ext cx="11525694" cy="6555641"/>
          </a:xfrm>
          <a:prstGeom prst="rect">
            <a:avLst/>
          </a:prstGeom>
          <a:noFill/>
        </p:spPr>
        <p:txBody>
          <a:bodyPr wrap="square">
            <a:spAutoFit/>
          </a:bodyPr>
          <a:lstStyle/>
          <a:p>
            <a:r>
              <a:rPr lang="en-GB" sz="2000" b="1" dirty="0"/>
              <a:t>Short Hand If ... Else:</a:t>
            </a:r>
          </a:p>
          <a:p>
            <a:r>
              <a:rPr lang="en-GB" sz="2000" dirty="0"/>
              <a:t>If you have only one statement to execute, one for if, and one for else, you can put it all on the same line:</a:t>
            </a:r>
          </a:p>
          <a:p>
            <a:endParaRPr lang="en-GB" sz="2000" dirty="0"/>
          </a:p>
          <a:p>
            <a:r>
              <a:rPr lang="en-GB" sz="2000" b="1" dirty="0"/>
              <a:t>Example</a:t>
            </a:r>
          </a:p>
          <a:p>
            <a:r>
              <a:rPr lang="en-GB" sz="2000" dirty="0"/>
              <a:t>One line if else statement:</a:t>
            </a:r>
          </a:p>
          <a:p>
            <a:endParaRPr lang="en-GB" sz="2000" dirty="0"/>
          </a:p>
          <a:p>
            <a:r>
              <a:rPr lang="en-GB" sz="2000" dirty="0"/>
              <a:t>a = 2</a:t>
            </a:r>
          </a:p>
          <a:p>
            <a:r>
              <a:rPr lang="en-GB" sz="2000" dirty="0"/>
              <a:t>b = 330</a:t>
            </a:r>
          </a:p>
          <a:p>
            <a:r>
              <a:rPr lang="en-GB" sz="2000" dirty="0"/>
              <a:t>print("A") if a &gt; b else print("B")</a:t>
            </a:r>
          </a:p>
          <a:p>
            <a:r>
              <a:rPr lang="en-GB" sz="2000" dirty="0"/>
              <a:t>This technique is known as Ternary Operators, or Conditional Expressions.</a:t>
            </a:r>
          </a:p>
          <a:p>
            <a:endParaRPr lang="en-GB" sz="2000" dirty="0"/>
          </a:p>
          <a:p>
            <a:r>
              <a:rPr lang="en-GB" sz="2000" b="1" dirty="0"/>
              <a:t>You can also have multiple else statements on the same line:</a:t>
            </a:r>
          </a:p>
          <a:p>
            <a:endParaRPr lang="en-GB" sz="2000" dirty="0"/>
          </a:p>
          <a:p>
            <a:r>
              <a:rPr lang="en-GB" sz="2000" b="1" dirty="0"/>
              <a:t>Example</a:t>
            </a:r>
          </a:p>
          <a:p>
            <a:r>
              <a:rPr lang="en-GB" sz="2000" dirty="0"/>
              <a:t>One line if else statement, with 3 conditions:</a:t>
            </a:r>
          </a:p>
          <a:p>
            <a:endParaRPr lang="en-GB" sz="2000" dirty="0"/>
          </a:p>
          <a:p>
            <a:r>
              <a:rPr lang="en-GB" sz="2000" dirty="0"/>
              <a:t>a = 330</a:t>
            </a:r>
          </a:p>
          <a:p>
            <a:r>
              <a:rPr lang="en-GB" sz="2000" dirty="0"/>
              <a:t>b = 330</a:t>
            </a:r>
          </a:p>
          <a:p>
            <a:r>
              <a:rPr lang="en-GB" sz="2000" dirty="0"/>
              <a:t>print("A") if a &gt; b else print("=") if a == b else print("B")</a:t>
            </a:r>
          </a:p>
          <a:p>
            <a:r>
              <a:rPr lang="en-GB" sz="2000" dirty="0"/>
              <a:t>And</a:t>
            </a:r>
          </a:p>
          <a:p>
            <a:r>
              <a:rPr lang="en-GB" sz="2000" dirty="0"/>
              <a:t>The and keyword is a logical operator, and is used to combine conditional statements:</a:t>
            </a:r>
          </a:p>
        </p:txBody>
      </p:sp>
    </p:spTree>
    <p:extLst>
      <p:ext uri="{BB962C8B-B14F-4D97-AF65-F5344CB8AC3E}">
        <p14:creationId xmlns:p14="http://schemas.microsoft.com/office/powerpoint/2010/main" val="20635870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D0CF1-6D91-03BC-24D4-F9E4E3BCF4C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376B404-2648-0C02-5A3D-911ABC8E34BC}"/>
              </a:ext>
            </a:extLst>
          </p:cNvPr>
          <p:cNvSpPr txBox="1"/>
          <p:nvPr/>
        </p:nvSpPr>
        <p:spPr>
          <a:xfrm>
            <a:off x="212651" y="197346"/>
            <a:ext cx="11653284" cy="6555641"/>
          </a:xfrm>
          <a:prstGeom prst="rect">
            <a:avLst/>
          </a:prstGeom>
          <a:noFill/>
        </p:spPr>
        <p:txBody>
          <a:bodyPr wrap="square">
            <a:spAutoFit/>
          </a:bodyPr>
          <a:lstStyle/>
          <a:p>
            <a:r>
              <a:rPr lang="en-GB" sz="2000" b="1" dirty="0"/>
              <a:t>Example:</a:t>
            </a:r>
          </a:p>
          <a:p>
            <a:endParaRPr lang="en-GB" sz="2000" b="1" dirty="0"/>
          </a:p>
          <a:p>
            <a:r>
              <a:rPr lang="en-GB" sz="2000" dirty="0"/>
              <a:t>Test if a is greater than b, AND if c is greater than a:</a:t>
            </a:r>
          </a:p>
          <a:p>
            <a:endParaRPr lang="en-GB" sz="2000" dirty="0"/>
          </a:p>
          <a:p>
            <a:r>
              <a:rPr lang="en-GB" sz="2000" dirty="0"/>
              <a:t>a = 200</a:t>
            </a:r>
          </a:p>
          <a:p>
            <a:r>
              <a:rPr lang="en-GB" sz="2000" dirty="0"/>
              <a:t>b = 33</a:t>
            </a:r>
          </a:p>
          <a:p>
            <a:r>
              <a:rPr lang="en-GB" sz="2000" dirty="0"/>
              <a:t>c = 500</a:t>
            </a:r>
          </a:p>
          <a:p>
            <a:r>
              <a:rPr lang="en-GB" sz="2000" dirty="0"/>
              <a:t>if a &gt; b and c &gt; a:</a:t>
            </a:r>
          </a:p>
          <a:p>
            <a:r>
              <a:rPr lang="en-GB" sz="2000" dirty="0"/>
              <a:t>  print("Both conditions are True")</a:t>
            </a:r>
          </a:p>
          <a:p>
            <a:r>
              <a:rPr lang="en-GB" sz="2000" dirty="0"/>
              <a:t>Or</a:t>
            </a:r>
          </a:p>
          <a:p>
            <a:r>
              <a:rPr lang="en-GB" sz="2000" b="1" dirty="0"/>
              <a:t>The or keyword is a logical operator, and is used to combine conditional statements:</a:t>
            </a:r>
          </a:p>
          <a:p>
            <a:endParaRPr lang="en-GB" sz="2000" dirty="0"/>
          </a:p>
          <a:p>
            <a:r>
              <a:rPr lang="en-GB" sz="2000" b="1" dirty="0"/>
              <a:t>Example :Test if a is greater than b, OR if a is greater than c:</a:t>
            </a:r>
          </a:p>
          <a:p>
            <a:endParaRPr lang="en-GB" sz="2000" dirty="0"/>
          </a:p>
          <a:p>
            <a:r>
              <a:rPr lang="en-GB" sz="2000" dirty="0"/>
              <a:t>a = 200</a:t>
            </a:r>
          </a:p>
          <a:p>
            <a:r>
              <a:rPr lang="en-GB" sz="2000" dirty="0"/>
              <a:t>b = 33</a:t>
            </a:r>
          </a:p>
          <a:p>
            <a:r>
              <a:rPr lang="en-GB" sz="2000" dirty="0"/>
              <a:t>c = 500</a:t>
            </a:r>
          </a:p>
          <a:p>
            <a:r>
              <a:rPr lang="en-GB" sz="2000" dirty="0"/>
              <a:t>if a &gt; b or a &gt; c:</a:t>
            </a:r>
          </a:p>
          <a:p>
            <a:r>
              <a:rPr lang="en-GB" sz="2000" dirty="0"/>
              <a:t>  print("At least one of the conditions is True")</a:t>
            </a:r>
          </a:p>
          <a:p>
            <a:r>
              <a:rPr lang="en-GB" sz="2000" dirty="0"/>
              <a:t>Not</a:t>
            </a:r>
          </a:p>
          <a:p>
            <a:r>
              <a:rPr lang="en-GB" sz="2000" b="1" dirty="0"/>
              <a:t>The not keyword is a logical operator, and is used to reverse the result of the conditional statement:</a:t>
            </a:r>
          </a:p>
        </p:txBody>
      </p:sp>
    </p:spTree>
    <p:extLst>
      <p:ext uri="{BB962C8B-B14F-4D97-AF65-F5344CB8AC3E}">
        <p14:creationId xmlns:p14="http://schemas.microsoft.com/office/powerpoint/2010/main" val="39594591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89E41-C2FD-F36D-2F94-45B0DBD3A27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7F0F4AE-E231-9946-4597-3292CAD76E73}"/>
              </a:ext>
            </a:extLst>
          </p:cNvPr>
          <p:cNvSpPr txBox="1"/>
          <p:nvPr/>
        </p:nvSpPr>
        <p:spPr>
          <a:xfrm>
            <a:off x="446567" y="574158"/>
            <a:ext cx="11185452" cy="4708981"/>
          </a:xfrm>
          <a:prstGeom prst="rect">
            <a:avLst/>
          </a:prstGeom>
          <a:noFill/>
        </p:spPr>
        <p:txBody>
          <a:bodyPr wrap="square">
            <a:spAutoFit/>
          </a:bodyPr>
          <a:lstStyle/>
          <a:p>
            <a:r>
              <a:rPr lang="en-GB" sz="2000" b="1" dirty="0"/>
              <a:t>Python Ternary Expression or </a:t>
            </a:r>
            <a:r>
              <a:rPr lang="en-GB" sz="2000" b="1" dirty="0" err="1"/>
              <a:t>ShortHand</a:t>
            </a:r>
            <a:r>
              <a:rPr lang="en-GB" sz="2000" b="1" dirty="0"/>
              <a:t> if Statement:</a:t>
            </a:r>
          </a:p>
          <a:p>
            <a:r>
              <a:rPr lang="en-GB" sz="2000" dirty="0"/>
              <a:t>The ternary expression in Python tests the condition and returns the appropriate value accordingly. It is also known as the </a:t>
            </a:r>
            <a:r>
              <a:rPr lang="en-GB" sz="2000" dirty="0" err="1"/>
              <a:t>ShortHand</a:t>
            </a:r>
            <a:r>
              <a:rPr lang="en-GB" sz="2000" dirty="0"/>
              <a:t> if statement, which constructs a concise statement with a single line of code. We use it to assign a value to a variable according to a simple condition. Python supports different shorthand statements, so we can write code more concisely and space-efficiently. </a:t>
            </a:r>
          </a:p>
          <a:p>
            <a:endParaRPr lang="en-GB" sz="2000" dirty="0"/>
          </a:p>
          <a:p>
            <a:r>
              <a:rPr lang="en-GB" sz="2000" dirty="0"/>
              <a:t>Indentation is not important when we write a Python conditional statement in one line for ternary expressions. We write it in the same line as the if conditional statement. </a:t>
            </a:r>
            <a:r>
              <a:rPr lang="en-GB" sz="2000" dirty="0" err="1"/>
              <a:t>ShortHand</a:t>
            </a:r>
            <a:r>
              <a:rPr lang="en-GB" sz="2000" dirty="0"/>
              <a:t> if is easier to write, and developers can focus more on code instead of alignment. </a:t>
            </a:r>
          </a:p>
          <a:p>
            <a:endParaRPr lang="en-GB" sz="2000" dirty="0"/>
          </a:p>
          <a:p>
            <a:r>
              <a:rPr lang="en-GB" sz="2000" b="1" dirty="0"/>
              <a:t>Syntax of the </a:t>
            </a:r>
            <a:r>
              <a:rPr lang="en-GB" sz="2000" b="1" dirty="0" err="1"/>
              <a:t>ShortHand</a:t>
            </a:r>
            <a:r>
              <a:rPr lang="en-GB" sz="2000" b="1" dirty="0"/>
              <a:t> if</a:t>
            </a:r>
          </a:p>
          <a:p>
            <a:r>
              <a:rPr lang="en-GB" sz="2000" dirty="0"/>
              <a:t> if expression: statement</a:t>
            </a:r>
          </a:p>
          <a:p>
            <a:endParaRPr lang="en-GB" sz="2000" dirty="0"/>
          </a:p>
          <a:p>
            <a:r>
              <a:rPr lang="en-GB" sz="2000" dirty="0"/>
              <a:t>Here, while evaluating the shorthand if statement, we implement it by writing the statement to be executed once the condition is True. We must place the statement on the same line. </a:t>
            </a:r>
          </a:p>
        </p:txBody>
      </p:sp>
    </p:spTree>
    <p:extLst>
      <p:ext uri="{BB962C8B-B14F-4D97-AF65-F5344CB8AC3E}">
        <p14:creationId xmlns:p14="http://schemas.microsoft.com/office/powerpoint/2010/main" val="32503340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2D222-BFBB-59DA-0EF8-ADE578BBA1E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2CFA8C0-ADEE-79F8-6538-B27AC66B325C}"/>
              </a:ext>
            </a:extLst>
          </p:cNvPr>
          <p:cNvSpPr txBox="1"/>
          <p:nvPr/>
        </p:nvSpPr>
        <p:spPr>
          <a:xfrm>
            <a:off x="1903228" y="1562986"/>
            <a:ext cx="7243430" cy="2308324"/>
          </a:xfrm>
          <a:prstGeom prst="rect">
            <a:avLst/>
          </a:prstGeom>
          <a:noFill/>
        </p:spPr>
        <p:txBody>
          <a:bodyPr wrap="square">
            <a:spAutoFit/>
          </a:bodyPr>
          <a:lstStyle/>
          <a:p>
            <a:r>
              <a:rPr lang="en-GB" sz="2400" b="1" dirty="0"/>
              <a:t>Example</a:t>
            </a:r>
          </a:p>
          <a:p>
            <a:r>
              <a:rPr lang="en-GB" sz="2400" dirty="0"/>
              <a:t>score = 78</a:t>
            </a:r>
          </a:p>
          <a:p>
            <a:r>
              <a:rPr lang="en-GB" sz="2400" dirty="0"/>
              <a:t>if score &gt;= 33:print("Pass")</a:t>
            </a:r>
          </a:p>
          <a:p>
            <a:endParaRPr lang="en-GB" sz="2400" dirty="0"/>
          </a:p>
          <a:p>
            <a:r>
              <a:rPr lang="en-GB" sz="2400" dirty="0"/>
              <a:t>Output:</a:t>
            </a:r>
          </a:p>
          <a:p>
            <a:r>
              <a:rPr lang="en-GB" sz="2400" dirty="0"/>
              <a:t>Pass</a:t>
            </a:r>
          </a:p>
        </p:txBody>
      </p:sp>
    </p:spTree>
    <p:extLst>
      <p:ext uri="{BB962C8B-B14F-4D97-AF65-F5344CB8AC3E}">
        <p14:creationId xmlns:p14="http://schemas.microsoft.com/office/powerpoint/2010/main" val="22750728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7FD35-0735-0790-88FB-EA0FC5EBC2B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1339260-0436-3920-23D4-0122AEAB91B1}"/>
              </a:ext>
            </a:extLst>
          </p:cNvPr>
          <p:cNvSpPr txBox="1"/>
          <p:nvPr/>
        </p:nvSpPr>
        <p:spPr>
          <a:xfrm>
            <a:off x="340241" y="291383"/>
            <a:ext cx="11738344" cy="6555641"/>
          </a:xfrm>
          <a:prstGeom prst="rect">
            <a:avLst/>
          </a:prstGeom>
          <a:noFill/>
        </p:spPr>
        <p:txBody>
          <a:bodyPr wrap="square">
            <a:spAutoFit/>
          </a:bodyPr>
          <a:lstStyle/>
          <a:p>
            <a:r>
              <a:rPr lang="en-GB" sz="2000" b="1" dirty="0"/>
              <a:t>Indentation in Python:</a:t>
            </a:r>
          </a:p>
          <a:p>
            <a:r>
              <a:rPr lang="en-GB" sz="2000" dirty="0"/>
              <a:t>Python doesn’t use parentheses to delimit the code blocks as it wants to keep the program easy and simple. Therefore, it uses indentation to define the code structure and scope. Python indentation is the whitespace at the beginning of a line that groups statements and indicates nesting level. </a:t>
            </a:r>
          </a:p>
          <a:p>
            <a:endParaRPr lang="en-GB" sz="2000" dirty="0"/>
          </a:p>
          <a:p>
            <a:r>
              <a:rPr lang="en-GB" sz="2000" dirty="0"/>
              <a:t>Indentation is crucial while working with the -if-else conditional statements in Python. Statements at the same indentation level mean they are part of the same code block. We must take proper care of indentation for if-</a:t>
            </a:r>
            <a:r>
              <a:rPr lang="en-GB" sz="2000" dirty="0" err="1"/>
              <a:t>elif</a:t>
            </a:r>
            <a:r>
              <a:rPr lang="en-GB" sz="2000" dirty="0"/>
              <a:t>-else statements, else, we can encounter </a:t>
            </a:r>
            <a:r>
              <a:rPr lang="en-GB" sz="2000" dirty="0" err="1"/>
              <a:t>IndentationError</a:t>
            </a:r>
            <a:r>
              <a:rPr lang="en-GB" sz="2000" dirty="0"/>
              <a:t>. </a:t>
            </a:r>
          </a:p>
          <a:p>
            <a:endParaRPr lang="en-GB" sz="2000" dirty="0"/>
          </a:p>
          <a:p>
            <a:r>
              <a:rPr lang="en-GB" sz="2000" b="1" dirty="0"/>
              <a:t>Key points to consider while using indentation in Python:</a:t>
            </a:r>
          </a:p>
          <a:p>
            <a:endParaRPr lang="en-GB" sz="2000" dirty="0"/>
          </a:p>
          <a:p>
            <a:pPr marL="342900" indent="-342900">
              <a:buFont typeface="Wingdings" panose="05000000000000000000" pitchFamily="2" charset="2"/>
              <a:buChar char="q"/>
            </a:pPr>
            <a:r>
              <a:rPr lang="en-GB" sz="2000" dirty="0"/>
              <a:t>We indent code blocks using a consistent number of spaces or tabs. Generally, we use four spaces for each level of indentation.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Make sure that you are consistent when it comes to choosing indentation throughout the code. Don’t mix tabs and spaces, as it can cause syntax errors and confusion.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We use a colon (:) after condition statements to mark the beginning of the indented code block.</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The level of indentation shows the scope of statements. Statements at the same level of indentation are considered a part of the same code block. </a:t>
            </a:r>
          </a:p>
        </p:txBody>
      </p:sp>
    </p:spTree>
    <p:extLst>
      <p:ext uri="{BB962C8B-B14F-4D97-AF65-F5344CB8AC3E}">
        <p14:creationId xmlns:p14="http://schemas.microsoft.com/office/powerpoint/2010/main" val="416816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D1B13-031E-08A1-9ED5-E06A05A8882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AE34920-6EEE-C0A3-9160-483ED1DE257C}"/>
              </a:ext>
            </a:extLst>
          </p:cNvPr>
          <p:cNvSpPr txBox="1"/>
          <p:nvPr/>
        </p:nvSpPr>
        <p:spPr>
          <a:xfrm>
            <a:off x="223283" y="510363"/>
            <a:ext cx="11344939" cy="5016758"/>
          </a:xfrm>
          <a:prstGeom prst="rect">
            <a:avLst/>
          </a:prstGeom>
          <a:noFill/>
        </p:spPr>
        <p:txBody>
          <a:bodyPr wrap="square">
            <a:spAutoFit/>
          </a:bodyPr>
          <a:lstStyle/>
          <a:p>
            <a:r>
              <a:rPr lang="en-GB" sz="2000" b="1" dirty="0"/>
              <a:t>Best Practices for Using Python Conditional Statements</a:t>
            </a:r>
          </a:p>
          <a:p>
            <a:r>
              <a:rPr lang="en-GB" sz="2000" dirty="0"/>
              <a:t>While using conditional statements in Python, we must adhere to a few best practices, which are as follows:</a:t>
            </a:r>
          </a:p>
          <a:p>
            <a:endParaRPr lang="en-GB" sz="2000" dirty="0"/>
          </a:p>
          <a:p>
            <a:pPr marL="342900" indent="-342900">
              <a:buFont typeface="Wingdings" panose="05000000000000000000" pitchFamily="2" charset="2"/>
              <a:buChar char="q"/>
            </a:pPr>
            <a:r>
              <a:rPr lang="en-GB" sz="2000" dirty="0"/>
              <a:t>Avoid using extensively nested code blocks and divide complex code into smaller and more manageable functions.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Use the ternary conditional operator in Python for single conditional statements.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Conditions must be simple and expressive to enhance readability.</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Use any() and all() for conditions applied to </a:t>
            </a:r>
            <a:r>
              <a:rPr lang="en-GB" sz="2000" dirty="0" err="1"/>
              <a:t>iterables</a:t>
            </a:r>
            <a:r>
              <a:rPr lang="en-GB" sz="2000" dirty="0"/>
              <a:t>.</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Add comments for complex conditions to state their purpose clearly.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Mention conditional expressions within generator expressions and list comprehensions.</a:t>
            </a:r>
          </a:p>
        </p:txBody>
      </p:sp>
    </p:spTree>
    <p:extLst>
      <p:ext uri="{BB962C8B-B14F-4D97-AF65-F5344CB8AC3E}">
        <p14:creationId xmlns:p14="http://schemas.microsoft.com/office/powerpoint/2010/main" val="39697631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3A701E-4D26-5B1A-26B0-2A9B1E454620}"/>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59B75D4-E0BC-057F-9A19-F93DEF67E639}"/>
              </a:ext>
            </a:extLst>
          </p:cNvPr>
          <p:cNvSpPr/>
          <p:nvPr/>
        </p:nvSpPr>
        <p:spPr>
          <a:xfrm>
            <a:off x="578651" y="1122363"/>
            <a:ext cx="11034695" cy="317469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b="1" kern="120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lt"/>
                <a:ea typeface="+mj-ea"/>
                <a:cs typeface="+mj-cs"/>
              </a:rPr>
              <a:t>Loops</a:t>
            </a:r>
            <a:endParaRPr lang="en-US" sz="8000" b="1" kern="1200" cap="none" spc="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lt"/>
              <a:ea typeface="+mj-ea"/>
              <a:cs typeface="+mj-cs"/>
            </a:endParaRPr>
          </a:p>
        </p:txBody>
      </p:sp>
      <p:sp>
        <p:nvSpPr>
          <p:cNvPr id="37" name="Rectangle 36">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1118964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E24EB-B740-5203-1670-2F62B2A3EA7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680D286-9222-846F-B4A8-A0E7F8B11366}"/>
              </a:ext>
            </a:extLst>
          </p:cNvPr>
          <p:cNvSpPr txBox="1"/>
          <p:nvPr/>
        </p:nvSpPr>
        <p:spPr>
          <a:xfrm>
            <a:off x="797442" y="889844"/>
            <a:ext cx="8349216" cy="5632311"/>
          </a:xfrm>
          <a:prstGeom prst="rect">
            <a:avLst/>
          </a:prstGeom>
          <a:noFill/>
        </p:spPr>
        <p:txBody>
          <a:bodyPr wrap="square">
            <a:spAutoFit/>
          </a:bodyPr>
          <a:lstStyle/>
          <a:p>
            <a:r>
              <a:rPr lang="en-GB" sz="2000" b="1" dirty="0"/>
              <a:t>Python Loops:</a:t>
            </a:r>
          </a:p>
          <a:p>
            <a:r>
              <a:rPr lang="en-GB" sz="2000" dirty="0"/>
              <a:t>Python has two primitive loop commands:</a:t>
            </a:r>
          </a:p>
          <a:p>
            <a:endParaRPr lang="en-GB" sz="2000" dirty="0"/>
          </a:p>
          <a:p>
            <a:pPr marL="342900" indent="-342900">
              <a:buFont typeface="Wingdings" panose="05000000000000000000" pitchFamily="2" charset="2"/>
              <a:buChar char="q"/>
            </a:pPr>
            <a:r>
              <a:rPr lang="en-GB" sz="2000" dirty="0"/>
              <a:t>while loops</a:t>
            </a:r>
          </a:p>
          <a:p>
            <a:pPr marL="342900" indent="-342900">
              <a:buFont typeface="Wingdings" panose="05000000000000000000" pitchFamily="2" charset="2"/>
              <a:buChar char="q"/>
            </a:pPr>
            <a:r>
              <a:rPr lang="en-GB" sz="2000" dirty="0"/>
              <a:t>for loops</a:t>
            </a:r>
          </a:p>
          <a:p>
            <a:endParaRPr lang="en-GB" sz="2000" dirty="0"/>
          </a:p>
          <a:p>
            <a:r>
              <a:rPr lang="en-GB" sz="2000" b="1" dirty="0"/>
              <a:t>The while Loop</a:t>
            </a:r>
          </a:p>
          <a:p>
            <a:r>
              <a:rPr lang="en-GB" sz="2000" dirty="0"/>
              <a:t>With the while loop we can execute a set of statements as long as a condition is true.</a:t>
            </a:r>
          </a:p>
          <a:p>
            <a:endParaRPr lang="en-GB" sz="2000" dirty="0"/>
          </a:p>
          <a:p>
            <a:r>
              <a:rPr lang="en-GB" sz="2000" b="1" dirty="0"/>
              <a:t>Example</a:t>
            </a:r>
          </a:p>
          <a:p>
            <a:r>
              <a:rPr lang="en-GB" sz="2000" dirty="0"/>
              <a:t>Print </a:t>
            </a:r>
            <a:r>
              <a:rPr lang="en-GB" sz="2000" dirty="0" err="1"/>
              <a:t>i</a:t>
            </a:r>
            <a:r>
              <a:rPr lang="en-GB" sz="2000" dirty="0"/>
              <a:t> as long as </a:t>
            </a:r>
            <a:r>
              <a:rPr lang="en-GB" sz="2000" dirty="0" err="1"/>
              <a:t>i</a:t>
            </a:r>
            <a:r>
              <a:rPr lang="en-GB" sz="2000" dirty="0"/>
              <a:t> is less than 6:</a:t>
            </a:r>
          </a:p>
          <a:p>
            <a:endParaRPr lang="en-GB" sz="2000" dirty="0"/>
          </a:p>
          <a:p>
            <a:r>
              <a:rPr lang="en-GB" sz="2000" dirty="0" err="1"/>
              <a:t>i</a:t>
            </a:r>
            <a:r>
              <a:rPr lang="en-GB" sz="2000" dirty="0"/>
              <a:t> = 1</a:t>
            </a:r>
          </a:p>
          <a:p>
            <a:r>
              <a:rPr lang="en-GB" sz="2000" dirty="0"/>
              <a:t>while </a:t>
            </a:r>
            <a:r>
              <a:rPr lang="en-GB" sz="2000" dirty="0" err="1"/>
              <a:t>i</a:t>
            </a:r>
            <a:r>
              <a:rPr lang="en-GB" sz="2000" dirty="0"/>
              <a:t> &lt; 6:</a:t>
            </a:r>
          </a:p>
          <a:p>
            <a:r>
              <a:rPr lang="en-GB" sz="2000" dirty="0"/>
              <a:t>  print(</a:t>
            </a:r>
            <a:r>
              <a:rPr lang="en-GB" sz="2000" dirty="0" err="1"/>
              <a:t>i</a:t>
            </a:r>
            <a:r>
              <a:rPr lang="en-GB" sz="2000" dirty="0"/>
              <a:t>)</a:t>
            </a:r>
          </a:p>
          <a:p>
            <a:r>
              <a:rPr lang="en-GB" sz="2000" dirty="0"/>
              <a:t>  </a:t>
            </a:r>
            <a:r>
              <a:rPr lang="en-GB" sz="2000" dirty="0" err="1"/>
              <a:t>i</a:t>
            </a:r>
            <a:r>
              <a:rPr lang="en-GB" sz="2000" dirty="0"/>
              <a:t> += 1</a:t>
            </a:r>
          </a:p>
          <a:p>
            <a:r>
              <a:rPr lang="en-GB" sz="2000" dirty="0"/>
              <a:t>Note: remember to increment </a:t>
            </a:r>
            <a:r>
              <a:rPr lang="en-GB" sz="2000" dirty="0" err="1"/>
              <a:t>i</a:t>
            </a:r>
            <a:r>
              <a:rPr lang="en-GB" sz="2000" dirty="0"/>
              <a:t>, or else the loop will continue forever.</a:t>
            </a:r>
          </a:p>
        </p:txBody>
      </p:sp>
    </p:spTree>
    <p:extLst>
      <p:ext uri="{BB962C8B-B14F-4D97-AF65-F5344CB8AC3E}">
        <p14:creationId xmlns:p14="http://schemas.microsoft.com/office/powerpoint/2010/main" val="14575588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99AC09-209B-13EB-6819-CF762A7B3330}"/>
              </a:ext>
            </a:extLst>
          </p:cNvPr>
          <p:cNvSpPr txBox="1"/>
          <p:nvPr/>
        </p:nvSpPr>
        <p:spPr>
          <a:xfrm>
            <a:off x="404037" y="648586"/>
            <a:ext cx="11546958" cy="4708981"/>
          </a:xfrm>
          <a:prstGeom prst="rect">
            <a:avLst/>
          </a:prstGeom>
          <a:noFill/>
        </p:spPr>
        <p:txBody>
          <a:bodyPr wrap="square">
            <a:spAutoFit/>
          </a:bodyPr>
          <a:lstStyle/>
          <a:p>
            <a:r>
              <a:rPr lang="en-GB" sz="2000" b="1" dirty="0"/>
              <a:t>while Loop Syntax:</a:t>
            </a:r>
          </a:p>
          <a:p>
            <a:endParaRPr lang="en-GB" sz="2000" b="1" dirty="0"/>
          </a:p>
          <a:p>
            <a:r>
              <a:rPr lang="en-GB" sz="2000" dirty="0"/>
              <a:t>while condition:</a:t>
            </a:r>
          </a:p>
          <a:p>
            <a:r>
              <a:rPr lang="en-GB" sz="2000" dirty="0"/>
              <a:t>    # body of while loop</a:t>
            </a:r>
          </a:p>
          <a:p>
            <a:r>
              <a:rPr lang="en-GB" sz="2000" dirty="0"/>
              <a:t>Here,</a:t>
            </a:r>
          </a:p>
          <a:p>
            <a:endParaRPr lang="en-GB" sz="2000" dirty="0"/>
          </a:p>
          <a:p>
            <a:pPr marL="342900" indent="-342900">
              <a:buFont typeface="Wingdings" panose="05000000000000000000" pitchFamily="2" charset="2"/>
              <a:buChar char="q"/>
            </a:pPr>
            <a:r>
              <a:rPr lang="en-GB" sz="2000" dirty="0"/>
              <a:t>The while loop evaluates condition, which is a </a:t>
            </a:r>
            <a:r>
              <a:rPr lang="en-GB" sz="2000" dirty="0" err="1"/>
              <a:t>boolean</a:t>
            </a:r>
            <a:r>
              <a:rPr lang="en-GB" sz="2000" dirty="0"/>
              <a:t> expression.</a:t>
            </a:r>
          </a:p>
          <a:p>
            <a:pPr marL="342900" indent="-342900">
              <a:buFont typeface="Wingdings" panose="05000000000000000000" pitchFamily="2" charset="2"/>
              <a:buChar char="q"/>
            </a:pPr>
            <a:r>
              <a:rPr lang="en-GB" sz="2000" dirty="0"/>
              <a:t>If the condition is True, body of while loop is executed. The condition is evaluated again.</a:t>
            </a:r>
          </a:p>
          <a:p>
            <a:pPr marL="342900" indent="-342900">
              <a:buFont typeface="Wingdings" panose="05000000000000000000" pitchFamily="2" charset="2"/>
              <a:buChar char="q"/>
            </a:pPr>
            <a:r>
              <a:rPr lang="en-GB" sz="2000" dirty="0"/>
              <a:t>This process continues until the condition is False.</a:t>
            </a:r>
          </a:p>
          <a:p>
            <a:pPr marL="342900" indent="-342900">
              <a:buFont typeface="Wingdings" panose="05000000000000000000" pitchFamily="2" charset="2"/>
              <a:buChar char="q"/>
            </a:pPr>
            <a:r>
              <a:rPr lang="en-GB" sz="2000" dirty="0"/>
              <a:t>Once the condition evaluates to False, the loop terminates.</a:t>
            </a:r>
          </a:p>
          <a:p>
            <a:endParaRPr lang="en-GB" sz="2000" dirty="0"/>
          </a:p>
          <a:p>
            <a:r>
              <a:rPr lang="en-GB" sz="2000" b="1" dirty="0" err="1"/>
              <a:t>Note:</a:t>
            </a:r>
            <a:r>
              <a:rPr lang="en-GB" sz="2000" dirty="0" err="1"/>
              <a:t>We</a:t>
            </a:r>
            <a:r>
              <a:rPr lang="en-GB" sz="2000" dirty="0"/>
              <a:t> should update the variables used in condition inside the loop so that it eventually evaluates to False. Otherwise, the loop keeps running, creating an infinite loop.  </a:t>
            </a:r>
          </a:p>
          <a:p>
            <a:endParaRPr lang="en-GB" sz="2000" dirty="0"/>
          </a:p>
          <a:p>
            <a:endParaRPr lang="en-GB" sz="2000" dirty="0"/>
          </a:p>
        </p:txBody>
      </p:sp>
    </p:spTree>
    <p:extLst>
      <p:ext uri="{BB962C8B-B14F-4D97-AF65-F5344CB8AC3E}">
        <p14:creationId xmlns:p14="http://schemas.microsoft.com/office/powerpoint/2010/main" val="37228587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912B0A6-43FB-1E76-1F97-B44ABFA0856D}"/>
              </a:ext>
            </a:extLst>
          </p:cNvPr>
          <p:cNvPicPr>
            <a:picLocks noChangeAspect="1"/>
          </p:cNvPicPr>
          <p:nvPr/>
        </p:nvPicPr>
        <p:blipFill>
          <a:blip r:embed="rId2"/>
          <a:stretch>
            <a:fillRect/>
          </a:stretch>
        </p:blipFill>
        <p:spPr>
          <a:xfrm>
            <a:off x="2102404" y="643467"/>
            <a:ext cx="8638731" cy="5571065"/>
          </a:xfrm>
          <a:prstGeom prst="rect">
            <a:avLst/>
          </a:prstGeom>
          <a:ln>
            <a:noFill/>
          </a:ln>
        </p:spPr>
      </p:pic>
    </p:spTree>
    <p:extLst>
      <p:ext uri="{BB962C8B-B14F-4D97-AF65-F5344CB8AC3E}">
        <p14:creationId xmlns:p14="http://schemas.microsoft.com/office/powerpoint/2010/main" val="2683027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AC305-5382-DABC-CF1D-EF7DDA32391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67047BF-8134-5B1E-4984-46BBE7969A14}"/>
              </a:ext>
            </a:extLst>
          </p:cNvPr>
          <p:cNvSpPr txBox="1"/>
          <p:nvPr/>
        </p:nvSpPr>
        <p:spPr>
          <a:xfrm>
            <a:off x="212651" y="151179"/>
            <a:ext cx="11185452" cy="6555641"/>
          </a:xfrm>
          <a:prstGeom prst="rect">
            <a:avLst/>
          </a:prstGeom>
          <a:noFill/>
        </p:spPr>
        <p:txBody>
          <a:bodyPr wrap="square">
            <a:spAutoFit/>
          </a:bodyPr>
          <a:lstStyle/>
          <a:p>
            <a:r>
              <a:rPr lang="en-GB" sz="2000" b="1" dirty="0"/>
              <a:t>type():</a:t>
            </a:r>
          </a:p>
          <a:p>
            <a:r>
              <a:rPr lang="en-GB" sz="2000" dirty="0"/>
              <a:t>From Python's perspective, dictionaries are defined as objects with the data type '</a:t>
            </a:r>
            <a:r>
              <a:rPr lang="en-GB" sz="2000" dirty="0" err="1"/>
              <a:t>dict</a:t>
            </a:r>
            <a:r>
              <a:rPr lang="en-GB" sz="2000" dirty="0"/>
              <a:t>':</a:t>
            </a:r>
          </a:p>
          <a:p>
            <a:endParaRPr lang="en-GB" sz="2000" dirty="0"/>
          </a:p>
          <a:p>
            <a:r>
              <a:rPr lang="en-GB" sz="2000" dirty="0"/>
              <a:t>&lt;class '</a:t>
            </a:r>
            <a:r>
              <a:rPr lang="en-GB" sz="2000" dirty="0" err="1"/>
              <a:t>dict</a:t>
            </a:r>
            <a:r>
              <a:rPr lang="en-GB" sz="2000" dirty="0"/>
              <a:t>'&gt;</a:t>
            </a:r>
          </a:p>
          <a:p>
            <a:r>
              <a:rPr lang="en-GB" sz="2000" b="1" dirty="0"/>
              <a:t>Example</a:t>
            </a:r>
          </a:p>
          <a:p>
            <a:r>
              <a:rPr lang="en-GB" sz="2000" dirty="0"/>
              <a:t>Print the data type of a dictionary:</a:t>
            </a:r>
          </a:p>
          <a:p>
            <a:endParaRPr lang="en-GB" sz="2000" dirty="0"/>
          </a:p>
          <a:p>
            <a:r>
              <a:rPr lang="en-GB" sz="2000" dirty="0" err="1"/>
              <a:t>thisdict</a:t>
            </a:r>
            <a:r>
              <a:rPr lang="en-GB" sz="2000" dirty="0"/>
              <a:t> = {</a:t>
            </a:r>
          </a:p>
          <a:p>
            <a:r>
              <a:rPr lang="en-GB" sz="2000" dirty="0"/>
              <a:t>  "brand": "Ford",</a:t>
            </a:r>
          </a:p>
          <a:p>
            <a:r>
              <a:rPr lang="en-GB" sz="2000" dirty="0"/>
              <a:t>  "model": "Mustang",</a:t>
            </a:r>
          </a:p>
          <a:p>
            <a:r>
              <a:rPr lang="en-GB" sz="2000" dirty="0"/>
              <a:t>  "year": 1964</a:t>
            </a:r>
          </a:p>
          <a:p>
            <a:r>
              <a:rPr lang="en-GB" sz="2000" dirty="0"/>
              <a:t>}</a:t>
            </a:r>
          </a:p>
          <a:p>
            <a:r>
              <a:rPr lang="en-GB" sz="2000" dirty="0"/>
              <a:t>print(type(</a:t>
            </a:r>
            <a:r>
              <a:rPr lang="en-GB" sz="2000" dirty="0" err="1"/>
              <a:t>thisdict</a:t>
            </a:r>
            <a:r>
              <a:rPr lang="en-GB" sz="2000" dirty="0"/>
              <a:t>))</a:t>
            </a:r>
          </a:p>
          <a:p>
            <a:endParaRPr lang="en-GB" sz="2000" dirty="0"/>
          </a:p>
          <a:p>
            <a:r>
              <a:rPr lang="en-GB" sz="2000" b="1" dirty="0"/>
              <a:t>The </a:t>
            </a:r>
            <a:r>
              <a:rPr lang="en-GB" sz="2000" b="1" dirty="0" err="1"/>
              <a:t>dict</a:t>
            </a:r>
            <a:r>
              <a:rPr lang="en-GB" sz="2000" b="1" dirty="0"/>
              <a:t>() Constructor</a:t>
            </a:r>
          </a:p>
          <a:p>
            <a:r>
              <a:rPr lang="en-GB" sz="2000" dirty="0"/>
              <a:t>It is also possible to use the </a:t>
            </a:r>
            <a:r>
              <a:rPr lang="en-GB" sz="2000" dirty="0" err="1"/>
              <a:t>dict</a:t>
            </a:r>
            <a:r>
              <a:rPr lang="en-GB" sz="2000" dirty="0"/>
              <a:t>() constructor to make a dictionary.</a:t>
            </a:r>
          </a:p>
          <a:p>
            <a:endParaRPr lang="en-GB" sz="2000" dirty="0"/>
          </a:p>
          <a:p>
            <a:r>
              <a:rPr lang="en-GB" sz="2000" b="1" dirty="0"/>
              <a:t>Example</a:t>
            </a:r>
          </a:p>
          <a:p>
            <a:r>
              <a:rPr lang="en-GB" sz="2000" dirty="0"/>
              <a:t>Using the </a:t>
            </a:r>
            <a:r>
              <a:rPr lang="en-GB" sz="2000" dirty="0" err="1"/>
              <a:t>dict</a:t>
            </a:r>
            <a:r>
              <a:rPr lang="en-GB" sz="2000" dirty="0"/>
              <a:t>() method to make a dictionary:</a:t>
            </a:r>
          </a:p>
          <a:p>
            <a:endParaRPr lang="en-GB" sz="2000" dirty="0"/>
          </a:p>
          <a:p>
            <a:r>
              <a:rPr lang="en-GB" sz="2000" dirty="0" err="1"/>
              <a:t>thisdict</a:t>
            </a:r>
            <a:r>
              <a:rPr lang="en-GB" sz="2000" dirty="0"/>
              <a:t> = </a:t>
            </a:r>
            <a:r>
              <a:rPr lang="en-GB" sz="2000" dirty="0" err="1"/>
              <a:t>dict</a:t>
            </a:r>
            <a:r>
              <a:rPr lang="en-GB" sz="2000" dirty="0"/>
              <a:t>(name = "John", age = 36, country = "Norway")</a:t>
            </a:r>
          </a:p>
        </p:txBody>
      </p:sp>
    </p:spTree>
    <p:extLst>
      <p:ext uri="{BB962C8B-B14F-4D97-AF65-F5344CB8AC3E}">
        <p14:creationId xmlns:p14="http://schemas.microsoft.com/office/powerpoint/2010/main" val="15794332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6A2F90-4F40-021E-4900-55647B5C7876}"/>
              </a:ext>
            </a:extLst>
          </p:cNvPr>
          <p:cNvSpPr txBox="1"/>
          <p:nvPr/>
        </p:nvSpPr>
        <p:spPr>
          <a:xfrm>
            <a:off x="109869" y="151179"/>
            <a:ext cx="11291777" cy="6555641"/>
          </a:xfrm>
          <a:prstGeom prst="rect">
            <a:avLst/>
          </a:prstGeom>
          <a:noFill/>
        </p:spPr>
        <p:txBody>
          <a:bodyPr wrap="square">
            <a:spAutoFit/>
          </a:bodyPr>
          <a:lstStyle/>
          <a:p>
            <a:r>
              <a:rPr lang="en-GB" sz="2000" b="1" dirty="0"/>
              <a:t>Example: Python while Loop</a:t>
            </a:r>
          </a:p>
          <a:p>
            <a:r>
              <a:rPr lang="en-GB" sz="2000" dirty="0"/>
              <a:t># Print numbers until the user enters 0</a:t>
            </a:r>
          </a:p>
          <a:p>
            <a:r>
              <a:rPr lang="en-GB" sz="2000" dirty="0"/>
              <a:t>number = int(input('Enter a number: '))</a:t>
            </a:r>
          </a:p>
          <a:p>
            <a:endParaRPr lang="en-GB" sz="2000" dirty="0"/>
          </a:p>
          <a:p>
            <a:r>
              <a:rPr lang="en-GB" sz="2000" dirty="0"/>
              <a:t># iterate until the user enters 0</a:t>
            </a:r>
          </a:p>
          <a:p>
            <a:r>
              <a:rPr lang="en-GB" sz="2000" dirty="0"/>
              <a:t>while number != 0:</a:t>
            </a:r>
          </a:p>
          <a:p>
            <a:r>
              <a:rPr lang="en-GB" sz="2000" dirty="0"/>
              <a:t>    print(</a:t>
            </a:r>
            <a:r>
              <a:rPr lang="en-GB" sz="2000" dirty="0" err="1"/>
              <a:t>f'You</a:t>
            </a:r>
            <a:r>
              <a:rPr lang="en-GB" sz="2000" dirty="0"/>
              <a:t> entered {number}.')</a:t>
            </a:r>
          </a:p>
          <a:p>
            <a:r>
              <a:rPr lang="en-GB" sz="2000" dirty="0"/>
              <a:t>    number = int(input('Enter a number: '))</a:t>
            </a:r>
          </a:p>
          <a:p>
            <a:endParaRPr lang="en-GB" sz="2000" dirty="0"/>
          </a:p>
          <a:p>
            <a:r>
              <a:rPr lang="en-GB" sz="2000" dirty="0"/>
              <a:t>print('The end.')</a:t>
            </a:r>
          </a:p>
          <a:p>
            <a:r>
              <a:rPr lang="en-GB" sz="2000" dirty="0"/>
              <a:t>Run Code</a:t>
            </a:r>
          </a:p>
          <a:p>
            <a:endParaRPr lang="en-GB" sz="2000" dirty="0"/>
          </a:p>
          <a:p>
            <a:r>
              <a:rPr lang="en-GB" sz="2000" b="1" dirty="0"/>
              <a:t>Output:</a:t>
            </a:r>
          </a:p>
          <a:p>
            <a:r>
              <a:rPr lang="en-GB" sz="2000" dirty="0"/>
              <a:t>Enter a number: 3</a:t>
            </a:r>
          </a:p>
          <a:p>
            <a:r>
              <a:rPr lang="en-GB" sz="2000" dirty="0"/>
              <a:t>You entered 3.</a:t>
            </a:r>
          </a:p>
          <a:p>
            <a:r>
              <a:rPr lang="en-GB" sz="2000" dirty="0"/>
              <a:t>Enter a number: 1</a:t>
            </a:r>
          </a:p>
          <a:p>
            <a:r>
              <a:rPr lang="en-GB" sz="2000" dirty="0"/>
              <a:t>You entered 1.</a:t>
            </a:r>
          </a:p>
          <a:p>
            <a:r>
              <a:rPr lang="en-GB" sz="2000" dirty="0"/>
              <a:t>Enter a number: -4</a:t>
            </a:r>
          </a:p>
          <a:p>
            <a:r>
              <a:rPr lang="en-GB" sz="2000" dirty="0"/>
              <a:t>You entered -4.</a:t>
            </a:r>
          </a:p>
          <a:p>
            <a:r>
              <a:rPr lang="en-GB" sz="2000" dirty="0"/>
              <a:t>Enter a number: 0</a:t>
            </a:r>
          </a:p>
          <a:p>
            <a:r>
              <a:rPr lang="en-GB" sz="2000" dirty="0"/>
              <a:t>The end.</a:t>
            </a:r>
          </a:p>
        </p:txBody>
      </p:sp>
      <p:sp>
        <p:nvSpPr>
          <p:cNvPr id="7" name="TextBox 6">
            <a:extLst>
              <a:ext uri="{FF2B5EF4-FFF2-40B4-BE49-F238E27FC236}">
                <a16:creationId xmlns:a16="http://schemas.microsoft.com/office/drawing/2014/main" id="{8A1AB0FE-D8B3-764C-5FA6-D32AF7049F2F}"/>
              </a:ext>
            </a:extLst>
          </p:cNvPr>
          <p:cNvSpPr txBox="1"/>
          <p:nvPr/>
        </p:nvSpPr>
        <p:spPr>
          <a:xfrm>
            <a:off x="5086793" y="2020187"/>
            <a:ext cx="6382193" cy="1631216"/>
          </a:xfrm>
          <a:prstGeom prst="rect">
            <a:avLst/>
          </a:prstGeom>
          <a:noFill/>
        </p:spPr>
        <p:txBody>
          <a:bodyPr wrap="square">
            <a:spAutoFit/>
          </a:bodyPr>
          <a:lstStyle/>
          <a:p>
            <a:r>
              <a:rPr lang="en-GB" sz="2000" b="1" dirty="0"/>
              <a:t>Here is how the above program works:</a:t>
            </a:r>
          </a:p>
          <a:p>
            <a:endParaRPr lang="en-GB" sz="2000" dirty="0"/>
          </a:p>
          <a:p>
            <a:pPr marL="285750" indent="-285750">
              <a:buFont typeface="Wingdings" panose="05000000000000000000" pitchFamily="2" charset="2"/>
              <a:buChar char="q"/>
            </a:pPr>
            <a:r>
              <a:rPr lang="en-GB" sz="2000" dirty="0"/>
              <a:t>It asks the user to enter a number.</a:t>
            </a:r>
          </a:p>
          <a:p>
            <a:pPr marL="285750" indent="-285750">
              <a:buFont typeface="Wingdings" panose="05000000000000000000" pitchFamily="2" charset="2"/>
              <a:buChar char="q"/>
            </a:pPr>
            <a:r>
              <a:rPr lang="en-GB" sz="2000" dirty="0"/>
              <a:t>If the user enters a number other than 0, it is printed.</a:t>
            </a:r>
          </a:p>
          <a:p>
            <a:pPr marL="285750" indent="-285750">
              <a:buFont typeface="Wingdings" panose="05000000000000000000" pitchFamily="2" charset="2"/>
              <a:buChar char="q"/>
            </a:pPr>
            <a:r>
              <a:rPr lang="en-GB" sz="2000" dirty="0"/>
              <a:t>If the user enters 0, the loop terminates.</a:t>
            </a:r>
          </a:p>
        </p:txBody>
      </p:sp>
    </p:spTree>
    <p:extLst>
      <p:ext uri="{BB962C8B-B14F-4D97-AF65-F5344CB8AC3E}">
        <p14:creationId xmlns:p14="http://schemas.microsoft.com/office/powerpoint/2010/main" val="31927524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A1E9C2-F0E8-387C-7CEC-9F69370BE5EA}"/>
              </a:ext>
            </a:extLst>
          </p:cNvPr>
          <p:cNvSpPr txBox="1"/>
          <p:nvPr/>
        </p:nvSpPr>
        <p:spPr>
          <a:xfrm>
            <a:off x="212651" y="223284"/>
            <a:ext cx="10940902" cy="5632311"/>
          </a:xfrm>
          <a:prstGeom prst="rect">
            <a:avLst/>
          </a:prstGeom>
          <a:noFill/>
        </p:spPr>
        <p:txBody>
          <a:bodyPr wrap="square">
            <a:spAutoFit/>
          </a:bodyPr>
          <a:lstStyle/>
          <a:p>
            <a:r>
              <a:rPr lang="en-GB" sz="2000" b="1" dirty="0"/>
              <a:t>Infinite while Loop:</a:t>
            </a:r>
          </a:p>
          <a:p>
            <a:r>
              <a:rPr lang="en-GB" sz="2000" dirty="0"/>
              <a:t>If the condition of a while loop always evaluates to True, the loop runs continuously, forming an infinite while loop. For example,</a:t>
            </a:r>
          </a:p>
          <a:p>
            <a:endParaRPr lang="en-GB" sz="2000" dirty="0"/>
          </a:p>
          <a:p>
            <a:r>
              <a:rPr lang="en-GB" sz="2000" dirty="0"/>
              <a:t>age = 32</a:t>
            </a:r>
          </a:p>
          <a:p>
            <a:endParaRPr lang="en-GB" sz="2000" dirty="0"/>
          </a:p>
          <a:p>
            <a:r>
              <a:rPr lang="en-GB" sz="2000" dirty="0"/>
              <a:t># The test condition is always True</a:t>
            </a:r>
          </a:p>
          <a:p>
            <a:r>
              <a:rPr lang="en-GB" sz="2000" dirty="0"/>
              <a:t>while age &gt; 18:</a:t>
            </a:r>
          </a:p>
          <a:p>
            <a:r>
              <a:rPr lang="en-GB" sz="2000" dirty="0"/>
              <a:t>    print('You can vote’)</a:t>
            </a:r>
          </a:p>
          <a:p>
            <a:endParaRPr lang="en-GB" sz="2000" dirty="0"/>
          </a:p>
          <a:p>
            <a:r>
              <a:rPr lang="en-GB" sz="2000" b="1" dirty="0"/>
              <a:t>Output</a:t>
            </a:r>
          </a:p>
          <a:p>
            <a:endParaRPr lang="en-GB" sz="2000" dirty="0"/>
          </a:p>
          <a:p>
            <a:r>
              <a:rPr lang="en-GB" sz="2000" dirty="0"/>
              <a:t>You can vote</a:t>
            </a:r>
          </a:p>
          <a:p>
            <a:r>
              <a:rPr lang="en-GB" sz="2000" dirty="0"/>
              <a:t>You can vote</a:t>
            </a:r>
          </a:p>
          <a:p>
            <a:r>
              <a:rPr lang="en-GB" sz="2000" dirty="0"/>
              <a:t>You can vote</a:t>
            </a:r>
          </a:p>
          <a:p>
            <a:r>
              <a:rPr lang="en-GB" sz="2000" dirty="0"/>
              <a:t>.</a:t>
            </a:r>
          </a:p>
          <a:p>
            <a:r>
              <a:rPr lang="en-GB" sz="2000" dirty="0"/>
              <a:t>.</a:t>
            </a:r>
          </a:p>
          <a:p>
            <a:r>
              <a:rPr lang="en-GB" sz="2000" dirty="0"/>
              <a:t>.</a:t>
            </a:r>
          </a:p>
        </p:txBody>
      </p:sp>
      <p:sp>
        <p:nvSpPr>
          <p:cNvPr id="7" name="TextBox 6">
            <a:extLst>
              <a:ext uri="{FF2B5EF4-FFF2-40B4-BE49-F238E27FC236}">
                <a16:creationId xmlns:a16="http://schemas.microsoft.com/office/drawing/2014/main" id="{20BCE134-90D1-5460-2AC6-2273FA3242D5}"/>
              </a:ext>
            </a:extLst>
          </p:cNvPr>
          <p:cNvSpPr txBox="1"/>
          <p:nvPr/>
        </p:nvSpPr>
        <p:spPr>
          <a:xfrm>
            <a:off x="6206756" y="2796110"/>
            <a:ext cx="5871830" cy="2031325"/>
          </a:xfrm>
          <a:prstGeom prst="rect">
            <a:avLst/>
          </a:prstGeom>
          <a:noFill/>
        </p:spPr>
        <p:txBody>
          <a:bodyPr wrap="square">
            <a:spAutoFit/>
          </a:bodyPr>
          <a:lstStyle/>
          <a:p>
            <a:r>
              <a:rPr lang="en-GB" b="1" dirty="0"/>
              <a:t>The above program is equivalent to:</a:t>
            </a:r>
          </a:p>
          <a:p>
            <a:endParaRPr lang="en-GB" dirty="0"/>
          </a:p>
          <a:p>
            <a:r>
              <a:rPr lang="en-GB" dirty="0"/>
              <a:t>age = 32</a:t>
            </a:r>
          </a:p>
          <a:p>
            <a:r>
              <a:rPr lang="en-GB" dirty="0"/>
              <a:t>    </a:t>
            </a:r>
          </a:p>
          <a:p>
            <a:r>
              <a:rPr lang="en-GB" dirty="0"/>
              <a:t># the test condition is always True</a:t>
            </a:r>
          </a:p>
          <a:p>
            <a:r>
              <a:rPr lang="en-GB" dirty="0"/>
              <a:t>while True:</a:t>
            </a:r>
          </a:p>
          <a:p>
            <a:r>
              <a:rPr lang="en-GB" dirty="0"/>
              <a:t>    print('You can vote')</a:t>
            </a:r>
          </a:p>
        </p:txBody>
      </p:sp>
    </p:spTree>
    <p:extLst>
      <p:ext uri="{BB962C8B-B14F-4D97-AF65-F5344CB8AC3E}">
        <p14:creationId xmlns:p14="http://schemas.microsoft.com/office/powerpoint/2010/main" val="1858507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30402-0533-0613-EF02-68925D20873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C7D3952-A67E-9F70-EC97-EB0C55E816F8}"/>
              </a:ext>
            </a:extLst>
          </p:cNvPr>
          <p:cNvSpPr txBox="1"/>
          <p:nvPr/>
        </p:nvSpPr>
        <p:spPr>
          <a:xfrm>
            <a:off x="584791" y="478465"/>
            <a:ext cx="10154093" cy="4708981"/>
          </a:xfrm>
          <a:prstGeom prst="rect">
            <a:avLst/>
          </a:prstGeom>
          <a:noFill/>
        </p:spPr>
        <p:txBody>
          <a:bodyPr wrap="square">
            <a:spAutoFit/>
          </a:bodyPr>
          <a:lstStyle/>
          <a:p>
            <a:r>
              <a:rPr lang="en-GB" sz="2000" dirty="0"/>
              <a:t>The while loop requires relevant variables to be ready, in this example we need to define an indexing variable, </a:t>
            </a:r>
            <a:r>
              <a:rPr lang="en-GB" sz="2000" dirty="0" err="1"/>
              <a:t>i</a:t>
            </a:r>
            <a:r>
              <a:rPr lang="en-GB" sz="2000" dirty="0"/>
              <a:t>, which we set to 1.</a:t>
            </a:r>
          </a:p>
          <a:p>
            <a:endParaRPr lang="en-GB" sz="2000" dirty="0"/>
          </a:p>
          <a:p>
            <a:r>
              <a:rPr lang="en-GB" sz="2000" b="1" dirty="0"/>
              <a:t>The break Statement</a:t>
            </a:r>
          </a:p>
          <a:p>
            <a:r>
              <a:rPr lang="en-GB" sz="2000" dirty="0"/>
              <a:t>With the break statement we can stop the loop even if the while condition is true:</a:t>
            </a:r>
          </a:p>
          <a:p>
            <a:endParaRPr lang="en-GB" sz="2000" dirty="0"/>
          </a:p>
          <a:p>
            <a:r>
              <a:rPr lang="en-GB" sz="2000" b="1" dirty="0"/>
              <a:t>Example</a:t>
            </a:r>
          </a:p>
          <a:p>
            <a:r>
              <a:rPr lang="en-GB" sz="2000" dirty="0"/>
              <a:t>Exit the loop when </a:t>
            </a:r>
            <a:r>
              <a:rPr lang="en-GB" sz="2000" dirty="0" err="1"/>
              <a:t>i</a:t>
            </a:r>
            <a:r>
              <a:rPr lang="en-GB" sz="2000" dirty="0"/>
              <a:t> is 3:</a:t>
            </a:r>
          </a:p>
          <a:p>
            <a:endParaRPr lang="en-GB" sz="2000" dirty="0"/>
          </a:p>
          <a:p>
            <a:r>
              <a:rPr lang="en-GB" sz="2000" dirty="0" err="1"/>
              <a:t>i</a:t>
            </a:r>
            <a:r>
              <a:rPr lang="en-GB" sz="2000" dirty="0"/>
              <a:t> = 1</a:t>
            </a:r>
          </a:p>
          <a:p>
            <a:r>
              <a:rPr lang="en-GB" sz="2000" dirty="0"/>
              <a:t>while </a:t>
            </a:r>
            <a:r>
              <a:rPr lang="en-GB" sz="2000" dirty="0" err="1"/>
              <a:t>i</a:t>
            </a:r>
            <a:r>
              <a:rPr lang="en-GB" sz="2000" dirty="0"/>
              <a:t> &lt; 6:</a:t>
            </a:r>
          </a:p>
          <a:p>
            <a:r>
              <a:rPr lang="en-GB" sz="2000" dirty="0"/>
              <a:t>  print(</a:t>
            </a:r>
            <a:r>
              <a:rPr lang="en-GB" sz="2000" dirty="0" err="1"/>
              <a:t>i</a:t>
            </a:r>
            <a:r>
              <a:rPr lang="en-GB" sz="2000" dirty="0"/>
              <a:t>)</a:t>
            </a:r>
          </a:p>
          <a:p>
            <a:r>
              <a:rPr lang="en-GB" sz="2000" dirty="0"/>
              <a:t>  if </a:t>
            </a:r>
            <a:r>
              <a:rPr lang="en-GB" sz="2000" dirty="0" err="1"/>
              <a:t>i</a:t>
            </a:r>
            <a:r>
              <a:rPr lang="en-GB" sz="2000" dirty="0"/>
              <a:t> == 3:</a:t>
            </a:r>
          </a:p>
          <a:p>
            <a:r>
              <a:rPr lang="en-GB" sz="2000" dirty="0"/>
              <a:t>    break</a:t>
            </a:r>
          </a:p>
          <a:p>
            <a:r>
              <a:rPr lang="en-GB" sz="2000" dirty="0"/>
              <a:t>  </a:t>
            </a:r>
            <a:r>
              <a:rPr lang="en-GB" sz="2000" dirty="0" err="1"/>
              <a:t>i</a:t>
            </a:r>
            <a:r>
              <a:rPr lang="en-GB" sz="2000" dirty="0"/>
              <a:t> += 1</a:t>
            </a:r>
          </a:p>
        </p:txBody>
      </p:sp>
    </p:spTree>
    <p:extLst>
      <p:ext uri="{BB962C8B-B14F-4D97-AF65-F5344CB8AC3E}">
        <p14:creationId xmlns:p14="http://schemas.microsoft.com/office/powerpoint/2010/main" val="30346603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CBEEED-AD1D-F74A-91A8-C8952D9F0546}"/>
              </a:ext>
            </a:extLst>
          </p:cNvPr>
          <p:cNvSpPr txBox="1"/>
          <p:nvPr/>
        </p:nvSpPr>
        <p:spPr>
          <a:xfrm>
            <a:off x="159488" y="202020"/>
            <a:ext cx="11695814" cy="6555641"/>
          </a:xfrm>
          <a:prstGeom prst="rect">
            <a:avLst/>
          </a:prstGeom>
          <a:noFill/>
        </p:spPr>
        <p:txBody>
          <a:bodyPr wrap="square">
            <a:spAutoFit/>
          </a:bodyPr>
          <a:lstStyle/>
          <a:p>
            <a:r>
              <a:rPr lang="en-GB" sz="2000" b="1" dirty="0"/>
              <a:t>Python while loop with break statement:</a:t>
            </a:r>
          </a:p>
          <a:p>
            <a:r>
              <a:rPr lang="en-GB" sz="2000" dirty="0"/>
              <a:t>We can use a break statement inside a while loop to terminate the loop immediately without checking the test condition. For example,</a:t>
            </a:r>
          </a:p>
          <a:p>
            <a:endParaRPr lang="en-GB" sz="2000" dirty="0"/>
          </a:p>
          <a:p>
            <a:r>
              <a:rPr lang="en-GB" sz="2000" dirty="0"/>
              <a:t>while True:</a:t>
            </a:r>
          </a:p>
          <a:p>
            <a:r>
              <a:rPr lang="en-GB" sz="2000" dirty="0"/>
              <a:t>    </a:t>
            </a:r>
            <a:r>
              <a:rPr lang="en-GB" sz="2000" dirty="0" err="1"/>
              <a:t>user_input</a:t>
            </a:r>
            <a:r>
              <a:rPr lang="en-GB" sz="2000" dirty="0"/>
              <a:t> = input('Enter your name: ')</a:t>
            </a:r>
          </a:p>
          <a:p>
            <a:endParaRPr lang="en-GB" sz="2000" dirty="0"/>
          </a:p>
          <a:p>
            <a:r>
              <a:rPr lang="en-GB" sz="2000" dirty="0"/>
              <a:t>    # terminate the loop when user enters end</a:t>
            </a:r>
          </a:p>
          <a:p>
            <a:r>
              <a:rPr lang="en-GB" sz="2000" dirty="0"/>
              <a:t>    if </a:t>
            </a:r>
            <a:r>
              <a:rPr lang="en-GB" sz="2000" dirty="0" err="1"/>
              <a:t>user_input</a:t>
            </a:r>
            <a:r>
              <a:rPr lang="en-GB" sz="2000" dirty="0"/>
              <a:t> == 'end':</a:t>
            </a:r>
          </a:p>
          <a:p>
            <a:r>
              <a:rPr lang="en-GB" sz="2000" dirty="0"/>
              <a:t>        print(</a:t>
            </a:r>
            <a:r>
              <a:rPr lang="en-GB" sz="2000" dirty="0" err="1"/>
              <a:t>f'The</a:t>
            </a:r>
            <a:r>
              <a:rPr lang="en-GB" sz="2000" dirty="0"/>
              <a:t> loop is ended')</a:t>
            </a:r>
          </a:p>
          <a:p>
            <a:r>
              <a:rPr lang="en-GB" sz="2000" dirty="0"/>
              <a:t>        break  </a:t>
            </a:r>
          </a:p>
          <a:p>
            <a:endParaRPr lang="en-GB" sz="2000" dirty="0"/>
          </a:p>
          <a:p>
            <a:r>
              <a:rPr lang="en-GB" sz="2000" dirty="0"/>
              <a:t>    print(</a:t>
            </a:r>
            <a:r>
              <a:rPr lang="en-GB" sz="2000" dirty="0" err="1"/>
              <a:t>f'Hi</a:t>
            </a:r>
            <a:r>
              <a:rPr lang="en-GB" sz="2000" dirty="0"/>
              <a:t> {</a:t>
            </a:r>
            <a:r>
              <a:rPr lang="en-GB" sz="2000" dirty="0" err="1"/>
              <a:t>user_input</a:t>
            </a:r>
            <a:r>
              <a:rPr lang="en-GB" sz="2000" dirty="0"/>
              <a:t>}’)</a:t>
            </a:r>
          </a:p>
          <a:p>
            <a:endParaRPr lang="en-GB" sz="2000" dirty="0"/>
          </a:p>
          <a:p>
            <a:r>
              <a:rPr lang="en-GB" sz="2000" b="1" dirty="0"/>
              <a:t>Output</a:t>
            </a:r>
            <a:endParaRPr lang="en-GB" sz="2000" dirty="0"/>
          </a:p>
          <a:p>
            <a:r>
              <a:rPr lang="en-GB" sz="2000" dirty="0"/>
              <a:t>Enter your name: Kevin</a:t>
            </a:r>
          </a:p>
          <a:p>
            <a:r>
              <a:rPr lang="en-GB" sz="2000" dirty="0"/>
              <a:t>Hi Kevin</a:t>
            </a:r>
          </a:p>
          <a:p>
            <a:r>
              <a:rPr lang="en-GB" sz="2000" dirty="0"/>
              <a:t>Enter your name: end</a:t>
            </a:r>
          </a:p>
          <a:p>
            <a:r>
              <a:rPr lang="en-GB" sz="2000" dirty="0"/>
              <a:t>The loop is ended</a:t>
            </a:r>
          </a:p>
          <a:p>
            <a:r>
              <a:rPr lang="en-GB" sz="2000" dirty="0"/>
              <a:t>Here, the condition of the while loop is always True. However, if the user enters end, the loop </a:t>
            </a:r>
            <a:r>
              <a:rPr lang="en-GB" sz="2000" dirty="0" err="1"/>
              <a:t>termiantes</a:t>
            </a:r>
            <a:r>
              <a:rPr lang="en-GB" sz="2000" dirty="0"/>
              <a:t> because of the break statement.	</a:t>
            </a:r>
          </a:p>
        </p:txBody>
      </p:sp>
    </p:spTree>
    <p:extLst>
      <p:ext uri="{BB962C8B-B14F-4D97-AF65-F5344CB8AC3E}">
        <p14:creationId xmlns:p14="http://schemas.microsoft.com/office/powerpoint/2010/main" val="6386369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77F397-7294-624E-1D45-AEA6303EC5F7}"/>
              </a:ext>
            </a:extLst>
          </p:cNvPr>
          <p:cNvSpPr txBox="1"/>
          <p:nvPr/>
        </p:nvSpPr>
        <p:spPr>
          <a:xfrm>
            <a:off x="287079" y="393404"/>
            <a:ext cx="11557591" cy="6247864"/>
          </a:xfrm>
          <a:prstGeom prst="rect">
            <a:avLst/>
          </a:prstGeom>
          <a:noFill/>
        </p:spPr>
        <p:txBody>
          <a:bodyPr wrap="square">
            <a:spAutoFit/>
          </a:bodyPr>
          <a:lstStyle/>
          <a:p>
            <a:r>
              <a:rPr lang="en-GB" sz="2000" b="1" dirty="0"/>
              <a:t>Python while loop with else clause:</a:t>
            </a:r>
          </a:p>
          <a:p>
            <a:r>
              <a:rPr lang="en-GB" sz="2000" dirty="0"/>
              <a:t>In Python, a while loop can have an optional else clause - that is executed once the loop condition is False. For example,</a:t>
            </a:r>
          </a:p>
          <a:p>
            <a:r>
              <a:rPr lang="en-GB" sz="2000" dirty="0"/>
              <a:t>counter = 0</a:t>
            </a:r>
          </a:p>
          <a:p>
            <a:endParaRPr lang="en-GB" sz="2000" dirty="0"/>
          </a:p>
          <a:p>
            <a:r>
              <a:rPr lang="en-GB" sz="2000" dirty="0"/>
              <a:t>while counter  &lt;  2:</a:t>
            </a:r>
          </a:p>
          <a:p>
            <a:r>
              <a:rPr lang="en-GB" sz="2000" dirty="0"/>
              <a:t>    print('This is inside loop')</a:t>
            </a:r>
          </a:p>
          <a:p>
            <a:r>
              <a:rPr lang="en-GB" sz="2000" dirty="0"/>
              <a:t>    counter = counter + 1</a:t>
            </a:r>
          </a:p>
          <a:p>
            <a:r>
              <a:rPr lang="en-GB" sz="2000" dirty="0"/>
              <a:t>else:</a:t>
            </a:r>
          </a:p>
          <a:p>
            <a:r>
              <a:rPr lang="en-GB" sz="2000" dirty="0"/>
              <a:t>    print('This is inside else block’)</a:t>
            </a:r>
          </a:p>
          <a:p>
            <a:endParaRPr lang="en-GB" sz="2000" dirty="0"/>
          </a:p>
          <a:p>
            <a:r>
              <a:rPr lang="en-GB" sz="2000" b="1" dirty="0"/>
              <a:t>Output:</a:t>
            </a:r>
          </a:p>
          <a:p>
            <a:r>
              <a:rPr lang="en-GB" sz="2000" dirty="0"/>
              <a:t>This is inside loop</a:t>
            </a:r>
          </a:p>
          <a:p>
            <a:r>
              <a:rPr lang="en-GB" sz="2000" dirty="0"/>
              <a:t>This is inside loop</a:t>
            </a:r>
          </a:p>
          <a:p>
            <a:r>
              <a:rPr lang="en-GB" sz="2000" dirty="0"/>
              <a:t>This is inside else block</a:t>
            </a:r>
          </a:p>
          <a:p>
            <a:endParaRPr lang="en-GB" sz="2000" dirty="0"/>
          </a:p>
          <a:p>
            <a:r>
              <a:rPr lang="en-GB" sz="2000" dirty="0"/>
              <a:t>Here, on the third iteration, the counter becomes 2 which terminates the loop. It then executes the else block and prints This is inside else block.</a:t>
            </a:r>
          </a:p>
          <a:p>
            <a:endParaRPr lang="en-GB" sz="2000" dirty="0"/>
          </a:p>
          <a:p>
            <a:r>
              <a:rPr lang="en-GB" sz="2000" dirty="0"/>
              <a:t>Note: The else block will not execute if the while loop is terminated by a break statement.</a:t>
            </a:r>
          </a:p>
        </p:txBody>
      </p:sp>
    </p:spTree>
    <p:extLst>
      <p:ext uri="{BB962C8B-B14F-4D97-AF65-F5344CB8AC3E}">
        <p14:creationId xmlns:p14="http://schemas.microsoft.com/office/powerpoint/2010/main" val="27595363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54594-642F-9337-032A-1AD6FDEEF0F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2D99D7E-37F5-9568-BF39-B1A52CDD2D6D}"/>
              </a:ext>
            </a:extLst>
          </p:cNvPr>
          <p:cNvSpPr txBox="1"/>
          <p:nvPr/>
        </p:nvSpPr>
        <p:spPr>
          <a:xfrm>
            <a:off x="446567" y="313476"/>
            <a:ext cx="11291777" cy="6186309"/>
          </a:xfrm>
          <a:prstGeom prst="rect">
            <a:avLst/>
          </a:prstGeom>
          <a:noFill/>
        </p:spPr>
        <p:txBody>
          <a:bodyPr wrap="square">
            <a:spAutoFit/>
          </a:bodyPr>
          <a:lstStyle/>
          <a:p>
            <a:r>
              <a:rPr lang="en-GB" b="1" dirty="0"/>
              <a:t>The continue Statement</a:t>
            </a:r>
          </a:p>
          <a:p>
            <a:r>
              <a:rPr lang="en-GB" dirty="0"/>
              <a:t>With the continue statement we can stop the current iteration, and continue with the next:</a:t>
            </a:r>
          </a:p>
          <a:p>
            <a:endParaRPr lang="en-GB" dirty="0"/>
          </a:p>
          <a:p>
            <a:r>
              <a:rPr lang="en-GB" b="1" dirty="0" err="1"/>
              <a:t>Example:Continue</a:t>
            </a:r>
            <a:r>
              <a:rPr lang="en-GB" b="1" dirty="0"/>
              <a:t> to the next iteration if </a:t>
            </a:r>
            <a:r>
              <a:rPr lang="en-GB" b="1" dirty="0" err="1"/>
              <a:t>i</a:t>
            </a:r>
            <a:r>
              <a:rPr lang="en-GB" b="1" dirty="0"/>
              <a:t> is 3:</a:t>
            </a:r>
          </a:p>
          <a:p>
            <a:endParaRPr lang="en-GB" dirty="0"/>
          </a:p>
          <a:p>
            <a:r>
              <a:rPr lang="en-GB" dirty="0" err="1"/>
              <a:t>i</a:t>
            </a:r>
            <a:r>
              <a:rPr lang="en-GB" dirty="0"/>
              <a:t> = 0</a:t>
            </a:r>
          </a:p>
          <a:p>
            <a:r>
              <a:rPr lang="en-GB" dirty="0"/>
              <a:t>while </a:t>
            </a:r>
            <a:r>
              <a:rPr lang="en-GB" dirty="0" err="1"/>
              <a:t>i</a:t>
            </a:r>
            <a:r>
              <a:rPr lang="en-GB" dirty="0"/>
              <a:t> &lt; 6:</a:t>
            </a:r>
          </a:p>
          <a:p>
            <a:r>
              <a:rPr lang="en-GB" dirty="0"/>
              <a:t>  </a:t>
            </a:r>
            <a:r>
              <a:rPr lang="en-GB" dirty="0" err="1"/>
              <a:t>i</a:t>
            </a:r>
            <a:r>
              <a:rPr lang="en-GB" dirty="0"/>
              <a:t> += 1</a:t>
            </a:r>
          </a:p>
          <a:p>
            <a:r>
              <a:rPr lang="en-GB" dirty="0"/>
              <a:t>  if </a:t>
            </a:r>
            <a:r>
              <a:rPr lang="en-GB" dirty="0" err="1"/>
              <a:t>i</a:t>
            </a:r>
            <a:r>
              <a:rPr lang="en-GB" dirty="0"/>
              <a:t> == 3:</a:t>
            </a:r>
          </a:p>
          <a:p>
            <a:r>
              <a:rPr lang="en-GB" dirty="0"/>
              <a:t>    continue</a:t>
            </a:r>
          </a:p>
          <a:p>
            <a:r>
              <a:rPr lang="en-GB" dirty="0"/>
              <a:t>  print(</a:t>
            </a:r>
            <a:r>
              <a:rPr lang="en-GB" dirty="0" err="1"/>
              <a:t>i</a:t>
            </a:r>
            <a:r>
              <a:rPr lang="en-GB" dirty="0"/>
              <a:t>)</a:t>
            </a:r>
          </a:p>
          <a:p>
            <a:r>
              <a:rPr lang="en-GB" b="1" dirty="0"/>
              <a:t>The else Statement</a:t>
            </a:r>
          </a:p>
          <a:p>
            <a:r>
              <a:rPr lang="en-GB" dirty="0"/>
              <a:t>With the else statement we can run a block of code once when the condition no longer is true:</a:t>
            </a:r>
          </a:p>
          <a:p>
            <a:endParaRPr lang="en-GB" dirty="0"/>
          </a:p>
          <a:p>
            <a:r>
              <a:rPr lang="en-GB" b="1" dirty="0"/>
              <a:t>Example :Print a message once the condition is false:</a:t>
            </a:r>
          </a:p>
          <a:p>
            <a:endParaRPr lang="en-GB" dirty="0"/>
          </a:p>
          <a:p>
            <a:r>
              <a:rPr lang="en-GB" dirty="0" err="1"/>
              <a:t>i</a:t>
            </a:r>
            <a:r>
              <a:rPr lang="en-GB" dirty="0"/>
              <a:t> = 1</a:t>
            </a:r>
          </a:p>
          <a:p>
            <a:r>
              <a:rPr lang="en-GB" dirty="0"/>
              <a:t>while </a:t>
            </a:r>
            <a:r>
              <a:rPr lang="en-GB" dirty="0" err="1"/>
              <a:t>i</a:t>
            </a:r>
            <a:r>
              <a:rPr lang="en-GB" dirty="0"/>
              <a:t> &lt; 6:</a:t>
            </a:r>
          </a:p>
          <a:p>
            <a:r>
              <a:rPr lang="en-GB" dirty="0"/>
              <a:t>  print(</a:t>
            </a:r>
            <a:r>
              <a:rPr lang="en-GB" dirty="0" err="1"/>
              <a:t>i</a:t>
            </a:r>
            <a:r>
              <a:rPr lang="en-GB" dirty="0"/>
              <a:t>)</a:t>
            </a:r>
          </a:p>
          <a:p>
            <a:r>
              <a:rPr lang="en-GB" dirty="0"/>
              <a:t>  </a:t>
            </a:r>
            <a:r>
              <a:rPr lang="en-GB" dirty="0" err="1"/>
              <a:t>i</a:t>
            </a:r>
            <a:r>
              <a:rPr lang="en-GB" dirty="0"/>
              <a:t> += 1</a:t>
            </a:r>
          </a:p>
          <a:p>
            <a:r>
              <a:rPr lang="en-GB" dirty="0"/>
              <a:t>else:</a:t>
            </a:r>
          </a:p>
          <a:p>
            <a:r>
              <a:rPr lang="en-GB" dirty="0"/>
              <a:t>  print("</a:t>
            </a:r>
            <a:r>
              <a:rPr lang="en-GB" dirty="0" err="1"/>
              <a:t>i</a:t>
            </a:r>
            <a:r>
              <a:rPr lang="en-GB" dirty="0"/>
              <a:t> is no longer less than 6")</a:t>
            </a:r>
          </a:p>
        </p:txBody>
      </p:sp>
    </p:spTree>
    <p:extLst>
      <p:ext uri="{BB962C8B-B14F-4D97-AF65-F5344CB8AC3E}">
        <p14:creationId xmlns:p14="http://schemas.microsoft.com/office/powerpoint/2010/main" val="39813178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F2D4A-7E3E-DABF-1BC0-14AAB6093E3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55EB338-EE61-4BB7-262D-3B0BA586B5A5}"/>
              </a:ext>
            </a:extLst>
          </p:cNvPr>
          <p:cNvSpPr txBox="1"/>
          <p:nvPr/>
        </p:nvSpPr>
        <p:spPr>
          <a:xfrm>
            <a:off x="510363" y="542260"/>
            <a:ext cx="11227981" cy="5324535"/>
          </a:xfrm>
          <a:prstGeom prst="rect">
            <a:avLst/>
          </a:prstGeom>
          <a:noFill/>
        </p:spPr>
        <p:txBody>
          <a:bodyPr wrap="square">
            <a:spAutoFit/>
          </a:bodyPr>
          <a:lstStyle/>
          <a:p>
            <a:r>
              <a:rPr lang="en-GB" sz="2000" b="1" dirty="0"/>
              <a:t>Python For Loops:</a:t>
            </a:r>
          </a:p>
          <a:p>
            <a:r>
              <a:rPr lang="en-GB" sz="2000" dirty="0"/>
              <a:t>A for loop is used for iterating over a sequence (that is either a list, a tuple, a dictionary, a set, or a string).</a:t>
            </a:r>
          </a:p>
          <a:p>
            <a:endParaRPr lang="en-GB" sz="2000" dirty="0"/>
          </a:p>
          <a:p>
            <a:r>
              <a:rPr lang="en-GB" sz="2000" dirty="0"/>
              <a:t>This is less like the for keyword in other programming languages, and works more like an iterator method as found in other object-orientated programming languages.</a:t>
            </a:r>
          </a:p>
          <a:p>
            <a:endParaRPr lang="en-GB" sz="2000" dirty="0"/>
          </a:p>
          <a:p>
            <a:r>
              <a:rPr lang="en-GB" sz="2000" dirty="0"/>
              <a:t>With the for loop we can execute a set of statements, once for each item in a list, tuple, set etc.</a:t>
            </a:r>
          </a:p>
          <a:p>
            <a:endParaRPr lang="en-GB" sz="2000" dirty="0"/>
          </a:p>
          <a:p>
            <a:r>
              <a:rPr lang="en-GB" sz="2000" b="1" dirty="0"/>
              <a:t>Example:</a:t>
            </a:r>
          </a:p>
          <a:p>
            <a:r>
              <a:rPr lang="en-GB" sz="2000" dirty="0"/>
              <a:t>Print each fruit in a fruit list:</a:t>
            </a:r>
          </a:p>
          <a:p>
            <a:endParaRPr lang="en-GB" sz="2000" dirty="0"/>
          </a:p>
          <a:p>
            <a:r>
              <a:rPr lang="en-GB" sz="2000" dirty="0"/>
              <a:t>fruits = ["apple", "banana", "cherry"]</a:t>
            </a:r>
          </a:p>
          <a:p>
            <a:r>
              <a:rPr lang="en-GB" sz="2000" dirty="0"/>
              <a:t>for x in fruits:</a:t>
            </a:r>
          </a:p>
          <a:p>
            <a:r>
              <a:rPr lang="en-GB" sz="2000" dirty="0"/>
              <a:t>  print(x)</a:t>
            </a:r>
          </a:p>
          <a:p>
            <a:endParaRPr lang="en-GB" sz="2000" dirty="0"/>
          </a:p>
          <a:p>
            <a:r>
              <a:rPr lang="en-GB" sz="2000" dirty="0"/>
              <a:t>The for loop does not require an indexing variable to set beforehand.</a:t>
            </a:r>
          </a:p>
        </p:txBody>
      </p:sp>
    </p:spTree>
    <p:extLst>
      <p:ext uri="{BB962C8B-B14F-4D97-AF65-F5344CB8AC3E}">
        <p14:creationId xmlns:p14="http://schemas.microsoft.com/office/powerpoint/2010/main" val="28701792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E56AC9-FD76-6EEB-ADE0-232531CF81FC}"/>
              </a:ext>
            </a:extLst>
          </p:cNvPr>
          <p:cNvSpPr txBox="1"/>
          <p:nvPr/>
        </p:nvSpPr>
        <p:spPr>
          <a:xfrm>
            <a:off x="180753" y="138223"/>
            <a:ext cx="11887200" cy="7121245"/>
          </a:xfrm>
          <a:prstGeom prst="rect">
            <a:avLst/>
          </a:prstGeom>
          <a:noFill/>
        </p:spPr>
        <p:txBody>
          <a:bodyPr wrap="square">
            <a:spAutoFit/>
          </a:bodyPr>
          <a:lstStyle/>
          <a:p>
            <a:r>
              <a:rPr lang="en-GB" sz="2000" b="1" dirty="0"/>
              <a:t>for loop Syntax</a:t>
            </a:r>
          </a:p>
          <a:p>
            <a:r>
              <a:rPr lang="en-GB" sz="2000" dirty="0"/>
              <a:t>for </a:t>
            </a:r>
            <a:r>
              <a:rPr lang="en-GB" sz="2000" dirty="0" err="1"/>
              <a:t>val</a:t>
            </a:r>
            <a:r>
              <a:rPr lang="en-GB" sz="2000" dirty="0"/>
              <a:t> in sequence:</a:t>
            </a:r>
          </a:p>
          <a:p>
            <a:r>
              <a:rPr lang="en-GB" sz="2000" dirty="0"/>
              <a:t>    # run this code</a:t>
            </a:r>
          </a:p>
          <a:p>
            <a:r>
              <a:rPr lang="en-GB" sz="2000" dirty="0"/>
              <a:t>The for loop iterates over the elements of sequence in order, and in each iteration, the body of the loop is executed.</a:t>
            </a:r>
          </a:p>
          <a:p>
            <a:endParaRPr lang="en-GB" sz="2000" dirty="0"/>
          </a:p>
          <a:p>
            <a:r>
              <a:rPr lang="en-GB" sz="2000" dirty="0"/>
              <a:t>The loop ends after the body of the loop is executed for the last item.</a:t>
            </a:r>
          </a:p>
          <a:p>
            <a:endParaRPr lang="en-GB" sz="2000" dirty="0"/>
          </a:p>
          <a:p>
            <a:r>
              <a:rPr lang="en-GB" sz="2000" b="1" dirty="0"/>
              <a:t>Indentation in Loop:</a:t>
            </a:r>
          </a:p>
          <a:p>
            <a:r>
              <a:rPr lang="en-GB" sz="2000" dirty="0"/>
              <a:t>In Python, we use indentation (spaces at the beginning of a line) to define a block of code, such as the body of a loop. For example,</a:t>
            </a:r>
          </a:p>
          <a:p>
            <a:endParaRPr lang="en-GB" sz="2000" dirty="0"/>
          </a:p>
          <a:p>
            <a:r>
              <a:rPr lang="en-GB" sz="2000" dirty="0"/>
              <a:t>languages = ['Swift', 'Python', 'Go']</a:t>
            </a:r>
          </a:p>
          <a:p>
            <a:endParaRPr lang="en-GB" sz="2000" dirty="0"/>
          </a:p>
          <a:p>
            <a:r>
              <a:rPr lang="en-GB" sz="2000" dirty="0"/>
              <a:t># start of the loop</a:t>
            </a:r>
          </a:p>
          <a:p>
            <a:r>
              <a:rPr lang="en-GB" sz="2000" dirty="0"/>
              <a:t>for lang in languages:</a:t>
            </a:r>
          </a:p>
          <a:p>
            <a:r>
              <a:rPr lang="en-GB" sz="2000" dirty="0"/>
              <a:t>    print(lang)</a:t>
            </a:r>
          </a:p>
          <a:p>
            <a:r>
              <a:rPr lang="en-GB" sz="2000" dirty="0"/>
              <a:t>    print('-----')</a:t>
            </a:r>
          </a:p>
          <a:p>
            <a:r>
              <a:rPr lang="en-GB" sz="2000" dirty="0"/>
              <a:t># end of the for loop</a:t>
            </a:r>
          </a:p>
          <a:p>
            <a:endParaRPr lang="en-GB" sz="2000" dirty="0"/>
          </a:p>
          <a:p>
            <a:r>
              <a:rPr lang="en-GB" sz="2000" dirty="0"/>
              <a:t>print('Last statement')</a:t>
            </a:r>
          </a:p>
          <a:p>
            <a:endParaRPr lang="en-GB" sz="2000" dirty="0"/>
          </a:p>
        </p:txBody>
      </p:sp>
      <p:sp>
        <p:nvSpPr>
          <p:cNvPr id="7" name="TextBox 6">
            <a:extLst>
              <a:ext uri="{FF2B5EF4-FFF2-40B4-BE49-F238E27FC236}">
                <a16:creationId xmlns:a16="http://schemas.microsoft.com/office/drawing/2014/main" id="{BA986273-5421-FEF8-E196-1F0928562C14}"/>
              </a:ext>
            </a:extLst>
          </p:cNvPr>
          <p:cNvSpPr txBox="1"/>
          <p:nvPr/>
        </p:nvSpPr>
        <p:spPr>
          <a:xfrm>
            <a:off x="4494913" y="3229582"/>
            <a:ext cx="7371021" cy="3477875"/>
          </a:xfrm>
          <a:prstGeom prst="rect">
            <a:avLst/>
          </a:prstGeom>
          <a:noFill/>
        </p:spPr>
        <p:txBody>
          <a:bodyPr wrap="square">
            <a:spAutoFit/>
          </a:bodyPr>
          <a:lstStyle/>
          <a:p>
            <a:r>
              <a:rPr lang="en-GB" sz="2000" b="1" dirty="0"/>
              <a:t>Output</a:t>
            </a:r>
          </a:p>
          <a:p>
            <a:endParaRPr lang="en-GB" sz="2000" dirty="0"/>
          </a:p>
          <a:p>
            <a:r>
              <a:rPr lang="en-GB" sz="2000" dirty="0"/>
              <a:t>Swift</a:t>
            </a:r>
          </a:p>
          <a:p>
            <a:r>
              <a:rPr lang="en-GB" sz="2000" dirty="0"/>
              <a:t>-----</a:t>
            </a:r>
          </a:p>
          <a:p>
            <a:r>
              <a:rPr lang="en-GB" sz="2000" dirty="0"/>
              <a:t>Python</a:t>
            </a:r>
          </a:p>
          <a:p>
            <a:r>
              <a:rPr lang="en-GB" sz="2000" dirty="0"/>
              <a:t>-----</a:t>
            </a:r>
          </a:p>
          <a:p>
            <a:r>
              <a:rPr lang="en-GB" sz="2000" dirty="0"/>
              <a:t>Go</a:t>
            </a:r>
          </a:p>
          <a:p>
            <a:r>
              <a:rPr lang="en-GB" sz="2000" dirty="0"/>
              <a:t>-----</a:t>
            </a:r>
          </a:p>
          <a:p>
            <a:r>
              <a:rPr lang="en-GB" sz="2000" dirty="0"/>
              <a:t>Last statement</a:t>
            </a:r>
          </a:p>
          <a:p>
            <a:r>
              <a:rPr lang="en-GB" sz="2000" dirty="0"/>
              <a:t>Here, print('Last statement') is outside the body of the loop. Therefore, this statement is executed only once at the end.</a:t>
            </a:r>
          </a:p>
        </p:txBody>
      </p:sp>
    </p:spTree>
    <p:extLst>
      <p:ext uri="{BB962C8B-B14F-4D97-AF65-F5344CB8AC3E}">
        <p14:creationId xmlns:p14="http://schemas.microsoft.com/office/powerpoint/2010/main" val="41059496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B8483-CAA1-9B91-E097-579854C21B8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74782F6-EF33-F725-81AC-300503857810}"/>
              </a:ext>
            </a:extLst>
          </p:cNvPr>
          <p:cNvSpPr txBox="1"/>
          <p:nvPr/>
        </p:nvSpPr>
        <p:spPr>
          <a:xfrm>
            <a:off x="116958" y="117693"/>
            <a:ext cx="11451265" cy="6740307"/>
          </a:xfrm>
          <a:prstGeom prst="rect">
            <a:avLst/>
          </a:prstGeom>
          <a:noFill/>
        </p:spPr>
        <p:txBody>
          <a:bodyPr wrap="square">
            <a:spAutoFit/>
          </a:bodyPr>
          <a:lstStyle/>
          <a:p>
            <a:r>
              <a:rPr lang="en-GB" b="1" dirty="0"/>
              <a:t>Looping Through a String</a:t>
            </a:r>
          </a:p>
          <a:p>
            <a:r>
              <a:rPr lang="en-GB" dirty="0"/>
              <a:t>Even strings are </a:t>
            </a:r>
            <a:r>
              <a:rPr lang="en-GB" dirty="0" err="1"/>
              <a:t>iterable</a:t>
            </a:r>
            <a:r>
              <a:rPr lang="en-GB" dirty="0"/>
              <a:t> objects, they contain a sequence of characters:</a:t>
            </a:r>
          </a:p>
          <a:p>
            <a:endParaRPr lang="en-GB" dirty="0"/>
          </a:p>
          <a:p>
            <a:r>
              <a:rPr lang="en-GB" b="1" dirty="0" err="1"/>
              <a:t>Example:Loop</a:t>
            </a:r>
            <a:r>
              <a:rPr lang="en-GB" b="1" dirty="0"/>
              <a:t> through the letters in the word "banana":</a:t>
            </a:r>
          </a:p>
          <a:p>
            <a:endParaRPr lang="en-GB" dirty="0"/>
          </a:p>
          <a:p>
            <a:r>
              <a:rPr lang="en-GB" dirty="0"/>
              <a:t>for x in "banana":</a:t>
            </a:r>
          </a:p>
          <a:p>
            <a:r>
              <a:rPr lang="en-GB" dirty="0"/>
              <a:t>  print(x)</a:t>
            </a:r>
          </a:p>
          <a:p>
            <a:r>
              <a:rPr lang="en-GB" dirty="0"/>
              <a:t>The break Statement</a:t>
            </a:r>
          </a:p>
          <a:p>
            <a:r>
              <a:rPr lang="en-GB" dirty="0"/>
              <a:t>With the break statement we can stop the loop before it has looped through all the items:</a:t>
            </a:r>
          </a:p>
          <a:p>
            <a:endParaRPr lang="en-GB" dirty="0"/>
          </a:p>
          <a:p>
            <a:r>
              <a:rPr lang="en-GB" b="1" dirty="0"/>
              <a:t>Example :Exit the loop when x is "banana":</a:t>
            </a:r>
          </a:p>
          <a:p>
            <a:endParaRPr lang="en-GB" dirty="0"/>
          </a:p>
          <a:p>
            <a:r>
              <a:rPr lang="en-GB" dirty="0"/>
              <a:t>fruits = ["apple", "banana", "cherry"]</a:t>
            </a:r>
          </a:p>
          <a:p>
            <a:r>
              <a:rPr lang="en-GB" dirty="0"/>
              <a:t>for x in fruits:</a:t>
            </a:r>
          </a:p>
          <a:p>
            <a:r>
              <a:rPr lang="en-GB" dirty="0"/>
              <a:t>  print(x)</a:t>
            </a:r>
          </a:p>
          <a:p>
            <a:r>
              <a:rPr lang="en-GB" dirty="0"/>
              <a:t>  if x == "banana":</a:t>
            </a:r>
          </a:p>
          <a:p>
            <a:r>
              <a:rPr lang="en-GB" dirty="0"/>
              <a:t>    break</a:t>
            </a:r>
          </a:p>
          <a:p>
            <a:r>
              <a:rPr lang="en-GB" b="1" dirty="0" err="1"/>
              <a:t>Example:Exit</a:t>
            </a:r>
            <a:r>
              <a:rPr lang="en-GB" b="1" dirty="0"/>
              <a:t> the loop when x is "banana", but this time the break comes before the print:</a:t>
            </a:r>
          </a:p>
          <a:p>
            <a:endParaRPr lang="en-GB" dirty="0"/>
          </a:p>
          <a:p>
            <a:r>
              <a:rPr lang="en-GB" dirty="0"/>
              <a:t>fruits = ["apple", "banana", "cherry"]</a:t>
            </a:r>
          </a:p>
          <a:p>
            <a:r>
              <a:rPr lang="en-GB" dirty="0"/>
              <a:t>for x in fruits:</a:t>
            </a:r>
          </a:p>
          <a:p>
            <a:r>
              <a:rPr lang="en-GB" dirty="0"/>
              <a:t>  if x == "banana":</a:t>
            </a:r>
          </a:p>
          <a:p>
            <a:r>
              <a:rPr lang="en-GB" dirty="0"/>
              <a:t>    break</a:t>
            </a:r>
          </a:p>
          <a:p>
            <a:r>
              <a:rPr lang="en-GB" dirty="0"/>
              <a:t>  print(x)</a:t>
            </a:r>
          </a:p>
        </p:txBody>
      </p:sp>
    </p:spTree>
    <p:extLst>
      <p:ext uri="{BB962C8B-B14F-4D97-AF65-F5344CB8AC3E}">
        <p14:creationId xmlns:p14="http://schemas.microsoft.com/office/powerpoint/2010/main" val="27588166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3E58BB-67EB-2036-5630-F801F1AB51EE}"/>
              </a:ext>
            </a:extLst>
          </p:cNvPr>
          <p:cNvSpPr txBox="1"/>
          <p:nvPr/>
        </p:nvSpPr>
        <p:spPr>
          <a:xfrm>
            <a:off x="818707" y="751344"/>
            <a:ext cx="11015330" cy="5632311"/>
          </a:xfrm>
          <a:prstGeom prst="rect">
            <a:avLst/>
          </a:prstGeom>
          <a:noFill/>
        </p:spPr>
        <p:txBody>
          <a:bodyPr wrap="square">
            <a:spAutoFit/>
          </a:bodyPr>
          <a:lstStyle/>
          <a:p>
            <a:r>
              <a:rPr lang="en-GB" sz="2000" b="1" dirty="0"/>
              <a:t>Using for loop without accessing sequence items:</a:t>
            </a:r>
          </a:p>
          <a:p>
            <a:endParaRPr lang="en-GB" sz="2000" b="1" dirty="0"/>
          </a:p>
          <a:p>
            <a:r>
              <a:rPr lang="en-GB" sz="2000" dirty="0"/>
              <a:t>If we don't intend to use items of sequence inside the body of a loop, it is clearer to use the _ (underscore) as the loop variable. For example,</a:t>
            </a:r>
          </a:p>
          <a:p>
            <a:endParaRPr lang="en-GB" sz="2000" dirty="0"/>
          </a:p>
          <a:p>
            <a:r>
              <a:rPr lang="en-GB" sz="2000" dirty="0"/>
              <a:t># iterate from </a:t>
            </a:r>
            <a:r>
              <a:rPr lang="en-GB" sz="2000" dirty="0" err="1"/>
              <a:t>i</a:t>
            </a:r>
            <a:r>
              <a:rPr lang="en-GB" sz="2000" dirty="0"/>
              <a:t> = 0 to 3</a:t>
            </a:r>
          </a:p>
          <a:p>
            <a:r>
              <a:rPr lang="en-GB" sz="2000" dirty="0"/>
              <a:t>for _ in range(0, 4:</a:t>
            </a:r>
          </a:p>
          <a:p>
            <a:r>
              <a:rPr lang="en-GB" sz="2000" dirty="0"/>
              <a:t>    print('Hi’)</a:t>
            </a:r>
          </a:p>
          <a:p>
            <a:endParaRPr lang="en-GB" sz="2000" dirty="0"/>
          </a:p>
          <a:p>
            <a:endParaRPr lang="en-GB" sz="2000" dirty="0"/>
          </a:p>
          <a:p>
            <a:r>
              <a:rPr lang="en-GB" sz="2000" b="1" dirty="0"/>
              <a:t>Output</a:t>
            </a:r>
          </a:p>
          <a:p>
            <a:endParaRPr lang="en-GB" sz="2000" dirty="0"/>
          </a:p>
          <a:p>
            <a:r>
              <a:rPr lang="en-GB" sz="2000" dirty="0"/>
              <a:t>0</a:t>
            </a:r>
          </a:p>
          <a:p>
            <a:r>
              <a:rPr lang="en-GB" sz="2000" dirty="0"/>
              <a:t>1</a:t>
            </a:r>
          </a:p>
          <a:p>
            <a:r>
              <a:rPr lang="en-GB" sz="2000" dirty="0"/>
              <a:t>2</a:t>
            </a:r>
          </a:p>
          <a:p>
            <a:r>
              <a:rPr lang="en-GB" sz="2000" dirty="0"/>
              <a:t>3</a:t>
            </a:r>
          </a:p>
          <a:p>
            <a:r>
              <a:rPr lang="en-GB" sz="2000" dirty="0"/>
              <a:t>Here, the loop runs four times. In each iteration, we have displayed Hi. Since we are not using the items of the sequence(0, 1, 2 and 4) in the loop body, it is better to use _ as the loop variable.</a:t>
            </a:r>
          </a:p>
        </p:txBody>
      </p:sp>
    </p:spTree>
    <p:extLst>
      <p:ext uri="{BB962C8B-B14F-4D97-AF65-F5344CB8AC3E}">
        <p14:creationId xmlns:p14="http://schemas.microsoft.com/office/powerpoint/2010/main" val="152749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24AA3-C203-A50A-2DC2-C5362011E5D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DB46687-2DC7-4168-2183-81426F5EF5C8}"/>
              </a:ext>
            </a:extLst>
          </p:cNvPr>
          <p:cNvSpPr txBox="1"/>
          <p:nvPr/>
        </p:nvSpPr>
        <p:spPr>
          <a:xfrm>
            <a:off x="287079" y="329609"/>
            <a:ext cx="11334307" cy="5940088"/>
          </a:xfrm>
          <a:prstGeom prst="rect">
            <a:avLst/>
          </a:prstGeom>
          <a:noFill/>
        </p:spPr>
        <p:txBody>
          <a:bodyPr wrap="square">
            <a:spAutoFit/>
          </a:bodyPr>
          <a:lstStyle/>
          <a:p>
            <a:r>
              <a:rPr lang="en-GB" sz="2000" b="1" dirty="0"/>
              <a:t>Accessing Items:</a:t>
            </a:r>
          </a:p>
          <a:p>
            <a:r>
              <a:rPr lang="en-GB" sz="2000" dirty="0"/>
              <a:t>You can access the items of a dictionary by referring to its key name, inside square brackets:</a:t>
            </a:r>
          </a:p>
          <a:p>
            <a:endParaRPr lang="en-GB" sz="2000" dirty="0"/>
          </a:p>
          <a:p>
            <a:r>
              <a:rPr lang="en-GB" sz="2000" b="1" dirty="0"/>
              <a:t>Example:</a:t>
            </a:r>
          </a:p>
          <a:p>
            <a:r>
              <a:rPr lang="en-GB" sz="2000" dirty="0"/>
              <a:t>Get the value of the "model" key:</a:t>
            </a:r>
          </a:p>
          <a:p>
            <a:endParaRPr lang="en-GB" sz="2000" dirty="0"/>
          </a:p>
          <a:p>
            <a:r>
              <a:rPr lang="en-GB" sz="2000" dirty="0" err="1"/>
              <a:t>thisdict</a:t>
            </a:r>
            <a:r>
              <a:rPr lang="en-GB" sz="2000" dirty="0"/>
              <a:t> = {</a:t>
            </a:r>
          </a:p>
          <a:p>
            <a:r>
              <a:rPr lang="en-GB" sz="2000" dirty="0"/>
              <a:t>  "brand": "Ford",</a:t>
            </a:r>
          </a:p>
          <a:p>
            <a:r>
              <a:rPr lang="en-GB" sz="2000" dirty="0"/>
              <a:t>  "model": "Mustang",</a:t>
            </a:r>
          </a:p>
          <a:p>
            <a:r>
              <a:rPr lang="en-GB" sz="2000" dirty="0"/>
              <a:t>  "year": 1964</a:t>
            </a:r>
          </a:p>
          <a:p>
            <a:r>
              <a:rPr lang="en-GB" sz="2000" dirty="0"/>
              <a:t>}</a:t>
            </a:r>
          </a:p>
          <a:p>
            <a:r>
              <a:rPr lang="en-GB" sz="2000" dirty="0"/>
              <a:t>x = </a:t>
            </a:r>
            <a:r>
              <a:rPr lang="en-GB" sz="2000" dirty="0" err="1"/>
              <a:t>thisdict</a:t>
            </a:r>
            <a:r>
              <a:rPr lang="en-GB" sz="2000" dirty="0"/>
              <a:t>["model"]</a:t>
            </a:r>
          </a:p>
          <a:p>
            <a:endParaRPr lang="en-GB" sz="2000" dirty="0"/>
          </a:p>
          <a:p>
            <a:r>
              <a:rPr lang="en-GB" sz="2000" dirty="0"/>
              <a:t>There is also a method called get() that will give you the same result:</a:t>
            </a:r>
          </a:p>
          <a:p>
            <a:endParaRPr lang="en-GB" sz="2000" dirty="0"/>
          </a:p>
          <a:p>
            <a:r>
              <a:rPr lang="en-GB" sz="2000" b="1" dirty="0"/>
              <a:t>Example</a:t>
            </a:r>
          </a:p>
          <a:p>
            <a:r>
              <a:rPr lang="en-GB" sz="2000" dirty="0"/>
              <a:t>Get the value of the "model" key:</a:t>
            </a:r>
          </a:p>
          <a:p>
            <a:endParaRPr lang="en-GB" sz="2000" dirty="0"/>
          </a:p>
          <a:p>
            <a:r>
              <a:rPr lang="en-GB" sz="2000" dirty="0"/>
              <a:t>x = </a:t>
            </a:r>
            <a:r>
              <a:rPr lang="en-GB" sz="2000" dirty="0" err="1"/>
              <a:t>thisdict.get</a:t>
            </a:r>
            <a:r>
              <a:rPr lang="en-GB" sz="2000" dirty="0"/>
              <a:t>("model")</a:t>
            </a:r>
          </a:p>
        </p:txBody>
      </p:sp>
    </p:spTree>
    <p:extLst>
      <p:ext uri="{BB962C8B-B14F-4D97-AF65-F5344CB8AC3E}">
        <p14:creationId xmlns:p14="http://schemas.microsoft.com/office/powerpoint/2010/main" val="8500430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91F0C-EEDC-1525-C18A-286F8307A76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C6C2262-4106-82A2-7714-1D6DA28E4814}"/>
              </a:ext>
            </a:extLst>
          </p:cNvPr>
          <p:cNvSpPr txBox="1"/>
          <p:nvPr/>
        </p:nvSpPr>
        <p:spPr>
          <a:xfrm>
            <a:off x="189614" y="131341"/>
            <a:ext cx="11812772" cy="6463308"/>
          </a:xfrm>
          <a:prstGeom prst="rect">
            <a:avLst/>
          </a:prstGeom>
          <a:noFill/>
        </p:spPr>
        <p:txBody>
          <a:bodyPr wrap="square">
            <a:spAutoFit/>
          </a:bodyPr>
          <a:lstStyle/>
          <a:p>
            <a:r>
              <a:rPr lang="en-GB" b="1" dirty="0"/>
              <a:t>The continue Statement:</a:t>
            </a:r>
          </a:p>
          <a:p>
            <a:r>
              <a:rPr lang="en-GB" dirty="0"/>
              <a:t>With the continue statement we can stop the current iteration of the loop, and continue with the next:</a:t>
            </a:r>
          </a:p>
          <a:p>
            <a:endParaRPr lang="en-GB" dirty="0"/>
          </a:p>
          <a:p>
            <a:r>
              <a:rPr lang="en-GB" b="1" dirty="0" err="1"/>
              <a:t>Example:Do</a:t>
            </a:r>
            <a:r>
              <a:rPr lang="en-GB" b="1" dirty="0"/>
              <a:t> not print banana:</a:t>
            </a:r>
          </a:p>
          <a:p>
            <a:endParaRPr lang="en-GB" dirty="0"/>
          </a:p>
          <a:p>
            <a:r>
              <a:rPr lang="en-GB" dirty="0"/>
              <a:t>fruits = ["apple", "banana", "cherry"]</a:t>
            </a:r>
          </a:p>
          <a:p>
            <a:r>
              <a:rPr lang="en-GB" dirty="0"/>
              <a:t>for x in fruits:</a:t>
            </a:r>
          </a:p>
          <a:p>
            <a:r>
              <a:rPr lang="en-GB" dirty="0"/>
              <a:t>  if x == "banana":</a:t>
            </a:r>
          </a:p>
          <a:p>
            <a:r>
              <a:rPr lang="en-GB" dirty="0"/>
              <a:t>    continue</a:t>
            </a:r>
          </a:p>
          <a:p>
            <a:r>
              <a:rPr lang="en-GB" dirty="0"/>
              <a:t>  print(x)</a:t>
            </a:r>
          </a:p>
          <a:p>
            <a:r>
              <a:rPr lang="en-GB" dirty="0"/>
              <a:t>The range() Function</a:t>
            </a:r>
          </a:p>
          <a:p>
            <a:r>
              <a:rPr lang="en-GB" dirty="0"/>
              <a:t>To loop through a set of code a specified number of times, we can use the range() function,</a:t>
            </a:r>
          </a:p>
          <a:p>
            <a:r>
              <a:rPr lang="en-GB" dirty="0"/>
              <a:t>The range() function returns a sequence of numbers, starting from 0 by default, and increments by 1 (by default), and ends at a specified number.</a:t>
            </a:r>
          </a:p>
          <a:p>
            <a:endParaRPr lang="en-GB" dirty="0"/>
          </a:p>
          <a:p>
            <a:r>
              <a:rPr lang="en-GB" b="1" dirty="0" err="1"/>
              <a:t>Example:Using</a:t>
            </a:r>
            <a:r>
              <a:rPr lang="en-GB" b="1" dirty="0"/>
              <a:t> the range() function:</a:t>
            </a:r>
          </a:p>
          <a:p>
            <a:endParaRPr lang="en-GB" dirty="0"/>
          </a:p>
          <a:p>
            <a:r>
              <a:rPr lang="en-GB" dirty="0"/>
              <a:t>for x in range(6):</a:t>
            </a:r>
          </a:p>
          <a:p>
            <a:r>
              <a:rPr lang="en-GB" dirty="0"/>
              <a:t>  print(x)</a:t>
            </a:r>
          </a:p>
          <a:p>
            <a:r>
              <a:rPr lang="en-GB" dirty="0"/>
              <a:t>Note that range(6) is not the values of 0 to 6, but the values 0 to 5.</a:t>
            </a:r>
          </a:p>
          <a:p>
            <a:endParaRPr lang="en-GB" dirty="0"/>
          </a:p>
          <a:p>
            <a:r>
              <a:rPr lang="en-GB" dirty="0"/>
              <a:t>The range() function defaults to 0 as a starting value, however it is possible to specify the starting value by adding a parameter: range(2, 6), which means values from 2 to 6 (but not including 6):</a:t>
            </a:r>
          </a:p>
        </p:txBody>
      </p:sp>
    </p:spTree>
    <p:extLst>
      <p:ext uri="{BB962C8B-B14F-4D97-AF65-F5344CB8AC3E}">
        <p14:creationId xmlns:p14="http://schemas.microsoft.com/office/powerpoint/2010/main" val="35988820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1F430-4FF7-6872-23BC-FCE5C79F715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E3413C8-CE6A-BA02-CBD5-ACB24DE957CA}"/>
              </a:ext>
            </a:extLst>
          </p:cNvPr>
          <p:cNvSpPr txBox="1"/>
          <p:nvPr/>
        </p:nvSpPr>
        <p:spPr>
          <a:xfrm>
            <a:off x="318977" y="259760"/>
            <a:ext cx="11515060" cy="6186309"/>
          </a:xfrm>
          <a:prstGeom prst="rect">
            <a:avLst/>
          </a:prstGeom>
          <a:noFill/>
        </p:spPr>
        <p:txBody>
          <a:bodyPr wrap="square">
            <a:spAutoFit/>
          </a:bodyPr>
          <a:lstStyle/>
          <a:p>
            <a:r>
              <a:rPr lang="en-GB" b="1" dirty="0" err="1"/>
              <a:t>Example:Using</a:t>
            </a:r>
            <a:r>
              <a:rPr lang="en-GB" b="1" dirty="0"/>
              <a:t> the start parameter:</a:t>
            </a:r>
          </a:p>
          <a:p>
            <a:endParaRPr lang="en-GB" dirty="0"/>
          </a:p>
          <a:p>
            <a:r>
              <a:rPr lang="en-GB" dirty="0"/>
              <a:t>for x in range(2, 6):</a:t>
            </a:r>
          </a:p>
          <a:p>
            <a:r>
              <a:rPr lang="en-GB" dirty="0"/>
              <a:t>  print(x)</a:t>
            </a:r>
          </a:p>
          <a:p>
            <a:r>
              <a:rPr lang="en-GB" dirty="0"/>
              <a:t>The range() function defaults to increment the sequence by 1, however it is possible to specify the increment value by adding a third parameter: range(2, 30, 3):</a:t>
            </a:r>
          </a:p>
          <a:p>
            <a:endParaRPr lang="en-GB" dirty="0"/>
          </a:p>
          <a:p>
            <a:r>
              <a:rPr lang="en-GB" b="1" dirty="0" err="1"/>
              <a:t>Example:Increment</a:t>
            </a:r>
            <a:r>
              <a:rPr lang="en-GB" b="1" dirty="0"/>
              <a:t> the sequence with 3 (default is 1):</a:t>
            </a:r>
          </a:p>
          <a:p>
            <a:endParaRPr lang="en-GB" dirty="0"/>
          </a:p>
          <a:p>
            <a:r>
              <a:rPr lang="en-GB" dirty="0"/>
              <a:t>for x in range(2, 30, 3):</a:t>
            </a:r>
          </a:p>
          <a:p>
            <a:r>
              <a:rPr lang="en-GB" dirty="0"/>
              <a:t>  print(x)</a:t>
            </a:r>
          </a:p>
          <a:p>
            <a:r>
              <a:rPr lang="en-GB" dirty="0"/>
              <a:t>Else in For Loop</a:t>
            </a:r>
          </a:p>
          <a:p>
            <a:r>
              <a:rPr lang="en-GB" dirty="0"/>
              <a:t>The else keyword in a for loop specifies a block of code to be executed when the loop is finished:</a:t>
            </a:r>
          </a:p>
          <a:p>
            <a:endParaRPr lang="en-GB" dirty="0"/>
          </a:p>
          <a:p>
            <a:r>
              <a:rPr lang="en-GB" b="1" dirty="0" err="1"/>
              <a:t>Example:Print</a:t>
            </a:r>
            <a:r>
              <a:rPr lang="en-GB" b="1" dirty="0"/>
              <a:t> all numbers from 0 to 5, and print a message when the loop has ended:</a:t>
            </a:r>
          </a:p>
          <a:p>
            <a:endParaRPr lang="en-GB" dirty="0"/>
          </a:p>
          <a:p>
            <a:r>
              <a:rPr lang="en-GB" dirty="0"/>
              <a:t>for x in range(6):</a:t>
            </a:r>
          </a:p>
          <a:p>
            <a:r>
              <a:rPr lang="en-GB" dirty="0"/>
              <a:t>  print(x)</a:t>
            </a:r>
          </a:p>
          <a:p>
            <a:r>
              <a:rPr lang="en-GB" dirty="0"/>
              <a:t>else:</a:t>
            </a:r>
          </a:p>
          <a:p>
            <a:r>
              <a:rPr lang="en-GB" dirty="0"/>
              <a:t>  print("Finally finished!")</a:t>
            </a:r>
          </a:p>
          <a:p>
            <a:endParaRPr lang="en-GB" dirty="0"/>
          </a:p>
          <a:p>
            <a:r>
              <a:rPr lang="en-GB" dirty="0"/>
              <a:t>Note: The else block will NOT be executed if the loop is stopped by a break statement.</a:t>
            </a:r>
          </a:p>
        </p:txBody>
      </p:sp>
    </p:spTree>
    <p:extLst>
      <p:ext uri="{BB962C8B-B14F-4D97-AF65-F5344CB8AC3E}">
        <p14:creationId xmlns:p14="http://schemas.microsoft.com/office/powerpoint/2010/main" val="4094852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5CE6F-E9AC-ED76-6467-40CCE397CA3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FFED09B-974B-06CC-19B5-1642BB0540C4}"/>
              </a:ext>
            </a:extLst>
          </p:cNvPr>
          <p:cNvSpPr txBox="1"/>
          <p:nvPr/>
        </p:nvSpPr>
        <p:spPr>
          <a:xfrm>
            <a:off x="244549" y="141698"/>
            <a:ext cx="11759609" cy="6863417"/>
          </a:xfrm>
          <a:prstGeom prst="rect">
            <a:avLst/>
          </a:prstGeom>
          <a:noFill/>
        </p:spPr>
        <p:txBody>
          <a:bodyPr wrap="square">
            <a:spAutoFit/>
          </a:bodyPr>
          <a:lstStyle/>
          <a:p>
            <a:r>
              <a:rPr lang="en-GB" sz="2000" b="1" dirty="0"/>
              <a:t>Example :Break the loop when x is 3, and see what happens with the else block:</a:t>
            </a:r>
          </a:p>
          <a:p>
            <a:endParaRPr lang="en-GB" sz="2000" dirty="0"/>
          </a:p>
          <a:p>
            <a:r>
              <a:rPr lang="en-GB" sz="2000" dirty="0"/>
              <a:t>for x in range(6):</a:t>
            </a:r>
          </a:p>
          <a:p>
            <a:r>
              <a:rPr lang="en-GB" sz="2000" dirty="0"/>
              <a:t>  if x == 3: break</a:t>
            </a:r>
          </a:p>
          <a:p>
            <a:r>
              <a:rPr lang="en-GB" sz="2000" dirty="0"/>
              <a:t>  print(x)</a:t>
            </a:r>
          </a:p>
          <a:p>
            <a:r>
              <a:rPr lang="en-GB" sz="2000" dirty="0"/>
              <a:t>else:</a:t>
            </a:r>
          </a:p>
          <a:p>
            <a:r>
              <a:rPr lang="en-GB" sz="2000" dirty="0"/>
              <a:t>  print("Finally finished!")</a:t>
            </a:r>
          </a:p>
          <a:p>
            <a:endParaRPr lang="en-GB" sz="2000" dirty="0"/>
          </a:p>
          <a:p>
            <a:r>
              <a:rPr lang="en-GB" sz="2000" b="1" dirty="0"/>
              <a:t>Nested Loops:</a:t>
            </a:r>
          </a:p>
          <a:p>
            <a:r>
              <a:rPr lang="en-GB" sz="2000" dirty="0"/>
              <a:t>A nested loop is a loop inside a loop.</a:t>
            </a:r>
          </a:p>
          <a:p>
            <a:endParaRPr lang="en-GB" sz="2000" dirty="0"/>
          </a:p>
          <a:p>
            <a:r>
              <a:rPr lang="en-GB" sz="2000" dirty="0"/>
              <a:t>The "inner loop" will be executed one time for each iteration of the "outer loop":</a:t>
            </a:r>
          </a:p>
          <a:p>
            <a:endParaRPr lang="en-GB" sz="2000" dirty="0"/>
          </a:p>
          <a:p>
            <a:r>
              <a:rPr lang="en-GB" sz="2000" b="1" dirty="0"/>
              <a:t>Example</a:t>
            </a:r>
          </a:p>
          <a:p>
            <a:r>
              <a:rPr lang="en-GB" sz="2000" dirty="0"/>
              <a:t>Print each adjective for every fruit:</a:t>
            </a:r>
          </a:p>
          <a:p>
            <a:endParaRPr lang="en-GB" sz="2000" dirty="0"/>
          </a:p>
          <a:p>
            <a:r>
              <a:rPr lang="en-GB" sz="2000" dirty="0" err="1"/>
              <a:t>adj</a:t>
            </a:r>
            <a:r>
              <a:rPr lang="en-GB" sz="2000" dirty="0"/>
              <a:t> = ["red", "big", "tasty"]</a:t>
            </a:r>
          </a:p>
          <a:p>
            <a:r>
              <a:rPr lang="en-GB" sz="2000" dirty="0"/>
              <a:t>fruits = ["apple", "banana", "cherry"]</a:t>
            </a:r>
          </a:p>
          <a:p>
            <a:endParaRPr lang="en-GB" sz="2000" dirty="0"/>
          </a:p>
          <a:p>
            <a:r>
              <a:rPr lang="en-GB" sz="2000" dirty="0"/>
              <a:t>for x in </a:t>
            </a:r>
            <a:r>
              <a:rPr lang="en-GB" sz="2000" dirty="0" err="1"/>
              <a:t>adj</a:t>
            </a:r>
            <a:r>
              <a:rPr lang="en-GB" sz="2000" dirty="0"/>
              <a:t>:</a:t>
            </a:r>
          </a:p>
          <a:p>
            <a:r>
              <a:rPr lang="en-GB" sz="2000" dirty="0"/>
              <a:t>  for y in fruits:</a:t>
            </a:r>
          </a:p>
          <a:p>
            <a:r>
              <a:rPr lang="en-GB" sz="2000" dirty="0"/>
              <a:t>    print(x, y)</a:t>
            </a:r>
          </a:p>
        </p:txBody>
      </p:sp>
    </p:spTree>
    <p:extLst>
      <p:ext uri="{BB962C8B-B14F-4D97-AF65-F5344CB8AC3E}">
        <p14:creationId xmlns:p14="http://schemas.microsoft.com/office/powerpoint/2010/main" val="7270102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397C6-DDEB-403E-72FE-2DD3512D9DC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292E7D4-D7A0-11F8-BF73-BC3E1A0A3640}"/>
              </a:ext>
            </a:extLst>
          </p:cNvPr>
          <p:cNvSpPr txBox="1"/>
          <p:nvPr/>
        </p:nvSpPr>
        <p:spPr>
          <a:xfrm>
            <a:off x="350874" y="1254643"/>
            <a:ext cx="11302409" cy="2554545"/>
          </a:xfrm>
          <a:prstGeom prst="rect">
            <a:avLst/>
          </a:prstGeom>
          <a:noFill/>
        </p:spPr>
        <p:txBody>
          <a:bodyPr wrap="square">
            <a:spAutoFit/>
          </a:bodyPr>
          <a:lstStyle/>
          <a:p>
            <a:r>
              <a:rPr lang="en-GB" sz="2000" b="1" dirty="0"/>
              <a:t>The pass Statement:</a:t>
            </a:r>
          </a:p>
          <a:p>
            <a:endParaRPr lang="en-GB" sz="2000" b="1" dirty="0"/>
          </a:p>
          <a:p>
            <a:r>
              <a:rPr lang="en-GB" sz="2000" dirty="0"/>
              <a:t>for loops cannot be empty, but if you for some reason have a for loop with no content, put in the pass statement to avoid getting an error.</a:t>
            </a:r>
          </a:p>
          <a:p>
            <a:endParaRPr lang="en-GB" sz="2000" dirty="0"/>
          </a:p>
          <a:p>
            <a:r>
              <a:rPr lang="en-GB" sz="2000" b="1" dirty="0"/>
              <a:t>Example:</a:t>
            </a:r>
          </a:p>
          <a:p>
            <a:r>
              <a:rPr lang="en-GB" sz="2000" dirty="0"/>
              <a:t>for x in [0, 1, 2]:</a:t>
            </a:r>
          </a:p>
          <a:p>
            <a:r>
              <a:rPr lang="en-GB" sz="2000" dirty="0"/>
              <a:t>  pass </a:t>
            </a:r>
          </a:p>
        </p:txBody>
      </p:sp>
    </p:spTree>
    <p:extLst>
      <p:ext uri="{BB962C8B-B14F-4D97-AF65-F5344CB8AC3E}">
        <p14:creationId xmlns:p14="http://schemas.microsoft.com/office/powerpoint/2010/main" val="15961780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A40BA-4C8E-7AA9-5450-1D30C5B7DF1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CC96396-2052-7F21-EF21-EF834780607D}"/>
              </a:ext>
            </a:extLst>
          </p:cNvPr>
          <p:cNvSpPr txBox="1"/>
          <p:nvPr/>
        </p:nvSpPr>
        <p:spPr>
          <a:xfrm>
            <a:off x="180753" y="335846"/>
            <a:ext cx="11823405" cy="4401205"/>
          </a:xfrm>
          <a:prstGeom prst="rect">
            <a:avLst/>
          </a:prstGeom>
          <a:noFill/>
        </p:spPr>
        <p:txBody>
          <a:bodyPr wrap="square">
            <a:spAutoFit/>
          </a:bodyPr>
          <a:lstStyle/>
          <a:p>
            <a:r>
              <a:rPr lang="en-GB" sz="2000" b="1" dirty="0"/>
              <a:t>Python break and continue:</a:t>
            </a:r>
          </a:p>
          <a:p>
            <a:r>
              <a:rPr lang="en-GB" sz="2000" dirty="0"/>
              <a:t>In programming, the break and continue statements are used to alter the flow of loops:</a:t>
            </a:r>
          </a:p>
          <a:p>
            <a:endParaRPr lang="en-GB" sz="2000" dirty="0"/>
          </a:p>
          <a:p>
            <a:r>
              <a:rPr lang="en-GB" sz="2000" dirty="0"/>
              <a:t>break exits the loop entirely</a:t>
            </a:r>
          </a:p>
          <a:p>
            <a:r>
              <a:rPr lang="en-GB" sz="2000" dirty="0"/>
              <a:t>continue skips the current iteration and proceeds to the next one</a:t>
            </a:r>
          </a:p>
          <a:p>
            <a:r>
              <a:rPr lang="en-GB" sz="2000" dirty="0"/>
              <a:t>Python break Statement</a:t>
            </a:r>
          </a:p>
          <a:p>
            <a:r>
              <a:rPr lang="en-GB" sz="2000" dirty="0"/>
              <a:t>The break statement terminates the loop immediately when it's encountered.</a:t>
            </a:r>
          </a:p>
          <a:p>
            <a:endParaRPr lang="en-GB" sz="2000" dirty="0"/>
          </a:p>
          <a:p>
            <a:r>
              <a:rPr lang="en-GB" sz="2000" b="1" dirty="0"/>
              <a:t>Syntax</a:t>
            </a:r>
          </a:p>
          <a:p>
            <a:endParaRPr lang="en-GB" sz="2000" dirty="0"/>
          </a:p>
          <a:p>
            <a:r>
              <a:rPr lang="en-GB" sz="2000" dirty="0"/>
              <a:t>Break</a:t>
            </a:r>
          </a:p>
          <a:p>
            <a:endParaRPr lang="en-GB" sz="2000" dirty="0"/>
          </a:p>
          <a:p>
            <a:endParaRPr lang="en-GB" sz="2000" dirty="0"/>
          </a:p>
          <a:p>
            <a:r>
              <a:rPr lang="en-GB" sz="2000" dirty="0"/>
              <a:t>Note: The break statement is usually used inside decision-making statements such as if...else.</a:t>
            </a:r>
          </a:p>
        </p:txBody>
      </p:sp>
    </p:spTree>
    <p:extLst>
      <p:ext uri="{BB962C8B-B14F-4D97-AF65-F5344CB8AC3E}">
        <p14:creationId xmlns:p14="http://schemas.microsoft.com/office/powerpoint/2010/main" val="36783685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CDE644-9728-91C4-20C1-B8B022394C0F}"/>
            </a:ext>
          </a:extLst>
        </p:cNvPr>
        <p:cNvGrpSpPr/>
        <p:nvPr/>
      </p:nvGrpSpPr>
      <p:grpSpPr>
        <a:xfrm>
          <a:off x="0" y="0"/>
          <a:ext cx="0" cy="0"/>
          <a:chOff x="0" y="0"/>
          <a:chExt cx="0" cy="0"/>
        </a:xfrm>
      </p:grpSpPr>
      <p:sp>
        <p:nvSpPr>
          <p:cNvPr id="3079" name="Rectangle 307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81" name="Group 308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3082" name="Freeform: Shape 308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5" name="Rectangle 308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Isosceles Triangle 308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Working of continue statement in Python">
            <a:extLst>
              <a:ext uri="{FF2B5EF4-FFF2-40B4-BE49-F238E27FC236}">
                <a16:creationId xmlns:a16="http://schemas.microsoft.com/office/drawing/2014/main" id="{EE5A0626-3978-4A35-D2B6-AC9EE69DAA5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40528" y="643467"/>
            <a:ext cx="5910944" cy="557106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2463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77336EE-84FF-38C3-12F1-EF423F774309}"/>
              </a:ext>
            </a:extLst>
          </p:cNvPr>
          <p:cNvPicPr>
            <a:picLocks noChangeAspect="1"/>
          </p:cNvPicPr>
          <p:nvPr/>
        </p:nvPicPr>
        <p:blipFill>
          <a:blip r:embed="rId2"/>
          <a:stretch>
            <a:fillRect/>
          </a:stretch>
        </p:blipFill>
        <p:spPr>
          <a:xfrm>
            <a:off x="3324395" y="643467"/>
            <a:ext cx="5543209"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6917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265AA-EFA8-EB1F-82CD-73FDDB6F5EF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1A7CC29-15D7-929C-E610-3FFA866AF4F7}"/>
              </a:ext>
            </a:extLst>
          </p:cNvPr>
          <p:cNvSpPr txBox="1"/>
          <p:nvPr/>
        </p:nvSpPr>
        <p:spPr>
          <a:xfrm>
            <a:off x="233917" y="58847"/>
            <a:ext cx="11610754" cy="6555641"/>
          </a:xfrm>
          <a:prstGeom prst="rect">
            <a:avLst/>
          </a:prstGeom>
          <a:noFill/>
        </p:spPr>
        <p:txBody>
          <a:bodyPr wrap="square">
            <a:spAutoFit/>
          </a:bodyPr>
          <a:lstStyle/>
          <a:p>
            <a:r>
              <a:rPr lang="en-GB" sz="2000" b="1" dirty="0"/>
              <a:t>Example: break Statement with for Loop:</a:t>
            </a:r>
          </a:p>
          <a:p>
            <a:r>
              <a:rPr lang="en-GB" sz="2000" dirty="0"/>
              <a:t>We can use the break statement with the for loop to terminate the loop when a certain condition is met. </a:t>
            </a:r>
          </a:p>
          <a:p>
            <a:r>
              <a:rPr lang="en-GB" sz="2000" b="1" dirty="0"/>
              <a:t>For example,</a:t>
            </a:r>
          </a:p>
          <a:p>
            <a:endParaRPr lang="en-GB" sz="2000" dirty="0"/>
          </a:p>
          <a:p>
            <a:r>
              <a:rPr lang="en-GB" sz="2000" dirty="0"/>
              <a:t>for </a:t>
            </a:r>
            <a:r>
              <a:rPr lang="en-GB" sz="2000" dirty="0" err="1"/>
              <a:t>i</a:t>
            </a:r>
            <a:r>
              <a:rPr lang="en-GB" sz="2000" dirty="0"/>
              <a:t> in range(5):</a:t>
            </a:r>
          </a:p>
          <a:p>
            <a:r>
              <a:rPr lang="en-GB" sz="2000" dirty="0"/>
              <a:t>    if </a:t>
            </a:r>
            <a:r>
              <a:rPr lang="en-GB" sz="2000" dirty="0" err="1"/>
              <a:t>i</a:t>
            </a:r>
            <a:r>
              <a:rPr lang="en-GB" sz="2000" dirty="0"/>
              <a:t> == 3:</a:t>
            </a:r>
          </a:p>
          <a:p>
            <a:r>
              <a:rPr lang="en-GB" sz="2000" dirty="0"/>
              <a:t>        break</a:t>
            </a:r>
          </a:p>
          <a:p>
            <a:r>
              <a:rPr lang="en-GB" sz="2000" dirty="0"/>
              <a:t>    print(</a:t>
            </a:r>
            <a:r>
              <a:rPr lang="en-GB" sz="2000" dirty="0" err="1"/>
              <a:t>i</a:t>
            </a:r>
            <a:r>
              <a:rPr lang="en-GB" sz="2000" dirty="0"/>
              <a:t>)</a:t>
            </a:r>
          </a:p>
          <a:p>
            <a:endParaRPr lang="en-GB" sz="2000" dirty="0"/>
          </a:p>
          <a:p>
            <a:r>
              <a:rPr lang="en-GB" sz="2000" b="1" dirty="0"/>
              <a:t>Output:</a:t>
            </a:r>
          </a:p>
          <a:p>
            <a:endParaRPr lang="en-GB" sz="2000" dirty="0"/>
          </a:p>
          <a:p>
            <a:r>
              <a:rPr lang="en-GB" sz="2000" dirty="0"/>
              <a:t>0</a:t>
            </a:r>
          </a:p>
          <a:p>
            <a:r>
              <a:rPr lang="en-GB" sz="2000" dirty="0"/>
              <a:t>1</a:t>
            </a:r>
          </a:p>
          <a:p>
            <a:r>
              <a:rPr lang="en-GB" sz="2000" dirty="0"/>
              <a:t>2</a:t>
            </a:r>
          </a:p>
          <a:p>
            <a:r>
              <a:rPr lang="en-GB" sz="2000" dirty="0"/>
              <a:t>In the above example,</a:t>
            </a:r>
          </a:p>
          <a:p>
            <a:endParaRPr lang="en-GB" sz="2000" dirty="0"/>
          </a:p>
          <a:p>
            <a:r>
              <a:rPr lang="en-GB" sz="2000" dirty="0"/>
              <a:t>if </a:t>
            </a:r>
            <a:r>
              <a:rPr lang="en-GB" sz="2000" dirty="0" err="1"/>
              <a:t>i</a:t>
            </a:r>
            <a:r>
              <a:rPr lang="en-GB" sz="2000" dirty="0"/>
              <a:t> == 3:</a:t>
            </a:r>
          </a:p>
          <a:p>
            <a:r>
              <a:rPr lang="en-GB" sz="2000" dirty="0"/>
              <a:t>    break</a:t>
            </a:r>
          </a:p>
          <a:p>
            <a:r>
              <a:rPr lang="en-GB" sz="2000" dirty="0"/>
              <a:t>terminates the loop when </a:t>
            </a:r>
            <a:r>
              <a:rPr lang="en-GB" sz="2000" dirty="0" err="1"/>
              <a:t>i</a:t>
            </a:r>
            <a:r>
              <a:rPr lang="en-GB" sz="2000" dirty="0"/>
              <a:t> is equal to 3. Hence, the output doesn't include values after 2.</a:t>
            </a:r>
          </a:p>
          <a:p>
            <a:endParaRPr lang="en-GB" sz="2000" dirty="0"/>
          </a:p>
          <a:p>
            <a:r>
              <a:rPr lang="en-GB" sz="2000" dirty="0"/>
              <a:t>Note: We can also terminate the while loop using a break statement.</a:t>
            </a:r>
          </a:p>
        </p:txBody>
      </p:sp>
    </p:spTree>
    <p:extLst>
      <p:ext uri="{BB962C8B-B14F-4D97-AF65-F5344CB8AC3E}">
        <p14:creationId xmlns:p14="http://schemas.microsoft.com/office/powerpoint/2010/main" val="20266559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9CA7B4-1035-1FF5-85C8-FFCF08FCF00C}"/>
              </a:ext>
            </a:extLst>
          </p:cNvPr>
          <p:cNvSpPr txBox="1"/>
          <p:nvPr/>
        </p:nvSpPr>
        <p:spPr>
          <a:xfrm>
            <a:off x="308344" y="265815"/>
            <a:ext cx="11004698" cy="4446602"/>
          </a:xfrm>
          <a:prstGeom prst="rect">
            <a:avLst/>
          </a:prstGeom>
          <a:noFill/>
        </p:spPr>
        <p:txBody>
          <a:bodyPr wrap="square">
            <a:spAutoFit/>
          </a:bodyPr>
          <a:lstStyle/>
          <a:p>
            <a:pPr algn="l"/>
            <a:r>
              <a:rPr lang="en-US" sz="2000" b="1" i="0" dirty="0">
                <a:effectLst/>
              </a:rPr>
              <a:t>Best Practices for Using Break</a:t>
            </a:r>
          </a:p>
          <a:p>
            <a:pPr algn="l"/>
            <a:endParaRPr lang="en-US" sz="2000" b="1" i="0" dirty="0">
              <a:effectLst/>
            </a:endParaRPr>
          </a:p>
          <a:p>
            <a:pPr algn="l" rtl="0">
              <a:spcAft>
                <a:spcPts val="1125"/>
              </a:spcAft>
            </a:pPr>
            <a:r>
              <a:rPr lang="en-US" sz="2000" b="0" i="0" dirty="0">
                <a:solidFill>
                  <a:srgbClr val="666666"/>
                </a:solidFill>
                <a:effectLst/>
              </a:rPr>
              <a:t>To use the break statement in Python effectively, make sure to adhere to the following best practices:</a:t>
            </a:r>
          </a:p>
          <a:p>
            <a:pPr algn="l" rtl="0">
              <a:lnSpc>
                <a:spcPts val="1575"/>
              </a:lnSpc>
              <a:spcAft>
                <a:spcPts val="1125"/>
              </a:spcAft>
              <a:buFont typeface="Arial" panose="020B0604020202020204" pitchFamily="34" charset="0"/>
              <a:buChar char="•"/>
            </a:pPr>
            <a:r>
              <a:rPr lang="en-US" sz="2000" b="0" i="0" dirty="0">
                <a:solidFill>
                  <a:srgbClr val="666666"/>
                </a:solidFill>
                <a:effectLst/>
              </a:rPr>
              <a:t>As you use the break statement in your code, it must enhance code readability and maintainability instead of making it complex.</a:t>
            </a:r>
          </a:p>
          <a:p>
            <a:pPr algn="l" rtl="0">
              <a:lnSpc>
                <a:spcPts val="1575"/>
              </a:lnSpc>
              <a:spcAft>
                <a:spcPts val="1125"/>
              </a:spcAft>
              <a:buFont typeface="Arial" panose="020B0604020202020204" pitchFamily="34" charset="0"/>
              <a:buChar char="•"/>
            </a:pPr>
            <a:r>
              <a:rPr lang="en-US" sz="2000" b="0" i="0" dirty="0">
                <a:solidFill>
                  <a:srgbClr val="666666"/>
                </a:solidFill>
                <a:effectLst/>
              </a:rPr>
              <a:t>Examine and test the code meticulously to find errors and ensure that break works as expected under different circumstances.</a:t>
            </a:r>
          </a:p>
          <a:p>
            <a:pPr algn="l" rtl="0">
              <a:lnSpc>
                <a:spcPts val="1575"/>
              </a:lnSpc>
              <a:spcAft>
                <a:spcPts val="1125"/>
              </a:spcAft>
            </a:pPr>
            <a:endParaRPr lang="en-US" sz="2000" b="0" i="0" dirty="0">
              <a:solidFill>
                <a:srgbClr val="666666"/>
              </a:solidFill>
              <a:effectLst/>
            </a:endParaRPr>
          </a:p>
          <a:p>
            <a:pPr algn="l" rtl="0">
              <a:lnSpc>
                <a:spcPts val="1575"/>
              </a:lnSpc>
              <a:spcAft>
                <a:spcPts val="1125"/>
              </a:spcAft>
              <a:buFont typeface="Arial" panose="020B0604020202020204" pitchFamily="34" charset="0"/>
              <a:buChar char="•"/>
            </a:pPr>
            <a:r>
              <a:rPr lang="en-US" sz="2000" b="1" i="0" u="none" strike="noStrike" dirty="0">
                <a:solidFill>
                  <a:srgbClr val="666666"/>
                </a:solidFill>
                <a:effectLst/>
                <a:hlinkClick r:id="rId2"/>
              </a:rPr>
              <a:t>Nested loops</a:t>
            </a:r>
            <a:r>
              <a:rPr lang="en-US" sz="2000" b="0" i="0" dirty="0">
                <a:solidFill>
                  <a:srgbClr val="666666"/>
                </a:solidFill>
                <a:effectLst/>
              </a:rPr>
              <a:t> are powerful and crucial in Python programming, but using them excessively can make the code complex and hard to read. So, use break to make nested loops easier to understand.</a:t>
            </a:r>
          </a:p>
          <a:p>
            <a:pPr algn="l" rtl="0">
              <a:lnSpc>
                <a:spcPts val="1575"/>
              </a:lnSpc>
              <a:spcAft>
                <a:spcPts val="1125"/>
              </a:spcAft>
              <a:buFont typeface="Arial" panose="020B0604020202020204" pitchFamily="34" charset="0"/>
              <a:buChar char="•"/>
            </a:pPr>
            <a:r>
              <a:rPr lang="en-US" sz="2000" b="0" i="0" dirty="0">
                <a:solidFill>
                  <a:srgbClr val="666666"/>
                </a:solidFill>
                <a:effectLst/>
              </a:rPr>
              <a:t>Mention clear conditions for using the break statement to terminate a loop.</a:t>
            </a:r>
          </a:p>
          <a:p>
            <a:pPr algn="l" rtl="0">
              <a:lnSpc>
                <a:spcPts val="1575"/>
              </a:lnSpc>
              <a:spcAft>
                <a:spcPts val="1125"/>
              </a:spcAft>
              <a:buFont typeface="Arial" panose="020B0604020202020204" pitchFamily="34" charset="0"/>
              <a:buChar char="•"/>
            </a:pPr>
            <a:r>
              <a:rPr lang="en-US" sz="2000" b="0" i="0" dirty="0">
                <a:solidFill>
                  <a:srgbClr val="666666"/>
                </a:solidFill>
                <a:effectLst/>
              </a:rPr>
              <a:t>If your reason for terminating a loop or using break is not obvious, add comments to define your purpose of using the break statement. </a:t>
            </a:r>
          </a:p>
        </p:txBody>
      </p:sp>
    </p:spTree>
    <p:extLst>
      <p:ext uri="{BB962C8B-B14F-4D97-AF65-F5344CB8AC3E}">
        <p14:creationId xmlns:p14="http://schemas.microsoft.com/office/powerpoint/2010/main" val="3854131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F6DA6-3600-8271-8CBC-FF7DD17F83B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AB351A4-AFBC-16E2-72D0-00EF172D05FD}"/>
              </a:ext>
            </a:extLst>
          </p:cNvPr>
          <p:cNvSpPr txBox="1"/>
          <p:nvPr/>
        </p:nvSpPr>
        <p:spPr>
          <a:xfrm>
            <a:off x="92149" y="151225"/>
            <a:ext cx="12099851" cy="5632311"/>
          </a:xfrm>
          <a:prstGeom prst="rect">
            <a:avLst/>
          </a:prstGeom>
          <a:noFill/>
        </p:spPr>
        <p:txBody>
          <a:bodyPr wrap="square">
            <a:spAutoFit/>
          </a:bodyPr>
          <a:lstStyle/>
          <a:p>
            <a:r>
              <a:rPr lang="en-GB" sz="2000" b="1" dirty="0"/>
              <a:t>Python continue Statement</a:t>
            </a:r>
          </a:p>
          <a:p>
            <a:r>
              <a:rPr lang="en-GB" sz="2000" dirty="0"/>
              <a:t>The continue statement skips the current iteration of the loop and the control flow of the program goes to the next iteration.</a:t>
            </a:r>
          </a:p>
          <a:p>
            <a:endParaRPr lang="en-GB" sz="2000" dirty="0"/>
          </a:p>
          <a:p>
            <a:r>
              <a:rPr lang="en-GB" sz="2000" b="1" dirty="0"/>
              <a:t>Syntax:</a:t>
            </a:r>
          </a:p>
          <a:p>
            <a:r>
              <a:rPr lang="en-GB" sz="2000" dirty="0"/>
              <a:t>Continue</a:t>
            </a:r>
          </a:p>
          <a:p>
            <a:endParaRPr lang="en-GB" sz="2000" dirty="0"/>
          </a:p>
          <a:p>
            <a:r>
              <a:rPr lang="en-GB" sz="2000" dirty="0"/>
              <a:t>Working of continue Statement in Python</a:t>
            </a:r>
          </a:p>
          <a:p>
            <a:r>
              <a:rPr lang="en-GB" sz="2000" dirty="0"/>
              <a:t>Working of continue statement in Python</a:t>
            </a:r>
          </a:p>
          <a:p>
            <a:r>
              <a:rPr lang="en-GB" sz="2000" b="1" dirty="0"/>
              <a:t>Example: continue Statement with for Loop</a:t>
            </a:r>
          </a:p>
          <a:p>
            <a:r>
              <a:rPr lang="en-GB" sz="2000" dirty="0"/>
              <a:t>We can use the continue statement with the for loop to skip the current iteration of the loop and jump to the next iteration. For example,</a:t>
            </a:r>
          </a:p>
          <a:p>
            <a:endParaRPr lang="en-GB" sz="2000" dirty="0"/>
          </a:p>
          <a:p>
            <a:r>
              <a:rPr lang="en-GB" sz="2000" dirty="0"/>
              <a:t>for </a:t>
            </a:r>
            <a:r>
              <a:rPr lang="en-GB" sz="2000" dirty="0" err="1"/>
              <a:t>i</a:t>
            </a:r>
            <a:r>
              <a:rPr lang="en-GB" sz="2000" dirty="0"/>
              <a:t> in range(5):</a:t>
            </a:r>
          </a:p>
          <a:p>
            <a:r>
              <a:rPr lang="en-GB" sz="2000" dirty="0"/>
              <a:t>    if </a:t>
            </a:r>
            <a:r>
              <a:rPr lang="en-GB" sz="2000" dirty="0" err="1"/>
              <a:t>i</a:t>
            </a:r>
            <a:r>
              <a:rPr lang="en-GB" sz="2000" dirty="0"/>
              <a:t> == 3:</a:t>
            </a:r>
          </a:p>
          <a:p>
            <a:r>
              <a:rPr lang="en-GB" sz="2000" dirty="0"/>
              <a:t>        continue</a:t>
            </a:r>
          </a:p>
          <a:p>
            <a:r>
              <a:rPr lang="en-GB" sz="2000" dirty="0"/>
              <a:t>    print(</a:t>
            </a:r>
            <a:r>
              <a:rPr lang="en-GB" sz="2000" dirty="0" err="1"/>
              <a:t>i</a:t>
            </a:r>
            <a:r>
              <a:rPr lang="en-GB" sz="2000" dirty="0"/>
              <a:t>)</a:t>
            </a:r>
          </a:p>
          <a:p>
            <a:endParaRPr lang="en-GB" sz="2000" dirty="0"/>
          </a:p>
        </p:txBody>
      </p:sp>
      <p:sp>
        <p:nvSpPr>
          <p:cNvPr id="5" name="TextBox 4">
            <a:extLst>
              <a:ext uri="{FF2B5EF4-FFF2-40B4-BE49-F238E27FC236}">
                <a16:creationId xmlns:a16="http://schemas.microsoft.com/office/drawing/2014/main" id="{8FF95D7A-771B-FF6C-A603-4AD883EDC003}"/>
              </a:ext>
            </a:extLst>
          </p:cNvPr>
          <p:cNvSpPr txBox="1"/>
          <p:nvPr/>
        </p:nvSpPr>
        <p:spPr>
          <a:xfrm>
            <a:off x="2304607" y="4029210"/>
            <a:ext cx="6097772" cy="1938992"/>
          </a:xfrm>
          <a:prstGeom prst="rect">
            <a:avLst/>
          </a:prstGeom>
          <a:noFill/>
        </p:spPr>
        <p:txBody>
          <a:bodyPr wrap="square">
            <a:spAutoFit/>
          </a:bodyPr>
          <a:lstStyle/>
          <a:p>
            <a:r>
              <a:rPr lang="en-GB" sz="2000" b="1" dirty="0"/>
              <a:t>Output</a:t>
            </a:r>
          </a:p>
          <a:p>
            <a:endParaRPr lang="en-GB" sz="2000" dirty="0"/>
          </a:p>
          <a:p>
            <a:r>
              <a:rPr lang="en-GB" sz="2000" dirty="0"/>
              <a:t>0</a:t>
            </a:r>
          </a:p>
          <a:p>
            <a:r>
              <a:rPr lang="en-GB" sz="2000" dirty="0"/>
              <a:t>1</a:t>
            </a:r>
          </a:p>
          <a:p>
            <a:r>
              <a:rPr lang="en-GB" sz="2000" dirty="0"/>
              <a:t>2</a:t>
            </a:r>
          </a:p>
          <a:p>
            <a:r>
              <a:rPr lang="en-GB" sz="2000" dirty="0"/>
              <a:t>4</a:t>
            </a:r>
          </a:p>
        </p:txBody>
      </p:sp>
      <p:sp>
        <p:nvSpPr>
          <p:cNvPr id="7" name="TextBox 6">
            <a:extLst>
              <a:ext uri="{FF2B5EF4-FFF2-40B4-BE49-F238E27FC236}">
                <a16:creationId xmlns:a16="http://schemas.microsoft.com/office/drawing/2014/main" id="{F3C702AC-B2A3-15AD-B4C2-8CF5785F2009}"/>
              </a:ext>
            </a:extLst>
          </p:cNvPr>
          <p:cNvSpPr txBox="1"/>
          <p:nvPr/>
        </p:nvSpPr>
        <p:spPr>
          <a:xfrm>
            <a:off x="4178594" y="3844453"/>
            <a:ext cx="7740503" cy="2554545"/>
          </a:xfrm>
          <a:prstGeom prst="rect">
            <a:avLst/>
          </a:prstGeom>
          <a:noFill/>
        </p:spPr>
        <p:txBody>
          <a:bodyPr wrap="square">
            <a:spAutoFit/>
          </a:bodyPr>
          <a:lstStyle/>
          <a:p>
            <a:r>
              <a:rPr lang="en-GB" sz="2000" dirty="0"/>
              <a:t>In this example,</a:t>
            </a:r>
          </a:p>
          <a:p>
            <a:endParaRPr lang="en-GB" sz="2000" dirty="0"/>
          </a:p>
          <a:p>
            <a:r>
              <a:rPr lang="en-GB" sz="2000" dirty="0"/>
              <a:t>if </a:t>
            </a:r>
            <a:r>
              <a:rPr lang="en-GB" sz="2000" dirty="0" err="1"/>
              <a:t>i</a:t>
            </a:r>
            <a:r>
              <a:rPr lang="en-GB" sz="2000" dirty="0"/>
              <a:t> == 3:</a:t>
            </a:r>
          </a:p>
          <a:p>
            <a:r>
              <a:rPr lang="en-GB" sz="2000" dirty="0"/>
              <a:t>    continue</a:t>
            </a:r>
          </a:p>
          <a:p>
            <a:r>
              <a:rPr lang="en-GB" sz="2000" dirty="0"/>
              <a:t>skips the current iteration when </a:t>
            </a:r>
            <a:r>
              <a:rPr lang="en-GB" sz="2000" dirty="0" err="1"/>
              <a:t>i</a:t>
            </a:r>
            <a:r>
              <a:rPr lang="en-GB" sz="2000" dirty="0"/>
              <a:t> is equal to 3, and continues the next iteration. Hence, the output has all the values except 3.</a:t>
            </a:r>
          </a:p>
          <a:p>
            <a:endParaRPr lang="en-GB" sz="2000" dirty="0"/>
          </a:p>
          <a:p>
            <a:r>
              <a:rPr lang="en-GB" sz="2000" b="1" dirty="0"/>
              <a:t>Note: </a:t>
            </a:r>
            <a:r>
              <a:rPr lang="en-GB" sz="2000" dirty="0"/>
              <a:t>We can also use the continue statement with a while loop.</a:t>
            </a:r>
          </a:p>
        </p:txBody>
      </p:sp>
    </p:spTree>
    <p:extLst>
      <p:ext uri="{BB962C8B-B14F-4D97-AF65-F5344CB8AC3E}">
        <p14:creationId xmlns:p14="http://schemas.microsoft.com/office/powerpoint/2010/main" val="1277079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9B9D9-C302-65C6-32A2-F35D638ED64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A555999-D278-6477-971C-8C1D99306770}"/>
              </a:ext>
            </a:extLst>
          </p:cNvPr>
          <p:cNvSpPr txBox="1"/>
          <p:nvPr/>
        </p:nvSpPr>
        <p:spPr>
          <a:xfrm>
            <a:off x="276447" y="372140"/>
            <a:ext cx="10994065" cy="5940088"/>
          </a:xfrm>
          <a:prstGeom prst="rect">
            <a:avLst/>
          </a:prstGeom>
          <a:noFill/>
        </p:spPr>
        <p:txBody>
          <a:bodyPr wrap="square">
            <a:spAutoFit/>
          </a:bodyPr>
          <a:lstStyle/>
          <a:p>
            <a:r>
              <a:rPr lang="en-GB" sz="2000" dirty="0"/>
              <a:t>The list of the keys is a view of the dictionary, meaning that any changes done to the dictionary will be reflected in the keys list.</a:t>
            </a:r>
          </a:p>
          <a:p>
            <a:endParaRPr lang="en-GB" sz="2000" dirty="0"/>
          </a:p>
          <a:p>
            <a:r>
              <a:rPr lang="en-GB" sz="2000" b="1" dirty="0"/>
              <a:t>Example</a:t>
            </a:r>
          </a:p>
          <a:p>
            <a:r>
              <a:rPr lang="en-GB" sz="2000" dirty="0"/>
              <a:t>Add a new item to the original dictionary, and see that the keys list gets updated as well:</a:t>
            </a:r>
          </a:p>
          <a:p>
            <a:endParaRPr lang="en-GB" sz="2000" dirty="0"/>
          </a:p>
          <a:p>
            <a:r>
              <a:rPr lang="en-GB" sz="2000" dirty="0"/>
              <a:t>car = {</a:t>
            </a:r>
          </a:p>
          <a:p>
            <a:r>
              <a:rPr lang="en-GB" sz="2000" dirty="0"/>
              <a:t>"brand": "Ford",</a:t>
            </a:r>
          </a:p>
          <a:p>
            <a:r>
              <a:rPr lang="en-GB" sz="2000" dirty="0"/>
              <a:t>"model": "Mustang",</a:t>
            </a:r>
          </a:p>
          <a:p>
            <a:r>
              <a:rPr lang="en-GB" sz="2000" dirty="0"/>
              <a:t>"year": 1964</a:t>
            </a:r>
          </a:p>
          <a:p>
            <a:r>
              <a:rPr lang="en-GB" sz="2000" dirty="0"/>
              <a:t>}</a:t>
            </a:r>
          </a:p>
          <a:p>
            <a:endParaRPr lang="en-GB" sz="2000" dirty="0"/>
          </a:p>
          <a:p>
            <a:r>
              <a:rPr lang="en-GB" sz="2000" dirty="0"/>
              <a:t>x = </a:t>
            </a:r>
            <a:r>
              <a:rPr lang="en-GB" sz="2000" dirty="0" err="1"/>
              <a:t>car.keys</a:t>
            </a:r>
            <a:r>
              <a:rPr lang="en-GB" sz="2000" dirty="0"/>
              <a:t>()</a:t>
            </a:r>
          </a:p>
          <a:p>
            <a:endParaRPr lang="en-GB" sz="2000" dirty="0"/>
          </a:p>
          <a:p>
            <a:r>
              <a:rPr lang="en-GB" sz="2000" dirty="0"/>
              <a:t>print(x) #before the change</a:t>
            </a:r>
          </a:p>
          <a:p>
            <a:endParaRPr lang="en-GB" sz="2000" dirty="0"/>
          </a:p>
          <a:p>
            <a:r>
              <a:rPr lang="en-GB" sz="2000" dirty="0"/>
              <a:t>car["</a:t>
            </a:r>
            <a:r>
              <a:rPr lang="en-GB" sz="2000" dirty="0" err="1"/>
              <a:t>color</a:t>
            </a:r>
            <a:r>
              <a:rPr lang="en-GB" sz="2000" dirty="0"/>
              <a:t>"] = "white"</a:t>
            </a:r>
          </a:p>
          <a:p>
            <a:endParaRPr lang="en-GB" sz="2000" dirty="0"/>
          </a:p>
          <a:p>
            <a:r>
              <a:rPr lang="en-GB" sz="2000" dirty="0"/>
              <a:t>print(x) #after the change</a:t>
            </a:r>
          </a:p>
        </p:txBody>
      </p:sp>
    </p:spTree>
    <p:extLst>
      <p:ext uri="{BB962C8B-B14F-4D97-AF65-F5344CB8AC3E}">
        <p14:creationId xmlns:p14="http://schemas.microsoft.com/office/powerpoint/2010/main" val="14277572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FF0789A-B472-42A5-D443-C94675D85032}"/>
              </a:ext>
            </a:extLst>
          </p:cNvPr>
          <p:cNvPicPr>
            <a:picLocks noChangeAspect="1"/>
          </p:cNvPicPr>
          <p:nvPr/>
        </p:nvPicPr>
        <p:blipFill>
          <a:blip r:embed="rId2"/>
          <a:stretch>
            <a:fillRect/>
          </a:stretch>
        </p:blipFill>
        <p:spPr>
          <a:xfrm>
            <a:off x="931016" y="239491"/>
            <a:ext cx="5627339" cy="5571065"/>
          </a:xfrm>
          <a:prstGeom prst="rect">
            <a:avLst/>
          </a:prstGeom>
          <a:ln>
            <a:noFill/>
          </a:ln>
        </p:spPr>
      </p:pic>
      <p:sp>
        <p:nvSpPr>
          <p:cNvPr id="7" name="TextBox 6">
            <a:extLst>
              <a:ext uri="{FF2B5EF4-FFF2-40B4-BE49-F238E27FC236}">
                <a16:creationId xmlns:a16="http://schemas.microsoft.com/office/drawing/2014/main" id="{E8D9596D-B0B3-653A-2920-541B8C0CA70B}"/>
              </a:ext>
            </a:extLst>
          </p:cNvPr>
          <p:cNvSpPr txBox="1"/>
          <p:nvPr/>
        </p:nvSpPr>
        <p:spPr>
          <a:xfrm>
            <a:off x="5535880" y="4167433"/>
            <a:ext cx="6574604" cy="2308324"/>
          </a:xfrm>
          <a:prstGeom prst="rect">
            <a:avLst/>
          </a:prstGeom>
          <a:noFill/>
        </p:spPr>
        <p:txBody>
          <a:bodyPr wrap="square">
            <a:spAutoFit/>
          </a:bodyPr>
          <a:lstStyle/>
          <a:p>
            <a:pPr marL="285750" indent="-285750">
              <a:buFont typeface="Wingdings" panose="05000000000000000000" pitchFamily="2" charset="2"/>
              <a:buChar char="q"/>
            </a:pPr>
            <a:r>
              <a:rPr lang="en-GB" dirty="0"/>
              <a:t>The program begins with loop execution.</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It executes the code within the loop. If it encounters the continue statement, it will begin the next iteration.</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If the condition is true, it will execute the loop.</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If the condition is false, it will exit and end the loop.</a:t>
            </a:r>
          </a:p>
        </p:txBody>
      </p:sp>
    </p:spTree>
    <p:extLst>
      <p:ext uri="{BB962C8B-B14F-4D97-AF65-F5344CB8AC3E}">
        <p14:creationId xmlns:p14="http://schemas.microsoft.com/office/powerpoint/2010/main" val="25899713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AA75AC-6E23-870D-DEC6-8C33D2F933C3}"/>
              </a:ext>
            </a:extLst>
          </p:cNvPr>
          <p:cNvSpPr txBox="1"/>
          <p:nvPr/>
        </p:nvSpPr>
        <p:spPr>
          <a:xfrm>
            <a:off x="372139" y="474345"/>
            <a:ext cx="11344939" cy="5324535"/>
          </a:xfrm>
          <a:prstGeom prst="rect">
            <a:avLst/>
          </a:prstGeom>
          <a:noFill/>
        </p:spPr>
        <p:txBody>
          <a:bodyPr wrap="square">
            <a:spAutoFit/>
          </a:bodyPr>
          <a:lstStyle/>
          <a:p>
            <a:r>
              <a:rPr lang="en-GB" sz="2000" b="1" dirty="0"/>
              <a:t>Features and Benefits of Python Continue Statement</a:t>
            </a:r>
          </a:p>
          <a:p>
            <a:endParaRPr lang="en-GB" sz="2000" b="1" dirty="0"/>
          </a:p>
          <a:p>
            <a:r>
              <a:rPr lang="en-GB" sz="2000" dirty="0"/>
              <a:t>Here are the primary features of the continue statement in Python:</a:t>
            </a:r>
          </a:p>
          <a:p>
            <a:pPr marL="285750" indent="-285750">
              <a:buFont typeface="Wingdings" panose="05000000000000000000" pitchFamily="2" charset="2"/>
              <a:buChar char="q"/>
            </a:pPr>
            <a:endParaRPr lang="en-GB" sz="2000" dirty="0"/>
          </a:p>
          <a:p>
            <a:pPr marL="285750" indent="-285750">
              <a:buFont typeface="Wingdings" panose="05000000000000000000" pitchFamily="2" charset="2"/>
              <a:buChar char="q"/>
            </a:pPr>
            <a:r>
              <a:rPr lang="en-GB" sz="2000" dirty="0"/>
              <a:t>The main use of continue in Python is to skip unnecessary iterations, which makes the loop execution more efficient. This is specifically useful in situations that require the exclusion of certain conditions from processing.</a:t>
            </a:r>
          </a:p>
          <a:p>
            <a:pPr marL="285750" indent="-285750">
              <a:buFont typeface="Wingdings" panose="05000000000000000000" pitchFamily="2" charset="2"/>
              <a:buChar char="q"/>
            </a:pPr>
            <a:endParaRPr lang="en-GB" sz="2000" dirty="0"/>
          </a:p>
          <a:p>
            <a:pPr marL="285750" indent="-285750">
              <a:buFont typeface="Wingdings" panose="05000000000000000000" pitchFamily="2" charset="2"/>
              <a:buChar char="q"/>
            </a:pPr>
            <a:r>
              <a:rPr lang="en-GB" sz="2000" dirty="0"/>
              <a:t>The continue statement ensures code maintainability by clearly specifying the intention to skip iterations based on certain conditions. Therefore, it makes the code easy to update and understand.</a:t>
            </a:r>
          </a:p>
          <a:p>
            <a:pPr marL="285750" indent="-285750">
              <a:buFont typeface="Wingdings" panose="05000000000000000000" pitchFamily="2" charset="2"/>
              <a:buChar char="q"/>
            </a:pPr>
            <a:endParaRPr lang="en-GB" sz="2000" dirty="0"/>
          </a:p>
          <a:p>
            <a:pPr marL="285750" indent="-285750">
              <a:buFont typeface="Wingdings" panose="05000000000000000000" pitchFamily="2" charset="2"/>
              <a:buChar char="q"/>
            </a:pPr>
            <a:r>
              <a:rPr lang="en-GB" sz="2000" dirty="0"/>
              <a:t>We can selectively skip loop iterations depending on certain conditions and get control over which code to execute and which one to skip.</a:t>
            </a:r>
          </a:p>
          <a:p>
            <a:pPr marL="285750" indent="-285750">
              <a:buFont typeface="Wingdings" panose="05000000000000000000" pitchFamily="2" charset="2"/>
              <a:buChar char="q"/>
            </a:pPr>
            <a:endParaRPr lang="en-GB" sz="2000" dirty="0"/>
          </a:p>
          <a:p>
            <a:pPr marL="285750" indent="-285750">
              <a:buFont typeface="Wingdings" panose="05000000000000000000" pitchFamily="2" charset="2"/>
              <a:buChar char="q"/>
            </a:pPr>
            <a:r>
              <a:rPr lang="en-GB" sz="2000" dirty="0"/>
              <a:t>It makes the code cleaner and more readable than complex </a:t>
            </a:r>
            <a:r>
              <a:rPr lang="en-GB" sz="2000" dirty="0" err="1"/>
              <a:t>boolean</a:t>
            </a:r>
            <a:r>
              <a:rPr lang="en-GB" sz="2000" dirty="0"/>
              <a:t> conditions and nested if statements. </a:t>
            </a:r>
          </a:p>
          <a:p>
            <a:endParaRPr lang="en-GB" sz="2000" dirty="0"/>
          </a:p>
        </p:txBody>
      </p:sp>
    </p:spTree>
    <p:extLst>
      <p:ext uri="{BB962C8B-B14F-4D97-AF65-F5344CB8AC3E}">
        <p14:creationId xmlns:p14="http://schemas.microsoft.com/office/powerpoint/2010/main" val="36564222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5A372-5FAB-7ADB-A744-92BFEFD2072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D1C218E-C9B4-AC84-2E2E-F8C0C7C9CE72}"/>
              </a:ext>
            </a:extLst>
          </p:cNvPr>
          <p:cNvSpPr txBox="1"/>
          <p:nvPr/>
        </p:nvSpPr>
        <p:spPr>
          <a:xfrm>
            <a:off x="212651" y="265814"/>
            <a:ext cx="11419368" cy="6863417"/>
          </a:xfrm>
          <a:prstGeom prst="rect">
            <a:avLst/>
          </a:prstGeom>
          <a:noFill/>
        </p:spPr>
        <p:txBody>
          <a:bodyPr wrap="square">
            <a:spAutoFit/>
          </a:bodyPr>
          <a:lstStyle/>
          <a:p>
            <a:r>
              <a:rPr lang="en-GB" sz="2000" b="1" dirty="0"/>
              <a:t>Python pass Statement</a:t>
            </a:r>
          </a:p>
          <a:p>
            <a:r>
              <a:rPr lang="en-GB" sz="2000" dirty="0"/>
              <a:t>In Python programming, the pass statement is a null statement which can be used as a placeholder for future code.</a:t>
            </a:r>
          </a:p>
          <a:p>
            <a:endParaRPr lang="en-GB" sz="2000" dirty="0"/>
          </a:p>
          <a:p>
            <a:r>
              <a:rPr lang="en-GB" sz="2000" dirty="0"/>
              <a:t>Suppose we have a loop or a function that is not implemented yet, but we want to implement it in the future. In such cases, we can use the pass statement.</a:t>
            </a:r>
          </a:p>
          <a:p>
            <a:endParaRPr lang="en-GB" sz="2000" dirty="0"/>
          </a:p>
          <a:p>
            <a:r>
              <a:rPr lang="en-GB" sz="2000" dirty="0"/>
              <a:t>The syntax of the pass statement is:</a:t>
            </a:r>
          </a:p>
          <a:p>
            <a:endParaRPr lang="en-GB" sz="2000" dirty="0"/>
          </a:p>
          <a:p>
            <a:r>
              <a:rPr lang="en-GB" sz="2000" dirty="0"/>
              <a:t>pass</a:t>
            </a:r>
          </a:p>
          <a:p>
            <a:r>
              <a:rPr lang="en-GB" sz="2000" dirty="0"/>
              <a:t>Using pass With Conditional Statement</a:t>
            </a:r>
          </a:p>
          <a:p>
            <a:r>
              <a:rPr lang="en-GB" sz="2000" dirty="0"/>
              <a:t>n = 10</a:t>
            </a:r>
          </a:p>
          <a:p>
            <a:endParaRPr lang="en-GB" sz="2000" dirty="0"/>
          </a:p>
          <a:p>
            <a:r>
              <a:rPr lang="en-GB" sz="2000" dirty="0"/>
              <a:t># use pass inside if statement</a:t>
            </a:r>
          </a:p>
          <a:p>
            <a:r>
              <a:rPr lang="en-GB" sz="2000" dirty="0"/>
              <a:t>if n &gt; 10:</a:t>
            </a:r>
          </a:p>
          <a:p>
            <a:r>
              <a:rPr lang="en-GB" sz="2000" dirty="0"/>
              <a:t>    pass</a:t>
            </a:r>
          </a:p>
          <a:p>
            <a:endParaRPr lang="en-GB" sz="2000" dirty="0"/>
          </a:p>
          <a:p>
            <a:r>
              <a:rPr lang="en-GB" sz="2000" dirty="0"/>
              <a:t>print('Hello’)</a:t>
            </a:r>
          </a:p>
          <a:p>
            <a:endParaRPr lang="en-GB" sz="2000" dirty="0"/>
          </a:p>
          <a:p>
            <a:r>
              <a:rPr lang="en-GB" sz="2000" dirty="0"/>
              <a:t>Here, notice that we have used the pass statement inside the if statement .</a:t>
            </a:r>
          </a:p>
          <a:p>
            <a:endParaRPr lang="en-GB" sz="2000" dirty="0"/>
          </a:p>
          <a:p>
            <a:r>
              <a:rPr lang="en-GB" sz="2000" dirty="0"/>
              <a:t>However, nothing happens when the pass is executed. It results in no operation (NOP).</a:t>
            </a:r>
          </a:p>
        </p:txBody>
      </p:sp>
    </p:spTree>
    <p:extLst>
      <p:ext uri="{BB962C8B-B14F-4D97-AF65-F5344CB8AC3E}">
        <p14:creationId xmlns:p14="http://schemas.microsoft.com/office/powerpoint/2010/main" val="26363017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DD1D5-AE99-26F2-9255-352C8971F88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884FF51-BC7C-0088-A3AA-398AC28B9FD2}"/>
              </a:ext>
            </a:extLst>
          </p:cNvPr>
          <p:cNvSpPr txBox="1"/>
          <p:nvPr/>
        </p:nvSpPr>
        <p:spPr>
          <a:xfrm>
            <a:off x="333153" y="151179"/>
            <a:ext cx="11525693" cy="6555641"/>
          </a:xfrm>
          <a:prstGeom prst="rect">
            <a:avLst/>
          </a:prstGeom>
          <a:noFill/>
        </p:spPr>
        <p:txBody>
          <a:bodyPr wrap="square">
            <a:spAutoFit/>
          </a:bodyPr>
          <a:lstStyle/>
          <a:p>
            <a:r>
              <a:rPr lang="en-GB" sz="2000" b="1" dirty="0"/>
              <a:t>Suppose we didn't use pass or just put a comment as:</a:t>
            </a:r>
          </a:p>
          <a:p>
            <a:endParaRPr lang="en-GB" sz="2000" dirty="0"/>
          </a:p>
          <a:p>
            <a:r>
              <a:rPr lang="en-GB" sz="2000" dirty="0"/>
              <a:t>n = 10</a:t>
            </a:r>
          </a:p>
          <a:p>
            <a:endParaRPr lang="en-GB" sz="2000" dirty="0"/>
          </a:p>
          <a:p>
            <a:r>
              <a:rPr lang="en-GB" sz="2000" dirty="0"/>
              <a:t>if n &gt; 10:</a:t>
            </a:r>
          </a:p>
          <a:p>
            <a:r>
              <a:rPr lang="en-GB" sz="2000" dirty="0"/>
              <a:t>    # write code later</a:t>
            </a:r>
          </a:p>
          <a:p>
            <a:endParaRPr lang="en-GB" sz="2000" dirty="0"/>
          </a:p>
          <a:p>
            <a:r>
              <a:rPr lang="en-GB" sz="2000" dirty="0"/>
              <a:t>print('Hello’)</a:t>
            </a:r>
          </a:p>
          <a:p>
            <a:endParaRPr lang="en-GB" sz="2000" dirty="0"/>
          </a:p>
          <a:p>
            <a:r>
              <a:rPr lang="en-GB" sz="2000" dirty="0"/>
              <a:t>Here, we will get an error message: </a:t>
            </a:r>
            <a:r>
              <a:rPr lang="en-GB" sz="2000" dirty="0" err="1"/>
              <a:t>IndentationError</a:t>
            </a:r>
            <a:r>
              <a:rPr lang="en-GB" sz="2000" dirty="0"/>
              <a:t>: expected an indented block</a:t>
            </a:r>
          </a:p>
          <a:p>
            <a:endParaRPr lang="en-GB" sz="2000" dirty="0"/>
          </a:p>
          <a:p>
            <a:r>
              <a:rPr lang="en-GB" sz="2000" dirty="0"/>
              <a:t>Note: The difference between a comment and a pass statement in Python is that while the interpreter ignores a comment entirely, pass is not ignored.</a:t>
            </a:r>
          </a:p>
          <a:p>
            <a:endParaRPr lang="en-GB" sz="2000" dirty="0"/>
          </a:p>
          <a:p>
            <a:r>
              <a:rPr lang="en-GB" sz="2000" b="1" dirty="0"/>
              <a:t>Use of pass Statement inside Function or Class</a:t>
            </a:r>
          </a:p>
          <a:p>
            <a:r>
              <a:rPr lang="en-GB" sz="2000" dirty="0"/>
              <a:t>We can do the same thing in an empty function or class as well. For example,</a:t>
            </a:r>
          </a:p>
          <a:p>
            <a:endParaRPr lang="en-GB" sz="2000" dirty="0"/>
          </a:p>
          <a:p>
            <a:r>
              <a:rPr lang="en-GB" sz="2000" dirty="0"/>
              <a:t>def function(</a:t>
            </a:r>
            <a:r>
              <a:rPr lang="en-GB" sz="2000" dirty="0" err="1"/>
              <a:t>args</a:t>
            </a:r>
            <a:r>
              <a:rPr lang="en-GB" sz="2000" dirty="0"/>
              <a:t>):</a:t>
            </a:r>
          </a:p>
          <a:p>
            <a:r>
              <a:rPr lang="en-GB" sz="2000" dirty="0"/>
              <a:t>    pass</a:t>
            </a:r>
          </a:p>
          <a:p>
            <a:r>
              <a:rPr lang="en-GB" sz="2000" dirty="0"/>
              <a:t>class Example:</a:t>
            </a:r>
          </a:p>
          <a:p>
            <a:r>
              <a:rPr lang="en-GB" sz="2000" dirty="0"/>
              <a:t>    pass</a:t>
            </a:r>
          </a:p>
        </p:txBody>
      </p:sp>
    </p:spTree>
    <p:extLst>
      <p:ext uri="{BB962C8B-B14F-4D97-AF65-F5344CB8AC3E}">
        <p14:creationId xmlns:p14="http://schemas.microsoft.com/office/powerpoint/2010/main" val="40982604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C2543A-6B96-B601-B61A-FAAB161B5A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43798FA-D7E8-952C-1941-EE30236C5A2E}"/>
              </a:ext>
            </a:extLst>
          </p:cNvPr>
          <p:cNvPicPr>
            <a:picLocks noChangeAspect="1"/>
          </p:cNvPicPr>
          <p:nvPr/>
        </p:nvPicPr>
        <p:blipFill>
          <a:blip r:embed="rId2"/>
          <a:stretch>
            <a:fillRect/>
          </a:stretch>
        </p:blipFill>
        <p:spPr>
          <a:xfrm>
            <a:off x="1343435" y="268545"/>
            <a:ext cx="9397701" cy="5945988"/>
          </a:xfrm>
          <a:prstGeom prst="rect">
            <a:avLst/>
          </a:prstGeom>
          <a:ln>
            <a:noFill/>
          </a:ln>
        </p:spPr>
      </p:pic>
    </p:spTree>
    <p:extLst>
      <p:ext uri="{BB962C8B-B14F-4D97-AF65-F5344CB8AC3E}">
        <p14:creationId xmlns:p14="http://schemas.microsoft.com/office/powerpoint/2010/main" val="34261989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7E7D0-154D-3DA5-E16F-2CD5340BED7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B22334E-E8B8-44EA-E0A6-B835D529247A}"/>
              </a:ext>
            </a:extLst>
          </p:cNvPr>
          <p:cNvSpPr txBox="1"/>
          <p:nvPr/>
        </p:nvSpPr>
        <p:spPr>
          <a:xfrm>
            <a:off x="3242170" y="1897153"/>
            <a:ext cx="5390707" cy="2862322"/>
          </a:xfrm>
          <a:prstGeom prst="rect">
            <a:avLst/>
          </a:prstGeom>
          <a:noFill/>
        </p:spPr>
        <p:txBody>
          <a:bodyPr wrap="square">
            <a:spAutoFit/>
          </a:bodyPr>
          <a:lstStyle/>
          <a:p>
            <a:pPr marL="342900" indent="-342900">
              <a:buFont typeface="Wingdings" panose="05000000000000000000" pitchFamily="2" charset="2"/>
              <a:buChar char="q"/>
            </a:pPr>
            <a:r>
              <a:rPr lang="en-GB" sz="2000" dirty="0"/>
              <a:t>Which loop is faster in Python?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US" sz="2000" dirty="0"/>
              <a:t>Why is Python slow in loops?</a:t>
            </a:r>
            <a:endParaRPr lang="en-GB" sz="2000" dirty="0"/>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US" sz="2000" dirty="0"/>
              <a:t>How many loops are used in Python?</a:t>
            </a:r>
            <a:endParaRPr lang="en-GB" sz="2000" dirty="0"/>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US" sz="2000" dirty="0"/>
              <a:t>How to improve Python loops?</a:t>
            </a:r>
            <a:endParaRPr lang="en-GB" sz="2000" dirty="0"/>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US" sz="2000" dirty="0"/>
              <a:t>Is for loop bad in Python?</a:t>
            </a:r>
            <a:endParaRPr lang="en-GB" sz="2000" dirty="0"/>
          </a:p>
        </p:txBody>
      </p:sp>
    </p:spTree>
    <p:extLst>
      <p:ext uri="{BB962C8B-B14F-4D97-AF65-F5344CB8AC3E}">
        <p14:creationId xmlns:p14="http://schemas.microsoft.com/office/powerpoint/2010/main" val="16473004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524DB-F692-6F53-71A4-F136E8E8C9D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C6BEDE6-A0C2-3D47-7F88-1ACF6C826EC4}"/>
              </a:ext>
            </a:extLst>
          </p:cNvPr>
          <p:cNvSpPr txBox="1"/>
          <p:nvPr/>
        </p:nvSpPr>
        <p:spPr>
          <a:xfrm>
            <a:off x="287079" y="329609"/>
            <a:ext cx="11904921" cy="4401205"/>
          </a:xfrm>
          <a:prstGeom prst="rect">
            <a:avLst/>
          </a:prstGeom>
          <a:noFill/>
        </p:spPr>
        <p:txBody>
          <a:bodyPr wrap="square">
            <a:spAutoFit/>
          </a:bodyPr>
          <a:lstStyle/>
          <a:p>
            <a:r>
              <a:rPr lang="en-GB" sz="2000" b="1" dirty="0"/>
              <a:t>Which loop is faster in Python?</a:t>
            </a:r>
          </a:p>
          <a:p>
            <a:endParaRPr lang="en-GB" sz="2000" b="1" dirty="0"/>
          </a:p>
          <a:p>
            <a:r>
              <a:rPr lang="en-GB" sz="2000" dirty="0"/>
              <a:t>In general, for loops tend to be faster than while loops in Python due to the way they are implemented. However, the difference in performance between for and while loops is often negligible for most practical purposes. The choice between them should be based on clarity and suitability for the specific task rather than performance concerns.</a:t>
            </a:r>
          </a:p>
          <a:p>
            <a:endParaRPr lang="en-GB" sz="2000" dirty="0"/>
          </a:p>
          <a:p>
            <a:endParaRPr lang="en-GB" sz="2000" dirty="0"/>
          </a:p>
          <a:p>
            <a:r>
              <a:rPr lang="en-GB" sz="2000" b="1" dirty="0"/>
              <a:t>Why is Python slow in loops?</a:t>
            </a:r>
          </a:p>
          <a:p>
            <a:endParaRPr lang="en-GB" sz="2000" b="1" dirty="0"/>
          </a:p>
          <a:p>
            <a:r>
              <a:rPr lang="en-GB" sz="2000" dirty="0"/>
              <a:t>Python can be perceived as slow in loops when compared to lower-level languages like C or C++. This is primarily because Python is an interpreted language, meaning that each line of code is executed one by one at runtime. Additionally, Python’s dynamic typing and memory management can introduce overhead compared to statically-typed compiled languages.</a:t>
            </a:r>
          </a:p>
        </p:txBody>
      </p:sp>
    </p:spTree>
    <p:extLst>
      <p:ext uri="{BB962C8B-B14F-4D97-AF65-F5344CB8AC3E}">
        <p14:creationId xmlns:p14="http://schemas.microsoft.com/office/powerpoint/2010/main" val="28110291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C9FD78-0DBF-0995-01DA-24EC278186C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2EF2288-D4A9-B73E-5546-368658A6B061}"/>
              </a:ext>
            </a:extLst>
          </p:cNvPr>
          <p:cNvSpPr txBox="1"/>
          <p:nvPr/>
        </p:nvSpPr>
        <p:spPr>
          <a:xfrm>
            <a:off x="95693" y="202019"/>
            <a:ext cx="11993526" cy="5940088"/>
          </a:xfrm>
          <a:prstGeom prst="rect">
            <a:avLst/>
          </a:prstGeom>
          <a:noFill/>
        </p:spPr>
        <p:txBody>
          <a:bodyPr wrap="square">
            <a:spAutoFit/>
          </a:bodyPr>
          <a:lstStyle/>
          <a:p>
            <a:r>
              <a:rPr lang="en-GB" sz="2000" b="1" dirty="0"/>
              <a:t>How many loops are used in Python?</a:t>
            </a:r>
          </a:p>
          <a:p>
            <a:r>
              <a:rPr lang="en-GB" sz="2000" dirty="0"/>
              <a:t>Python supports several types of loops:</a:t>
            </a:r>
          </a:p>
          <a:p>
            <a:endParaRPr lang="en-GB" sz="2000" dirty="0"/>
          </a:p>
          <a:p>
            <a:r>
              <a:rPr lang="en-GB" sz="2000" b="1" dirty="0"/>
              <a:t>for loop: </a:t>
            </a:r>
            <a:r>
              <a:rPr lang="en-GB" sz="2000" dirty="0"/>
              <a:t>Iterates over a sequence (e.g., list, tuple, string, dictionary).</a:t>
            </a:r>
          </a:p>
          <a:p>
            <a:r>
              <a:rPr lang="en-GB" sz="2000" b="1" dirty="0"/>
              <a:t>while loop: </a:t>
            </a:r>
            <a:r>
              <a:rPr lang="en-GB" sz="2000" dirty="0"/>
              <a:t>Executes a block of code as long as a specified condition is true.</a:t>
            </a:r>
          </a:p>
          <a:p>
            <a:r>
              <a:rPr lang="en-GB" sz="2000" b="1" dirty="0"/>
              <a:t>Nested loops</a:t>
            </a:r>
            <a:r>
              <a:rPr lang="en-GB" sz="2000" dirty="0"/>
              <a:t>: One loop inside another loop.</a:t>
            </a:r>
          </a:p>
          <a:p>
            <a:r>
              <a:rPr lang="en-GB" sz="2000" dirty="0"/>
              <a:t>Comprehensions (e.g., list comprehensions, dictionary comprehensions): Concise ways to create lists, dictionaries, etc., using loops.</a:t>
            </a:r>
          </a:p>
          <a:p>
            <a:endParaRPr lang="en-GB" sz="2000" dirty="0"/>
          </a:p>
          <a:p>
            <a:r>
              <a:rPr lang="en-GB" sz="2000" b="1" dirty="0"/>
              <a:t>How to improve Python loops?</a:t>
            </a:r>
          </a:p>
          <a:p>
            <a:r>
              <a:rPr lang="en-GB" sz="2000" dirty="0"/>
              <a:t>To optimize loops in Python, consider the following tips:</a:t>
            </a:r>
          </a:p>
          <a:p>
            <a:endParaRPr lang="en-GB" sz="2000" dirty="0"/>
          </a:p>
          <a:p>
            <a:r>
              <a:rPr lang="en-GB" sz="2000" b="1" dirty="0"/>
              <a:t>Use list comprehensions: </a:t>
            </a:r>
            <a:r>
              <a:rPr lang="en-GB" sz="2000" dirty="0"/>
              <a:t>They are often faster than traditional for loops for creating lists.</a:t>
            </a:r>
          </a:p>
          <a:p>
            <a:r>
              <a:rPr lang="en-GB" sz="2000" b="1" dirty="0"/>
              <a:t>Minimize function calls: </a:t>
            </a:r>
            <a:r>
              <a:rPr lang="en-GB" sz="2000" dirty="0"/>
              <a:t>Move function calls outside loops if possible.</a:t>
            </a:r>
          </a:p>
          <a:p>
            <a:r>
              <a:rPr lang="en-GB" sz="2000" b="1" dirty="0"/>
              <a:t>Use built-in functions: </a:t>
            </a:r>
            <a:r>
              <a:rPr lang="en-GB" sz="2000" dirty="0"/>
              <a:t>Python’s built-in functions (e.g., map(), filter(), sum()) are optimized and can be faster than manually written loops.</a:t>
            </a:r>
          </a:p>
          <a:p>
            <a:r>
              <a:rPr lang="en-GB" sz="2000" b="1" dirty="0"/>
              <a:t>Profile our code: </a:t>
            </a:r>
            <a:r>
              <a:rPr lang="en-GB" sz="2000" dirty="0"/>
              <a:t>Use tools like </a:t>
            </a:r>
            <a:r>
              <a:rPr lang="en-GB" sz="2000" dirty="0" err="1"/>
              <a:t>cProfile</a:t>
            </a:r>
            <a:r>
              <a:rPr lang="en-GB" sz="2000" dirty="0"/>
              <a:t> to identify bottlenecks and optimize accordingly.</a:t>
            </a:r>
          </a:p>
          <a:p>
            <a:r>
              <a:rPr lang="en-GB" sz="2000" dirty="0"/>
              <a:t>Consider using libraries: Libraries like NumPy and pandas offer optimized functions for common tasks involving loops over arrays or data frames.</a:t>
            </a:r>
          </a:p>
        </p:txBody>
      </p:sp>
    </p:spTree>
    <p:extLst>
      <p:ext uri="{BB962C8B-B14F-4D97-AF65-F5344CB8AC3E}">
        <p14:creationId xmlns:p14="http://schemas.microsoft.com/office/powerpoint/2010/main" val="8310092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DF75B-703C-E9A6-8614-9FB0C9F0D0D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A18244B-97AE-8AED-427E-695C7F1A11D1}"/>
              </a:ext>
            </a:extLst>
          </p:cNvPr>
          <p:cNvSpPr txBox="1"/>
          <p:nvPr/>
        </p:nvSpPr>
        <p:spPr>
          <a:xfrm>
            <a:off x="489098" y="233916"/>
            <a:ext cx="11291776" cy="2677656"/>
          </a:xfrm>
          <a:prstGeom prst="rect">
            <a:avLst/>
          </a:prstGeom>
          <a:noFill/>
        </p:spPr>
        <p:txBody>
          <a:bodyPr wrap="square">
            <a:spAutoFit/>
          </a:bodyPr>
          <a:lstStyle/>
          <a:p>
            <a:r>
              <a:rPr lang="en-GB" sz="2400" b="1" dirty="0"/>
              <a:t>Is for loop bad in Python?</a:t>
            </a:r>
          </a:p>
          <a:p>
            <a:endParaRPr lang="en-GB" sz="2400" b="1" dirty="0"/>
          </a:p>
          <a:p>
            <a:r>
              <a:rPr lang="en-GB" sz="2400" dirty="0"/>
              <a:t>No, for loops are not inherently bad in Python. They are a fundamental construct for iteration and are widely used in Python programming. However, for certain tasks involving large datasets or performance-critical code, optimizing loop operations using techniques like list comprehensions, vectorized operations (in libraries like NumPy), or reducing function calls can improve efficiency.	</a:t>
            </a:r>
          </a:p>
        </p:txBody>
      </p:sp>
    </p:spTree>
    <p:extLst>
      <p:ext uri="{BB962C8B-B14F-4D97-AF65-F5344CB8AC3E}">
        <p14:creationId xmlns:p14="http://schemas.microsoft.com/office/powerpoint/2010/main" val="12807394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0D6078-E7EC-876D-2570-D02F3C5A859C}"/>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8481B64A-6AAA-0196-60F4-332DE1ACB175}"/>
              </a:ext>
            </a:extLst>
          </p:cNvPr>
          <p:cNvSpPr/>
          <p:nvPr/>
        </p:nvSpPr>
        <p:spPr>
          <a:xfrm>
            <a:off x="4038600" y="1939159"/>
            <a:ext cx="7644627" cy="2751086"/>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6000" b="1" i="0" kern="1200">
                <a:solidFill>
                  <a:schemeClr val="tx1"/>
                </a:solidFill>
                <a:effectLst/>
                <a:latin typeface="+mj-lt"/>
                <a:ea typeface="+mj-ea"/>
                <a:cs typeface="+mj-cs"/>
              </a:rPr>
              <a:t>Python Nested Loops: </a:t>
            </a:r>
          </a:p>
          <a:p>
            <a:pPr algn="r">
              <a:lnSpc>
                <a:spcPct val="90000"/>
              </a:lnSpc>
              <a:spcBef>
                <a:spcPct val="0"/>
              </a:spcBef>
              <a:spcAft>
                <a:spcPts val="600"/>
              </a:spcAft>
            </a:pPr>
            <a:r>
              <a:rPr lang="en-US" sz="6000" b="1" i="0" kern="1200">
                <a:solidFill>
                  <a:schemeClr val="tx1"/>
                </a:solidFill>
                <a:effectLst/>
                <a:latin typeface="+mj-lt"/>
                <a:ea typeface="+mj-ea"/>
                <a:cs typeface="+mj-cs"/>
              </a:rPr>
              <a:t>Use, Work, Syntax, Example</a:t>
            </a:r>
          </a:p>
        </p:txBody>
      </p:sp>
    </p:spTree>
    <p:extLst>
      <p:ext uri="{BB962C8B-B14F-4D97-AF65-F5344CB8AC3E}">
        <p14:creationId xmlns:p14="http://schemas.microsoft.com/office/powerpoint/2010/main" val="42161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A79CC1-8DA8-21BF-B389-0947AF7A84E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63D0D78-5D26-D460-3B4F-AB1A0BDEBF78}"/>
              </a:ext>
            </a:extLst>
          </p:cNvPr>
          <p:cNvSpPr txBox="1"/>
          <p:nvPr/>
        </p:nvSpPr>
        <p:spPr>
          <a:xfrm>
            <a:off x="233915" y="148856"/>
            <a:ext cx="11557591" cy="4893647"/>
          </a:xfrm>
          <a:prstGeom prst="rect">
            <a:avLst/>
          </a:prstGeom>
          <a:noFill/>
        </p:spPr>
        <p:txBody>
          <a:bodyPr wrap="square">
            <a:spAutoFit/>
          </a:bodyPr>
          <a:lstStyle/>
          <a:p>
            <a:r>
              <a:rPr lang="en-GB" sz="2400" b="1" dirty="0"/>
              <a:t>Get Values</a:t>
            </a:r>
          </a:p>
          <a:p>
            <a:endParaRPr lang="en-GB" sz="2400" b="1" dirty="0"/>
          </a:p>
          <a:p>
            <a:r>
              <a:rPr lang="en-GB" sz="2400" dirty="0"/>
              <a:t>The values() method will return a list of all the values in the dictionary.</a:t>
            </a:r>
          </a:p>
          <a:p>
            <a:endParaRPr lang="en-GB" sz="2400" dirty="0"/>
          </a:p>
          <a:p>
            <a:r>
              <a:rPr lang="en-GB" sz="2400" b="1" dirty="0"/>
              <a:t>Example:</a:t>
            </a:r>
          </a:p>
          <a:p>
            <a:endParaRPr lang="en-GB" sz="2400" b="1" dirty="0"/>
          </a:p>
          <a:p>
            <a:r>
              <a:rPr lang="en-GB" sz="2400" dirty="0"/>
              <a:t>Get a list of the values:</a:t>
            </a:r>
          </a:p>
          <a:p>
            <a:endParaRPr lang="en-GB" sz="2400" dirty="0"/>
          </a:p>
          <a:p>
            <a:r>
              <a:rPr lang="en-GB" sz="2400" dirty="0"/>
              <a:t>x = </a:t>
            </a:r>
            <a:r>
              <a:rPr lang="en-GB" sz="2400" dirty="0" err="1"/>
              <a:t>thisdict.values</a:t>
            </a:r>
            <a:r>
              <a:rPr lang="en-GB" sz="2400" dirty="0"/>
              <a:t>()</a:t>
            </a:r>
          </a:p>
          <a:p>
            <a:endParaRPr lang="en-GB" sz="2400" dirty="0"/>
          </a:p>
          <a:p>
            <a:r>
              <a:rPr lang="en-GB" sz="2400" dirty="0"/>
              <a:t>The list of the values is a view of the dictionary, meaning that any changes done to the dictionary will be reflected in the values list.</a:t>
            </a:r>
          </a:p>
          <a:p>
            <a:endParaRPr lang="en-GB" sz="2400" dirty="0"/>
          </a:p>
        </p:txBody>
      </p:sp>
    </p:spTree>
    <p:extLst>
      <p:ext uri="{BB962C8B-B14F-4D97-AF65-F5344CB8AC3E}">
        <p14:creationId xmlns:p14="http://schemas.microsoft.com/office/powerpoint/2010/main" val="32424282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D1A2FE-20C1-ADBB-6235-EDA5C4D2C63C}"/>
              </a:ext>
            </a:extLst>
          </p:cNvPr>
          <p:cNvSpPr txBox="1"/>
          <p:nvPr/>
        </p:nvSpPr>
        <p:spPr>
          <a:xfrm>
            <a:off x="648586" y="574158"/>
            <a:ext cx="8498072" cy="4893647"/>
          </a:xfrm>
          <a:prstGeom prst="rect">
            <a:avLst/>
          </a:prstGeom>
          <a:noFill/>
        </p:spPr>
        <p:txBody>
          <a:bodyPr wrap="square">
            <a:spAutoFit/>
          </a:bodyPr>
          <a:lstStyle/>
          <a:p>
            <a:r>
              <a:rPr lang="en-GB" sz="2400" b="1" dirty="0"/>
              <a:t>Contents:</a:t>
            </a:r>
          </a:p>
          <a:p>
            <a:endParaRPr lang="en-GB" sz="2400" dirty="0"/>
          </a:p>
          <a:p>
            <a:pPr marL="285750" indent="-285750">
              <a:buFont typeface="Wingdings" panose="05000000000000000000" pitchFamily="2" charset="2"/>
              <a:buChar char="q"/>
            </a:pPr>
            <a:r>
              <a:rPr lang="en-GB" sz="2400" dirty="0"/>
              <a:t>Introduction</a:t>
            </a:r>
          </a:p>
          <a:p>
            <a:pPr marL="285750" indent="-285750">
              <a:buFont typeface="Wingdings" panose="05000000000000000000" pitchFamily="2" charset="2"/>
              <a:buChar char="q"/>
            </a:pPr>
            <a:r>
              <a:rPr lang="en-GB" sz="2400" dirty="0"/>
              <a:t>What Is a Nested Loop in Python?</a:t>
            </a:r>
          </a:p>
          <a:p>
            <a:pPr marL="285750" indent="-285750">
              <a:buFont typeface="Wingdings" panose="05000000000000000000" pitchFamily="2" charset="2"/>
              <a:buChar char="q"/>
            </a:pPr>
            <a:r>
              <a:rPr lang="en-GB" sz="2400" dirty="0"/>
              <a:t>How Does a Nested Loop Work in Python?</a:t>
            </a:r>
          </a:p>
          <a:p>
            <a:pPr marL="285750" indent="-285750">
              <a:buFont typeface="Wingdings" panose="05000000000000000000" pitchFamily="2" charset="2"/>
              <a:buChar char="q"/>
            </a:pPr>
            <a:r>
              <a:rPr lang="en-GB" sz="2400" dirty="0"/>
              <a:t>When to Use a Nested Loop in Python?</a:t>
            </a:r>
          </a:p>
          <a:p>
            <a:pPr marL="285750" indent="-285750">
              <a:buFont typeface="Wingdings" panose="05000000000000000000" pitchFamily="2" charset="2"/>
              <a:buChar char="q"/>
            </a:pPr>
            <a:r>
              <a:rPr lang="en-GB" sz="2400" dirty="0"/>
              <a:t>Nested while Loop in Python</a:t>
            </a:r>
          </a:p>
          <a:p>
            <a:pPr marL="285750" indent="-285750">
              <a:buFont typeface="Wingdings" panose="05000000000000000000" pitchFamily="2" charset="2"/>
              <a:buChar char="q"/>
            </a:pPr>
            <a:r>
              <a:rPr lang="en-GB" sz="2400" dirty="0"/>
              <a:t>Nested for Loop in Python</a:t>
            </a:r>
          </a:p>
          <a:p>
            <a:pPr marL="285750" indent="-285750">
              <a:buFont typeface="Wingdings" panose="05000000000000000000" pitchFamily="2" charset="2"/>
              <a:buChar char="q"/>
            </a:pPr>
            <a:r>
              <a:rPr lang="en-GB" sz="2400" dirty="0"/>
              <a:t>Using the Break Statement in Python Nested Loops</a:t>
            </a:r>
          </a:p>
          <a:p>
            <a:pPr marL="285750" indent="-285750">
              <a:buFont typeface="Wingdings" panose="05000000000000000000" pitchFamily="2" charset="2"/>
              <a:buChar char="q"/>
            </a:pPr>
            <a:r>
              <a:rPr lang="en-GB" sz="2400" dirty="0"/>
              <a:t>Using the Continue Statement in Nested Loops</a:t>
            </a:r>
          </a:p>
          <a:p>
            <a:pPr marL="285750" indent="-285750">
              <a:buFont typeface="Wingdings" panose="05000000000000000000" pitchFamily="2" charset="2"/>
              <a:buChar char="q"/>
            </a:pPr>
            <a:r>
              <a:rPr lang="en-GB" sz="2400" dirty="0"/>
              <a:t>Single Line Nested Loops Using List Comprehension</a:t>
            </a:r>
          </a:p>
          <a:p>
            <a:pPr marL="285750" indent="-285750">
              <a:buFont typeface="Wingdings" panose="05000000000000000000" pitchFamily="2" charset="2"/>
              <a:buChar char="q"/>
            </a:pPr>
            <a:r>
              <a:rPr lang="en-GB" sz="2400" dirty="0"/>
              <a:t>How to Turn a Nested for Loop into a List Comprehension?</a:t>
            </a:r>
          </a:p>
          <a:p>
            <a:pPr marL="285750" indent="-285750">
              <a:buFont typeface="Wingdings" panose="05000000000000000000" pitchFamily="2" charset="2"/>
              <a:buChar char="q"/>
            </a:pPr>
            <a:r>
              <a:rPr lang="en-GB" sz="2400" dirty="0"/>
              <a:t>When to Use a Nested Loop in Python?</a:t>
            </a:r>
          </a:p>
        </p:txBody>
      </p:sp>
    </p:spTree>
    <p:extLst>
      <p:ext uri="{BB962C8B-B14F-4D97-AF65-F5344CB8AC3E}">
        <p14:creationId xmlns:p14="http://schemas.microsoft.com/office/powerpoint/2010/main" val="6371571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264D1-FC67-5333-6209-A66D7D13E5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FCB9DF3-A81F-E18D-9B23-B6CB0D167E3B}"/>
              </a:ext>
            </a:extLst>
          </p:cNvPr>
          <p:cNvSpPr txBox="1"/>
          <p:nvPr/>
        </p:nvSpPr>
        <p:spPr>
          <a:xfrm>
            <a:off x="147083" y="172215"/>
            <a:ext cx="11897833" cy="6463308"/>
          </a:xfrm>
          <a:prstGeom prst="rect">
            <a:avLst/>
          </a:prstGeom>
          <a:noFill/>
        </p:spPr>
        <p:txBody>
          <a:bodyPr wrap="square">
            <a:spAutoFit/>
          </a:bodyPr>
          <a:lstStyle/>
          <a:p>
            <a:r>
              <a:rPr lang="en-GB" b="1" dirty="0"/>
              <a:t>How Does a Nested Loop Work in Python?</a:t>
            </a:r>
          </a:p>
          <a:p>
            <a:r>
              <a:rPr lang="en-GB" dirty="0"/>
              <a:t>A nested loop contains one loop inside another, where the outer loop determines the total number of times the inner loop will run or execute. Every iteration of the outer loop triggers a complete cycle of the inner loop. </a:t>
            </a:r>
          </a:p>
          <a:p>
            <a:endParaRPr lang="en-GB" dirty="0"/>
          </a:p>
          <a:p>
            <a:r>
              <a:rPr lang="en-GB" dirty="0"/>
              <a:t>As the loop executes, the outer loop advances and the inner loop begins again for every iteration of the outer loop. Nested loops in Python are used for complex iteration patterns, especially for multi-dimensional data structures and repetitive operations with multiple factors. </a:t>
            </a:r>
          </a:p>
          <a:p>
            <a:endParaRPr lang="en-GB" dirty="0"/>
          </a:p>
          <a:p>
            <a:r>
              <a:rPr lang="en-GB" dirty="0"/>
              <a:t>Nested loops facilitate several tasks, including pairwise comparisons, nested repetitive operations, and more, making them a powerful programming tool. However, as they can increase the complexity level of computation, you must take care of a few aspects, such as considering alternative methods and optimizations for enhanced efficiency. </a:t>
            </a:r>
          </a:p>
          <a:p>
            <a:endParaRPr lang="en-GB" dirty="0"/>
          </a:p>
          <a:p>
            <a:r>
              <a:rPr lang="en-GB" dirty="0"/>
              <a:t>So, now, after understanding the nested loop definition, let’s get familiar with a few alternative approaches:</a:t>
            </a:r>
          </a:p>
          <a:p>
            <a:endParaRPr lang="en-GB" dirty="0"/>
          </a:p>
          <a:p>
            <a:r>
              <a:rPr lang="en-GB" b="1" dirty="0"/>
              <a:t>List Comprehensions- </a:t>
            </a:r>
            <a:r>
              <a:rPr lang="en-GB" dirty="0"/>
              <a:t>It is a shorter way to manage and create a list. So, if you want to create a list with multiple elements using two separate lists, you can use the list comprehension method instead of a nested loop. </a:t>
            </a:r>
          </a:p>
          <a:p>
            <a:endParaRPr lang="en-GB" dirty="0"/>
          </a:p>
          <a:p>
            <a:r>
              <a:rPr lang="en-GB" dirty="0"/>
              <a:t>multiples = [</a:t>
            </a:r>
            <a:r>
              <a:rPr lang="en-GB" dirty="0" err="1"/>
              <a:t>i</a:t>
            </a:r>
            <a:r>
              <a:rPr lang="en-GB" dirty="0"/>
              <a:t>*j for </a:t>
            </a:r>
            <a:r>
              <a:rPr lang="en-GB" dirty="0" err="1"/>
              <a:t>i</a:t>
            </a:r>
            <a:r>
              <a:rPr lang="en-GB" dirty="0"/>
              <a:t> in range(1, 4) for j in range(1, 4)] </a:t>
            </a:r>
          </a:p>
          <a:p>
            <a:r>
              <a:rPr lang="en-GB" dirty="0"/>
              <a:t>The </a:t>
            </a:r>
            <a:r>
              <a:rPr lang="en-GB" dirty="0" err="1"/>
              <a:t>itertools.product</a:t>
            </a:r>
            <a:r>
              <a:rPr lang="en-GB" dirty="0"/>
              <a:t>- It is a direct approach to executing a nested loop over different lists. </a:t>
            </a:r>
          </a:p>
          <a:p>
            <a:endParaRPr lang="en-GB" dirty="0"/>
          </a:p>
          <a:p>
            <a:r>
              <a:rPr lang="en-GB" dirty="0"/>
              <a:t>from </a:t>
            </a:r>
            <a:r>
              <a:rPr lang="en-GB" dirty="0" err="1"/>
              <a:t>itertools</a:t>
            </a:r>
            <a:r>
              <a:rPr lang="en-GB" dirty="0"/>
              <a:t> import product</a:t>
            </a:r>
          </a:p>
          <a:p>
            <a:r>
              <a:rPr lang="en-GB" dirty="0"/>
              <a:t>for </a:t>
            </a:r>
            <a:r>
              <a:rPr lang="en-GB" dirty="0" err="1"/>
              <a:t>i</a:t>
            </a:r>
            <a:r>
              <a:rPr lang="en-GB" dirty="0"/>
              <a:t>, j in product(range(1, 4), repeat=2):</a:t>
            </a:r>
          </a:p>
          <a:p>
            <a:r>
              <a:rPr lang="en-GB" dirty="0"/>
              <a:t>print(</a:t>
            </a:r>
            <a:r>
              <a:rPr lang="en-GB" dirty="0" err="1"/>
              <a:t>i</a:t>
            </a:r>
            <a:r>
              <a:rPr lang="en-GB" dirty="0"/>
              <a:t> * j)</a:t>
            </a:r>
          </a:p>
        </p:txBody>
      </p:sp>
    </p:spTree>
    <p:extLst>
      <p:ext uri="{BB962C8B-B14F-4D97-AF65-F5344CB8AC3E}">
        <p14:creationId xmlns:p14="http://schemas.microsoft.com/office/powerpoint/2010/main" val="26935659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957E6-D38C-C91A-5FF4-67B28129FF8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71A85B4-89C7-FE11-1000-00023AB65732}"/>
              </a:ext>
            </a:extLst>
          </p:cNvPr>
          <p:cNvSpPr txBox="1"/>
          <p:nvPr/>
        </p:nvSpPr>
        <p:spPr>
          <a:xfrm>
            <a:off x="152400" y="458956"/>
            <a:ext cx="11887200" cy="5940088"/>
          </a:xfrm>
          <a:prstGeom prst="rect">
            <a:avLst/>
          </a:prstGeom>
          <a:noFill/>
        </p:spPr>
        <p:txBody>
          <a:bodyPr wrap="square">
            <a:spAutoFit/>
          </a:bodyPr>
          <a:lstStyle/>
          <a:p>
            <a:r>
              <a:rPr lang="en-GB" sz="2000" b="1" dirty="0"/>
              <a:t>When to Use a Nested Loop in Python?</a:t>
            </a:r>
          </a:p>
          <a:p>
            <a:endParaRPr lang="en-GB" sz="2000" dirty="0"/>
          </a:p>
          <a:p>
            <a:r>
              <a:rPr lang="en-GB" sz="2000" dirty="0"/>
              <a:t>We use nested loops in Python to work with multi-dimensional data structures, such as dictionaries, tuples, sets, lists, etc., because they allow us to manipulate and traverse elements effectively. </a:t>
            </a:r>
          </a:p>
          <a:p>
            <a:endParaRPr lang="en-GB" sz="2000" dirty="0"/>
          </a:p>
          <a:p>
            <a:r>
              <a:rPr lang="en-GB" sz="2000" dirty="0"/>
              <a:t>As they provide a flexible option for executing complex logic within an iteration, nested loops help in performing repetitive tasks with multiple dimensions. They are also helpful in generating combinations, pairwise comparisons, performing nested repetitive operations, and implementing algorithms. Basically, nested loops are used for computations as they ensure efficient data processing and accurate control. </a:t>
            </a:r>
          </a:p>
          <a:p>
            <a:endParaRPr lang="en-GB" sz="2000" dirty="0"/>
          </a:p>
          <a:p>
            <a:r>
              <a:rPr lang="en-GB" sz="2000" b="1" dirty="0"/>
              <a:t>Example </a:t>
            </a:r>
          </a:p>
          <a:p>
            <a:r>
              <a:rPr lang="en-GB" sz="2000" dirty="0"/>
              <a:t># 2D grid representing a matrix</a:t>
            </a:r>
          </a:p>
          <a:p>
            <a:r>
              <a:rPr lang="en-GB" sz="2000" dirty="0"/>
              <a:t>matrix = [</a:t>
            </a:r>
          </a:p>
          <a:p>
            <a:r>
              <a:rPr lang="en-GB" sz="2000" dirty="0"/>
              <a:t>    [1, 2, 3],</a:t>
            </a:r>
          </a:p>
          <a:p>
            <a:r>
              <a:rPr lang="en-GB" sz="2000" dirty="0"/>
              <a:t>    [4, 5, 6],</a:t>
            </a:r>
          </a:p>
          <a:p>
            <a:r>
              <a:rPr lang="en-GB" sz="2000" dirty="0"/>
              <a:t>    [7, 8, 9]</a:t>
            </a:r>
          </a:p>
          <a:p>
            <a:r>
              <a:rPr lang="en-GB" sz="2000" dirty="0"/>
              <a:t>]</a:t>
            </a:r>
          </a:p>
          <a:p>
            <a:endParaRPr lang="en-GB" sz="2000" dirty="0"/>
          </a:p>
          <a:p>
            <a:endParaRPr lang="en-GB" sz="2000" dirty="0"/>
          </a:p>
        </p:txBody>
      </p:sp>
      <p:sp>
        <p:nvSpPr>
          <p:cNvPr id="5" name="TextBox 4">
            <a:extLst>
              <a:ext uri="{FF2B5EF4-FFF2-40B4-BE49-F238E27FC236}">
                <a16:creationId xmlns:a16="http://schemas.microsoft.com/office/drawing/2014/main" id="{73640BEA-71D5-760E-C5F2-B707C44D9E1B}"/>
              </a:ext>
            </a:extLst>
          </p:cNvPr>
          <p:cNvSpPr txBox="1"/>
          <p:nvPr/>
        </p:nvSpPr>
        <p:spPr>
          <a:xfrm>
            <a:off x="5130210" y="3642817"/>
            <a:ext cx="6134986" cy="2862322"/>
          </a:xfrm>
          <a:prstGeom prst="rect">
            <a:avLst/>
          </a:prstGeom>
          <a:noFill/>
        </p:spPr>
        <p:txBody>
          <a:bodyPr wrap="square">
            <a:spAutoFit/>
          </a:bodyPr>
          <a:lstStyle/>
          <a:p>
            <a:r>
              <a:rPr lang="en-GB" dirty="0"/>
              <a:t># Sum of all elements in the matrix</a:t>
            </a:r>
          </a:p>
          <a:p>
            <a:r>
              <a:rPr lang="en-GB" dirty="0" err="1"/>
              <a:t>total_sum</a:t>
            </a:r>
            <a:r>
              <a:rPr lang="en-GB" dirty="0"/>
              <a:t> = 0</a:t>
            </a:r>
          </a:p>
          <a:p>
            <a:endParaRPr lang="en-GB" dirty="0"/>
          </a:p>
          <a:p>
            <a:r>
              <a:rPr lang="en-GB" dirty="0"/>
              <a:t># Outer loop for each row</a:t>
            </a:r>
          </a:p>
          <a:p>
            <a:r>
              <a:rPr lang="en-GB" dirty="0"/>
              <a:t>for row in matrix:</a:t>
            </a:r>
          </a:p>
          <a:p>
            <a:r>
              <a:rPr lang="en-GB" dirty="0"/>
              <a:t>    # Inner loop for each element in the row</a:t>
            </a:r>
          </a:p>
          <a:p>
            <a:r>
              <a:rPr lang="en-GB" dirty="0"/>
              <a:t>    for element in row:</a:t>
            </a:r>
          </a:p>
          <a:p>
            <a:r>
              <a:rPr lang="en-GB" dirty="0"/>
              <a:t>        </a:t>
            </a:r>
            <a:r>
              <a:rPr lang="en-GB" dirty="0" err="1"/>
              <a:t>total_sum</a:t>
            </a:r>
            <a:r>
              <a:rPr lang="en-GB" dirty="0"/>
              <a:t> += element</a:t>
            </a:r>
          </a:p>
          <a:p>
            <a:endParaRPr lang="en-GB" dirty="0"/>
          </a:p>
          <a:p>
            <a:r>
              <a:rPr lang="en-GB" dirty="0"/>
              <a:t>print(</a:t>
            </a:r>
            <a:r>
              <a:rPr lang="en-GB" dirty="0" err="1"/>
              <a:t>f"Total</a:t>
            </a:r>
            <a:r>
              <a:rPr lang="en-GB" dirty="0"/>
              <a:t> sum of elements: {</a:t>
            </a:r>
            <a:r>
              <a:rPr lang="en-GB" dirty="0" err="1"/>
              <a:t>total_sum</a:t>
            </a:r>
            <a:r>
              <a:rPr lang="en-GB" dirty="0"/>
              <a:t>}")</a:t>
            </a:r>
          </a:p>
        </p:txBody>
      </p:sp>
    </p:spTree>
    <p:extLst>
      <p:ext uri="{BB962C8B-B14F-4D97-AF65-F5344CB8AC3E}">
        <p14:creationId xmlns:p14="http://schemas.microsoft.com/office/powerpoint/2010/main" val="22275269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A435B-A797-3442-5CD0-704B4812199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015E7C7-A8A5-41DC-4869-8F417B8512BA}"/>
              </a:ext>
            </a:extLst>
          </p:cNvPr>
          <p:cNvSpPr txBox="1"/>
          <p:nvPr/>
        </p:nvSpPr>
        <p:spPr>
          <a:xfrm>
            <a:off x="637954" y="305068"/>
            <a:ext cx="11472530" cy="6247864"/>
          </a:xfrm>
          <a:prstGeom prst="rect">
            <a:avLst/>
          </a:prstGeom>
          <a:noFill/>
        </p:spPr>
        <p:txBody>
          <a:bodyPr wrap="square">
            <a:spAutoFit/>
          </a:bodyPr>
          <a:lstStyle/>
          <a:p>
            <a:r>
              <a:rPr lang="en-GB" sz="2000" b="1"/>
              <a:t>Nested while Loop in Python:</a:t>
            </a:r>
          </a:p>
          <a:p>
            <a:r>
              <a:rPr lang="en-GB" sz="2000"/>
              <a:t>Here is the syntax for the Python nested while loop:</a:t>
            </a:r>
          </a:p>
          <a:p>
            <a:endParaRPr lang="en-GB" sz="2000"/>
          </a:p>
          <a:p>
            <a:r>
              <a:rPr lang="en-GB" sz="2000" b="1"/>
              <a:t>Example</a:t>
            </a:r>
          </a:p>
          <a:p>
            <a:r>
              <a:rPr lang="en-GB" sz="2000"/>
              <a:t># Outer loop countdown from 3 to 1</a:t>
            </a:r>
          </a:p>
          <a:p>
            <a:r>
              <a:rPr lang="en-GB" sz="2000"/>
              <a:t>outer_counter = 3</a:t>
            </a:r>
          </a:p>
          <a:p>
            <a:endParaRPr lang="en-GB" sz="2000"/>
          </a:p>
          <a:p>
            <a:r>
              <a:rPr lang="en-GB" sz="2000"/>
              <a:t>while outer_counter &gt; 0:</a:t>
            </a:r>
          </a:p>
          <a:p>
            <a:r>
              <a:rPr lang="en-GB" sz="2000"/>
              <a:t>    print(f"Outer loop: {outer_counter}")</a:t>
            </a:r>
          </a:p>
          <a:p>
            <a:r>
              <a:rPr lang="en-GB" sz="2000"/>
              <a:t>    </a:t>
            </a:r>
          </a:p>
          <a:p>
            <a:r>
              <a:rPr lang="en-GB" sz="2000"/>
              <a:t>    # Inner loop countdown from 2 to 1</a:t>
            </a:r>
          </a:p>
          <a:p>
            <a:r>
              <a:rPr lang="en-GB" sz="2000"/>
              <a:t>    inner_counter = 2</a:t>
            </a:r>
          </a:p>
          <a:p>
            <a:r>
              <a:rPr lang="en-GB" sz="2000"/>
              <a:t>    while inner_counter &gt; 0:</a:t>
            </a:r>
          </a:p>
          <a:p>
            <a:r>
              <a:rPr lang="en-GB" sz="2000"/>
              <a:t>        print(f"  Inner loop: {inner_counter}")</a:t>
            </a:r>
          </a:p>
          <a:p>
            <a:r>
              <a:rPr lang="en-GB" sz="2000"/>
              <a:t>        inner_counter -= 1</a:t>
            </a:r>
          </a:p>
          <a:p>
            <a:r>
              <a:rPr lang="en-GB" sz="2000"/>
              <a:t>    </a:t>
            </a:r>
          </a:p>
          <a:p>
            <a:r>
              <a:rPr lang="en-GB" sz="2000"/>
              <a:t>    outer_counter -= 1</a:t>
            </a:r>
          </a:p>
          <a:p>
            <a:r>
              <a:rPr lang="en-GB" sz="2000"/>
              <a:t>    print()  # Add a blank line for better readability</a:t>
            </a:r>
          </a:p>
          <a:p>
            <a:endParaRPr lang="en-GB" sz="2000"/>
          </a:p>
          <a:p>
            <a:r>
              <a:rPr lang="en-GB" sz="2000"/>
              <a:t>print("Countdown finished!")</a:t>
            </a:r>
            <a:endParaRPr lang="en-GB" sz="2000" dirty="0"/>
          </a:p>
        </p:txBody>
      </p:sp>
      <p:sp>
        <p:nvSpPr>
          <p:cNvPr id="5" name="TextBox 4">
            <a:extLst>
              <a:ext uri="{FF2B5EF4-FFF2-40B4-BE49-F238E27FC236}">
                <a16:creationId xmlns:a16="http://schemas.microsoft.com/office/drawing/2014/main" id="{844FFB7C-DE76-7D5A-5625-899AF078A570}"/>
              </a:ext>
            </a:extLst>
          </p:cNvPr>
          <p:cNvSpPr txBox="1"/>
          <p:nvPr/>
        </p:nvSpPr>
        <p:spPr>
          <a:xfrm>
            <a:off x="5536904" y="1137982"/>
            <a:ext cx="6456621" cy="1631216"/>
          </a:xfrm>
          <a:prstGeom prst="rect">
            <a:avLst/>
          </a:prstGeom>
          <a:noFill/>
        </p:spPr>
        <p:txBody>
          <a:bodyPr wrap="square">
            <a:spAutoFit/>
          </a:bodyPr>
          <a:lstStyle/>
          <a:p>
            <a:r>
              <a:rPr lang="en-GB" sz="2000" b="1" dirty="0"/>
              <a:t>Syntax:</a:t>
            </a:r>
          </a:p>
          <a:p>
            <a:r>
              <a:rPr lang="en-GB" sz="2000" dirty="0"/>
              <a:t>while (expression_1): #Outer loop</a:t>
            </a:r>
          </a:p>
          <a:p>
            <a:r>
              <a:rPr lang="en-GB" sz="2000" dirty="0"/>
              <a:t>[code to execute] #Optional</a:t>
            </a:r>
          </a:p>
          <a:p>
            <a:r>
              <a:rPr lang="en-GB" sz="2000" dirty="0"/>
              <a:t>while (expression_2): #Inner loop</a:t>
            </a:r>
          </a:p>
          <a:p>
            <a:r>
              <a:rPr lang="en-GB" sz="2000" dirty="0"/>
              <a:t>[code to execute]</a:t>
            </a:r>
          </a:p>
        </p:txBody>
      </p:sp>
    </p:spTree>
    <p:extLst>
      <p:ext uri="{BB962C8B-B14F-4D97-AF65-F5344CB8AC3E}">
        <p14:creationId xmlns:p14="http://schemas.microsoft.com/office/powerpoint/2010/main" val="28851943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79AEA-A6E4-62F0-36B8-3F6B05E4B30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229D6F7-5E13-E14E-CEE8-D4CCD6946CA6}"/>
              </a:ext>
            </a:extLst>
          </p:cNvPr>
          <p:cNvSpPr txBox="1"/>
          <p:nvPr/>
        </p:nvSpPr>
        <p:spPr>
          <a:xfrm>
            <a:off x="1339702" y="1244009"/>
            <a:ext cx="7806956" cy="3046988"/>
          </a:xfrm>
          <a:prstGeom prst="rect">
            <a:avLst/>
          </a:prstGeom>
          <a:noFill/>
        </p:spPr>
        <p:txBody>
          <a:bodyPr wrap="square">
            <a:spAutoFit/>
          </a:bodyPr>
          <a:lstStyle/>
          <a:p>
            <a:r>
              <a:rPr lang="en-GB" sz="2400" b="1" dirty="0"/>
              <a:t>Nested for Loop in Python:</a:t>
            </a:r>
          </a:p>
          <a:p>
            <a:r>
              <a:rPr lang="en-GB" sz="2400" dirty="0"/>
              <a:t>The syntax for Python nested for loop is as follows:</a:t>
            </a:r>
          </a:p>
          <a:p>
            <a:endParaRPr lang="en-GB" sz="2400" dirty="0"/>
          </a:p>
          <a:p>
            <a:r>
              <a:rPr lang="en-GB" sz="2400" b="1" dirty="0"/>
              <a:t>Syntax</a:t>
            </a:r>
          </a:p>
          <a:p>
            <a:r>
              <a:rPr lang="en-GB" sz="2400" dirty="0"/>
              <a:t>for element in sequence1:</a:t>
            </a:r>
          </a:p>
          <a:p>
            <a:r>
              <a:rPr lang="en-GB" sz="2400" dirty="0"/>
              <a:t>for element in sequence2: </a:t>
            </a:r>
          </a:p>
          <a:p>
            <a:r>
              <a:rPr lang="en-GB" sz="2400" dirty="0"/>
              <a:t># inner loop body here </a:t>
            </a:r>
          </a:p>
          <a:p>
            <a:r>
              <a:rPr lang="en-GB" sz="2400" dirty="0"/>
              <a:t># outer loop body here</a:t>
            </a:r>
          </a:p>
        </p:txBody>
      </p:sp>
    </p:spTree>
    <p:extLst>
      <p:ext uri="{BB962C8B-B14F-4D97-AF65-F5344CB8AC3E}">
        <p14:creationId xmlns:p14="http://schemas.microsoft.com/office/powerpoint/2010/main" val="9217654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0D97E-ABFB-00C6-0E52-9C6FC29DA0B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0C0C7DA-22A4-140D-C295-4E529691B06C}"/>
              </a:ext>
            </a:extLst>
          </p:cNvPr>
          <p:cNvSpPr txBox="1"/>
          <p:nvPr/>
        </p:nvSpPr>
        <p:spPr>
          <a:xfrm>
            <a:off x="230372" y="143355"/>
            <a:ext cx="11961628" cy="5016758"/>
          </a:xfrm>
          <a:prstGeom prst="rect">
            <a:avLst/>
          </a:prstGeom>
          <a:noFill/>
        </p:spPr>
        <p:txBody>
          <a:bodyPr wrap="square">
            <a:spAutoFit/>
          </a:bodyPr>
          <a:lstStyle/>
          <a:p>
            <a:r>
              <a:rPr lang="en-GB" sz="2000" b="1" dirty="0"/>
              <a:t>Using the Break Statement in Python Nested Loops</a:t>
            </a:r>
          </a:p>
          <a:p>
            <a:r>
              <a:rPr lang="en-GB" sz="2000" dirty="0"/>
              <a:t>The break statement is a type of control statement used to exit or escape the loop. When we use it inside the nested loop, it skips the remaining iteration and terminates the innermost loop. </a:t>
            </a:r>
          </a:p>
          <a:p>
            <a:endParaRPr lang="en-GB" sz="2000" dirty="0"/>
          </a:p>
          <a:p>
            <a:r>
              <a:rPr lang="en-GB" sz="2000" dirty="0"/>
              <a:t>The break statement is needed when the code doesn’t have to continue a loop. For example, if the loop is required to find a target value, it will be terminated once it discovers the target. It ends the inner loop but continues to run the outer loop. </a:t>
            </a:r>
          </a:p>
          <a:p>
            <a:endParaRPr lang="en-GB" sz="2000" dirty="0"/>
          </a:p>
          <a:p>
            <a:r>
              <a:rPr lang="en-GB" sz="2000" b="1" dirty="0"/>
              <a:t>Example</a:t>
            </a:r>
          </a:p>
          <a:p>
            <a:r>
              <a:rPr lang="en-GB" sz="2000" dirty="0"/>
              <a:t>for </a:t>
            </a:r>
            <a:r>
              <a:rPr lang="en-GB" sz="2000" dirty="0" err="1"/>
              <a:t>i</a:t>
            </a:r>
            <a:r>
              <a:rPr lang="en-GB" sz="2000" dirty="0"/>
              <a:t> in range(4):</a:t>
            </a:r>
          </a:p>
          <a:p>
            <a:r>
              <a:rPr lang="en-GB" sz="2000" dirty="0"/>
              <a:t>for j in range(4):</a:t>
            </a:r>
          </a:p>
          <a:p>
            <a:r>
              <a:rPr lang="en-GB" sz="2000" dirty="0"/>
              <a:t>if j == i:</a:t>
            </a:r>
          </a:p>
          <a:p>
            <a:r>
              <a:rPr lang="en-GB" sz="2000" dirty="0"/>
              <a:t>break</a:t>
            </a:r>
          </a:p>
          <a:p>
            <a:r>
              <a:rPr lang="en-GB" sz="2000" dirty="0"/>
              <a:t>print(</a:t>
            </a:r>
            <a:r>
              <a:rPr lang="en-GB" sz="2000" dirty="0" err="1"/>
              <a:t>i</a:t>
            </a:r>
            <a:r>
              <a:rPr lang="en-GB" sz="2000" dirty="0"/>
              <a:t>, j)</a:t>
            </a:r>
          </a:p>
          <a:p>
            <a:endParaRPr lang="en-GB" sz="2000" dirty="0"/>
          </a:p>
          <a:p>
            <a:endParaRPr lang="en-GB" sz="2000" dirty="0"/>
          </a:p>
        </p:txBody>
      </p:sp>
      <p:sp>
        <p:nvSpPr>
          <p:cNvPr id="5" name="TextBox 4">
            <a:extLst>
              <a:ext uri="{FF2B5EF4-FFF2-40B4-BE49-F238E27FC236}">
                <a16:creationId xmlns:a16="http://schemas.microsoft.com/office/drawing/2014/main" id="{23E64AC1-83E6-48D0-0E34-643DE6A04BE3}"/>
              </a:ext>
            </a:extLst>
          </p:cNvPr>
          <p:cNvSpPr txBox="1"/>
          <p:nvPr/>
        </p:nvSpPr>
        <p:spPr>
          <a:xfrm>
            <a:off x="6051698" y="2651734"/>
            <a:ext cx="6140302" cy="2031325"/>
          </a:xfrm>
          <a:prstGeom prst="rect">
            <a:avLst/>
          </a:prstGeom>
          <a:noFill/>
        </p:spPr>
        <p:txBody>
          <a:bodyPr wrap="square">
            <a:spAutoFit/>
          </a:bodyPr>
          <a:lstStyle/>
          <a:p>
            <a:r>
              <a:rPr lang="en-GB" sz="1800" b="1" dirty="0"/>
              <a:t>Output:</a:t>
            </a:r>
          </a:p>
          <a:p>
            <a:r>
              <a:rPr lang="en-GB" sz="1800" dirty="0"/>
              <a:t>1 0</a:t>
            </a:r>
          </a:p>
          <a:p>
            <a:r>
              <a:rPr lang="en-GB" sz="1800" dirty="0"/>
              <a:t>2 0</a:t>
            </a:r>
          </a:p>
          <a:p>
            <a:r>
              <a:rPr lang="en-GB" sz="1800" dirty="0"/>
              <a:t>2 1</a:t>
            </a:r>
          </a:p>
          <a:p>
            <a:r>
              <a:rPr lang="en-GB" sz="1800" dirty="0"/>
              <a:t>3 0</a:t>
            </a:r>
          </a:p>
          <a:p>
            <a:r>
              <a:rPr lang="en-GB" sz="1800" dirty="0"/>
              <a:t>3 1</a:t>
            </a:r>
          </a:p>
          <a:p>
            <a:r>
              <a:rPr lang="en-GB" sz="1800" dirty="0"/>
              <a:t>3 2</a:t>
            </a:r>
            <a:endParaRPr lang="en-GB" dirty="0"/>
          </a:p>
        </p:txBody>
      </p:sp>
    </p:spTree>
    <p:extLst>
      <p:ext uri="{BB962C8B-B14F-4D97-AF65-F5344CB8AC3E}">
        <p14:creationId xmlns:p14="http://schemas.microsoft.com/office/powerpoint/2010/main" val="20181757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59062-EB7D-EFAA-60DF-7F11F0EE41A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2B2CF76-8618-64AD-6CF6-21126E173579}"/>
              </a:ext>
            </a:extLst>
          </p:cNvPr>
          <p:cNvSpPr txBox="1"/>
          <p:nvPr/>
        </p:nvSpPr>
        <p:spPr>
          <a:xfrm>
            <a:off x="329609" y="197346"/>
            <a:ext cx="11862391" cy="6555641"/>
          </a:xfrm>
          <a:prstGeom prst="rect">
            <a:avLst/>
          </a:prstGeom>
          <a:noFill/>
        </p:spPr>
        <p:txBody>
          <a:bodyPr wrap="square">
            <a:spAutoFit/>
          </a:bodyPr>
          <a:lstStyle/>
          <a:p>
            <a:r>
              <a:rPr lang="en-GB" sz="2000" b="1" dirty="0"/>
              <a:t>Using the Continue Statement in Nested Loops</a:t>
            </a:r>
          </a:p>
          <a:p>
            <a:r>
              <a:rPr lang="en-GB" sz="2000" dirty="0"/>
              <a:t>The continue statement is also a loop control statement and is the opposite of the break statement. In Python, when we use the continue statement within a loop, it skips all the statements below it and jumps to the next iteration of the loop. </a:t>
            </a:r>
          </a:p>
          <a:p>
            <a:endParaRPr lang="en-GB" sz="2000" dirty="0"/>
          </a:p>
          <a:p>
            <a:r>
              <a:rPr lang="en-GB" sz="2000" b="1" dirty="0"/>
              <a:t>Example :</a:t>
            </a:r>
          </a:p>
          <a:p>
            <a:r>
              <a:rPr lang="en-GB" sz="2000" dirty="0"/>
              <a:t>first = [2, 4, 6]</a:t>
            </a:r>
          </a:p>
          <a:p>
            <a:r>
              <a:rPr lang="en-GB" sz="2000" dirty="0"/>
              <a:t>second = [2, 4, 6]</a:t>
            </a:r>
          </a:p>
          <a:p>
            <a:r>
              <a:rPr lang="en-GB" sz="2000" dirty="0"/>
              <a:t>for </a:t>
            </a:r>
            <a:r>
              <a:rPr lang="en-GB" sz="2000" dirty="0" err="1"/>
              <a:t>i</a:t>
            </a:r>
            <a:r>
              <a:rPr lang="en-GB" sz="2000" dirty="0"/>
              <a:t> in first:</a:t>
            </a:r>
          </a:p>
          <a:p>
            <a:r>
              <a:rPr lang="en-GB" sz="2000" dirty="0"/>
              <a:t>    for j in second:</a:t>
            </a:r>
          </a:p>
          <a:p>
            <a:r>
              <a:rPr lang="en-GB" sz="2000" dirty="0"/>
              <a:t>        if </a:t>
            </a:r>
            <a:r>
              <a:rPr lang="en-GB" sz="2000" dirty="0" err="1"/>
              <a:t>i</a:t>
            </a:r>
            <a:r>
              <a:rPr lang="en-GB" sz="2000" dirty="0"/>
              <a:t> == j:</a:t>
            </a:r>
          </a:p>
          <a:p>
            <a:r>
              <a:rPr lang="en-GB" sz="2000" dirty="0"/>
              <a:t>            continue</a:t>
            </a:r>
          </a:p>
          <a:p>
            <a:r>
              <a:rPr lang="en-GB" sz="2000" dirty="0"/>
              <a:t>        print(</a:t>
            </a:r>
            <a:r>
              <a:rPr lang="en-GB" sz="2000" dirty="0" err="1"/>
              <a:t>i</a:t>
            </a:r>
            <a:r>
              <a:rPr lang="en-GB" sz="2000" dirty="0"/>
              <a:t>, '*', j, '= ', </a:t>
            </a:r>
            <a:r>
              <a:rPr lang="en-GB" sz="2000" dirty="0" err="1"/>
              <a:t>i</a:t>
            </a:r>
            <a:r>
              <a:rPr lang="en-GB" sz="2000" dirty="0"/>
              <a:t> * j)</a:t>
            </a:r>
          </a:p>
          <a:p>
            <a:endParaRPr lang="en-GB" sz="2000" dirty="0"/>
          </a:p>
          <a:p>
            <a:r>
              <a:rPr lang="en-GB" sz="2000" b="1" dirty="0"/>
              <a:t>Output</a:t>
            </a:r>
          </a:p>
          <a:p>
            <a:r>
              <a:rPr lang="en-GB" sz="2000" dirty="0"/>
              <a:t>2 * 4 =  8</a:t>
            </a:r>
          </a:p>
          <a:p>
            <a:r>
              <a:rPr lang="en-GB" sz="2000" dirty="0"/>
              <a:t>2 * 6 =  12</a:t>
            </a:r>
          </a:p>
          <a:p>
            <a:r>
              <a:rPr lang="en-GB" sz="2000" dirty="0"/>
              <a:t>4 * 2 =  8</a:t>
            </a:r>
          </a:p>
          <a:p>
            <a:r>
              <a:rPr lang="en-GB" sz="2000" dirty="0"/>
              <a:t>4 * 6 =  24</a:t>
            </a:r>
          </a:p>
          <a:p>
            <a:r>
              <a:rPr lang="en-GB" sz="2000" dirty="0"/>
              <a:t>6 * 2 =  12</a:t>
            </a:r>
          </a:p>
          <a:p>
            <a:r>
              <a:rPr lang="en-GB" sz="2000" dirty="0"/>
              <a:t>6 * 4 =  24</a:t>
            </a:r>
          </a:p>
        </p:txBody>
      </p:sp>
    </p:spTree>
    <p:extLst>
      <p:ext uri="{BB962C8B-B14F-4D97-AF65-F5344CB8AC3E}">
        <p14:creationId xmlns:p14="http://schemas.microsoft.com/office/powerpoint/2010/main" val="181086592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DC8C1-D6E3-1DB8-1971-3B742194E41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46A5E38-8612-E3D2-1C61-25EC4471EB96}"/>
              </a:ext>
            </a:extLst>
          </p:cNvPr>
          <p:cNvSpPr txBox="1"/>
          <p:nvPr/>
        </p:nvSpPr>
        <p:spPr>
          <a:xfrm>
            <a:off x="95693" y="76797"/>
            <a:ext cx="12096307" cy="5016758"/>
          </a:xfrm>
          <a:prstGeom prst="rect">
            <a:avLst/>
          </a:prstGeom>
          <a:noFill/>
        </p:spPr>
        <p:txBody>
          <a:bodyPr wrap="square">
            <a:spAutoFit/>
          </a:bodyPr>
          <a:lstStyle/>
          <a:p>
            <a:r>
              <a:rPr lang="en-GB" sz="2000" b="1" dirty="0"/>
              <a:t>Single Line Nested Loops Using List Comprehension:</a:t>
            </a:r>
          </a:p>
          <a:p>
            <a:endParaRPr lang="en-GB" sz="2000" b="1" dirty="0"/>
          </a:p>
          <a:p>
            <a:r>
              <a:rPr lang="en-GB" sz="2000" dirty="0"/>
              <a:t>List comprehension allows us to convert a for loop into a concise loop, so we don’t have to write multiple lines of code. It provides a clean, single-line statement and created the same way as a nested for loop. </a:t>
            </a:r>
          </a:p>
          <a:p>
            <a:endParaRPr lang="en-GB" sz="2000" dirty="0"/>
          </a:p>
          <a:p>
            <a:r>
              <a:rPr lang="en-GB" sz="2000" dirty="0"/>
              <a:t>List comprehension consists of brackets of expressions that we execute for every element. The for loop iterates over every element in the list. Python programmers decide whether to compress for loops or not using comprehensions based on the requirement. Some may find it useful as it makes the code compact and simple, but many believe it adds more complexity. </a:t>
            </a:r>
          </a:p>
          <a:p>
            <a:endParaRPr lang="en-GB" sz="2000" dirty="0"/>
          </a:p>
          <a:p>
            <a:r>
              <a:rPr lang="en-GB" sz="2000" dirty="0"/>
              <a:t>Illegible and long expressions can often hamper code quality, so prefer using list comprehension only when it improves the quality of code. </a:t>
            </a:r>
          </a:p>
          <a:p>
            <a:endParaRPr lang="en-GB" sz="2000" dirty="0"/>
          </a:p>
          <a:p>
            <a:r>
              <a:rPr lang="en-GB" sz="2000" b="1" dirty="0"/>
              <a:t>Syntax of List Comprehension</a:t>
            </a:r>
          </a:p>
          <a:p>
            <a:r>
              <a:rPr lang="en-GB" sz="2000" dirty="0" err="1"/>
              <a:t>newList</a:t>
            </a:r>
            <a:r>
              <a:rPr lang="en-GB" sz="2000" dirty="0"/>
              <a:t> = [ expression(element) for element in </a:t>
            </a:r>
            <a:r>
              <a:rPr lang="en-GB" sz="2000" dirty="0" err="1"/>
              <a:t>oldList</a:t>
            </a:r>
            <a:r>
              <a:rPr lang="en-GB" sz="2000" dirty="0"/>
              <a:t> if condition ]</a:t>
            </a:r>
          </a:p>
          <a:p>
            <a:endParaRPr lang="en-GB" sz="2000" dirty="0"/>
          </a:p>
        </p:txBody>
      </p:sp>
    </p:spTree>
    <p:extLst>
      <p:ext uri="{BB962C8B-B14F-4D97-AF65-F5344CB8AC3E}">
        <p14:creationId xmlns:p14="http://schemas.microsoft.com/office/powerpoint/2010/main" val="6041595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32F45-07A0-FA7D-9BC5-2F8CD50ABC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585ACAA-0E3D-FBBA-3FF8-9AE28FF76EE1}"/>
              </a:ext>
            </a:extLst>
          </p:cNvPr>
          <p:cNvSpPr txBox="1"/>
          <p:nvPr/>
        </p:nvSpPr>
        <p:spPr>
          <a:xfrm>
            <a:off x="1158949" y="829341"/>
            <a:ext cx="7987709" cy="4708981"/>
          </a:xfrm>
          <a:prstGeom prst="rect">
            <a:avLst/>
          </a:prstGeom>
          <a:noFill/>
        </p:spPr>
        <p:txBody>
          <a:bodyPr wrap="square">
            <a:spAutoFit/>
          </a:bodyPr>
          <a:lstStyle/>
          <a:p>
            <a:r>
              <a:rPr lang="en-GB" sz="2000" b="1" dirty="0"/>
              <a:t>Example:</a:t>
            </a:r>
          </a:p>
          <a:p>
            <a:r>
              <a:rPr lang="en-GB" sz="2000" dirty="0"/>
              <a:t># Original list of numbers</a:t>
            </a:r>
          </a:p>
          <a:p>
            <a:r>
              <a:rPr lang="en-GB" sz="2000" dirty="0"/>
              <a:t>numbers = [1, 2, 3, 4, 5]</a:t>
            </a:r>
          </a:p>
          <a:p>
            <a:endParaRPr lang="en-GB" sz="2000" dirty="0"/>
          </a:p>
          <a:p>
            <a:r>
              <a:rPr lang="en-GB" sz="2000" dirty="0"/>
              <a:t># List comprehension to create a list of squares</a:t>
            </a:r>
          </a:p>
          <a:p>
            <a:r>
              <a:rPr lang="en-GB" sz="2000" dirty="0"/>
              <a:t>squares = [number ** 2 for number in numbers]</a:t>
            </a:r>
          </a:p>
          <a:p>
            <a:r>
              <a:rPr lang="en-GB" sz="2000" dirty="0"/>
              <a:t>print(squares)</a:t>
            </a:r>
          </a:p>
          <a:p>
            <a:endParaRPr lang="en-GB" sz="2000" dirty="0"/>
          </a:p>
          <a:p>
            <a:r>
              <a:rPr lang="en-GB" sz="2000" b="1" dirty="0"/>
              <a:t>Output:</a:t>
            </a:r>
          </a:p>
          <a:p>
            <a:endParaRPr lang="en-GB" sz="2000" b="1" dirty="0"/>
          </a:p>
          <a:p>
            <a:r>
              <a:rPr lang="en-GB" sz="2000" dirty="0"/>
              <a:t>[1, 4, 9, 16, 25]</a:t>
            </a:r>
          </a:p>
          <a:p>
            <a:endParaRPr lang="en-GB" sz="2000" dirty="0"/>
          </a:p>
          <a:p>
            <a:r>
              <a:rPr lang="en-GB" sz="2000" dirty="0"/>
              <a:t>Time Complexity: O(n2), faster than nested loops</a:t>
            </a:r>
          </a:p>
          <a:p>
            <a:endParaRPr lang="en-GB" sz="2000" dirty="0"/>
          </a:p>
          <a:p>
            <a:r>
              <a:rPr lang="en-GB" sz="2000" dirty="0"/>
              <a:t>Auxiliary Space: O(n)</a:t>
            </a:r>
          </a:p>
        </p:txBody>
      </p:sp>
    </p:spTree>
    <p:extLst>
      <p:ext uri="{BB962C8B-B14F-4D97-AF65-F5344CB8AC3E}">
        <p14:creationId xmlns:p14="http://schemas.microsoft.com/office/powerpoint/2010/main" val="8883373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CA7AB-2BC6-26A1-DDB1-923D274D437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10EF440-5F0D-F36B-369A-2F854964FB9A}"/>
              </a:ext>
            </a:extLst>
          </p:cNvPr>
          <p:cNvSpPr txBox="1"/>
          <p:nvPr/>
        </p:nvSpPr>
        <p:spPr>
          <a:xfrm>
            <a:off x="125818" y="0"/>
            <a:ext cx="11940363" cy="6555641"/>
          </a:xfrm>
          <a:prstGeom prst="rect">
            <a:avLst/>
          </a:prstGeom>
          <a:noFill/>
        </p:spPr>
        <p:txBody>
          <a:bodyPr wrap="square">
            <a:spAutoFit/>
          </a:bodyPr>
          <a:lstStyle/>
          <a:p>
            <a:r>
              <a:rPr lang="en-GB" sz="2000" b="1" dirty="0"/>
              <a:t>How to Turn a Nested for Loop into a List Comprehension?</a:t>
            </a:r>
          </a:p>
          <a:p>
            <a:r>
              <a:rPr lang="en-GB" sz="2000" dirty="0"/>
              <a:t>In Python, list comprehensions can be confusing for programmers as the outer loop occurs in the inner part of the code, whereas the inner loop occurs in the outer part. Apart from this, there is no significant difference between a normal loop and list comprehension. </a:t>
            </a:r>
          </a:p>
          <a:p>
            <a:endParaRPr lang="en-GB" sz="2000" dirty="0"/>
          </a:p>
          <a:p>
            <a:r>
              <a:rPr lang="en-GB" sz="2000" dirty="0"/>
              <a:t>Here is the formula for generating nested list comprehension from a nested for loop:</a:t>
            </a:r>
          </a:p>
          <a:p>
            <a:endParaRPr lang="en-GB" sz="2000" dirty="0"/>
          </a:p>
          <a:p>
            <a:r>
              <a:rPr lang="en-GB" sz="2000" dirty="0"/>
              <a:t>[expression for </a:t>
            </a:r>
            <a:r>
              <a:rPr lang="en-GB" sz="2000" dirty="0" err="1"/>
              <a:t>outer_loop</a:t>
            </a:r>
            <a:r>
              <a:rPr lang="en-GB" sz="2000" dirty="0"/>
              <a:t> for </a:t>
            </a:r>
            <a:r>
              <a:rPr lang="en-GB" sz="2000" dirty="0" err="1"/>
              <a:t>inner_loop</a:t>
            </a:r>
            <a:r>
              <a:rPr lang="en-GB" sz="2000" dirty="0"/>
              <a:t>]</a:t>
            </a:r>
          </a:p>
          <a:p>
            <a:endParaRPr lang="en-GB" sz="2000" dirty="0"/>
          </a:p>
          <a:p>
            <a:r>
              <a:rPr lang="en-GB" sz="2000" b="1" dirty="0"/>
              <a:t>Example:</a:t>
            </a:r>
          </a:p>
          <a:p>
            <a:r>
              <a:rPr lang="en-GB" sz="2000" dirty="0"/>
              <a:t># Size of the multiplication table</a:t>
            </a:r>
          </a:p>
          <a:p>
            <a:r>
              <a:rPr lang="en-GB" sz="2000" dirty="0"/>
              <a:t>n = 5</a:t>
            </a:r>
          </a:p>
          <a:p>
            <a:endParaRPr lang="en-GB" sz="2000" dirty="0"/>
          </a:p>
          <a:p>
            <a:r>
              <a:rPr lang="en-GB" sz="2000" dirty="0"/>
              <a:t># Create a multiplication table using nested list comprehension</a:t>
            </a:r>
          </a:p>
          <a:p>
            <a:r>
              <a:rPr lang="en-GB" sz="2000" dirty="0" err="1"/>
              <a:t>multiplication_table</a:t>
            </a:r>
            <a:r>
              <a:rPr lang="en-GB" sz="2000" dirty="0"/>
              <a:t> = [[</a:t>
            </a:r>
            <a:r>
              <a:rPr lang="en-GB" sz="2000" dirty="0" err="1"/>
              <a:t>i</a:t>
            </a:r>
            <a:r>
              <a:rPr lang="en-GB" sz="2000" dirty="0"/>
              <a:t> * j for j in range(1, n + 1)] for </a:t>
            </a:r>
            <a:r>
              <a:rPr lang="en-GB" sz="2000" dirty="0" err="1"/>
              <a:t>i</a:t>
            </a:r>
            <a:r>
              <a:rPr lang="en-GB" sz="2000" dirty="0"/>
              <a:t> in range(1, n + 1)]</a:t>
            </a:r>
          </a:p>
          <a:p>
            <a:endParaRPr lang="en-GB" sz="2000" dirty="0"/>
          </a:p>
          <a:p>
            <a:r>
              <a:rPr lang="en-GB" sz="2000" dirty="0"/>
              <a:t># Print the multiplication table</a:t>
            </a:r>
          </a:p>
          <a:p>
            <a:r>
              <a:rPr lang="en-GB" sz="2000" dirty="0"/>
              <a:t>for row in </a:t>
            </a:r>
            <a:r>
              <a:rPr lang="en-GB" sz="2000" dirty="0" err="1"/>
              <a:t>multiplication_table</a:t>
            </a:r>
            <a:r>
              <a:rPr lang="en-GB" sz="2000" dirty="0"/>
              <a:t>:</a:t>
            </a:r>
          </a:p>
          <a:p>
            <a:r>
              <a:rPr lang="en-GB" sz="2000" dirty="0"/>
              <a:t>    print(row)</a:t>
            </a:r>
          </a:p>
          <a:p>
            <a:endParaRPr lang="en-GB" sz="2000" dirty="0"/>
          </a:p>
          <a:p>
            <a:endParaRPr lang="en-GB" sz="2000" dirty="0"/>
          </a:p>
        </p:txBody>
      </p:sp>
      <p:sp>
        <p:nvSpPr>
          <p:cNvPr id="5" name="TextBox 4">
            <a:extLst>
              <a:ext uri="{FF2B5EF4-FFF2-40B4-BE49-F238E27FC236}">
                <a16:creationId xmlns:a16="http://schemas.microsoft.com/office/drawing/2014/main" id="{BE9CBE3B-C506-66C9-D342-5F9378AAC531}"/>
              </a:ext>
            </a:extLst>
          </p:cNvPr>
          <p:cNvSpPr txBox="1"/>
          <p:nvPr/>
        </p:nvSpPr>
        <p:spPr>
          <a:xfrm>
            <a:off x="5100971" y="4801315"/>
            <a:ext cx="6097772" cy="1754326"/>
          </a:xfrm>
          <a:prstGeom prst="rect">
            <a:avLst/>
          </a:prstGeom>
          <a:noFill/>
        </p:spPr>
        <p:txBody>
          <a:bodyPr wrap="square">
            <a:spAutoFit/>
          </a:bodyPr>
          <a:lstStyle/>
          <a:p>
            <a:r>
              <a:rPr lang="en-GB" sz="1800" b="1" dirty="0"/>
              <a:t>Output:</a:t>
            </a:r>
          </a:p>
          <a:p>
            <a:r>
              <a:rPr lang="en-GB" sz="1800" dirty="0"/>
              <a:t>[1, 2, 3, 4, 5]</a:t>
            </a:r>
          </a:p>
          <a:p>
            <a:r>
              <a:rPr lang="en-GB" sz="1800" dirty="0"/>
              <a:t>[2, 4, 6, 8, 10]</a:t>
            </a:r>
          </a:p>
          <a:p>
            <a:r>
              <a:rPr lang="en-GB" sz="1800" dirty="0"/>
              <a:t>[3, 6, 9, 12, 15]</a:t>
            </a:r>
          </a:p>
          <a:p>
            <a:r>
              <a:rPr lang="en-GB" sz="1800" dirty="0"/>
              <a:t>[4, 8, 12, 16, 20]</a:t>
            </a:r>
          </a:p>
          <a:p>
            <a:r>
              <a:rPr lang="en-GB" sz="1800" dirty="0"/>
              <a:t>[5, 10, 15, 20, 25]</a:t>
            </a:r>
            <a:endParaRPr lang="en-GB" dirty="0"/>
          </a:p>
        </p:txBody>
      </p:sp>
    </p:spTree>
    <p:extLst>
      <p:ext uri="{BB962C8B-B14F-4D97-AF65-F5344CB8AC3E}">
        <p14:creationId xmlns:p14="http://schemas.microsoft.com/office/powerpoint/2010/main" val="516352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1493</TotalTime>
  <Words>9873</Words>
  <Application>Microsoft Office PowerPoint</Application>
  <PresentationFormat>Widescreen</PresentationFormat>
  <Paragraphs>1402</Paragraphs>
  <Slides>114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114</vt:i4>
      </vt:variant>
    </vt:vector>
  </HeadingPairs>
  <TitlesOfParts>
    <vt:vector size="120"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Bachu, Lokesh</dc:creator>
  <cp:lastModifiedBy>Bachu, Lokesh</cp:lastModifiedBy>
  <cp:revision>1</cp:revision>
  <dcterms:created xsi:type="dcterms:W3CDTF">2025-01-25T08:01:12Z</dcterms:created>
  <dcterms:modified xsi:type="dcterms:W3CDTF">2025-01-26T08:54:23Z</dcterms:modified>
</cp:coreProperties>
</file>