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6"/>
  </p:notesMasterIdLst>
  <p:handoutMasterIdLst>
    <p:handoutMasterId r:id="rId7"/>
  </p:handoutMasterIdLst>
  <p:sldIdLst>
    <p:sldId id="256" r:id="rId3"/>
    <p:sldId id="257" r:id="rId4"/>
    <p:sldId id="261" r:id="rId5"/>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29"/>
  </p:normalViewPr>
  <p:slideViewPr>
    <p:cSldViewPr showGuides="1">
      <p:cViewPr varScale="1">
        <p:scale>
          <a:sx n="67" d="100"/>
          <a:sy n="67" d="100"/>
        </p:scale>
        <p:origin x="644" y="4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a:r>
              <a:rPr dirty="0"/>
              <a:t>Company History</a:t>
            </a:r>
          </a:p>
        </p:txBody>
      </p:sp>
      <p:sp>
        <p:nvSpPr>
          <p:cNvPr id="3" name="TextBox3"/>
          <p:cNvSpPr txBox="1">
            <a:spLocks noChangeArrowheads="1"/>
          </p:cNvSpPr>
          <p:nvPr/>
        </p:nvSpPr>
        <p:spPr bwMode="white">
          <a:xfrm>
            <a:off x="675718" y="1800395"/>
            <a:ext cx="11099322" cy="923090"/>
          </a:xfrm>
          <a:prstGeom prst="rect">
            <a:avLst/>
          </a:prstGeom>
          <a:ln>
            <a:headEnd type="none"/>
            <a:tailEnd type="none"/>
          </a:ln>
        </p:spPr>
        <p:txBody>
          <a:bodyPr wrap="square">
            <a:spAutoFit/>
          </a:bodyPr>
          <a:lstStyle/>
          <a:p>
            <a:pPr defTabSz="914126"/>
            <a:r>
              <a:rPr sz="1799" dirty="0"/>
              <a:t>IMN Solutions PVT LTD is the software company, established in 1987, by George Milton. The company has been listed as the trusted partner for many high-profile organizations since 1988 and got awards for quality product</a:t>
            </a:r>
            <a:r>
              <a:rPr lang="en-US" sz="1799" dirty="0"/>
              <a:t>ion</a:t>
            </a:r>
            <a:r>
              <a:rPr sz="1799" dirty="0"/>
              <a:t> from reputed organizations.</a:t>
            </a:r>
          </a:p>
        </p:txBody>
      </p:sp>
      <p:sp>
        <p:nvSpPr>
          <p:cNvPr id="4" name="TextBox4"/>
          <p:cNvSpPr txBox="1">
            <a:spLocks noChangeArrowheads="1"/>
          </p:cNvSpPr>
          <p:nvPr/>
        </p:nvSpPr>
        <p:spPr bwMode="white">
          <a:xfrm>
            <a:off x="675717" y="3429000"/>
            <a:ext cx="5559882" cy="1476879"/>
          </a:xfrm>
          <a:prstGeom prst="rect">
            <a:avLst/>
          </a:prstGeom>
          <a:ln>
            <a:headEnd type="none"/>
            <a:tailEnd type="none"/>
          </a:ln>
        </p:spPr>
        <p:txBody>
          <a:bodyPr wrap="square">
            <a:spAutoFit/>
          </a:bodyPr>
          <a:lstStyle/>
          <a:p>
            <a:pPr marL="444367" indent="-444367" defTabSz="914126">
              <a:buAutoNum type="arabicPeriod"/>
            </a:pPr>
            <a:r>
              <a:rPr sz="1799" dirty="0"/>
              <a:t>The company </a:t>
            </a:r>
            <a:r>
              <a:rPr lang="en-US" sz="1799" dirty="0"/>
              <a:t>product </a:t>
            </a:r>
            <a:r>
              <a:rPr sz="1799" dirty="0"/>
              <a:t>acquired the MCY corporation for 20 billion dollars and became the top revenue maker for the year 2015.</a:t>
            </a:r>
          </a:p>
          <a:p>
            <a:pPr marL="444367" indent="-444367" defTabSz="914126">
              <a:buAutoNum type="arabicPeriod"/>
            </a:pPr>
            <a:r>
              <a:rPr sz="1799"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5680" y="3030197"/>
            <a:ext cx="4628452" cy="2439796"/>
          </a:xfrm>
          <a:prstGeom prst="rect">
            <a:avLst/>
          </a:prstGeom>
          <a:ln>
            <a:headEnd type="none"/>
            <a:tailEnd type="none"/>
          </a:ln>
        </p:spPr>
      </p:pic>
      <p:sp>
        <p:nvSpPr>
          <p:cNvPr id="6" name="Explosion16"/>
          <p:cNvSpPr>
            <a:spLocks/>
          </p:cNvSpPr>
          <p:nvPr/>
        </p:nvSpPr>
        <p:spPr bwMode="white">
          <a:xfrm>
            <a:off x="621249" y="5469485"/>
            <a:ext cx="1322107" cy="1022592"/>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126"/>
            <a:r>
              <a:rPr sz="1799"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3904" y="293425"/>
            <a:ext cx="7276729" cy="905020"/>
          </a:xfrm>
          <a:ln>
            <a:headEnd type="none"/>
            <a:tailEnd type="none"/>
          </a:ln>
        </p:spPr>
        <p:txBody>
          <a:bodyPr wrap="square"/>
          <a:lstStyle/>
          <a:p>
            <a:r>
              <a:rPr lang="en-US" sz="3999" dirty="0">
                <a:latin typeface="Helvetica CE 35 Thin"/>
                <a:ea typeface="Helvetica CE 35 Thin"/>
                <a:cs typeface="Helvetica CE 35 Thin"/>
              </a:rPr>
              <a:t>Product Overview</a:t>
            </a:r>
            <a:endParaRPr sz="3999"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135" y="1518402"/>
            <a:ext cx="9214752" cy="4506818"/>
          </a:xfrm>
          <a:ln>
            <a:headEnd type="none"/>
            <a:tailEnd type="none"/>
          </a:ln>
        </p:spPr>
        <p:txBody>
          <a:bodyPr wrap="square">
            <a:normAutofit/>
          </a:bodyPr>
          <a:lstStyle/>
          <a:p>
            <a:pPr marL="285664" indent="-285664">
              <a:buFont typeface="Arial"/>
              <a:buChar char="•"/>
            </a:pPr>
            <a:r>
              <a:rPr lang="en-US" sz="1799"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664" indent="-285664">
              <a:buFont typeface="Arial"/>
              <a:buChar char="•"/>
            </a:pPr>
            <a:r>
              <a:rPr lang="en-US" sz="1799"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664" indent="-285664">
              <a:buFont typeface="Arial"/>
              <a:buChar char="•"/>
            </a:pPr>
            <a:r>
              <a:rPr lang="en-US" sz="1799"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664" indent="-285664">
              <a:buFont typeface="Arial"/>
              <a:buChar char="•"/>
            </a:pPr>
            <a:r>
              <a:rPr lang="en-US" sz="1799"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569" y="893"/>
            <a:ext cx="10055781" cy="1608925"/>
          </a:xfrm>
          <a:ln>
            <a:headEnd type="none"/>
            <a:tailEnd type="none"/>
          </a:ln>
        </p:spPr>
        <p:txBody>
          <a:bodyPr wrap="square"/>
          <a:lstStyle/>
          <a:p>
            <a:pPr algn="ctr"/>
            <a:r>
              <a:rPr sz="2799" b="1" cap="all" dirty="0">
                <a:latin typeface="Arial"/>
              </a:rPr>
              <a:t>Target </a:t>
            </a:r>
            <a:r>
              <a:rPr sz="1799" dirty="0">
                <a:latin typeface="Arial"/>
              </a:rPr>
              <a:t>Vs </a:t>
            </a:r>
            <a:r>
              <a:rPr sz="2799" b="1" dirty="0">
                <a:latin typeface="Arial"/>
              </a:rPr>
              <a:t>PERFORMANCE</a:t>
            </a:r>
          </a:p>
        </p:txBody>
      </p:sp>
      <p:graphicFrame>
        <p:nvGraphicFramePr>
          <p:cNvPr id="3" name="Table 3"/>
          <p:cNvGraphicFramePr/>
          <p:nvPr/>
        </p:nvGraphicFramePr>
        <p:xfrm>
          <a:off x="786179" y="1216729"/>
          <a:ext cx="10855674" cy="4928836"/>
        </p:xfrm>
        <a:graphic>
          <a:graphicData uri="http://schemas.openxmlformats.org/drawingml/2006/table">
            <a:tbl>
              <a:tblPr firstRow="1" bandRow="1">
                <a:tableStyleId>{93296810-A885-4BE3-A3E7-6D5BEEA58F35}</a:tableStyleId>
              </a:tblPr>
              <a:tblGrid>
                <a:gridCol w="1206186">
                  <a:extLst>
                    <a:ext uri="{9D8B030D-6E8A-4147-A177-3AD203B41FA5}">
                      <a16:colId xmlns:a16="http://schemas.microsoft.com/office/drawing/2014/main" val="20000"/>
                    </a:ext>
                  </a:extLst>
                </a:gridCol>
                <a:gridCol w="1206186">
                  <a:extLst>
                    <a:ext uri="{9D8B030D-6E8A-4147-A177-3AD203B41FA5}">
                      <a16:colId xmlns:a16="http://schemas.microsoft.com/office/drawing/2014/main" val="20001"/>
                    </a:ext>
                  </a:extLst>
                </a:gridCol>
                <a:gridCol w="1206186">
                  <a:extLst>
                    <a:ext uri="{9D8B030D-6E8A-4147-A177-3AD203B41FA5}">
                      <a16:colId xmlns:a16="http://schemas.microsoft.com/office/drawing/2014/main" val="20002"/>
                    </a:ext>
                  </a:extLst>
                </a:gridCol>
                <a:gridCol w="1206186">
                  <a:extLst>
                    <a:ext uri="{9D8B030D-6E8A-4147-A177-3AD203B41FA5}">
                      <a16:colId xmlns:a16="http://schemas.microsoft.com/office/drawing/2014/main" val="20003"/>
                    </a:ext>
                  </a:extLst>
                </a:gridCol>
                <a:gridCol w="1206186">
                  <a:extLst>
                    <a:ext uri="{9D8B030D-6E8A-4147-A177-3AD203B41FA5}">
                      <a16:colId xmlns:a16="http://schemas.microsoft.com/office/drawing/2014/main" val="20004"/>
                    </a:ext>
                  </a:extLst>
                </a:gridCol>
                <a:gridCol w="1206186">
                  <a:extLst>
                    <a:ext uri="{9D8B030D-6E8A-4147-A177-3AD203B41FA5}">
                      <a16:colId xmlns:a16="http://schemas.microsoft.com/office/drawing/2014/main" val="20005"/>
                    </a:ext>
                  </a:extLst>
                </a:gridCol>
                <a:gridCol w="1206186">
                  <a:extLst>
                    <a:ext uri="{9D8B030D-6E8A-4147-A177-3AD203B41FA5}">
                      <a16:colId xmlns:a16="http://schemas.microsoft.com/office/drawing/2014/main" val="20006"/>
                    </a:ext>
                  </a:extLst>
                </a:gridCol>
                <a:gridCol w="1206186">
                  <a:extLst>
                    <a:ext uri="{9D8B030D-6E8A-4147-A177-3AD203B41FA5}">
                      <a16:colId xmlns:a16="http://schemas.microsoft.com/office/drawing/2014/main" val="20007"/>
                    </a:ext>
                  </a:extLst>
                </a:gridCol>
                <a:gridCol w="1206186">
                  <a:extLst>
                    <a:ext uri="{9D8B030D-6E8A-4147-A177-3AD203B41FA5}">
                      <a16:colId xmlns:a16="http://schemas.microsoft.com/office/drawing/2014/main" val="20008"/>
                    </a:ext>
                  </a:extLst>
                </a:gridCol>
              </a:tblGrid>
              <a:tr h="968548">
                <a:tc>
                  <a:txBody>
                    <a:bodyPr/>
                    <a:lstStyle/>
                    <a:p>
                      <a:pPr algn="ctr" defTabSz="914400"/>
                      <a:r>
                        <a:rPr sz="1400" b="1" dirty="0">
                          <a:latin typeface="Arial"/>
                        </a:rPr>
                        <a:t>Month</a:t>
                      </a:r>
                    </a:p>
                  </a:txBody>
                  <a:tcPr marL="91416" marR="91416" marT="45708" marB="45708" anchor="ctr" horzOverflow="overflow"/>
                </a:tc>
                <a:tc>
                  <a:txBody>
                    <a:bodyPr/>
                    <a:lstStyle/>
                    <a:p>
                      <a:pPr algn="ctr" defTabSz="914400"/>
                      <a:r>
                        <a:rPr sz="1400" b="1" dirty="0">
                          <a:latin typeface="Arial"/>
                        </a:rPr>
                        <a:t>Product A</a:t>
                      </a:r>
                    </a:p>
                  </a:txBody>
                  <a:tcPr marL="91416" marR="91416" marT="45708" marB="45708" anchor="ctr" horzOverflow="overflow"/>
                </a:tc>
                <a:tc>
                  <a:txBody>
                    <a:bodyPr/>
                    <a:lstStyle/>
                    <a:p>
                      <a:pPr algn="ctr" defTabSz="914400"/>
                      <a:r>
                        <a:rPr sz="1400" b="1" dirty="0">
                          <a:latin typeface="Arial"/>
                        </a:rPr>
                        <a:t>Product B</a:t>
                      </a:r>
                    </a:p>
                  </a:txBody>
                  <a:tcPr marL="91416" marR="91416" marT="45708" marB="45708" anchor="ctr" horzOverflow="overflow"/>
                </a:tc>
                <a:tc>
                  <a:txBody>
                    <a:bodyPr/>
                    <a:lstStyle/>
                    <a:p>
                      <a:pPr algn="ctr" defTabSz="914400"/>
                      <a:r>
                        <a:rPr sz="1400" b="1" dirty="0">
                          <a:latin typeface="Arial"/>
                        </a:rPr>
                        <a:t>Product C</a:t>
                      </a:r>
                    </a:p>
                  </a:txBody>
                  <a:tcPr marL="91416" marR="91416" marT="45708" marB="45708" anchor="ctr" horzOverflow="overflow"/>
                </a:tc>
                <a:tc>
                  <a:txBody>
                    <a:bodyPr/>
                    <a:lstStyle/>
                    <a:p>
                      <a:pPr algn="ctr" defTabSz="914400"/>
                      <a:r>
                        <a:rPr sz="1400" b="1" dirty="0">
                          <a:latin typeface="Arial"/>
                        </a:rPr>
                        <a:t>Product D</a:t>
                      </a:r>
                    </a:p>
                  </a:txBody>
                  <a:tcPr marL="91416" marR="91416" marT="45708" marB="45708" anchor="ctr" horzOverflow="overflow"/>
                </a:tc>
                <a:tc>
                  <a:txBody>
                    <a:bodyPr/>
                    <a:lstStyle/>
                    <a:p>
                      <a:pPr algn="ctr" defTabSz="914400"/>
                      <a:r>
                        <a:rPr sz="1400" b="1" dirty="0">
                          <a:latin typeface="Arial"/>
                        </a:rPr>
                        <a:t>Product E</a:t>
                      </a:r>
                    </a:p>
                  </a:txBody>
                  <a:tcPr marL="91416" marR="91416" marT="45708" marB="45708" anchor="ctr" horzOverflow="overflow"/>
                </a:tc>
                <a:tc>
                  <a:txBody>
                    <a:bodyPr/>
                    <a:lstStyle/>
                    <a:p>
                      <a:pPr algn="ctr" defTabSz="914400"/>
                      <a:r>
                        <a:rPr sz="1400" b="1" dirty="0">
                          <a:latin typeface="Arial"/>
                        </a:rPr>
                        <a:t>Product F</a:t>
                      </a:r>
                    </a:p>
                  </a:txBody>
                  <a:tcPr marL="91416" marR="91416" marT="45708" marB="45708" anchor="ctr" horzOverflow="overflow"/>
                </a:tc>
                <a:tc>
                  <a:txBody>
                    <a:bodyPr/>
                    <a:lstStyle/>
                    <a:p>
                      <a:pPr algn="ctr" defTabSz="914400"/>
                      <a:r>
                        <a:rPr sz="1400" b="1" dirty="0">
                          <a:latin typeface="Arial"/>
                        </a:rPr>
                        <a:t>Average</a:t>
                      </a:r>
                    </a:p>
                  </a:txBody>
                  <a:tcPr marL="91416" marR="91416" marT="45708" marB="45708" anchor="ctr" horzOverflow="overflow"/>
                </a:tc>
                <a:tc>
                  <a:txBody>
                    <a:bodyPr/>
                    <a:lstStyle/>
                    <a:p>
                      <a:pPr algn="ctr" defTabSz="914400"/>
                      <a:r>
                        <a:rPr sz="1400" b="1" dirty="0">
                          <a:latin typeface="Arial"/>
                        </a:rPr>
                        <a:t>Target</a:t>
                      </a:r>
                    </a:p>
                  </a:txBody>
                  <a:tcPr marL="91416" marR="91416" marT="45708" marB="45708" anchor="ctr" horzOverflow="overflow"/>
                </a:tc>
                <a:extLst>
                  <a:ext uri="{0D108BD9-81ED-4DB2-BD59-A6C34878D82A}">
                    <a16:rowId xmlns:a16="http://schemas.microsoft.com/office/drawing/2014/main" val="10000"/>
                  </a:ext>
                </a:extLst>
              </a:tr>
              <a:tr h="440032">
                <a:tc>
                  <a:txBody>
                    <a:bodyPr/>
                    <a:lstStyle/>
                    <a:p>
                      <a:pPr algn="l" defTabSz="914400"/>
                      <a:r>
                        <a:rPr sz="1400" dirty="0">
                          <a:latin typeface="Arial"/>
                        </a:rPr>
                        <a:t>Jan</a:t>
                      </a:r>
                    </a:p>
                  </a:txBody>
                  <a:tcPr marL="91416" marR="91416" marT="45708" marB="45708" horzOverflow="overflow"/>
                </a:tc>
                <a:tc>
                  <a:txBody>
                    <a:bodyPr/>
                    <a:lstStyle/>
                    <a:p>
                      <a:pPr algn="l" defTabSz="914400"/>
                      <a:r>
                        <a:rPr sz="1400" dirty="0">
                          <a:latin typeface="Arial"/>
                        </a:rPr>
                        <a:t>20000</a:t>
                      </a:r>
                    </a:p>
                  </a:txBody>
                  <a:tcPr marL="91416" marR="91416" marT="45708" marB="45708" horzOverflow="overflow"/>
                </a:tc>
                <a:tc>
                  <a:txBody>
                    <a:bodyPr/>
                    <a:lstStyle/>
                    <a:p>
                      <a:pPr algn="l" defTabSz="914400"/>
                      <a:r>
                        <a:rPr sz="1400" dirty="0">
                          <a:latin typeface="Arial"/>
                        </a:rPr>
                        <a:t>4200</a:t>
                      </a:r>
                    </a:p>
                  </a:txBody>
                  <a:tcPr marL="91416" marR="91416" marT="45708" marB="45708" horzOverflow="overflow"/>
                </a:tc>
                <a:tc>
                  <a:txBody>
                    <a:bodyPr/>
                    <a:lstStyle/>
                    <a:p>
                      <a:pPr algn="l" defTabSz="914400"/>
                      <a:r>
                        <a:rPr sz="1400" dirty="0">
                          <a:latin typeface="Arial"/>
                        </a:rPr>
                        <a:t>8000</a:t>
                      </a:r>
                    </a:p>
                  </a:txBody>
                  <a:tcPr marL="91416" marR="91416" marT="45708" marB="45708" horzOverflow="overflow"/>
                </a:tc>
                <a:tc>
                  <a:txBody>
                    <a:bodyPr/>
                    <a:lstStyle/>
                    <a:p>
                      <a:pPr algn="l" defTabSz="914400"/>
                      <a:r>
                        <a:rPr sz="1400" dirty="0">
                          <a:latin typeface="Arial"/>
                        </a:rPr>
                        <a:t>12000</a:t>
                      </a:r>
                    </a:p>
                  </a:txBody>
                  <a:tcPr marL="91416" marR="91416" marT="45708" marB="45708" horzOverflow="overflow"/>
                </a:tc>
                <a:tc>
                  <a:txBody>
                    <a:bodyPr/>
                    <a:lstStyle/>
                    <a:p>
                      <a:pPr algn="l" defTabSz="914400"/>
                      <a:r>
                        <a:rPr sz="1400" dirty="0">
                          <a:latin typeface="Arial"/>
                        </a:rPr>
                        <a:t>4700</a:t>
                      </a:r>
                    </a:p>
                  </a:txBody>
                  <a:tcPr marL="91416" marR="91416" marT="45708" marB="45708" horzOverflow="overflow"/>
                </a:tc>
                <a:tc>
                  <a:txBody>
                    <a:bodyPr/>
                    <a:lstStyle/>
                    <a:p>
                      <a:pPr algn="l" defTabSz="914400"/>
                      <a:r>
                        <a:rPr sz="1400" dirty="0">
                          <a:latin typeface="Arial"/>
                        </a:rPr>
                        <a:t>15000</a:t>
                      </a:r>
                    </a:p>
                  </a:txBody>
                  <a:tcPr marL="91416" marR="91416" marT="45708" marB="45708" horzOverflow="overflow"/>
                </a:tc>
                <a:tc>
                  <a:txBody>
                    <a:bodyPr/>
                    <a:lstStyle/>
                    <a:p>
                      <a:pPr algn="l" defTabSz="914400"/>
                      <a:r>
                        <a:rPr sz="1400" dirty="0">
                          <a:latin typeface="Arial"/>
                        </a:rPr>
                        <a:t>10650</a:t>
                      </a:r>
                    </a:p>
                  </a:txBody>
                  <a:tcPr marL="91416" marR="91416" marT="45708" marB="45708" horzOverflow="overflow"/>
                </a:tc>
                <a:tc>
                  <a:txBody>
                    <a:bodyPr/>
                    <a:lstStyle/>
                    <a:p>
                      <a:pPr algn="l" defTabSz="914400"/>
                      <a:r>
                        <a:rPr sz="1400" dirty="0">
                          <a:latin typeface="Arial"/>
                        </a:rPr>
                        <a:t>35000</a:t>
                      </a:r>
                    </a:p>
                  </a:txBody>
                  <a:tcPr marL="91416" marR="91416" marT="45708" marB="45708" horzOverflow="overflow"/>
                </a:tc>
                <a:extLst>
                  <a:ext uri="{0D108BD9-81ED-4DB2-BD59-A6C34878D82A}">
                    <a16:rowId xmlns:a16="http://schemas.microsoft.com/office/drawing/2014/main" val="10001"/>
                  </a:ext>
                </a:extLst>
              </a:tr>
              <a:tr h="440032">
                <a:tc>
                  <a:txBody>
                    <a:bodyPr/>
                    <a:lstStyle/>
                    <a:p>
                      <a:pPr algn="l" defTabSz="914400"/>
                      <a:r>
                        <a:rPr sz="1400" dirty="0">
                          <a:latin typeface="Arial"/>
                        </a:rPr>
                        <a:t>Feb</a:t>
                      </a:r>
                    </a:p>
                  </a:txBody>
                  <a:tcPr marL="91416" marR="91416" marT="45708" marB="45708" horzOverflow="overflow"/>
                </a:tc>
                <a:tc>
                  <a:txBody>
                    <a:bodyPr/>
                    <a:lstStyle/>
                    <a:p>
                      <a:pPr algn="l" defTabSz="914400"/>
                      <a:r>
                        <a:rPr sz="1400" dirty="0">
                          <a:latin typeface="Arial"/>
                        </a:rPr>
                        <a:t>8300</a:t>
                      </a:r>
                    </a:p>
                  </a:txBody>
                  <a:tcPr marL="91416" marR="91416" marT="45708" marB="45708" horzOverflow="overflow"/>
                </a:tc>
                <a:tc>
                  <a:txBody>
                    <a:bodyPr/>
                    <a:lstStyle/>
                    <a:p>
                      <a:pPr algn="l" defTabSz="914400"/>
                      <a:r>
                        <a:rPr sz="1400" dirty="0">
                          <a:latin typeface="Arial"/>
                        </a:rPr>
                        <a:t>19000</a:t>
                      </a:r>
                    </a:p>
                  </a:txBody>
                  <a:tcPr marL="91416" marR="91416" marT="45708" marB="45708" horzOverflow="overflow"/>
                </a:tc>
                <a:tc>
                  <a:txBody>
                    <a:bodyPr/>
                    <a:lstStyle/>
                    <a:p>
                      <a:pPr algn="l" defTabSz="914400"/>
                      <a:r>
                        <a:rPr sz="1400" dirty="0">
                          <a:latin typeface="Arial"/>
                        </a:rPr>
                        <a:t>21000</a:t>
                      </a:r>
                    </a:p>
                  </a:txBody>
                  <a:tcPr marL="91416" marR="91416" marT="45708" marB="45708" horzOverflow="overflow"/>
                </a:tc>
                <a:tc>
                  <a:txBody>
                    <a:bodyPr/>
                    <a:lstStyle/>
                    <a:p>
                      <a:pPr algn="l" defTabSz="914400"/>
                      <a:r>
                        <a:rPr sz="1400" dirty="0">
                          <a:latin typeface="Arial"/>
                        </a:rPr>
                        <a:t>15230</a:t>
                      </a:r>
                    </a:p>
                  </a:txBody>
                  <a:tcPr marL="91416" marR="91416" marT="45708" marB="45708" horzOverflow="overflow"/>
                </a:tc>
                <a:tc>
                  <a:txBody>
                    <a:bodyPr/>
                    <a:lstStyle/>
                    <a:p>
                      <a:pPr algn="l" defTabSz="914400"/>
                      <a:r>
                        <a:rPr sz="1400" dirty="0">
                          <a:latin typeface="Arial"/>
                        </a:rPr>
                        <a:t>7230</a:t>
                      </a:r>
                    </a:p>
                  </a:txBody>
                  <a:tcPr marL="91416" marR="91416" marT="45708" marB="45708" horzOverflow="overflow"/>
                </a:tc>
                <a:tc>
                  <a:txBody>
                    <a:bodyPr/>
                    <a:lstStyle/>
                    <a:p>
                      <a:pPr algn="l" defTabSz="914400"/>
                      <a:r>
                        <a:rPr sz="1400" dirty="0">
                          <a:latin typeface="Arial"/>
                        </a:rPr>
                        <a:t>1800</a:t>
                      </a:r>
                    </a:p>
                  </a:txBody>
                  <a:tcPr marL="91416" marR="91416" marT="45708" marB="45708" horzOverflow="overflow"/>
                </a:tc>
                <a:tc>
                  <a:txBody>
                    <a:bodyPr/>
                    <a:lstStyle/>
                    <a:p>
                      <a:pPr algn="l" defTabSz="914400"/>
                      <a:r>
                        <a:rPr sz="1400" dirty="0">
                          <a:latin typeface="Arial"/>
                        </a:rPr>
                        <a:t>12093</a:t>
                      </a:r>
                    </a:p>
                  </a:txBody>
                  <a:tcPr marL="91416" marR="91416" marT="45708" marB="45708" horzOverflow="overflow"/>
                </a:tc>
                <a:tc>
                  <a:txBody>
                    <a:bodyPr/>
                    <a:lstStyle/>
                    <a:p>
                      <a:pPr algn="l" defTabSz="914400"/>
                      <a:r>
                        <a:rPr sz="1400" dirty="0">
                          <a:latin typeface="Arial"/>
                        </a:rPr>
                        <a:t>18000</a:t>
                      </a:r>
                    </a:p>
                  </a:txBody>
                  <a:tcPr marL="91416" marR="91416" marT="45708" marB="45708" horzOverflow="overflow"/>
                </a:tc>
                <a:extLst>
                  <a:ext uri="{0D108BD9-81ED-4DB2-BD59-A6C34878D82A}">
                    <a16:rowId xmlns:a16="http://schemas.microsoft.com/office/drawing/2014/main" val="10002"/>
                  </a:ext>
                </a:extLst>
              </a:tr>
              <a:tr h="440032">
                <a:tc>
                  <a:txBody>
                    <a:bodyPr/>
                    <a:lstStyle/>
                    <a:p>
                      <a:pPr algn="l" defTabSz="914400"/>
                      <a:r>
                        <a:rPr sz="1400" dirty="0">
                          <a:latin typeface="Arial"/>
                        </a:rPr>
                        <a:t>Mar</a:t>
                      </a:r>
                    </a:p>
                  </a:txBody>
                  <a:tcPr marL="91416" marR="91416" marT="45708" marB="45708" horzOverflow="overflow"/>
                </a:tc>
                <a:tc>
                  <a:txBody>
                    <a:bodyPr/>
                    <a:lstStyle/>
                    <a:p>
                      <a:pPr algn="l" defTabSz="914400"/>
                      <a:r>
                        <a:rPr sz="1400" dirty="0">
                          <a:latin typeface="Arial"/>
                        </a:rPr>
                        <a:t>4600</a:t>
                      </a:r>
                    </a:p>
                  </a:txBody>
                  <a:tcPr marL="91416" marR="91416" marT="45708" marB="45708" horzOverflow="overflow"/>
                </a:tc>
                <a:tc>
                  <a:txBody>
                    <a:bodyPr/>
                    <a:lstStyle/>
                    <a:p>
                      <a:pPr algn="l" defTabSz="914400"/>
                      <a:r>
                        <a:rPr sz="1400" dirty="0">
                          <a:latin typeface="Arial"/>
                        </a:rPr>
                        <a:t>9000</a:t>
                      </a:r>
                    </a:p>
                  </a:txBody>
                  <a:tcPr marL="91416" marR="91416" marT="45708" marB="45708" horzOverflow="overflow"/>
                </a:tc>
                <a:tc>
                  <a:txBody>
                    <a:bodyPr/>
                    <a:lstStyle/>
                    <a:p>
                      <a:pPr algn="l" defTabSz="914400"/>
                      <a:r>
                        <a:rPr sz="1400" dirty="0">
                          <a:latin typeface="Arial"/>
                        </a:rPr>
                        <a:t>7500</a:t>
                      </a:r>
                    </a:p>
                  </a:txBody>
                  <a:tcPr marL="91416" marR="91416" marT="45708" marB="45708" horzOverflow="overflow"/>
                </a:tc>
                <a:tc>
                  <a:txBody>
                    <a:bodyPr/>
                    <a:lstStyle/>
                    <a:p>
                      <a:pPr algn="l" defTabSz="914400"/>
                      <a:r>
                        <a:rPr sz="1400" dirty="0">
                          <a:latin typeface="Arial"/>
                        </a:rPr>
                        <a:t>8000</a:t>
                      </a:r>
                    </a:p>
                  </a:txBody>
                  <a:tcPr marL="91416" marR="91416" marT="45708" marB="45708" horzOverflow="overflow"/>
                </a:tc>
                <a:tc>
                  <a:txBody>
                    <a:bodyPr/>
                    <a:lstStyle/>
                    <a:p>
                      <a:pPr algn="l" defTabSz="914400"/>
                      <a:r>
                        <a:rPr sz="1400" dirty="0">
                          <a:latin typeface="Arial"/>
                        </a:rPr>
                        <a:t>30000</a:t>
                      </a:r>
                    </a:p>
                  </a:txBody>
                  <a:tcPr marL="91416" marR="91416" marT="45708" marB="45708" horzOverflow="overflow"/>
                </a:tc>
                <a:tc>
                  <a:txBody>
                    <a:bodyPr/>
                    <a:lstStyle/>
                    <a:p>
                      <a:pPr algn="l" defTabSz="914400"/>
                      <a:r>
                        <a:rPr sz="1400" dirty="0">
                          <a:latin typeface="Arial"/>
                        </a:rPr>
                        <a:t>22000</a:t>
                      </a:r>
                    </a:p>
                  </a:txBody>
                  <a:tcPr marL="91416" marR="91416" marT="45708" marB="45708" horzOverflow="overflow"/>
                </a:tc>
                <a:tc>
                  <a:txBody>
                    <a:bodyPr/>
                    <a:lstStyle/>
                    <a:p>
                      <a:pPr algn="l" defTabSz="914400"/>
                      <a:r>
                        <a:rPr sz="1400" dirty="0">
                          <a:latin typeface="Arial"/>
                        </a:rPr>
                        <a:t>13517</a:t>
                      </a:r>
                    </a:p>
                  </a:txBody>
                  <a:tcPr marL="91416" marR="91416" marT="45708" marB="45708" horzOverflow="overflow"/>
                </a:tc>
                <a:tc>
                  <a:txBody>
                    <a:bodyPr/>
                    <a:lstStyle/>
                    <a:p>
                      <a:pPr algn="l" defTabSz="914400"/>
                      <a:r>
                        <a:rPr sz="1400" dirty="0">
                          <a:latin typeface="Arial"/>
                        </a:rPr>
                        <a:t>13200</a:t>
                      </a:r>
                    </a:p>
                  </a:txBody>
                  <a:tcPr marL="91416" marR="91416" marT="45708" marB="45708" horzOverflow="overflow"/>
                </a:tc>
                <a:extLst>
                  <a:ext uri="{0D108BD9-81ED-4DB2-BD59-A6C34878D82A}">
                    <a16:rowId xmlns:a16="http://schemas.microsoft.com/office/drawing/2014/main" val="10003"/>
                  </a:ext>
                </a:extLst>
              </a:tr>
              <a:tr h="440032">
                <a:tc>
                  <a:txBody>
                    <a:bodyPr/>
                    <a:lstStyle/>
                    <a:p>
                      <a:pPr algn="l" defTabSz="914400"/>
                      <a:r>
                        <a:rPr sz="1400" dirty="0">
                          <a:latin typeface="Arial"/>
                        </a:rPr>
                        <a:t>Apr</a:t>
                      </a:r>
                    </a:p>
                  </a:txBody>
                  <a:tcPr marL="91416" marR="91416" marT="45708" marB="45708" horzOverflow="overflow"/>
                </a:tc>
                <a:tc>
                  <a:txBody>
                    <a:bodyPr/>
                    <a:lstStyle/>
                    <a:p>
                      <a:pPr algn="l" defTabSz="914400"/>
                      <a:r>
                        <a:rPr sz="1400" dirty="0">
                          <a:latin typeface="Arial"/>
                        </a:rPr>
                        <a:t>3530</a:t>
                      </a:r>
                    </a:p>
                  </a:txBody>
                  <a:tcPr marL="91416" marR="91416" marT="45708" marB="45708" horzOverflow="overflow"/>
                </a:tc>
                <a:tc>
                  <a:txBody>
                    <a:bodyPr/>
                    <a:lstStyle/>
                    <a:p>
                      <a:pPr algn="l" defTabSz="914400"/>
                      <a:r>
                        <a:rPr sz="1400" dirty="0">
                          <a:latin typeface="Arial"/>
                        </a:rPr>
                        <a:t>13430</a:t>
                      </a:r>
                    </a:p>
                  </a:txBody>
                  <a:tcPr marL="91416" marR="91416" marT="45708" marB="45708" horzOverflow="overflow"/>
                </a:tc>
                <a:tc>
                  <a:txBody>
                    <a:bodyPr/>
                    <a:lstStyle/>
                    <a:p>
                      <a:pPr algn="l" defTabSz="914400"/>
                      <a:r>
                        <a:rPr sz="1400" dirty="0">
                          <a:latin typeface="Arial"/>
                        </a:rPr>
                        <a:t>3550</a:t>
                      </a:r>
                    </a:p>
                  </a:txBody>
                  <a:tcPr marL="91416" marR="91416" marT="45708" marB="45708" horzOverflow="overflow"/>
                </a:tc>
                <a:tc>
                  <a:txBody>
                    <a:bodyPr/>
                    <a:lstStyle/>
                    <a:p>
                      <a:pPr algn="l" defTabSz="914400"/>
                      <a:r>
                        <a:rPr sz="1400" dirty="0">
                          <a:latin typeface="Arial"/>
                        </a:rPr>
                        <a:t>10670</a:t>
                      </a:r>
                    </a:p>
                  </a:txBody>
                  <a:tcPr marL="91416" marR="91416" marT="45708" marB="45708" horzOverflow="overflow"/>
                </a:tc>
                <a:tc>
                  <a:txBody>
                    <a:bodyPr/>
                    <a:lstStyle/>
                    <a:p>
                      <a:pPr algn="l" defTabSz="914400"/>
                      <a:r>
                        <a:rPr sz="1400" dirty="0">
                          <a:latin typeface="Arial"/>
                        </a:rPr>
                        <a:t>27860</a:t>
                      </a:r>
                    </a:p>
                  </a:txBody>
                  <a:tcPr marL="91416" marR="91416" marT="45708" marB="45708" horzOverflow="overflow"/>
                </a:tc>
                <a:tc>
                  <a:txBody>
                    <a:bodyPr/>
                    <a:lstStyle/>
                    <a:p>
                      <a:pPr algn="l" defTabSz="914400"/>
                      <a:r>
                        <a:rPr sz="1400" dirty="0">
                          <a:latin typeface="Arial"/>
                        </a:rPr>
                        <a:t>5414</a:t>
                      </a:r>
                    </a:p>
                  </a:txBody>
                  <a:tcPr marL="91416" marR="91416" marT="45708" marB="45708" horzOverflow="overflow"/>
                </a:tc>
                <a:tc>
                  <a:txBody>
                    <a:bodyPr/>
                    <a:lstStyle/>
                    <a:p>
                      <a:pPr algn="l" defTabSz="914400"/>
                      <a:r>
                        <a:rPr sz="1400" dirty="0">
                          <a:latin typeface="Arial"/>
                        </a:rPr>
                        <a:t>10742</a:t>
                      </a:r>
                    </a:p>
                  </a:txBody>
                  <a:tcPr marL="91416" marR="91416" marT="45708" marB="45708" horzOverflow="overflow"/>
                </a:tc>
                <a:tc>
                  <a:txBody>
                    <a:bodyPr/>
                    <a:lstStyle/>
                    <a:p>
                      <a:pPr algn="l" defTabSz="914400"/>
                      <a:r>
                        <a:rPr sz="1400" dirty="0">
                          <a:latin typeface="Arial"/>
                        </a:rPr>
                        <a:t>50000</a:t>
                      </a:r>
                    </a:p>
                  </a:txBody>
                  <a:tcPr marL="91416" marR="91416" marT="45708" marB="45708" horzOverflow="overflow"/>
                </a:tc>
                <a:extLst>
                  <a:ext uri="{0D108BD9-81ED-4DB2-BD59-A6C34878D82A}">
                    <a16:rowId xmlns:a16="http://schemas.microsoft.com/office/drawing/2014/main" val="10004"/>
                  </a:ext>
                </a:extLst>
              </a:tr>
              <a:tr h="440032">
                <a:tc>
                  <a:txBody>
                    <a:bodyPr/>
                    <a:lstStyle/>
                    <a:p>
                      <a:pPr algn="l" defTabSz="914400"/>
                      <a:r>
                        <a:rPr sz="1400" dirty="0">
                          <a:latin typeface="Arial"/>
                        </a:rPr>
                        <a:t>May</a:t>
                      </a:r>
                    </a:p>
                  </a:txBody>
                  <a:tcPr marL="91416" marR="91416" marT="45708" marB="45708" horzOverflow="overflow"/>
                </a:tc>
                <a:tc>
                  <a:txBody>
                    <a:bodyPr/>
                    <a:lstStyle/>
                    <a:p>
                      <a:pPr algn="l" defTabSz="914400"/>
                      <a:r>
                        <a:rPr sz="1400" dirty="0">
                          <a:latin typeface="Arial"/>
                        </a:rPr>
                        <a:t>10293</a:t>
                      </a:r>
                    </a:p>
                  </a:txBody>
                  <a:tcPr marL="91416" marR="91416" marT="45708" marB="45708" horzOverflow="overflow"/>
                </a:tc>
                <a:tc>
                  <a:txBody>
                    <a:bodyPr/>
                    <a:lstStyle/>
                    <a:p>
                      <a:pPr algn="l" defTabSz="914400"/>
                      <a:r>
                        <a:rPr sz="1400" dirty="0">
                          <a:latin typeface="Arial"/>
                        </a:rPr>
                        <a:t>23760</a:t>
                      </a:r>
                    </a:p>
                  </a:txBody>
                  <a:tcPr marL="91416" marR="91416" marT="45708" marB="45708" horzOverflow="overflow"/>
                </a:tc>
                <a:tc>
                  <a:txBody>
                    <a:bodyPr/>
                    <a:lstStyle/>
                    <a:p>
                      <a:pPr algn="l" defTabSz="914400"/>
                      <a:r>
                        <a:rPr sz="1400" dirty="0">
                          <a:latin typeface="Arial"/>
                        </a:rPr>
                        <a:t>10378</a:t>
                      </a:r>
                    </a:p>
                  </a:txBody>
                  <a:tcPr marL="91416" marR="91416" marT="45708" marB="45708" horzOverflow="overflow"/>
                </a:tc>
                <a:tc>
                  <a:txBody>
                    <a:bodyPr/>
                    <a:lstStyle/>
                    <a:p>
                      <a:pPr algn="l" defTabSz="914400"/>
                      <a:r>
                        <a:rPr sz="1400" dirty="0">
                          <a:latin typeface="Arial"/>
                        </a:rPr>
                        <a:t>24857</a:t>
                      </a:r>
                    </a:p>
                  </a:txBody>
                  <a:tcPr marL="91416" marR="91416" marT="45708" marB="45708" horzOverflow="overflow"/>
                </a:tc>
                <a:tc>
                  <a:txBody>
                    <a:bodyPr/>
                    <a:lstStyle/>
                    <a:p>
                      <a:pPr algn="l" defTabSz="914400"/>
                      <a:r>
                        <a:rPr sz="1400" dirty="0">
                          <a:latin typeface="Arial"/>
                        </a:rPr>
                        <a:t>12104</a:t>
                      </a:r>
                    </a:p>
                  </a:txBody>
                  <a:tcPr marL="91416" marR="91416" marT="45708" marB="45708" horzOverflow="overflow"/>
                </a:tc>
                <a:tc>
                  <a:txBody>
                    <a:bodyPr/>
                    <a:lstStyle/>
                    <a:p>
                      <a:pPr algn="l" defTabSz="914400"/>
                      <a:r>
                        <a:rPr sz="1400" dirty="0">
                          <a:latin typeface="Arial"/>
                        </a:rPr>
                        <a:t>21350</a:t>
                      </a:r>
                    </a:p>
                  </a:txBody>
                  <a:tcPr marL="91416" marR="91416" marT="45708" marB="45708" horzOverflow="overflow"/>
                </a:tc>
                <a:tc>
                  <a:txBody>
                    <a:bodyPr/>
                    <a:lstStyle/>
                    <a:p>
                      <a:pPr algn="l" defTabSz="914400"/>
                      <a:r>
                        <a:rPr sz="1400" dirty="0">
                          <a:latin typeface="Arial"/>
                        </a:rPr>
                        <a:t>17124</a:t>
                      </a:r>
                    </a:p>
                  </a:txBody>
                  <a:tcPr marL="91416" marR="91416" marT="45708" marB="45708" horzOverflow="overflow"/>
                </a:tc>
                <a:tc>
                  <a:txBody>
                    <a:bodyPr/>
                    <a:lstStyle/>
                    <a:p>
                      <a:pPr algn="l" defTabSz="914400"/>
                      <a:r>
                        <a:rPr sz="1400" dirty="0">
                          <a:latin typeface="Arial"/>
                        </a:rPr>
                        <a:t>25460</a:t>
                      </a:r>
                    </a:p>
                  </a:txBody>
                  <a:tcPr marL="91416" marR="91416" marT="45708" marB="45708" horzOverflow="overflow"/>
                </a:tc>
                <a:extLst>
                  <a:ext uri="{0D108BD9-81ED-4DB2-BD59-A6C34878D82A}">
                    <a16:rowId xmlns:a16="http://schemas.microsoft.com/office/drawing/2014/main" val="10005"/>
                  </a:ext>
                </a:extLst>
              </a:tr>
              <a:tr h="440032">
                <a:tc>
                  <a:txBody>
                    <a:bodyPr/>
                    <a:lstStyle/>
                    <a:p>
                      <a:pPr algn="l" defTabSz="914400"/>
                      <a:r>
                        <a:rPr sz="1400" dirty="0">
                          <a:latin typeface="Arial"/>
                        </a:rPr>
                        <a:t>Jun</a:t>
                      </a:r>
                    </a:p>
                  </a:txBody>
                  <a:tcPr marL="91416" marR="91416" marT="45708" marB="45708" horzOverflow="overflow"/>
                </a:tc>
                <a:tc>
                  <a:txBody>
                    <a:bodyPr/>
                    <a:lstStyle/>
                    <a:p>
                      <a:pPr algn="l" defTabSz="914400"/>
                      <a:r>
                        <a:rPr sz="1400" dirty="0">
                          <a:latin typeface="Arial"/>
                        </a:rPr>
                        <a:t>9070</a:t>
                      </a:r>
                    </a:p>
                  </a:txBody>
                  <a:tcPr marL="91416" marR="91416" marT="45708" marB="45708" horzOverflow="overflow"/>
                </a:tc>
                <a:tc>
                  <a:txBody>
                    <a:bodyPr/>
                    <a:lstStyle/>
                    <a:p>
                      <a:pPr algn="l" defTabSz="914400"/>
                      <a:r>
                        <a:rPr sz="1400" dirty="0">
                          <a:latin typeface="Arial"/>
                        </a:rPr>
                        <a:t>8218</a:t>
                      </a:r>
                    </a:p>
                  </a:txBody>
                  <a:tcPr marL="91416" marR="91416" marT="45708" marB="45708" horzOverflow="overflow"/>
                </a:tc>
                <a:tc>
                  <a:txBody>
                    <a:bodyPr/>
                    <a:lstStyle/>
                    <a:p>
                      <a:pPr algn="l" defTabSz="914400"/>
                      <a:r>
                        <a:rPr sz="1400" dirty="0">
                          <a:latin typeface="Arial"/>
                        </a:rPr>
                        <a:t>23480</a:t>
                      </a:r>
                    </a:p>
                  </a:txBody>
                  <a:tcPr marL="91416" marR="91416" marT="45708" marB="45708" horzOverflow="overflow"/>
                </a:tc>
                <a:tc>
                  <a:txBody>
                    <a:bodyPr/>
                    <a:lstStyle/>
                    <a:p>
                      <a:pPr algn="l" defTabSz="914400"/>
                      <a:r>
                        <a:rPr sz="1400" dirty="0">
                          <a:latin typeface="Arial"/>
                        </a:rPr>
                        <a:t>20492</a:t>
                      </a:r>
                    </a:p>
                  </a:txBody>
                  <a:tcPr marL="91416" marR="91416" marT="45708" marB="45708" horzOverflow="overflow"/>
                </a:tc>
                <a:tc>
                  <a:txBody>
                    <a:bodyPr/>
                    <a:lstStyle/>
                    <a:p>
                      <a:pPr algn="l" defTabSz="914400"/>
                      <a:r>
                        <a:rPr sz="1400" dirty="0">
                          <a:latin typeface="Arial"/>
                        </a:rPr>
                        <a:t>9103</a:t>
                      </a:r>
                    </a:p>
                  </a:txBody>
                  <a:tcPr marL="91416" marR="91416" marT="45708" marB="45708" horzOverflow="overflow"/>
                </a:tc>
                <a:tc>
                  <a:txBody>
                    <a:bodyPr/>
                    <a:lstStyle/>
                    <a:p>
                      <a:pPr algn="l" defTabSz="914400"/>
                      <a:r>
                        <a:rPr sz="1400" dirty="0">
                          <a:latin typeface="Arial"/>
                        </a:rPr>
                        <a:t>12300</a:t>
                      </a:r>
                    </a:p>
                  </a:txBody>
                  <a:tcPr marL="91416" marR="91416" marT="45708" marB="45708" horzOverflow="overflow"/>
                </a:tc>
                <a:tc>
                  <a:txBody>
                    <a:bodyPr/>
                    <a:lstStyle/>
                    <a:p>
                      <a:pPr algn="l" defTabSz="914400"/>
                      <a:r>
                        <a:rPr sz="1400" dirty="0">
                          <a:latin typeface="Arial"/>
                        </a:rPr>
                        <a:t>13777</a:t>
                      </a:r>
                    </a:p>
                  </a:txBody>
                  <a:tcPr marL="91416" marR="91416" marT="45708" marB="45708" horzOverflow="overflow"/>
                </a:tc>
                <a:tc>
                  <a:txBody>
                    <a:bodyPr/>
                    <a:lstStyle/>
                    <a:p>
                      <a:pPr algn="l" defTabSz="914400"/>
                      <a:r>
                        <a:rPr sz="1400" dirty="0">
                          <a:latin typeface="Arial"/>
                        </a:rPr>
                        <a:t>21600</a:t>
                      </a:r>
                    </a:p>
                  </a:txBody>
                  <a:tcPr marL="91416" marR="91416" marT="45708" marB="45708" horzOverflow="overflow"/>
                </a:tc>
                <a:extLst>
                  <a:ext uri="{0D108BD9-81ED-4DB2-BD59-A6C34878D82A}">
                    <a16:rowId xmlns:a16="http://schemas.microsoft.com/office/drawing/2014/main" val="10006"/>
                  </a:ext>
                </a:extLst>
              </a:tr>
              <a:tr h="440032">
                <a:tc>
                  <a:txBody>
                    <a:bodyPr/>
                    <a:lstStyle/>
                    <a:p>
                      <a:pPr algn="l" defTabSz="914400"/>
                      <a:r>
                        <a:rPr sz="1400" dirty="0">
                          <a:latin typeface="Arial"/>
                        </a:rPr>
                        <a:t>Jul</a:t>
                      </a:r>
                    </a:p>
                  </a:txBody>
                  <a:tcPr marL="91416" marR="91416" marT="45708" marB="45708" horzOverflow="overflow"/>
                </a:tc>
                <a:tc>
                  <a:txBody>
                    <a:bodyPr/>
                    <a:lstStyle/>
                    <a:p>
                      <a:pPr algn="l" defTabSz="914400"/>
                      <a:r>
                        <a:rPr sz="1400" dirty="0">
                          <a:latin typeface="Arial"/>
                        </a:rPr>
                        <a:t>23500</a:t>
                      </a:r>
                    </a:p>
                  </a:txBody>
                  <a:tcPr marL="91416" marR="91416" marT="45708" marB="45708" horzOverflow="overflow"/>
                </a:tc>
                <a:tc>
                  <a:txBody>
                    <a:bodyPr/>
                    <a:lstStyle/>
                    <a:p>
                      <a:pPr algn="l" defTabSz="914400"/>
                      <a:r>
                        <a:rPr sz="1400" dirty="0">
                          <a:latin typeface="Arial"/>
                        </a:rPr>
                        <a:t>19230</a:t>
                      </a:r>
                    </a:p>
                  </a:txBody>
                  <a:tcPr marL="91416" marR="91416" marT="45708" marB="45708" horzOverflow="overflow"/>
                </a:tc>
                <a:tc>
                  <a:txBody>
                    <a:bodyPr/>
                    <a:lstStyle/>
                    <a:p>
                      <a:pPr algn="l" defTabSz="914400"/>
                      <a:r>
                        <a:rPr sz="1400" dirty="0">
                          <a:latin typeface="Arial"/>
                        </a:rPr>
                        <a:t>87390</a:t>
                      </a:r>
                    </a:p>
                  </a:txBody>
                  <a:tcPr marL="91416" marR="91416" marT="45708" marB="45708" horzOverflow="overflow"/>
                </a:tc>
                <a:tc>
                  <a:txBody>
                    <a:bodyPr/>
                    <a:lstStyle/>
                    <a:p>
                      <a:pPr algn="l" defTabSz="914400"/>
                      <a:r>
                        <a:rPr sz="1400" dirty="0">
                          <a:latin typeface="Arial"/>
                        </a:rPr>
                        <a:t>25030</a:t>
                      </a:r>
                    </a:p>
                  </a:txBody>
                  <a:tcPr marL="91416" marR="91416" marT="45708" marB="45708" horzOverflow="overflow"/>
                </a:tc>
                <a:tc>
                  <a:txBody>
                    <a:bodyPr/>
                    <a:lstStyle/>
                    <a:p>
                      <a:pPr algn="l" defTabSz="914400"/>
                      <a:r>
                        <a:rPr sz="1400" dirty="0">
                          <a:latin typeface="Arial"/>
                        </a:rPr>
                        <a:t>28000</a:t>
                      </a:r>
                    </a:p>
                  </a:txBody>
                  <a:tcPr marL="91416" marR="91416" marT="45708" marB="45708" horzOverflow="overflow"/>
                </a:tc>
                <a:tc>
                  <a:txBody>
                    <a:bodyPr/>
                    <a:lstStyle/>
                    <a:p>
                      <a:pPr algn="l" defTabSz="914400"/>
                      <a:r>
                        <a:rPr sz="1400" dirty="0">
                          <a:latin typeface="Arial"/>
                        </a:rPr>
                        <a:t>11890</a:t>
                      </a:r>
                    </a:p>
                  </a:txBody>
                  <a:tcPr marL="91416" marR="91416" marT="45708" marB="45708" horzOverflow="overflow"/>
                </a:tc>
                <a:tc>
                  <a:txBody>
                    <a:bodyPr/>
                    <a:lstStyle/>
                    <a:p>
                      <a:pPr algn="l" defTabSz="914400"/>
                      <a:r>
                        <a:rPr sz="1400" dirty="0">
                          <a:latin typeface="Arial"/>
                        </a:rPr>
                        <a:t>32507</a:t>
                      </a:r>
                    </a:p>
                  </a:txBody>
                  <a:tcPr marL="91416" marR="91416" marT="45708" marB="45708" horzOverflow="overflow"/>
                </a:tc>
                <a:tc>
                  <a:txBody>
                    <a:bodyPr/>
                    <a:lstStyle/>
                    <a:p>
                      <a:pPr algn="l" defTabSz="914400"/>
                      <a:r>
                        <a:rPr sz="1400" dirty="0">
                          <a:latin typeface="Arial"/>
                        </a:rPr>
                        <a:t>37800</a:t>
                      </a:r>
                    </a:p>
                  </a:txBody>
                  <a:tcPr marL="91416" marR="91416" marT="45708" marB="45708" horzOverflow="overflow"/>
                </a:tc>
                <a:extLst>
                  <a:ext uri="{0D108BD9-81ED-4DB2-BD59-A6C34878D82A}">
                    <a16:rowId xmlns:a16="http://schemas.microsoft.com/office/drawing/2014/main" val="10007"/>
                  </a:ext>
                </a:extLst>
              </a:tr>
              <a:tr h="440032">
                <a:tc>
                  <a:txBody>
                    <a:bodyPr/>
                    <a:lstStyle/>
                    <a:p>
                      <a:pPr algn="l" defTabSz="914400"/>
                      <a:r>
                        <a:rPr sz="1400" dirty="0">
                          <a:latin typeface="Arial"/>
                        </a:rPr>
                        <a:t>Aug</a:t>
                      </a:r>
                    </a:p>
                  </a:txBody>
                  <a:tcPr marL="91416" marR="91416" marT="45708" marB="45708" horzOverflow="overflow"/>
                </a:tc>
                <a:tc>
                  <a:txBody>
                    <a:bodyPr/>
                    <a:lstStyle/>
                    <a:p>
                      <a:pPr algn="l" defTabSz="914400"/>
                      <a:r>
                        <a:rPr sz="1400" dirty="0">
                          <a:latin typeface="Arial"/>
                        </a:rPr>
                        <a:t>39000</a:t>
                      </a:r>
                    </a:p>
                  </a:txBody>
                  <a:tcPr marL="91416" marR="91416" marT="45708" marB="45708" horzOverflow="overflow"/>
                </a:tc>
                <a:tc>
                  <a:txBody>
                    <a:bodyPr/>
                    <a:lstStyle/>
                    <a:p>
                      <a:pPr algn="l" defTabSz="914400"/>
                      <a:r>
                        <a:rPr sz="1400" dirty="0">
                          <a:latin typeface="Arial"/>
                        </a:rPr>
                        <a:t>30301</a:t>
                      </a:r>
                    </a:p>
                  </a:txBody>
                  <a:tcPr marL="91416" marR="91416" marT="45708" marB="45708" horzOverflow="overflow"/>
                </a:tc>
                <a:tc>
                  <a:txBody>
                    <a:bodyPr/>
                    <a:lstStyle/>
                    <a:p>
                      <a:pPr algn="l" defTabSz="914400"/>
                      <a:r>
                        <a:rPr sz="1400" dirty="0">
                          <a:latin typeface="Arial"/>
                        </a:rPr>
                        <a:t>78356</a:t>
                      </a:r>
                    </a:p>
                  </a:txBody>
                  <a:tcPr marL="91416" marR="91416" marT="45708" marB="45708" horzOverflow="overflow"/>
                </a:tc>
                <a:tc>
                  <a:txBody>
                    <a:bodyPr/>
                    <a:lstStyle/>
                    <a:p>
                      <a:pPr algn="l" defTabSz="914400"/>
                      <a:r>
                        <a:rPr sz="1400" dirty="0">
                          <a:latin typeface="Arial"/>
                        </a:rPr>
                        <a:t>21121</a:t>
                      </a:r>
                    </a:p>
                  </a:txBody>
                  <a:tcPr marL="91416" marR="91416" marT="45708" marB="45708" horzOverflow="overflow"/>
                </a:tc>
                <a:tc>
                  <a:txBody>
                    <a:bodyPr/>
                    <a:lstStyle/>
                    <a:p>
                      <a:pPr algn="l" defTabSz="914400"/>
                      <a:r>
                        <a:rPr sz="1400" dirty="0">
                          <a:latin typeface="Arial"/>
                        </a:rPr>
                        <a:t>30443</a:t>
                      </a:r>
                    </a:p>
                  </a:txBody>
                  <a:tcPr marL="91416" marR="91416" marT="45708" marB="45708" horzOverflow="overflow"/>
                </a:tc>
                <a:tc>
                  <a:txBody>
                    <a:bodyPr/>
                    <a:lstStyle/>
                    <a:p>
                      <a:pPr algn="l" defTabSz="914400"/>
                      <a:r>
                        <a:rPr sz="1400" dirty="0">
                          <a:latin typeface="Arial"/>
                        </a:rPr>
                        <a:t>23230</a:t>
                      </a:r>
                    </a:p>
                  </a:txBody>
                  <a:tcPr marL="91416" marR="91416" marT="45708" marB="45708" horzOverflow="overflow"/>
                </a:tc>
                <a:tc>
                  <a:txBody>
                    <a:bodyPr/>
                    <a:lstStyle/>
                    <a:p>
                      <a:pPr algn="l" defTabSz="914400"/>
                      <a:r>
                        <a:rPr sz="1400" dirty="0">
                          <a:latin typeface="Arial"/>
                        </a:rPr>
                        <a:t>37075</a:t>
                      </a:r>
                    </a:p>
                  </a:txBody>
                  <a:tcPr marL="91416" marR="91416" marT="45708" marB="45708" horzOverflow="overflow"/>
                </a:tc>
                <a:tc>
                  <a:txBody>
                    <a:bodyPr/>
                    <a:lstStyle/>
                    <a:p>
                      <a:pPr algn="l" defTabSz="914400"/>
                      <a:r>
                        <a:rPr sz="1400" dirty="0">
                          <a:latin typeface="Arial"/>
                        </a:rPr>
                        <a:t>40900</a:t>
                      </a:r>
                    </a:p>
                  </a:txBody>
                  <a:tcPr marL="91416" marR="91416" marT="45708" marB="45708" horzOverflow="overflow"/>
                </a:tc>
                <a:extLst>
                  <a:ext uri="{0D108BD9-81ED-4DB2-BD59-A6C34878D82A}">
                    <a16:rowId xmlns:a16="http://schemas.microsoft.com/office/drawing/2014/main" val="10008"/>
                  </a:ext>
                </a:extLst>
              </a:tr>
              <a:tr h="440032">
                <a:tc>
                  <a:txBody>
                    <a:bodyPr/>
                    <a:lstStyle/>
                    <a:p>
                      <a:pPr algn="l" defTabSz="914400"/>
                      <a:r>
                        <a:rPr sz="1400" dirty="0">
                          <a:latin typeface="Arial"/>
                        </a:rPr>
                        <a:t>Sep</a:t>
                      </a:r>
                    </a:p>
                  </a:txBody>
                  <a:tcPr marL="91416" marR="91416" marT="45708" marB="45708" horzOverflow="overflow"/>
                </a:tc>
                <a:tc>
                  <a:txBody>
                    <a:bodyPr/>
                    <a:lstStyle/>
                    <a:p>
                      <a:pPr algn="l" defTabSz="914400"/>
                      <a:r>
                        <a:rPr sz="1400" dirty="0">
                          <a:latin typeface="Arial"/>
                        </a:rPr>
                        <a:t>14340</a:t>
                      </a:r>
                    </a:p>
                  </a:txBody>
                  <a:tcPr marL="91416" marR="91416" marT="45708" marB="45708" horzOverflow="overflow"/>
                </a:tc>
                <a:tc>
                  <a:txBody>
                    <a:bodyPr/>
                    <a:lstStyle/>
                    <a:p>
                      <a:pPr algn="l" defTabSz="914400"/>
                      <a:r>
                        <a:rPr sz="1400" dirty="0">
                          <a:latin typeface="Arial"/>
                        </a:rPr>
                        <a:t>19403</a:t>
                      </a:r>
                    </a:p>
                  </a:txBody>
                  <a:tcPr marL="91416" marR="91416" marT="45708" marB="45708" horzOverflow="overflow"/>
                </a:tc>
                <a:tc>
                  <a:txBody>
                    <a:bodyPr/>
                    <a:lstStyle/>
                    <a:p>
                      <a:pPr algn="l" defTabSz="914400"/>
                      <a:r>
                        <a:rPr sz="1400" dirty="0">
                          <a:latin typeface="Arial"/>
                        </a:rPr>
                        <a:t>89024</a:t>
                      </a:r>
                    </a:p>
                  </a:txBody>
                  <a:tcPr marL="91416" marR="91416" marT="45708" marB="45708" horzOverflow="overflow"/>
                </a:tc>
                <a:tc>
                  <a:txBody>
                    <a:bodyPr/>
                    <a:lstStyle/>
                    <a:p>
                      <a:pPr algn="l" defTabSz="914400"/>
                      <a:r>
                        <a:rPr sz="1400" dirty="0">
                          <a:latin typeface="Arial"/>
                        </a:rPr>
                        <a:t>1230</a:t>
                      </a:r>
                    </a:p>
                  </a:txBody>
                  <a:tcPr marL="91416" marR="91416" marT="45708" marB="45708" horzOverflow="overflow"/>
                </a:tc>
                <a:tc>
                  <a:txBody>
                    <a:bodyPr/>
                    <a:lstStyle/>
                    <a:p>
                      <a:pPr algn="l" defTabSz="914400"/>
                      <a:r>
                        <a:rPr sz="1400" dirty="0">
                          <a:latin typeface="Arial"/>
                        </a:rPr>
                        <a:t>12561</a:t>
                      </a:r>
                    </a:p>
                  </a:txBody>
                  <a:tcPr marL="91416" marR="91416" marT="45708" marB="45708" horzOverflow="overflow"/>
                </a:tc>
                <a:tc>
                  <a:txBody>
                    <a:bodyPr/>
                    <a:lstStyle/>
                    <a:p>
                      <a:pPr algn="l" defTabSz="914400"/>
                      <a:r>
                        <a:rPr sz="1400" dirty="0">
                          <a:latin typeface="Arial"/>
                        </a:rPr>
                        <a:t>29000</a:t>
                      </a:r>
                    </a:p>
                  </a:txBody>
                  <a:tcPr marL="91416" marR="91416" marT="45708" marB="45708" horzOverflow="overflow"/>
                </a:tc>
                <a:tc>
                  <a:txBody>
                    <a:bodyPr/>
                    <a:lstStyle/>
                    <a:p>
                      <a:pPr algn="l" defTabSz="914400"/>
                      <a:r>
                        <a:rPr sz="1400" dirty="0">
                          <a:latin typeface="Arial"/>
                        </a:rPr>
                        <a:t>27593</a:t>
                      </a:r>
                    </a:p>
                  </a:txBody>
                  <a:tcPr marL="91416" marR="91416" marT="45708" marB="45708" horzOverflow="overflow"/>
                </a:tc>
                <a:tc>
                  <a:txBody>
                    <a:bodyPr/>
                    <a:lstStyle/>
                    <a:p>
                      <a:pPr algn="l" defTabSz="914400"/>
                      <a:r>
                        <a:rPr sz="1400" dirty="0">
                          <a:latin typeface="Arial"/>
                        </a:rPr>
                        <a:t>29800</a:t>
                      </a:r>
                    </a:p>
                  </a:txBody>
                  <a:tcPr marL="91416" marR="91416" marT="45708" marB="45708"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TotalTime>
  <Pages>0</Pages>
  <Words>316</Words>
  <Characters>0</Characters>
  <Application>Microsoft Office PowerPoint</Application>
  <PresentationFormat>Custom</PresentationFormat>
  <Lines>0</Lines>
  <Paragraphs>101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Calibri (Body)</vt:lpstr>
      <vt:lpstr>Helvetica CE 35 Thin</vt:lpstr>
      <vt:lpstr>Arial</vt:lpstr>
      <vt:lpstr>Calibri</vt:lpstr>
      <vt:lpstr>Calibri Light</vt:lpstr>
      <vt:lpstr>Cambria</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Suriya Balamurugan</cp:lastModifiedBy>
  <cp:revision>7</cp:revision>
  <dcterms:created xsi:type="dcterms:W3CDTF">2015-02-26T11:44:22Z</dcterms:created>
  <dcterms:modified xsi:type="dcterms:W3CDTF">2023-01-13T04:10:08Z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