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2" r:id="rId11"/>
    <p:sldId id="263" r:id="rId12"/>
    <p:sldId id="264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05D6F8-2601-408A-9C44-ED13C54CDDE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9906E4-254F-4BF8-B740-E02DCCE83243}">
      <dgm:prSet/>
      <dgm:spPr/>
      <dgm:t>
        <a:bodyPr/>
        <a:lstStyle/>
        <a:p>
          <a:r>
            <a:rPr lang="en-US"/>
            <a:t>The system addresses the shift from traditional to digital record-keeping.</a:t>
          </a:r>
        </a:p>
      </dgm:t>
    </dgm:pt>
    <dgm:pt modelId="{1C1E0E47-B51A-49CE-A819-725797C05522}" type="parTrans" cxnId="{1ADECDF7-ECC3-4CC4-8481-95A8FA25775B}">
      <dgm:prSet/>
      <dgm:spPr/>
      <dgm:t>
        <a:bodyPr/>
        <a:lstStyle/>
        <a:p>
          <a:endParaRPr lang="en-US"/>
        </a:p>
      </dgm:t>
    </dgm:pt>
    <dgm:pt modelId="{367A8F26-EF81-4D6E-AD62-87962AC618B9}" type="sibTrans" cxnId="{1ADECDF7-ECC3-4CC4-8481-95A8FA25775B}">
      <dgm:prSet/>
      <dgm:spPr/>
      <dgm:t>
        <a:bodyPr/>
        <a:lstStyle/>
        <a:p>
          <a:endParaRPr lang="en-US"/>
        </a:p>
      </dgm:t>
    </dgm:pt>
    <dgm:pt modelId="{DFFDA2B0-23B0-403F-8B5D-83FAB82C54A5}">
      <dgm:prSet/>
      <dgm:spPr/>
      <dgm:t>
        <a:bodyPr/>
        <a:lstStyle/>
        <a:p>
          <a:r>
            <a:rPr lang="en-US"/>
            <a:t>Aims to manage student data efficiently including grades and activities.</a:t>
          </a:r>
        </a:p>
      </dgm:t>
    </dgm:pt>
    <dgm:pt modelId="{63663634-AD6D-456E-A1FB-474A7E221C36}" type="parTrans" cxnId="{EF3792CE-D17C-48DD-9FE4-B8D54117BBCA}">
      <dgm:prSet/>
      <dgm:spPr/>
      <dgm:t>
        <a:bodyPr/>
        <a:lstStyle/>
        <a:p>
          <a:endParaRPr lang="en-US"/>
        </a:p>
      </dgm:t>
    </dgm:pt>
    <dgm:pt modelId="{947E78AD-DA15-46D6-B4EE-A8FCAAE14490}" type="sibTrans" cxnId="{EF3792CE-D17C-48DD-9FE4-B8D54117BBCA}">
      <dgm:prSet/>
      <dgm:spPr/>
      <dgm:t>
        <a:bodyPr/>
        <a:lstStyle/>
        <a:p>
          <a:endParaRPr lang="en-US"/>
        </a:p>
      </dgm:t>
    </dgm:pt>
    <dgm:pt modelId="{E6139BA6-C0BF-431E-A890-2AA0EDD7738E}">
      <dgm:prSet/>
      <dgm:spPr/>
      <dgm:t>
        <a:bodyPr/>
        <a:lstStyle/>
        <a:p>
          <a:r>
            <a:rPr lang="en-US"/>
            <a:t>Built using Python with file handling and OOP principles.</a:t>
          </a:r>
        </a:p>
      </dgm:t>
    </dgm:pt>
    <dgm:pt modelId="{C22C2AAD-060D-4B39-8B0A-CCC286124835}" type="parTrans" cxnId="{1865BE08-9DEA-40F6-9B5E-72962AC9B92D}">
      <dgm:prSet/>
      <dgm:spPr/>
      <dgm:t>
        <a:bodyPr/>
        <a:lstStyle/>
        <a:p>
          <a:endParaRPr lang="en-US"/>
        </a:p>
      </dgm:t>
    </dgm:pt>
    <dgm:pt modelId="{7261CBBF-88FD-4702-8AD6-838383B7AEDA}" type="sibTrans" cxnId="{1865BE08-9DEA-40F6-9B5E-72962AC9B92D}">
      <dgm:prSet/>
      <dgm:spPr/>
      <dgm:t>
        <a:bodyPr/>
        <a:lstStyle/>
        <a:p>
          <a:endParaRPr lang="en-US"/>
        </a:p>
      </dgm:t>
    </dgm:pt>
    <dgm:pt modelId="{0F30FBDA-E612-4A56-AB35-1FBF3D2F6F8D}" type="pres">
      <dgm:prSet presAssocID="{A505D6F8-2601-408A-9C44-ED13C54CDDEE}" presName="root" presStyleCnt="0">
        <dgm:presLayoutVars>
          <dgm:dir/>
          <dgm:resizeHandles val="exact"/>
        </dgm:presLayoutVars>
      </dgm:prSet>
      <dgm:spPr/>
    </dgm:pt>
    <dgm:pt modelId="{ACE1A955-4B88-49E1-9C94-2441FCBDC097}" type="pres">
      <dgm:prSet presAssocID="{5D9906E4-254F-4BF8-B740-E02DCCE83243}" presName="compNode" presStyleCnt="0"/>
      <dgm:spPr/>
    </dgm:pt>
    <dgm:pt modelId="{441FD5F2-271B-4DDD-8CE6-1911DA4393C7}" type="pres">
      <dgm:prSet presAssocID="{5D9906E4-254F-4BF8-B740-E02DCCE832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3797F887-D88D-46F3-9FF4-2AB1A7F4E7D7}" type="pres">
      <dgm:prSet presAssocID="{5D9906E4-254F-4BF8-B740-E02DCCE83243}" presName="spaceRect" presStyleCnt="0"/>
      <dgm:spPr/>
    </dgm:pt>
    <dgm:pt modelId="{AA9BD120-9844-448B-942E-8F0424BFF8A2}" type="pres">
      <dgm:prSet presAssocID="{5D9906E4-254F-4BF8-B740-E02DCCE83243}" presName="textRect" presStyleLbl="revTx" presStyleIdx="0" presStyleCnt="3">
        <dgm:presLayoutVars>
          <dgm:chMax val="1"/>
          <dgm:chPref val="1"/>
        </dgm:presLayoutVars>
      </dgm:prSet>
      <dgm:spPr/>
    </dgm:pt>
    <dgm:pt modelId="{1AECD35F-790B-40A5-8477-4D1AC6557985}" type="pres">
      <dgm:prSet presAssocID="{367A8F26-EF81-4D6E-AD62-87962AC618B9}" presName="sibTrans" presStyleCnt="0"/>
      <dgm:spPr/>
    </dgm:pt>
    <dgm:pt modelId="{A4C3122F-93FB-4BEC-B806-63FD59F40A18}" type="pres">
      <dgm:prSet presAssocID="{DFFDA2B0-23B0-403F-8B5D-83FAB82C54A5}" presName="compNode" presStyleCnt="0"/>
      <dgm:spPr/>
    </dgm:pt>
    <dgm:pt modelId="{1308FA4B-C9E9-467D-B8F3-3719A2699EE7}" type="pres">
      <dgm:prSet presAssocID="{DFFDA2B0-23B0-403F-8B5D-83FAB82C54A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E513CE8-1F3D-4A1F-B8D3-E858FEC09539}" type="pres">
      <dgm:prSet presAssocID="{DFFDA2B0-23B0-403F-8B5D-83FAB82C54A5}" presName="spaceRect" presStyleCnt="0"/>
      <dgm:spPr/>
    </dgm:pt>
    <dgm:pt modelId="{D7E195AB-60BE-4E36-8BAA-6D70E9896721}" type="pres">
      <dgm:prSet presAssocID="{DFFDA2B0-23B0-403F-8B5D-83FAB82C54A5}" presName="textRect" presStyleLbl="revTx" presStyleIdx="1" presStyleCnt="3">
        <dgm:presLayoutVars>
          <dgm:chMax val="1"/>
          <dgm:chPref val="1"/>
        </dgm:presLayoutVars>
      </dgm:prSet>
      <dgm:spPr/>
    </dgm:pt>
    <dgm:pt modelId="{36250926-1EEF-4EE9-97A7-91A807853261}" type="pres">
      <dgm:prSet presAssocID="{947E78AD-DA15-46D6-B4EE-A8FCAAE14490}" presName="sibTrans" presStyleCnt="0"/>
      <dgm:spPr/>
    </dgm:pt>
    <dgm:pt modelId="{4EAB7408-9A2B-41FD-A206-E45E91463D31}" type="pres">
      <dgm:prSet presAssocID="{E6139BA6-C0BF-431E-A890-2AA0EDD7738E}" presName="compNode" presStyleCnt="0"/>
      <dgm:spPr/>
    </dgm:pt>
    <dgm:pt modelId="{C16D5061-BCFD-4E89-A7D6-512DD69822A0}" type="pres">
      <dgm:prSet presAssocID="{E6139BA6-C0BF-431E-A890-2AA0EDD7738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81E4868-3C82-409A-A933-0602515B2633}" type="pres">
      <dgm:prSet presAssocID="{E6139BA6-C0BF-431E-A890-2AA0EDD7738E}" presName="spaceRect" presStyleCnt="0"/>
      <dgm:spPr/>
    </dgm:pt>
    <dgm:pt modelId="{ACE7E7EE-154E-4519-A1C9-F5311D1BF394}" type="pres">
      <dgm:prSet presAssocID="{E6139BA6-C0BF-431E-A890-2AA0EDD7738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865BE08-9DEA-40F6-9B5E-72962AC9B92D}" srcId="{A505D6F8-2601-408A-9C44-ED13C54CDDEE}" destId="{E6139BA6-C0BF-431E-A890-2AA0EDD7738E}" srcOrd="2" destOrd="0" parTransId="{C22C2AAD-060D-4B39-8B0A-CCC286124835}" sibTransId="{7261CBBF-88FD-4702-8AD6-838383B7AEDA}"/>
    <dgm:cxn modelId="{3BF2697F-D423-406C-B427-C7C10E459E54}" type="presOf" srcId="{5D9906E4-254F-4BF8-B740-E02DCCE83243}" destId="{AA9BD120-9844-448B-942E-8F0424BFF8A2}" srcOrd="0" destOrd="0" presId="urn:microsoft.com/office/officeart/2018/2/layout/IconLabelList"/>
    <dgm:cxn modelId="{CDBD5193-1CDD-47FF-B88A-5B89AA87AB03}" type="presOf" srcId="{E6139BA6-C0BF-431E-A890-2AA0EDD7738E}" destId="{ACE7E7EE-154E-4519-A1C9-F5311D1BF394}" srcOrd="0" destOrd="0" presId="urn:microsoft.com/office/officeart/2018/2/layout/IconLabelList"/>
    <dgm:cxn modelId="{B1FB789D-9708-4D98-9C90-ED98F77820CD}" type="presOf" srcId="{A505D6F8-2601-408A-9C44-ED13C54CDDEE}" destId="{0F30FBDA-E612-4A56-AB35-1FBF3D2F6F8D}" srcOrd="0" destOrd="0" presId="urn:microsoft.com/office/officeart/2018/2/layout/IconLabelList"/>
    <dgm:cxn modelId="{6F4D37BB-A91B-4CE0-B058-ED9664EA7012}" type="presOf" srcId="{DFFDA2B0-23B0-403F-8B5D-83FAB82C54A5}" destId="{D7E195AB-60BE-4E36-8BAA-6D70E9896721}" srcOrd="0" destOrd="0" presId="urn:microsoft.com/office/officeart/2018/2/layout/IconLabelList"/>
    <dgm:cxn modelId="{EF3792CE-D17C-48DD-9FE4-B8D54117BBCA}" srcId="{A505D6F8-2601-408A-9C44-ED13C54CDDEE}" destId="{DFFDA2B0-23B0-403F-8B5D-83FAB82C54A5}" srcOrd="1" destOrd="0" parTransId="{63663634-AD6D-456E-A1FB-474A7E221C36}" sibTransId="{947E78AD-DA15-46D6-B4EE-A8FCAAE14490}"/>
    <dgm:cxn modelId="{1ADECDF7-ECC3-4CC4-8481-95A8FA25775B}" srcId="{A505D6F8-2601-408A-9C44-ED13C54CDDEE}" destId="{5D9906E4-254F-4BF8-B740-E02DCCE83243}" srcOrd="0" destOrd="0" parTransId="{1C1E0E47-B51A-49CE-A819-725797C05522}" sibTransId="{367A8F26-EF81-4D6E-AD62-87962AC618B9}"/>
    <dgm:cxn modelId="{F5A7B24C-2B6D-4BE5-AA65-57065FFA86E9}" type="presParOf" srcId="{0F30FBDA-E612-4A56-AB35-1FBF3D2F6F8D}" destId="{ACE1A955-4B88-49E1-9C94-2441FCBDC097}" srcOrd="0" destOrd="0" presId="urn:microsoft.com/office/officeart/2018/2/layout/IconLabelList"/>
    <dgm:cxn modelId="{3CAC780F-8104-45F4-B919-26A7FB3F3688}" type="presParOf" srcId="{ACE1A955-4B88-49E1-9C94-2441FCBDC097}" destId="{441FD5F2-271B-4DDD-8CE6-1911DA4393C7}" srcOrd="0" destOrd="0" presId="urn:microsoft.com/office/officeart/2018/2/layout/IconLabelList"/>
    <dgm:cxn modelId="{66E1D703-86F4-4AFD-9355-1D3CB2C46B39}" type="presParOf" srcId="{ACE1A955-4B88-49E1-9C94-2441FCBDC097}" destId="{3797F887-D88D-46F3-9FF4-2AB1A7F4E7D7}" srcOrd="1" destOrd="0" presId="urn:microsoft.com/office/officeart/2018/2/layout/IconLabelList"/>
    <dgm:cxn modelId="{D497A943-653E-4105-B198-AD9C22452C01}" type="presParOf" srcId="{ACE1A955-4B88-49E1-9C94-2441FCBDC097}" destId="{AA9BD120-9844-448B-942E-8F0424BFF8A2}" srcOrd="2" destOrd="0" presId="urn:microsoft.com/office/officeart/2018/2/layout/IconLabelList"/>
    <dgm:cxn modelId="{04FCE8C8-0315-42C7-8828-1A674E2E1B65}" type="presParOf" srcId="{0F30FBDA-E612-4A56-AB35-1FBF3D2F6F8D}" destId="{1AECD35F-790B-40A5-8477-4D1AC6557985}" srcOrd="1" destOrd="0" presId="urn:microsoft.com/office/officeart/2018/2/layout/IconLabelList"/>
    <dgm:cxn modelId="{900B7A75-F0CE-4528-80CB-6219C32F0B75}" type="presParOf" srcId="{0F30FBDA-E612-4A56-AB35-1FBF3D2F6F8D}" destId="{A4C3122F-93FB-4BEC-B806-63FD59F40A18}" srcOrd="2" destOrd="0" presId="urn:microsoft.com/office/officeart/2018/2/layout/IconLabelList"/>
    <dgm:cxn modelId="{C42538C9-5DDA-4FC5-B865-0F5A3BB12FB0}" type="presParOf" srcId="{A4C3122F-93FB-4BEC-B806-63FD59F40A18}" destId="{1308FA4B-C9E9-467D-B8F3-3719A2699EE7}" srcOrd="0" destOrd="0" presId="urn:microsoft.com/office/officeart/2018/2/layout/IconLabelList"/>
    <dgm:cxn modelId="{441D9CAB-66D1-451F-8E87-AC2DE7BC19AE}" type="presParOf" srcId="{A4C3122F-93FB-4BEC-B806-63FD59F40A18}" destId="{FE513CE8-1F3D-4A1F-B8D3-E858FEC09539}" srcOrd="1" destOrd="0" presId="urn:microsoft.com/office/officeart/2018/2/layout/IconLabelList"/>
    <dgm:cxn modelId="{F02D9458-7A91-4D29-9C65-5E3EACD76B76}" type="presParOf" srcId="{A4C3122F-93FB-4BEC-B806-63FD59F40A18}" destId="{D7E195AB-60BE-4E36-8BAA-6D70E9896721}" srcOrd="2" destOrd="0" presId="urn:microsoft.com/office/officeart/2018/2/layout/IconLabelList"/>
    <dgm:cxn modelId="{46862706-79E4-41DB-AEB6-CDAF894EA5FF}" type="presParOf" srcId="{0F30FBDA-E612-4A56-AB35-1FBF3D2F6F8D}" destId="{36250926-1EEF-4EE9-97A7-91A807853261}" srcOrd="3" destOrd="0" presId="urn:microsoft.com/office/officeart/2018/2/layout/IconLabelList"/>
    <dgm:cxn modelId="{ADFA173F-06E8-49A6-AC24-00E0FE3C7394}" type="presParOf" srcId="{0F30FBDA-E612-4A56-AB35-1FBF3D2F6F8D}" destId="{4EAB7408-9A2B-41FD-A206-E45E91463D31}" srcOrd="4" destOrd="0" presId="urn:microsoft.com/office/officeart/2018/2/layout/IconLabelList"/>
    <dgm:cxn modelId="{C500E57C-9A66-4612-A3A9-A0BD989ED3E6}" type="presParOf" srcId="{4EAB7408-9A2B-41FD-A206-E45E91463D31}" destId="{C16D5061-BCFD-4E89-A7D6-512DD69822A0}" srcOrd="0" destOrd="0" presId="urn:microsoft.com/office/officeart/2018/2/layout/IconLabelList"/>
    <dgm:cxn modelId="{BC36E96F-A317-40C2-BEA9-C7E8A045E591}" type="presParOf" srcId="{4EAB7408-9A2B-41FD-A206-E45E91463D31}" destId="{281E4868-3C82-409A-A933-0602515B2633}" srcOrd="1" destOrd="0" presId="urn:microsoft.com/office/officeart/2018/2/layout/IconLabelList"/>
    <dgm:cxn modelId="{A318CE7E-8CE6-4360-BC04-3BCC2242C187}" type="presParOf" srcId="{4EAB7408-9A2B-41FD-A206-E45E91463D31}" destId="{ACE7E7EE-154E-4519-A1C9-F5311D1BF39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E61E1-B97D-42DD-AF3D-BB114D9544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34D4DDD-2DCA-4648-97BA-95CE56AF77E6}">
      <dgm:prSet/>
      <dgm:spPr/>
      <dgm:t>
        <a:bodyPr/>
        <a:lstStyle/>
        <a:p>
          <a:r>
            <a:rPr lang="en-US"/>
            <a:t>Object-Oriented Python project</a:t>
          </a:r>
        </a:p>
      </dgm:t>
    </dgm:pt>
    <dgm:pt modelId="{8EEBA581-FC71-401C-BF15-69EFD263E4CC}" type="parTrans" cxnId="{A227D738-7F62-409F-BAE1-5CB146E82D57}">
      <dgm:prSet/>
      <dgm:spPr/>
      <dgm:t>
        <a:bodyPr/>
        <a:lstStyle/>
        <a:p>
          <a:endParaRPr lang="en-US"/>
        </a:p>
      </dgm:t>
    </dgm:pt>
    <dgm:pt modelId="{DD458553-10F2-46B7-8F0F-2E848C5FFE4F}" type="sibTrans" cxnId="{A227D738-7F62-409F-BAE1-5CB146E82D57}">
      <dgm:prSet/>
      <dgm:spPr/>
      <dgm:t>
        <a:bodyPr/>
        <a:lstStyle/>
        <a:p>
          <a:endParaRPr lang="en-US"/>
        </a:p>
      </dgm:t>
    </dgm:pt>
    <dgm:pt modelId="{F25EFABF-1CB9-4E3D-A5AC-052393210E7B}">
      <dgm:prSet/>
      <dgm:spPr/>
      <dgm:t>
        <a:bodyPr/>
        <a:lstStyle/>
        <a:p>
          <a:r>
            <a:rPr lang="en-US"/>
            <a:t>Modules: User, Student, Admin</a:t>
          </a:r>
        </a:p>
      </dgm:t>
    </dgm:pt>
    <dgm:pt modelId="{4E20AF62-C317-4F25-B343-6734A7701CAB}" type="parTrans" cxnId="{E0FACFB9-5633-4B88-8FCB-353E332C5F94}">
      <dgm:prSet/>
      <dgm:spPr/>
      <dgm:t>
        <a:bodyPr/>
        <a:lstStyle/>
        <a:p>
          <a:endParaRPr lang="en-US"/>
        </a:p>
      </dgm:t>
    </dgm:pt>
    <dgm:pt modelId="{2C3CAA0D-0CA7-48F6-BEDA-298CE195382E}" type="sibTrans" cxnId="{E0FACFB9-5633-4B88-8FCB-353E332C5F94}">
      <dgm:prSet/>
      <dgm:spPr/>
      <dgm:t>
        <a:bodyPr/>
        <a:lstStyle/>
        <a:p>
          <a:endParaRPr lang="en-US"/>
        </a:p>
      </dgm:t>
    </dgm:pt>
    <dgm:pt modelId="{30B97E79-1C71-41C0-8290-FEB28E574344}">
      <dgm:prSet/>
      <dgm:spPr/>
      <dgm:t>
        <a:bodyPr/>
        <a:lstStyle/>
        <a:p>
          <a:r>
            <a:rPr lang="en-US"/>
            <a:t>Menus for Admin and Student users</a:t>
          </a:r>
        </a:p>
      </dgm:t>
    </dgm:pt>
    <dgm:pt modelId="{9C26749C-CE06-47DF-8FBE-217E88DEB743}" type="parTrans" cxnId="{0ED96C19-F206-475D-B2CD-A1071D934557}">
      <dgm:prSet/>
      <dgm:spPr/>
      <dgm:t>
        <a:bodyPr/>
        <a:lstStyle/>
        <a:p>
          <a:endParaRPr lang="en-US"/>
        </a:p>
      </dgm:t>
    </dgm:pt>
    <dgm:pt modelId="{EDCBF106-C912-4751-AA9C-4A5456CB6B97}" type="sibTrans" cxnId="{0ED96C19-F206-475D-B2CD-A1071D934557}">
      <dgm:prSet/>
      <dgm:spPr/>
      <dgm:t>
        <a:bodyPr/>
        <a:lstStyle/>
        <a:p>
          <a:endParaRPr lang="en-US"/>
        </a:p>
      </dgm:t>
    </dgm:pt>
    <dgm:pt modelId="{8EE81270-E6D5-4BE9-A2D9-B9FC49BDDCBD}">
      <dgm:prSet/>
      <dgm:spPr/>
      <dgm:t>
        <a:bodyPr/>
        <a:lstStyle/>
        <a:p>
          <a:r>
            <a:rPr lang="en-US"/>
            <a:t>Main menu for login and system initialization</a:t>
          </a:r>
        </a:p>
      </dgm:t>
    </dgm:pt>
    <dgm:pt modelId="{2037DDDF-4AFA-4422-990E-10FE51DB9012}" type="parTrans" cxnId="{2E9C8F32-561D-43DF-B3A4-882F43325F1B}">
      <dgm:prSet/>
      <dgm:spPr/>
      <dgm:t>
        <a:bodyPr/>
        <a:lstStyle/>
        <a:p>
          <a:endParaRPr lang="en-US"/>
        </a:p>
      </dgm:t>
    </dgm:pt>
    <dgm:pt modelId="{057D6B08-E04E-4DE0-B913-A02995CDCEE6}" type="sibTrans" cxnId="{2E9C8F32-561D-43DF-B3A4-882F43325F1B}">
      <dgm:prSet/>
      <dgm:spPr/>
      <dgm:t>
        <a:bodyPr/>
        <a:lstStyle/>
        <a:p>
          <a:endParaRPr lang="en-US"/>
        </a:p>
      </dgm:t>
    </dgm:pt>
    <dgm:pt modelId="{363D7425-5822-40B6-BA82-68CAE62C3CAF}" type="pres">
      <dgm:prSet presAssocID="{1BFE61E1-B97D-42DD-AF3D-BB114D9544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69CD40-9520-4E59-9976-4803B464003E}" type="pres">
      <dgm:prSet presAssocID="{434D4DDD-2DCA-4648-97BA-95CE56AF77E6}" presName="hierRoot1" presStyleCnt="0"/>
      <dgm:spPr/>
    </dgm:pt>
    <dgm:pt modelId="{E2597748-0662-4EC1-84B1-38733D925334}" type="pres">
      <dgm:prSet presAssocID="{434D4DDD-2DCA-4648-97BA-95CE56AF77E6}" presName="composite" presStyleCnt="0"/>
      <dgm:spPr/>
    </dgm:pt>
    <dgm:pt modelId="{E96D7710-4B1B-4FB8-8067-C7FD0C2A7AFE}" type="pres">
      <dgm:prSet presAssocID="{434D4DDD-2DCA-4648-97BA-95CE56AF77E6}" presName="background" presStyleLbl="node0" presStyleIdx="0" presStyleCnt="4"/>
      <dgm:spPr/>
    </dgm:pt>
    <dgm:pt modelId="{4026FC09-61A9-406C-A8F5-947C6B3F711F}" type="pres">
      <dgm:prSet presAssocID="{434D4DDD-2DCA-4648-97BA-95CE56AF77E6}" presName="text" presStyleLbl="fgAcc0" presStyleIdx="0" presStyleCnt="4">
        <dgm:presLayoutVars>
          <dgm:chPref val="3"/>
        </dgm:presLayoutVars>
      </dgm:prSet>
      <dgm:spPr/>
    </dgm:pt>
    <dgm:pt modelId="{B113262D-4929-4E66-B132-29B27AD250CD}" type="pres">
      <dgm:prSet presAssocID="{434D4DDD-2DCA-4648-97BA-95CE56AF77E6}" presName="hierChild2" presStyleCnt="0"/>
      <dgm:spPr/>
    </dgm:pt>
    <dgm:pt modelId="{EA4BF44C-439C-4E49-A885-D3EEDA7572D9}" type="pres">
      <dgm:prSet presAssocID="{F25EFABF-1CB9-4E3D-A5AC-052393210E7B}" presName="hierRoot1" presStyleCnt="0"/>
      <dgm:spPr/>
    </dgm:pt>
    <dgm:pt modelId="{C26E5923-D9EE-4D83-9C47-7DD98473215B}" type="pres">
      <dgm:prSet presAssocID="{F25EFABF-1CB9-4E3D-A5AC-052393210E7B}" presName="composite" presStyleCnt="0"/>
      <dgm:spPr/>
    </dgm:pt>
    <dgm:pt modelId="{CB974D6A-1441-4B4D-A060-B4B2EE7E2E56}" type="pres">
      <dgm:prSet presAssocID="{F25EFABF-1CB9-4E3D-A5AC-052393210E7B}" presName="background" presStyleLbl="node0" presStyleIdx="1" presStyleCnt="4"/>
      <dgm:spPr/>
    </dgm:pt>
    <dgm:pt modelId="{C9858FED-2DD0-4785-88D4-7379FC05C996}" type="pres">
      <dgm:prSet presAssocID="{F25EFABF-1CB9-4E3D-A5AC-052393210E7B}" presName="text" presStyleLbl="fgAcc0" presStyleIdx="1" presStyleCnt="4">
        <dgm:presLayoutVars>
          <dgm:chPref val="3"/>
        </dgm:presLayoutVars>
      </dgm:prSet>
      <dgm:spPr/>
    </dgm:pt>
    <dgm:pt modelId="{143130E1-1C24-48DD-8C4B-22C7D11D725C}" type="pres">
      <dgm:prSet presAssocID="{F25EFABF-1CB9-4E3D-A5AC-052393210E7B}" presName="hierChild2" presStyleCnt="0"/>
      <dgm:spPr/>
    </dgm:pt>
    <dgm:pt modelId="{C73DAFDF-AAE2-4C65-AF3F-F0A508917230}" type="pres">
      <dgm:prSet presAssocID="{30B97E79-1C71-41C0-8290-FEB28E574344}" presName="hierRoot1" presStyleCnt="0"/>
      <dgm:spPr/>
    </dgm:pt>
    <dgm:pt modelId="{1CB74764-06F8-41D9-8A43-CB67B0445BA5}" type="pres">
      <dgm:prSet presAssocID="{30B97E79-1C71-41C0-8290-FEB28E574344}" presName="composite" presStyleCnt="0"/>
      <dgm:spPr/>
    </dgm:pt>
    <dgm:pt modelId="{DDB5FD6E-1313-43AD-8291-1454699E52E0}" type="pres">
      <dgm:prSet presAssocID="{30B97E79-1C71-41C0-8290-FEB28E574344}" presName="background" presStyleLbl="node0" presStyleIdx="2" presStyleCnt="4"/>
      <dgm:spPr/>
    </dgm:pt>
    <dgm:pt modelId="{C5F1118E-37DC-45C1-B86B-5543AA96AFCF}" type="pres">
      <dgm:prSet presAssocID="{30B97E79-1C71-41C0-8290-FEB28E574344}" presName="text" presStyleLbl="fgAcc0" presStyleIdx="2" presStyleCnt="4">
        <dgm:presLayoutVars>
          <dgm:chPref val="3"/>
        </dgm:presLayoutVars>
      </dgm:prSet>
      <dgm:spPr/>
    </dgm:pt>
    <dgm:pt modelId="{6FCF5172-21DD-4559-9A03-5D1B962A23A0}" type="pres">
      <dgm:prSet presAssocID="{30B97E79-1C71-41C0-8290-FEB28E574344}" presName="hierChild2" presStyleCnt="0"/>
      <dgm:spPr/>
    </dgm:pt>
    <dgm:pt modelId="{88940B1D-6704-4978-A2F2-3109E02251CF}" type="pres">
      <dgm:prSet presAssocID="{8EE81270-E6D5-4BE9-A2D9-B9FC49BDDCBD}" presName="hierRoot1" presStyleCnt="0"/>
      <dgm:spPr/>
    </dgm:pt>
    <dgm:pt modelId="{E5B75F40-2A6A-4F1E-A04D-1564049DDE67}" type="pres">
      <dgm:prSet presAssocID="{8EE81270-E6D5-4BE9-A2D9-B9FC49BDDCBD}" presName="composite" presStyleCnt="0"/>
      <dgm:spPr/>
    </dgm:pt>
    <dgm:pt modelId="{EFE58075-AB7B-4F37-A94E-05D8158D190E}" type="pres">
      <dgm:prSet presAssocID="{8EE81270-E6D5-4BE9-A2D9-B9FC49BDDCBD}" presName="background" presStyleLbl="node0" presStyleIdx="3" presStyleCnt="4"/>
      <dgm:spPr/>
    </dgm:pt>
    <dgm:pt modelId="{E1AC62B9-0A76-4960-8DAF-E32FC99B1D08}" type="pres">
      <dgm:prSet presAssocID="{8EE81270-E6D5-4BE9-A2D9-B9FC49BDDCBD}" presName="text" presStyleLbl="fgAcc0" presStyleIdx="3" presStyleCnt="4">
        <dgm:presLayoutVars>
          <dgm:chPref val="3"/>
        </dgm:presLayoutVars>
      </dgm:prSet>
      <dgm:spPr/>
    </dgm:pt>
    <dgm:pt modelId="{41523CCD-C588-4E3C-9297-5DD2353EDD64}" type="pres">
      <dgm:prSet presAssocID="{8EE81270-E6D5-4BE9-A2D9-B9FC49BDDCBD}" presName="hierChild2" presStyleCnt="0"/>
      <dgm:spPr/>
    </dgm:pt>
  </dgm:ptLst>
  <dgm:cxnLst>
    <dgm:cxn modelId="{D6122014-7865-45F1-93D6-246BA330AF41}" type="presOf" srcId="{1BFE61E1-B97D-42DD-AF3D-BB114D95445D}" destId="{363D7425-5822-40B6-BA82-68CAE62C3CAF}" srcOrd="0" destOrd="0" presId="urn:microsoft.com/office/officeart/2005/8/layout/hierarchy1"/>
    <dgm:cxn modelId="{0ED96C19-F206-475D-B2CD-A1071D934557}" srcId="{1BFE61E1-B97D-42DD-AF3D-BB114D95445D}" destId="{30B97E79-1C71-41C0-8290-FEB28E574344}" srcOrd="2" destOrd="0" parTransId="{9C26749C-CE06-47DF-8FBE-217E88DEB743}" sibTransId="{EDCBF106-C912-4751-AA9C-4A5456CB6B97}"/>
    <dgm:cxn modelId="{2E9C8F32-561D-43DF-B3A4-882F43325F1B}" srcId="{1BFE61E1-B97D-42DD-AF3D-BB114D95445D}" destId="{8EE81270-E6D5-4BE9-A2D9-B9FC49BDDCBD}" srcOrd="3" destOrd="0" parTransId="{2037DDDF-4AFA-4422-990E-10FE51DB9012}" sibTransId="{057D6B08-E04E-4DE0-B913-A02995CDCEE6}"/>
    <dgm:cxn modelId="{A227D738-7F62-409F-BAE1-5CB146E82D57}" srcId="{1BFE61E1-B97D-42DD-AF3D-BB114D95445D}" destId="{434D4DDD-2DCA-4648-97BA-95CE56AF77E6}" srcOrd="0" destOrd="0" parTransId="{8EEBA581-FC71-401C-BF15-69EFD263E4CC}" sibTransId="{DD458553-10F2-46B7-8F0F-2E848C5FFE4F}"/>
    <dgm:cxn modelId="{26655E74-AB09-406C-BC35-88C6C197B6EA}" type="presOf" srcId="{F25EFABF-1CB9-4E3D-A5AC-052393210E7B}" destId="{C9858FED-2DD0-4785-88D4-7379FC05C996}" srcOrd="0" destOrd="0" presId="urn:microsoft.com/office/officeart/2005/8/layout/hierarchy1"/>
    <dgm:cxn modelId="{BCA3EFAF-F9D1-4E2F-B637-A0D183F82B7D}" type="presOf" srcId="{434D4DDD-2DCA-4648-97BA-95CE56AF77E6}" destId="{4026FC09-61A9-406C-A8F5-947C6B3F711F}" srcOrd="0" destOrd="0" presId="urn:microsoft.com/office/officeart/2005/8/layout/hierarchy1"/>
    <dgm:cxn modelId="{E0FACFB9-5633-4B88-8FCB-353E332C5F94}" srcId="{1BFE61E1-B97D-42DD-AF3D-BB114D95445D}" destId="{F25EFABF-1CB9-4E3D-A5AC-052393210E7B}" srcOrd="1" destOrd="0" parTransId="{4E20AF62-C317-4F25-B343-6734A7701CAB}" sibTransId="{2C3CAA0D-0CA7-48F6-BEDA-298CE195382E}"/>
    <dgm:cxn modelId="{650276C2-A3F4-4741-9440-20120C4AA9AF}" type="presOf" srcId="{8EE81270-E6D5-4BE9-A2D9-B9FC49BDDCBD}" destId="{E1AC62B9-0A76-4960-8DAF-E32FC99B1D08}" srcOrd="0" destOrd="0" presId="urn:microsoft.com/office/officeart/2005/8/layout/hierarchy1"/>
    <dgm:cxn modelId="{651543D0-8854-40B0-B103-6D82100F1049}" type="presOf" srcId="{30B97E79-1C71-41C0-8290-FEB28E574344}" destId="{C5F1118E-37DC-45C1-B86B-5543AA96AFCF}" srcOrd="0" destOrd="0" presId="urn:microsoft.com/office/officeart/2005/8/layout/hierarchy1"/>
    <dgm:cxn modelId="{4D5C9666-4DCC-4A22-A26C-128EA8B1AFF6}" type="presParOf" srcId="{363D7425-5822-40B6-BA82-68CAE62C3CAF}" destId="{8969CD40-9520-4E59-9976-4803B464003E}" srcOrd="0" destOrd="0" presId="urn:microsoft.com/office/officeart/2005/8/layout/hierarchy1"/>
    <dgm:cxn modelId="{7692F0BB-D919-4DC9-AE16-153889DA0314}" type="presParOf" srcId="{8969CD40-9520-4E59-9976-4803B464003E}" destId="{E2597748-0662-4EC1-84B1-38733D925334}" srcOrd="0" destOrd="0" presId="urn:microsoft.com/office/officeart/2005/8/layout/hierarchy1"/>
    <dgm:cxn modelId="{4AD32375-EEE2-4416-AA65-8CFAE9B5A81D}" type="presParOf" srcId="{E2597748-0662-4EC1-84B1-38733D925334}" destId="{E96D7710-4B1B-4FB8-8067-C7FD0C2A7AFE}" srcOrd="0" destOrd="0" presId="urn:microsoft.com/office/officeart/2005/8/layout/hierarchy1"/>
    <dgm:cxn modelId="{12A9CD6D-7A2E-4256-B2A3-209CB5E844B5}" type="presParOf" srcId="{E2597748-0662-4EC1-84B1-38733D925334}" destId="{4026FC09-61A9-406C-A8F5-947C6B3F711F}" srcOrd="1" destOrd="0" presId="urn:microsoft.com/office/officeart/2005/8/layout/hierarchy1"/>
    <dgm:cxn modelId="{BFD5CB87-F9FE-4236-AC87-AC525D375F80}" type="presParOf" srcId="{8969CD40-9520-4E59-9976-4803B464003E}" destId="{B113262D-4929-4E66-B132-29B27AD250CD}" srcOrd="1" destOrd="0" presId="urn:microsoft.com/office/officeart/2005/8/layout/hierarchy1"/>
    <dgm:cxn modelId="{ECBD41A7-588C-41D4-85D7-DD9CAF5AD216}" type="presParOf" srcId="{363D7425-5822-40B6-BA82-68CAE62C3CAF}" destId="{EA4BF44C-439C-4E49-A885-D3EEDA7572D9}" srcOrd="1" destOrd="0" presId="urn:microsoft.com/office/officeart/2005/8/layout/hierarchy1"/>
    <dgm:cxn modelId="{9DDC9ABD-AFF7-445B-9E45-1B79198C1B1D}" type="presParOf" srcId="{EA4BF44C-439C-4E49-A885-D3EEDA7572D9}" destId="{C26E5923-D9EE-4D83-9C47-7DD98473215B}" srcOrd="0" destOrd="0" presId="urn:microsoft.com/office/officeart/2005/8/layout/hierarchy1"/>
    <dgm:cxn modelId="{BFD28824-5EDC-4789-9141-A6734BFA35EE}" type="presParOf" srcId="{C26E5923-D9EE-4D83-9C47-7DD98473215B}" destId="{CB974D6A-1441-4B4D-A060-B4B2EE7E2E56}" srcOrd="0" destOrd="0" presId="urn:microsoft.com/office/officeart/2005/8/layout/hierarchy1"/>
    <dgm:cxn modelId="{29F17558-BF40-4B9D-9A8B-0DABCFCF4958}" type="presParOf" srcId="{C26E5923-D9EE-4D83-9C47-7DD98473215B}" destId="{C9858FED-2DD0-4785-88D4-7379FC05C996}" srcOrd="1" destOrd="0" presId="urn:microsoft.com/office/officeart/2005/8/layout/hierarchy1"/>
    <dgm:cxn modelId="{FBB97475-E731-45FF-AA6B-E254DD097B3F}" type="presParOf" srcId="{EA4BF44C-439C-4E49-A885-D3EEDA7572D9}" destId="{143130E1-1C24-48DD-8C4B-22C7D11D725C}" srcOrd="1" destOrd="0" presId="urn:microsoft.com/office/officeart/2005/8/layout/hierarchy1"/>
    <dgm:cxn modelId="{1DCAB624-664F-458E-B2A2-D10DB16C791B}" type="presParOf" srcId="{363D7425-5822-40B6-BA82-68CAE62C3CAF}" destId="{C73DAFDF-AAE2-4C65-AF3F-F0A508917230}" srcOrd="2" destOrd="0" presId="urn:microsoft.com/office/officeart/2005/8/layout/hierarchy1"/>
    <dgm:cxn modelId="{BC4E02C6-38FC-4099-A37A-2B5D1879BEDB}" type="presParOf" srcId="{C73DAFDF-AAE2-4C65-AF3F-F0A508917230}" destId="{1CB74764-06F8-41D9-8A43-CB67B0445BA5}" srcOrd="0" destOrd="0" presId="urn:microsoft.com/office/officeart/2005/8/layout/hierarchy1"/>
    <dgm:cxn modelId="{678B78AD-7378-4A3D-A98A-68F6009062EA}" type="presParOf" srcId="{1CB74764-06F8-41D9-8A43-CB67B0445BA5}" destId="{DDB5FD6E-1313-43AD-8291-1454699E52E0}" srcOrd="0" destOrd="0" presId="urn:microsoft.com/office/officeart/2005/8/layout/hierarchy1"/>
    <dgm:cxn modelId="{925D0E50-1EA1-427B-9F5E-87F2341C33CA}" type="presParOf" srcId="{1CB74764-06F8-41D9-8A43-CB67B0445BA5}" destId="{C5F1118E-37DC-45C1-B86B-5543AA96AFCF}" srcOrd="1" destOrd="0" presId="urn:microsoft.com/office/officeart/2005/8/layout/hierarchy1"/>
    <dgm:cxn modelId="{869BFEE8-E371-4639-82A2-830B2C423472}" type="presParOf" srcId="{C73DAFDF-AAE2-4C65-AF3F-F0A508917230}" destId="{6FCF5172-21DD-4559-9A03-5D1B962A23A0}" srcOrd="1" destOrd="0" presId="urn:microsoft.com/office/officeart/2005/8/layout/hierarchy1"/>
    <dgm:cxn modelId="{63B52066-5A56-4C5E-ACCE-C53FCE69551C}" type="presParOf" srcId="{363D7425-5822-40B6-BA82-68CAE62C3CAF}" destId="{88940B1D-6704-4978-A2F2-3109E02251CF}" srcOrd="3" destOrd="0" presId="urn:microsoft.com/office/officeart/2005/8/layout/hierarchy1"/>
    <dgm:cxn modelId="{DFCF4892-6019-47A5-B4A2-1CC733E2FF8A}" type="presParOf" srcId="{88940B1D-6704-4978-A2F2-3109E02251CF}" destId="{E5B75F40-2A6A-4F1E-A04D-1564049DDE67}" srcOrd="0" destOrd="0" presId="urn:microsoft.com/office/officeart/2005/8/layout/hierarchy1"/>
    <dgm:cxn modelId="{318ECE62-A498-4E6A-AC81-06E419C7CD7B}" type="presParOf" srcId="{E5B75F40-2A6A-4F1E-A04D-1564049DDE67}" destId="{EFE58075-AB7B-4F37-A94E-05D8158D190E}" srcOrd="0" destOrd="0" presId="urn:microsoft.com/office/officeart/2005/8/layout/hierarchy1"/>
    <dgm:cxn modelId="{B3F140DA-36E4-48E9-BFF0-5928FDE406CA}" type="presParOf" srcId="{E5B75F40-2A6A-4F1E-A04D-1564049DDE67}" destId="{E1AC62B9-0A76-4960-8DAF-E32FC99B1D08}" srcOrd="1" destOrd="0" presId="urn:microsoft.com/office/officeart/2005/8/layout/hierarchy1"/>
    <dgm:cxn modelId="{6AB36989-2D72-4199-9FEB-0010065B5804}" type="presParOf" srcId="{88940B1D-6704-4978-A2F2-3109E02251CF}" destId="{41523CCD-C588-4E3C-9297-5DD2353EDD6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BBEE3C-691A-4FB1-97EC-B472F5D1EC4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5B96F3-B500-4A00-95DB-E871DA1E0730}">
      <dgm:prSet/>
      <dgm:spPr/>
      <dgm:t>
        <a:bodyPr/>
        <a:lstStyle/>
        <a:p>
          <a:r>
            <a:rPr lang="en-US"/>
            <a:t>Encapsulation of data using classes</a:t>
          </a:r>
        </a:p>
      </dgm:t>
    </dgm:pt>
    <dgm:pt modelId="{EC677063-E483-40AA-B7A2-5A46BF16453B}" type="parTrans" cxnId="{D49E9515-B622-4F02-B055-78A2E11C64E4}">
      <dgm:prSet/>
      <dgm:spPr/>
      <dgm:t>
        <a:bodyPr/>
        <a:lstStyle/>
        <a:p>
          <a:endParaRPr lang="en-US"/>
        </a:p>
      </dgm:t>
    </dgm:pt>
    <dgm:pt modelId="{2EC522C9-785B-470B-A150-2DE15C8F832E}" type="sibTrans" cxnId="{D49E9515-B622-4F02-B055-78A2E11C64E4}">
      <dgm:prSet/>
      <dgm:spPr/>
      <dgm:t>
        <a:bodyPr/>
        <a:lstStyle/>
        <a:p>
          <a:endParaRPr lang="en-US"/>
        </a:p>
      </dgm:t>
    </dgm:pt>
    <dgm:pt modelId="{0393AE01-ACC0-4434-A65D-E935B09373FF}">
      <dgm:prSet/>
      <dgm:spPr/>
      <dgm:t>
        <a:bodyPr/>
        <a:lstStyle/>
        <a:p>
          <a:r>
            <a:rPr lang="en-US"/>
            <a:t>Inheritance: Student &amp; Admin inherit from User</a:t>
          </a:r>
        </a:p>
      </dgm:t>
    </dgm:pt>
    <dgm:pt modelId="{E13D4457-E628-4321-826B-0FA0551FC1BE}" type="parTrans" cxnId="{BE26AAFE-F368-4DBC-A1D2-091569C86DC2}">
      <dgm:prSet/>
      <dgm:spPr/>
      <dgm:t>
        <a:bodyPr/>
        <a:lstStyle/>
        <a:p>
          <a:endParaRPr lang="en-US"/>
        </a:p>
      </dgm:t>
    </dgm:pt>
    <dgm:pt modelId="{725D4219-33AA-4479-A1F8-CCF0ADFFD9C9}" type="sibTrans" cxnId="{BE26AAFE-F368-4DBC-A1D2-091569C86DC2}">
      <dgm:prSet/>
      <dgm:spPr/>
      <dgm:t>
        <a:bodyPr/>
        <a:lstStyle/>
        <a:p>
          <a:endParaRPr lang="en-US"/>
        </a:p>
      </dgm:t>
    </dgm:pt>
    <dgm:pt modelId="{E33D873F-698F-4B72-8148-109CE6678289}">
      <dgm:prSet/>
      <dgm:spPr/>
      <dgm:t>
        <a:bodyPr/>
        <a:lstStyle/>
        <a:p>
          <a:r>
            <a:rPr lang="en-US"/>
            <a:t>Constructor (__init__) to initialize object attributes</a:t>
          </a:r>
        </a:p>
      </dgm:t>
    </dgm:pt>
    <dgm:pt modelId="{C3851990-E1B9-4A8B-960F-FB20F6F19EF8}" type="parTrans" cxnId="{11DC34F1-6850-4E90-8F07-E6D98A35A426}">
      <dgm:prSet/>
      <dgm:spPr/>
      <dgm:t>
        <a:bodyPr/>
        <a:lstStyle/>
        <a:p>
          <a:endParaRPr lang="en-US"/>
        </a:p>
      </dgm:t>
    </dgm:pt>
    <dgm:pt modelId="{AFB8C451-5065-4FB4-9B68-23A8D9737464}" type="sibTrans" cxnId="{11DC34F1-6850-4E90-8F07-E6D98A35A426}">
      <dgm:prSet/>
      <dgm:spPr/>
      <dgm:t>
        <a:bodyPr/>
        <a:lstStyle/>
        <a:p>
          <a:endParaRPr lang="en-US"/>
        </a:p>
      </dgm:t>
    </dgm:pt>
    <dgm:pt modelId="{EC870DBB-2342-4BC7-AEE4-3279B86FAE04}">
      <dgm:prSet/>
      <dgm:spPr/>
      <dgm:t>
        <a:bodyPr/>
        <a:lstStyle/>
        <a:p>
          <a:r>
            <a:rPr lang="en-US"/>
            <a:t>Method Overriding for specific role functionalities</a:t>
          </a:r>
        </a:p>
      </dgm:t>
    </dgm:pt>
    <dgm:pt modelId="{D8E55899-B9B6-4A6E-9834-8099F100696D}" type="parTrans" cxnId="{195F8BF0-039F-4CAC-8DCF-70D87E29CF13}">
      <dgm:prSet/>
      <dgm:spPr/>
      <dgm:t>
        <a:bodyPr/>
        <a:lstStyle/>
        <a:p>
          <a:endParaRPr lang="en-US"/>
        </a:p>
      </dgm:t>
    </dgm:pt>
    <dgm:pt modelId="{8027BD46-C00D-4659-B80E-E3A7CD2348B2}" type="sibTrans" cxnId="{195F8BF0-039F-4CAC-8DCF-70D87E29CF13}">
      <dgm:prSet/>
      <dgm:spPr/>
      <dgm:t>
        <a:bodyPr/>
        <a:lstStyle/>
        <a:p>
          <a:endParaRPr lang="en-US"/>
        </a:p>
      </dgm:t>
    </dgm:pt>
    <dgm:pt modelId="{46622CC8-9796-49C8-A7F5-06CBA2FAEE58}" type="pres">
      <dgm:prSet presAssocID="{4FBBEE3C-691A-4FB1-97EC-B472F5D1EC43}" presName="outerComposite" presStyleCnt="0">
        <dgm:presLayoutVars>
          <dgm:chMax val="5"/>
          <dgm:dir/>
          <dgm:resizeHandles val="exact"/>
        </dgm:presLayoutVars>
      </dgm:prSet>
      <dgm:spPr/>
    </dgm:pt>
    <dgm:pt modelId="{64FD09E7-DC6F-4995-90F0-F332AACDB98B}" type="pres">
      <dgm:prSet presAssocID="{4FBBEE3C-691A-4FB1-97EC-B472F5D1EC43}" presName="dummyMaxCanvas" presStyleCnt="0">
        <dgm:presLayoutVars/>
      </dgm:prSet>
      <dgm:spPr/>
    </dgm:pt>
    <dgm:pt modelId="{ADF45374-9FA1-48A7-A5A0-11135D4C2E25}" type="pres">
      <dgm:prSet presAssocID="{4FBBEE3C-691A-4FB1-97EC-B472F5D1EC43}" presName="FourNodes_1" presStyleLbl="node1" presStyleIdx="0" presStyleCnt="4">
        <dgm:presLayoutVars>
          <dgm:bulletEnabled val="1"/>
        </dgm:presLayoutVars>
      </dgm:prSet>
      <dgm:spPr/>
    </dgm:pt>
    <dgm:pt modelId="{27816116-B2B0-4467-BCD2-D71CCDA2FDF5}" type="pres">
      <dgm:prSet presAssocID="{4FBBEE3C-691A-4FB1-97EC-B472F5D1EC43}" presName="FourNodes_2" presStyleLbl="node1" presStyleIdx="1" presStyleCnt="4">
        <dgm:presLayoutVars>
          <dgm:bulletEnabled val="1"/>
        </dgm:presLayoutVars>
      </dgm:prSet>
      <dgm:spPr/>
    </dgm:pt>
    <dgm:pt modelId="{002BEDF3-5E0C-49CE-AEDE-D062B63BA0CF}" type="pres">
      <dgm:prSet presAssocID="{4FBBEE3C-691A-4FB1-97EC-B472F5D1EC43}" presName="FourNodes_3" presStyleLbl="node1" presStyleIdx="2" presStyleCnt="4">
        <dgm:presLayoutVars>
          <dgm:bulletEnabled val="1"/>
        </dgm:presLayoutVars>
      </dgm:prSet>
      <dgm:spPr/>
    </dgm:pt>
    <dgm:pt modelId="{E6B54D17-D30D-4DE1-AE5A-9CE9AC7ED10B}" type="pres">
      <dgm:prSet presAssocID="{4FBBEE3C-691A-4FB1-97EC-B472F5D1EC43}" presName="FourNodes_4" presStyleLbl="node1" presStyleIdx="3" presStyleCnt="4">
        <dgm:presLayoutVars>
          <dgm:bulletEnabled val="1"/>
        </dgm:presLayoutVars>
      </dgm:prSet>
      <dgm:spPr/>
    </dgm:pt>
    <dgm:pt modelId="{699FFD19-3A42-4A2C-A505-32DF502B39D4}" type="pres">
      <dgm:prSet presAssocID="{4FBBEE3C-691A-4FB1-97EC-B472F5D1EC43}" presName="FourConn_1-2" presStyleLbl="fgAccFollowNode1" presStyleIdx="0" presStyleCnt="3">
        <dgm:presLayoutVars>
          <dgm:bulletEnabled val="1"/>
        </dgm:presLayoutVars>
      </dgm:prSet>
      <dgm:spPr/>
    </dgm:pt>
    <dgm:pt modelId="{4D1A2F92-17C4-4804-B921-B0F27460835C}" type="pres">
      <dgm:prSet presAssocID="{4FBBEE3C-691A-4FB1-97EC-B472F5D1EC43}" presName="FourConn_2-3" presStyleLbl="fgAccFollowNode1" presStyleIdx="1" presStyleCnt="3">
        <dgm:presLayoutVars>
          <dgm:bulletEnabled val="1"/>
        </dgm:presLayoutVars>
      </dgm:prSet>
      <dgm:spPr/>
    </dgm:pt>
    <dgm:pt modelId="{19B3EEF7-F605-4454-8392-CAD3DDF1A0E8}" type="pres">
      <dgm:prSet presAssocID="{4FBBEE3C-691A-4FB1-97EC-B472F5D1EC43}" presName="FourConn_3-4" presStyleLbl="fgAccFollowNode1" presStyleIdx="2" presStyleCnt="3">
        <dgm:presLayoutVars>
          <dgm:bulletEnabled val="1"/>
        </dgm:presLayoutVars>
      </dgm:prSet>
      <dgm:spPr/>
    </dgm:pt>
    <dgm:pt modelId="{BD0B3F99-35E4-4748-8188-BD79E7B49CC2}" type="pres">
      <dgm:prSet presAssocID="{4FBBEE3C-691A-4FB1-97EC-B472F5D1EC43}" presName="FourNodes_1_text" presStyleLbl="node1" presStyleIdx="3" presStyleCnt="4">
        <dgm:presLayoutVars>
          <dgm:bulletEnabled val="1"/>
        </dgm:presLayoutVars>
      </dgm:prSet>
      <dgm:spPr/>
    </dgm:pt>
    <dgm:pt modelId="{547D8C91-4485-4B1E-BC9B-E29003BA3DCB}" type="pres">
      <dgm:prSet presAssocID="{4FBBEE3C-691A-4FB1-97EC-B472F5D1EC43}" presName="FourNodes_2_text" presStyleLbl="node1" presStyleIdx="3" presStyleCnt="4">
        <dgm:presLayoutVars>
          <dgm:bulletEnabled val="1"/>
        </dgm:presLayoutVars>
      </dgm:prSet>
      <dgm:spPr/>
    </dgm:pt>
    <dgm:pt modelId="{13D09A9A-0F8F-4FB0-BB91-FCFED596EF08}" type="pres">
      <dgm:prSet presAssocID="{4FBBEE3C-691A-4FB1-97EC-B472F5D1EC43}" presName="FourNodes_3_text" presStyleLbl="node1" presStyleIdx="3" presStyleCnt="4">
        <dgm:presLayoutVars>
          <dgm:bulletEnabled val="1"/>
        </dgm:presLayoutVars>
      </dgm:prSet>
      <dgm:spPr/>
    </dgm:pt>
    <dgm:pt modelId="{11C1B899-41CE-43E6-A97C-42D498B991DB}" type="pres">
      <dgm:prSet presAssocID="{4FBBEE3C-691A-4FB1-97EC-B472F5D1EC4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CDD7808-F790-4C53-8D79-B51E8ED7492D}" type="presOf" srcId="{2EC522C9-785B-470B-A150-2DE15C8F832E}" destId="{699FFD19-3A42-4A2C-A505-32DF502B39D4}" srcOrd="0" destOrd="0" presId="urn:microsoft.com/office/officeart/2005/8/layout/vProcess5"/>
    <dgm:cxn modelId="{D49E9515-B622-4F02-B055-78A2E11C64E4}" srcId="{4FBBEE3C-691A-4FB1-97EC-B472F5D1EC43}" destId="{AE5B96F3-B500-4A00-95DB-E871DA1E0730}" srcOrd="0" destOrd="0" parTransId="{EC677063-E483-40AA-B7A2-5A46BF16453B}" sibTransId="{2EC522C9-785B-470B-A150-2DE15C8F832E}"/>
    <dgm:cxn modelId="{21693D5E-B7AE-4E1A-B26B-D822BB78F7CA}" type="presOf" srcId="{0393AE01-ACC0-4434-A65D-E935B09373FF}" destId="{547D8C91-4485-4B1E-BC9B-E29003BA3DCB}" srcOrd="1" destOrd="0" presId="urn:microsoft.com/office/officeart/2005/8/layout/vProcess5"/>
    <dgm:cxn modelId="{107C3B5F-C062-4FBC-8C76-32525AFBFB4B}" type="presOf" srcId="{AE5B96F3-B500-4A00-95DB-E871DA1E0730}" destId="{BD0B3F99-35E4-4748-8188-BD79E7B49CC2}" srcOrd="1" destOrd="0" presId="urn:microsoft.com/office/officeart/2005/8/layout/vProcess5"/>
    <dgm:cxn modelId="{60AF686E-4272-4370-B1F5-CD469EB47EDF}" type="presOf" srcId="{725D4219-33AA-4479-A1F8-CCF0ADFFD9C9}" destId="{4D1A2F92-17C4-4804-B921-B0F27460835C}" srcOrd="0" destOrd="0" presId="urn:microsoft.com/office/officeart/2005/8/layout/vProcess5"/>
    <dgm:cxn modelId="{805AA077-22E3-453D-8FE2-87DAC9C144D4}" type="presOf" srcId="{E33D873F-698F-4B72-8148-109CE6678289}" destId="{13D09A9A-0F8F-4FB0-BB91-FCFED596EF08}" srcOrd="1" destOrd="0" presId="urn:microsoft.com/office/officeart/2005/8/layout/vProcess5"/>
    <dgm:cxn modelId="{064E355A-994B-41DF-ABC0-6596409AEB83}" type="presOf" srcId="{AE5B96F3-B500-4A00-95DB-E871DA1E0730}" destId="{ADF45374-9FA1-48A7-A5A0-11135D4C2E25}" srcOrd="0" destOrd="0" presId="urn:microsoft.com/office/officeart/2005/8/layout/vProcess5"/>
    <dgm:cxn modelId="{1FEA3296-69D2-45D8-B418-4B0F1DD8D9DA}" type="presOf" srcId="{4FBBEE3C-691A-4FB1-97EC-B472F5D1EC43}" destId="{46622CC8-9796-49C8-A7F5-06CBA2FAEE58}" srcOrd="0" destOrd="0" presId="urn:microsoft.com/office/officeart/2005/8/layout/vProcess5"/>
    <dgm:cxn modelId="{D5DED396-73A4-47DB-84F0-A0835A586C47}" type="presOf" srcId="{EC870DBB-2342-4BC7-AEE4-3279B86FAE04}" destId="{E6B54D17-D30D-4DE1-AE5A-9CE9AC7ED10B}" srcOrd="0" destOrd="0" presId="urn:microsoft.com/office/officeart/2005/8/layout/vProcess5"/>
    <dgm:cxn modelId="{4982909F-2917-46FE-BA3B-BC788731FE14}" type="presOf" srcId="{E33D873F-698F-4B72-8148-109CE6678289}" destId="{002BEDF3-5E0C-49CE-AEDE-D062B63BA0CF}" srcOrd="0" destOrd="0" presId="urn:microsoft.com/office/officeart/2005/8/layout/vProcess5"/>
    <dgm:cxn modelId="{EDF48EC8-8312-4360-BA11-D90827154E30}" type="presOf" srcId="{AFB8C451-5065-4FB4-9B68-23A8D9737464}" destId="{19B3EEF7-F605-4454-8392-CAD3DDF1A0E8}" srcOrd="0" destOrd="0" presId="urn:microsoft.com/office/officeart/2005/8/layout/vProcess5"/>
    <dgm:cxn modelId="{786274DF-51A3-4DE1-A150-17226567FA59}" type="presOf" srcId="{0393AE01-ACC0-4434-A65D-E935B09373FF}" destId="{27816116-B2B0-4467-BCD2-D71CCDA2FDF5}" srcOrd="0" destOrd="0" presId="urn:microsoft.com/office/officeart/2005/8/layout/vProcess5"/>
    <dgm:cxn modelId="{F85723ED-EA52-41FD-AF1B-273C5676D87F}" type="presOf" srcId="{EC870DBB-2342-4BC7-AEE4-3279B86FAE04}" destId="{11C1B899-41CE-43E6-A97C-42D498B991DB}" srcOrd="1" destOrd="0" presId="urn:microsoft.com/office/officeart/2005/8/layout/vProcess5"/>
    <dgm:cxn modelId="{195F8BF0-039F-4CAC-8DCF-70D87E29CF13}" srcId="{4FBBEE3C-691A-4FB1-97EC-B472F5D1EC43}" destId="{EC870DBB-2342-4BC7-AEE4-3279B86FAE04}" srcOrd="3" destOrd="0" parTransId="{D8E55899-B9B6-4A6E-9834-8099F100696D}" sibTransId="{8027BD46-C00D-4659-B80E-E3A7CD2348B2}"/>
    <dgm:cxn modelId="{11DC34F1-6850-4E90-8F07-E6D98A35A426}" srcId="{4FBBEE3C-691A-4FB1-97EC-B472F5D1EC43}" destId="{E33D873F-698F-4B72-8148-109CE6678289}" srcOrd="2" destOrd="0" parTransId="{C3851990-E1B9-4A8B-960F-FB20F6F19EF8}" sibTransId="{AFB8C451-5065-4FB4-9B68-23A8D9737464}"/>
    <dgm:cxn modelId="{BE26AAFE-F368-4DBC-A1D2-091569C86DC2}" srcId="{4FBBEE3C-691A-4FB1-97EC-B472F5D1EC43}" destId="{0393AE01-ACC0-4434-A65D-E935B09373FF}" srcOrd="1" destOrd="0" parTransId="{E13D4457-E628-4321-826B-0FA0551FC1BE}" sibTransId="{725D4219-33AA-4479-A1F8-CCF0ADFFD9C9}"/>
    <dgm:cxn modelId="{5D97BAA5-67C5-4000-8098-D7CA0C3D6A04}" type="presParOf" srcId="{46622CC8-9796-49C8-A7F5-06CBA2FAEE58}" destId="{64FD09E7-DC6F-4995-90F0-F332AACDB98B}" srcOrd="0" destOrd="0" presId="urn:microsoft.com/office/officeart/2005/8/layout/vProcess5"/>
    <dgm:cxn modelId="{ADBFE9CA-F32B-44FC-AA39-FA46CF9B7525}" type="presParOf" srcId="{46622CC8-9796-49C8-A7F5-06CBA2FAEE58}" destId="{ADF45374-9FA1-48A7-A5A0-11135D4C2E25}" srcOrd="1" destOrd="0" presId="urn:microsoft.com/office/officeart/2005/8/layout/vProcess5"/>
    <dgm:cxn modelId="{5AB4EC4F-FD73-4093-9A25-8A76CD1C3C7F}" type="presParOf" srcId="{46622CC8-9796-49C8-A7F5-06CBA2FAEE58}" destId="{27816116-B2B0-4467-BCD2-D71CCDA2FDF5}" srcOrd="2" destOrd="0" presId="urn:microsoft.com/office/officeart/2005/8/layout/vProcess5"/>
    <dgm:cxn modelId="{BE62282D-321E-4EA3-98BB-AD6DEEBFB875}" type="presParOf" srcId="{46622CC8-9796-49C8-A7F5-06CBA2FAEE58}" destId="{002BEDF3-5E0C-49CE-AEDE-D062B63BA0CF}" srcOrd="3" destOrd="0" presId="urn:microsoft.com/office/officeart/2005/8/layout/vProcess5"/>
    <dgm:cxn modelId="{CB6488D9-F550-415E-BF29-194821A6D7ED}" type="presParOf" srcId="{46622CC8-9796-49C8-A7F5-06CBA2FAEE58}" destId="{E6B54D17-D30D-4DE1-AE5A-9CE9AC7ED10B}" srcOrd="4" destOrd="0" presId="urn:microsoft.com/office/officeart/2005/8/layout/vProcess5"/>
    <dgm:cxn modelId="{89E1BCB8-FB7F-4B04-B49A-4539B0105C17}" type="presParOf" srcId="{46622CC8-9796-49C8-A7F5-06CBA2FAEE58}" destId="{699FFD19-3A42-4A2C-A505-32DF502B39D4}" srcOrd="5" destOrd="0" presId="urn:microsoft.com/office/officeart/2005/8/layout/vProcess5"/>
    <dgm:cxn modelId="{8260FA8E-9459-460E-9613-7D9C26EDCD48}" type="presParOf" srcId="{46622CC8-9796-49C8-A7F5-06CBA2FAEE58}" destId="{4D1A2F92-17C4-4804-B921-B0F27460835C}" srcOrd="6" destOrd="0" presId="urn:microsoft.com/office/officeart/2005/8/layout/vProcess5"/>
    <dgm:cxn modelId="{BF70E906-3DFD-421C-89F5-DEE92C212AC6}" type="presParOf" srcId="{46622CC8-9796-49C8-A7F5-06CBA2FAEE58}" destId="{19B3EEF7-F605-4454-8392-CAD3DDF1A0E8}" srcOrd="7" destOrd="0" presId="urn:microsoft.com/office/officeart/2005/8/layout/vProcess5"/>
    <dgm:cxn modelId="{7D71AFCB-20F8-49DD-9589-C8562E91209F}" type="presParOf" srcId="{46622CC8-9796-49C8-A7F5-06CBA2FAEE58}" destId="{BD0B3F99-35E4-4748-8188-BD79E7B49CC2}" srcOrd="8" destOrd="0" presId="urn:microsoft.com/office/officeart/2005/8/layout/vProcess5"/>
    <dgm:cxn modelId="{72D38EFF-86F5-4F1F-930F-140AA2BF25C8}" type="presParOf" srcId="{46622CC8-9796-49C8-A7F5-06CBA2FAEE58}" destId="{547D8C91-4485-4B1E-BC9B-E29003BA3DCB}" srcOrd="9" destOrd="0" presId="urn:microsoft.com/office/officeart/2005/8/layout/vProcess5"/>
    <dgm:cxn modelId="{64191833-7420-40C9-B8E1-E91E96C3331C}" type="presParOf" srcId="{46622CC8-9796-49C8-A7F5-06CBA2FAEE58}" destId="{13D09A9A-0F8F-4FB0-BB91-FCFED596EF08}" srcOrd="10" destOrd="0" presId="urn:microsoft.com/office/officeart/2005/8/layout/vProcess5"/>
    <dgm:cxn modelId="{2182E507-3E69-4707-BCC3-425E0E31CEC6}" type="presParOf" srcId="{46622CC8-9796-49C8-A7F5-06CBA2FAEE58}" destId="{11C1B899-41CE-43E6-A97C-42D498B991D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673846-88B3-4694-9721-2908418B8A5E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91217D-ACF2-4956-A2AD-8B0F62E7FC32}">
      <dgm:prSet/>
      <dgm:spPr/>
      <dgm:t>
        <a:bodyPr/>
        <a:lstStyle/>
        <a:p>
          <a:r>
            <a:rPr lang="en-US"/>
            <a:t>View</a:t>
          </a:r>
        </a:p>
      </dgm:t>
    </dgm:pt>
    <dgm:pt modelId="{A6E4F23F-A2DD-4A4C-B175-54CA15C8B20B}" type="parTrans" cxnId="{D6CB93B7-D4EB-47D9-8CC0-CFBAEE62E6A7}">
      <dgm:prSet/>
      <dgm:spPr/>
      <dgm:t>
        <a:bodyPr/>
        <a:lstStyle/>
        <a:p>
          <a:endParaRPr lang="en-US"/>
        </a:p>
      </dgm:t>
    </dgm:pt>
    <dgm:pt modelId="{5E134075-8EC5-423B-A3CE-F2179979E909}" type="sibTrans" cxnId="{D6CB93B7-D4EB-47D9-8CC0-CFBAEE62E6A7}">
      <dgm:prSet/>
      <dgm:spPr/>
      <dgm:t>
        <a:bodyPr/>
        <a:lstStyle/>
        <a:p>
          <a:endParaRPr lang="en-US"/>
        </a:p>
      </dgm:t>
    </dgm:pt>
    <dgm:pt modelId="{856F13B4-5F0B-466F-8FCE-02B69DC90785}">
      <dgm:prSet/>
      <dgm:spPr/>
      <dgm:t>
        <a:bodyPr/>
        <a:lstStyle/>
        <a:p>
          <a:r>
            <a:rPr lang="en-US"/>
            <a:t>View profile: Personal info, grades, and ECA</a:t>
          </a:r>
        </a:p>
      </dgm:t>
    </dgm:pt>
    <dgm:pt modelId="{4920B2B5-9912-470F-9B80-4ACACF055351}" type="parTrans" cxnId="{92DF7CF2-DD5B-45D9-BF45-9A702013DF05}">
      <dgm:prSet/>
      <dgm:spPr/>
      <dgm:t>
        <a:bodyPr/>
        <a:lstStyle/>
        <a:p>
          <a:endParaRPr lang="en-US"/>
        </a:p>
      </dgm:t>
    </dgm:pt>
    <dgm:pt modelId="{20B75050-2D30-4CC4-B623-B494B86C379B}" type="sibTrans" cxnId="{92DF7CF2-DD5B-45D9-BF45-9A702013DF05}">
      <dgm:prSet/>
      <dgm:spPr/>
      <dgm:t>
        <a:bodyPr/>
        <a:lstStyle/>
        <a:p>
          <a:endParaRPr lang="en-US"/>
        </a:p>
      </dgm:t>
    </dgm:pt>
    <dgm:pt modelId="{AC261F8E-3EB2-42CB-ABB6-F1484A0184BA}">
      <dgm:prSet/>
      <dgm:spPr/>
      <dgm:t>
        <a:bodyPr/>
        <a:lstStyle/>
        <a:p>
          <a:r>
            <a:rPr lang="en-US"/>
            <a:t>Update</a:t>
          </a:r>
        </a:p>
      </dgm:t>
    </dgm:pt>
    <dgm:pt modelId="{AB1DD27A-AABC-443C-9FF3-0D2E6DACCBC5}" type="parTrans" cxnId="{25E3A33B-64DE-4B70-93EB-EE7689099A82}">
      <dgm:prSet/>
      <dgm:spPr/>
      <dgm:t>
        <a:bodyPr/>
        <a:lstStyle/>
        <a:p>
          <a:endParaRPr lang="en-US"/>
        </a:p>
      </dgm:t>
    </dgm:pt>
    <dgm:pt modelId="{EC093FCE-9151-4D27-9013-C6911BC499F9}" type="sibTrans" cxnId="{25E3A33B-64DE-4B70-93EB-EE7689099A82}">
      <dgm:prSet/>
      <dgm:spPr/>
      <dgm:t>
        <a:bodyPr/>
        <a:lstStyle/>
        <a:p>
          <a:endParaRPr lang="en-US"/>
        </a:p>
      </dgm:t>
    </dgm:pt>
    <dgm:pt modelId="{B2E0758D-9657-461D-A699-AE287A79108A}">
      <dgm:prSet/>
      <dgm:spPr/>
      <dgm:t>
        <a:bodyPr/>
        <a:lstStyle/>
        <a:p>
          <a:r>
            <a:rPr lang="en-US"/>
            <a:t>Update profile: Change name or email</a:t>
          </a:r>
        </a:p>
      </dgm:t>
    </dgm:pt>
    <dgm:pt modelId="{BE27FE9D-D82C-4A05-8CF4-FF9009EDA8FD}" type="parTrans" cxnId="{F1E80496-E582-4369-92B2-8EE86E993672}">
      <dgm:prSet/>
      <dgm:spPr/>
      <dgm:t>
        <a:bodyPr/>
        <a:lstStyle/>
        <a:p>
          <a:endParaRPr lang="en-US"/>
        </a:p>
      </dgm:t>
    </dgm:pt>
    <dgm:pt modelId="{502B5612-92DF-489A-B07F-1E507419A8FD}" type="sibTrans" cxnId="{F1E80496-E582-4369-92B2-8EE86E993672}">
      <dgm:prSet/>
      <dgm:spPr/>
      <dgm:t>
        <a:bodyPr/>
        <a:lstStyle/>
        <a:p>
          <a:endParaRPr lang="en-US"/>
        </a:p>
      </dgm:t>
    </dgm:pt>
    <dgm:pt modelId="{CB970C33-8FAE-40F8-A03F-6DD8EB5839D6}">
      <dgm:prSet/>
      <dgm:spPr/>
      <dgm:t>
        <a:bodyPr/>
        <a:lstStyle/>
        <a:p>
          <a:r>
            <a:rPr lang="en-US"/>
            <a:t>View</a:t>
          </a:r>
        </a:p>
      </dgm:t>
    </dgm:pt>
    <dgm:pt modelId="{583F647A-447E-4A52-B3E8-5B8DD2113DA0}" type="parTrans" cxnId="{C835DA00-5AA9-4971-B43F-A82815F8C76B}">
      <dgm:prSet/>
      <dgm:spPr/>
      <dgm:t>
        <a:bodyPr/>
        <a:lstStyle/>
        <a:p>
          <a:endParaRPr lang="en-US"/>
        </a:p>
      </dgm:t>
    </dgm:pt>
    <dgm:pt modelId="{36C5021C-5AD2-405B-ACEC-BAD4ECE80D04}" type="sibTrans" cxnId="{C835DA00-5AA9-4971-B43F-A82815F8C76B}">
      <dgm:prSet/>
      <dgm:spPr/>
      <dgm:t>
        <a:bodyPr/>
        <a:lstStyle/>
        <a:p>
          <a:endParaRPr lang="en-US"/>
        </a:p>
      </dgm:t>
    </dgm:pt>
    <dgm:pt modelId="{B17C0AA1-4F2C-4B8C-B2D6-BD36CFC2E184}">
      <dgm:prSet/>
      <dgm:spPr/>
      <dgm:t>
        <a:bodyPr/>
        <a:lstStyle/>
        <a:p>
          <a:r>
            <a:rPr lang="en-US"/>
            <a:t>View grade chart using matplotlib</a:t>
          </a:r>
        </a:p>
      </dgm:t>
    </dgm:pt>
    <dgm:pt modelId="{3C675479-9638-40D6-BC4B-B263C18012D5}" type="parTrans" cxnId="{6A779C67-BC2A-4B27-B65E-85AEE2812201}">
      <dgm:prSet/>
      <dgm:spPr/>
      <dgm:t>
        <a:bodyPr/>
        <a:lstStyle/>
        <a:p>
          <a:endParaRPr lang="en-US"/>
        </a:p>
      </dgm:t>
    </dgm:pt>
    <dgm:pt modelId="{A57E0948-D452-4282-806E-CECA9739C57E}" type="sibTrans" cxnId="{6A779C67-BC2A-4B27-B65E-85AEE2812201}">
      <dgm:prSet/>
      <dgm:spPr/>
      <dgm:t>
        <a:bodyPr/>
        <a:lstStyle/>
        <a:p>
          <a:endParaRPr lang="en-US"/>
        </a:p>
      </dgm:t>
    </dgm:pt>
    <dgm:pt modelId="{46E9095E-3CD7-4ED5-9875-34A9F8BDE676}" type="pres">
      <dgm:prSet presAssocID="{15673846-88B3-4694-9721-2908418B8A5E}" presName="Name0" presStyleCnt="0">
        <dgm:presLayoutVars>
          <dgm:dir/>
          <dgm:animLvl val="lvl"/>
          <dgm:resizeHandles val="exact"/>
        </dgm:presLayoutVars>
      </dgm:prSet>
      <dgm:spPr/>
    </dgm:pt>
    <dgm:pt modelId="{4F06844B-3E01-412D-B1CD-64575EDAC69D}" type="pres">
      <dgm:prSet presAssocID="{BE91217D-ACF2-4956-A2AD-8B0F62E7FC32}" presName="composite" presStyleCnt="0"/>
      <dgm:spPr/>
    </dgm:pt>
    <dgm:pt modelId="{4F9E72DB-C5DF-4627-8D3A-E44405492304}" type="pres">
      <dgm:prSet presAssocID="{BE91217D-ACF2-4956-A2AD-8B0F62E7FC32}" presName="parTx" presStyleLbl="alignNode1" presStyleIdx="0" presStyleCnt="3">
        <dgm:presLayoutVars>
          <dgm:chMax val="0"/>
          <dgm:chPref val="0"/>
        </dgm:presLayoutVars>
      </dgm:prSet>
      <dgm:spPr/>
    </dgm:pt>
    <dgm:pt modelId="{FD67E42B-DB50-40C0-9494-3E20CC9B9184}" type="pres">
      <dgm:prSet presAssocID="{BE91217D-ACF2-4956-A2AD-8B0F62E7FC32}" presName="desTx" presStyleLbl="alignAccFollowNode1" presStyleIdx="0" presStyleCnt="3">
        <dgm:presLayoutVars/>
      </dgm:prSet>
      <dgm:spPr/>
    </dgm:pt>
    <dgm:pt modelId="{21C58150-68DF-405C-84E5-8D4D1C467BA2}" type="pres">
      <dgm:prSet presAssocID="{5E134075-8EC5-423B-A3CE-F2179979E909}" presName="space" presStyleCnt="0"/>
      <dgm:spPr/>
    </dgm:pt>
    <dgm:pt modelId="{98BB76DC-603C-4A06-98D1-39BDE1C3368F}" type="pres">
      <dgm:prSet presAssocID="{AC261F8E-3EB2-42CB-ABB6-F1484A0184BA}" presName="composite" presStyleCnt="0"/>
      <dgm:spPr/>
    </dgm:pt>
    <dgm:pt modelId="{71603230-EE76-468B-8FBF-161098A761C5}" type="pres">
      <dgm:prSet presAssocID="{AC261F8E-3EB2-42CB-ABB6-F1484A0184BA}" presName="parTx" presStyleLbl="alignNode1" presStyleIdx="1" presStyleCnt="3">
        <dgm:presLayoutVars>
          <dgm:chMax val="0"/>
          <dgm:chPref val="0"/>
        </dgm:presLayoutVars>
      </dgm:prSet>
      <dgm:spPr/>
    </dgm:pt>
    <dgm:pt modelId="{AEBE77CD-4F0C-41D7-81C5-0C9A3392DDA3}" type="pres">
      <dgm:prSet presAssocID="{AC261F8E-3EB2-42CB-ABB6-F1484A0184BA}" presName="desTx" presStyleLbl="alignAccFollowNode1" presStyleIdx="1" presStyleCnt="3">
        <dgm:presLayoutVars/>
      </dgm:prSet>
      <dgm:spPr/>
    </dgm:pt>
    <dgm:pt modelId="{2B3F6731-C169-4105-98A9-2F7163372F98}" type="pres">
      <dgm:prSet presAssocID="{EC093FCE-9151-4D27-9013-C6911BC499F9}" presName="space" presStyleCnt="0"/>
      <dgm:spPr/>
    </dgm:pt>
    <dgm:pt modelId="{2F00D833-BAB1-4EF0-9AB1-154E3C038875}" type="pres">
      <dgm:prSet presAssocID="{CB970C33-8FAE-40F8-A03F-6DD8EB5839D6}" presName="composite" presStyleCnt="0"/>
      <dgm:spPr/>
    </dgm:pt>
    <dgm:pt modelId="{D27C7F07-44F6-4BDE-A266-74CCC3A93136}" type="pres">
      <dgm:prSet presAssocID="{CB970C33-8FAE-40F8-A03F-6DD8EB5839D6}" presName="parTx" presStyleLbl="alignNode1" presStyleIdx="2" presStyleCnt="3">
        <dgm:presLayoutVars>
          <dgm:chMax val="0"/>
          <dgm:chPref val="0"/>
        </dgm:presLayoutVars>
      </dgm:prSet>
      <dgm:spPr/>
    </dgm:pt>
    <dgm:pt modelId="{E4DD8017-7FF6-455A-AD3C-90F1DBE315EA}" type="pres">
      <dgm:prSet presAssocID="{CB970C33-8FAE-40F8-A03F-6DD8EB5839D6}" presName="desTx" presStyleLbl="alignAccFollowNode1" presStyleIdx="2" presStyleCnt="3">
        <dgm:presLayoutVars/>
      </dgm:prSet>
      <dgm:spPr/>
    </dgm:pt>
  </dgm:ptLst>
  <dgm:cxnLst>
    <dgm:cxn modelId="{C835DA00-5AA9-4971-B43F-A82815F8C76B}" srcId="{15673846-88B3-4694-9721-2908418B8A5E}" destId="{CB970C33-8FAE-40F8-A03F-6DD8EB5839D6}" srcOrd="2" destOrd="0" parTransId="{583F647A-447E-4A52-B3E8-5B8DD2113DA0}" sibTransId="{36C5021C-5AD2-405B-ACEC-BAD4ECE80D04}"/>
    <dgm:cxn modelId="{25E3A33B-64DE-4B70-93EB-EE7689099A82}" srcId="{15673846-88B3-4694-9721-2908418B8A5E}" destId="{AC261F8E-3EB2-42CB-ABB6-F1484A0184BA}" srcOrd="1" destOrd="0" parTransId="{AB1DD27A-AABC-443C-9FF3-0D2E6DACCBC5}" sibTransId="{EC093FCE-9151-4D27-9013-C6911BC499F9}"/>
    <dgm:cxn modelId="{6A779C67-BC2A-4B27-B65E-85AEE2812201}" srcId="{CB970C33-8FAE-40F8-A03F-6DD8EB5839D6}" destId="{B17C0AA1-4F2C-4B8C-B2D6-BD36CFC2E184}" srcOrd="0" destOrd="0" parTransId="{3C675479-9638-40D6-BC4B-B263C18012D5}" sibTransId="{A57E0948-D452-4282-806E-CECA9739C57E}"/>
    <dgm:cxn modelId="{D0B45D57-74E7-4B07-A6BC-AE4FA0D9B18C}" type="presOf" srcId="{856F13B4-5F0B-466F-8FCE-02B69DC90785}" destId="{FD67E42B-DB50-40C0-9494-3E20CC9B9184}" srcOrd="0" destOrd="0" presId="urn:microsoft.com/office/officeart/2016/7/layout/HorizontalActionList"/>
    <dgm:cxn modelId="{42F6F157-B2B7-4E7D-B19E-E69C5E07F929}" type="presOf" srcId="{AC261F8E-3EB2-42CB-ABB6-F1484A0184BA}" destId="{71603230-EE76-468B-8FBF-161098A761C5}" srcOrd="0" destOrd="0" presId="urn:microsoft.com/office/officeart/2016/7/layout/HorizontalActionList"/>
    <dgm:cxn modelId="{26AB5788-B5D1-4121-BCF8-FC2E0D32D449}" type="presOf" srcId="{BE91217D-ACF2-4956-A2AD-8B0F62E7FC32}" destId="{4F9E72DB-C5DF-4627-8D3A-E44405492304}" srcOrd="0" destOrd="0" presId="urn:microsoft.com/office/officeart/2016/7/layout/HorizontalActionList"/>
    <dgm:cxn modelId="{F1E80496-E582-4369-92B2-8EE86E993672}" srcId="{AC261F8E-3EB2-42CB-ABB6-F1484A0184BA}" destId="{B2E0758D-9657-461D-A699-AE287A79108A}" srcOrd="0" destOrd="0" parTransId="{BE27FE9D-D82C-4A05-8CF4-FF9009EDA8FD}" sibTransId="{502B5612-92DF-489A-B07F-1E507419A8FD}"/>
    <dgm:cxn modelId="{4D4530B0-D9FF-40A6-B641-F2AE0E4B28FA}" type="presOf" srcId="{B2E0758D-9657-461D-A699-AE287A79108A}" destId="{AEBE77CD-4F0C-41D7-81C5-0C9A3392DDA3}" srcOrd="0" destOrd="0" presId="urn:microsoft.com/office/officeart/2016/7/layout/HorizontalActionList"/>
    <dgm:cxn modelId="{D6CB93B7-D4EB-47D9-8CC0-CFBAEE62E6A7}" srcId="{15673846-88B3-4694-9721-2908418B8A5E}" destId="{BE91217D-ACF2-4956-A2AD-8B0F62E7FC32}" srcOrd="0" destOrd="0" parTransId="{A6E4F23F-A2DD-4A4C-B175-54CA15C8B20B}" sibTransId="{5E134075-8EC5-423B-A3CE-F2179979E909}"/>
    <dgm:cxn modelId="{167926BE-7D46-42DC-BB13-5F9C8D6CFE96}" type="presOf" srcId="{15673846-88B3-4694-9721-2908418B8A5E}" destId="{46E9095E-3CD7-4ED5-9875-34A9F8BDE676}" srcOrd="0" destOrd="0" presId="urn:microsoft.com/office/officeart/2016/7/layout/HorizontalActionList"/>
    <dgm:cxn modelId="{CF371AC1-7FE3-482E-BCB6-4FE68C06622D}" type="presOf" srcId="{B17C0AA1-4F2C-4B8C-B2D6-BD36CFC2E184}" destId="{E4DD8017-7FF6-455A-AD3C-90F1DBE315EA}" srcOrd="0" destOrd="0" presId="urn:microsoft.com/office/officeart/2016/7/layout/HorizontalActionList"/>
    <dgm:cxn modelId="{F03987D5-49DA-475B-828E-F715C12D4D38}" type="presOf" srcId="{CB970C33-8FAE-40F8-A03F-6DD8EB5839D6}" destId="{D27C7F07-44F6-4BDE-A266-74CCC3A93136}" srcOrd="0" destOrd="0" presId="urn:microsoft.com/office/officeart/2016/7/layout/HorizontalActionList"/>
    <dgm:cxn modelId="{92DF7CF2-DD5B-45D9-BF45-9A702013DF05}" srcId="{BE91217D-ACF2-4956-A2AD-8B0F62E7FC32}" destId="{856F13B4-5F0B-466F-8FCE-02B69DC90785}" srcOrd="0" destOrd="0" parTransId="{4920B2B5-9912-470F-9B80-4ACACF055351}" sibTransId="{20B75050-2D30-4CC4-B623-B494B86C379B}"/>
    <dgm:cxn modelId="{6B9ADEFE-AC79-4225-9C01-A66FD6579DA2}" type="presParOf" srcId="{46E9095E-3CD7-4ED5-9875-34A9F8BDE676}" destId="{4F06844B-3E01-412D-B1CD-64575EDAC69D}" srcOrd="0" destOrd="0" presId="urn:microsoft.com/office/officeart/2016/7/layout/HorizontalActionList"/>
    <dgm:cxn modelId="{0FAF378F-067B-492F-82D7-48EDED722EEA}" type="presParOf" srcId="{4F06844B-3E01-412D-B1CD-64575EDAC69D}" destId="{4F9E72DB-C5DF-4627-8D3A-E44405492304}" srcOrd="0" destOrd="0" presId="urn:microsoft.com/office/officeart/2016/7/layout/HorizontalActionList"/>
    <dgm:cxn modelId="{C99965D6-BB1B-47B1-A5A6-BD276DF8577A}" type="presParOf" srcId="{4F06844B-3E01-412D-B1CD-64575EDAC69D}" destId="{FD67E42B-DB50-40C0-9494-3E20CC9B9184}" srcOrd="1" destOrd="0" presId="urn:microsoft.com/office/officeart/2016/7/layout/HorizontalActionList"/>
    <dgm:cxn modelId="{4CAC2B77-12E5-4E6F-89AF-F4A6170844F1}" type="presParOf" srcId="{46E9095E-3CD7-4ED5-9875-34A9F8BDE676}" destId="{21C58150-68DF-405C-84E5-8D4D1C467BA2}" srcOrd="1" destOrd="0" presId="urn:microsoft.com/office/officeart/2016/7/layout/HorizontalActionList"/>
    <dgm:cxn modelId="{4E678A63-243F-4AA0-9DD7-F719877BCF04}" type="presParOf" srcId="{46E9095E-3CD7-4ED5-9875-34A9F8BDE676}" destId="{98BB76DC-603C-4A06-98D1-39BDE1C3368F}" srcOrd="2" destOrd="0" presId="urn:microsoft.com/office/officeart/2016/7/layout/HorizontalActionList"/>
    <dgm:cxn modelId="{381CE981-FF43-435A-9945-8EA78E6D5A4E}" type="presParOf" srcId="{98BB76DC-603C-4A06-98D1-39BDE1C3368F}" destId="{71603230-EE76-468B-8FBF-161098A761C5}" srcOrd="0" destOrd="0" presId="urn:microsoft.com/office/officeart/2016/7/layout/HorizontalActionList"/>
    <dgm:cxn modelId="{CDF0B2B3-A434-462F-A3F6-C694725FB501}" type="presParOf" srcId="{98BB76DC-603C-4A06-98D1-39BDE1C3368F}" destId="{AEBE77CD-4F0C-41D7-81C5-0C9A3392DDA3}" srcOrd="1" destOrd="0" presId="urn:microsoft.com/office/officeart/2016/7/layout/HorizontalActionList"/>
    <dgm:cxn modelId="{BB8A3C20-9D8E-4C32-9585-A116F0384D15}" type="presParOf" srcId="{46E9095E-3CD7-4ED5-9875-34A9F8BDE676}" destId="{2B3F6731-C169-4105-98A9-2F7163372F98}" srcOrd="3" destOrd="0" presId="urn:microsoft.com/office/officeart/2016/7/layout/HorizontalActionList"/>
    <dgm:cxn modelId="{8C18DE31-08D8-40E8-A149-9C4D76AC6B34}" type="presParOf" srcId="{46E9095E-3CD7-4ED5-9875-34A9F8BDE676}" destId="{2F00D833-BAB1-4EF0-9AB1-154E3C038875}" srcOrd="4" destOrd="0" presId="urn:microsoft.com/office/officeart/2016/7/layout/HorizontalActionList"/>
    <dgm:cxn modelId="{AB910666-F849-4B05-8D95-C748E69D7ED7}" type="presParOf" srcId="{2F00D833-BAB1-4EF0-9AB1-154E3C038875}" destId="{D27C7F07-44F6-4BDE-A266-74CCC3A93136}" srcOrd="0" destOrd="0" presId="urn:microsoft.com/office/officeart/2016/7/layout/HorizontalActionList"/>
    <dgm:cxn modelId="{A07F2EB9-C682-4BE8-BDEA-85BB573AFD16}" type="presParOf" srcId="{2F00D833-BAB1-4EF0-9AB1-154E3C038875}" destId="{E4DD8017-7FF6-455A-AD3C-90F1DBE315EA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2F16A5-725F-418A-9A50-999209ABA0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7F9C907-8EBF-48D5-A609-59AAA7AC530E}">
      <dgm:prSet/>
      <dgm:spPr/>
      <dgm:t>
        <a:bodyPr/>
        <a:lstStyle/>
        <a:p>
          <a:pPr>
            <a:defRPr cap="all"/>
          </a:pPr>
          <a:r>
            <a:rPr lang="en-US"/>
            <a:t>Add new users (students/admins)</a:t>
          </a:r>
        </a:p>
      </dgm:t>
    </dgm:pt>
    <dgm:pt modelId="{356E24AD-791B-42B5-9343-DF9B6CE58C4C}" type="parTrans" cxnId="{10C62405-5578-4A32-BD4E-08BC7B7D844C}">
      <dgm:prSet/>
      <dgm:spPr/>
      <dgm:t>
        <a:bodyPr/>
        <a:lstStyle/>
        <a:p>
          <a:endParaRPr lang="en-US"/>
        </a:p>
      </dgm:t>
    </dgm:pt>
    <dgm:pt modelId="{3E917C90-6B64-40CD-90C3-9C21BF22CED3}" type="sibTrans" cxnId="{10C62405-5578-4A32-BD4E-08BC7B7D844C}">
      <dgm:prSet/>
      <dgm:spPr/>
      <dgm:t>
        <a:bodyPr/>
        <a:lstStyle/>
        <a:p>
          <a:endParaRPr lang="en-US"/>
        </a:p>
      </dgm:t>
    </dgm:pt>
    <dgm:pt modelId="{849F4847-A405-4FF9-8C2B-13F123BD976F}">
      <dgm:prSet/>
      <dgm:spPr/>
      <dgm:t>
        <a:bodyPr/>
        <a:lstStyle/>
        <a:p>
          <a:pPr>
            <a:defRPr cap="all"/>
          </a:pPr>
          <a:r>
            <a:rPr lang="en-US"/>
            <a:t>Modify student records: info, grades, ECA</a:t>
          </a:r>
        </a:p>
      </dgm:t>
    </dgm:pt>
    <dgm:pt modelId="{20095260-10D8-4512-8639-3E79C24E75E0}" type="parTrans" cxnId="{1CAFDD2E-0D70-479C-BE37-ADACD15B89B2}">
      <dgm:prSet/>
      <dgm:spPr/>
      <dgm:t>
        <a:bodyPr/>
        <a:lstStyle/>
        <a:p>
          <a:endParaRPr lang="en-US"/>
        </a:p>
      </dgm:t>
    </dgm:pt>
    <dgm:pt modelId="{43503DEE-ED29-453A-A81F-C0851253EEA4}" type="sibTrans" cxnId="{1CAFDD2E-0D70-479C-BE37-ADACD15B89B2}">
      <dgm:prSet/>
      <dgm:spPr/>
      <dgm:t>
        <a:bodyPr/>
        <a:lstStyle/>
        <a:p>
          <a:endParaRPr lang="en-US"/>
        </a:p>
      </dgm:t>
    </dgm:pt>
    <dgm:pt modelId="{E9225549-5303-4AEB-B74D-2BE6C4DF53E4}">
      <dgm:prSet/>
      <dgm:spPr/>
      <dgm:t>
        <a:bodyPr/>
        <a:lstStyle/>
        <a:p>
          <a:pPr>
            <a:defRPr cap="all"/>
          </a:pPr>
          <a:r>
            <a:rPr lang="en-US"/>
            <a:t>Delete student: Removes all related data</a:t>
          </a:r>
        </a:p>
      </dgm:t>
    </dgm:pt>
    <dgm:pt modelId="{1D1260B7-8C37-48C0-8646-49F6B865696C}" type="parTrans" cxnId="{D74A4831-0190-4E5B-9D0B-234197BAC0E0}">
      <dgm:prSet/>
      <dgm:spPr/>
      <dgm:t>
        <a:bodyPr/>
        <a:lstStyle/>
        <a:p>
          <a:endParaRPr lang="en-US"/>
        </a:p>
      </dgm:t>
    </dgm:pt>
    <dgm:pt modelId="{FE461179-79CF-4075-BDD5-C677BAA5FBEF}" type="sibTrans" cxnId="{D74A4831-0190-4E5B-9D0B-234197BAC0E0}">
      <dgm:prSet/>
      <dgm:spPr/>
      <dgm:t>
        <a:bodyPr/>
        <a:lstStyle/>
        <a:p>
          <a:endParaRPr lang="en-US"/>
        </a:p>
      </dgm:t>
    </dgm:pt>
    <dgm:pt modelId="{BD6F813E-1529-4714-9BFD-6089F477A80C}">
      <dgm:prSet/>
      <dgm:spPr/>
      <dgm:t>
        <a:bodyPr/>
        <a:lstStyle/>
        <a:p>
          <a:pPr>
            <a:defRPr cap="all"/>
          </a:pPr>
          <a:r>
            <a:rPr lang="en-US"/>
            <a:t>Generate insights: averages, distributions, activity levels</a:t>
          </a:r>
        </a:p>
      </dgm:t>
    </dgm:pt>
    <dgm:pt modelId="{2C15D1B2-2513-4653-BDC1-0E8D8414F0D9}" type="parTrans" cxnId="{645623EE-3C11-451F-8CC5-A67F9D2274EA}">
      <dgm:prSet/>
      <dgm:spPr/>
      <dgm:t>
        <a:bodyPr/>
        <a:lstStyle/>
        <a:p>
          <a:endParaRPr lang="en-US"/>
        </a:p>
      </dgm:t>
    </dgm:pt>
    <dgm:pt modelId="{BF75692B-21A7-4245-B39F-3787C762D433}" type="sibTrans" cxnId="{645623EE-3C11-451F-8CC5-A67F9D2274EA}">
      <dgm:prSet/>
      <dgm:spPr/>
      <dgm:t>
        <a:bodyPr/>
        <a:lstStyle/>
        <a:p>
          <a:endParaRPr lang="en-US"/>
        </a:p>
      </dgm:t>
    </dgm:pt>
    <dgm:pt modelId="{59A14224-FD7E-43B2-A02B-137038098FA0}" type="pres">
      <dgm:prSet presAssocID="{8A2F16A5-725F-418A-9A50-999209ABA08B}" presName="root" presStyleCnt="0">
        <dgm:presLayoutVars>
          <dgm:dir/>
          <dgm:resizeHandles val="exact"/>
        </dgm:presLayoutVars>
      </dgm:prSet>
      <dgm:spPr/>
    </dgm:pt>
    <dgm:pt modelId="{5DA8464B-7386-408A-A44D-E2CE2E860BDD}" type="pres">
      <dgm:prSet presAssocID="{D7F9C907-8EBF-48D5-A609-59AAA7AC530E}" presName="compNode" presStyleCnt="0"/>
      <dgm:spPr/>
    </dgm:pt>
    <dgm:pt modelId="{7E464A7A-86DC-40EE-B37A-D8562195BD46}" type="pres">
      <dgm:prSet presAssocID="{D7F9C907-8EBF-48D5-A609-59AAA7AC530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4715271-2F03-4B9C-9746-35AA9D7DDC28}" type="pres">
      <dgm:prSet presAssocID="{D7F9C907-8EBF-48D5-A609-59AAA7AC530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1B8C2BF-E937-4459-BC28-B0F1772B04FA}" type="pres">
      <dgm:prSet presAssocID="{D7F9C907-8EBF-48D5-A609-59AAA7AC530E}" presName="spaceRect" presStyleCnt="0"/>
      <dgm:spPr/>
    </dgm:pt>
    <dgm:pt modelId="{EFB41389-9172-470E-98BD-4A814D051966}" type="pres">
      <dgm:prSet presAssocID="{D7F9C907-8EBF-48D5-A609-59AAA7AC530E}" presName="textRect" presStyleLbl="revTx" presStyleIdx="0" presStyleCnt="4">
        <dgm:presLayoutVars>
          <dgm:chMax val="1"/>
          <dgm:chPref val="1"/>
        </dgm:presLayoutVars>
      </dgm:prSet>
      <dgm:spPr/>
    </dgm:pt>
    <dgm:pt modelId="{A180CD35-6ACD-4FBD-8388-96056C398FFA}" type="pres">
      <dgm:prSet presAssocID="{3E917C90-6B64-40CD-90C3-9C21BF22CED3}" presName="sibTrans" presStyleCnt="0"/>
      <dgm:spPr/>
    </dgm:pt>
    <dgm:pt modelId="{627145C7-DC48-4220-A539-AFA9157CED22}" type="pres">
      <dgm:prSet presAssocID="{849F4847-A405-4FF9-8C2B-13F123BD976F}" presName="compNode" presStyleCnt="0"/>
      <dgm:spPr/>
    </dgm:pt>
    <dgm:pt modelId="{80629CBD-A27C-4BF1-9735-8FC3C3CE5631}" type="pres">
      <dgm:prSet presAssocID="{849F4847-A405-4FF9-8C2B-13F123BD976F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4509490-80EE-46C2-98CC-9B42E4A1E9A3}" type="pres">
      <dgm:prSet presAssocID="{849F4847-A405-4FF9-8C2B-13F123BD976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93A7B9E-9A3B-4A19-9BCD-A49C1A103092}" type="pres">
      <dgm:prSet presAssocID="{849F4847-A405-4FF9-8C2B-13F123BD976F}" presName="spaceRect" presStyleCnt="0"/>
      <dgm:spPr/>
    </dgm:pt>
    <dgm:pt modelId="{75BFCB1B-8A92-45FF-AFAF-DEFE524EEE82}" type="pres">
      <dgm:prSet presAssocID="{849F4847-A405-4FF9-8C2B-13F123BD976F}" presName="textRect" presStyleLbl="revTx" presStyleIdx="1" presStyleCnt="4">
        <dgm:presLayoutVars>
          <dgm:chMax val="1"/>
          <dgm:chPref val="1"/>
        </dgm:presLayoutVars>
      </dgm:prSet>
      <dgm:spPr/>
    </dgm:pt>
    <dgm:pt modelId="{32D54AE6-6B3B-4751-A214-C4AC8E66D86A}" type="pres">
      <dgm:prSet presAssocID="{43503DEE-ED29-453A-A81F-C0851253EEA4}" presName="sibTrans" presStyleCnt="0"/>
      <dgm:spPr/>
    </dgm:pt>
    <dgm:pt modelId="{19455F85-9FBF-4A6F-8667-5756C8127890}" type="pres">
      <dgm:prSet presAssocID="{E9225549-5303-4AEB-B74D-2BE6C4DF53E4}" presName="compNode" presStyleCnt="0"/>
      <dgm:spPr/>
    </dgm:pt>
    <dgm:pt modelId="{7383FE7A-763E-44BC-9788-14A145E50EEE}" type="pres">
      <dgm:prSet presAssocID="{E9225549-5303-4AEB-B74D-2BE6C4DF53E4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E37BAFE-9AA1-4EA9-B8EC-858A73DEB0B3}" type="pres">
      <dgm:prSet presAssocID="{E9225549-5303-4AEB-B74D-2BE6C4DF53E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rbage"/>
        </a:ext>
      </dgm:extLst>
    </dgm:pt>
    <dgm:pt modelId="{FCBC7DE9-EAA3-4E29-9FA4-5B68408444CD}" type="pres">
      <dgm:prSet presAssocID="{E9225549-5303-4AEB-B74D-2BE6C4DF53E4}" presName="spaceRect" presStyleCnt="0"/>
      <dgm:spPr/>
    </dgm:pt>
    <dgm:pt modelId="{F97A64A8-4164-4DF5-9148-5C0C86A0F86C}" type="pres">
      <dgm:prSet presAssocID="{E9225549-5303-4AEB-B74D-2BE6C4DF53E4}" presName="textRect" presStyleLbl="revTx" presStyleIdx="2" presStyleCnt="4">
        <dgm:presLayoutVars>
          <dgm:chMax val="1"/>
          <dgm:chPref val="1"/>
        </dgm:presLayoutVars>
      </dgm:prSet>
      <dgm:spPr/>
    </dgm:pt>
    <dgm:pt modelId="{0D04B852-74EB-4FBC-AC37-65344CC7B536}" type="pres">
      <dgm:prSet presAssocID="{FE461179-79CF-4075-BDD5-C677BAA5FBEF}" presName="sibTrans" presStyleCnt="0"/>
      <dgm:spPr/>
    </dgm:pt>
    <dgm:pt modelId="{EDBE0B36-1E4E-438C-9F4E-BF199F4150F2}" type="pres">
      <dgm:prSet presAssocID="{BD6F813E-1529-4714-9BFD-6089F477A80C}" presName="compNode" presStyleCnt="0"/>
      <dgm:spPr/>
    </dgm:pt>
    <dgm:pt modelId="{B3AD1B23-4D67-46BC-ABFE-C72B2F0F7BC7}" type="pres">
      <dgm:prSet presAssocID="{BD6F813E-1529-4714-9BFD-6089F477A80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11A8461-3356-4660-8435-A5B0DE93FB41}" type="pres">
      <dgm:prSet presAssocID="{BD6F813E-1529-4714-9BFD-6089F477A8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712E60C-71F2-46EC-8D99-FF832E671EFE}" type="pres">
      <dgm:prSet presAssocID="{BD6F813E-1529-4714-9BFD-6089F477A80C}" presName="spaceRect" presStyleCnt="0"/>
      <dgm:spPr/>
    </dgm:pt>
    <dgm:pt modelId="{DA1C429A-F3D2-420B-A285-D037B7D9EAF9}" type="pres">
      <dgm:prSet presAssocID="{BD6F813E-1529-4714-9BFD-6089F477A80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C62405-5578-4A32-BD4E-08BC7B7D844C}" srcId="{8A2F16A5-725F-418A-9A50-999209ABA08B}" destId="{D7F9C907-8EBF-48D5-A609-59AAA7AC530E}" srcOrd="0" destOrd="0" parTransId="{356E24AD-791B-42B5-9343-DF9B6CE58C4C}" sibTransId="{3E917C90-6B64-40CD-90C3-9C21BF22CED3}"/>
    <dgm:cxn modelId="{D2A28F08-546E-48F0-B8DE-566FC87A37AA}" type="presOf" srcId="{8A2F16A5-725F-418A-9A50-999209ABA08B}" destId="{59A14224-FD7E-43B2-A02B-137038098FA0}" srcOrd="0" destOrd="0" presId="urn:microsoft.com/office/officeart/2018/5/layout/IconLeafLabelList"/>
    <dgm:cxn modelId="{1CAFDD2E-0D70-479C-BE37-ADACD15B89B2}" srcId="{8A2F16A5-725F-418A-9A50-999209ABA08B}" destId="{849F4847-A405-4FF9-8C2B-13F123BD976F}" srcOrd="1" destOrd="0" parTransId="{20095260-10D8-4512-8639-3E79C24E75E0}" sibTransId="{43503DEE-ED29-453A-A81F-C0851253EEA4}"/>
    <dgm:cxn modelId="{D74A4831-0190-4E5B-9D0B-234197BAC0E0}" srcId="{8A2F16A5-725F-418A-9A50-999209ABA08B}" destId="{E9225549-5303-4AEB-B74D-2BE6C4DF53E4}" srcOrd="2" destOrd="0" parTransId="{1D1260B7-8C37-48C0-8646-49F6B865696C}" sibTransId="{FE461179-79CF-4075-BDD5-C677BAA5FBEF}"/>
    <dgm:cxn modelId="{A1770932-D363-4028-B2F5-7FD6C5DC0E3B}" type="presOf" srcId="{BD6F813E-1529-4714-9BFD-6089F477A80C}" destId="{DA1C429A-F3D2-420B-A285-D037B7D9EAF9}" srcOrd="0" destOrd="0" presId="urn:microsoft.com/office/officeart/2018/5/layout/IconLeafLabelList"/>
    <dgm:cxn modelId="{29E43A70-E523-4D61-AE7A-4F84219ECC54}" type="presOf" srcId="{D7F9C907-8EBF-48D5-A609-59AAA7AC530E}" destId="{EFB41389-9172-470E-98BD-4A814D051966}" srcOrd="0" destOrd="0" presId="urn:microsoft.com/office/officeart/2018/5/layout/IconLeafLabelList"/>
    <dgm:cxn modelId="{4CD24DD5-0279-4136-88A9-5600A255E130}" type="presOf" srcId="{849F4847-A405-4FF9-8C2B-13F123BD976F}" destId="{75BFCB1B-8A92-45FF-AFAF-DEFE524EEE82}" srcOrd="0" destOrd="0" presId="urn:microsoft.com/office/officeart/2018/5/layout/IconLeafLabelList"/>
    <dgm:cxn modelId="{645623EE-3C11-451F-8CC5-A67F9D2274EA}" srcId="{8A2F16A5-725F-418A-9A50-999209ABA08B}" destId="{BD6F813E-1529-4714-9BFD-6089F477A80C}" srcOrd="3" destOrd="0" parTransId="{2C15D1B2-2513-4653-BDC1-0E8D8414F0D9}" sibTransId="{BF75692B-21A7-4245-B39F-3787C762D433}"/>
    <dgm:cxn modelId="{3DD714F8-E143-461D-A755-2828AC35208D}" type="presOf" srcId="{E9225549-5303-4AEB-B74D-2BE6C4DF53E4}" destId="{F97A64A8-4164-4DF5-9148-5C0C86A0F86C}" srcOrd="0" destOrd="0" presId="urn:microsoft.com/office/officeart/2018/5/layout/IconLeafLabelList"/>
    <dgm:cxn modelId="{0171910A-1B27-4D88-961D-FC61B486E81F}" type="presParOf" srcId="{59A14224-FD7E-43B2-A02B-137038098FA0}" destId="{5DA8464B-7386-408A-A44D-E2CE2E860BDD}" srcOrd="0" destOrd="0" presId="urn:microsoft.com/office/officeart/2018/5/layout/IconLeafLabelList"/>
    <dgm:cxn modelId="{F8DEBA65-E614-4E6C-BB00-AFA9665BB783}" type="presParOf" srcId="{5DA8464B-7386-408A-A44D-E2CE2E860BDD}" destId="{7E464A7A-86DC-40EE-B37A-D8562195BD46}" srcOrd="0" destOrd="0" presId="urn:microsoft.com/office/officeart/2018/5/layout/IconLeafLabelList"/>
    <dgm:cxn modelId="{F46E2344-B248-4BDF-9CD4-06CF68EA6308}" type="presParOf" srcId="{5DA8464B-7386-408A-A44D-E2CE2E860BDD}" destId="{54715271-2F03-4B9C-9746-35AA9D7DDC28}" srcOrd="1" destOrd="0" presId="urn:microsoft.com/office/officeart/2018/5/layout/IconLeafLabelList"/>
    <dgm:cxn modelId="{C6E24693-1AF7-4B80-A755-0FE9D800591E}" type="presParOf" srcId="{5DA8464B-7386-408A-A44D-E2CE2E860BDD}" destId="{61B8C2BF-E937-4459-BC28-B0F1772B04FA}" srcOrd="2" destOrd="0" presId="urn:microsoft.com/office/officeart/2018/5/layout/IconLeafLabelList"/>
    <dgm:cxn modelId="{F3F05556-8EED-4BE8-BAEB-FF3446EA8A0B}" type="presParOf" srcId="{5DA8464B-7386-408A-A44D-E2CE2E860BDD}" destId="{EFB41389-9172-470E-98BD-4A814D051966}" srcOrd="3" destOrd="0" presId="urn:microsoft.com/office/officeart/2018/5/layout/IconLeafLabelList"/>
    <dgm:cxn modelId="{C2E79889-FE84-4C8A-8DB6-5B57FE9B00A9}" type="presParOf" srcId="{59A14224-FD7E-43B2-A02B-137038098FA0}" destId="{A180CD35-6ACD-4FBD-8388-96056C398FFA}" srcOrd="1" destOrd="0" presId="urn:microsoft.com/office/officeart/2018/5/layout/IconLeafLabelList"/>
    <dgm:cxn modelId="{DCF3CAE8-1661-43EB-899C-D28150A3F863}" type="presParOf" srcId="{59A14224-FD7E-43B2-A02B-137038098FA0}" destId="{627145C7-DC48-4220-A539-AFA9157CED22}" srcOrd="2" destOrd="0" presId="urn:microsoft.com/office/officeart/2018/5/layout/IconLeafLabelList"/>
    <dgm:cxn modelId="{65E0B057-8B89-43DF-98BC-1979752F9168}" type="presParOf" srcId="{627145C7-DC48-4220-A539-AFA9157CED22}" destId="{80629CBD-A27C-4BF1-9735-8FC3C3CE5631}" srcOrd="0" destOrd="0" presId="urn:microsoft.com/office/officeart/2018/5/layout/IconLeafLabelList"/>
    <dgm:cxn modelId="{C24CAC51-7E8C-4BFB-86D9-C1A5EE05E1FB}" type="presParOf" srcId="{627145C7-DC48-4220-A539-AFA9157CED22}" destId="{C4509490-80EE-46C2-98CC-9B42E4A1E9A3}" srcOrd="1" destOrd="0" presId="urn:microsoft.com/office/officeart/2018/5/layout/IconLeafLabelList"/>
    <dgm:cxn modelId="{ACBEA454-80F8-49D3-8B35-BC32E1851DFC}" type="presParOf" srcId="{627145C7-DC48-4220-A539-AFA9157CED22}" destId="{493A7B9E-9A3B-4A19-9BCD-A49C1A103092}" srcOrd="2" destOrd="0" presId="urn:microsoft.com/office/officeart/2018/5/layout/IconLeafLabelList"/>
    <dgm:cxn modelId="{7A66F20D-BCEB-426D-A5C3-4CB6762B6BDE}" type="presParOf" srcId="{627145C7-DC48-4220-A539-AFA9157CED22}" destId="{75BFCB1B-8A92-45FF-AFAF-DEFE524EEE82}" srcOrd="3" destOrd="0" presId="urn:microsoft.com/office/officeart/2018/5/layout/IconLeafLabelList"/>
    <dgm:cxn modelId="{37617C69-6557-4DC0-B7FC-56C5BEEE2008}" type="presParOf" srcId="{59A14224-FD7E-43B2-A02B-137038098FA0}" destId="{32D54AE6-6B3B-4751-A214-C4AC8E66D86A}" srcOrd="3" destOrd="0" presId="urn:microsoft.com/office/officeart/2018/5/layout/IconLeafLabelList"/>
    <dgm:cxn modelId="{77A85335-F1FF-466C-969F-31E003DA7AEF}" type="presParOf" srcId="{59A14224-FD7E-43B2-A02B-137038098FA0}" destId="{19455F85-9FBF-4A6F-8667-5756C8127890}" srcOrd="4" destOrd="0" presId="urn:microsoft.com/office/officeart/2018/5/layout/IconLeafLabelList"/>
    <dgm:cxn modelId="{AC27B87A-4F0B-4448-B771-497C6C9DD5A9}" type="presParOf" srcId="{19455F85-9FBF-4A6F-8667-5756C8127890}" destId="{7383FE7A-763E-44BC-9788-14A145E50EEE}" srcOrd="0" destOrd="0" presId="urn:microsoft.com/office/officeart/2018/5/layout/IconLeafLabelList"/>
    <dgm:cxn modelId="{C6A6C8E7-1B83-442A-9A4A-32E97CDD912C}" type="presParOf" srcId="{19455F85-9FBF-4A6F-8667-5756C8127890}" destId="{2E37BAFE-9AA1-4EA9-B8EC-858A73DEB0B3}" srcOrd="1" destOrd="0" presId="urn:microsoft.com/office/officeart/2018/5/layout/IconLeafLabelList"/>
    <dgm:cxn modelId="{C828EB53-B12C-4ED9-AAF7-E3BA789FA5AE}" type="presParOf" srcId="{19455F85-9FBF-4A6F-8667-5756C8127890}" destId="{FCBC7DE9-EAA3-4E29-9FA4-5B68408444CD}" srcOrd="2" destOrd="0" presId="urn:microsoft.com/office/officeart/2018/5/layout/IconLeafLabelList"/>
    <dgm:cxn modelId="{57521382-5DBD-482E-A7F1-CC7E58626B98}" type="presParOf" srcId="{19455F85-9FBF-4A6F-8667-5756C8127890}" destId="{F97A64A8-4164-4DF5-9148-5C0C86A0F86C}" srcOrd="3" destOrd="0" presId="urn:microsoft.com/office/officeart/2018/5/layout/IconLeafLabelList"/>
    <dgm:cxn modelId="{FECE8081-238B-4865-B062-D8BEF34F63AC}" type="presParOf" srcId="{59A14224-FD7E-43B2-A02B-137038098FA0}" destId="{0D04B852-74EB-4FBC-AC37-65344CC7B536}" srcOrd="5" destOrd="0" presId="urn:microsoft.com/office/officeart/2018/5/layout/IconLeafLabelList"/>
    <dgm:cxn modelId="{0F746BA0-6F70-4D26-BB49-50CD6131F683}" type="presParOf" srcId="{59A14224-FD7E-43B2-A02B-137038098FA0}" destId="{EDBE0B36-1E4E-438C-9F4E-BF199F4150F2}" srcOrd="6" destOrd="0" presId="urn:microsoft.com/office/officeart/2018/5/layout/IconLeafLabelList"/>
    <dgm:cxn modelId="{8B218B2C-36D4-4FDB-8A5A-E1A3152F25C0}" type="presParOf" srcId="{EDBE0B36-1E4E-438C-9F4E-BF199F4150F2}" destId="{B3AD1B23-4D67-46BC-ABFE-C72B2F0F7BC7}" srcOrd="0" destOrd="0" presId="urn:microsoft.com/office/officeart/2018/5/layout/IconLeafLabelList"/>
    <dgm:cxn modelId="{C35B5DE0-935A-4847-B291-63842A55CBF6}" type="presParOf" srcId="{EDBE0B36-1E4E-438C-9F4E-BF199F4150F2}" destId="{411A8461-3356-4660-8435-A5B0DE93FB41}" srcOrd="1" destOrd="0" presId="urn:microsoft.com/office/officeart/2018/5/layout/IconLeafLabelList"/>
    <dgm:cxn modelId="{3FE6C8C0-B457-4E97-BA96-ACA019A495E9}" type="presParOf" srcId="{EDBE0B36-1E4E-438C-9F4E-BF199F4150F2}" destId="{4712E60C-71F2-46EC-8D99-FF832E671EFE}" srcOrd="2" destOrd="0" presId="urn:microsoft.com/office/officeart/2018/5/layout/IconLeafLabelList"/>
    <dgm:cxn modelId="{5E1137A2-E39F-4DB4-803B-7E8E0CACD96C}" type="presParOf" srcId="{EDBE0B36-1E4E-438C-9F4E-BF199F4150F2}" destId="{DA1C429A-F3D2-420B-A285-D037B7D9EAF9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9EC260A-1FF0-4410-BFB1-7BEEDD7E28B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D7CE09A-0C70-4A66-9FC8-EFFE978F79CB}">
      <dgm:prSet/>
      <dgm:spPr/>
      <dgm:t>
        <a:bodyPr/>
        <a:lstStyle/>
        <a:p>
          <a:pPr>
            <a:defRPr cap="all"/>
          </a:pPr>
          <a:r>
            <a:rPr lang="en-US"/>
            <a:t>Average grade computation by subject</a:t>
          </a:r>
        </a:p>
      </dgm:t>
    </dgm:pt>
    <dgm:pt modelId="{0ADD012D-7E26-4FA5-925E-EBAE5821F58A}" type="parTrans" cxnId="{A908E85B-8A64-4084-B017-C66199F98E19}">
      <dgm:prSet/>
      <dgm:spPr/>
      <dgm:t>
        <a:bodyPr/>
        <a:lstStyle/>
        <a:p>
          <a:endParaRPr lang="en-US"/>
        </a:p>
      </dgm:t>
    </dgm:pt>
    <dgm:pt modelId="{D6C3D5BC-1187-4622-8D99-E652D647D018}" type="sibTrans" cxnId="{A908E85B-8A64-4084-B017-C66199F98E19}">
      <dgm:prSet/>
      <dgm:spPr/>
      <dgm:t>
        <a:bodyPr/>
        <a:lstStyle/>
        <a:p>
          <a:endParaRPr lang="en-US"/>
        </a:p>
      </dgm:t>
    </dgm:pt>
    <dgm:pt modelId="{86C8980C-3BE6-4CCD-81BD-1D649B16FF83}">
      <dgm:prSet/>
      <dgm:spPr/>
      <dgm:t>
        <a:bodyPr/>
        <a:lstStyle/>
        <a:p>
          <a:pPr>
            <a:defRPr cap="all"/>
          </a:pPr>
          <a:r>
            <a:rPr lang="en-US"/>
            <a:t>Top students in extracurriculars</a:t>
          </a:r>
        </a:p>
      </dgm:t>
    </dgm:pt>
    <dgm:pt modelId="{E5869DFD-0160-4053-AF1D-9992B74B13F5}" type="parTrans" cxnId="{8B65CEB5-C12E-49B0-A9B0-00C19E988205}">
      <dgm:prSet/>
      <dgm:spPr/>
      <dgm:t>
        <a:bodyPr/>
        <a:lstStyle/>
        <a:p>
          <a:endParaRPr lang="en-US"/>
        </a:p>
      </dgm:t>
    </dgm:pt>
    <dgm:pt modelId="{873A272D-B81A-4815-AD7D-3FAE41071609}" type="sibTrans" cxnId="{8B65CEB5-C12E-49B0-A9B0-00C19E988205}">
      <dgm:prSet/>
      <dgm:spPr/>
      <dgm:t>
        <a:bodyPr/>
        <a:lstStyle/>
        <a:p>
          <a:endParaRPr lang="en-US"/>
        </a:p>
      </dgm:t>
    </dgm:pt>
    <dgm:pt modelId="{1590A239-2D40-43BE-8EA0-5566C3F99A3E}">
      <dgm:prSet/>
      <dgm:spPr/>
      <dgm:t>
        <a:bodyPr/>
        <a:lstStyle/>
        <a:p>
          <a:pPr>
            <a:defRPr cap="all"/>
          </a:pPr>
          <a:r>
            <a:rPr lang="en-US"/>
            <a:t>Box plots and bar charts using matplotlib</a:t>
          </a:r>
        </a:p>
      </dgm:t>
    </dgm:pt>
    <dgm:pt modelId="{0AC588F1-CAF5-44C8-BF53-006E36BBF3AE}" type="parTrans" cxnId="{C4E1199B-E1E4-444C-BDFA-94AD64991AAB}">
      <dgm:prSet/>
      <dgm:spPr/>
      <dgm:t>
        <a:bodyPr/>
        <a:lstStyle/>
        <a:p>
          <a:endParaRPr lang="en-US"/>
        </a:p>
      </dgm:t>
    </dgm:pt>
    <dgm:pt modelId="{42674652-68F2-4965-818D-493BB80B0BDA}" type="sibTrans" cxnId="{C4E1199B-E1E4-444C-BDFA-94AD64991AAB}">
      <dgm:prSet/>
      <dgm:spPr/>
      <dgm:t>
        <a:bodyPr/>
        <a:lstStyle/>
        <a:p>
          <a:endParaRPr lang="en-US"/>
        </a:p>
      </dgm:t>
    </dgm:pt>
    <dgm:pt modelId="{2A656C7A-94D5-42CC-B098-BD63495BB6C3}" type="pres">
      <dgm:prSet presAssocID="{89EC260A-1FF0-4410-BFB1-7BEEDD7E28BD}" presName="root" presStyleCnt="0">
        <dgm:presLayoutVars>
          <dgm:dir/>
          <dgm:resizeHandles val="exact"/>
        </dgm:presLayoutVars>
      </dgm:prSet>
      <dgm:spPr/>
    </dgm:pt>
    <dgm:pt modelId="{D1F8F403-C86E-4512-A721-992DCCCA7EEF}" type="pres">
      <dgm:prSet presAssocID="{6D7CE09A-0C70-4A66-9FC8-EFFE978F79CB}" presName="compNode" presStyleCnt="0"/>
      <dgm:spPr/>
    </dgm:pt>
    <dgm:pt modelId="{0C7BE15D-6EBB-40BE-817B-6897AD53E394}" type="pres">
      <dgm:prSet presAssocID="{6D7CE09A-0C70-4A66-9FC8-EFFE978F79CB}" presName="iconBgRect" presStyleLbl="bgShp" presStyleIdx="0" presStyleCnt="3"/>
      <dgm:spPr/>
    </dgm:pt>
    <dgm:pt modelId="{37B7AB78-1BE4-464A-8D1C-B8FCF7FBE2F9}" type="pres">
      <dgm:prSet presAssocID="{6D7CE09A-0C70-4A66-9FC8-EFFE978F79C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F55AC99-2E2A-40C4-98C2-EA6229FB08C6}" type="pres">
      <dgm:prSet presAssocID="{6D7CE09A-0C70-4A66-9FC8-EFFE978F79CB}" presName="spaceRect" presStyleCnt="0"/>
      <dgm:spPr/>
    </dgm:pt>
    <dgm:pt modelId="{D63E30BD-EBB4-40F2-A9D5-2A420E97A762}" type="pres">
      <dgm:prSet presAssocID="{6D7CE09A-0C70-4A66-9FC8-EFFE978F79CB}" presName="textRect" presStyleLbl="revTx" presStyleIdx="0" presStyleCnt="3">
        <dgm:presLayoutVars>
          <dgm:chMax val="1"/>
          <dgm:chPref val="1"/>
        </dgm:presLayoutVars>
      </dgm:prSet>
      <dgm:spPr/>
    </dgm:pt>
    <dgm:pt modelId="{4988931B-078E-403C-838F-8D18D080865A}" type="pres">
      <dgm:prSet presAssocID="{D6C3D5BC-1187-4622-8D99-E652D647D018}" presName="sibTrans" presStyleCnt="0"/>
      <dgm:spPr/>
    </dgm:pt>
    <dgm:pt modelId="{172C4FDE-54B2-46E6-8045-2B35470025FF}" type="pres">
      <dgm:prSet presAssocID="{86C8980C-3BE6-4CCD-81BD-1D649B16FF83}" presName="compNode" presStyleCnt="0"/>
      <dgm:spPr/>
    </dgm:pt>
    <dgm:pt modelId="{80FF7B46-0F46-4BEB-9DB3-BD23CCFD524A}" type="pres">
      <dgm:prSet presAssocID="{86C8980C-3BE6-4CCD-81BD-1D649B16FF83}" presName="iconBgRect" presStyleLbl="bgShp" presStyleIdx="1" presStyleCnt="3"/>
      <dgm:spPr/>
    </dgm:pt>
    <dgm:pt modelId="{9D5BE6D6-653A-4529-9842-13A09BA8D2F2}" type="pres">
      <dgm:prSet presAssocID="{86C8980C-3BE6-4CCD-81BD-1D649B16FF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424CB8AD-DE6A-49BC-9CAF-EF5C09A0DE82}" type="pres">
      <dgm:prSet presAssocID="{86C8980C-3BE6-4CCD-81BD-1D649B16FF83}" presName="spaceRect" presStyleCnt="0"/>
      <dgm:spPr/>
    </dgm:pt>
    <dgm:pt modelId="{642756A5-EA77-46D1-8D73-2C9C663E11B6}" type="pres">
      <dgm:prSet presAssocID="{86C8980C-3BE6-4CCD-81BD-1D649B16FF83}" presName="textRect" presStyleLbl="revTx" presStyleIdx="1" presStyleCnt="3">
        <dgm:presLayoutVars>
          <dgm:chMax val="1"/>
          <dgm:chPref val="1"/>
        </dgm:presLayoutVars>
      </dgm:prSet>
      <dgm:spPr/>
    </dgm:pt>
    <dgm:pt modelId="{E9AEF032-2C45-4010-A3AE-5E03690250DB}" type="pres">
      <dgm:prSet presAssocID="{873A272D-B81A-4815-AD7D-3FAE41071609}" presName="sibTrans" presStyleCnt="0"/>
      <dgm:spPr/>
    </dgm:pt>
    <dgm:pt modelId="{40F440E1-C808-4E0C-B9B9-9762F818AAC0}" type="pres">
      <dgm:prSet presAssocID="{1590A239-2D40-43BE-8EA0-5566C3F99A3E}" presName="compNode" presStyleCnt="0"/>
      <dgm:spPr/>
    </dgm:pt>
    <dgm:pt modelId="{1A778CC8-FB80-48CC-89A2-7BE58184C539}" type="pres">
      <dgm:prSet presAssocID="{1590A239-2D40-43BE-8EA0-5566C3F99A3E}" presName="iconBgRect" presStyleLbl="bgShp" presStyleIdx="2" presStyleCnt="3"/>
      <dgm:spPr/>
    </dgm:pt>
    <dgm:pt modelId="{5CEC1ACD-F94C-4CF6-8B98-8741F59642D9}" type="pres">
      <dgm:prSet presAssocID="{1590A239-2D40-43BE-8EA0-5566C3F99A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B107EF5-CA9A-48A6-AE37-DC0CB3BE99D9}" type="pres">
      <dgm:prSet presAssocID="{1590A239-2D40-43BE-8EA0-5566C3F99A3E}" presName="spaceRect" presStyleCnt="0"/>
      <dgm:spPr/>
    </dgm:pt>
    <dgm:pt modelId="{B9FDF65F-4B09-408D-9C4E-AF58372DAF30}" type="pres">
      <dgm:prSet presAssocID="{1590A239-2D40-43BE-8EA0-5566C3F99A3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08E85B-8A64-4084-B017-C66199F98E19}" srcId="{89EC260A-1FF0-4410-BFB1-7BEEDD7E28BD}" destId="{6D7CE09A-0C70-4A66-9FC8-EFFE978F79CB}" srcOrd="0" destOrd="0" parTransId="{0ADD012D-7E26-4FA5-925E-EBAE5821F58A}" sibTransId="{D6C3D5BC-1187-4622-8D99-E652D647D018}"/>
    <dgm:cxn modelId="{C4E1199B-E1E4-444C-BDFA-94AD64991AAB}" srcId="{89EC260A-1FF0-4410-BFB1-7BEEDD7E28BD}" destId="{1590A239-2D40-43BE-8EA0-5566C3F99A3E}" srcOrd="2" destOrd="0" parTransId="{0AC588F1-CAF5-44C8-BF53-006E36BBF3AE}" sibTransId="{42674652-68F2-4965-818D-493BB80B0BDA}"/>
    <dgm:cxn modelId="{8B65CEB5-C12E-49B0-A9B0-00C19E988205}" srcId="{89EC260A-1FF0-4410-BFB1-7BEEDD7E28BD}" destId="{86C8980C-3BE6-4CCD-81BD-1D649B16FF83}" srcOrd="1" destOrd="0" parTransId="{E5869DFD-0160-4053-AF1D-9992B74B13F5}" sibTransId="{873A272D-B81A-4815-AD7D-3FAE41071609}"/>
    <dgm:cxn modelId="{F3BC29BD-924F-430C-B328-3B6DF6158202}" type="presOf" srcId="{89EC260A-1FF0-4410-BFB1-7BEEDD7E28BD}" destId="{2A656C7A-94D5-42CC-B098-BD63495BB6C3}" srcOrd="0" destOrd="0" presId="urn:microsoft.com/office/officeart/2018/5/layout/IconCircleLabelList"/>
    <dgm:cxn modelId="{4C5008D1-D107-403F-89B4-B4E4EAA091FE}" type="presOf" srcId="{86C8980C-3BE6-4CCD-81BD-1D649B16FF83}" destId="{642756A5-EA77-46D1-8D73-2C9C663E11B6}" srcOrd="0" destOrd="0" presId="urn:microsoft.com/office/officeart/2018/5/layout/IconCircleLabelList"/>
    <dgm:cxn modelId="{9DAF72F1-4863-43FF-BAFC-2C1A015B171B}" type="presOf" srcId="{1590A239-2D40-43BE-8EA0-5566C3F99A3E}" destId="{B9FDF65F-4B09-408D-9C4E-AF58372DAF30}" srcOrd="0" destOrd="0" presId="urn:microsoft.com/office/officeart/2018/5/layout/IconCircleLabelList"/>
    <dgm:cxn modelId="{76B827F2-3C81-426B-B6D8-EDAB6505D067}" type="presOf" srcId="{6D7CE09A-0C70-4A66-9FC8-EFFE978F79CB}" destId="{D63E30BD-EBB4-40F2-A9D5-2A420E97A762}" srcOrd="0" destOrd="0" presId="urn:microsoft.com/office/officeart/2018/5/layout/IconCircleLabelList"/>
    <dgm:cxn modelId="{150048CD-EF0A-4A8C-AB61-7AED3E5AD21A}" type="presParOf" srcId="{2A656C7A-94D5-42CC-B098-BD63495BB6C3}" destId="{D1F8F403-C86E-4512-A721-992DCCCA7EEF}" srcOrd="0" destOrd="0" presId="urn:microsoft.com/office/officeart/2018/5/layout/IconCircleLabelList"/>
    <dgm:cxn modelId="{40B9DDA2-FBD1-432A-99D5-D4600B4A00F3}" type="presParOf" srcId="{D1F8F403-C86E-4512-A721-992DCCCA7EEF}" destId="{0C7BE15D-6EBB-40BE-817B-6897AD53E394}" srcOrd="0" destOrd="0" presId="urn:microsoft.com/office/officeart/2018/5/layout/IconCircleLabelList"/>
    <dgm:cxn modelId="{6F304FD1-1EE7-4B48-98B4-0C195B943EBD}" type="presParOf" srcId="{D1F8F403-C86E-4512-A721-992DCCCA7EEF}" destId="{37B7AB78-1BE4-464A-8D1C-B8FCF7FBE2F9}" srcOrd="1" destOrd="0" presId="urn:microsoft.com/office/officeart/2018/5/layout/IconCircleLabelList"/>
    <dgm:cxn modelId="{1EE9604F-94B7-4AED-B32B-1E520B6AC159}" type="presParOf" srcId="{D1F8F403-C86E-4512-A721-992DCCCA7EEF}" destId="{0F55AC99-2E2A-40C4-98C2-EA6229FB08C6}" srcOrd="2" destOrd="0" presId="urn:microsoft.com/office/officeart/2018/5/layout/IconCircleLabelList"/>
    <dgm:cxn modelId="{C80692A2-2E32-4E8F-9454-D8EC8A1AA004}" type="presParOf" srcId="{D1F8F403-C86E-4512-A721-992DCCCA7EEF}" destId="{D63E30BD-EBB4-40F2-A9D5-2A420E97A762}" srcOrd="3" destOrd="0" presId="urn:microsoft.com/office/officeart/2018/5/layout/IconCircleLabelList"/>
    <dgm:cxn modelId="{9B855A06-4E12-4A0C-BB3E-1AFA254A4C34}" type="presParOf" srcId="{2A656C7A-94D5-42CC-B098-BD63495BB6C3}" destId="{4988931B-078E-403C-838F-8D18D080865A}" srcOrd="1" destOrd="0" presId="urn:microsoft.com/office/officeart/2018/5/layout/IconCircleLabelList"/>
    <dgm:cxn modelId="{E402AC08-9C7D-4DE5-9511-185BABC75A9B}" type="presParOf" srcId="{2A656C7A-94D5-42CC-B098-BD63495BB6C3}" destId="{172C4FDE-54B2-46E6-8045-2B35470025FF}" srcOrd="2" destOrd="0" presId="urn:microsoft.com/office/officeart/2018/5/layout/IconCircleLabelList"/>
    <dgm:cxn modelId="{75DCEB89-E26B-458D-AAC2-48DC399A13D8}" type="presParOf" srcId="{172C4FDE-54B2-46E6-8045-2B35470025FF}" destId="{80FF7B46-0F46-4BEB-9DB3-BD23CCFD524A}" srcOrd="0" destOrd="0" presId="urn:microsoft.com/office/officeart/2018/5/layout/IconCircleLabelList"/>
    <dgm:cxn modelId="{EB59DA91-F650-4588-84AD-2F19BB130F90}" type="presParOf" srcId="{172C4FDE-54B2-46E6-8045-2B35470025FF}" destId="{9D5BE6D6-653A-4529-9842-13A09BA8D2F2}" srcOrd="1" destOrd="0" presId="urn:microsoft.com/office/officeart/2018/5/layout/IconCircleLabelList"/>
    <dgm:cxn modelId="{B2F5A38A-2F45-4D14-8198-9CE4FA4414AD}" type="presParOf" srcId="{172C4FDE-54B2-46E6-8045-2B35470025FF}" destId="{424CB8AD-DE6A-49BC-9CAF-EF5C09A0DE82}" srcOrd="2" destOrd="0" presId="urn:microsoft.com/office/officeart/2018/5/layout/IconCircleLabelList"/>
    <dgm:cxn modelId="{C8727432-440F-465D-89D0-45A26FDA7030}" type="presParOf" srcId="{172C4FDE-54B2-46E6-8045-2B35470025FF}" destId="{642756A5-EA77-46D1-8D73-2C9C663E11B6}" srcOrd="3" destOrd="0" presId="urn:microsoft.com/office/officeart/2018/5/layout/IconCircleLabelList"/>
    <dgm:cxn modelId="{472510BA-F56B-4B35-8F15-FC1E9E94331F}" type="presParOf" srcId="{2A656C7A-94D5-42CC-B098-BD63495BB6C3}" destId="{E9AEF032-2C45-4010-A3AE-5E03690250DB}" srcOrd="3" destOrd="0" presId="urn:microsoft.com/office/officeart/2018/5/layout/IconCircleLabelList"/>
    <dgm:cxn modelId="{D134E608-BA4A-4F6F-979D-DF2160879210}" type="presParOf" srcId="{2A656C7A-94D5-42CC-B098-BD63495BB6C3}" destId="{40F440E1-C808-4E0C-B9B9-9762F818AAC0}" srcOrd="4" destOrd="0" presId="urn:microsoft.com/office/officeart/2018/5/layout/IconCircleLabelList"/>
    <dgm:cxn modelId="{16AA1C25-8CE2-4C87-A6C5-0AB1B55EF8C7}" type="presParOf" srcId="{40F440E1-C808-4E0C-B9B9-9762F818AAC0}" destId="{1A778CC8-FB80-48CC-89A2-7BE58184C539}" srcOrd="0" destOrd="0" presId="urn:microsoft.com/office/officeart/2018/5/layout/IconCircleLabelList"/>
    <dgm:cxn modelId="{3CB83CD5-2EAC-4068-AD42-EEB054B46CAE}" type="presParOf" srcId="{40F440E1-C808-4E0C-B9B9-9762F818AAC0}" destId="{5CEC1ACD-F94C-4CF6-8B98-8741F59642D9}" srcOrd="1" destOrd="0" presId="urn:microsoft.com/office/officeart/2018/5/layout/IconCircleLabelList"/>
    <dgm:cxn modelId="{E4C37BAB-6C9A-4046-9E88-02EB2F74D543}" type="presParOf" srcId="{40F440E1-C808-4E0C-B9B9-9762F818AAC0}" destId="{2B107EF5-CA9A-48A6-AE37-DC0CB3BE99D9}" srcOrd="2" destOrd="0" presId="urn:microsoft.com/office/officeart/2018/5/layout/IconCircleLabelList"/>
    <dgm:cxn modelId="{EC16E06E-63D3-431D-82F5-1AFBF58F246A}" type="presParOf" srcId="{40F440E1-C808-4E0C-B9B9-9762F818AAC0}" destId="{B9FDF65F-4B09-408D-9C4E-AF58372DAF3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32B1144-3304-45E8-9C86-616BCE19B0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DB035D5-1C26-46AA-848D-40D993A69BD6}">
      <dgm:prSet/>
      <dgm:spPr/>
      <dgm:t>
        <a:bodyPr/>
        <a:lstStyle/>
        <a:p>
          <a:pPr>
            <a:defRPr cap="all"/>
          </a:pPr>
          <a:r>
            <a:rPr lang="en-US"/>
            <a:t>Launch the system and login</a:t>
          </a:r>
        </a:p>
      </dgm:t>
    </dgm:pt>
    <dgm:pt modelId="{D2829350-5ADA-4F72-A808-5D9A3DC6FE8D}" type="parTrans" cxnId="{9AA20C02-693D-4E24-99A9-6C25F331393B}">
      <dgm:prSet/>
      <dgm:spPr/>
      <dgm:t>
        <a:bodyPr/>
        <a:lstStyle/>
        <a:p>
          <a:endParaRPr lang="en-US"/>
        </a:p>
      </dgm:t>
    </dgm:pt>
    <dgm:pt modelId="{B94EA8F3-6D74-41AF-8B3B-1FAFDD6FE050}" type="sibTrans" cxnId="{9AA20C02-693D-4E24-99A9-6C25F331393B}">
      <dgm:prSet/>
      <dgm:spPr/>
      <dgm:t>
        <a:bodyPr/>
        <a:lstStyle/>
        <a:p>
          <a:endParaRPr lang="en-US"/>
        </a:p>
      </dgm:t>
    </dgm:pt>
    <dgm:pt modelId="{AE895FFD-DCEB-461A-9F97-B8F25E0B8D50}">
      <dgm:prSet/>
      <dgm:spPr/>
      <dgm:t>
        <a:bodyPr/>
        <a:lstStyle/>
        <a:p>
          <a:pPr>
            <a:defRPr cap="all"/>
          </a:pPr>
          <a:r>
            <a:rPr lang="en-US"/>
            <a:t>Students can view/update profiles, view grades</a:t>
          </a:r>
        </a:p>
      </dgm:t>
    </dgm:pt>
    <dgm:pt modelId="{5E41B055-7C98-4F9A-9CFA-BF6B45147247}" type="parTrans" cxnId="{4D77DBF2-44CC-4969-B7CF-C7E78459436C}">
      <dgm:prSet/>
      <dgm:spPr/>
      <dgm:t>
        <a:bodyPr/>
        <a:lstStyle/>
        <a:p>
          <a:endParaRPr lang="en-US"/>
        </a:p>
      </dgm:t>
    </dgm:pt>
    <dgm:pt modelId="{37F9F742-CD73-48BC-8058-1FC94E51748B}" type="sibTrans" cxnId="{4D77DBF2-44CC-4969-B7CF-C7E78459436C}">
      <dgm:prSet/>
      <dgm:spPr/>
      <dgm:t>
        <a:bodyPr/>
        <a:lstStyle/>
        <a:p>
          <a:endParaRPr lang="en-US"/>
        </a:p>
      </dgm:t>
    </dgm:pt>
    <dgm:pt modelId="{7F95AEB1-E2B3-4118-9BCC-76C2B878732E}">
      <dgm:prSet/>
      <dgm:spPr/>
      <dgm:t>
        <a:bodyPr/>
        <a:lstStyle/>
        <a:p>
          <a:pPr>
            <a:defRPr cap="all"/>
          </a:pPr>
          <a:r>
            <a:rPr lang="en-US"/>
            <a:t>Admins can manage users, grades, and ECAs</a:t>
          </a:r>
        </a:p>
      </dgm:t>
    </dgm:pt>
    <dgm:pt modelId="{C3ABA0A3-BBE6-4388-89EE-75E5BFE25BA5}" type="parTrans" cxnId="{2AEFC4A0-CC30-41ED-ACAA-3F1B0E8A9A00}">
      <dgm:prSet/>
      <dgm:spPr/>
      <dgm:t>
        <a:bodyPr/>
        <a:lstStyle/>
        <a:p>
          <a:endParaRPr lang="en-US"/>
        </a:p>
      </dgm:t>
    </dgm:pt>
    <dgm:pt modelId="{F96409DE-85D6-40C8-B031-76A0AC1D0C9C}" type="sibTrans" cxnId="{2AEFC4A0-CC30-41ED-ACAA-3F1B0E8A9A00}">
      <dgm:prSet/>
      <dgm:spPr/>
      <dgm:t>
        <a:bodyPr/>
        <a:lstStyle/>
        <a:p>
          <a:endParaRPr lang="en-US"/>
        </a:p>
      </dgm:t>
    </dgm:pt>
    <dgm:pt modelId="{D58D15A8-ABB0-4DFF-A32C-60527DBD17E7}" type="pres">
      <dgm:prSet presAssocID="{032B1144-3304-45E8-9C86-616BCE19B00C}" presName="root" presStyleCnt="0">
        <dgm:presLayoutVars>
          <dgm:dir/>
          <dgm:resizeHandles val="exact"/>
        </dgm:presLayoutVars>
      </dgm:prSet>
      <dgm:spPr/>
    </dgm:pt>
    <dgm:pt modelId="{D3CB2E3D-3B70-4A49-B2D0-549E44848294}" type="pres">
      <dgm:prSet presAssocID="{DDB035D5-1C26-46AA-848D-40D993A69BD6}" presName="compNode" presStyleCnt="0"/>
      <dgm:spPr/>
    </dgm:pt>
    <dgm:pt modelId="{3DAC5478-283E-4F1B-8A9D-7DC4D5DE8F2F}" type="pres">
      <dgm:prSet presAssocID="{DDB035D5-1C26-46AA-848D-40D993A69BD6}" presName="iconBgRect" presStyleLbl="bgShp" presStyleIdx="0" presStyleCnt="3"/>
      <dgm:spPr/>
    </dgm:pt>
    <dgm:pt modelId="{C5FC8456-F061-4A63-AE88-5B89A2AAE855}" type="pres">
      <dgm:prSet presAssocID="{DDB035D5-1C26-46AA-848D-40D993A69B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6A6581F-5F98-49D0-B1F5-D9B8584EBC3D}" type="pres">
      <dgm:prSet presAssocID="{DDB035D5-1C26-46AA-848D-40D993A69BD6}" presName="spaceRect" presStyleCnt="0"/>
      <dgm:spPr/>
    </dgm:pt>
    <dgm:pt modelId="{B9A5F11A-26E0-4ADA-B012-B1A71D1B6EE8}" type="pres">
      <dgm:prSet presAssocID="{DDB035D5-1C26-46AA-848D-40D993A69BD6}" presName="textRect" presStyleLbl="revTx" presStyleIdx="0" presStyleCnt="3">
        <dgm:presLayoutVars>
          <dgm:chMax val="1"/>
          <dgm:chPref val="1"/>
        </dgm:presLayoutVars>
      </dgm:prSet>
      <dgm:spPr/>
    </dgm:pt>
    <dgm:pt modelId="{96F1630D-1EAA-434E-A978-05C36C9B27FB}" type="pres">
      <dgm:prSet presAssocID="{B94EA8F3-6D74-41AF-8B3B-1FAFDD6FE050}" presName="sibTrans" presStyleCnt="0"/>
      <dgm:spPr/>
    </dgm:pt>
    <dgm:pt modelId="{C2979983-BD0D-4189-81B0-66EDB16F2A62}" type="pres">
      <dgm:prSet presAssocID="{AE895FFD-DCEB-461A-9F97-B8F25E0B8D50}" presName="compNode" presStyleCnt="0"/>
      <dgm:spPr/>
    </dgm:pt>
    <dgm:pt modelId="{462816AA-68A6-4F81-AC9C-F8C76E47EBB7}" type="pres">
      <dgm:prSet presAssocID="{AE895FFD-DCEB-461A-9F97-B8F25E0B8D50}" presName="iconBgRect" presStyleLbl="bgShp" presStyleIdx="1" presStyleCnt="3"/>
      <dgm:spPr/>
    </dgm:pt>
    <dgm:pt modelId="{268809FD-6159-41D2-9984-C81D42363265}" type="pres">
      <dgm:prSet presAssocID="{AE895FFD-DCEB-461A-9F97-B8F25E0B8D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4D798025-419D-4DB7-8FEA-6E395578F9DE}" type="pres">
      <dgm:prSet presAssocID="{AE895FFD-DCEB-461A-9F97-B8F25E0B8D50}" presName="spaceRect" presStyleCnt="0"/>
      <dgm:spPr/>
    </dgm:pt>
    <dgm:pt modelId="{55A72D45-B382-4511-A810-E32ECFE2AB7E}" type="pres">
      <dgm:prSet presAssocID="{AE895FFD-DCEB-461A-9F97-B8F25E0B8D50}" presName="textRect" presStyleLbl="revTx" presStyleIdx="1" presStyleCnt="3">
        <dgm:presLayoutVars>
          <dgm:chMax val="1"/>
          <dgm:chPref val="1"/>
        </dgm:presLayoutVars>
      </dgm:prSet>
      <dgm:spPr/>
    </dgm:pt>
    <dgm:pt modelId="{09A68BC6-781D-4DD4-8C8D-F6E079914C4B}" type="pres">
      <dgm:prSet presAssocID="{37F9F742-CD73-48BC-8058-1FC94E51748B}" presName="sibTrans" presStyleCnt="0"/>
      <dgm:spPr/>
    </dgm:pt>
    <dgm:pt modelId="{4EDDB8CB-0C3C-451C-9C7B-ED96F4BCBF79}" type="pres">
      <dgm:prSet presAssocID="{7F95AEB1-E2B3-4118-9BCC-76C2B878732E}" presName="compNode" presStyleCnt="0"/>
      <dgm:spPr/>
    </dgm:pt>
    <dgm:pt modelId="{A30A3E97-D1D5-46FF-96D2-665379E4BB9D}" type="pres">
      <dgm:prSet presAssocID="{7F95AEB1-E2B3-4118-9BCC-76C2B878732E}" presName="iconBgRect" presStyleLbl="bgShp" presStyleIdx="2" presStyleCnt="3"/>
      <dgm:spPr/>
    </dgm:pt>
    <dgm:pt modelId="{4F4D2645-FEEE-4B06-A78A-FE8AC2B301E9}" type="pres">
      <dgm:prSet presAssocID="{7F95AEB1-E2B3-4118-9BCC-76C2B878732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AAC0940-7AF8-45F9-9A9C-318F6597ABCB}" type="pres">
      <dgm:prSet presAssocID="{7F95AEB1-E2B3-4118-9BCC-76C2B878732E}" presName="spaceRect" presStyleCnt="0"/>
      <dgm:spPr/>
    </dgm:pt>
    <dgm:pt modelId="{C30A5442-D271-424D-9FA2-D0FD02C4F7B7}" type="pres">
      <dgm:prSet presAssocID="{7F95AEB1-E2B3-4118-9BCC-76C2B878732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A20C02-693D-4E24-99A9-6C25F331393B}" srcId="{032B1144-3304-45E8-9C86-616BCE19B00C}" destId="{DDB035D5-1C26-46AA-848D-40D993A69BD6}" srcOrd="0" destOrd="0" parTransId="{D2829350-5ADA-4F72-A808-5D9A3DC6FE8D}" sibTransId="{B94EA8F3-6D74-41AF-8B3B-1FAFDD6FE050}"/>
    <dgm:cxn modelId="{50CC2C3D-5879-493F-B9BE-8C93BA5E1026}" type="presOf" srcId="{032B1144-3304-45E8-9C86-616BCE19B00C}" destId="{D58D15A8-ABB0-4DFF-A32C-60527DBD17E7}" srcOrd="0" destOrd="0" presId="urn:microsoft.com/office/officeart/2018/5/layout/IconCircleLabelList"/>
    <dgm:cxn modelId="{B982D85D-CB49-48E3-AF77-D20CA64D85AF}" type="presOf" srcId="{DDB035D5-1C26-46AA-848D-40D993A69BD6}" destId="{B9A5F11A-26E0-4ADA-B012-B1A71D1B6EE8}" srcOrd="0" destOrd="0" presId="urn:microsoft.com/office/officeart/2018/5/layout/IconCircleLabelList"/>
    <dgm:cxn modelId="{2AEFC4A0-CC30-41ED-ACAA-3F1B0E8A9A00}" srcId="{032B1144-3304-45E8-9C86-616BCE19B00C}" destId="{7F95AEB1-E2B3-4118-9BCC-76C2B878732E}" srcOrd="2" destOrd="0" parTransId="{C3ABA0A3-BBE6-4388-89EE-75E5BFE25BA5}" sibTransId="{F96409DE-85D6-40C8-B031-76A0AC1D0C9C}"/>
    <dgm:cxn modelId="{4A8B1CC7-806A-4DC5-94AC-7479A2A4EA3A}" type="presOf" srcId="{AE895FFD-DCEB-461A-9F97-B8F25E0B8D50}" destId="{55A72D45-B382-4511-A810-E32ECFE2AB7E}" srcOrd="0" destOrd="0" presId="urn:microsoft.com/office/officeart/2018/5/layout/IconCircleLabelList"/>
    <dgm:cxn modelId="{14268CF0-8425-484E-AFA0-3CA873202FC5}" type="presOf" srcId="{7F95AEB1-E2B3-4118-9BCC-76C2B878732E}" destId="{C30A5442-D271-424D-9FA2-D0FD02C4F7B7}" srcOrd="0" destOrd="0" presId="urn:microsoft.com/office/officeart/2018/5/layout/IconCircleLabelList"/>
    <dgm:cxn modelId="{4D77DBF2-44CC-4969-B7CF-C7E78459436C}" srcId="{032B1144-3304-45E8-9C86-616BCE19B00C}" destId="{AE895FFD-DCEB-461A-9F97-B8F25E0B8D50}" srcOrd="1" destOrd="0" parTransId="{5E41B055-7C98-4F9A-9CFA-BF6B45147247}" sibTransId="{37F9F742-CD73-48BC-8058-1FC94E51748B}"/>
    <dgm:cxn modelId="{10B7A7CE-0F48-4972-83B9-28D0DB998F49}" type="presParOf" srcId="{D58D15A8-ABB0-4DFF-A32C-60527DBD17E7}" destId="{D3CB2E3D-3B70-4A49-B2D0-549E44848294}" srcOrd="0" destOrd="0" presId="urn:microsoft.com/office/officeart/2018/5/layout/IconCircleLabelList"/>
    <dgm:cxn modelId="{06E7DED8-DFDB-4029-9489-764492E63843}" type="presParOf" srcId="{D3CB2E3D-3B70-4A49-B2D0-549E44848294}" destId="{3DAC5478-283E-4F1B-8A9D-7DC4D5DE8F2F}" srcOrd="0" destOrd="0" presId="urn:microsoft.com/office/officeart/2018/5/layout/IconCircleLabelList"/>
    <dgm:cxn modelId="{A68FD1CB-B370-4759-883D-6B06771D722A}" type="presParOf" srcId="{D3CB2E3D-3B70-4A49-B2D0-549E44848294}" destId="{C5FC8456-F061-4A63-AE88-5B89A2AAE855}" srcOrd="1" destOrd="0" presId="urn:microsoft.com/office/officeart/2018/5/layout/IconCircleLabelList"/>
    <dgm:cxn modelId="{77D92846-7C88-4BEE-88C3-A2027F7941B8}" type="presParOf" srcId="{D3CB2E3D-3B70-4A49-B2D0-549E44848294}" destId="{56A6581F-5F98-49D0-B1F5-D9B8584EBC3D}" srcOrd="2" destOrd="0" presId="urn:microsoft.com/office/officeart/2018/5/layout/IconCircleLabelList"/>
    <dgm:cxn modelId="{227DE55F-61AB-4643-B27E-F6D8AF5975BC}" type="presParOf" srcId="{D3CB2E3D-3B70-4A49-B2D0-549E44848294}" destId="{B9A5F11A-26E0-4ADA-B012-B1A71D1B6EE8}" srcOrd="3" destOrd="0" presId="urn:microsoft.com/office/officeart/2018/5/layout/IconCircleLabelList"/>
    <dgm:cxn modelId="{5F684936-49D7-4B87-924F-1D2BB93D9E87}" type="presParOf" srcId="{D58D15A8-ABB0-4DFF-A32C-60527DBD17E7}" destId="{96F1630D-1EAA-434E-A978-05C36C9B27FB}" srcOrd="1" destOrd="0" presId="urn:microsoft.com/office/officeart/2018/5/layout/IconCircleLabelList"/>
    <dgm:cxn modelId="{E73A1ACB-0658-47EF-8A81-D2AF32362A7D}" type="presParOf" srcId="{D58D15A8-ABB0-4DFF-A32C-60527DBD17E7}" destId="{C2979983-BD0D-4189-81B0-66EDB16F2A62}" srcOrd="2" destOrd="0" presId="urn:microsoft.com/office/officeart/2018/5/layout/IconCircleLabelList"/>
    <dgm:cxn modelId="{1FE0E242-78A8-4332-AB58-8014BB0FF1CA}" type="presParOf" srcId="{C2979983-BD0D-4189-81B0-66EDB16F2A62}" destId="{462816AA-68A6-4F81-AC9C-F8C76E47EBB7}" srcOrd="0" destOrd="0" presId="urn:microsoft.com/office/officeart/2018/5/layout/IconCircleLabelList"/>
    <dgm:cxn modelId="{B12E55CE-8CD3-48B3-B753-35161BC073D6}" type="presParOf" srcId="{C2979983-BD0D-4189-81B0-66EDB16F2A62}" destId="{268809FD-6159-41D2-9984-C81D42363265}" srcOrd="1" destOrd="0" presId="urn:microsoft.com/office/officeart/2018/5/layout/IconCircleLabelList"/>
    <dgm:cxn modelId="{8D4F0376-E2AD-4B09-84A7-671D288DDB83}" type="presParOf" srcId="{C2979983-BD0D-4189-81B0-66EDB16F2A62}" destId="{4D798025-419D-4DB7-8FEA-6E395578F9DE}" srcOrd="2" destOrd="0" presId="urn:microsoft.com/office/officeart/2018/5/layout/IconCircleLabelList"/>
    <dgm:cxn modelId="{A42A35D8-EF8D-41CD-9E01-67ACFFEAD939}" type="presParOf" srcId="{C2979983-BD0D-4189-81B0-66EDB16F2A62}" destId="{55A72D45-B382-4511-A810-E32ECFE2AB7E}" srcOrd="3" destOrd="0" presId="urn:microsoft.com/office/officeart/2018/5/layout/IconCircleLabelList"/>
    <dgm:cxn modelId="{774B6A93-E523-4639-9793-70FBD91B0E96}" type="presParOf" srcId="{D58D15A8-ABB0-4DFF-A32C-60527DBD17E7}" destId="{09A68BC6-781D-4DD4-8C8D-F6E079914C4B}" srcOrd="3" destOrd="0" presId="urn:microsoft.com/office/officeart/2018/5/layout/IconCircleLabelList"/>
    <dgm:cxn modelId="{C77F7D73-5B5C-421F-A886-EB5C7FEBDB04}" type="presParOf" srcId="{D58D15A8-ABB0-4DFF-A32C-60527DBD17E7}" destId="{4EDDB8CB-0C3C-451C-9C7B-ED96F4BCBF79}" srcOrd="4" destOrd="0" presId="urn:microsoft.com/office/officeart/2018/5/layout/IconCircleLabelList"/>
    <dgm:cxn modelId="{90215CCB-4CFD-4927-9FAE-F9799D3DCF8F}" type="presParOf" srcId="{4EDDB8CB-0C3C-451C-9C7B-ED96F4BCBF79}" destId="{A30A3E97-D1D5-46FF-96D2-665379E4BB9D}" srcOrd="0" destOrd="0" presId="urn:microsoft.com/office/officeart/2018/5/layout/IconCircleLabelList"/>
    <dgm:cxn modelId="{03AB99CE-7169-4FC7-BFCB-C580DB3E7CCB}" type="presParOf" srcId="{4EDDB8CB-0C3C-451C-9C7B-ED96F4BCBF79}" destId="{4F4D2645-FEEE-4B06-A78A-FE8AC2B301E9}" srcOrd="1" destOrd="0" presId="urn:microsoft.com/office/officeart/2018/5/layout/IconCircleLabelList"/>
    <dgm:cxn modelId="{6B01EE6F-46A6-4DAB-B4F3-CCE94B7F5A79}" type="presParOf" srcId="{4EDDB8CB-0C3C-451C-9C7B-ED96F4BCBF79}" destId="{6AAC0940-7AF8-45F9-9A9C-318F6597ABCB}" srcOrd="2" destOrd="0" presId="urn:microsoft.com/office/officeart/2018/5/layout/IconCircleLabelList"/>
    <dgm:cxn modelId="{AB31959E-2200-493B-96A1-4BD7601242D3}" type="presParOf" srcId="{4EDDB8CB-0C3C-451C-9C7B-ED96F4BCBF79}" destId="{C30A5442-D271-424D-9FA2-D0FD02C4F7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94BB92C-A98B-4872-A026-3BC4CA7544A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EEF41A4-4B1A-485E-9B55-35F96B132AC8}">
      <dgm:prSet/>
      <dgm:spPr/>
      <dgm:t>
        <a:bodyPr/>
        <a:lstStyle/>
        <a:p>
          <a:pPr>
            <a:defRPr cap="all"/>
          </a:pPr>
          <a:r>
            <a:rPr lang="en-US"/>
            <a:t>Password-based login with encrypted storage.</a:t>
          </a:r>
        </a:p>
      </dgm:t>
    </dgm:pt>
    <dgm:pt modelId="{B92ADFB0-2C12-4910-95FC-A761BC477B45}" type="parTrans" cxnId="{4F646B9C-D547-4E1D-9739-B17BB39B850A}">
      <dgm:prSet/>
      <dgm:spPr/>
      <dgm:t>
        <a:bodyPr/>
        <a:lstStyle/>
        <a:p>
          <a:endParaRPr lang="en-US"/>
        </a:p>
      </dgm:t>
    </dgm:pt>
    <dgm:pt modelId="{7ACC563A-67C0-4BFB-B89C-93EBC010A4B7}" type="sibTrans" cxnId="{4F646B9C-D547-4E1D-9739-B17BB39B850A}">
      <dgm:prSet/>
      <dgm:spPr/>
      <dgm:t>
        <a:bodyPr/>
        <a:lstStyle/>
        <a:p>
          <a:endParaRPr lang="en-US"/>
        </a:p>
      </dgm:t>
    </dgm:pt>
    <dgm:pt modelId="{758B9C94-F3F8-4248-8517-9A48366CAEB9}">
      <dgm:prSet/>
      <dgm:spPr/>
      <dgm:t>
        <a:bodyPr/>
        <a:lstStyle/>
        <a:p>
          <a:pPr>
            <a:defRPr cap="all"/>
          </a:pPr>
          <a:r>
            <a:rPr lang="en-US"/>
            <a:t>User verification before allowing access.</a:t>
          </a:r>
        </a:p>
      </dgm:t>
    </dgm:pt>
    <dgm:pt modelId="{01A4FD95-A548-4750-9231-BEE08E2FBA24}" type="parTrans" cxnId="{275950D0-4257-4565-BA3F-F480AEEDD933}">
      <dgm:prSet/>
      <dgm:spPr/>
      <dgm:t>
        <a:bodyPr/>
        <a:lstStyle/>
        <a:p>
          <a:endParaRPr lang="en-US"/>
        </a:p>
      </dgm:t>
    </dgm:pt>
    <dgm:pt modelId="{8D2AB797-A780-4135-9470-2D32F1E0A124}" type="sibTrans" cxnId="{275950D0-4257-4565-BA3F-F480AEEDD933}">
      <dgm:prSet/>
      <dgm:spPr/>
      <dgm:t>
        <a:bodyPr/>
        <a:lstStyle/>
        <a:p>
          <a:endParaRPr lang="en-US"/>
        </a:p>
      </dgm:t>
    </dgm:pt>
    <dgm:pt modelId="{774C597E-F536-4CCD-9377-076A2635A85F}">
      <dgm:prSet/>
      <dgm:spPr/>
      <dgm:t>
        <a:bodyPr/>
        <a:lstStyle/>
        <a:p>
          <a:pPr>
            <a:defRPr cap="all"/>
          </a:pPr>
          <a:r>
            <a:rPr lang="en-US"/>
            <a:t>Admin access restricted with role checks.</a:t>
          </a:r>
        </a:p>
      </dgm:t>
    </dgm:pt>
    <dgm:pt modelId="{9FF74E82-9582-4469-96FF-C2C09791C3C2}" type="parTrans" cxnId="{FAC51CAD-DE54-4978-AB97-C0669B293BF8}">
      <dgm:prSet/>
      <dgm:spPr/>
      <dgm:t>
        <a:bodyPr/>
        <a:lstStyle/>
        <a:p>
          <a:endParaRPr lang="en-US"/>
        </a:p>
      </dgm:t>
    </dgm:pt>
    <dgm:pt modelId="{E7F748F1-A1C6-4AE5-8450-F136F99E4663}" type="sibTrans" cxnId="{FAC51CAD-DE54-4978-AB97-C0669B293BF8}">
      <dgm:prSet/>
      <dgm:spPr/>
      <dgm:t>
        <a:bodyPr/>
        <a:lstStyle/>
        <a:p>
          <a:endParaRPr lang="en-US"/>
        </a:p>
      </dgm:t>
    </dgm:pt>
    <dgm:pt modelId="{ECB401A3-008C-4EE2-A173-6AE479667001}" type="pres">
      <dgm:prSet presAssocID="{294BB92C-A98B-4872-A026-3BC4CA7544AD}" presName="root" presStyleCnt="0">
        <dgm:presLayoutVars>
          <dgm:dir/>
          <dgm:resizeHandles val="exact"/>
        </dgm:presLayoutVars>
      </dgm:prSet>
      <dgm:spPr/>
    </dgm:pt>
    <dgm:pt modelId="{F6CF9CF1-8AFE-42BE-ABFC-34FA356BEFBB}" type="pres">
      <dgm:prSet presAssocID="{6EEF41A4-4B1A-485E-9B55-35F96B132AC8}" presName="compNode" presStyleCnt="0"/>
      <dgm:spPr/>
    </dgm:pt>
    <dgm:pt modelId="{36131A53-E7CD-4E95-AA0F-D7786A826414}" type="pres">
      <dgm:prSet presAssocID="{6EEF41A4-4B1A-485E-9B55-35F96B132AC8}" presName="iconBgRect" presStyleLbl="bgShp" presStyleIdx="0" presStyleCnt="3"/>
      <dgm:spPr/>
    </dgm:pt>
    <dgm:pt modelId="{5AA344D0-45E6-4811-89E6-053BC51178E8}" type="pres">
      <dgm:prSet presAssocID="{6EEF41A4-4B1A-485E-9B55-35F96B132A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C9A8711-786E-43D5-BAFC-85C85B5BF646}" type="pres">
      <dgm:prSet presAssocID="{6EEF41A4-4B1A-485E-9B55-35F96B132AC8}" presName="spaceRect" presStyleCnt="0"/>
      <dgm:spPr/>
    </dgm:pt>
    <dgm:pt modelId="{FBA9DF12-66EE-464F-BF74-9D9088C54BCF}" type="pres">
      <dgm:prSet presAssocID="{6EEF41A4-4B1A-485E-9B55-35F96B132AC8}" presName="textRect" presStyleLbl="revTx" presStyleIdx="0" presStyleCnt="3">
        <dgm:presLayoutVars>
          <dgm:chMax val="1"/>
          <dgm:chPref val="1"/>
        </dgm:presLayoutVars>
      </dgm:prSet>
      <dgm:spPr/>
    </dgm:pt>
    <dgm:pt modelId="{E3A87CB0-85D4-46BD-8630-901BA63CD761}" type="pres">
      <dgm:prSet presAssocID="{7ACC563A-67C0-4BFB-B89C-93EBC010A4B7}" presName="sibTrans" presStyleCnt="0"/>
      <dgm:spPr/>
    </dgm:pt>
    <dgm:pt modelId="{C7249081-CEFB-44FB-AE05-ED037E4E9EED}" type="pres">
      <dgm:prSet presAssocID="{758B9C94-F3F8-4248-8517-9A48366CAEB9}" presName="compNode" presStyleCnt="0"/>
      <dgm:spPr/>
    </dgm:pt>
    <dgm:pt modelId="{BFF7C819-9089-4CD6-8B66-D85E919FC7FE}" type="pres">
      <dgm:prSet presAssocID="{758B9C94-F3F8-4248-8517-9A48366CAEB9}" presName="iconBgRect" presStyleLbl="bgShp" presStyleIdx="1" presStyleCnt="3"/>
      <dgm:spPr/>
    </dgm:pt>
    <dgm:pt modelId="{6D13DE43-280F-49DE-BB3F-08DC2D7EC4AB}" type="pres">
      <dgm:prSet presAssocID="{758B9C94-F3F8-4248-8517-9A48366CAE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7DBB76C-DF62-4968-902E-D79C79F33EC9}" type="pres">
      <dgm:prSet presAssocID="{758B9C94-F3F8-4248-8517-9A48366CAEB9}" presName="spaceRect" presStyleCnt="0"/>
      <dgm:spPr/>
    </dgm:pt>
    <dgm:pt modelId="{6E66D6C3-3079-4F5F-9BDA-B44DBB1B26AD}" type="pres">
      <dgm:prSet presAssocID="{758B9C94-F3F8-4248-8517-9A48366CAEB9}" presName="textRect" presStyleLbl="revTx" presStyleIdx="1" presStyleCnt="3">
        <dgm:presLayoutVars>
          <dgm:chMax val="1"/>
          <dgm:chPref val="1"/>
        </dgm:presLayoutVars>
      </dgm:prSet>
      <dgm:spPr/>
    </dgm:pt>
    <dgm:pt modelId="{A139D53B-F7AB-4349-AB88-FDD237F48A2E}" type="pres">
      <dgm:prSet presAssocID="{8D2AB797-A780-4135-9470-2D32F1E0A124}" presName="sibTrans" presStyleCnt="0"/>
      <dgm:spPr/>
    </dgm:pt>
    <dgm:pt modelId="{67B81716-CCD9-47A1-8D69-125CD790A540}" type="pres">
      <dgm:prSet presAssocID="{774C597E-F536-4CCD-9377-076A2635A85F}" presName="compNode" presStyleCnt="0"/>
      <dgm:spPr/>
    </dgm:pt>
    <dgm:pt modelId="{D217AA51-775E-4113-A467-0A90F9C19F25}" type="pres">
      <dgm:prSet presAssocID="{774C597E-F536-4CCD-9377-076A2635A85F}" presName="iconBgRect" presStyleLbl="bgShp" presStyleIdx="2" presStyleCnt="3"/>
      <dgm:spPr/>
    </dgm:pt>
    <dgm:pt modelId="{0CAC6354-0E45-4797-BEB9-3ACE9F93AC7A}" type="pres">
      <dgm:prSet presAssocID="{774C597E-F536-4CCD-9377-076A2635A85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C90947F-65A9-4DBA-962E-0725F38D9C23}" type="pres">
      <dgm:prSet presAssocID="{774C597E-F536-4CCD-9377-076A2635A85F}" presName="spaceRect" presStyleCnt="0"/>
      <dgm:spPr/>
    </dgm:pt>
    <dgm:pt modelId="{FD603EA0-47A4-465A-B302-6CC03990210F}" type="pres">
      <dgm:prSet presAssocID="{774C597E-F536-4CCD-9377-076A2635A85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75A900-E486-4C30-B87D-3F48AD442BCE}" type="presOf" srcId="{294BB92C-A98B-4872-A026-3BC4CA7544AD}" destId="{ECB401A3-008C-4EE2-A173-6AE479667001}" srcOrd="0" destOrd="0" presId="urn:microsoft.com/office/officeart/2018/5/layout/IconCircleLabelList"/>
    <dgm:cxn modelId="{DCC96040-E2CC-4E7B-9D4C-59B39DFF307B}" type="presOf" srcId="{758B9C94-F3F8-4248-8517-9A48366CAEB9}" destId="{6E66D6C3-3079-4F5F-9BDA-B44DBB1B26AD}" srcOrd="0" destOrd="0" presId="urn:microsoft.com/office/officeart/2018/5/layout/IconCircleLabelList"/>
    <dgm:cxn modelId="{DD03DC90-D7C9-4F88-948C-32E4004E0A61}" type="presOf" srcId="{774C597E-F536-4CCD-9377-076A2635A85F}" destId="{FD603EA0-47A4-465A-B302-6CC03990210F}" srcOrd="0" destOrd="0" presId="urn:microsoft.com/office/officeart/2018/5/layout/IconCircleLabelList"/>
    <dgm:cxn modelId="{4F646B9C-D547-4E1D-9739-B17BB39B850A}" srcId="{294BB92C-A98B-4872-A026-3BC4CA7544AD}" destId="{6EEF41A4-4B1A-485E-9B55-35F96B132AC8}" srcOrd="0" destOrd="0" parTransId="{B92ADFB0-2C12-4910-95FC-A761BC477B45}" sibTransId="{7ACC563A-67C0-4BFB-B89C-93EBC010A4B7}"/>
    <dgm:cxn modelId="{FAC51CAD-DE54-4978-AB97-C0669B293BF8}" srcId="{294BB92C-A98B-4872-A026-3BC4CA7544AD}" destId="{774C597E-F536-4CCD-9377-076A2635A85F}" srcOrd="2" destOrd="0" parTransId="{9FF74E82-9582-4469-96FF-C2C09791C3C2}" sibTransId="{E7F748F1-A1C6-4AE5-8450-F136F99E4663}"/>
    <dgm:cxn modelId="{B16F71B3-F582-4624-925C-D1F4EEB86842}" type="presOf" srcId="{6EEF41A4-4B1A-485E-9B55-35F96B132AC8}" destId="{FBA9DF12-66EE-464F-BF74-9D9088C54BCF}" srcOrd="0" destOrd="0" presId="urn:microsoft.com/office/officeart/2018/5/layout/IconCircleLabelList"/>
    <dgm:cxn modelId="{275950D0-4257-4565-BA3F-F480AEEDD933}" srcId="{294BB92C-A98B-4872-A026-3BC4CA7544AD}" destId="{758B9C94-F3F8-4248-8517-9A48366CAEB9}" srcOrd="1" destOrd="0" parTransId="{01A4FD95-A548-4750-9231-BEE08E2FBA24}" sibTransId="{8D2AB797-A780-4135-9470-2D32F1E0A124}"/>
    <dgm:cxn modelId="{0BA07DBF-48D6-4DF0-8AE5-37BBFC61AE6B}" type="presParOf" srcId="{ECB401A3-008C-4EE2-A173-6AE479667001}" destId="{F6CF9CF1-8AFE-42BE-ABFC-34FA356BEFBB}" srcOrd="0" destOrd="0" presId="urn:microsoft.com/office/officeart/2018/5/layout/IconCircleLabelList"/>
    <dgm:cxn modelId="{F25E0109-8DC8-4D36-9331-333E7A3028A5}" type="presParOf" srcId="{F6CF9CF1-8AFE-42BE-ABFC-34FA356BEFBB}" destId="{36131A53-E7CD-4E95-AA0F-D7786A826414}" srcOrd="0" destOrd="0" presId="urn:microsoft.com/office/officeart/2018/5/layout/IconCircleLabelList"/>
    <dgm:cxn modelId="{CDFA7859-1B2C-493D-B776-3D2B46892FDB}" type="presParOf" srcId="{F6CF9CF1-8AFE-42BE-ABFC-34FA356BEFBB}" destId="{5AA344D0-45E6-4811-89E6-053BC51178E8}" srcOrd="1" destOrd="0" presId="urn:microsoft.com/office/officeart/2018/5/layout/IconCircleLabelList"/>
    <dgm:cxn modelId="{321CF2C4-2755-406A-8F20-E4AA57895FA4}" type="presParOf" srcId="{F6CF9CF1-8AFE-42BE-ABFC-34FA356BEFBB}" destId="{BC9A8711-786E-43D5-BAFC-85C85B5BF646}" srcOrd="2" destOrd="0" presId="urn:microsoft.com/office/officeart/2018/5/layout/IconCircleLabelList"/>
    <dgm:cxn modelId="{133CC14D-A3ED-4E48-81B0-052C9C76E3A9}" type="presParOf" srcId="{F6CF9CF1-8AFE-42BE-ABFC-34FA356BEFBB}" destId="{FBA9DF12-66EE-464F-BF74-9D9088C54BCF}" srcOrd="3" destOrd="0" presId="urn:microsoft.com/office/officeart/2018/5/layout/IconCircleLabelList"/>
    <dgm:cxn modelId="{96C0AF75-343F-49AC-BC2C-18625D86C2FC}" type="presParOf" srcId="{ECB401A3-008C-4EE2-A173-6AE479667001}" destId="{E3A87CB0-85D4-46BD-8630-901BA63CD761}" srcOrd="1" destOrd="0" presId="urn:microsoft.com/office/officeart/2018/5/layout/IconCircleLabelList"/>
    <dgm:cxn modelId="{C4086E29-D3A2-456C-A58F-895C36E2510A}" type="presParOf" srcId="{ECB401A3-008C-4EE2-A173-6AE479667001}" destId="{C7249081-CEFB-44FB-AE05-ED037E4E9EED}" srcOrd="2" destOrd="0" presId="urn:microsoft.com/office/officeart/2018/5/layout/IconCircleLabelList"/>
    <dgm:cxn modelId="{8AF89093-D340-4FF9-B7F9-803E0E6D641A}" type="presParOf" srcId="{C7249081-CEFB-44FB-AE05-ED037E4E9EED}" destId="{BFF7C819-9089-4CD6-8B66-D85E919FC7FE}" srcOrd="0" destOrd="0" presId="urn:microsoft.com/office/officeart/2018/5/layout/IconCircleLabelList"/>
    <dgm:cxn modelId="{3F09E6D0-9D7C-4126-9098-8583242E09AC}" type="presParOf" srcId="{C7249081-CEFB-44FB-AE05-ED037E4E9EED}" destId="{6D13DE43-280F-49DE-BB3F-08DC2D7EC4AB}" srcOrd="1" destOrd="0" presId="urn:microsoft.com/office/officeart/2018/5/layout/IconCircleLabelList"/>
    <dgm:cxn modelId="{927B30C9-3B6D-4F18-AB26-294EF2E6A625}" type="presParOf" srcId="{C7249081-CEFB-44FB-AE05-ED037E4E9EED}" destId="{17DBB76C-DF62-4968-902E-D79C79F33EC9}" srcOrd="2" destOrd="0" presId="urn:microsoft.com/office/officeart/2018/5/layout/IconCircleLabelList"/>
    <dgm:cxn modelId="{37D72A5E-A2BC-47B0-B53A-6E74903D385A}" type="presParOf" srcId="{C7249081-CEFB-44FB-AE05-ED037E4E9EED}" destId="{6E66D6C3-3079-4F5F-9BDA-B44DBB1B26AD}" srcOrd="3" destOrd="0" presId="urn:microsoft.com/office/officeart/2018/5/layout/IconCircleLabelList"/>
    <dgm:cxn modelId="{82AC7A6A-57BC-4B1D-A72F-C79911B75E44}" type="presParOf" srcId="{ECB401A3-008C-4EE2-A173-6AE479667001}" destId="{A139D53B-F7AB-4349-AB88-FDD237F48A2E}" srcOrd="3" destOrd="0" presId="urn:microsoft.com/office/officeart/2018/5/layout/IconCircleLabelList"/>
    <dgm:cxn modelId="{67021CF9-6EB0-4E07-B38E-019FEA3FFD19}" type="presParOf" srcId="{ECB401A3-008C-4EE2-A173-6AE479667001}" destId="{67B81716-CCD9-47A1-8D69-125CD790A540}" srcOrd="4" destOrd="0" presId="urn:microsoft.com/office/officeart/2018/5/layout/IconCircleLabelList"/>
    <dgm:cxn modelId="{32652BD6-F5FB-4BF6-8D71-5C84AC7B42B8}" type="presParOf" srcId="{67B81716-CCD9-47A1-8D69-125CD790A540}" destId="{D217AA51-775E-4113-A467-0A90F9C19F25}" srcOrd="0" destOrd="0" presId="urn:microsoft.com/office/officeart/2018/5/layout/IconCircleLabelList"/>
    <dgm:cxn modelId="{D274A6AC-E032-46F6-9FC7-E36C6E3719CB}" type="presParOf" srcId="{67B81716-CCD9-47A1-8D69-125CD790A540}" destId="{0CAC6354-0E45-4797-BEB9-3ACE9F93AC7A}" srcOrd="1" destOrd="0" presId="urn:microsoft.com/office/officeart/2018/5/layout/IconCircleLabelList"/>
    <dgm:cxn modelId="{74A2CED2-BC4D-413B-9495-856E4FE71226}" type="presParOf" srcId="{67B81716-CCD9-47A1-8D69-125CD790A540}" destId="{1C90947F-65A9-4DBA-962E-0725F38D9C23}" srcOrd="2" destOrd="0" presId="urn:microsoft.com/office/officeart/2018/5/layout/IconCircleLabelList"/>
    <dgm:cxn modelId="{06ED050D-09DF-4146-B533-34C6700EEC7E}" type="presParOf" srcId="{67B81716-CCD9-47A1-8D69-125CD790A540}" destId="{FD603EA0-47A4-465A-B302-6CC03990210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650B57C-A7B2-429F-9614-EEE6C8D717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D9C35A8-63BE-4D46-8D93-2F233598A383}">
      <dgm:prSet/>
      <dgm:spPr/>
      <dgm:t>
        <a:bodyPr/>
        <a:lstStyle/>
        <a:p>
          <a:pPr>
            <a:defRPr cap="all"/>
          </a:pPr>
          <a:r>
            <a:rPr lang="en-US"/>
            <a:t>Functional testing for login, registration, data entry</a:t>
          </a:r>
        </a:p>
      </dgm:t>
    </dgm:pt>
    <dgm:pt modelId="{65D3672E-F4C9-4EFE-A4F6-900DAB80A9EB}" type="parTrans" cxnId="{375BF387-9D9E-43D0-9A5A-104DAD01857F}">
      <dgm:prSet/>
      <dgm:spPr/>
      <dgm:t>
        <a:bodyPr/>
        <a:lstStyle/>
        <a:p>
          <a:endParaRPr lang="en-US"/>
        </a:p>
      </dgm:t>
    </dgm:pt>
    <dgm:pt modelId="{31713AE1-ECE5-44F3-81B4-F651A9BE88C2}" type="sibTrans" cxnId="{375BF387-9D9E-43D0-9A5A-104DAD01857F}">
      <dgm:prSet/>
      <dgm:spPr/>
      <dgm:t>
        <a:bodyPr/>
        <a:lstStyle/>
        <a:p>
          <a:endParaRPr lang="en-US"/>
        </a:p>
      </dgm:t>
    </dgm:pt>
    <dgm:pt modelId="{3D949858-744F-44F2-A34A-2517795BEF0D}">
      <dgm:prSet/>
      <dgm:spPr/>
      <dgm:t>
        <a:bodyPr/>
        <a:lstStyle/>
        <a:p>
          <a:pPr>
            <a:defRPr cap="all"/>
          </a:pPr>
          <a:r>
            <a:rPr lang="en-US"/>
            <a:t>Test scenarios simulate real use cases</a:t>
          </a:r>
        </a:p>
      </dgm:t>
    </dgm:pt>
    <dgm:pt modelId="{2C410611-04A6-4493-8CCF-A4A93D75612C}" type="parTrans" cxnId="{A3F14852-DAAF-4546-BFE1-5775EE946C2E}">
      <dgm:prSet/>
      <dgm:spPr/>
      <dgm:t>
        <a:bodyPr/>
        <a:lstStyle/>
        <a:p>
          <a:endParaRPr lang="en-US"/>
        </a:p>
      </dgm:t>
    </dgm:pt>
    <dgm:pt modelId="{21E13287-9AD3-4A8C-B9F5-9A0F6515F84F}" type="sibTrans" cxnId="{A3F14852-DAAF-4546-BFE1-5775EE946C2E}">
      <dgm:prSet/>
      <dgm:spPr/>
      <dgm:t>
        <a:bodyPr/>
        <a:lstStyle/>
        <a:p>
          <a:endParaRPr lang="en-US"/>
        </a:p>
      </dgm:t>
    </dgm:pt>
    <dgm:pt modelId="{ACCF3C38-648C-4442-B55E-2A90814298B4}">
      <dgm:prSet/>
      <dgm:spPr/>
      <dgm:t>
        <a:bodyPr/>
        <a:lstStyle/>
        <a:p>
          <a:pPr>
            <a:defRPr cap="all"/>
          </a:pPr>
          <a:r>
            <a:rPr lang="en-US"/>
            <a:t>Successful validation for most test cases</a:t>
          </a:r>
        </a:p>
      </dgm:t>
    </dgm:pt>
    <dgm:pt modelId="{DC50E289-54F0-4812-826A-B8A74286ADD9}" type="parTrans" cxnId="{354F6423-09E4-44C1-B272-F4EB4FB9982C}">
      <dgm:prSet/>
      <dgm:spPr/>
      <dgm:t>
        <a:bodyPr/>
        <a:lstStyle/>
        <a:p>
          <a:endParaRPr lang="en-US"/>
        </a:p>
      </dgm:t>
    </dgm:pt>
    <dgm:pt modelId="{408D6D9C-8148-4A0D-8B87-5ED1C0F8D582}" type="sibTrans" cxnId="{354F6423-09E4-44C1-B272-F4EB4FB9982C}">
      <dgm:prSet/>
      <dgm:spPr/>
      <dgm:t>
        <a:bodyPr/>
        <a:lstStyle/>
        <a:p>
          <a:endParaRPr lang="en-US"/>
        </a:p>
      </dgm:t>
    </dgm:pt>
    <dgm:pt modelId="{01FE0C59-D5A4-4104-8D3E-48CFD714DD85}" type="pres">
      <dgm:prSet presAssocID="{0650B57C-A7B2-429F-9614-EEE6C8D717FD}" presName="root" presStyleCnt="0">
        <dgm:presLayoutVars>
          <dgm:dir/>
          <dgm:resizeHandles val="exact"/>
        </dgm:presLayoutVars>
      </dgm:prSet>
      <dgm:spPr/>
    </dgm:pt>
    <dgm:pt modelId="{4092C18C-79F2-41CC-BADD-0F8656BD2A4E}" type="pres">
      <dgm:prSet presAssocID="{9D9C35A8-63BE-4D46-8D93-2F233598A383}" presName="compNode" presStyleCnt="0"/>
      <dgm:spPr/>
    </dgm:pt>
    <dgm:pt modelId="{A552D4AE-5106-41D1-A900-7ED38C7656D2}" type="pres">
      <dgm:prSet presAssocID="{9D9C35A8-63BE-4D46-8D93-2F233598A383}" presName="iconBgRect" presStyleLbl="bgShp" presStyleIdx="0" presStyleCnt="3"/>
      <dgm:spPr/>
    </dgm:pt>
    <dgm:pt modelId="{E6316094-75BE-4DE4-931C-6986C40E36E5}" type="pres">
      <dgm:prSet presAssocID="{9D9C35A8-63BE-4D46-8D93-2F233598A38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903E6FF-A749-42CC-B876-EB86EF1ACEF0}" type="pres">
      <dgm:prSet presAssocID="{9D9C35A8-63BE-4D46-8D93-2F233598A383}" presName="spaceRect" presStyleCnt="0"/>
      <dgm:spPr/>
    </dgm:pt>
    <dgm:pt modelId="{CAA0C6F1-10C5-4C80-BF7B-6F4C4C3C17F1}" type="pres">
      <dgm:prSet presAssocID="{9D9C35A8-63BE-4D46-8D93-2F233598A383}" presName="textRect" presStyleLbl="revTx" presStyleIdx="0" presStyleCnt="3">
        <dgm:presLayoutVars>
          <dgm:chMax val="1"/>
          <dgm:chPref val="1"/>
        </dgm:presLayoutVars>
      </dgm:prSet>
      <dgm:spPr/>
    </dgm:pt>
    <dgm:pt modelId="{62E66828-DBF1-45A1-8B6C-1133A85B4CC0}" type="pres">
      <dgm:prSet presAssocID="{31713AE1-ECE5-44F3-81B4-F651A9BE88C2}" presName="sibTrans" presStyleCnt="0"/>
      <dgm:spPr/>
    </dgm:pt>
    <dgm:pt modelId="{97E19C18-78B2-4C10-8EFA-59CB115EDF88}" type="pres">
      <dgm:prSet presAssocID="{3D949858-744F-44F2-A34A-2517795BEF0D}" presName="compNode" presStyleCnt="0"/>
      <dgm:spPr/>
    </dgm:pt>
    <dgm:pt modelId="{681ACDB5-C414-4646-83FF-B1003AC03EDE}" type="pres">
      <dgm:prSet presAssocID="{3D949858-744F-44F2-A34A-2517795BEF0D}" presName="iconBgRect" presStyleLbl="bgShp" presStyleIdx="1" presStyleCnt="3"/>
      <dgm:spPr/>
    </dgm:pt>
    <dgm:pt modelId="{F14DB144-C8F2-4AE3-9B14-55778762678A}" type="pres">
      <dgm:prSet presAssocID="{3D949858-744F-44F2-A34A-2517795BEF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ADED746-865F-41CE-A3A0-E9D7CBBC4F92}" type="pres">
      <dgm:prSet presAssocID="{3D949858-744F-44F2-A34A-2517795BEF0D}" presName="spaceRect" presStyleCnt="0"/>
      <dgm:spPr/>
    </dgm:pt>
    <dgm:pt modelId="{F44B5021-B779-492D-9711-F337E9BD2F3D}" type="pres">
      <dgm:prSet presAssocID="{3D949858-744F-44F2-A34A-2517795BEF0D}" presName="textRect" presStyleLbl="revTx" presStyleIdx="1" presStyleCnt="3">
        <dgm:presLayoutVars>
          <dgm:chMax val="1"/>
          <dgm:chPref val="1"/>
        </dgm:presLayoutVars>
      </dgm:prSet>
      <dgm:spPr/>
    </dgm:pt>
    <dgm:pt modelId="{E68FD5F3-9E7B-4E34-BE34-1C612AF86F58}" type="pres">
      <dgm:prSet presAssocID="{21E13287-9AD3-4A8C-B9F5-9A0F6515F84F}" presName="sibTrans" presStyleCnt="0"/>
      <dgm:spPr/>
    </dgm:pt>
    <dgm:pt modelId="{545625D5-8BDC-40FB-8636-52A609C5DC5D}" type="pres">
      <dgm:prSet presAssocID="{ACCF3C38-648C-4442-B55E-2A90814298B4}" presName="compNode" presStyleCnt="0"/>
      <dgm:spPr/>
    </dgm:pt>
    <dgm:pt modelId="{CE4F17C8-8E77-4064-8A32-B23062FDFBA6}" type="pres">
      <dgm:prSet presAssocID="{ACCF3C38-648C-4442-B55E-2A90814298B4}" presName="iconBgRect" presStyleLbl="bgShp" presStyleIdx="2" presStyleCnt="3"/>
      <dgm:spPr/>
    </dgm:pt>
    <dgm:pt modelId="{C4D628D5-221D-4198-AEF6-DE33CA1ACA5E}" type="pres">
      <dgm:prSet presAssocID="{ACCF3C38-648C-4442-B55E-2A90814298B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C603BED0-8882-4815-8850-0B92723D275A}" type="pres">
      <dgm:prSet presAssocID="{ACCF3C38-648C-4442-B55E-2A90814298B4}" presName="spaceRect" presStyleCnt="0"/>
      <dgm:spPr/>
    </dgm:pt>
    <dgm:pt modelId="{58BC8E95-69F0-41EB-A025-0D59DB2927B7}" type="pres">
      <dgm:prSet presAssocID="{ACCF3C38-648C-4442-B55E-2A90814298B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E388B03-BD5C-4FD3-B19D-C8E42E78E7DE}" type="presOf" srcId="{3D949858-744F-44F2-A34A-2517795BEF0D}" destId="{F44B5021-B779-492D-9711-F337E9BD2F3D}" srcOrd="0" destOrd="0" presId="urn:microsoft.com/office/officeart/2018/5/layout/IconCircleLabelList"/>
    <dgm:cxn modelId="{354F6423-09E4-44C1-B272-F4EB4FB9982C}" srcId="{0650B57C-A7B2-429F-9614-EEE6C8D717FD}" destId="{ACCF3C38-648C-4442-B55E-2A90814298B4}" srcOrd="2" destOrd="0" parTransId="{DC50E289-54F0-4812-826A-B8A74286ADD9}" sibTransId="{408D6D9C-8148-4A0D-8B87-5ED1C0F8D582}"/>
    <dgm:cxn modelId="{89597E45-E3BD-4E51-866E-DBC8F8E35423}" type="presOf" srcId="{0650B57C-A7B2-429F-9614-EEE6C8D717FD}" destId="{01FE0C59-D5A4-4104-8D3E-48CFD714DD85}" srcOrd="0" destOrd="0" presId="urn:microsoft.com/office/officeart/2018/5/layout/IconCircleLabelList"/>
    <dgm:cxn modelId="{96587C4C-44D1-4CE2-A4DF-6DAA89D5C762}" type="presOf" srcId="{9D9C35A8-63BE-4D46-8D93-2F233598A383}" destId="{CAA0C6F1-10C5-4C80-BF7B-6F4C4C3C17F1}" srcOrd="0" destOrd="0" presId="urn:microsoft.com/office/officeart/2018/5/layout/IconCircleLabelList"/>
    <dgm:cxn modelId="{A3F14852-DAAF-4546-BFE1-5775EE946C2E}" srcId="{0650B57C-A7B2-429F-9614-EEE6C8D717FD}" destId="{3D949858-744F-44F2-A34A-2517795BEF0D}" srcOrd="1" destOrd="0" parTransId="{2C410611-04A6-4493-8CCF-A4A93D75612C}" sibTransId="{21E13287-9AD3-4A8C-B9F5-9A0F6515F84F}"/>
    <dgm:cxn modelId="{6620405A-DDDF-491F-86F1-B8AF548CF065}" type="presOf" srcId="{ACCF3C38-648C-4442-B55E-2A90814298B4}" destId="{58BC8E95-69F0-41EB-A025-0D59DB2927B7}" srcOrd="0" destOrd="0" presId="urn:microsoft.com/office/officeart/2018/5/layout/IconCircleLabelList"/>
    <dgm:cxn modelId="{375BF387-9D9E-43D0-9A5A-104DAD01857F}" srcId="{0650B57C-A7B2-429F-9614-EEE6C8D717FD}" destId="{9D9C35A8-63BE-4D46-8D93-2F233598A383}" srcOrd="0" destOrd="0" parTransId="{65D3672E-F4C9-4EFE-A4F6-900DAB80A9EB}" sibTransId="{31713AE1-ECE5-44F3-81B4-F651A9BE88C2}"/>
    <dgm:cxn modelId="{D6A07422-AB8C-4C97-8858-0395B7E1E4CF}" type="presParOf" srcId="{01FE0C59-D5A4-4104-8D3E-48CFD714DD85}" destId="{4092C18C-79F2-41CC-BADD-0F8656BD2A4E}" srcOrd="0" destOrd="0" presId="urn:microsoft.com/office/officeart/2018/5/layout/IconCircleLabelList"/>
    <dgm:cxn modelId="{D830FB42-0F69-455A-90BB-D2BBAB294809}" type="presParOf" srcId="{4092C18C-79F2-41CC-BADD-0F8656BD2A4E}" destId="{A552D4AE-5106-41D1-A900-7ED38C7656D2}" srcOrd="0" destOrd="0" presId="urn:microsoft.com/office/officeart/2018/5/layout/IconCircleLabelList"/>
    <dgm:cxn modelId="{ECE69E8B-D60E-4E42-B64F-03F425DEC83E}" type="presParOf" srcId="{4092C18C-79F2-41CC-BADD-0F8656BD2A4E}" destId="{E6316094-75BE-4DE4-931C-6986C40E36E5}" srcOrd="1" destOrd="0" presId="urn:microsoft.com/office/officeart/2018/5/layout/IconCircleLabelList"/>
    <dgm:cxn modelId="{AA2CFD5A-C7D7-4735-A463-A0E2479EF98D}" type="presParOf" srcId="{4092C18C-79F2-41CC-BADD-0F8656BD2A4E}" destId="{0903E6FF-A749-42CC-B876-EB86EF1ACEF0}" srcOrd="2" destOrd="0" presId="urn:microsoft.com/office/officeart/2018/5/layout/IconCircleLabelList"/>
    <dgm:cxn modelId="{A8E6674A-4564-44AD-965F-DDEBD235040C}" type="presParOf" srcId="{4092C18C-79F2-41CC-BADD-0F8656BD2A4E}" destId="{CAA0C6F1-10C5-4C80-BF7B-6F4C4C3C17F1}" srcOrd="3" destOrd="0" presId="urn:microsoft.com/office/officeart/2018/5/layout/IconCircleLabelList"/>
    <dgm:cxn modelId="{5072963A-AC42-46BC-9C2D-6BA2B8FD3C46}" type="presParOf" srcId="{01FE0C59-D5A4-4104-8D3E-48CFD714DD85}" destId="{62E66828-DBF1-45A1-8B6C-1133A85B4CC0}" srcOrd="1" destOrd="0" presId="urn:microsoft.com/office/officeart/2018/5/layout/IconCircleLabelList"/>
    <dgm:cxn modelId="{21DD91F4-B33E-47C3-A3CB-390D8FE7CD52}" type="presParOf" srcId="{01FE0C59-D5A4-4104-8D3E-48CFD714DD85}" destId="{97E19C18-78B2-4C10-8EFA-59CB115EDF88}" srcOrd="2" destOrd="0" presId="urn:microsoft.com/office/officeart/2018/5/layout/IconCircleLabelList"/>
    <dgm:cxn modelId="{F0E91ECC-82BC-44D1-B39F-280DB87CE071}" type="presParOf" srcId="{97E19C18-78B2-4C10-8EFA-59CB115EDF88}" destId="{681ACDB5-C414-4646-83FF-B1003AC03EDE}" srcOrd="0" destOrd="0" presId="urn:microsoft.com/office/officeart/2018/5/layout/IconCircleLabelList"/>
    <dgm:cxn modelId="{725A83CB-EA36-4E3F-B05C-6987AD214222}" type="presParOf" srcId="{97E19C18-78B2-4C10-8EFA-59CB115EDF88}" destId="{F14DB144-C8F2-4AE3-9B14-55778762678A}" srcOrd="1" destOrd="0" presId="urn:microsoft.com/office/officeart/2018/5/layout/IconCircleLabelList"/>
    <dgm:cxn modelId="{C0A60ECF-C39F-4A3F-8832-40BB55CC13DF}" type="presParOf" srcId="{97E19C18-78B2-4C10-8EFA-59CB115EDF88}" destId="{1ADED746-865F-41CE-A3A0-E9D7CBBC4F92}" srcOrd="2" destOrd="0" presId="urn:microsoft.com/office/officeart/2018/5/layout/IconCircleLabelList"/>
    <dgm:cxn modelId="{BB8C84C2-50A2-455B-AAC8-DCCD6808BB92}" type="presParOf" srcId="{97E19C18-78B2-4C10-8EFA-59CB115EDF88}" destId="{F44B5021-B779-492D-9711-F337E9BD2F3D}" srcOrd="3" destOrd="0" presId="urn:microsoft.com/office/officeart/2018/5/layout/IconCircleLabelList"/>
    <dgm:cxn modelId="{3E2367D5-AF2C-4201-A3C3-C5E94783A76A}" type="presParOf" srcId="{01FE0C59-D5A4-4104-8D3E-48CFD714DD85}" destId="{E68FD5F3-9E7B-4E34-BE34-1C612AF86F58}" srcOrd="3" destOrd="0" presId="urn:microsoft.com/office/officeart/2018/5/layout/IconCircleLabelList"/>
    <dgm:cxn modelId="{8A7F90C9-B932-470B-AD4E-0B6006B30E8A}" type="presParOf" srcId="{01FE0C59-D5A4-4104-8D3E-48CFD714DD85}" destId="{545625D5-8BDC-40FB-8636-52A609C5DC5D}" srcOrd="4" destOrd="0" presId="urn:microsoft.com/office/officeart/2018/5/layout/IconCircleLabelList"/>
    <dgm:cxn modelId="{FB5716EA-B019-446B-8697-DE076EFFB61F}" type="presParOf" srcId="{545625D5-8BDC-40FB-8636-52A609C5DC5D}" destId="{CE4F17C8-8E77-4064-8A32-B23062FDFBA6}" srcOrd="0" destOrd="0" presId="urn:microsoft.com/office/officeart/2018/5/layout/IconCircleLabelList"/>
    <dgm:cxn modelId="{81D357A4-7C6B-412C-8B79-47A7428E527A}" type="presParOf" srcId="{545625D5-8BDC-40FB-8636-52A609C5DC5D}" destId="{C4D628D5-221D-4198-AEF6-DE33CA1ACA5E}" srcOrd="1" destOrd="0" presId="urn:microsoft.com/office/officeart/2018/5/layout/IconCircleLabelList"/>
    <dgm:cxn modelId="{C5FA89E5-B264-4BDA-A774-331B5DF642BC}" type="presParOf" srcId="{545625D5-8BDC-40FB-8636-52A609C5DC5D}" destId="{C603BED0-8882-4815-8850-0B92723D275A}" srcOrd="2" destOrd="0" presId="urn:microsoft.com/office/officeart/2018/5/layout/IconCircleLabelList"/>
    <dgm:cxn modelId="{AF19BE73-D751-4AD7-A0B6-CCA802D95E43}" type="presParOf" srcId="{545625D5-8BDC-40FB-8636-52A609C5DC5D}" destId="{58BC8E95-69F0-41EB-A025-0D59DB2927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1FD5F2-271B-4DDD-8CE6-1911DA4393C7}">
      <dsp:nvSpPr>
        <dsp:cNvPr id="0" name=""/>
        <dsp:cNvSpPr/>
      </dsp:nvSpPr>
      <dsp:spPr>
        <a:xfrm>
          <a:off x="915389" y="279192"/>
          <a:ext cx="1248817" cy="1248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9BD120-9844-448B-942E-8F0424BFF8A2}">
      <dsp:nvSpPr>
        <dsp:cNvPr id="0" name=""/>
        <dsp:cNvSpPr/>
      </dsp:nvSpPr>
      <dsp:spPr>
        <a:xfrm>
          <a:off x="152222" y="187569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system addresses the shift from traditional to digital record-keeping.</a:t>
          </a:r>
        </a:p>
      </dsp:txBody>
      <dsp:txXfrm>
        <a:off x="152222" y="1875690"/>
        <a:ext cx="2775149" cy="720000"/>
      </dsp:txXfrm>
    </dsp:sp>
    <dsp:sp modelId="{1308FA4B-C9E9-467D-B8F3-3719A2699EE7}">
      <dsp:nvSpPr>
        <dsp:cNvPr id="0" name=""/>
        <dsp:cNvSpPr/>
      </dsp:nvSpPr>
      <dsp:spPr>
        <a:xfrm>
          <a:off x="4176189" y="279192"/>
          <a:ext cx="1248817" cy="1248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E195AB-60BE-4E36-8BAA-6D70E9896721}">
      <dsp:nvSpPr>
        <dsp:cNvPr id="0" name=""/>
        <dsp:cNvSpPr/>
      </dsp:nvSpPr>
      <dsp:spPr>
        <a:xfrm>
          <a:off x="3413023" y="187569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Aims to manage student data efficiently including grades and activities.</a:t>
          </a:r>
        </a:p>
      </dsp:txBody>
      <dsp:txXfrm>
        <a:off x="3413023" y="1875690"/>
        <a:ext cx="2775149" cy="720000"/>
      </dsp:txXfrm>
    </dsp:sp>
    <dsp:sp modelId="{C16D5061-BCFD-4E89-A7D6-512DD69822A0}">
      <dsp:nvSpPr>
        <dsp:cNvPr id="0" name=""/>
        <dsp:cNvSpPr/>
      </dsp:nvSpPr>
      <dsp:spPr>
        <a:xfrm>
          <a:off x="7436990" y="279192"/>
          <a:ext cx="1248817" cy="1248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E7E7EE-154E-4519-A1C9-F5311D1BF394}">
      <dsp:nvSpPr>
        <dsp:cNvPr id="0" name=""/>
        <dsp:cNvSpPr/>
      </dsp:nvSpPr>
      <dsp:spPr>
        <a:xfrm>
          <a:off x="6673824" y="1875690"/>
          <a:ext cx="27751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Built using Python with file handling and OOP principles.</a:t>
          </a:r>
        </a:p>
      </dsp:txBody>
      <dsp:txXfrm>
        <a:off x="6673824" y="1875690"/>
        <a:ext cx="277514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6D7710-4B1B-4FB8-8067-C7FD0C2A7AFE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6FC09-61A9-406C-A8F5-947C6B3F711F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Object-Oriented Python project</a:t>
          </a:r>
        </a:p>
      </dsp:txBody>
      <dsp:txXfrm>
        <a:off x="263318" y="943132"/>
        <a:ext cx="1933669" cy="1200612"/>
      </dsp:txXfrm>
    </dsp:sp>
    <dsp:sp modelId="{CB974D6A-1441-4B4D-A060-B4B2EE7E2E56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58FED-2DD0-4785-88D4-7379FC05C996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Modules: User, Student, Admin</a:t>
          </a:r>
        </a:p>
      </dsp:txBody>
      <dsp:txXfrm>
        <a:off x="2717999" y="943132"/>
        <a:ext cx="1933669" cy="1200612"/>
      </dsp:txXfrm>
    </dsp:sp>
    <dsp:sp modelId="{DDB5FD6E-1313-43AD-8291-1454699E52E0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1118E-37DC-45C1-B86B-5543AA96AFCF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Menus for Admin and Student users</a:t>
          </a:r>
        </a:p>
      </dsp:txBody>
      <dsp:txXfrm>
        <a:off x="5172680" y="943132"/>
        <a:ext cx="1933669" cy="1200612"/>
      </dsp:txXfrm>
    </dsp:sp>
    <dsp:sp modelId="{EFE58075-AB7B-4F37-A94E-05D8158D190E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C62B9-0A76-4960-8DAF-E32FC99B1D08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Main menu for login and system initialization</a:t>
          </a:r>
        </a:p>
      </dsp:txBody>
      <dsp:txXfrm>
        <a:off x="7627361" y="943132"/>
        <a:ext cx="1933669" cy="1200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5374-9FA1-48A7-A5A0-11135D4C2E25}">
      <dsp:nvSpPr>
        <dsp:cNvPr id="0" name=""/>
        <dsp:cNvSpPr/>
      </dsp:nvSpPr>
      <dsp:spPr>
        <a:xfrm>
          <a:off x="0" y="0"/>
          <a:ext cx="4217913" cy="87101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Encapsulation of data using classes</a:t>
          </a:r>
        </a:p>
      </dsp:txBody>
      <dsp:txXfrm>
        <a:off x="25511" y="25511"/>
        <a:ext cx="3204420" cy="819992"/>
      </dsp:txXfrm>
    </dsp:sp>
    <dsp:sp modelId="{27816116-B2B0-4467-BCD2-D71CCDA2FDF5}">
      <dsp:nvSpPr>
        <dsp:cNvPr id="0" name=""/>
        <dsp:cNvSpPr/>
      </dsp:nvSpPr>
      <dsp:spPr>
        <a:xfrm>
          <a:off x="353250" y="1029381"/>
          <a:ext cx="4217913" cy="871014"/>
        </a:xfrm>
        <a:prstGeom prst="roundRect">
          <a:avLst>
            <a:gd name="adj" fmla="val 10000"/>
          </a:avLst>
        </a:prstGeom>
        <a:solidFill>
          <a:schemeClr val="accent2">
            <a:hueOff val="1121052"/>
            <a:satOff val="-1191"/>
            <a:lumOff val="91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Inheritance: Student &amp; Admin inherit from User</a:t>
          </a:r>
        </a:p>
      </dsp:txBody>
      <dsp:txXfrm>
        <a:off x="378761" y="1054892"/>
        <a:ext cx="3247481" cy="819992"/>
      </dsp:txXfrm>
    </dsp:sp>
    <dsp:sp modelId="{002BEDF3-5E0C-49CE-AEDE-D062B63BA0CF}">
      <dsp:nvSpPr>
        <dsp:cNvPr id="0" name=""/>
        <dsp:cNvSpPr/>
      </dsp:nvSpPr>
      <dsp:spPr>
        <a:xfrm>
          <a:off x="701228" y="2058762"/>
          <a:ext cx="4217913" cy="871014"/>
        </a:xfrm>
        <a:prstGeom prst="roundRect">
          <a:avLst>
            <a:gd name="adj" fmla="val 10000"/>
          </a:avLst>
        </a:prstGeom>
        <a:solidFill>
          <a:schemeClr val="accent2">
            <a:hueOff val="2242103"/>
            <a:satOff val="-2381"/>
            <a:lumOff val="18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Constructor (__init__) to initialize object attributes</a:t>
          </a:r>
        </a:p>
      </dsp:txBody>
      <dsp:txXfrm>
        <a:off x="726739" y="2084273"/>
        <a:ext cx="3252754" cy="819992"/>
      </dsp:txXfrm>
    </dsp:sp>
    <dsp:sp modelId="{E6B54D17-D30D-4DE1-AE5A-9CE9AC7ED10B}">
      <dsp:nvSpPr>
        <dsp:cNvPr id="0" name=""/>
        <dsp:cNvSpPr/>
      </dsp:nvSpPr>
      <dsp:spPr>
        <a:xfrm>
          <a:off x="1054478" y="3088143"/>
          <a:ext cx="4217913" cy="871014"/>
        </a:xfrm>
        <a:prstGeom prst="roundRect">
          <a:avLst>
            <a:gd name="adj" fmla="val 10000"/>
          </a:avLst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Method Overriding for specific role functionalities</a:t>
          </a:r>
        </a:p>
      </dsp:txBody>
      <dsp:txXfrm>
        <a:off x="1079989" y="3113654"/>
        <a:ext cx="3247481" cy="819992"/>
      </dsp:txXfrm>
    </dsp:sp>
    <dsp:sp modelId="{699FFD19-3A42-4A2C-A505-32DF502B39D4}">
      <dsp:nvSpPr>
        <dsp:cNvPr id="0" name=""/>
        <dsp:cNvSpPr/>
      </dsp:nvSpPr>
      <dsp:spPr>
        <a:xfrm>
          <a:off x="3651754" y="667118"/>
          <a:ext cx="566159" cy="566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3779140" y="667118"/>
        <a:ext cx="311387" cy="426035"/>
      </dsp:txXfrm>
    </dsp:sp>
    <dsp:sp modelId="{4D1A2F92-17C4-4804-B921-B0F27460835C}">
      <dsp:nvSpPr>
        <dsp:cNvPr id="0" name=""/>
        <dsp:cNvSpPr/>
      </dsp:nvSpPr>
      <dsp:spPr>
        <a:xfrm>
          <a:off x="4005004" y="1696499"/>
          <a:ext cx="566159" cy="566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091735"/>
            <a:satOff val="714"/>
            <a:lumOff val="22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091735"/>
              <a:satOff val="714"/>
              <a:lumOff val="2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132390" y="1696499"/>
        <a:ext cx="311387" cy="426035"/>
      </dsp:txXfrm>
    </dsp:sp>
    <dsp:sp modelId="{19B3EEF7-F605-4454-8392-CAD3DDF1A0E8}">
      <dsp:nvSpPr>
        <dsp:cNvPr id="0" name=""/>
        <dsp:cNvSpPr/>
      </dsp:nvSpPr>
      <dsp:spPr>
        <a:xfrm>
          <a:off x="4352982" y="2725880"/>
          <a:ext cx="566159" cy="56615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4480368" y="2725880"/>
        <a:ext cx="311387" cy="426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9E72DB-C5DF-4627-8D3A-E44405492304}">
      <dsp:nvSpPr>
        <dsp:cNvPr id="0" name=""/>
        <dsp:cNvSpPr/>
      </dsp:nvSpPr>
      <dsp:spPr>
        <a:xfrm>
          <a:off x="2699" y="791831"/>
          <a:ext cx="1683664" cy="505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47" tIns="133047" rIns="133047" bIns="13304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</a:t>
          </a:r>
        </a:p>
      </dsp:txBody>
      <dsp:txXfrm>
        <a:off x="2699" y="791831"/>
        <a:ext cx="1683664" cy="505099"/>
      </dsp:txXfrm>
    </dsp:sp>
    <dsp:sp modelId="{FD67E42B-DB50-40C0-9494-3E20CC9B9184}">
      <dsp:nvSpPr>
        <dsp:cNvPr id="0" name=""/>
        <dsp:cNvSpPr/>
      </dsp:nvSpPr>
      <dsp:spPr>
        <a:xfrm>
          <a:off x="2699" y="1296930"/>
          <a:ext cx="1683664" cy="1870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09" tIns="166309" rIns="166309" bIns="16630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profile: Personal info, grades, and ECA</a:t>
          </a:r>
        </a:p>
      </dsp:txBody>
      <dsp:txXfrm>
        <a:off x="2699" y="1296930"/>
        <a:ext cx="1683664" cy="1870395"/>
      </dsp:txXfrm>
    </dsp:sp>
    <dsp:sp modelId="{71603230-EE76-468B-8FBF-161098A761C5}">
      <dsp:nvSpPr>
        <dsp:cNvPr id="0" name=""/>
        <dsp:cNvSpPr/>
      </dsp:nvSpPr>
      <dsp:spPr>
        <a:xfrm>
          <a:off x="1794363" y="791831"/>
          <a:ext cx="1683664" cy="505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47" tIns="133047" rIns="133047" bIns="13304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Update</a:t>
          </a:r>
        </a:p>
      </dsp:txBody>
      <dsp:txXfrm>
        <a:off x="1794363" y="791831"/>
        <a:ext cx="1683664" cy="505099"/>
      </dsp:txXfrm>
    </dsp:sp>
    <dsp:sp modelId="{AEBE77CD-4F0C-41D7-81C5-0C9A3392DDA3}">
      <dsp:nvSpPr>
        <dsp:cNvPr id="0" name=""/>
        <dsp:cNvSpPr/>
      </dsp:nvSpPr>
      <dsp:spPr>
        <a:xfrm>
          <a:off x="1794363" y="1296930"/>
          <a:ext cx="1683664" cy="1870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09" tIns="166309" rIns="166309" bIns="16630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Update profile: Change name or email</a:t>
          </a:r>
        </a:p>
      </dsp:txBody>
      <dsp:txXfrm>
        <a:off x="1794363" y="1296930"/>
        <a:ext cx="1683664" cy="1870395"/>
      </dsp:txXfrm>
    </dsp:sp>
    <dsp:sp modelId="{D27C7F07-44F6-4BDE-A266-74CCC3A93136}">
      <dsp:nvSpPr>
        <dsp:cNvPr id="0" name=""/>
        <dsp:cNvSpPr/>
      </dsp:nvSpPr>
      <dsp:spPr>
        <a:xfrm>
          <a:off x="3586028" y="791831"/>
          <a:ext cx="1683664" cy="505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047" tIns="133047" rIns="133047" bIns="133047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View</a:t>
          </a:r>
        </a:p>
      </dsp:txBody>
      <dsp:txXfrm>
        <a:off x="3586028" y="791831"/>
        <a:ext cx="1683664" cy="505099"/>
      </dsp:txXfrm>
    </dsp:sp>
    <dsp:sp modelId="{E4DD8017-7FF6-455A-AD3C-90F1DBE315EA}">
      <dsp:nvSpPr>
        <dsp:cNvPr id="0" name=""/>
        <dsp:cNvSpPr/>
      </dsp:nvSpPr>
      <dsp:spPr>
        <a:xfrm>
          <a:off x="3586028" y="1296930"/>
          <a:ext cx="1683664" cy="187039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309" tIns="166309" rIns="166309" bIns="166309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grade chart using matplotlib</a:t>
          </a:r>
        </a:p>
      </dsp:txBody>
      <dsp:txXfrm>
        <a:off x="3586028" y="1296930"/>
        <a:ext cx="1683664" cy="18703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4A7A-86DC-40EE-B37A-D8562195BD46}">
      <dsp:nvSpPr>
        <dsp:cNvPr id="0" name=""/>
        <dsp:cNvSpPr/>
      </dsp:nvSpPr>
      <dsp:spPr>
        <a:xfrm>
          <a:off x="427469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15271-2F03-4B9C-9746-35AA9D7DDC28}">
      <dsp:nvSpPr>
        <dsp:cNvPr id="0" name=""/>
        <dsp:cNvSpPr/>
      </dsp:nvSpPr>
      <dsp:spPr>
        <a:xfrm>
          <a:off x="621479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41389-9172-470E-98BD-4A814D051966}">
      <dsp:nvSpPr>
        <dsp:cNvPr id="0" name=""/>
        <dsp:cNvSpPr/>
      </dsp:nvSpPr>
      <dsp:spPr>
        <a:xfrm>
          <a:off x="136454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Add new users (students/admins)</a:t>
          </a:r>
        </a:p>
      </dsp:txBody>
      <dsp:txXfrm>
        <a:off x="136454" y="1196078"/>
        <a:ext cx="1492382" cy="596953"/>
      </dsp:txXfrm>
    </dsp:sp>
    <dsp:sp modelId="{80629CBD-A27C-4BF1-9735-8FC3C3CE5631}">
      <dsp:nvSpPr>
        <dsp:cNvPr id="0" name=""/>
        <dsp:cNvSpPr/>
      </dsp:nvSpPr>
      <dsp:spPr>
        <a:xfrm>
          <a:off x="2181019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09490-80EE-46C2-98CC-9B42E4A1E9A3}">
      <dsp:nvSpPr>
        <dsp:cNvPr id="0" name=""/>
        <dsp:cNvSpPr/>
      </dsp:nvSpPr>
      <dsp:spPr>
        <a:xfrm>
          <a:off x="2375029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FCB1B-8A92-45FF-AFAF-DEFE524EEE82}">
      <dsp:nvSpPr>
        <dsp:cNvPr id="0" name=""/>
        <dsp:cNvSpPr/>
      </dsp:nvSpPr>
      <dsp:spPr>
        <a:xfrm>
          <a:off x="1890004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Modify student records: info, grades, ECA</a:t>
          </a:r>
        </a:p>
      </dsp:txBody>
      <dsp:txXfrm>
        <a:off x="1890004" y="1196078"/>
        <a:ext cx="1492382" cy="596953"/>
      </dsp:txXfrm>
    </dsp:sp>
    <dsp:sp modelId="{7383FE7A-763E-44BC-9788-14A145E50EEE}">
      <dsp:nvSpPr>
        <dsp:cNvPr id="0" name=""/>
        <dsp:cNvSpPr/>
      </dsp:nvSpPr>
      <dsp:spPr>
        <a:xfrm>
          <a:off x="3934569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7BAFE-9AA1-4EA9-B8EC-858A73DEB0B3}">
      <dsp:nvSpPr>
        <dsp:cNvPr id="0" name=""/>
        <dsp:cNvSpPr/>
      </dsp:nvSpPr>
      <dsp:spPr>
        <a:xfrm>
          <a:off x="4128578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7A64A8-4164-4DF5-9148-5C0C86A0F86C}">
      <dsp:nvSpPr>
        <dsp:cNvPr id="0" name=""/>
        <dsp:cNvSpPr/>
      </dsp:nvSpPr>
      <dsp:spPr>
        <a:xfrm>
          <a:off x="3643554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Delete student: Removes all related data</a:t>
          </a:r>
        </a:p>
      </dsp:txBody>
      <dsp:txXfrm>
        <a:off x="3643554" y="1196078"/>
        <a:ext cx="1492382" cy="596953"/>
      </dsp:txXfrm>
    </dsp:sp>
    <dsp:sp modelId="{B3AD1B23-4D67-46BC-ABFE-C72B2F0F7BC7}">
      <dsp:nvSpPr>
        <dsp:cNvPr id="0" name=""/>
        <dsp:cNvSpPr/>
      </dsp:nvSpPr>
      <dsp:spPr>
        <a:xfrm>
          <a:off x="2181019" y="2166126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1A8461-3356-4660-8435-A5B0DE93FB41}">
      <dsp:nvSpPr>
        <dsp:cNvPr id="0" name=""/>
        <dsp:cNvSpPr/>
      </dsp:nvSpPr>
      <dsp:spPr>
        <a:xfrm>
          <a:off x="2375029" y="2360136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C429A-F3D2-420B-A285-D037B7D9EAF9}">
      <dsp:nvSpPr>
        <dsp:cNvPr id="0" name=""/>
        <dsp:cNvSpPr/>
      </dsp:nvSpPr>
      <dsp:spPr>
        <a:xfrm>
          <a:off x="1890004" y="336003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Generate insights: averages, distributions, activity levels</a:t>
          </a:r>
        </a:p>
      </dsp:txBody>
      <dsp:txXfrm>
        <a:off x="1890004" y="3360033"/>
        <a:ext cx="1492382" cy="5969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BE15D-6EBB-40BE-817B-6897AD53E394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7AB78-1BE4-464A-8D1C-B8FCF7FBE2F9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E30BD-EBB4-40F2-A9D5-2A420E97A762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Average grade computation by subject</a:t>
          </a:r>
        </a:p>
      </dsp:txBody>
      <dsp:txXfrm>
        <a:off x="372317" y="2134941"/>
        <a:ext cx="2643750" cy="720000"/>
      </dsp:txXfrm>
    </dsp:sp>
    <dsp:sp modelId="{80FF7B46-0F46-4BEB-9DB3-BD23CCFD524A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BE6D6-653A-4529-9842-13A09BA8D2F2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756A5-EA77-46D1-8D73-2C9C663E11B6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Top students in extracurriculars</a:t>
          </a:r>
        </a:p>
      </dsp:txBody>
      <dsp:txXfrm>
        <a:off x="3478723" y="2134941"/>
        <a:ext cx="2643750" cy="720000"/>
      </dsp:txXfrm>
    </dsp:sp>
    <dsp:sp modelId="{1A778CC8-FB80-48CC-89A2-7BE58184C539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EC1ACD-F94C-4CF6-8B98-8741F59642D9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DF65F-4B09-408D-9C4E-AF58372DAF30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Box plots and bar charts using matplotlib</a:t>
          </a:r>
        </a:p>
      </dsp:txBody>
      <dsp:txXfrm>
        <a:off x="6585129" y="2134941"/>
        <a:ext cx="2643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5478-283E-4F1B-8A9D-7DC4D5DE8F2F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C8456-F061-4A63-AE88-5B89A2AAE855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5F11A-26E0-4ADA-B012-B1A71D1B6EE8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Launch the system and login</a:t>
          </a:r>
        </a:p>
      </dsp:txBody>
      <dsp:txXfrm>
        <a:off x="372317" y="2134941"/>
        <a:ext cx="2643750" cy="720000"/>
      </dsp:txXfrm>
    </dsp:sp>
    <dsp:sp modelId="{462816AA-68A6-4F81-AC9C-F8C76E47EBB7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809FD-6159-41D2-9984-C81D42363265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72D45-B382-4511-A810-E32ECFE2AB7E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Students can view/update profiles, view grades</a:t>
          </a:r>
        </a:p>
      </dsp:txBody>
      <dsp:txXfrm>
        <a:off x="3478723" y="2134941"/>
        <a:ext cx="2643750" cy="720000"/>
      </dsp:txXfrm>
    </dsp:sp>
    <dsp:sp modelId="{A30A3E97-D1D5-46FF-96D2-665379E4BB9D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D2645-FEEE-4B06-A78A-FE8AC2B301E9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5442-D271-424D-9FA2-D0FD02C4F7B7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Admins can manage users, grades, and ECAs</a:t>
          </a:r>
        </a:p>
      </dsp:txBody>
      <dsp:txXfrm>
        <a:off x="6585129" y="2134941"/>
        <a:ext cx="2643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31A53-E7CD-4E95-AA0F-D7786A826414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344D0-45E6-4811-89E6-053BC51178E8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9DF12-66EE-464F-BF74-9D9088C54BCF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Password-based login with encrypted storage.</a:t>
          </a:r>
        </a:p>
      </dsp:txBody>
      <dsp:txXfrm>
        <a:off x="372317" y="2134941"/>
        <a:ext cx="2643750" cy="720000"/>
      </dsp:txXfrm>
    </dsp:sp>
    <dsp:sp modelId="{BFF7C819-9089-4CD6-8B66-D85E919FC7FE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13DE43-280F-49DE-BB3F-08DC2D7EC4AB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6D6C3-3079-4F5F-9BDA-B44DBB1B26AD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User verification before allowing access.</a:t>
          </a:r>
        </a:p>
      </dsp:txBody>
      <dsp:txXfrm>
        <a:off x="3478723" y="2134941"/>
        <a:ext cx="2643750" cy="720000"/>
      </dsp:txXfrm>
    </dsp:sp>
    <dsp:sp modelId="{D217AA51-775E-4113-A467-0A90F9C19F25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C6354-0E45-4797-BEB9-3ACE9F93AC7A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03EA0-47A4-465A-B302-6CC03990210F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Admin access restricted with role checks.</a:t>
          </a:r>
        </a:p>
      </dsp:txBody>
      <dsp:txXfrm>
        <a:off x="6585129" y="2134941"/>
        <a:ext cx="2643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D4AE-5106-41D1-A900-7ED38C7656D2}">
      <dsp:nvSpPr>
        <dsp:cNvPr id="0" name=""/>
        <dsp:cNvSpPr/>
      </dsp:nvSpPr>
      <dsp:spPr>
        <a:xfrm>
          <a:off x="887848" y="19941"/>
          <a:ext cx="1612687" cy="16126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316094-75BE-4DE4-931C-6986C40E36E5}">
      <dsp:nvSpPr>
        <dsp:cNvPr id="0" name=""/>
        <dsp:cNvSpPr/>
      </dsp:nvSpPr>
      <dsp:spPr>
        <a:xfrm>
          <a:off x="1231535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0C6F1-10C5-4C80-BF7B-6F4C4C3C17F1}">
      <dsp:nvSpPr>
        <dsp:cNvPr id="0" name=""/>
        <dsp:cNvSpPr/>
      </dsp:nvSpPr>
      <dsp:spPr>
        <a:xfrm>
          <a:off x="372317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Functional testing for login, registration, data entry</a:t>
          </a:r>
        </a:p>
      </dsp:txBody>
      <dsp:txXfrm>
        <a:off x="372317" y="2134941"/>
        <a:ext cx="2643750" cy="720000"/>
      </dsp:txXfrm>
    </dsp:sp>
    <dsp:sp modelId="{681ACDB5-C414-4646-83FF-B1003AC03EDE}">
      <dsp:nvSpPr>
        <dsp:cNvPr id="0" name=""/>
        <dsp:cNvSpPr/>
      </dsp:nvSpPr>
      <dsp:spPr>
        <a:xfrm>
          <a:off x="3994254" y="19941"/>
          <a:ext cx="1612687" cy="16126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4DB144-C8F2-4AE3-9B14-55778762678A}">
      <dsp:nvSpPr>
        <dsp:cNvPr id="0" name=""/>
        <dsp:cNvSpPr/>
      </dsp:nvSpPr>
      <dsp:spPr>
        <a:xfrm>
          <a:off x="4337942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B5021-B779-492D-9711-F337E9BD2F3D}">
      <dsp:nvSpPr>
        <dsp:cNvPr id="0" name=""/>
        <dsp:cNvSpPr/>
      </dsp:nvSpPr>
      <dsp:spPr>
        <a:xfrm>
          <a:off x="3478723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Test scenarios simulate real use cases</a:t>
          </a:r>
        </a:p>
      </dsp:txBody>
      <dsp:txXfrm>
        <a:off x="3478723" y="2134941"/>
        <a:ext cx="2643750" cy="720000"/>
      </dsp:txXfrm>
    </dsp:sp>
    <dsp:sp modelId="{CE4F17C8-8E77-4064-8A32-B23062FDFBA6}">
      <dsp:nvSpPr>
        <dsp:cNvPr id="0" name=""/>
        <dsp:cNvSpPr/>
      </dsp:nvSpPr>
      <dsp:spPr>
        <a:xfrm>
          <a:off x="7100661" y="19941"/>
          <a:ext cx="1612687" cy="16126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628D5-221D-4198-AEF6-DE33CA1ACA5E}">
      <dsp:nvSpPr>
        <dsp:cNvPr id="0" name=""/>
        <dsp:cNvSpPr/>
      </dsp:nvSpPr>
      <dsp:spPr>
        <a:xfrm>
          <a:off x="7444348" y="363628"/>
          <a:ext cx="925312" cy="9253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C8E95-69F0-41EB-A025-0D59DB2927B7}">
      <dsp:nvSpPr>
        <dsp:cNvPr id="0" name=""/>
        <dsp:cNvSpPr/>
      </dsp:nvSpPr>
      <dsp:spPr>
        <a:xfrm>
          <a:off x="6585129" y="2134941"/>
          <a:ext cx="264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Successful validation for most test cases</a:t>
          </a:r>
        </a:p>
      </dsp:txBody>
      <dsp:txXfrm>
        <a:off x="6585129" y="2134941"/>
        <a:ext cx="264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65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555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942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161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37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09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5750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940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390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5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495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1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603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5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2622E5-6229-493B-87D2-DC44139A057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367F7AE-D91E-4D8A-A6A3-C32AD2923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C1C0-9ACB-2210-C9CB-8FE4C9F409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747" y="4008925"/>
            <a:ext cx="6422724" cy="890334"/>
          </a:xfrm>
        </p:spPr>
        <p:txBody>
          <a:bodyPr/>
          <a:lstStyle/>
          <a:p>
            <a:r>
              <a:rPr lang="en-US" dirty="0"/>
              <a:t>STUDENT MANAGEMENT SYSTEM</a:t>
            </a:r>
            <a:br>
              <a:rPr lang="en-US" dirty="0"/>
            </a:br>
            <a:r>
              <a:rPr lang="en-US" sz="4000" dirty="0">
                <a:solidFill>
                  <a:srgbClr val="002060"/>
                </a:solidFill>
              </a:rPr>
              <a:t>FODs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F6EE19-F83D-160B-26C2-8D13AC8AD8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r>
              <a:rPr lang="en-US" dirty="0"/>
              <a:t>GROUP MEMBERS:-</a:t>
            </a:r>
          </a:p>
          <a:p>
            <a:pPr algn="r"/>
            <a:r>
              <a:rPr lang="en-US" sz="1600" dirty="0"/>
              <a:t>-Lokesh Bhatta</a:t>
            </a:r>
          </a:p>
          <a:p>
            <a:pPr algn="r"/>
            <a:r>
              <a:rPr lang="en-US" sz="1600" dirty="0"/>
              <a:t>-</a:t>
            </a:r>
            <a:r>
              <a:rPr lang="en-US" sz="1600" dirty="0" err="1"/>
              <a:t>Drabya</a:t>
            </a:r>
            <a:r>
              <a:rPr lang="en-US" sz="1600" dirty="0"/>
              <a:t> Hamal</a:t>
            </a:r>
          </a:p>
          <a:p>
            <a:pPr algn="r"/>
            <a:r>
              <a:rPr lang="en-US" sz="1600" dirty="0"/>
              <a:t>-Reshav Karna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298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D133F-0621-627E-1852-79B9D793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How to Use the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3ADDED-D8A5-E0DD-5D7E-430210DC5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5199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9935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0B4E-DBCF-815E-B369-C2E88173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Security Measures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872EAB-A1A3-0DB8-01FC-941067F381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66446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1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8842E-841F-663A-515A-6B3FA5610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Testing &amp;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4649D2-D0FC-8F2C-8920-580B1993DD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567193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15870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D79F-EF94-23FE-BEB4-95E54274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A1D2F5-19F4-CF9C-B10A-F4AD998BCA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278" y="2800953"/>
            <a:ext cx="4088506" cy="3074386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1E70FA-C292-B25A-B474-3BBF8C36F3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476" y="2484615"/>
            <a:ext cx="1885164" cy="3390723"/>
          </a:xfrm>
        </p:spPr>
      </p:pic>
    </p:spTree>
    <p:extLst>
      <p:ext uri="{BB962C8B-B14F-4D97-AF65-F5344CB8AC3E}">
        <p14:creationId xmlns:p14="http://schemas.microsoft.com/office/powerpoint/2010/main" val="3481629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2CA0-EE90-36A8-C52B-0F03578D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1AFD4D-521E-D3B6-F93E-842A555AD6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57" y="3243263"/>
            <a:ext cx="3910736" cy="2632075"/>
          </a:xfrm>
        </p:spPr>
      </p:pic>
      <p:pic>
        <p:nvPicPr>
          <p:cNvPr id="10" name="Content Placeholder 9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13E260A2-E3FC-B9D1-F44C-AFB545ED02C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3611563"/>
            <a:ext cx="4333875" cy="1895475"/>
          </a:xfrm>
        </p:spPr>
      </p:pic>
    </p:spTree>
    <p:extLst>
      <p:ext uri="{BB962C8B-B14F-4D97-AF65-F5344CB8AC3E}">
        <p14:creationId xmlns:p14="http://schemas.microsoft.com/office/powerpoint/2010/main" val="4176411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5FC8-3A64-2472-8277-6D988375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651D95-044B-A434-C928-7019388C98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950" y="3254375"/>
            <a:ext cx="3790950" cy="2609850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BD58A3-CF57-0327-4C64-779F8D53D9B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813" y="3243263"/>
            <a:ext cx="2120700" cy="2632075"/>
          </a:xfrm>
        </p:spPr>
      </p:pic>
    </p:spTree>
    <p:extLst>
      <p:ext uri="{BB962C8B-B14F-4D97-AF65-F5344CB8AC3E}">
        <p14:creationId xmlns:p14="http://schemas.microsoft.com/office/powerpoint/2010/main" val="599467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5475-8B84-73CC-784B-08A2A584B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EEF9F89-344C-2AFF-DE34-1C5135EBA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015" y="3243263"/>
            <a:ext cx="3986819" cy="2632075"/>
          </a:xfrm>
        </p:spPr>
      </p:pic>
      <p:pic>
        <p:nvPicPr>
          <p:cNvPr id="10" name="Content Placeholder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43135D1-591B-68AE-6073-B1C864B151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031" y="3243263"/>
            <a:ext cx="3962263" cy="2632075"/>
          </a:xfrm>
        </p:spPr>
      </p:pic>
    </p:spTree>
    <p:extLst>
      <p:ext uri="{BB962C8B-B14F-4D97-AF65-F5344CB8AC3E}">
        <p14:creationId xmlns:p14="http://schemas.microsoft.com/office/powerpoint/2010/main" val="287994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6BEE-B543-FCB4-0D3C-3551FD91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90E5BAA-AEAA-53B9-9AE0-A33D0E9F77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665" y="2445496"/>
            <a:ext cx="2893760" cy="3401673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3D95B-2471-5E95-8C00-10904F1035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271" y="2445496"/>
            <a:ext cx="2387502" cy="3831109"/>
          </a:xfrm>
        </p:spPr>
      </p:pic>
    </p:spTree>
    <p:extLst>
      <p:ext uri="{BB962C8B-B14F-4D97-AF65-F5344CB8AC3E}">
        <p14:creationId xmlns:p14="http://schemas.microsoft.com/office/powerpoint/2010/main" val="401872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2504-56EE-8FB3-98D9-EAFD571E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D3301-87EE-A1FC-51A9-DC5C90EC5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Project built in Python using OOP and File Handling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Includes visual insights for better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23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5628-65C9-8536-DB3A-2A6B180A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INTRO DUCTION</a:t>
            </a:r>
            <a:br>
              <a:rPr lang="en-US" sz="4100">
                <a:solidFill>
                  <a:srgbClr val="262626"/>
                </a:solidFill>
              </a:rPr>
            </a:br>
            <a:endParaRPr lang="en-US" sz="4100">
              <a:solidFill>
                <a:srgbClr val="262626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7FD8A-F21E-613E-A6E9-A684909F9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29288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186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F01D-DD65-E225-71E1-B6B6CD35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Project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A4BEDA-D04B-2749-089D-A8F4C2439E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68519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97409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7521F-A3DF-A490-4073-B0C6FE0D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OOP Concepts Used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E4E9060-7C22-B21D-228C-A9441A063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906404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1422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697C9-EC47-77DB-8272-6B50CF711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Student Functionalities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408728-96C6-0065-8054-00360105C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3428006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3710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85" y="487353"/>
            <a:ext cx="11218182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76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3B4ED3-7E63-F10D-8607-D5478A89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4625172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262626"/>
                </a:solidFill>
              </a:rPr>
              <a:t>Admin Functionalities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29226B-603D-8D26-6B60-F33E05179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982608"/>
              </p:ext>
            </p:extLst>
          </p:nvPr>
        </p:nvGraphicFramePr>
        <p:xfrm>
          <a:off x="1391056" y="1391055"/>
          <a:ext cx="5272392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9749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3FADE-EBFF-2353-CBFA-1AB59EE5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0C6B6-3F6B-F325-15DC-C57A8D788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users.txt – stores user data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passwords.txt – stores login credentials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grades.txt – subject-wise grades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eca.txt – extracurricular activities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Robust read/write/modify/delete file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19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F234-AB04-DBB6-5634-49FA1A201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Insights and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20AFE2-CDFB-88C4-595F-885627153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740677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49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1A523-2C92-5647-6E54-8AE77BB1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Flowchart</a:t>
            </a:r>
            <a:endParaRPr lang="en-US" dirty="0"/>
          </a:p>
        </p:txBody>
      </p:sp>
      <p:pic>
        <p:nvPicPr>
          <p:cNvPr id="4" name="Content Placeholder 3" descr="flowchart.png">
            <a:extLst>
              <a:ext uri="{FF2B5EF4-FFF2-40B4-BE49-F238E27FC236}">
                <a16:creationId xmlns:a16="http://schemas.microsoft.com/office/drawing/2014/main" id="{651CD488-91E6-C7BD-D5E7-9342B0A89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0042" y="2557463"/>
            <a:ext cx="2211916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60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325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Garamond</vt:lpstr>
      <vt:lpstr>Wingdings</vt:lpstr>
      <vt:lpstr>Organic</vt:lpstr>
      <vt:lpstr>STUDENT MANAGEMENT SYSTEM FODs Project</vt:lpstr>
      <vt:lpstr>INTRO DUCTION </vt:lpstr>
      <vt:lpstr>Project Structure</vt:lpstr>
      <vt:lpstr>OOP Concepts Used</vt:lpstr>
      <vt:lpstr>Student Functionalities</vt:lpstr>
      <vt:lpstr>Admin Functionalities</vt:lpstr>
      <vt:lpstr>File Handling</vt:lpstr>
      <vt:lpstr>Insights and Visualization</vt:lpstr>
      <vt:lpstr>System Flowchart</vt:lpstr>
      <vt:lpstr>How to Use the System</vt:lpstr>
      <vt:lpstr>Security Measures</vt:lpstr>
      <vt:lpstr>Testing &amp; Results</vt:lpstr>
      <vt:lpstr>Output</vt:lpstr>
      <vt:lpstr>Output</vt:lpstr>
      <vt:lpstr>Output</vt:lpstr>
      <vt:lpstr>Output</vt:lpstr>
      <vt:lpstr>Output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Reshav Karna (Student)</dc:creator>
  <cp:lastModifiedBy>Lokesh Bhatta</cp:lastModifiedBy>
  <cp:revision>3</cp:revision>
  <dcterms:created xsi:type="dcterms:W3CDTF">2025-04-15T15:17:04Z</dcterms:created>
  <dcterms:modified xsi:type="dcterms:W3CDTF">2025-04-15T16:10:57Z</dcterms:modified>
</cp:coreProperties>
</file>