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12" Type="http://schemas.openxmlformats.org/officeDocument/2006/relationships/image" Target="../media/image28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0" Type="http://schemas.openxmlformats.org/officeDocument/2006/relationships/image" Target="../media/image26.svg"/><Relationship Id="rId4" Type="http://schemas.openxmlformats.org/officeDocument/2006/relationships/image" Target="../media/image1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12" Type="http://schemas.openxmlformats.org/officeDocument/2006/relationships/image" Target="../media/image28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0" Type="http://schemas.openxmlformats.org/officeDocument/2006/relationships/image" Target="../media/image26.svg"/><Relationship Id="rId4" Type="http://schemas.openxmlformats.org/officeDocument/2006/relationships/image" Target="../media/image1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F7F21-D2DF-4423-9C73-829E39ED738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5A02DA-50B8-4AD3-82C2-CE72CEDDEA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Project Topic:</a:t>
          </a:r>
          <a:endParaRPr lang="en-US"/>
        </a:p>
      </dgm:t>
    </dgm:pt>
    <dgm:pt modelId="{33C71AEA-EA22-4343-97C7-D32AB2EF9D16}" type="parTrans" cxnId="{400DF3FB-2291-46E0-AB67-5EE998211F90}">
      <dgm:prSet/>
      <dgm:spPr/>
      <dgm:t>
        <a:bodyPr/>
        <a:lstStyle/>
        <a:p>
          <a:endParaRPr lang="en-US"/>
        </a:p>
      </dgm:t>
    </dgm:pt>
    <dgm:pt modelId="{11A4F7F3-9982-4BFC-9AFE-5F6CEF38051E}" type="sibTrans" cxnId="{400DF3FB-2291-46E0-AB67-5EE998211F90}">
      <dgm:prSet/>
      <dgm:spPr/>
      <dgm:t>
        <a:bodyPr/>
        <a:lstStyle/>
        <a:p>
          <a:endParaRPr lang="en-US"/>
        </a:p>
      </dgm:t>
    </dgm:pt>
    <dgm:pt modelId="{FA5EF1AA-ADB9-4A8B-A4EA-963397B469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Implementation of Multiple Tic-Tac-Toe Agents in a Tournament Setting.</a:t>
          </a:r>
          <a:endParaRPr lang="en-US" dirty="0"/>
        </a:p>
      </dgm:t>
    </dgm:pt>
    <dgm:pt modelId="{0AF4708E-757C-425C-A477-4C0283E4F8C6}" type="parTrans" cxnId="{C09700CF-0C66-4117-96B4-6B74190459C8}">
      <dgm:prSet/>
      <dgm:spPr/>
      <dgm:t>
        <a:bodyPr/>
        <a:lstStyle/>
        <a:p>
          <a:endParaRPr lang="en-US"/>
        </a:p>
      </dgm:t>
    </dgm:pt>
    <dgm:pt modelId="{E37E1EE4-1CAD-4761-9003-76DF131AFB16}" type="sibTrans" cxnId="{C09700CF-0C66-4117-96B4-6B74190459C8}">
      <dgm:prSet/>
      <dgm:spPr/>
      <dgm:t>
        <a:bodyPr/>
        <a:lstStyle/>
        <a:p>
          <a:endParaRPr lang="en-US"/>
        </a:p>
      </dgm:t>
    </dgm:pt>
    <dgm:pt modelId="{2EB9B406-C937-4FC5-BF8E-F1B8AFE251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Project Overview:</a:t>
          </a:r>
          <a:endParaRPr lang="en-US"/>
        </a:p>
      </dgm:t>
    </dgm:pt>
    <dgm:pt modelId="{A3D0115B-60E5-40FC-9BBA-688DAB571D6D}" type="parTrans" cxnId="{55B3B05D-65F2-4716-B329-60E27483A8BC}">
      <dgm:prSet/>
      <dgm:spPr/>
      <dgm:t>
        <a:bodyPr/>
        <a:lstStyle/>
        <a:p>
          <a:endParaRPr lang="en-US"/>
        </a:p>
      </dgm:t>
    </dgm:pt>
    <dgm:pt modelId="{48FDC58E-62AE-4BC3-B12B-66D546512492}" type="sibTrans" cxnId="{55B3B05D-65F2-4716-B329-60E27483A8BC}">
      <dgm:prSet/>
      <dgm:spPr/>
      <dgm:t>
        <a:bodyPr/>
        <a:lstStyle/>
        <a:p>
          <a:endParaRPr lang="en-US"/>
        </a:p>
      </dgm:t>
    </dgm:pt>
    <dgm:pt modelId="{6D02BF20-CC03-44BC-B21B-57A445878C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Developing a Tic-Tac-Toe game using Artificial Intelligence techniques.</a:t>
          </a:r>
          <a:endParaRPr lang="en-US"/>
        </a:p>
      </dgm:t>
    </dgm:pt>
    <dgm:pt modelId="{D5C599DE-71EF-4BE8-88AA-06BE043B96EF}" type="parTrans" cxnId="{548400BD-36E0-4881-8FFC-FB818E6D11DF}">
      <dgm:prSet/>
      <dgm:spPr/>
      <dgm:t>
        <a:bodyPr/>
        <a:lstStyle/>
        <a:p>
          <a:endParaRPr lang="en-US"/>
        </a:p>
      </dgm:t>
    </dgm:pt>
    <dgm:pt modelId="{4E98D460-44C9-4F62-98AF-F676E368DD0B}" type="sibTrans" cxnId="{548400BD-36E0-4881-8FFC-FB818E6D11DF}">
      <dgm:prSet/>
      <dgm:spPr/>
      <dgm:t>
        <a:bodyPr/>
        <a:lstStyle/>
        <a:p>
          <a:endParaRPr lang="en-US"/>
        </a:p>
      </dgm:t>
    </dgm:pt>
    <dgm:pt modelId="{6B60C249-EECD-451F-9D5D-5B30EF689C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game is set in a fully observable and deterministic environment.</a:t>
          </a:r>
          <a:endParaRPr lang="en-US"/>
        </a:p>
      </dgm:t>
    </dgm:pt>
    <dgm:pt modelId="{5BEBB293-27A4-4B88-904D-339B15E3B220}" type="parTrans" cxnId="{8C6AD0EB-832F-4EF1-B483-1B5B49F6ECCB}">
      <dgm:prSet/>
      <dgm:spPr/>
      <dgm:t>
        <a:bodyPr/>
        <a:lstStyle/>
        <a:p>
          <a:endParaRPr lang="en-US"/>
        </a:p>
      </dgm:t>
    </dgm:pt>
    <dgm:pt modelId="{77F098AA-7D3F-4766-A63B-45588FBB759A}" type="sibTrans" cxnId="{8C6AD0EB-832F-4EF1-B483-1B5B49F6ECCB}">
      <dgm:prSet/>
      <dgm:spPr/>
      <dgm:t>
        <a:bodyPr/>
        <a:lstStyle/>
        <a:p>
          <a:endParaRPr lang="en-US"/>
        </a:p>
      </dgm:t>
    </dgm:pt>
    <dgm:pt modelId="{3D4A6A0C-0861-4680-A7C3-4C1425A0D6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Game Environment:</a:t>
          </a:r>
          <a:endParaRPr lang="en-US"/>
        </a:p>
      </dgm:t>
    </dgm:pt>
    <dgm:pt modelId="{AB8A474F-044C-4D2B-A637-ADE3BE087BC3}" type="parTrans" cxnId="{95AD7F6A-BF31-447D-A6EC-C0DF3E350672}">
      <dgm:prSet/>
      <dgm:spPr/>
      <dgm:t>
        <a:bodyPr/>
        <a:lstStyle/>
        <a:p>
          <a:endParaRPr lang="en-US"/>
        </a:p>
      </dgm:t>
    </dgm:pt>
    <dgm:pt modelId="{55419AC5-9F66-4C4C-AB84-168A60713D44}" type="sibTrans" cxnId="{95AD7F6A-BF31-447D-A6EC-C0DF3E350672}">
      <dgm:prSet/>
      <dgm:spPr/>
      <dgm:t>
        <a:bodyPr/>
        <a:lstStyle/>
        <a:p>
          <a:endParaRPr lang="en-US"/>
        </a:p>
      </dgm:t>
    </dgm:pt>
    <dgm:pt modelId="{6B4BBD73-7F12-44E4-8A67-5435A45936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game takes place on a 3x3 grid.</a:t>
          </a:r>
          <a:endParaRPr lang="en-US"/>
        </a:p>
      </dgm:t>
    </dgm:pt>
    <dgm:pt modelId="{967D20CB-EF1B-46CB-AF73-50D7E7E1C604}" type="parTrans" cxnId="{5087A846-D332-42E4-B30B-218FFF11CAFB}">
      <dgm:prSet/>
      <dgm:spPr/>
      <dgm:t>
        <a:bodyPr/>
        <a:lstStyle/>
        <a:p>
          <a:endParaRPr lang="en-US"/>
        </a:p>
      </dgm:t>
    </dgm:pt>
    <dgm:pt modelId="{FA7E5618-D7ED-4F39-B8CE-95603E244D1E}" type="sibTrans" cxnId="{5087A846-D332-42E4-B30B-218FFF11CAFB}">
      <dgm:prSet/>
      <dgm:spPr/>
      <dgm:t>
        <a:bodyPr/>
        <a:lstStyle/>
        <a:p>
          <a:endParaRPr lang="en-US"/>
        </a:p>
      </dgm:t>
    </dgm:pt>
    <dgm:pt modelId="{FC536597-7E4D-4628-9477-6731C5B2A1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Played between any two AI Agents at a time.</a:t>
          </a:r>
          <a:endParaRPr lang="en-US"/>
        </a:p>
      </dgm:t>
    </dgm:pt>
    <dgm:pt modelId="{01600B03-F462-4125-BC85-EAE91D905F03}" type="parTrans" cxnId="{5D37B486-2D1E-420D-882C-451F01EFDA8C}">
      <dgm:prSet/>
      <dgm:spPr/>
      <dgm:t>
        <a:bodyPr/>
        <a:lstStyle/>
        <a:p>
          <a:endParaRPr lang="en-US"/>
        </a:p>
      </dgm:t>
    </dgm:pt>
    <dgm:pt modelId="{FFB28DF9-6179-4034-8BAC-BE85CD92ADE1}" type="sibTrans" cxnId="{5D37B486-2D1E-420D-882C-451F01EFDA8C}">
      <dgm:prSet/>
      <dgm:spPr/>
      <dgm:t>
        <a:bodyPr/>
        <a:lstStyle/>
        <a:p>
          <a:endParaRPr lang="en-US"/>
        </a:p>
      </dgm:t>
    </dgm:pt>
    <dgm:pt modelId="{1966FA9C-3466-4E49-809A-342219084B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Objectives:</a:t>
          </a:r>
          <a:endParaRPr lang="en-US"/>
        </a:p>
      </dgm:t>
    </dgm:pt>
    <dgm:pt modelId="{6968E8FE-AD76-4712-B0F9-B25FB1200AFA}" type="parTrans" cxnId="{F8887737-9F42-4249-AC24-B2487F53B07D}">
      <dgm:prSet/>
      <dgm:spPr/>
      <dgm:t>
        <a:bodyPr/>
        <a:lstStyle/>
        <a:p>
          <a:endParaRPr lang="en-US"/>
        </a:p>
      </dgm:t>
    </dgm:pt>
    <dgm:pt modelId="{4C26139D-9A37-4F8F-807E-B96CE722AE0B}" type="sibTrans" cxnId="{F8887737-9F42-4249-AC24-B2487F53B07D}">
      <dgm:prSet/>
      <dgm:spPr/>
      <dgm:t>
        <a:bodyPr/>
        <a:lstStyle/>
        <a:p>
          <a:endParaRPr lang="en-US"/>
        </a:p>
      </dgm:t>
    </dgm:pt>
    <dgm:pt modelId="{5E851D7D-D41F-4E67-8E7D-53BA9C18D8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Agents aim to win by forming a horizontal, vertical, or diagonal line of all X or all O.</a:t>
          </a:r>
          <a:endParaRPr lang="en-US"/>
        </a:p>
      </dgm:t>
    </dgm:pt>
    <dgm:pt modelId="{40F23C23-FA13-4A9A-B69E-5D5D6A338183}" type="parTrans" cxnId="{6F36BAAE-4FA0-4C9C-828D-74D6A568D57B}">
      <dgm:prSet/>
      <dgm:spPr/>
      <dgm:t>
        <a:bodyPr/>
        <a:lstStyle/>
        <a:p>
          <a:endParaRPr lang="en-US"/>
        </a:p>
      </dgm:t>
    </dgm:pt>
    <dgm:pt modelId="{B0E477C7-B2B7-4652-9A03-3E0A2FBA286E}" type="sibTrans" cxnId="{6F36BAAE-4FA0-4C9C-828D-74D6A568D57B}">
      <dgm:prSet/>
      <dgm:spPr/>
      <dgm:t>
        <a:bodyPr/>
        <a:lstStyle/>
        <a:p>
          <a:endParaRPr lang="en-US"/>
        </a:p>
      </dgm:t>
    </dgm:pt>
    <dgm:pt modelId="{3B877105-F2AE-45F7-9967-BE6698938B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Secondary objective: Preventing opponents from achieving a winning pattern.</a:t>
          </a:r>
          <a:endParaRPr lang="en-US"/>
        </a:p>
      </dgm:t>
    </dgm:pt>
    <dgm:pt modelId="{68BC181A-F2B2-4DE2-B725-858C9B0C7865}" type="parTrans" cxnId="{09A1CB02-2ADC-4504-B820-AF519AEDFB08}">
      <dgm:prSet/>
      <dgm:spPr/>
      <dgm:t>
        <a:bodyPr/>
        <a:lstStyle/>
        <a:p>
          <a:endParaRPr lang="en-US"/>
        </a:p>
      </dgm:t>
    </dgm:pt>
    <dgm:pt modelId="{A8126C7D-C46B-4355-A96B-4D9417AFA5C4}" type="sibTrans" cxnId="{09A1CB02-2ADC-4504-B820-AF519AEDFB08}">
      <dgm:prSet/>
      <dgm:spPr/>
      <dgm:t>
        <a:bodyPr/>
        <a:lstStyle/>
        <a:p>
          <a:endParaRPr lang="en-US"/>
        </a:p>
      </dgm:t>
    </dgm:pt>
    <dgm:pt modelId="{ECD0C867-4773-4155-B280-6B74086685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Emphasizes the zero-sum nature of the game.</a:t>
          </a:r>
          <a:endParaRPr lang="en-US"/>
        </a:p>
      </dgm:t>
    </dgm:pt>
    <dgm:pt modelId="{D9A70FBE-B633-4D69-BC63-97F334187B5B}" type="parTrans" cxnId="{EE861439-CA6D-4A4A-BC26-17387C16D257}">
      <dgm:prSet/>
      <dgm:spPr/>
      <dgm:t>
        <a:bodyPr/>
        <a:lstStyle/>
        <a:p>
          <a:endParaRPr lang="en-US"/>
        </a:p>
      </dgm:t>
    </dgm:pt>
    <dgm:pt modelId="{747553B8-3BE2-4D43-BC61-8811875E8609}" type="sibTrans" cxnId="{EE861439-CA6D-4A4A-BC26-17387C16D257}">
      <dgm:prSet/>
      <dgm:spPr/>
      <dgm:t>
        <a:bodyPr/>
        <a:lstStyle/>
        <a:p>
          <a:endParaRPr lang="en-US"/>
        </a:p>
      </dgm:t>
    </dgm:pt>
    <dgm:pt modelId="{3AC8B526-29BA-455A-B24B-AAAB15BAA2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Gameplay:</a:t>
          </a:r>
          <a:endParaRPr lang="en-US"/>
        </a:p>
      </dgm:t>
    </dgm:pt>
    <dgm:pt modelId="{E3CA2B9E-DB9C-4C75-A10F-BE674617D5F4}" type="parTrans" cxnId="{CCA158F0-BA7C-4355-A2F7-CBA0898BCEA1}">
      <dgm:prSet/>
      <dgm:spPr/>
      <dgm:t>
        <a:bodyPr/>
        <a:lstStyle/>
        <a:p>
          <a:endParaRPr lang="en-US"/>
        </a:p>
      </dgm:t>
    </dgm:pt>
    <dgm:pt modelId="{52FB3702-958C-4171-96B6-25C561A67316}" type="sibTrans" cxnId="{CCA158F0-BA7C-4355-A2F7-CBA0898BCEA1}">
      <dgm:prSet/>
      <dgm:spPr/>
      <dgm:t>
        <a:bodyPr/>
        <a:lstStyle/>
        <a:p>
          <a:endParaRPr lang="en-US"/>
        </a:p>
      </dgm:t>
    </dgm:pt>
    <dgm:pt modelId="{B756D1E4-719C-494D-9DC8-8A17580431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Turn-based gameplay where each agent plays one after the other.</a:t>
          </a:r>
          <a:endParaRPr lang="en-US"/>
        </a:p>
      </dgm:t>
    </dgm:pt>
    <dgm:pt modelId="{30C044E7-BB5E-464E-9A03-06002C126669}" type="parTrans" cxnId="{154BC3BF-3FE3-45E1-93E4-6E59203BFC8B}">
      <dgm:prSet/>
      <dgm:spPr/>
      <dgm:t>
        <a:bodyPr/>
        <a:lstStyle/>
        <a:p>
          <a:endParaRPr lang="en-US"/>
        </a:p>
      </dgm:t>
    </dgm:pt>
    <dgm:pt modelId="{E3464003-E71F-4E61-8AFB-9A5471632623}" type="sibTrans" cxnId="{154BC3BF-3FE3-45E1-93E4-6E59203BFC8B}">
      <dgm:prSet/>
      <dgm:spPr/>
      <dgm:t>
        <a:bodyPr/>
        <a:lstStyle/>
        <a:p>
          <a:endParaRPr lang="en-US"/>
        </a:p>
      </dgm:t>
    </dgm:pt>
    <dgm:pt modelId="{A06E8B24-6933-46B0-9EB9-78DAF44811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Game ends when an agent completes a winning pattern, or the grid is filled without a pattern.</a:t>
          </a:r>
          <a:endParaRPr lang="en-US"/>
        </a:p>
      </dgm:t>
    </dgm:pt>
    <dgm:pt modelId="{946120F4-BEAC-4EC9-AB26-F52D0C5313B3}" type="parTrans" cxnId="{5983C8A0-6793-44DD-AC58-ED6649B053F0}">
      <dgm:prSet/>
      <dgm:spPr/>
      <dgm:t>
        <a:bodyPr/>
        <a:lstStyle/>
        <a:p>
          <a:endParaRPr lang="en-US"/>
        </a:p>
      </dgm:t>
    </dgm:pt>
    <dgm:pt modelId="{80CCF2AD-F621-404A-B955-E11CB0A688EF}" type="sibTrans" cxnId="{5983C8A0-6793-44DD-AC58-ED6649B053F0}">
      <dgm:prSet/>
      <dgm:spPr/>
      <dgm:t>
        <a:bodyPr/>
        <a:lstStyle/>
        <a:p>
          <a:endParaRPr lang="en-US"/>
        </a:p>
      </dgm:t>
    </dgm:pt>
    <dgm:pt modelId="{0C0EA1A7-13AD-4951-A7C5-7064AA1C53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AI Agent Competition:</a:t>
          </a:r>
          <a:endParaRPr lang="en-US"/>
        </a:p>
      </dgm:t>
    </dgm:pt>
    <dgm:pt modelId="{A45E0A14-CA83-409C-85F5-A311412A4A8D}" type="parTrans" cxnId="{9DCF6776-FC11-42E7-BE39-4CACE188092B}">
      <dgm:prSet/>
      <dgm:spPr/>
      <dgm:t>
        <a:bodyPr/>
        <a:lstStyle/>
        <a:p>
          <a:endParaRPr lang="en-US"/>
        </a:p>
      </dgm:t>
    </dgm:pt>
    <dgm:pt modelId="{A797CAC2-F905-4054-811F-C302CA2754CD}" type="sibTrans" cxnId="{9DCF6776-FC11-42E7-BE39-4CACE188092B}">
      <dgm:prSet/>
      <dgm:spPr/>
      <dgm:t>
        <a:bodyPr/>
        <a:lstStyle/>
        <a:p>
          <a:endParaRPr lang="en-US"/>
        </a:p>
      </dgm:t>
    </dgm:pt>
    <dgm:pt modelId="{AB358701-5FCF-41FD-A976-123618C158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Agents compete in a tournament setting.</a:t>
          </a:r>
          <a:endParaRPr lang="en-US"/>
        </a:p>
      </dgm:t>
    </dgm:pt>
    <dgm:pt modelId="{84BEB7A3-09FA-443B-A278-1396263EE5A9}" type="parTrans" cxnId="{D8058332-B7E4-4EAB-8243-5337FBCE064F}">
      <dgm:prSet/>
      <dgm:spPr/>
      <dgm:t>
        <a:bodyPr/>
        <a:lstStyle/>
        <a:p>
          <a:endParaRPr lang="en-US"/>
        </a:p>
      </dgm:t>
    </dgm:pt>
    <dgm:pt modelId="{30075458-011F-471E-8748-F2E6D296176B}" type="sibTrans" cxnId="{D8058332-B7E4-4EAB-8243-5337FBCE064F}">
      <dgm:prSet/>
      <dgm:spPr/>
      <dgm:t>
        <a:bodyPr/>
        <a:lstStyle/>
        <a:p>
          <a:endParaRPr lang="en-US"/>
        </a:p>
      </dgm:t>
    </dgm:pt>
    <dgm:pt modelId="{2F18A19B-0E89-4752-AE3E-48D964CD92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Various AI strategies, including Minimax, Alphabeta_Minimax, Expectimax, and QLearning, are employed.</a:t>
          </a:r>
          <a:endParaRPr lang="en-US" dirty="0"/>
        </a:p>
      </dgm:t>
    </dgm:pt>
    <dgm:pt modelId="{D96A9487-DAAF-4AD4-A022-49B6B9FD875C}" type="parTrans" cxnId="{C77AEF1E-0A46-41EE-8B0D-05E6D59D9A7E}">
      <dgm:prSet/>
      <dgm:spPr/>
      <dgm:t>
        <a:bodyPr/>
        <a:lstStyle/>
        <a:p>
          <a:endParaRPr lang="en-US"/>
        </a:p>
      </dgm:t>
    </dgm:pt>
    <dgm:pt modelId="{12C91DCB-FB80-4BD2-96A9-96A3240710B5}" type="sibTrans" cxnId="{C77AEF1E-0A46-41EE-8B0D-05E6D59D9A7E}">
      <dgm:prSet/>
      <dgm:spPr/>
      <dgm:t>
        <a:bodyPr/>
        <a:lstStyle/>
        <a:p>
          <a:endParaRPr lang="en-US"/>
        </a:p>
      </dgm:t>
    </dgm:pt>
    <dgm:pt modelId="{39B6FEBB-001D-4838-A975-E189CA3A4DE2}" type="pres">
      <dgm:prSet presAssocID="{2EFF7F21-D2DF-4423-9C73-829E39ED7383}" presName="root" presStyleCnt="0">
        <dgm:presLayoutVars>
          <dgm:dir/>
          <dgm:resizeHandles val="exact"/>
        </dgm:presLayoutVars>
      </dgm:prSet>
      <dgm:spPr/>
    </dgm:pt>
    <dgm:pt modelId="{3FF9595A-2117-4EEB-8AD9-69782ABAB19D}" type="pres">
      <dgm:prSet presAssocID="{0A5A02DA-50B8-4AD3-82C2-CE72CEDDEA8E}" presName="compNode" presStyleCnt="0"/>
      <dgm:spPr/>
    </dgm:pt>
    <dgm:pt modelId="{C6FA7D5D-9065-4214-AE58-8B0A7AAE7EB0}" type="pres">
      <dgm:prSet presAssocID="{0A5A02DA-50B8-4AD3-82C2-CE72CEDDEA8E}" presName="bgRect" presStyleLbl="bgShp" presStyleIdx="0" presStyleCnt="6"/>
      <dgm:spPr/>
    </dgm:pt>
    <dgm:pt modelId="{9A8F65DA-3325-432C-AEF8-B3494B165576}" type="pres">
      <dgm:prSet presAssocID="{0A5A02DA-50B8-4AD3-82C2-CE72CEDDEA8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t"/>
        </a:ext>
      </dgm:extLst>
    </dgm:pt>
    <dgm:pt modelId="{DD8E2961-DEA7-4DA9-8E8F-8D7D2964BDA4}" type="pres">
      <dgm:prSet presAssocID="{0A5A02DA-50B8-4AD3-82C2-CE72CEDDEA8E}" presName="spaceRect" presStyleCnt="0"/>
      <dgm:spPr/>
    </dgm:pt>
    <dgm:pt modelId="{9EECB108-3CE8-4FFB-B807-4E2542200559}" type="pres">
      <dgm:prSet presAssocID="{0A5A02DA-50B8-4AD3-82C2-CE72CEDDEA8E}" presName="parTx" presStyleLbl="revTx" presStyleIdx="0" presStyleCnt="12">
        <dgm:presLayoutVars>
          <dgm:chMax val="0"/>
          <dgm:chPref val="0"/>
        </dgm:presLayoutVars>
      </dgm:prSet>
      <dgm:spPr/>
    </dgm:pt>
    <dgm:pt modelId="{2B156EF7-A9CE-46A2-8E05-0A825929DEB8}" type="pres">
      <dgm:prSet presAssocID="{0A5A02DA-50B8-4AD3-82C2-CE72CEDDEA8E}" presName="desTx" presStyleLbl="revTx" presStyleIdx="1" presStyleCnt="12">
        <dgm:presLayoutVars/>
      </dgm:prSet>
      <dgm:spPr/>
    </dgm:pt>
    <dgm:pt modelId="{7D6234D9-472E-4A1A-AB50-4431680DFC07}" type="pres">
      <dgm:prSet presAssocID="{11A4F7F3-9982-4BFC-9AFE-5F6CEF38051E}" presName="sibTrans" presStyleCnt="0"/>
      <dgm:spPr/>
    </dgm:pt>
    <dgm:pt modelId="{033A5E9D-1937-4FB6-AD83-1E3233D8A3FF}" type="pres">
      <dgm:prSet presAssocID="{2EB9B406-C937-4FC5-BF8E-F1B8AFE251D8}" presName="compNode" presStyleCnt="0"/>
      <dgm:spPr/>
    </dgm:pt>
    <dgm:pt modelId="{8D86EFDB-477E-4B2D-A4B9-65B29A37B4B6}" type="pres">
      <dgm:prSet presAssocID="{2EB9B406-C937-4FC5-BF8E-F1B8AFE251D8}" presName="bgRect" presStyleLbl="bgShp" presStyleIdx="1" presStyleCnt="6"/>
      <dgm:spPr/>
    </dgm:pt>
    <dgm:pt modelId="{8D48367D-F1F3-4A5E-B16B-94FD22DBD490}" type="pres">
      <dgm:prSet presAssocID="{2EB9B406-C937-4FC5-BF8E-F1B8AFE251D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9BD5DDC8-2131-4712-853B-98CD9ABF03EE}" type="pres">
      <dgm:prSet presAssocID="{2EB9B406-C937-4FC5-BF8E-F1B8AFE251D8}" presName="spaceRect" presStyleCnt="0"/>
      <dgm:spPr/>
    </dgm:pt>
    <dgm:pt modelId="{E3BF7081-D01F-4C51-923F-6DB7E592AE92}" type="pres">
      <dgm:prSet presAssocID="{2EB9B406-C937-4FC5-BF8E-F1B8AFE251D8}" presName="parTx" presStyleLbl="revTx" presStyleIdx="2" presStyleCnt="12">
        <dgm:presLayoutVars>
          <dgm:chMax val="0"/>
          <dgm:chPref val="0"/>
        </dgm:presLayoutVars>
      </dgm:prSet>
      <dgm:spPr/>
    </dgm:pt>
    <dgm:pt modelId="{49FDA9B7-4CE0-40CB-AD10-501902A31E6C}" type="pres">
      <dgm:prSet presAssocID="{2EB9B406-C937-4FC5-BF8E-F1B8AFE251D8}" presName="desTx" presStyleLbl="revTx" presStyleIdx="3" presStyleCnt="12">
        <dgm:presLayoutVars/>
      </dgm:prSet>
      <dgm:spPr/>
    </dgm:pt>
    <dgm:pt modelId="{969155B8-898F-44B1-9ED3-26D4BF5BA01C}" type="pres">
      <dgm:prSet presAssocID="{48FDC58E-62AE-4BC3-B12B-66D546512492}" presName="sibTrans" presStyleCnt="0"/>
      <dgm:spPr/>
    </dgm:pt>
    <dgm:pt modelId="{62BB71CA-5A0A-4EF0-9406-40B5AD723018}" type="pres">
      <dgm:prSet presAssocID="{3D4A6A0C-0861-4680-A7C3-4C1425A0D619}" presName="compNode" presStyleCnt="0"/>
      <dgm:spPr/>
    </dgm:pt>
    <dgm:pt modelId="{8BB68CC7-BADD-4D43-BF08-F6862122EB90}" type="pres">
      <dgm:prSet presAssocID="{3D4A6A0C-0861-4680-A7C3-4C1425A0D619}" presName="bgRect" presStyleLbl="bgShp" presStyleIdx="2" presStyleCnt="6"/>
      <dgm:spPr/>
    </dgm:pt>
    <dgm:pt modelId="{9F15BF9D-195F-4ABB-8D54-8C68846A2321}" type="pres">
      <dgm:prSet presAssocID="{3D4A6A0C-0861-4680-A7C3-4C1425A0D61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AE083F19-AFFC-45D6-B7E6-3C1B70DBA089}" type="pres">
      <dgm:prSet presAssocID="{3D4A6A0C-0861-4680-A7C3-4C1425A0D619}" presName="spaceRect" presStyleCnt="0"/>
      <dgm:spPr/>
    </dgm:pt>
    <dgm:pt modelId="{65030B49-646A-41C6-97F6-16FDE381A350}" type="pres">
      <dgm:prSet presAssocID="{3D4A6A0C-0861-4680-A7C3-4C1425A0D619}" presName="parTx" presStyleLbl="revTx" presStyleIdx="4" presStyleCnt="12">
        <dgm:presLayoutVars>
          <dgm:chMax val="0"/>
          <dgm:chPref val="0"/>
        </dgm:presLayoutVars>
      </dgm:prSet>
      <dgm:spPr/>
    </dgm:pt>
    <dgm:pt modelId="{7DA3387A-115D-44D8-BCBD-7CEA8E1B9040}" type="pres">
      <dgm:prSet presAssocID="{3D4A6A0C-0861-4680-A7C3-4C1425A0D619}" presName="desTx" presStyleLbl="revTx" presStyleIdx="5" presStyleCnt="12">
        <dgm:presLayoutVars/>
      </dgm:prSet>
      <dgm:spPr/>
    </dgm:pt>
    <dgm:pt modelId="{85415556-FA69-4ADA-8835-A85CE22153A7}" type="pres">
      <dgm:prSet presAssocID="{55419AC5-9F66-4C4C-AB84-168A60713D44}" presName="sibTrans" presStyleCnt="0"/>
      <dgm:spPr/>
    </dgm:pt>
    <dgm:pt modelId="{F8E015F7-6614-45CE-8322-22FCD7E40283}" type="pres">
      <dgm:prSet presAssocID="{1966FA9C-3466-4E49-809A-342219084BCB}" presName="compNode" presStyleCnt="0"/>
      <dgm:spPr/>
    </dgm:pt>
    <dgm:pt modelId="{A6A52860-4555-4E65-ABBC-1C2A488E2BE9}" type="pres">
      <dgm:prSet presAssocID="{1966FA9C-3466-4E49-809A-342219084BCB}" presName="bgRect" presStyleLbl="bgShp" presStyleIdx="3" presStyleCnt="6"/>
      <dgm:spPr/>
    </dgm:pt>
    <dgm:pt modelId="{7D472E1C-BC08-4C35-9E63-071A0505DD27}" type="pres">
      <dgm:prSet presAssocID="{1966FA9C-3466-4E49-809A-342219084BC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45E5EB13-2045-4DA5-857A-5ABD033EFF45}" type="pres">
      <dgm:prSet presAssocID="{1966FA9C-3466-4E49-809A-342219084BCB}" presName="spaceRect" presStyleCnt="0"/>
      <dgm:spPr/>
    </dgm:pt>
    <dgm:pt modelId="{A352D43B-393B-459F-B063-7AC9BA34FA32}" type="pres">
      <dgm:prSet presAssocID="{1966FA9C-3466-4E49-809A-342219084BCB}" presName="parTx" presStyleLbl="revTx" presStyleIdx="6" presStyleCnt="12">
        <dgm:presLayoutVars>
          <dgm:chMax val="0"/>
          <dgm:chPref val="0"/>
        </dgm:presLayoutVars>
      </dgm:prSet>
      <dgm:spPr/>
    </dgm:pt>
    <dgm:pt modelId="{D32B6D5A-25E5-4142-96A1-6614952FFB8F}" type="pres">
      <dgm:prSet presAssocID="{1966FA9C-3466-4E49-809A-342219084BCB}" presName="desTx" presStyleLbl="revTx" presStyleIdx="7" presStyleCnt="12">
        <dgm:presLayoutVars/>
      </dgm:prSet>
      <dgm:spPr/>
    </dgm:pt>
    <dgm:pt modelId="{72DF679F-E682-46CE-AFC3-6957BC7BED2F}" type="pres">
      <dgm:prSet presAssocID="{4C26139D-9A37-4F8F-807E-B96CE722AE0B}" presName="sibTrans" presStyleCnt="0"/>
      <dgm:spPr/>
    </dgm:pt>
    <dgm:pt modelId="{1E25794D-9092-47B3-95E2-CF3360C3D36A}" type="pres">
      <dgm:prSet presAssocID="{3AC8B526-29BA-455A-B24B-AAAB15BAA223}" presName="compNode" presStyleCnt="0"/>
      <dgm:spPr/>
    </dgm:pt>
    <dgm:pt modelId="{BC0F7374-5B67-4DEB-936B-EABA7051D91D}" type="pres">
      <dgm:prSet presAssocID="{3AC8B526-29BA-455A-B24B-AAAB15BAA223}" presName="bgRect" presStyleLbl="bgShp" presStyleIdx="4" presStyleCnt="6"/>
      <dgm:spPr/>
    </dgm:pt>
    <dgm:pt modelId="{4C5A701D-E029-41AE-AC2D-884917C8E879}" type="pres">
      <dgm:prSet presAssocID="{3AC8B526-29BA-455A-B24B-AAAB15BAA22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5D10DD1-5B01-4B07-A116-E2467CD0A192}" type="pres">
      <dgm:prSet presAssocID="{3AC8B526-29BA-455A-B24B-AAAB15BAA223}" presName="spaceRect" presStyleCnt="0"/>
      <dgm:spPr/>
    </dgm:pt>
    <dgm:pt modelId="{89157826-0C31-446E-8A85-004AE7FC0BD8}" type="pres">
      <dgm:prSet presAssocID="{3AC8B526-29BA-455A-B24B-AAAB15BAA223}" presName="parTx" presStyleLbl="revTx" presStyleIdx="8" presStyleCnt="12">
        <dgm:presLayoutVars>
          <dgm:chMax val="0"/>
          <dgm:chPref val="0"/>
        </dgm:presLayoutVars>
      </dgm:prSet>
      <dgm:spPr/>
    </dgm:pt>
    <dgm:pt modelId="{5BEEFD4F-6B79-4365-800C-2A623566090F}" type="pres">
      <dgm:prSet presAssocID="{3AC8B526-29BA-455A-B24B-AAAB15BAA223}" presName="desTx" presStyleLbl="revTx" presStyleIdx="9" presStyleCnt="12">
        <dgm:presLayoutVars/>
      </dgm:prSet>
      <dgm:spPr/>
    </dgm:pt>
    <dgm:pt modelId="{91288C43-B59F-4E0A-8F51-2D80CA80A0C2}" type="pres">
      <dgm:prSet presAssocID="{52FB3702-958C-4171-96B6-25C561A67316}" presName="sibTrans" presStyleCnt="0"/>
      <dgm:spPr/>
    </dgm:pt>
    <dgm:pt modelId="{90D86404-9098-4CCC-A1C8-1BE31E8B006A}" type="pres">
      <dgm:prSet presAssocID="{0C0EA1A7-13AD-4951-A7C5-7064AA1C53BB}" presName="compNode" presStyleCnt="0"/>
      <dgm:spPr/>
    </dgm:pt>
    <dgm:pt modelId="{44AB4599-63F4-4409-B51D-75A1D4948E78}" type="pres">
      <dgm:prSet presAssocID="{0C0EA1A7-13AD-4951-A7C5-7064AA1C53BB}" presName="bgRect" presStyleLbl="bgShp" presStyleIdx="5" presStyleCnt="6"/>
      <dgm:spPr/>
    </dgm:pt>
    <dgm:pt modelId="{A40F80C1-445D-416D-9079-5C31E6FE5288}" type="pres">
      <dgm:prSet presAssocID="{0C0EA1A7-13AD-4951-A7C5-7064AA1C53B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470388CE-5148-457D-B281-8309F08D5402}" type="pres">
      <dgm:prSet presAssocID="{0C0EA1A7-13AD-4951-A7C5-7064AA1C53BB}" presName="spaceRect" presStyleCnt="0"/>
      <dgm:spPr/>
    </dgm:pt>
    <dgm:pt modelId="{D5EE2B8D-AEFD-4C65-BC1E-67D2F473BB18}" type="pres">
      <dgm:prSet presAssocID="{0C0EA1A7-13AD-4951-A7C5-7064AA1C53BB}" presName="parTx" presStyleLbl="revTx" presStyleIdx="10" presStyleCnt="12">
        <dgm:presLayoutVars>
          <dgm:chMax val="0"/>
          <dgm:chPref val="0"/>
        </dgm:presLayoutVars>
      </dgm:prSet>
      <dgm:spPr/>
    </dgm:pt>
    <dgm:pt modelId="{5D60D6DC-2CDD-4A86-AB3C-E2DDA47DFD3F}" type="pres">
      <dgm:prSet presAssocID="{0C0EA1A7-13AD-4951-A7C5-7064AA1C53BB}" presName="desTx" presStyleLbl="revTx" presStyleIdx="11" presStyleCnt="12">
        <dgm:presLayoutVars/>
      </dgm:prSet>
      <dgm:spPr/>
    </dgm:pt>
  </dgm:ptLst>
  <dgm:cxnLst>
    <dgm:cxn modelId="{09A1CB02-2ADC-4504-B820-AF519AEDFB08}" srcId="{1966FA9C-3466-4E49-809A-342219084BCB}" destId="{3B877105-F2AE-45F7-9967-BE6698938B1E}" srcOrd="1" destOrd="0" parTransId="{68BC181A-F2B2-4DE2-B725-858C9B0C7865}" sibTransId="{A8126C7D-C46B-4355-A96B-4D9417AFA5C4}"/>
    <dgm:cxn modelId="{E2190C10-B548-44E2-8606-7ACEDC442232}" type="presOf" srcId="{6D02BF20-CC03-44BC-B21B-57A445878C7F}" destId="{49FDA9B7-4CE0-40CB-AD10-501902A31E6C}" srcOrd="0" destOrd="0" presId="urn:microsoft.com/office/officeart/2018/2/layout/IconVerticalSolidList"/>
    <dgm:cxn modelId="{C77AEF1E-0A46-41EE-8B0D-05E6D59D9A7E}" srcId="{0C0EA1A7-13AD-4951-A7C5-7064AA1C53BB}" destId="{2F18A19B-0E89-4752-AE3E-48D964CD9269}" srcOrd="1" destOrd="0" parTransId="{D96A9487-DAAF-4AD4-A022-49B6B9FD875C}" sibTransId="{12C91DCB-FB80-4BD2-96A9-96A3240710B5}"/>
    <dgm:cxn modelId="{40796724-3CE5-4FE0-A26B-84B416E68B25}" type="presOf" srcId="{2EB9B406-C937-4FC5-BF8E-F1B8AFE251D8}" destId="{E3BF7081-D01F-4C51-923F-6DB7E592AE92}" srcOrd="0" destOrd="0" presId="urn:microsoft.com/office/officeart/2018/2/layout/IconVerticalSolidList"/>
    <dgm:cxn modelId="{D8058332-B7E4-4EAB-8243-5337FBCE064F}" srcId="{0C0EA1A7-13AD-4951-A7C5-7064AA1C53BB}" destId="{AB358701-5FCF-41FD-A976-123618C15849}" srcOrd="0" destOrd="0" parTransId="{84BEB7A3-09FA-443B-A278-1396263EE5A9}" sibTransId="{30075458-011F-471E-8748-F2E6D296176B}"/>
    <dgm:cxn modelId="{F8887737-9F42-4249-AC24-B2487F53B07D}" srcId="{2EFF7F21-D2DF-4423-9C73-829E39ED7383}" destId="{1966FA9C-3466-4E49-809A-342219084BCB}" srcOrd="3" destOrd="0" parTransId="{6968E8FE-AD76-4712-B0F9-B25FB1200AFA}" sibTransId="{4C26139D-9A37-4F8F-807E-B96CE722AE0B}"/>
    <dgm:cxn modelId="{EE861439-CA6D-4A4A-BC26-17387C16D257}" srcId="{1966FA9C-3466-4E49-809A-342219084BCB}" destId="{ECD0C867-4773-4155-B280-6B74086685E9}" srcOrd="2" destOrd="0" parTransId="{D9A70FBE-B633-4D69-BC63-97F334187B5B}" sibTransId="{747553B8-3BE2-4D43-BC61-8811875E8609}"/>
    <dgm:cxn modelId="{810BDC3C-FB75-4D18-AA93-F77D13DECF88}" type="presOf" srcId="{A06E8B24-6933-46B0-9EB9-78DAF44811F9}" destId="{5BEEFD4F-6B79-4365-800C-2A623566090F}" srcOrd="0" destOrd="1" presId="urn:microsoft.com/office/officeart/2018/2/layout/IconVerticalSolidList"/>
    <dgm:cxn modelId="{1FC76A3F-D581-4A75-84FE-349DF351932C}" type="presOf" srcId="{1966FA9C-3466-4E49-809A-342219084BCB}" destId="{A352D43B-393B-459F-B063-7AC9BA34FA32}" srcOrd="0" destOrd="0" presId="urn:microsoft.com/office/officeart/2018/2/layout/IconVerticalSolidList"/>
    <dgm:cxn modelId="{55B3B05D-65F2-4716-B329-60E27483A8BC}" srcId="{2EFF7F21-D2DF-4423-9C73-829E39ED7383}" destId="{2EB9B406-C937-4FC5-BF8E-F1B8AFE251D8}" srcOrd="1" destOrd="0" parTransId="{A3D0115B-60E5-40FC-9BBA-688DAB571D6D}" sibTransId="{48FDC58E-62AE-4BC3-B12B-66D546512492}"/>
    <dgm:cxn modelId="{9F312F65-4F03-480D-B56C-60718688CA6F}" type="presOf" srcId="{3D4A6A0C-0861-4680-A7C3-4C1425A0D619}" destId="{65030B49-646A-41C6-97F6-16FDE381A350}" srcOrd="0" destOrd="0" presId="urn:microsoft.com/office/officeart/2018/2/layout/IconVerticalSolidList"/>
    <dgm:cxn modelId="{5087A846-D332-42E4-B30B-218FFF11CAFB}" srcId="{3D4A6A0C-0861-4680-A7C3-4C1425A0D619}" destId="{6B4BBD73-7F12-44E4-8A67-5435A4593612}" srcOrd="0" destOrd="0" parTransId="{967D20CB-EF1B-46CB-AF73-50D7E7E1C604}" sibTransId="{FA7E5618-D7ED-4F39-B8CE-95603E244D1E}"/>
    <dgm:cxn modelId="{B86C1068-F8F4-4F9F-9750-D3219EB58309}" type="presOf" srcId="{0A5A02DA-50B8-4AD3-82C2-CE72CEDDEA8E}" destId="{9EECB108-3CE8-4FFB-B807-4E2542200559}" srcOrd="0" destOrd="0" presId="urn:microsoft.com/office/officeart/2018/2/layout/IconVerticalSolidList"/>
    <dgm:cxn modelId="{E73E8E49-73CA-4C25-A532-E235C37C8A61}" type="presOf" srcId="{3B877105-F2AE-45F7-9967-BE6698938B1E}" destId="{D32B6D5A-25E5-4142-96A1-6614952FFB8F}" srcOrd="0" destOrd="1" presId="urn:microsoft.com/office/officeart/2018/2/layout/IconVerticalSolidList"/>
    <dgm:cxn modelId="{95AD7F6A-BF31-447D-A6EC-C0DF3E350672}" srcId="{2EFF7F21-D2DF-4423-9C73-829E39ED7383}" destId="{3D4A6A0C-0861-4680-A7C3-4C1425A0D619}" srcOrd="2" destOrd="0" parTransId="{AB8A474F-044C-4D2B-A637-ADE3BE087BC3}" sibTransId="{55419AC5-9F66-4C4C-AB84-168A60713D44}"/>
    <dgm:cxn modelId="{ECC0896B-23CD-4995-AA91-BA97F24BB329}" type="presOf" srcId="{6B60C249-EECD-451F-9D5D-5B30EF689CD7}" destId="{49FDA9B7-4CE0-40CB-AD10-501902A31E6C}" srcOrd="0" destOrd="1" presId="urn:microsoft.com/office/officeart/2018/2/layout/IconVerticalSolidList"/>
    <dgm:cxn modelId="{E2BC916D-B561-47B3-987A-BB8780B0D6CA}" type="presOf" srcId="{2EFF7F21-D2DF-4423-9C73-829E39ED7383}" destId="{39B6FEBB-001D-4838-A975-E189CA3A4DE2}" srcOrd="0" destOrd="0" presId="urn:microsoft.com/office/officeart/2018/2/layout/IconVerticalSolidList"/>
    <dgm:cxn modelId="{96FFBC53-7C75-4E1C-B80E-77C8A4BA03EB}" type="presOf" srcId="{ECD0C867-4773-4155-B280-6B74086685E9}" destId="{D32B6D5A-25E5-4142-96A1-6614952FFB8F}" srcOrd="0" destOrd="2" presId="urn:microsoft.com/office/officeart/2018/2/layout/IconVerticalSolidList"/>
    <dgm:cxn modelId="{9DCF6776-FC11-42E7-BE39-4CACE188092B}" srcId="{2EFF7F21-D2DF-4423-9C73-829E39ED7383}" destId="{0C0EA1A7-13AD-4951-A7C5-7064AA1C53BB}" srcOrd="5" destOrd="0" parTransId="{A45E0A14-CA83-409C-85F5-A311412A4A8D}" sibTransId="{A797CAC2-F905-4054-811F-C302CA2754CD}"/>
    <dgm:cxn modelId="{5D37B486-2D1E-420D-882C-451F01EFDA8C}" srcId="{3D4A6A0C-0861-4680-A7C3-4C1425A0D619}" destId="{FC536597-7E4D-4628-9477-6731C5B2A10A}" srcOrd="1" destOrd="0" parTransId="{01600B03-F462-4125-BC85-EAE91D905F03}" sibTransId="{FFB28DF9-6179-4034-8BAC-BE85CD92ADE1}"/>
    <dgm:cxn modelId="{2806228C-FC92-43CC-BF99-BEB6A50EBFF9}" type="presOf" srcId="{FC536597-7E4D-4628-9477-6731C5B2A10A}" destId="{7DA3387A-115D-44D8-BCBD-7CEA8E1B9040}" srcOrd="0" destOrd="1" presId="urn:microsoft.com/office/officeart/2018/2/layout/IconVerticalSolidList"/>
    <dgm:cxn modelId="{5983C8A0-6793-44DD-AC58-ED6649B053F0}" srcId="{3AC8B526-29BA-455A-B24B-AAAB15BAA223}" destId="{A06E8B24-6933-46B0-9EB9-78DAF44811F9}" srcOrd="1" destOrd="0" parTransId="{946120F4-BEAC-4EC9-AB26-F52D0C5313B3}" sibTransId="{80CCF2AD-F621-404A-B955-E11CB0A688EF}"/>
    <dgm:cxn modelId="{7C8070A1-5618-4580-8F71-1A9B0A8F7413}" type="presOf" srcId="{AB358701-5FCF-41FD-A976-123618C15849}" destId="{5D60D6DC-2CDD-4A86-AB3C-E2DDA47DFD3F}" srcOrd="0" destOrd="0" presId="urn:microsoft.com/office/officeart/2018/2/layout/IconVerticalSolidList"/>
    <dgm:cxn modelId="{99C5D9A2-03C7-4423-BDCA-E0002263A1E1}" type="presOf" srcId="{5E851D7D-D41F-4E67-8E7D-53BA9C18D8B8}" destId="{D32B6D5A-25E5-4142-96A1-6614952FFB8F}" srcOrd="0" destOrd="0" presId="urn:microsoft.com/office/officeart/2018/2/layout/IconVerticalSolidList"/>
    <dgm:cxn modelId="{948468A3-6464-4373-ADB5-5CE12E782643}" type="presOf" srcId="{0C0EA1A7-13AD-4951-A7C5-7064AA1C53BB}" destId="{D5EE2B8D-AEFD-4C65-BC1E-67D2F473BB18}" srcOrd="0" destOrd="0" presId="urn:microsoft.com/office/officeart/2018/2/layout/IconVerticalSolidList"/>
    <dgm:cxn modelId="{00C1D9AC-2FD5-4ABC-A482-537FCC7F9C85}" type="presOf" srcId="{3AC8B526-29BA-455A-B24B-AAAB15BAA223}" destId="{89157826-0C31-446E-8A85-004AE7FC0BD8}" srcOrd="0" destOrd="0" presId="urn:microsoft.com/office/officeart/2018/2/layout/IconVerticalSolidList"/>
    <dgm:cxn modelId="{6F36BAAE-4FA0-4C9C-828D-74D6A568D57B}" srcId="{1966FA9C-3466-4E49-809A-342219084BCB}" destId="{5E851D7D-D41F-4E67-8E7D-53BA9C18D8B8}" srcOrd="0" destOrd="0" parTransId="{40F23C23-FA13-4A9A-B69E-5D5D6A338183}" sibTransId="{B0E477C7-B2B7-4652-9A03-3E0A2FBA286E}"/>
    <dgm:cxn modelId="{548400BD-36E0-4881-8FFC-FB818E6D11DF}" srcId="{2EB9B406-C937-4FC5-BF8E-F1B8AFE251D8}" destId="{6D02BF20-CC03-44BC-B21B-57A445878C7F}" srcOrd="0" destOrd="0" parTransId="{D5C599DE-71EF-4BE8-88AA-06BE043B96EF}" sibTransId="{4E98D460-44C9-4F62-98AF-F676E368DD0B}"/>
    <dgm:cxn modelId="{154BC3BF-3FE3-45E1-93E4-6E59203BFC8B}" srcId="{3AC8B526-29BA-455A-B24B-AAAB15BAA223}" destId="{B756D1E4-719C-494D-9DC8-8A1758043170}" srcOrd="0" destOrd="0" parTransId="{30C044E7-BB5E-464E-9A03-06002C126669}" sibTransId="{E3464003-E71F-4E61-8AFB-9A5471632623}"/>
    <dgm:cxn modelId="{C09700CF-0C66-4117-96B4-6B74190459C8}" srcId="{0A5A02DA-50B8-4AD3-82C2-CE72CEDDEA8E}" destId="{FA5EF1AA-ADB9-4A8B-A4EA-963397B4696E}" srcOrd="0" destOrd="0" parTransId="{0AF4708E-757C-425C-A477-4C0283E4F8C6}" sibTransId="{E37E1EE4-1CAD-4761-9003-76DF131AFB16}"/>
    <dgm:cxn modelId="{F4C3D9D4-DBC0-4064-9B79-67D70516F19D}" type="presOf" srcId="{6B4BBD73-7F12-44E4-8A67-5435A4593612}" destId="{7DA3387A-115D-44D8-BCBD-7CEA8E1B9040}" srcOrd="0" destOrd="0" presId="urn:microsoft.com/office/officeart/2018/2/layout/IconVerticalSolidList"/>
    <dgm:cxn modelId="{76F1B1D7-1C7E-4C14-B53D-2EB06FC2838D}" type="presOf" srcId="{FA5EF1AA-ADB9-4A8B-A4EA-963397B4696E}" destId="{2B156EF7-A9CE-46A2-8E05-0A825929DEB8}" srcOrd="0" destOrd="0" presId="urn:microsoft.com/office/officeart/2018/2/layout/IconVerticalSolidList"/>
    <dgm:cxn modelId="{8C6AD0EB-832F-4EF1-B483-1B5B49F6ECCB}" srcId="{2EB9B406-C937-4FC5-BF8E-F1B8AFE251D8}" destId="{6B60C249-EECD-451F-9D5D-5B30EF689CD7}" srcOrd="1" destOrd="0" parTransId="{5BEBB293-27A4-4B88-904D-339B15E3B220}" sibTransId="{77F098AA-7D3F-4766-A63B-45588FBB759A}"/>
    <dgm:cxn modelId="{CCA158F0-BA7C-4355-A2F7-CBA0898BCEA1}" srcId="{2EFF7F21-D2DF-4423-9C73-829E39ED7383}" destId="{3AC8B526-29BA-455A-B24B-AAAB15BAA223}" srcOrd="4" destOrd="0" parTransId="{E3CA2B9E-DB9C-4C75-A10F-BE674617D5F4}" sibTransId="{52FB3702-958C-4171-96B6-25C561A67316}"/>
    <dgm:cxn modelId="{F504C9F7-1292-42CE-81A7-2885B1B24D8B}" type="presOf" srcId="{2F18A19B-0E89-4752-AE3E-48D964CD9269}" destId="{5D60D6DC-2CDD-4A86-AB3C-E2DDA47DFD3F}" srcOrd="0" destOrd="1" presId="urn:microsoft.com/office/officeart/2018/2/layout/IconVerticalSolidList"/>
    <dgm:cxn modelId="{A73983FA-6DDE-4C4D-A13B-BB98E85F3CBE}" type="presOf" srcId="{B756D1E4-719C-494D-9DC8-8A1758043170}" destId="{5BEEFD4F-6B79-4365-800C-2A623566090F}" srcOrd="0" destOrd="0" presId="urn:microsoft.com/office/officeart/2018/2/layout/IconVerticalSolidList"/>
    <dgm:cxn modelId="{400DF3FB-2291-46E0-AB67-5EE998211F90}" srcId="{2EFF7F21-D2DF-4423-9C73-829E39ED7383}" destId="{0A5A02DA-50B8-4AD3-82C2-CE72CEDDEA8E}" srcOrd="0" destOrd="0" parTransId="{33C71AEA-EA22-4343-97C7-D32AB2EF9D16}" sibTransId="{11A4F7F3-9982-4BFC-9AFE-5F6CEF38051E}"/>
    <dgm:cxn modelId="{096530BD-11CF-4920-B7B3-393BE550A480}" type="presParOf" srcId="{39B6FEBB-001D-4838-A975-E189CA3A4DE2}" destId="{3FF9595A-2117-4EEB-8AD9-69782ABAB19D}" srcOrd="0" destOrd="0" presId="urn:microsoft.com/office/officeart/2018/2/layout/IconVerticalSolidList"/>
    <dgm:cxn modelId="{C8192606-0690-41ED-9FC4-D09848799AFF}" type="presParOf" srcId="{3FF9595A-2117-4EEB-8AD9-69782ABAB19D}" destId="{C6FA7D5D-9065-4214-AE58-8B0A7AAE7EB0}" srcOrd="0" destOrd="0" presId="urn:microsoft.com/office/officeart/2018/2/layout/IconVerticalSolidList"/>
    <dgm:cxn modelId="{0E56DAF1-30F4-40FA-A7A1-93B04AE922C4}" type="presParOf" srcId="{3FF9595A-2117-4EEB-8AD9-69782ABAB19D}" destId="{9A8F65DA-3325-432C-AEF8-B3494B165576}" srcOrd="1" destOrd="0" presId="urn:microsoft.com/office/officeart/2018/2/layout/IconVerticalSolidList"/>
    <dgm:cxn modelId="{1CD6D10C-7321-4C90-8C28-27B3814AB680}" type="presParOf" srcId="{3FF9595A-2117-4EEB-8AD9-69782ABAB19D}" destId="{DD8E2961-DEA7-4DA9-8E8F-8D7D2964BDA4}" srcOrd="2" destOrd="0" presId="urn:microsoft.com/office/officeart/2018/2/layout/IconVerticalSolidList"/>
    <dgm:cxn modelId="{464D4010-E4C6-4AA7-8C51-2A7FA41A244D}" type="presParOf" srcId="{3FF9595A-2117-4EEB-8AD9-69782ABAB19D}" destId="{9EECB108-3CE8-4FFB-B807-4E2542200559}" srcOrd="3" destOrd="0" presId="urn:microsoft.com/office/officeart/2018/2/layout/IconVerticalSolidList"/>
    <dgm:cxn modelId="{E673891F-7718-4C01-B3C2-03AFDF30C7A4}" type="presParOf" srcId="{3FF9595A-2117-4EEB-8AD9-69782ABAB19D}" destId="{2B156EF7-A9CE-46A2-8E05-0A825929DEB8}" srcOrd="4" destOrd="0" presId="urn:microsoft.com/office/officeart/2018/2/layout/IconVerticalSolidList"/>
    <dgm:cxn modelId="{9671C404-3935-4C3E-B0A9-7B488B1A4F0B}" type="presParOf" srcId="{39B6FEBB-001D-4838-A975-E189CA3A4DE2}" destId="{7D6234D9-472E-4A1A-AB50-4431680DFC07}" srcOrd="1" destOrd="0" presId="urn:microsoft.com/office/officeart/2018/2/layout/IconVerticalSolidList"/>
    <dgm:cxn modelId="{B4E78CBD-EE23-4961-974B-F887AE318449}" type="presParOf" srcId="{39B6FEBB-001D-4838-A975-E189CA3A4DE2}" destId="{033A5E9D-1937-4FB6-AD83-1E3233D8A3FF}" srcOrd="2" destOrd="0" presId="urn:microsoft.com/office/officeart/2018/2/layout/IconVerticalSolidList"/>
    <dgm:cxn modelId="{A597F9AA-B15E-4BA6-B972-C60F1DC1941D}" type="presParOf" srcId="{033A5E9D-1937-4FB6-AD83-1E3233D8A3FF}" destId="{8D86EFDB-477E-4B2D-A4B9-65B29A37B4B6}" srcOrd="0" destOrd="0" presId="urn:microsoft.com/office/officeart/2018/2/layout/IconVerticalSolidList"/>
    <dgm:cxn modelId="{01675D9A-C14A-4F5A-AEA1-F94750363C7A}" type="presParOf" srcId="{033A5E9D-1937-4FB6-AD83-1E3233D8A3FF}" destId="{8D48367D-F1F3-4A5E-B16B-94FD22DBD490}" srcOrd="1" destOrd="0" presId="urn:microsoft.com/office/officeart/2018/2/layout/IconVerticalSolidList"/>
    <dgm:cxn modelId="{318D7F22-4BC2-44F6-8199-DA7E7FCCD4A2}" type="presParOf" srcId="{033A5E9D-1937-4FB6-AD83-1E3233D8A3FF}" destId="{9BD5DDC8-2131-4712-853B-98CD9ABF03EE}" srcOrd="2" destOrd="0" presId="urn:microsoft.com/office/officeart/2018/2/layout/IconVerticalSolidList"/>
    <dgm:cxn modelId="{93AEA7BC-4AE6-46DD-8490-4734031F3B38}" type="presParOf" srcId="{033A5E9D-1937-4FB6-AD83-1E3233D8A3FF}" destId="{E3BF7081-D01F-4C51-923F-6DB7E592AE92}" srcOrd="3" destOrd="0" presId="urn:microsoft.com/office/officeart/2018/2/layout/IconVerticalSolidList"/>
    <dgm:cxn modelId="{37A11A1A-CFE4-4567-8000-86156283C4D8}" type="presParOf" srcId="{033A5E9D-1937-4FB6-AD83-1E3233D8A3FF}" destId="{49FDA9B7-4CE0-40CB-AD10-501902A31E6C}" srcOrd="4" destOrd="0" presId="urn:microsoft.com/office/officeart/2018/2/layout/IconVerticalSolidList"/>
    <dgm:cxn modelId="{D54D55B0-76DD-45A7-A37C-BC06D7885E20}" type="presParOf" srcId="{39B6FEBB-001D-4838-A975-E189CA3A4DE2}" destId="{969155B8-898F-44B1-9ED3-26D4BF5BA01C}" srcOrd="3" destOrd="0" presId="urn:microsoft.com/office/officeart/2018/2/layout/IconVerticalSolidList"/>
    <dgm:cxn modelId="{6CEB3513-4BFB-448A-AA62-92E19CAB6E02}" type="presParOf" srcId="{39B6FEBB-001D-4838-A975-E189CA3A4DE2}" destId="{62BB71CA-5A0A-4EF0-9406-40B5AD723018}" srcOrd="4" destOrd="0" presId="urn:microsoft.com/office/officeart/2018/2/layout/IconVerticalSolidList"/>
    <dgm:cxn modelId="{D74EAE6A-BD93-409C-BACD-DB9CF9E41AE9}" type="presParOf" srcId="{62BB71CA-5A0A-4EF0-9406-40B5AD723018}" destId="{8BB68CC7-BADD-4D43-BF08-F6862122EB90}" srcOrd="0" destOrd="0" presId="urn:microsoft.com/office/officeart/2018/2/layout/IconVerticalSolidList"/>
    <dgm:cxn modelId="{1E2FA7E7-78C5-4835-AEDA-F1CEF595D433}" type="presParOf" srcId="{62BB71CA-5A0A-4EF0-9406-40B5AD723018}" destId="{9F15BF9D-195F-4ABB-8D54-8C68846A2321}" srcOrd="1" destOrd="0" presId="urn:microsoft.com/office/officeart/2018/2/layout/IconVerticalSolidList"/>
    <dgm:cxn modelId="{B4B7534C-991C-4E20-A48B-3CB607A16D6F}" type="presParOf" srcId="{62BB71CA-5A0A-4EF0-9406-40B5AD723018}" destId="{AE083F19-AFFC-45D6-B7E6-3C1B70DBA089}" srcOrd="2" destOrd="0" presId="urn:microsoft.com/office/officeart/2018/2/layout/IconVerticalSolidList"/>
    <dgm:cxn modelId="{7CD6E574-2307-4FB2-84D5-92D5A83837C1}" type="presParOf" srcId="{62BB71CA-5A0A-4EF0-9406-40B5AD723018}" destId="{65030B49-646A-41C6-97F6-16FDE381A350}" srcOrd="3" destOrd="0" presId="urn:microsoft.com/office/officeart/2018/2/layout/IconVerticalSolidList"/>
    <dgm:cxn modelId="{1C55B379-1D34-4B55-8DF6-5BBB37EBDD14}" type="presParOf" srcId="{62BB71CA-5A0A-4EF0-9406-40B5AD723018}" destId="{7DA3387A-115D-44D8-BCBD-7CEA8E1B9040}" srcOrd="4" destOrd="0" presId="urn:microsoft.com/office/officeart/2018/2/layout/IconVerticalSolidList"/>
    <dgm:cxn modelId="{E043FEFE-85F1-4B57-978B-3B52EE723564}" type="presParOf" srcId="{39B6FEBB-001D-4838-A975-E189CA3A4DE2}" destId="{85415556-FA69-4ADA-8835-A85CE22153A7}" srcOrd="5" destOrd="0" presId="urn:microsoft.com/office/officeart/2018/2/layout/IconVerticalSolidList"/>
    <dgm:cxn modelId="{60A6E2AC-7F3B-492D-BB71-088955B09B59}" type="presParOf" srcId="{39B6FEBB-001D-4838-A975-E189CA3A4DE2}" destId="{F8E015F7-6614-45CE-8322-22FCD7E40283}" srcOrd="6" destOrd="0" presId="urn:microsoft.com/office/officeart/2018/2/layout/IconVerticalSolidList"/>
    <dgm:cxn modelId="{90157334-84EB-4A8F-8327-E40714897B59}" type="presParOf" srcId="{F8E015F7-6614-45CE-8322-22FCD7E40283}" destId="{A6A52860-4555-4E65-ABBC-1C2A488E2BE9}" srcOrd="0" destOrd="0" presId="urn:microsoft.com/office/officeart/2018/2/layout/IconVerticalSolidList"/>
    <dgm:cxn modelId="{8DE9A634-E3E5-41F3-8FC0-53BA4075A310}" type="presParOf" srcId="{F8E015F7-6614-45CE-8322-22FCD7E40283}" destId="{7D472E1C-BC08-4C35-9E63-071A0505DD27}" srcOrd="1" destOrd="0" presId="urn:microsoft.com/office/officeart/2018/2/layout/IconVerticalSolidList"/>
    <dgm:cxn modelId="{24605CE0-D317-4FFA-BC0B-AE0869B08E0B}" type="presParOf" srcId="{F8E015F7-6614-45CE-8322-22FCD7E40283}" destId="{45E5EB13-2045-4DA5-857A-5ABD033EFF45}" srcOrd="2" destOrd="0" presId="urn:microsoft.com/office/officeart/2018/2/layout/IconVerticalSolidList"/>
    <dgm:cxn modelId="{E932746A-262B-4EAA-839B-9C5AD8AA8EBA}" type="presParOf" srcId="{F8E015F7-6614-45CE-8322-22FCD7E40283}" destId="{A352D43B-393B-459F-B063-7AC9BA34FA32}" srcOrd="3" destOrd="0" presId="urn:microsoft.com/office/officeart/2018/2/layout/IconVerticalSolidList"/>
    <dgm:cxn modelId="{A0179EE7-091E-4DDC-9BC9-C833C70E5448}" type="presParOf" srcId="{F8E015F7-6614-45CE-8322-22FCD7E40283}" destId="{D32B6D5A-25E5-4142-96A1-6614952FFB8F}" srcOrd="4" destOrd="0" presId="urn:microsoft.com/office/officeart/2018/2/layout/IconVerticalSolidList"/>
    <dgm:cxn modelId="{C692ECBE-5993-4E11-97BA-F9BAA099441E}" type="presParOf" srcId="{39B6FEBB-001D-4838-A975-E189CA3A4DE2}" destId="{72DF679F-E682-46CE-AFC3-6957BC7BED2F}" srcOrd="7" destOrd="0" presId="urn:microsoft.com/office/officeart/2018/2/layout/IconVerticalSolidList"/>
    <dgm:cxn modelId="{09510C42-C0ED-4BB8-81B6-E3ADCC784F11}" type="presParOf" srcId="{39B6FEBB-001D-4838-A975-E189CA3A4DE2}" destId="{1E25794D-9092-47B3-95E2-CF3360C3D36A}" srcOrd="8" destOrd="0" presId="urn:microsoft.com/office/officeart/2018/2/layout/IconVerticalSolidList"/>
    <dgm:cxn modelId="{CE6FADD6-D8EE-49B3-8B2F-178BFB2CCFCA}" type="presParOf" srcId="{1E25794D-9092-47B3-95E2-CF3360C3D36A}" destId="{BC0F7374-5B67-4DEB-936B-EABA7051D91D}" srcOrd="0" destOrd="0" presId="urn:microsoft.com/office/officeart/2018/2/layout/IconVerticalSolidList"/>
    <dgm:cxn modelId="{CD86344B-B173-4F33-96E6-2181EB841146}" type="presParOf" srcId="{1E25794D-9092-47B3-95E2-CF3360C3D36A}" destId="{4C5A701D-E029-41AE-AC2D-884917C8E879}" srcOrd="1" destOrd="0" presId="urn:microsoft.com/office/officeart/2018/2/layout/IconVerticalSolidList"/>
    <dgm:cxn modelId="{7C7AF008-4A43-4153-99F1-626BFABEB67A}" type="presParOf" srcId="{1E25794D-9092-47B3-95E2-CF3360C3D36A}" destId="{65D10DD1-5B01-4B07-A116-E2467CD0A192}" srcOrd="2" destOrd="0" presId="urn:microsoft.com/office/officeart/2018/2/layout/IconVerticalSolidList"/>
    <dgm:cxn modelId="{1277CAEA-0E67-4B4E-A8A1-3FD928F8AF83}" type="presParOf" srcId="{1E25794D-9092-47B3-95E2-CF3360C3D36A}" destId="{89157826-0C31-446E-8A85-004AE7FC0BD8}" srcOrd="3" destOrd="0" presId="urn:microsoft.com/office/officeart/2018/2/layout/IconVerticalSolidList"/>
    <dgm:cxn modelId="{C62DE822-C27F-46E1-81AD-9DD6C87B28DE}" type="presParOf" srcId="{1E25794D-9092-47B3-95E2-CF3360C3D36A}" destId="{5BEEFD4F-6B79-4365-800C-2A623566090F}" srcOrd="4" destOrd="0" presId="urn:microsoft.com/office/officeart/2018/2/layout/IconVerticalSolidList"/>
    <dgm:cxn modelId="{64A79688-8268-4921-9490-AD0664FE781A}" type="presParOf" srcId="{39B6FEBB-001D-4838-A975-E189CA3A4DE2}" destId="{91288C43-B59F-4E0A-8F51-2D80CA80A0C2}" srcOrd="9" destOrd="0" presId="urn:microsoft.com/office/officeart/2018/2/layout/IconVerticalSolidList"/>
    <dgm:cxn modelId="{B38EAF3E-14A4-4459-A81E-F862EC60FD7B}" type="presParOf" srcId="{39B6FEBB-001D-4838-A975-E189CA3A4DE2}" destId="{90D86404-9098-4CCC-A1C8-1BE31E8B006A}" srcOrd="10" destOrd="0" presId="urn:microsoft.com/office/officeart/2018/2/layout/IconVerticalSolidList"/>
    <dgm:cxn modelId="{978C80F2-910C-47A1-9D0E-ABB4A0533F1A}" type="presParOf" srcId="{90D86404-9098-4CCC-A1C8-1BE31E8B006A}" destId="{44AB4599-63F4-4409-B51D-75A1D4948E78}" srcOrd="0" destOrd="0" presId="urn:microsoft.com/office/officeart/2018/2/layout/IconVerticalSolidList"/>
    <dgm:cxn modelId="{32A2260A-1CA6-4251-BADF-FA5438F62882}" type="presParOf" srcId="{90D86404-9098-4CCC-A1C8-1BE31E8B006A}" destId="{A40F80C1-445D-416D-9079-5C31E6FE5288}" srcOrd="1" destOrd="0" presId="urn:microsoft.com/office/officeart/2018/2/layout/IconVerticalSolidList"/>
    <dgm:cxn modelId="{D117C77A-AB97-4D04-B234-F633A5C13DE1}" type="presParOf" srcId="{90D86404-9098-4CCC-A1C8-1BE31E8B006A}" destId="{470388CE-5148-457D-B281-8309F08D5402}" srcOrd="2" destOrd="0" presId="urn:microsoft.com/office/officeart/2018/2/layout/IconVerticalSolidList"/>
    <dgm:cxn modelId="{A1001FAD-059E-4EFA-AB42-8918A6FEE4D9}" type="presParOf" srcId="{90D86404-9098-4CCC-A1C8-1BE31E8B006A}" destId="{D5EE2B8D-AEFD-4C65-BC1E-67D2F473BB18}" srcOrd="3" destOrd="0" presId="urn:microsoft.com/office/officeart/2018/2/layout/IconVerticalSolidList"/>
    <dgm:cxn modelId="{40CA12C8-0D73-43CF-ADF8-C51D79D06841}" type="presParOf" srcId="{90D86404-9098-4CCC-A1C8-1BE31E8B006A}" destId="{5D60D6DC-2CDD-4A86-AB3C-E2DDA47DFD3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00CEC2-1DDF-4A1C-9274-92C385C27EE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851D949-69E8-41EA-BAFB-C24EBAA69C8D}">
      <dgm:prSet/>
      <dgm:spPr/>
      <dgm:t>
        <a:bodyPr/>
        <a:lstStyle/>
        <a:p>
          <a:r>
            <a:rPr lang="en-US" b="1" i="0" dirty="0"/>
            <a:t>Minimax, Alphabeta_Minimax, Expectimax:</a:t>
          </a:r>
          <a:endParaRPr lang="en-US" dirty="0"/>
        </a:p>
      </dgm:t>
    </dgm:pt>
    <dgm:pt modelId="{3989F340-08B6-478E-AD2B-3E13433C39DC}" type="parTrans" cxnId="{7B9F8A12-0D6A-445A-A9F1-E1957BABAF7A}">
      <dgm:prSet/>
      <dgm:spPr/>
      <dgm:t>
        <a:bodyPr/>
        <a:lstStyle/>
        <a:p>
          <a:endParaRPr lang="en-US"/>
        </a:p>
      </dgm:t>
    </dgm:pt>
    <dgm:pt modelId="{2A5502D0-A7B3-4F80-B619-CDCBA0915C00}" type="sibTrans" cxnId="{7B9F8A12-0D6A-445A-A9F1-E1957BABAF7A}">
      <dgm:prSet/>
      <dgm:spPr/>
      <dgm:t>
        <a:bodyPr/>
        <a:lstStyle/>
        <a:p>
          <a:endParaRPr lang="en-US"/>
        </a:p>
      </dgm:t>
    </dgm:pt>
    <dgm:pt modelId="{DFD02D9F-ED93-4D1A-810D-60355F89F969}">
      <dgm:prSet/>
      <dgm:spPr/>
      <dgm:t>
        <a:bodyPr/>
        <a:lstStyle/>
        <a:p>
          <a:r>
            <a:rPr lang="en-US" b="0" i="0"/>
            <a:t>Each game outcome (win, loss, draw) contributes to the agent's score.</a:t>
          </a:r>
          <a:endParaRPr lang="en-US"/>
        </a:p>
      </dgm:t>
    </dgm:pt>
    <dgm:pt modelId="{09B6B721-DBD5-4D6D-9ED9-4EE8645FDE70}" type="parTrans" cxnId="{24884001-0943-4F88-83F4-34F281526FEC}">
      <dgm:prSet/>
      <dgm:spPr/>
      <dgm:t>
        <a:bodyPr/>
        <a:lstStyle/>
        <a:p>
          <a:endParaRPr lang="en-US"/>
        </a:p>
      </dgm:t>
    </dgm:pt>
    <dgm:pt modelId="{B32C9582-07FC-46ED-8D02-62C65915BD58}" type="sibTrans" cxnId="{24884001-0943-4F88-83F4-34F281526FEC}">
      <dgm:prSet/>
      <dgm:spPr/>
      <dgm:t>
        <a:bodyPr/>
        <a:lstStyle/>
        <a:p>
          <a:endParaRPr lang="en-US"/>
        </a:p>
      </dgm:t>
    </dgm:pt>
    <dgm:pt modelId="{6CDE1A9B-90C3-43DE-B915-0CCBB7196E5B}">
      <dgm:prSet/>
      <dgm:spPr/>
      <dgm:t>
        <a:bodyPr/>
        <a:lstStyle/>
        <a:p>
          <a:r>
            <a:rPr lang="en-US" b="0" i="0"/>
            <a:t>Wins contribute positively (increasing the score).</a:t>
          </a:r>
          <a:endParaRPr lang="en-US"/>
        </a:p>
      </dgm:t>
    </dgm:pt>
    <dgm:pt modelId="{23AFB73D-EF5C-46FB-8FC6-4DE6D2B446B2}" type="parTrans" cxnId="{C8EB68D9-3825-4E98-96D1-23BE40CCF733}">
      <dgm:prSet/>
      <dgm:spPr/>
      <dgm:t>
        <a:bodyPr/>
        <a:lstStyle/>
        <a:p>
          <a:endParaRPr lang="en-US"/>
        </a:p>
      </dgm:t>
    </dgm:pt>
    <dgm:pt modelId="{001A36CF-40C6-4B17-822D-BE121B21513F}" type="sibTrans" cxnId="{C8EB68D9-3825-4E98-96D1-23BE40CCF733}">
      <dgm:prSet/>
      <dgm:spPr/>
      <dgm:t>
        <a:bodyPr/>
        <a:lstStyle/>
        <a:p>
          <a:endParaRPr lang="en-US"/>
        </a:p>
      </dgm:t>
    </dgm:pt>
    <dgm:pt modelId="{F21CA4EC-B856-4061-98C0-D5E59158572C}">
      <dgm:prSet/>
      <dgm:spPr/>
      <dgm:t>
        <a:bodyPr/>
        <a:lstStyle/>
        <a:p>
          <a:r>
            <a:rPr lang="en-US" b="0" i="0"/>
            <a:t>Losses contribute negatively (decreasing the score).</a:t>
          </a:r>
          <a:endParaRPr lang="en-US"/>
        </a:p>
      </dgm:t>
    </dgm:pt>
    <dgm:pt modelId="{7D8E5B9B-84DA-4EE3-8A37-01D47CF1AD77}" type="parTrans" cxnId="{C4E4B423-EE4C-4C8A-9932-46B6BC03550D}">
      <dgm:prSet/>
      <dgm:spPr/>
      <dgm:t>
        <a:bodyPr/>
        <a:lstStyle/>
        <a:p>
          <a:endParaRPr lang="en-US"/>
        </a:p>
      </dgm:t>
    </dgm:pt>
    <dgm:pt modelId="{877D0F94-037F-4231-978C-68F02E33A6BA}" type="sibTrans" cxnId="{C4E4B423-EE4C-4C8A-9932-46B6BC03550D}">
      <dgm:prSet/>
      <dgm:spPr/>
      <dgm:t>
        <a:bodyPr/>
        <a:lstStyle/>
        <a:p>
          <a:endParaRPr lang="en-US"/>
        </a:p>
      </dgm:t>
    </dgm:pt>
    <dgm:pt modelId="{09B993E1-62AF-4DF4-AC38-72C889142209}">
      <dgm:prSet/>
      <dgm:spPr/>
      <dgm:t>
        <a:bodyPr/>
        <a:lstStyle/>
        <a:p>
          <a:r>
            <a:rPr lang="en-US" b="0" i="0"/>
            <a:t>Draws contribute neutrally (no change in the score).</a:t>
          </a:r>
          <a:endParaRPr lang="en-US"/>
        </a:p>
      </dgm:t>
    </dgm:pt>
    <dgm:pt modelId="{AAFD36B2-0851-4EC0-A1AF-B648C042DE0D}" type="parTrans" cxnId="{4A75FDF4-8A13-404D-B61C-26FD036CBA02}">
      <dgm:prSet/>
      <dgm:spPr/>
      <dgm:t>
        <a:bodyPr/>
        <a:lstStyle/>
        <a:p>
          <a:endParaRPr lang="en-US"/>
        </a:p>
      </dgm:t>
    </dgm:pt>
    <dgm:pt modelId="{E4B37588-54A7-4241-8CD3-ABFE1035E8F3}" type="sibTrans" cxnId="{4A75FDF4-8A13-404D-B61C-26FD036CBA02}">
      <dgm:prSet/>
      <dgm:spPr/>
      <dgm:t>
        <a:bodyPr/>
        <a:lstStyle/>
        <a:p>
          <a:endParaRPr lang="en-US"/>
        </a:p>
      </dgm:t>
    </dgm:pt>
    <dgm:pt modelId="{3A82B922-B727-4892-9167-7EE83CB789E9}">
      <dgm:prSet/>
      <dgm:spPr/>
      <dgm:t>
        <a:bodyPr/>
        <a:lstStyle/>
        <a:p>
          <a:r>
            <a:rPr lang="en-US" b="1" i="0" dirty="0"/>
            <a:t>QLearning:</a:t>
          </a:r>
          <a:endParaRPr lang="en-US" dirty="0"/>
        </a:p>
      </dgm:t>
    </dgm:pt>
    <dgm:pt modelId="{FB956045-DBD1-4F31-B364-C5E9A26E4AC7}" type="parTrans" cxnId="{19B8E94B-BC77-4BE5-96AA-214F8EAB2AFC}">
      <dgm:prSet/>
      <dgm:spPr/>
      <dgm:t>
        <a:bodyPr/>
        <a:lstStyle/>
        <a:p>
          <a:endParaRPr lang="en-US"/>
        </a:p>
      </dgm:t>
    </dgm:pt>
    <dgm:pt modelId="{46EFFBBF-7DF2-48D5-B35C-D07B31FEB852}" type="sibTrans" cxnId="{19B8E94B-BC77-4BE5-96AA-214F8EAB2AFC}">
      <dgm:prSet/>
      <dgm:spPr/>
      <dgm:t>
        <a:bodyPr/>
        <a:lstStyle/>
        <a:p>
          <a:endParaRPr lang="en-US"/>
        </a:p>
      </dgm:t>
    </dgm:pt>
    <dgm:pt modelId="{35C791FF-F504-4BDB-9C50-AD0CA001EC29}">
      <dgm:prSet/>
      <dgm:spPr/>
      <dgm:t>
        <a:bodyPr/>
        <a:lstStyle/>
        <a:p>
          <a:r>
            <a:rPr lang="en-US" b="0" i="0" dirty="0"/>
            <a:t>QLearning is a reinforcement learning algorithm, and its moves are determined by a trained policy.</a:t>
          </a:r>
          <a:endParaRPr lang="en-US" dirty="0"/>
        </a:p>
      </dgm:t>
    </dgm:pt>
    <dgm:pt modelId="{5D1289CD-1BFB-48F9-A82E-478D391A555F}" type="parTrans" cxnId="{A6EA677C-BA3C-4952-BAA8-3F330023F0CD}">
      <dgm:prSet/>
      <dgm:spPr/>
      <dgm:t>
        <a:bodyPr/>
        <a:lstStyle/>
        <a:p>
          <a:endParaRPr lang="en-US"/>
        </a:p>
      </dgm:t>
    </dgm:pt>
    <dgm:pt modelId="{06263C10-564E-43EC-BDCB-382CF169629E}" type="sibTrans" cxnId="{A6EA677C-BA3C-4952-BAA8-3F330023F0CD}">
      <dgm:prSet/>
      <dgm:spPr/>
      <dgm:t>
        <a:bodyPr/>
        <a:lstStyle/>
        <a:p>
          <a:endParaRPr lang="en-US"/>
        </a:p>
      </dgm:t>
    </dgm:pt>
    <dgm:pt modelId="{C42CA741-7729-45B8-9118-92A6C70F7D1E}">
      <dgm:prSet/>
      <dgm:spPr/>
      <dgm:t>
        <a:bodyPr/>
        <a:lstStyle/>
        <a:p>
          <a:r>
            <a:rPr lang="en-US" b="0" i="0" dirty="0"/>
            <a:t>The QLearning agent makes moves based on the trained policy, and the outcomes of the games contribute to its score similarly to other agents (win, loss, draw).</a:t>
          </a:r>
          <a:endParaRPr lang="en-US" dirty="0"/>
        </a:p>
      </dgm:t>
    </dgm:pt>
    <dgm:pt modelId="{26114811-4741-45CA-9C90-C34C5AD9323A}" type="parTrans" cxnId="{108A7DA6-F392-4351-B86C-FF80B4314FD2}">
      <dgm:prSet/>
      <dgm:spPr/>
      <dgm:t>
        <a:bodyPr/>
        <a:lstStyle/>
        <a:p>
          <a:endParaRPr lang="en-US"/>
        </a:p>
      </dgm:t>
    </dgm:pt>
    <dgm:pt modelId="{2351251D-53F0-441B-AF66-B87A8127B84D}" type="sibTrans" cxnId="{108A7DA6-F392-4351-B86C-FF80B4314FD2}">
      <dgm:prSet/>
      <dgm:spPr/>
      <dgm:t>
        <a:bodyPr/>
        <a:lstStyle/>
        <a:p>
          <a:endParaRPr lang="en-US"/>
        </a:p>
      </dgm:t>
    </dgm:pt>
    <dgm:pt modelId="{592D16AB-63F6-404C-9DA7-FDA0F09702A4}">
      <dgm:prSet/>
      <dgm:spPr/>
      <dgm:t>
        <a:bodyPr/>
        <a:lstStyle/>
        <a:p>
          <a:r>
            <a:rPr lang="en-US" b="0" i="0"/>
            <a:t>The scores are updated during the evaluation of the agents</a:t>
          </a:r>
          <a:endParaRPr lang="en-US"/>
        </a:p>
      </dgm:t>
    </dgm:pt>
    <dgm:pt modelId="{7BC1FCC1-7E26-427F-A2A7-037C9C603582}" type="parTrans" cxnId="{04561DC8-A259-4D83-9B89-931A2C57AE4E}">
      <dgm:prSet/>
      <dgm:spPr/>
      <dgm:t>
        <a:bodyPr/>
        <a:lstStyle/>
        <a:p>
          <a:endParaRPr lang="en-US"/>
        </a:p>
      </dgm:t>
    </dgm:pt>
    <dgm:pt modelId="{796794B0-A61C-4BFA-851D-37EBB62FC750}" type="sibTrans" cxnId="{04561DC8-A259-4D83-9B89-931A2C57AE4E}">
      <dgm:prSet/>
      <dgm:spPr/>
      <dgm:t>
        <a:bodyPr/>
        <a:lstStyle/>
        <a:p>
          <a:endParaRPr lang="en-US"/>
        </a:p>
      </dgm:t>
    </dgm:pt>
    <dgm:pt modelId="{6AE39146-6CB5-48D6-B413-BDE0BFC59B83}" type="pres">
      <dgm:prSet presAssocID="{9E00CEC2-1DDF-4A1C-9274-92C385C27EED}" presName="linear" presStyleCnt="0">
        <dgm:presLayoutVars>
          <dgm:dir/>
          <dgm:animLvl val="lvl"/>
          <dgm:resizeHandles val="exact"/>
        </dgm:presLayoutVars>
      </dgm:prSet>
      <dgm:spPr/>
    </dgm:pt>
    <dgm:pt modelId="{61705E74-66F7-498F-B396-EDC424022A5E}" type="pres">
      <dgm:prSet presAssocID="{5851D949-69E8-41EA-BAFB-C24EBAA69C8D}" presName="parentLin" presStyleCnt="0"/>
      <dgm:spPr/>
    </dgm:pt>
    <dgm:pt modelId="{68ED22A3-0315-4FD1-83F9-BBD00CBF933D}" type="pres">
      <dgm:prSet presAssocID="{5851D949-69E8-41EA-BAFB-C24EBAA69C8D}" presName="parentLeftMargin" presStyleLbl="node1" presStyleIdx="0" presStyleCnt="3"/>
      <dgm:spPr/>
    </dgm:pt>
    <dgm:pt modelId="{2AFC71E7-503A-4EB0-9B18-514624E06843}" type="pres">
      <dgm:prSet presAssocID="{5851D949-69E8-41EA-BAFB-C24EBAA69C8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1BB737-FE3E-4F16-A072-1CAD0B09650B}" type="pres">
      <dgm:prSet presAssocID="{5851D949-69E8-41EA-BAFB-C24EBAA69C8D}" presName="negativeSpace" presStyleCnt="0"/>
      <dgm:spPr/>
    </dgm:pt>
    <dgm:pt modelId="{38CA95AF-29BA-4ABB-A960-E407ADB4E297}" type="pres">
      <dgm:prSet presAssocID="{5851D949-69E8-41EA-BAFB-C24EBAA69C8D}" presName="childText" presStyleLbl="conFgAcc1" presStyleIdx="0" presStyleCnt="3">
        <dgm:presLayoutVars>
          <dgm:bulletEnabled val="1"/>
        </dgm:presLayoutVars>
      </dgm:prSet>
      <dgm:spPr/>
    </dgm:pt>
    <dgm:pt modelId="{A80F4991-5249-45DF-91D8-0165EFBA4E81}" type="pres">
      <dgm:prSet presAssocID="{2A5502D0-A7B3-4F80-B619-CDCBA0915C00}" presName="spaceBetweenRectangles" presStyleCnt="0"/>
      <dgm:spPr/>
    </dgm:pt>
    <dgm:pt modelId="{CBBDCF27-1310-460A-BDAB-5F24534FDDA8}" type="pres">
      <dgm:prSet presAssocID="{3A82B922-B727-4892-9167-7EE83CB789E9}" presName="parentLin" presStyleCnt="0"/>
      <dgm:spPr/>
    </dgm:pt>
    <dgm:pt modelId="{FBFA6363-0F74-4680-ABFC-D3B0B4B070B3}" type="pres">
      <dgm:prSet presAssocID="{3A82B922-B727-4892-9167-7EE83CB789E9}" presName="parentLeftMargin" presStyleLbl="node1" presStyleIdx="0" presStyleCnt="3"/>
      <dgm:spPr/>
    </dgm:pt>
    <dgm:pt modelId="{153F6759-D6D1-4018-BAC0-5903FD339B6A}" type="pres">
      <dgm:prSet presAssocID="{3A82B922-B727-4892-9167-7EE83CB789E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6DBC952-A239-484F-A14F-8E79CB5DFE20}" type="pres">
      <dgm:prSet presAssocID="{3A82B922-B727-4892-9167-7EE83CB789E9}" presName="negativeSpace" presStyleCnt="0"/>
      <dgm:spPr/>
    </dgm:pt>
    <dgm:pt modelId="{C9F9D352-D33B-45FA-B94D-B259F90ECC4E}" type="pres">
      <dgm:prSet presAssocID="{3A82B922-B727-4892-9167-7EE83CB789E9}" presName="childText" presStyleLbl="conFgAcc1" presStyleIdx="1" presStyleCnt="3">
        <dgm:presLayoutVars>
          <dgm:bulletEnabled val="1"/>
        </dgm:presLayoutVars>
      </dgm:prSet>
      <dgm:spPr/>
    </dgm:pt>
    <dgm:pt modelId="{0F0BF25C-5072-4FE7-98A7-D5B84F358961}" type="pres">
      <dgm:prSet presAssocID="{46EFFBBF-7DF2-48D5-B35C-D07B31FEB852}" presName="spaceBetweenRectangles" presStyleCnt="0"/>
      <dgm:spPr/>
    </dgm:pt>
    <dgm:pt modelId="{A5FFD426-DADE-47E1-8CC5-FBC8077CB46E}" type="pres">
      <dgm:prSet presAssocID="{592D16AB-63F6-404C-9DA7-FDA0F09702A4}" presName="parentLin" presStyleCnt="0"/>
      <dgm:spPr/>
    </dgm:pt>
    <dgm:pt modelId="{AD6DF4BF-8A01-4BA5-8C4D-7A6FA5C246FB}" type="pres">
      <dgm:prSet presAssocID="{592D16AB-63F6-404C-9DA7-FDA0F09702A4}" presName="parentLeftMargin" presStyleLbl="node1" presStyleIdx="1" presStyleCnt="3"/>
      <dgm:spPr/>
    </dgm:pt>
    <dgm:pt modelId="{6EEC77EC-DCE8-46D6-AAAA-5C9C8B8EC85A}" type="pres">
      <dgm:prSet presAssocID="{592D16AB-63F6-404C-9DA7-FDA0F09702A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19AF3BA-D3CC-4365-A6A0-01271A8301F8}" type="pres">
      <dgm:prSet presAssocID="{592D16AB-63F6-404C-9DA7-FDA0F09702A4}" presName="negativeSpace" presStyleCnt="0"/>
      <dgm:spPr/>
    </dgm:pt>
    <dgm:pt modelId="{0A3ADA92-93C6-4781-A71F-0FC3C1A75FE3}" type="pres">
      <dgm:prSet presAssocID="{592D16AB-63F6-404C-9DA7-FDA0F09702A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4884001-0943-4F88-83F4-34F281526FEC}" srcId="{5851D949-69E8-41EA-BAFB-C24EBAA69C8D}" destId="{DFD02D9F-ED93-4D1A-810D-60355F89F969}" srcOrd="0" destOrd="0" parTransId="{09B6B721-DBD5-4D6D-9ED9-4EE8645FDE70}" sibTransId="{B32C9582-07FC-46ED-8D02-62C65915BD58}"/>
    <dgm:cxn modelId="{AC2D190B-C2F7-41F4-AE07-20E9E649DF46}" type="presOf" srcId="{C42CA741-7729-45B8-9118-92A6C70F7D1E}" destId="{C9F9D352-D33B-45FA-B94D-B259F90ECC4E}" srcOrd="0" destOrd="1" presId="urn:microsoft.com/office/officeart/2005/8/layout/list1"/>
    <dgm:cxn modelId="{07DB770E-3319-4F41-AFDB-C936FE8A7046}" type="presOf" srcId="{592D16AB-63F6-404C-9DA7-FDA0F09702A4}" destId="{AD6DF4BF-8A01-4BA5-8C4D-7A6FA5C246FB}" srcOrd="0" destOrd="0" presId="urn:microsoft.com/office/officeart/2005/8/layout/list1"/>
    <dgm:cxn modelId="{7B9F8A12-0D6A-445A-A9F1-E1957BABAF7A}" srcId="{9E00CEC2-1DDF-4A1C-9274-92C385C27EED}" destId="{5851D949-69E8-41EA-BAFB-C24EBAA69C8D}" srcOrd="0" destOrd="0" parTransId="{3989F340-08B6-478E-AD2B-3E13433C39DC}" sibTransId="{2A5502D0-A7B3-4F80-B619-CDCBA0915C00}"/>
    <dgm:cxn modelId="{C4E4B423-EE4C-4C8A-9932-46B6BC03550D}" srcId="{5851D949-69E8-41EA-BAFB-C24EBAA69C8D}" destId="{F21CA4EC-B856-4061-98C0-D5E59158572C}" srcOrd="2" destOrd="0" parTransId="{7D8E5B9B-84DA-4EE3-8A37-01D47CF1AD77}" sibTransId="{877D0F94-037F-4231-978C-68F02E33A6BA}"/>
    <dgm:cxn modelId="{F80B1C2A-9FA0-4DBA-8ED7-EA2309EE986F}" type="presOf" srcId="{F21CA4EC-B856-4061-98C0-D5E59158572C}" destId="{38CA95AF-29BA-4ABB-A960-E407ADB4E297}" srcOrd="0" destOrd="2" presId="urn:microsoft.com/office/officeart/2005/8/layout/list1"/>
    <dgm:cxn modelId="{0B67775F-F948-4682-96BB-5E170BEA4D66}" type="presOf" srcId="{592D16AB-63F6-404C-9DA7-FDA0F09702A4}" destId="{6EEC77EC-DCE8-46D6-AAAA-5C9C8B8EC85A}" srcOrd="1" destOrd="0" presId="urn:microsoft.com/office/officeart/2005/8/layout/list1"/>
    <dgm:cxn modelId="{6EAB0C66-A88D-46C2-8214-E89BC27BCB6F}" type="presOf" srcId="{09B993E1-62AF-4DF4-AC38-72C889142209}" destId="{38CA95AF-29BA-4ABB-A960-E407ADB4E297}" srcOrd="0" destOrd="3" presId="urn:microsoft.com/office/officeart/2005/8/layout/list1"/>
    <dgm:cxn modelId="{19B8E94B-BC77-4BE5-96AA-214F8EAB2AFC}" srcId="{9E00CEC2-1DDF-4A1C-9274-92C385C27EED}" destId="{3A82B922-B727-4892-9167-7EE83CB789E9}" srcOrd="1" destOrd="0" parTransId="{FB956045-DBD1-4F31-B364-C5E9A26E4AC7}" sibTransId="{46EFFBBF-7DF2-48D5-B35C-D07B31FEB852}"/>
    <dgm:cxn modelId="{C3B17B4E-3BC7-4E96-A370-C0E3AA258C8C}" type="presOf" srcId="{6CDE1A9B-90C3-43DE-B915-0CCBB7196E5B}" destId="{38CA95AF-29BA-4ABB-A960-E407ADB4E297}" srcOrd="0" destOrd="1" presId="urn:microsoft.com/office/officeart/2005/8/layout/list1"/>
    <dgm:cxn modelId="{45B00958-24E6-4EF6-BB40-FA32055C7715}" type="presOf" srcId="{DFD02D9F-ED93-4D1A-810D-60355F89F969}" destId="{38CA95AF-29BA-4ABB-A960-E407ADB4E297}" srcOrd="0" destOrd="0" presId="urn:microsoft.com/office/officeart/2005/8/layout/list1"/>
    <dgm:cxn modelId="{A6EA677C-BA3C-4952-BAA8-3F330023F0CD}" srcId="{3A82B922-B727-4892-9167-7EE83CB789E9}" destId="{35C791FF-F504-4BDB-9C50-AD0CA001EC29}" srcOrd="0" destOrd="0" parTransId="{5D1289CD-1BFB-48F9-A82E-478D391A555F}" sibTransId="{06263C10-564E-43EC-BDCB-382CF169629E}"/>
    <dgm:cxn modelId="{712E3992-33CC-4F24-927A-C1D036A59AD7}" type="presOf" srcId="{9E00CEC2-1DDF-4A1C-9274-92C385C27EED}" destId="{6AE39146-6CB5-48D6-B413-BDE0BFC59B83}" srcOrd="0" destOrd="0" presId="urn:microsoft.com/office/officeart/2005/8/layout/list1"/>
    <dgm:cxn modelId="{BD239696-6788-47E9-9D01-91368155719A}" type="presOf" srcId="{3A82B922-B727-4892-9167-7EE83CB789E9}" destId="{FBFA6363-0F74-4680-ABFC-D3B0B4B070B3}" srcOrd="0" destOrd="0" presId="urn:microsoft.com/office/officeart/2005/8/layout/list1"/>
    <dgm:cxn modelId="{108A7DA6-F392-4351-B86C-FF80B4314FD2}" srcId="{3A82B922-B727-4892-9167-7EE83CB789E9}" destId="{C42CA741-7729-45B8-9118-92A6C70F7D1E}" srcOrd="1" destOrd="0" parTransId="{26114811-4741-45CA-9C90-C34C5AD9323A}" sibTransId="{2351251D-53F0-441B-AF66-B87A8127B84D}"/>
    <dgm:cxn modelId="{0C27B0B3-DE65-4227-8538-880D5BD17C6A}" type="presOf" srcId="{3A82B922-B727-4892-9167-7EE83CB789E9}" destId="{153F6759-D6D1-4018-BAC0-5903FD339B6A}" srcOrd="1" destOrd="0" presId="urn:microsoft.com/office/officeart/2005/8/layout/list1"/>
    <dgm:cxn modelId="{04561DC8-A259-4D83-9B89-931A2C57AE4E}" srcId="{9E00CEC2-1DDF-4A1C-9274-92C385C27EED}" destId="{592D16AB-63F6-404C-9DA7-FDA0F09702A4}" srcOrd="2" destOrd="0" parTransId="{7BC1FCC1-7E26-427F-A2A7-037C9C603582}" sibTransId="{796794B0-A61C-4BFA-851D-37EBB62FC750}"/>
    <dgm:cxn modelId="{0D8415D8-0F09-4091-AC57-7744DB9203AA}" type="presOf" srcId="{35C791FF-F504-4BDB-9C50-AD0CA001EC29}" destId="{C9F9D352-D33B-45FA-B94D-B259F90ECC4E}" srcOrd="0" destOrd="0" presId="urn:microsoft.com/office/officeart/2005/8/layout/list1"/>
    <dgm:cxn modelId="{C8EB68D9-3825-4E98-96D1-23BE40CCF733}" srcId="{5851D949-69E8-41EA-BAFB-C24EBAA69C8D}" destId="{6CDE1A9B-90C3-43DE-B915-0CCBB7196E5B}" srcOrd="1" destOrd="0" parTransId="{23AFB73D-EF5C-46FB-8FC6-4DE6D2B446B2}" sibTransId="{001A36CF-40C6-4B17-822D-BE121B21513F}"/>
    <dgm:cxn modelId="{9B8500EC-B423-4891-AE12-F5BF362B9AE7}" type="presOf" srcId="{5851D949-69E8-41EA-BAFB-C24EBAA69C8D}" destId="{2AFC71E7-503A-4EB0-9B18-514624E06843}" srcOrd="1" destOrd="0" presId="urn:microsoft.com/office/officeart/2005/8/layout/list1"/>
    <dgm:cxn modelId="{4A75FDF4-8A13-404D-B61C-26FD036CBA02}" srcId="{5851D949-69E8-41EA-BAFB-C24EBAA69C8D}" destId="{09B993E1-62AF-4DF4-AC38-72C889142209}" srcOrd="3" destOrd="0" parTransId="{AAFD36B2-0851-4EC0-A1AF-B648C042DE0D}" sibTransId="{E4B37588-54A7-4241-8CD3-ABFE1035E8F3}"/>
    <dgm:cxn modelId="{163120FD-65D0-470F-8BBE-1F9A1338ABF1}" type="presOf" srcId="{5851D949-69E8-41EA-BAFB-C24EBAA69C8D}" destId="{68ED22A3-0315-4FD1-83F9-BBD00CBF933D}" srcOrd="0" destOrd="0" presId="urn:microsoft.com/office/officeart/2005/8/layout/list1"/>
    <dgm:cxn modelId="{7A7F48B4-1022-4455-A547-E80D678FEAA8}" type="presParOf" srcId="{6AE39146-6CB5-48D6-B413-BDE0BFC59B83}" destId="{61705E74-66F7-498F-B396-EDC424022A5E}" srcOrd="0" destOrd="0" presId="urn:microsoft.com/office/officeart/2005/8/layout/list1"/>
    <dgm:cxn modelId="{4D2B23DE-BFAA-4BEE-91DE-C694B8C788AA}" type="presParOf" srcId="{61705E74-66F7-498F-B396-EDC424022A5E}" destId="{68ED22A3-0315-4FD1-83F9-BBD00CBF933D}" srcOrd="0" destOrd="0" presId="urn:microsoft.com/office/officeart/2005/8/layout/list1"/>
    <dgm:cxn modelId="{197711F6-E4FE-459C-A1E0-53353D7A3DAB}" type="presParOf" srcId="{61705E74-66F7-498F-B396-EDC424022A5E}" destId="{2AFC71E7-503A-4EB0-9B18-514624E06843}" srcOrd="1" destOrd="0" presId="urn:microsoft.com/office/officeart/2005/8/layout/list1"/>
    <dgm:cxn modelId="{31E06884-7396-4E83-8B22-1F4E753A87EB}" type="presParOf" srcId="{6AE39146-6CB5-48D6-B413-BDE0BFC59B83}" destId="{961BB737-FE3E-4F16-A072-1CAD0B09650B}" srcOrd="1" destOrd="0" presId="urn:microsoft.com/office/officeart/2005/8/layout/list1"/>
    <dgm:cxn modelId="{76EFAAF7-B472-4FDB-9A4D-4EC4838152C5}" type="presParOf" srcId="{6AE39146-6CB5-48D6-B413-BDE0BFC59B83}" destId="{38CA95AF-29BA-4ABB-A960-E407ADB4E297}" srcOrd="2" destOrd="0" presId="urn:microsoft.com/office/officeart/2005/8/layout/list1"/>
    <dgm:cxn modelId="{093CD48A-DC0E-4018-955D-B4D5227E6E21}" type="presParOf" srcId="{6AE39146-6CB5-48D6-B413-BDE0BFC59B83}" destId="{A80F4991-5249-45DF-91D8-0165EFBA4E81}" srcOrd="3" destOrd="0" presId="urn:microsoft.com/office/officeart/2005/8/layout/list1"/>
    <dgm:cxn modelId="{8D28F1BA-8639-465E-BF64-968E30A03CDD}" type="presParOf" srcId="{6AE39146-6CB5-48D6-B413-BDE0BFC59B83}" destId="{CBBDCF27-1310-460A-BDAB-5F24534FDDA8}" srcOrd="4" destOrd="0" presId="urn:microsoft.com/office/officeart/2005/8/layout/list1"/>
    <dgm:cxn modelId="{26066CB0-67BF-43A2-8CCF-D46162E61C13}" type="presParOf" srcId="{CBBDCF27-1310-460A-BDAB-5F24534FDDA8}" destId="{FBFA6363-0F74-4680-ABFC-D3B0B4B070B3}" srcOrd="0" destOrd="0" presId="urn:microsoft.com/office/officeart/2005/8/layout/list1"/>
    <dgm:cxn modelId="{7CC4AB1D-B5CA-4366-B2DD-DE3DD6A64799}" type="presParOf" srcId="{CBBDCF27-1310-460A-BDAB-5F24534FDDA8}" destId="{153F6759-D6D1-4018-BAC0-5903FD339B6A}" srcOrd="1" destOrd="0" presId="urn:microsoft.com/office/officeart/2005/8/layout/list1"/>
    <dgm:cxn modelId="{A6A0A70E-745B-4BD1-AB19-9FB70A63FD23}" type="presParOf" srcId="{6AE39146-6CB5-48D6-B413-BDE0BFC59B83}" destId="{16DBC952-A239-484F-A14F-8E79CB5DFE20}" srcOrd="5" destOrd="0" presId="urn:microsoft.com/office/officeart/2005/8/layout/list1"/>
    <dgm:cxn modelId="{354C1AB8-A5A5-4152-BA30-94C0D38F292B}" type="presParOf" srcId="{6AE39146-6CB5-48D6-B413-BDE0BFC59B83}" destId="{C9F9D352-D33B-45FA-B94D-B259F90ECC4E}" srcOrd="6" destOrd="0" presId="urn:microsoft.com/office/officeart/2005/8/layout/list1"/>
    <dgm:cxn modelId="{CEE9406E-55E9-4B23-8182-A156398F6545}" type="presParOf" srcId="{6AE39146-6CB5-48D6-B413-BDE0BFC59B83}" destId="{0F0BF25C-5072-4FE7-98A7-D5B84F358961}" srcOrd="7" destOrd="0" presId="urn:microsoft.com/office/officeart/2005/8/layout/list1"/>
    <dgm:cxn modelId="{B28F87D5-CA01-4AE6-B143-28B447966264}" type="presParOf" srcId="{6AE39146-6CB5-48D6-B413-BDE0BFC59B83}" destId="{A5FFD426-DADE-47E1-8CC5-FBC8077CB46E}" srcOrd="8" destOrd="0" presId="urn:microsoft.com/office/officeart/2005/8/layout/list1"/>
    <dgm:cxn modelId="{77563E79-0262-474D-BFF8-F580238AE53F}" type="presParOf" srcId="{A5FFD426-DADE-47E1-8CC5-FBC8077CB46E}" destId="{AD6DF4BF-8A01-4BA5-8C4D-7A6FA5C246FB}" srcOrd="0" destOrd="0" presId="urn:microsoft.com/office/officeart/2005/8/layout/list1"/>
    <dgm:cxn modelId="{52DAA93D-4492-4205-AA53-B956936A7ACF}" type="presParOf" srcId="{A5FFD426-DADE-47E1-8CC5-FBC8077CB46E}" destId="{6EEC77EC-DCE8-46D6-AAAA-5C9C8B8EC85A}" srcOrd="1" destOrd="0" presId="urn:microsoft.com/office/officeart/2005/8/layout/list1"/>
    <dgm:cxn modelId="{B9923E42-75D1-47A3-8E35-2B2AC2B7C24A}" type="presParOf" srcId="{6AE39146-6CB5-48D6-B413-BDE0BFC59B83}" destId="{119AF3BA-D3CC-4365-A6A0-01271A8301F8}" srcOrd="9" destOrd="0" presId="urn:microsoft.com/office/officeart/2005/8/layout/list1"/>
    <dgm:cxn modelId="{5BDC67D1-F542-4C3C-81D5-18F0A2DCBABB}" type="presParOf" srcId="{6AE39146-6CB5-48D6-B413-BDE0BFC59B83}" destId="{0A3ADA92-93C6-4781-A71F-0FC3C1A75FE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EBF984-3309-4722-B697-0E2E14D3CA1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323B24C-E412-4582-949D-3B316B261A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 detailed user manual providing insights into the Tic-Tac-Toe game's implementation and execution can be found in the README.md file.</a:t>
          </a:r>
        </a:p>
      </dgm:t>
    </dgm:pt>
    <dgm:pt modelId="{3D521471-E293-4EDF-97B4-D50E10C9E4DB}" type="parTrans" cxnId="{200CFB7D-BFBD-4EB4-A008-C8E96C468234}">
      <dgm:prSet/>
      <dgm:spPr/>
      <dgm:t>
        <a:bodyPr/>
        <a:lstStyle/>
        <a:p>
          <a:endParaRPr lang="en-US"/>
        </a:p>
      </dgm:t>
    </dgm:pt>
    <dgm:pt modelId="{6B50B09A-DBC3-419A-BAAF-1F8CDFB74214}" type="sibTrans" cxnId="{200CFB7D-BFBD-4EB4-A008-C8E96C468234}">
      <dgm:prSet/>
      <dgm:spPr/>
      <dgm:t>
        <a:bodyPr/>
        <a:lstStyle/>
        <a:p>
          <a:endParaRPr lang="en-US"/>
        </a:p>
      </dgm:t>
    </dgm:pt>
    <dgm:pt modelId="{EB939EF2-2F56-488B-9FAF-25065804303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Algorithms developed for AI agent using python programming language(.py files)</a:t>
          </a:r>
        </a:p>
      </dgm:t>
    </dgm:pt>
    <dgm:pt modelId="{9738ECC9-3DA4-42C0-8990-8C71A47016A0}" type="parTrans" cxnId="{62F87D7D-1F66-48E9-8306-080250DC0536}">
      <dgm:prSet/>
      <dgm:spPr/>
      <dgm:t>
        <a:bodyPr/>
        <a:lstStyle/>
        <a:p>
          <a:endParaRPr lang="en-US"/>
        </a:p>
      </dgm:t>
    </dgm:pt>
    <dgm:pt modelId="{C29A6614-E2FF-4F92-A92D-E18312AF448C}" type="sibTrans" cxnId="{62F87D7D-1F66-48E9-8306-080250DC0536}">
      <dgm:prSet/>
      <dgm:spPr/>
      <dgm:t>
        <a:bodyPr/>
        <a:lstStyle/>
        <a:p>
          <a:endParaRPr lang="en-US"/>
        </a:p>
      </dgm:t>
    </dgm:pt>
    <dgm:pt modelId="{B5447F13-78D6-4ADC-BF23-3E0BA09F0D5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entire project code, documentation, and related files are accessible through the GitHub Repository.</a:t>
          </a:r>
        </a:p>
      </dgm:t>
    </dgm:pt>
    <dgm:pt modelId="{469B4C57-8103-4A54-B7DA-DAEBF991AE09}" type="parTrans" cxnId="{BC1CE997-B79F-41CE-91AB-5530A6914E89}">
      <dgm:prSet/>
      <dgm:spPr/>
      <dgm:t>
        <a:bodyPr/>
        <a:lstStyle/>
        <a:p>
          <a:endParaRPr lang="en-US"/>
        </a:p>
      </dgm:t>
    </dgm:pt>
    <dgm:pt modelId="{FED93849-A889-46BA-B542-D490EB0955F3}" type="sibTrans" cxnId="{BC1CE997-B79F-41CE-91AB-5530A6914E89}">
      <dgm:prSet/>
      <dgm:spPr/>
      <dgm:t>
        <a:bodyPr/>
        <a:lstStyle/>
        <a:p>
          <a:endParaRPr lang="en-US"/>
        </a:p>
      </dgm:t>
    </dgm:pt>
    <dgm:pt modelId="{E851B2C7-9778-4269-AA31-861EEF25DAA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YouTube video demonstrating project implementation and slides.</a:t>
          </a:r>
        </a:p>
      </dgm:t>
    </dgm:pt>
    <dgm:pt modelId="{AAEDBE47-9427-4113-A7D7-411831FAEAE5}" type="parTrans" cxnId="{3D66D53C-7A44-4677-A990-9303B2F5AC6D}">
      <dgm:prSet/>
      <dgm:spPr/>
      <dgm:t>
        <a:bodyPr/>
        <a:lstStyle/>
        <a:p>
          <a:endParaRPr lang="en-US"/>
        </a:p>
      </dgm:t>
    </dgm:pt>
    <dgm:pt modelId="{06FC60AE-7058-48F7-9EC5-7141D19AADC0}" type="sibTrans" cxnId="{3D66D53C-7A44-4677-A990-9303B2F5AC6D}">
      <dgm:prSet/>
      <dgm:spPr/>
      <dgm:t>
        <a:bodyPr/>
        <a:lstStyle/>
        <a:p>
          <a:endParaRPr lang="en-US"/>
        </a:p>
      </dgm:t>
    </dgm:pt>
    <dgm:pt modelId="{38FCE6A4-940E-45D5-84EE-894E3443F788}" type="pres">
      <dgm:prSet presAssocID="{A5EBF984-3309-4722-B697-0E2E14D3CA19}" presName="root" presStyleCnt="0">
        <dgm:presLayoutVars>
          <dgm:dir/>
          <dgm:resizeHandles val="exact"/>
        </dgm:presLayoutVars>
      </dgm:prSet>
      <dgm:spPr/>
    </dgm:pt>
    <dgm:pt modelId="{35F3DFD2-8749-419E-A655-E7A0E2C493BD}" type="pres">
      <dgm:prSet presAssocID="{C323B24C-E412-4582-949D-3B316B261AEC}" presName="compNode" presStyleCnt="0"/>
      <dgm:spPr/>
    </dgm:pt>
    <dgm:pt modelId="{DC447002-BEBB-4587-9628-BF3A5DED08BE}" type="pres">
      <dgm:prSet presAssocID="{C323B24C-E412-4582-949D-3B316B261AE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410C8A4-5AC3-47F9-BE7E-F2F3FEA0A0C4}" type="pres">
      <dgm:prSet presAssocID="{C323B24C-E412-4582-949D-3B316B261A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1BF72540-E613-4210-8509-50489430A94C}" type="pres">
      <dgm:prSet presAssocID="{C323B24C-E412-4582-949D-3B316B261AEC}" presName="spaceRect" presStyleCnt="0"/>
      <dgm:spPr/>
    </dgm:pt>
    <dgm:pt modelId="{22FE887F-A4D9-4E52-924C-EE4E45D023F6}" type="pres">
      <dgm:prSet presAssocID="{C323B24C-E412-4582-949D-3B316B261AEC}" presName="textRect" presStyleLbl="revTx" presStyleIdx="0" presStyleCnt="4">
        <dgm:presLayoutVars>
          <dgm:chMax val="1"/>
          <dgm:chPref val="1"/>
        </dgm:presLayoutVars>
      </dgm:prSet>
      <dgm:spPr/>
    </dgm:pt>
    <dgm:pt modelId="{8B3E2963-D87F-4C00-B1C4-669532C795F0}" type="pres">
      <dgm:prSet presAssocID="{6B50B09A-DBC3-419A-BAAF-1F8CDFB74214}" presName="sibTrans" presStyleCnt="0"/>
      <dgm:spPr/>
    </dgm:pt>
    <dgm:pt modelId="{3530EBE7-E922-4B9A-A22A-9A616CF49275}" type="pres">
      <dgm:prSet presAssocID="{EB939EF2-2F56-488B-9FAF-25065804303E}" presName="compNode" presStyleCnt="0"/>
      <dgm:spPr/>
    </dgm:pt>
    <dgm:pt modelId="{C8A29327-5583-467F-94AE-AF5DD2C4B761}" type="pres">
      <dgm:prSet presAssocID="{EB939EF2-2F56-488B-9FAF-25065804303E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E0AB8CB-77D9-4AAF-A424-F7A66F62765F}" type="pres">
      <dgm:prSet presAssocID="{EB939EF2-2F56-488B-9FAF-25065804303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224E9F0-916C-4D01-994A-4FA1F2547393}" type="pres">
      <dgm:prSet presAssocID="{EB939EF2-2F56-488B-9FAF-25065804303E}" presName="spaceRect" presStyleCnt="0"/>
      <dgm:spPr/>
    </dgm:pt>
    <dgm:pt modelId="{42F15F1A-0596-41DF-B887-67B662F7012F}" type="pres">
      <dgm:prSet presAssocID="{EB939EF2-2F56-488B-9FAF-25065804303E}" presName="textRect" presStyleLbl="revTx" presStyleIdx="1" presStyleCnt="4">
        <dgm:presLayoutVars>
          <dgm:chMax val="1"/>
          <dgm:chPref val="1"/>
        </dgm:presLayoutVars>
      </dgm:prSet>
      <dgm:spPr/>
    </dgm:pt>
    <dgm:pt modelId="{7ACD7EA5-E5AF-472F-B4C6-A0CBEB78CD63}" type="pres">
      <dgm:prSet presAssocID="{C29A6614-E2FF-4F92-A92D-E18312AF448C}" presName="sibTrans" presStyleCnt="0"/>
      <dgm:spPr/>
    </dgm:pt>
    <dgm:pt modelId="{D86C76DE-2A2F-4D39-9ACF-82E618FDCE8B}" type="pres">
      <dgm:prSet presAssocID="{B5447F13-78D6-4ADC-BF23-3E0BA09F0D51}" presName="compNode" presStyleCnt="0"/>
      <dgm:spPr/>
    </dgm:pt>
    <dgm:pt modelId="{98EE61FD-E01D-4B21-8F01-62EA9BFF72F9}" type="pres">
      <dgm:prSet presAssocID="{B5447F13-78D6-4ADC-BF23-3E0BA09F0D5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36211E7-5DC8-4565-B285-45228BA53353}" type="pres">
      <dgm:prSet presAssocID="{B5447F13-78D6-4ADC-BF23-3E0BA09F0D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0AE37AD-FCD6-4961-9743-9969DBF74FAB}" type="pres">
      <dgm:prSet presAssocID="{B5447F13-78D6-4ADC-BF23-3E0BA09F0D51}" presName="spaceRect" presStyleCnt="0"/>
      <dgm:spPr/>
    </dgm:pt>
    <dgm:pt modelId="{3A47CCAC-7D1A-4071-856A-C7D136B4E0A2}" type="pres">
      <dgm:prSet presAssocID="{B5447F13-78D6-4ADC-BF23-3E0BA09F0D51}" presName="textRect" presStyleLbl="revTx" presStyleIdx="2" presStyleCnt="4">
        <dgm:presLayoutVars>
          <dgm:chMax val="1"/>
          <dgm:chPref val="1"/>
        </dgm:presLayoutVars>
      </dgm:prSet>
      <dgm:spPr/>
    </dgm:pt>
    <dgm:pt modelId="{41A2A542-A53D-4F56-95ED-4D2881054E1F}" type="pres">
      <dgm:prSet presAssocID="{FED93849-A889-46BA-B542-D490EB0955F3}" presName="sibTrans" presStyleCnt="0"/>
      <dgm:spPr/>
    </dgm:pt>
    <dgm:pt modelId="{B7BC3F8F-C060-4BCA-AABD-FAEF5A563F39}" type="pres">
      <dgm:prSet presAssocID="{E851B2C7-9778-4269-AA31-861EEF25DAAD}" presName="compNode" presStyleCnt="0"/>
      <dgm:spPr/>
    </dgm:pt>
    <dgm:pt modelId="{6758AA08-C677-464E-A7BD-563EEC1F37D6}" type="pres">
      <dgm:prSet presAssocID="{E851B2C7-9778-4269-AA31-861EEF25DAAD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010295D-61D7-4EDD-9252-EF35843AC25F}" type="pres">
      <dgm:prSet presAssocID="{E851B2C7-9778-4269-AA31-861EEF25DAA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C2601E19-E1D0-4412-AC78-3DD4B259F7B7}" type="pres">
      <dgm:prSet presAssocID="{E851B2C7-9778-4269-AA31-861EEF25DAAD}" presName="spaceRect" presStyleCnt="0"/>
      <dgm:spPr/>
    </dgm:pt>
    <dgm:pt modelId="{AF0C482C-0A98-4E89-8C72-43F047915A1C}" type="pres">
      <dgm:prSet presAssocID="{E851B2C7-9778-4269-AA31-861EEF25DAA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7BD361D-FE29-40B1-B314-8552B33F7EC9}" type="presOf" srcId="{B5447F13-78D6-4ADC-BF23-3E0BA09F0D51}" destId="{3A47CCAC-7D1A-4071-856A-C7D136B4E0A2}" srcOrd="0" destOrd="0" presId="urn:microsoft.com/office/officeart/2018/5/layout/IconLeafLabelList"/>
    <dgm:cxn modelId="{3D66D53C-7A44-4677-A990-9303B2F5AC6D}" srcId="{A5EBF984-3309-4722-B697-0E2E14D3CA19}" destId="{E851B2C7-9778-4269-AA31-861EEF25DAAD}" srcOrd="3" destOrd="0" parTransId="{AAEDBE47-9427-4113-A7D7-411831FAEAE5}" sibTransId="{06FC60AE-7058-48F7-9EC5-7141D19AADC0}"/>
    <dgm:cxn modelId="{A5279642-DF7C-4988-8F0F-0C642CC55D7A}" type="presOf" srcId="{C323B24C-E412-4582-949D-3B316B261AEC}" destId="{22FE887F-A4D9-4E52-924C-EE4E45D023F6}" srcOrd="0" destOrd="0" presId="urn:microsoft.com/office/officeart/2018/5/layout/IconLeafLabelList"/>
    <dgm:cxn modelId="{B9CD1F6E-9ABC-47D7-AFF8-35EFBCEE6532}" type="presOf" srcId="{A5EBF984-3309-4722-B697-0E2E14D3CA19}" destId="{38FCE6A4-940E-45D5-84EE-894E3443F788}" srcOrd="0" destOrd="0" presId="urn:microsoft.com/office/officeart/2018/5/layout/IconLeafLabelList"/>
    <dgm:cxn modelId="{62F87D7D-1F66-48E9-8306-080250DC0536}" srcId="{A5EBF984-3309-4722-B697-0E2E14D3CA19}" destId="{EB939EF2-2F56-488B-9FAF-25065804303E}" srcOrd="1" destOrd="0" parTransId="{9738ECC9-3DA4-42C0-8990-8C71A47016A0}" sibTransId="{C29A6614-E2FF-4F92-A92D-E18312AF448C}"/>
    <dgm:cxn modelId="{200CFB7D-BFBD-4EB4-A008-C8E96C468234}" srcId="{A5EBF984-3309-4722-B697-0E2E14D3CA19}" destId="{C323B24C-E412-4582-949D-3B316B261AEC}" srcOrd="0" destOrd="0" parTransId="{3D521471-E293-4EDF-97B4-D50E10C9E4DB}" sibTransId="{6B50B09A-DBC3-419A-BAAF-1F8CDFB74214}"/>
    <dgm:cxn modelId="{C4A8ED85-FC02-4906-A74D-DC96D2270E99}" type="presOf" srcId="{EB939EF2-2F56-488B-9FAF-25065804303E}" destId="{42F15F1A-0596-41DF-B887-67B662F7012F}" srcOrd="0" destOrd="0" presId="urn:microsoft.com/office/officeart/2018/5/layout/IconLeafLabelList"/>
    <dgm:cxn modelId="{BC1CE997-B79F-41CE-91AB-5530A6914E89}" srcId="{A5EBF984-3309-4722-B697-0E2E14D3CA19}" destId="{B5447F13-78D6-4ADC-BF23-3E0BA09F0D51}" srcOrd="2" destOrd="0" parTransId="{469B4C57-8103-4A54-B7DA-DAEBF991AE09}" sibTransId="{FED93849-A889-46BA-B542-D490EB0955F3}"/>
    <dgm:cxn modelId="{146D99AE-53DE-4A49-8120-9276F982A25D}" type="presOf" srcId="{E851B2C7-9778-4269-AA31-861EEF25DAAD}" destId="{AF0C482C-0A98-4E89-8C72-43F047915A1C}" srcOrd="0" destOrd="0" presId="urn:microsoft.com/office/officeart/2018/5/layout/IconLeafLabelList"/>
    <dgm:cxn modelId="{F01AEF2E-7FD0-42AF-8B43-50BECFCC5BBC}" type="presParOf" srcId="{38FCE6A4-940E-45D5-84EE-894E3443F788}" destId="{35F3DFD2-8749-419E-A655-E7A0E2C493BD}" srcOrd="0" destOrd="0" presId="urn:microsoft.com/office/officeart/2018/5/layout/IconLeafLabelList"/>
    <dgm:cxn modelId="{18FF5F77-7DEB-4A9D-98A0-F9D832FA3799}" type="presParOf" srcId="{35F3DFD2-8749-419E-A655-E7A0E2C493BD}" destId="{DC447002-BEBB-4587-9628-BF3A5DED08BE}" srcOrd="0" destOrd="0" presId="urn:microsoft.com/office/officeart/2018/5/layout/IconLeafLabelList"/>
    <dgm:cxn modelId="{2D733336-90A7-43E5-81C8-08D95580649B}" type="presParOf" srcId="{35F3DFD2-8749-419E-A655-E7A0E2C493BD}" destId="{F410C8A4-5AC3-47F9-BE7E-F2F3FEA0A0C4}" srcOrd="1" destOrd="0" presId="urn:microsoft.com/office/officeart/2018/5/layout/IconLeafLabelList"/>
    <dgm:cxn modelId="{BA224F0F-3272-4E93-A162-06135DDC3298}" type="presParOf" srcId="{35F3DFD2-8749-419E-A655-E7A0E2C493BD}" destId="{1BF72540-E613-4210-8509-50489430A94C}" srcOrd="2" destOrd="0" presId="urn:microsoft.com/office/officeart/2018/5/layout/IconLeafLabelList"/>
    <dgm:cxn modelId="{79770DEB-1C7F-4229-9FFD-C30CD891139C}" type="presParOf" srcId="{35F3DFD2-8749-419E-A655-E7A0E2C493BD}" destId="{22FE887F-A4D9-4E52-924C-EE4E45D023F6}" srcOrd="3" destOrd="0" presId="urn:microsoft.com/office/officeart/2018/5/layout/IconLeafLabelList"/>
    <dgm:cxn modelId="{9B67C561-E583-4F9C-B716-245D57ABE8C0}" type="presParOf" srcId="{38FCE6A4-940E-45D5-84EE-894E3443F788}" destId="{8B3E2963-D87F-4C00-B1C4-669532C795F0}" srcOrd="1" destOrd="0" presId="urn:microsoft.com/office/officeart/2018/5/layout/IconLeafLabelList"/>
    <dgm:cxn modelId="{0B6A6A4D-9C6D-4618-A925-BE7BFCA9D3D6}" type="presParOf" srcId="{38FCE6A4-940E-45D5-84EE-894E3443F788}" destId="{3530EBE7-E922-4B9A-A22A-9A616CF49275}" srcOrd="2" destOrd="0" presId="urn:microsoft.com/office/officeart/2018/5/layout/IconLeafLabelList"/>
    <dgm:cxn modelId="{EFA05141-8F5E-46DE-A5CD-BFEC5C78BE37}" type="presParOf" srcId="{3530EBE7-E922-4B9A-A22A-9A616CF49275}" destId="{C8A29327-5583-467F-94AE-AF5DD2C4B761}" srcOrd="0" destOrd="0" presId="urn:microsoft.com/office/officeart/2018/5/layout/IconLeafLabelList"/>
    <dgm:cxn modelId="{4B2D03EB-E543-48EA-B8E0-7EEE3A779AD3}" type="presParOf" srcId="{3530EBE7-E922-4B9A-A22A-9A616CF49275}" destId="{AE0AB8CB-77D9-4AAF-A424-F7A66F62765F}" srcOrd="1" destOrd="0" presId="urn:microsoft.com/office/officeart/2018/5/layout/IconLeafLabelList"/>
    <dgm:cxn modelId="{BF454128-9DC9-426C-8499-5753A6DFB011}" type="presParOf" srcId="{3530EBE7-E922-4B9A-A22A-9A616CF49275}" destId="{7224E9F0-916C-4D01-994A-4FA1F2547393}" srcOrd="2" destOrd="0" presId="urn:microsoft.com/office/officeart/2018/5/layout/IconLeafLabelList"/>
    <dgm:cxn modelId="{7823FD8E-3AB9-4507-B269-D6F584966503}" type="presParOf" srcId="{3530EBE7-E922-4B9A-A22A-9A616CF49275}" destId="{42F15F1A-0596-41DF-B887-67B662F7012F}" srcOrd="3" destOrd="0" presId="urn:microsoft.com/office/officeart/2018/5/layout/IconLeafLabelList"/>
    <dgm:cxn modelId="{AF377798-1D1F-4103-8348-94E28A39E665}" type="presParOf" srcId="{38FCE6A4-940E-45D5-84EE-894E3443F788}" destId="{7ACD7EA5-E5AF-472F-B4C6-A0CBEB78CD63}" srcOrd="3" destOrd="0" presId="urn:microsoft.com/office/officeart/2018/5/layout/IconLeafLabelList"/>
    <dgm:cxn modelId="{F8EC075C-4317-453D-AFB7-49F6112F7A04}" type="presParOf" srcId="{38FCE6A4-940E-45D5-84EE-894E3443F788}" destId="{D86C76DE-2A2F-4D39-9ACF-82E618FDCE8B}" srcOrd="4" destOrd="0" presId="urn:microsoft.com/office/officeart/2018/5/layout/IconLeafLabelList"/>
    <dgm:cxn modelId="{BB7108BB-D664-4F08-9F8D-136328E222FC}" type="presParOf" srcId="{D86C76DE-2A2F-4D39-9ACF-82E618FDCE8B}" destId="{98EE61FD-E01D-4B21-8F01-62EA9BFF72F9}" srcOrd="0" destOrd="0" presId="urn:microsoft.com/office/officeart/2018/5/layout/IconLeafLabelList"/>
    <dgm:cxn modelId="{DE65FA2D-526C-4D71-B66B-EAC03B918DC2}" type="presParOf" srcId="{D86C76DE-2A2F-4D39-9ACF-82E618FDCE8B}" destId="{136211E7-5DC8-4565-B285-45228BA53353}" srcOrd="1" destOrd="0" presId="urn:microsoft.com/office/officeart/2018/5/layout/IconLeafLabelList"/>
    <dgm:cxn modelId="{B723C391-F0E1-4AB8-BA1B-4382E9EC1976}" type="presParOf" srcId="{D86C76DE-2A2F-4D39-9ACF-82E618FDCE8B}" destId="{80AE37AD-FCD6-4961-9743-9969DBF74FAB}" srcOrd="2" destOrd="0" presId="urn:microsoft.com/office/officeart/2018/5/layout/IconLeafLabelList"/>
    <dgm:cxn modelId="{6ADC2DE3-4A67-494D-84AB-F5C63494A911}" type="presParOf" srcId="{D86C76DE-2A2F-4D39-9ACF-82E618FDCE8B}" destId="{3A47CCAC-7D1A-4071-856A-C7D136B4E0A2}" srcOrd="3" destOrd="0" presId="urn:microsoft.com/office/officeart/2018/5/layout/IconLeafLabelList"/>
    <dgm:cxn modelId="{CC54C329-F94F-40D4-B8B4-DEC4812D84F0}" type="presParOf" srcId="{38FCE6A4-940E-45D5-84EE-894E3443F788}" destId="{41A2A542-A53D-4F56-95ED-4D2881054E1F}" srcOrd="5" destOrd="0" presId="urn:microsoft.com/office/officeart/2018/5/layout/IconLeafLabelList"/>
    <dgm:cxn modelId="{B233C82D-9051-427C-84F0-B931D574EACA}" type="presParOf" srcId="{38FCE6A4-940E-45D5-84EE-894E3443F788}" destId="{B7BC3F8F-C060-4BCA-AABD-FAEF5A563F39}" srcOrd="6" destOrd="0" presId="urn:microsoft.com/office/officeart/2018/5/layout/IconLeafLabelList"/>
    <dgm:cxn modelId="{69F0EAE9-3CB9-4891-B5A4-5C20E3C7484C}" type="presParOf" srcId="{B7BC3F8F-C060-4BCA-AABD-FAEF5A563F39}" destId="{6758AA08-C677-464E-A7BD-563EEC1F37D6}" srcOrd="0" destOrd="0" presId="urn:microsoft.com/office/officeart/2018/5/layout/IconLeafLabelList"/>
    <dgm:cxn modelId="{FAF16867-3803-4F6F-BDD6-D9F6D1471031}" type="presParOf" srcId="{B7BC3F8F-C060-4BCA-AABD-FAEF5A563F39}" destId="{6010295D-61D7-4EDD-9252-EF35843AC25F}" srcOrd="1" destOrd="0" presId="urn:microsoft.com/office/officeart/2018/5/layout/IconLeafLabelList"/>
    <dgm:cxn modelId="{B36EF854-AA4A-4802-B754-0B78030E96A1}" type="presParOf" srcId="{B7BC3F8F-C060-4BCA-AABD-FAEF5A563F39}" destId="{C2601E19-E1D0-4412-AC78-3DD4B259F7B7}" srcOrd="2" destOrd="0" presId="urn:microsoft.com/office/officeart/2018/5/layout/IconLeafLabelList"/>
    <dgm:cxn modelId="{87A18EF4-0CD6-4B4E-8FBB-B21EAEB27081}" type="presParOf" srcId="{B7BC3F8F-C060-4BCA-AABD-FAEF5A563F39}" destId="{AF0C482C-0A98-4E89-8C72-43F047915A1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FC47EB-2D2F-4301-A020-F6031756EDA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DA79B2-34EF-4E69-A614-D3359D4E43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code evaluates agents based on several criteria:</a:t>
          </a:r>
          <a:endParaRPr lang="en-US"/>
        </a:p>
      </dgm:t>
    </dgm:pt>
    <dgm:pt modelId="{0C4178BD-9125-44E0-8137-9918EBEF116A}" type="parTrans" cxnId="{5E6DE2B5-2940-47E8-ADBE-00B9A74E495D}">
      <dgm:prSet/>
      <dgm:spPr/>
      <dgm:t>
        <a:bodyPr/>
        <a:lstStyle/>
        <a:p>
          <a:endParaRPr lang="en-US"/>
        </a:p>
      </dgm:t>
    </dgm:pt>
    <dgm:pt modelId="{00D3D205-42A2-406D-A3F7-217BE051E960}" type="sibTrans" cxnId="{5E6DE2B5-2940-47E8-ADBE-00B9A74E495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040D69-CC53-47DB-94F0-6AEE2D8E4E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Correct Implementation of AI Algorithms:</a:t>
          </a:r>
          <a:r>
            <a:rPr lang="en-US" b="0" i="0" dirty="0"/>
            <a:t> Minimax, Alpha-Beta Pruning, Expectimax, and Q-learning are accurately implemented.</a:t>
          </a:r>
          <a:endParaRPr lang="en-US" dirty="0"/>
        </a:p>
      </dgm:t>
    </dgm:pt>
    <dgm:pt modelId="{3D6296BD-3821-4EC2-B0E0-722C32B58945}" type="parTrans" cxnId="{3AC54A8A-106E-4021-AC74-8BABCB5DF1C5}">
      <dgm:prSet/>
      <dgm:spPr/>
      <dgm:t>
        <a:bodyPr/>
        <a:lstStyle/>
        <a:p>
          <a:endParaRPr lang="en-US"/>
        </a:p>
      </dgm:t>
    </dgm:pt>
    <dgm:pt modelId="{348DBC45-9AF2-4DD0-AE8F-9F8481EB1BF8}" type="sibTrans" cxnId="{3AC54A8A-106E-4021-AC74-8BABCB5DF1C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B87F24-CAA6-4CD7-8D8A-F9C809D051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Stability and Reliability:</a:t>
          </a:r>
          <a:r>
            <a:rPr lang="en-US" b="0" i="0"/>
            <a:t> Agents should provide a seamless gaming experience without freezing or failing.</a:t>
          </a:r>
          <a:endParaRPr lang="en-US"/>
        </a:p>
      </dgm:t>
    </dgm:pt>
    <dgm:pt modelId="{B241B3B0-B505-47E8-A0ED-50314BFEB6B3}" type="parTrans" cxnId="{6E46AE9A-6D7F-4CF0-A95C-E2D2CE833484}">
      <dgm:prSet/>
      <dgm:spPr/>
      <dgm:t>
        <a:bodyPr/>
        <a:lstStyle/>
        <a:p>
          <a:endParaRPr lang="en-US"/>
        </a:p>
      </dgm:t>
    </dgm:pt>
    <dgm:pt modelId="{59407316-60E4-4133-BE7E-CCE73A1A8DBB}" type="sibTrans" cxnId="{6E46AE9A-6D7F-4CF0-A95C-E2D2CE8334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9CF7FB-2491-4FA6-ABE5-01509C1D47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Strategic Gameplay:</a:t>
          </a:r>
          <a:r>
            <a:rPr lang="en-US" b="0" i="0"/>
            <a:t> Agents strategically aim to hinder the opponent's progress.</a:t>
          </a:r>
          <a:endParaRPr lang="en-US"/>
        </a:p>
      </dgm:t>
    </dgm:pt>
    <dgm:pt modelId="{73C65A97-2ACF-441C-A04B-ED5F8356122E}" type="parTrans" cxnId="{9BEB5217-F2CB-4A2B-ADA3-5D35BD441EE2}">
      <dgm:prSet/>
      <dgm:spPr/>
      <dgm:t>
        <a:bodyPr/>
        <a:lstStyle/>
        <a:p>
          <a:endParaRPr lang="en-US"/>
        </a:p>
      </dgm:t>
    </dgm:pt>
    <dgm:pt modelId="{A1C0109B-32A6-46A9-A8C8-4F297E4BC8CB}" type="sibTrans" cxnId="{9BEB5217-F2CB-4A2B-ADA3-5D35BD441EE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8C0A7A-DF03-4D2D-9F43-67E63B3052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Human-Like Gameplay Experience:</a:t>
          </a:r>
          <a:r>
            <a:rPr lang="en-US" b="0" i="0"/>
            <a:t> Agents simulate human-like decisions and logical thinking.</a:t>
          </a:r>
          <a:endParaRPr lang="en-US"/>
        </a:p>
      </dgm:t>
    </dgm:pt>
    <dgm:pt modelId="{43B7F040-B56A-4696-ADFF-DA9F0AA9F4CA}" type="parTrans" cxnId="{99F03960-6A04-468D-987F-16B975479FA5}">
      <dgm:prSet/>
      <dgm:spPr/>
      <dgm:t>
        <a:bodyPr/>
        <a:lstStyle/>
        <a:p>
          <a:endParaRPr lang="en-US"/>
        </a:p>
      </dgm:t>
    </dgm:pt>
    <dgm:pt modelId="{C66AE0B0-6F1E-4FB9-983D-5D4E27104412}" type="sibTrans" cxnId="{99F03960-6A04-468D-987F-16B975479FA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E11B4B-2515-426B-B1CB-437F5AAD87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Effective Training (for Q-learning):</a:t>
          </a:r>
          <a:r>
            <a:rPr lang="en-US" b="0" i="0"/>
            <a:t> Q-learning agents should exhibit effective learning and adaptation.</a:t>
          </a:r>
          <a:endParaRPr lang="en-US"/>
        </a:p>
      </dgm:t>
    </dgm:pt>
    <dgm:pt modelId="{81876A10-F61C-4455-8A52-C846645E000E}" type="parTrans" cxnId="{A8DC0A63-D3D4-4B4D-9F63-839C8B074D02}">
      <dgm:prSet/>
      <dgm:spPr/>
      <dgm:t>
        <a:bodyPr/>
        <a:lstStyle/>
        <a:p>
          <a:endParaRPr lang="en-US"/>
        </a:p>
      </dgm:t>
    </dgm:pt>
    <dgm:pt modelId="{8355ED66-68A2-4A46-AC1B-43ABF1C0946F}" type="sibTrans" cxnId="{A8DC0A63-D3D4-4B4D-9F63-839C8B074D02}">
      <dgm:prSet/>
      <dgm:spPr/>
      <dgm:t>
        <a:bodyPr/>
        <a:lstStyle/>
        <a:p>
          <a:endParaRPr lang="en-US"/>
        </a:p>
      </dgm:t>
    </dgm:pt>
    <dgm:pt modelId="{91C29341-49A1-4E37-A9FE-387BA765E44C}" type="pres">
      <dgm:prSet presAssocID="{3AFC47EB-2D2F-4301-A020-F6031756EDAD}" presName="root" presStyleCnt="0">
        <dgm:presLayoutVars>
          <dgm:dir/>
          <dgm:resizeHandles val="exact"/>
        </dgm:presLayoutVars>
      </dgm:prSet>
      <dgm:spPr/>
    </dgm:pt>
    <dgm:pt modelId="{D7965BEE-2CF9-471D-8A9A-7CE0D30B7CF3}" type="pres">
      <dgm:prSet presAssocID="{3AFC47EB-2D2F-4301-A020-F6031756EDAD}" presName="container" presStyleCnt="0">
        <dgm:presLayoutVars>
          <dgm:dir/>
          <dgm:resizeHandles val="exact"/>
        </dgm:presLayoutVars>
      </dgm:prSet>
      <dgm:spPr/>
    </dgm:pt>
    <dgm:pt modelId="{C13CB9CD-413E-44E8-A8F0-61935F736BF1}" type="pres">
      <dgm:prSet presAssocID="{48DA79B2-34EF-4E69-A614-D3359D4E436F}" presName="compNode" presStyleCnt="0"/>
      <dgm:spPr/>
    </dgm:pt>
    <dgm:pt modelId="{36FA90B9-1656-43A2-A2AD-364418FF419D}" type="pres">
      <dgm:prSet presAssocID="{48DA79B2-34EF-4E69-A614-D3359D4E436F}" presName="iconBgRect" presStyleLbl="bgShp" presStyleIdx="0" presStyleCnt="6"/>
      <dgm:spPr/>
    </dgm:pt>
    <dgm:pt modelId="{D6D65D7B-C2F5-456F-994F-3C2EC1E5CA20}" type="pres">
      <dgm:prSet presAssocID="{48DA79B2-34EF-4E69-A614-D3359D4E436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47E3841-A987-4643-8537-01A7BB86E024}" type="pres">
      <dgm:prSet presAssocID="{48DA79B2-34EF-4E69-A614-D3359D4E436F}" presName="spaceRect" presStyleCnt="0"/>
      <dgm:spPr/>
    </dgm:pt>
    <dgm:pt modelId="{19E46EAA-8EF3-4940-BC45-42009EC62843}" type="pres">
      <dgm:prSet presAssocID="{48DA79B2-34EF-4E69-A614-D3359D4E436F}" presName="textRect" presStyleLbl="revTx" presStyleIdx="0" presStyleCnt="6">
        <dgm:presLayoutVars>
          <dgm:chMax val="1"/>
          <dgm:chPref val="1"/>
        </dgm:presLayoutVars>
      </dgm:prSet>
      <dgm:spPr/>
    </dgm:pt>
    <dgm:pt modelId="{6B63A965-6C10-4DF0-827F-5A93B2446948}" type="pres">
      <dgm:prSet presAssocID="{00D3D205-42A2-406D-A3F7-217BE051E960}" presName="sibTrans" presStyleLbl="sibTrans2D1" presStyleIdx="0" presStyleCnt="0"/>
      <dgm:spPr/>
    </dgm:pt>
    <dgm:pt modelId="{90547996-E111-4152-8800-C622D4CE9A24}" type="pres">
      <dgm:prSet presAssocID="{F2040D69-CC53-47DB-94F0-6AEE2D8E4E07}" presName="compNode" presStyleCnt="0"/>
      <dgm:spPr/>
    </dgm:pt>
    <dgm:pt modelId="{2B827613-B26F-4D3B-A53D-1968C607530D}" type="pres">
      <dgm:prSet presAssocID="{F2040D69-CC53-47DB-94F0-6AEE2D8E4E07}" presName="iconBgRect" presStyleLbl="bgShp" presStyleIdx="1" presStyleCnt="6"/>
      <dgm:spPr/>
    </dgm:pt>
    <dgm:pt modelId="{B4BF3FDF-CCA3-4C78-ADC1-C5D3BBCAE2AD}" type="pres">
      <dgm:prSet presAssocID="{F2040D69-CC53-47DB-94F0-6AEE2D8E4E0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1B80872A-08AA-49E3-A1DF-48752852163E}" type="pres">
      <dgm:prSet presAssocID="{F2040D69-CC53-47DB-94F0-6AEE2D8E4E07}" presName="spaceRect" presStyleCnt="0"/>
      <dgm:spPr/>
    </dgm:pt>
    <dgm:pt modelId="{6FA661F1-DFD8-4564-897B-63B7C687BA53}" type="pres">
      <dgm:prSet presAssocID="{F2040D69-CC53-47DB-94F0-6AEE2D8E4E07}" presName="textRect" presStyleLbl="revTx" presStyleIdx="1" presStyleCnt="6">
        <dgm:presLayoutVars>
          <dgm:chMax val="1"/>
          <dgm:chPref val="1"/>
        </dgm:presLayoutVars>
      </dgm:prSet>
      <dgm:spPr/>
    </dgm:pt>
    <dgm:pt modelId="{015FC486-36ED-4494-8808-BC0BB15219BA}" type="pres">
      <dgm:prSet presAssocID="{348DBC45-9AF2-4DD0-AE8F-9F8481EB1BF8}" presName="sibTrans" presStyleLbl="sibTrans2D1" presStyleIdx="0" presStyleCnt="0"/>
      <dgm:spPr/>
    </dgm:pt>
    <dgm:pt modelId="{32EEE1D2-0672-43ED-9878-3B41D581E74B}" type="pres">
      <dgm:prSet presAssocID="{CDB87F24-CAA6-4CD7-8D8A-F9C809D0516E}" presName="compNode" presStyleCnt="0"/>
      <dgm:spPr/>
    </dgm:pt>
    <dgm:pt modelId="{CC930203-E682-4D35-9A11-B9EEAC9ED313}" type="pres">
      <dgm:prSet presAssocID="{CDB87F24-CAA6-4CD7-8D8A-F9C809D0516E}" presName="iconBgRect" presStyleLbl="bgShp" presStyleIdx="2" presStyleCnt="6"/>
      <dgm:spPr/>
    </dgm:pt>
    <dgm:pt modelId="{B99D2080-7C39-4DA8-8303-8B0A015CDE04}" type="pres">
      <dgm:prSet presAssocID="{CDB87F24-CAA6-4CD7-8D8A-F9C809D0516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2635E27E-921B-4356-82FC-10006AFA8472}" type="pres">
      <dgm:prSet presAssocID="{CDB87F24-CAA6-4CD7-8D8A-F9C809D0516E}" presName="spaceRect" presStyleCnt="0"/>
      <dgm:spPr/>
    </dgm:pt>
    <dgm:pt modelId="{6F95F25C-2D1C-4D83-82FB-7EE8129AF175}" type="pres">
      <dgm:prSet presAssocID="{CDB87F24-CAA6-4CD7-8D8A-F9C809D0516E}" presName="textRect" presStyleLbl="revTx" presStyleIdx="2" presStyleCnt="6">
        <dgm:presLayoutVars>
          <dgm:chMax val="1"/>
          <dgm:chPref val="1"/>
        </dgm:presLayoutVars>
      </dgm:prSet>
      <dgm:spPr/>
    </dgm:pt>
    <dgm:pt modelId="{BC990CD7-7033-431B-A664-E93A1360C5B7}" type="pres">
      <dgm:prSet presAssocID="{59407316-60E4-4133-BE7E-CCE73A1A8DBB}" presName="sibTrans" presStyleLbl="sibTrans2D1" presStyleIdx="0" presStyleCnt="0"/>
      <dgm:spPr/>
    </dgm:pt>
    <dgm:pt modelId="{55CE1CB8-9824-4B98-BA93-75A442C08DE0}" type="pres">
      <dgm:prSet presAssocID="{7F9CF7FB-2491-4FA6-ABE5-01509C1D4751}" presName="compNode" presStyleCnt="0"/>
      <dgm:spPr/>
    </dgm:pt>
    <dgm:pt modelId="{15C41E1B-FEF0-401C-96EB-1EF3A57B38A6}" type="pres">
      <dgm:prSet presAssocID="{7F9CF7FB-2491-4FA6-ABE5-01509C1D4751}" presName="iconBgRect" presStyleLbl="bgShp" presStyleIdx="3" presStyleCnt="6"/>
      <dgm:spPr/>
    </dgm:pt>
    <dgm:pt modelId="{D8B7C422-6EB9-4647-9ED4-83D1410B63EF}" type="pres">
      <dgm:prSet presAssocID="{7F9CF7FB-2491-4FA6-ABE5-01509C1D475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39E32EF9-8060-468C-96BB-A363622F79A3}" type="pres">
      <dgm:prSet presAssocID="{7F9CF7FB-2491-4FA6-ABE5-01509C1D4751}" presName="spaceRect" presStyleCnt="0"/>
      <dgm:spPr/>
    </dgm:pt>
    <dgm:pt modelId="{F8662316-F0EB-4DF7-84BE-0AC27ABC7E3E}" type="pres">
      <dgm:prSet presAssocID="{7F9CF7FB-2491-4FA6-ABE5-01509C1D4751}" presName="textRect" presStyleLbl="revTx" presStyleIdx="3" presStyleCnt="6">
        <dgm:presLayoutVars>
          <dgm:chMax val="1"/>
          <dgm:chPref val="1"/>
        </dgm:presLayoutVars>
      </dgm:prSet>
      <dgm:spPr/>
    </dgm:pt>
    <dgm:pt modelId="{7F79BB47-0571-4831-9134-32C26683CBE5}" type="pres">
      <dgm:prSet presAssocID="{A1C0109B-32A6-46A9-A8C8-4F297E4BC8CB}" presName="sibTrans" presStyleLbl="sibTrans2D1" presStyleIdx="0" presStyleCnt="0"/>
      <dgm:spPr/>
    </dgm:pt>
    <dgm:pt modelId="{0BB7E275-5027-4FA2-B498-AF2376722BA1}" type="pres">
      <dgm:prSet presAssocID="{7B8C0A7A-DF03-4D2D-9F43-67E63B3052AD}" presName="compNode" presStyleCnt="0"/>
      <dgm:spPr/>
    </dgm:pt>
    <dgm:pt modelId="{4C597005-F484-4771-A395-789ED9207278}" type="pres">
      <dgm:prSet presAssocID="{7B8C0A7A-DF03-4D2D-9F43-67E63B3052AD}" presName="iconBgRect" presStyleLbl="bgShp" presStyleIdx="4" presStyleCnt="6"/>
      <dgm:spPr/>
    </dgm:pt>
    <dgm:pt modelId="{2B7A495B-CF77-4907-9A7D-83762874784E}" type="pres">
      <dgm:prSet presAssocID="{7B8C0A7A-DF03-4D2D-9F43-67E63B3052A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F818EF1-9E8F-471C-8FB7-399D58C5504A}" type="pres">
      <dgm:prSet presAssocID="{7B8C0A7A-DF03-4D2D-9F43-67E63B3052AD}" presName="spaceRect" presStyleCnt="0"/>
      <dgm:spPr/>
    </dgm:pt>
    <dgm:pt modelId="{350BB33A-8A69-4196-833D-17C6FBD7763C}" type="pres">
      <dgm:prSet presAssocID="{7B8C0A7A-DF03-4D2D-9F43-67E63B3052AD}" presName="textRect" presStyleLbl="revTx" presStyleIdx="4" presStyleCnt="6">
        <dgm:presLayoutVars>
          <dgm:chMax val="1"/>
          <dgm:chPref val="1"/>
        </dgm:presLayoutVars>
      </dgm:prSet>
      <dgm:spPr/>
    </dgm:pt>
    <dgm:pt modelId="{B21DA640-7926-4858-A92E-093B3D990080}" type="pres">
      <dgm:prSet presAssocID="{C66AE0B0-6F1E-4FB9-983D-5D4E27104412}" presName="sibTrans" presStyleLbl="sibTrans2D1" presStyleIdx="0" presStyleCnt="0"/>
      <dgm:spPr/>
    </dgm:pt>
    <dgm:pt modelId="{865C2701-86C5-44A5-9909-41715F028C54}" type="pres">
      <dgm:prSet presAssocID="{75E11B4B-2515-426B-B1CB-437F5AAD8776}" presName="compNode" presStyleCnt="0"/>
      <dgm:spPr/>
    </dgm:pt>
    <dgm:pt modelId="{E64D09B8-D917-4287-8DE5-C8F27006D8BB}" type="pres">
      <dgm:prSet presAssocID="{75E11B4B-2515-426B-B1CB-437F5AAD8776}" presName="iconBgRect" presStyleLbl="bgShp" presStyleIdx="5" presStyleCnt="6"/>
      <dgm:spPr/>
    </dgm:pt>
    <dgm:pt modelId="{5F50865A-92B0-4178-8050-766A2C2F1987}" type="pres">
      <dgm:prSet presAssocID="{75E11B4B-2515-426B-B1CB-437F5AAD877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ce hockey"/>
        </a:ext>
      </dgm:extLst>
    </dgm:pt>
    <dgm:pt modelId="{2F709FC2-2912-4D83-AA0B-47AAE5DDB3FC}" type="pres">
      <dgm:prSet presAssocID="{75E11B4B-2515-426B-B1CB-437F5AAD8776}" presName="spaceRect" presStyleCnt="0"/>
      <dgm:spPr/>
    </dgm:pt>
    <dgm:pt modelId="{3DBC65C3-E92D-42FC-903A-205AC07775FE}" type="pres">
      <dgm:prSet presAssocID="{75E11B4B-2515-426B-B1CB-437F5AAD877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FC43E00-D8C9-4A02-A657-E66716D620C6}" type="presOf" srcId="{348DBC45-9AF2-4DD0-AE8F-9F8481EB1BF8}" destId="{015FC486-36ED-4494-8808-BC0BB15219BA}" srcOrd="0" destOrd="0" presId="urn:microsoft.com/office/officeart/2018/2/layout/IconCircleList"/>
    <dgm:cxn modelId="{18846A0B-169A-40D8-B297-D44A9E578581}" type="presOf" srcId="{A1C0109B-32A6-46A9-A8C8-4F297E4BC8CB}" destId="{7F79BB47-0571-4831-9134-32C26683CBE5}" srcOrd="0" destOrd="0" presId="urn:microsoft.com/office/officeart/2018/2/layout/IconCircleList"/>
    <dgm:cxn modelId="{E34D3A0D-6B46-4AE6-AEE3-8136CC0E3594}" type="presOf" srcId="{3AFC47EB-2D2F-4301-A020-F6031756EDAD}" destId="{91C29341-49A1-4E37-A9FE-387BA765E44C}" srcOrd="0" destOrd="0" presId="urn:microsoft.com/office/officeart/2018/2/layout/IconCircleList"/>
    <dgm:cxn modelId="{9BEB5217-F2CB-4A2B-ADA3-5D35BD441EE2}" srcId="{3AFC47EB-2D2F-4301-A020-F6031756EDAD}" destId="{7F9CF7FB-2491-4FA6-ABE5-01509C1D4751}" srcOrd="3" destOrd="0" parTransId="{73C65A97-2ACF-441C-A04B-ED5F8356122E}" sibTransId="{A1C0109B-32A6-46A9-A8C8-4F297E4BC8CB}"/>
    <dgm:cxn modelId="{179CB721-17DB-4091-8F7D-4478DD1E681E}" type="presOf" srcId="{F2040D69-CC53-47DB-94F0-6AEE2D8E4E07}" destId="{6FA661F1-DFD8-4564-897B-63B7C687BA53}" srcOrd="0" destOrd="0" presId="urn:microsoft.com/office/officeart/2018/2/layout/IconCircleList"/>
    <dgm:cxn modelId="{65324428-6F70-4BF6-8FC1-B5D743562C08}" type="presOf" srcId="{48DA79B2-34EF-4E69-A614-D3359D4E436F}" destId="{19E46EAA-8EF3-4940-BC45-42009EC62843}" srcOrd="0" destOrd="0" presId="urn:microsoft.com/office/officeart/2018/2/layout/IconCircleList"/>
    <dgm:cxn modelId="{57392C5F-E448-4641-BCF0-29EF5A2D667E}" type="presOf" srcId="{C66AE0B0-6F1E-4FB9-983D-5D4E27104412}" destId="{B21DA640-7926-4858-A92E-093B3D990080}" srcOrd="0" destOrd="0" presId="urn:microsoft.com/office/officeart/2018/2/layout/IconCircleList"/>
    <dgm:cxn modelId="{99F03960-6A04-468D-987F-16B975479FA5}" srcId="{3AFC47EB-2D2F-4301-A020-F6031756EDAD}" destId="{7B8C0A7A-DF03-4D2D-9F43-67E63B3052AD}" srcOrd="4" destOrd="0" parTransId="{43B7F040-B56A-4696-ADFF-DA9F0AA9F4CA}" sibTransId="{C66AE0B0-6F1E-4FB9-983D-5D4E27104412}"/>
    <dgm:cxn modelId="{A8DC0A63-D3D4-4B4D-9F63-839C8B074D02}" srcId="{3AFC47EB-2D2F-4301-A020-F6031756EDAD}" destId="{75E11B4B-2515-426B-B1CB-437F5AAD8776}" srcOrd="5" destOrd="0" parTransId="{81876A10-F61C-4455-8A52-C846645E000E}" sibTransId="{8355ED66-68A2-4A46-AC1B-43ABF1C0946F}"/>
    <dgm:cxn modelId="{3AC54A8A-106E-4021-AC74-8BABCB5DF1C5}" srcId="{3AFC47EB-2D2F-4301-A020-F6031756EDAD}" destId="{F2040D69-CC53-47DB-94F0-6AEE2D8E4E07}" srcOrd="1" destOrd="0" parTransId="{3D6296BD-3821-4EC2-B0E0-722C32B58945}" sibTransId="{348DBC45-9AF2-4DD0-AE8F-9F8481EB1BF8}"/>
    <dgm:cxn modelId="{6E46AE9A-6D7F-4CF0-A95C-E2D2CE833484}" srcId="{3AFC47EB-2D2F-4301-A020-F6031756EDAD}" destId="{CDB87F24-CAA6-4CD7-8D8A-F9C809D0516E}" srcOrd="2" destOrd="0" parTransId="{B241B3B0-B505-47E8-A0ED-50314BFEB6B3}" sibTransId="{59407316-60E4-4133-BE7E-CCE73A1A8DBB}"/>
    <dgm:cxn modelId="{E8E1539B-1F57-4C64-ADA3-F38E08D098A7}" type="presOf" srcId="{59407316-60E4-4133-BE7E-CCE73A1A8DBB}" destId="{BC990CD7-7033-431B-A664-E93A1360C5B7}" srcOrd="0" destOrd="0" presId="urn:microsoft.com/office/officeart/2018/2/layout/IconCircleList"/>
    <dgm:cxn modelId="{B641C79B-78DD-4B5D-9F2D-6E29D9447CC2}" type="presOf" srcId="{CDB87F24-CAA6-4CD7-8D8A-F9C809D0516E}" destId="{6F95F25C-2D1C-4D83-82FB-7EE8129AF175}" srcOrd="0" destOrd="0" presId="urn:microsoft.com/office/officeart/2018/2/layout/IconCircleList"/>
    <dgm:cxn modelId="{FB0C8DAD-1B6A-4316-8988-6354E68F59BB}" type="presOf" srcId="{00D3D205-42A2-406D-A3F7-217BE051E960}" destId="{6B63A965-6C10-4DF0-827F-5A93B2446948}" srcOrd="0" destOrd="0" presId="urn:microsoft.com/office/officeart/2018/2/layout/IconCircleList"/>
    <dgm:cxn modelId="{5E6DE2B5-2940-47E8-ADBE-00B9A74E495D}" srcId="{3AFC47EB-2D2F-4301-A020-F6031756EDAD}" destId="{48DA79B2-34EF-4E69-A614-D3359D4E436F}" srcOrd="0" destOrd="0" parTransId="{0C4178BD-9125-44E0-8137-9918EBEF116A}" sibTransId="{00D3D205-42A2-406D-A3F7-217BE051E960}"/>
    <dgm:cxn modelId="{8FDA0BE6-61E2-4AB0-BD07-764933FB3415}" type="presOf" srcId="{7F9CF7FB-2491-4FA6-ABE5-01509C1D4751}" destId="{F8662316-F0EB-4DF7-84BE-0AC27ABC7E3E}" srcOrd="0" destOrd="0" presId="urn:microsoft.com/office/officeart/2018/2/layout/IconCircleList"/>
    <dgm:cxn modelId="{EB94A7E6-EBA8-48C2-A00A-7E75E04929C2}" type="presOf" srcId="{7B8C0A7A-DF03-4D2D-9F43-67E63B3052AD}" destId="{350BB33A-8A69-4196-833D-17C6FBD7763C}" srcOrd="0" destOrd="0" presId="urn:microsoft.com/office/officeart/2018/2/layout/IconCircleList"/>
    <dgm:cxn modelId="{B32D0FFD-7615-4BF1-87AC-4FC0198E2E3C}" type="presOf" srcId="{75E11B4B-2515-426B-B1CB-437F5AAD8776}" destId="{3DBC65C3-E92D-42FC-903A-205AC07775FE}" srcOrd="0" destOrd="0" presId="urn:microsoft.com/office/officeart/2018/2/layout/IconCircleList"/>
    <dgm:cxn modelId="{3D03966F-D559-4B38-996F-956CF096AED2}" type="presParOf" srcId="{91C29341-49A1-4E37-A9FE-387BA765E44C}" destId="{D7965BEE-2CF9-471D-8A9A-7CE0D30B7CF3}" srcOrd="0" destOrd="0" presId="urn:microsoft.com/office/officeart/2018/2/layout/IconCircleList"/>
    <dgm:cxn modelId="{786F3DD0-E190-4BAE-A323-D55341892B17}" type="presParOf" srcId="{D7965BEE-2CF9-471D-8A9A-7CE0D30B7CF3}" destId="{C13CB9CD-413E-44E8-A8F0-61935F736BF1}" srcOrd="0" destOrd="0" presId="urn:microsoft.com/office/officeart/2018/2/layout/IconCircleList"/>
    <dgm:cxn modelId="{05A19573-08D1-4A04-B389-EF13B333370B}" type="presParOf" srcId="{C13CB9CD-413E-44E8-A8F0-61935F736BF1}" destId="{36FA90B9-1656-43A2-A2AD-364418FF419D}" srcOrd="0" destOrd="0" presId="urn:microsoft.com/office/officeart/2018/2/layout/IconCircleList"/>
    <dgm:cxn modelId="{183E0D34-7141-4F07-90C4-904DE13DF614}" type="presParOf" srcId="{C13CB9CD-413E-44E8-A8F0-61935F736BF1}" destId="{D6D65D7B-C2F5-456F-994F-3C2EC1E5CA20}" srcOrd="1" destOrd="0" presId="urn:microsoft.com/office/officeart/2018/2/layout/IconCircleList"/>
    <dgm:cxn modelId="{9409CEA0-69C3-45E9-A56D-105676E68B80}" type="presParOf" srcId="{C13CB9CD-413E-44E8-A8F0-61935F736BF1}" destId="{C47E3841-A987-4643-8537-01A7BB86E024}" srcOrd="2" destOrd="0" presId="urn:microsoft.com/office/officeart/2018/2/layout/IconCircleList"/>
    <dgm:cxn modelId="{F02A61AF-758C-44DC-BB97-2C6D4A8274F4}" type="presParOf" srcId="{C13CB9CD-413E-44E8-A8F0-61935F736BF1}" destId="{19E46EAA-8EF3-4940-BC45-42009EC62843}" srcOrd="3" destOrd="0" presId="urn:microsoft.com/office/officeart/2018/2/layout/IconCircleList"/>
    <dgm:cxn modelId="{1109CB4A-904D-4DE4-8069-47BE8CF04AF1}" type="presParOf" srcId="{D7965BEE-2CF9-471D-8A9A-7CE0D30B7CF3}" destId="{6B63A965-6C10-4DF0-827F-5A93B2446948}" srcOrd="1" destOrd="0" presId="urn:microsoft.com/office/officeart/2018/2/layout/IconCircleList"/>
    <dgm:cxn modelId="{CB914711-94DC-4BB6-BB68-1FEA77A6392F}" type="presParOf" srcId="{D7965BEE-2CF9-471D-8A9A-7CE0D30B7CF3}" destId="{90547996-E111-4152-8800-C622D4CE9A24}" srcOrd="2" destOrd="0" presId="urn:microsoft.com/office/officeart/2018/2/layout/IconCircleList"/>
    <dgm:cxn modelId="{F3910AC4-8DE4-4530-A7FE-04AE60F0111D}" type="presParOf" srcId="{90547996-E111-4152-8800-C622D4CE9A24}" destId="{2B827613-B26F-4D3B-A53D-1968C607530D}" srcOrd="0" destOrd="0" presId="urn:microsoft.com/office/officeart/2018/2/layout/IconCircleList"/>
    <dgm:cxn modelId="{E8FA038A-DFA6-4458-851C-CEB4C31C6943}" type="presParOf" srcId="{90547996-E111-4152-8800-C622D4CE9A24}" destId="{B4BF3FDF-CCA3-4C78-ADC1-C5D3BBCAE2AD}" srcOrd="1" destOrd="0" presId="urn:microsoft.com/office/officeart/2018/2/layout/IconCircleList"/>
    <dgm:cxn modelId="{7F27D6C7-1CA2-4D78-B52B-7C9905E29E24}" type="presParOf" srcId="{90547996-E111-4152-8800-C622D4CE9A24}" destId="{1B80872A-08AA-49E3-A1DF-48752852163E}" srcOrd="2" destOrd="0" presId="urn:microsoft.com/office/officeart/2018/2/layout/IconCircleList"/>
    <dgm:cxn modelId="{0691A9C6-3AEF-4568-9869-81D429452B1A}" type="presParOf" srcId="{90547996-E111-4152-8800-C622D4CE9A24}" destId="{6FA661F1-DFD8-4564-897B-63B7C687BA53}" srcOrd="3" destOrd="0" presId="urn:microsoft.com/office/officeart/2018/2/layout/IconCircleList"/>
    <dgm:cxn modelId="{C2E56B14-A18B-47E4-AF22-88EC031DE760}" type="presParOf" srcId="{D7965BEE-2CF9-471D-8A9A-7CE0D30B7CF3}" destId="{015FC486-36ED-4494-8808-BC0BB15219BA}" srcOrd="3" destOrd="0" presId="urn:microsoft.com/office/officeart/2018/2/layout/IconCircleList"/>
    <dgm:cxn modelId="{4E4169D9-3B6B-4354-B4F8-1D30BD047C06}" type="presParOf" srcId="{D7965BEE-2CF9-471D-8A9A-7CE0D30B7CF3}" destId="{32EEE1D2-0672-43ED-9878-3B41D581E74B}" srcOrd="4" destOrd="0" presId="urn:microsoft.com/office/officeart/2018/2/layout/IconCircleList"/>
    <dgm:cxn modelId="{3074E517-09F6-4C58-B0B1-860B33B2A486}" type="presParOf" srcId="{32EEE1D2-0672-43ED-9878-3B41D581E74B}" destId="{CC930203-E682-4D35-9A11-B9EEAC9ED313}" srcOrd="0" destOrd="0" presId="urn:microsoft.com/office/officeart/2018/2/layout/IconCircleList"/>
    <dgm:cxn modelId="{2AE854A6-35EE-42F2-9F39-6F3E3A6CEC0B}" type="presParOf" srcId="{32EEE1D2-0672-43ED-9878-3B41D581E74B}" destId="{B99D2080-7C39-4DA8-8303-8B0A015CDE04}" srcOrd="1" destOrd="0" presId="urn:microsoft.com/office/officeart/2018/2/layout/IconCircleList"/>
    <dgm:cxn modelId="{A758E3EB-8F09-4F68-9A14-1E97FC496175}" type="presParOf" srcId="{32EEE1D2-0672-43ED-9878-3B41D581E74B}" destId="{2635E27E-921B-4356-82FC-10006AFA8472}" srcOrd="2" destOrd="0" presId="urn:microsoft.com/office/officeart/2018/2/layout/IconCircleList"/>
    <dgm:cxn modelId="{A5C6D6B9-E5C9-4979-8481-4D20FCF1A8FC}" type="presParOf" srcId="{32EEE1D2-0672-43ED-9878-3B41D581E74B}" destId="{6F95F25C-2D1C-4D83-82FB-7EE8129AF175}" srcOrd="3" destOrd="0" presId="urn:microsoft.com/office/officeart/2018/2/layout/IconCircleList"/>
    <dgm:cxn modelId="{42A575BD-EF00-4C7F-9AF4-94F969E750A1}" type="presParOf" srcId="{D7965BEE-2CF9-471D-8A9A-7CE0D30B7CF3}" destId="{BC990CD7-7033-431B-A664-E93A1360C5B7}" srcOrd="5" destOrd="0" presId="urn:microsoft.com/office/officeart/2018/2/layout/IconCircleList"/>
    <dgm:cxn modelId="{E50F680C-69C8-4122-AE3C-B9EC607E4F13}" type="presParOf" srcId="{D7965BEE-2CF9-471D-8A9A-7CE0D30B7CF3}" destId="{55CE1CB8-9824-4B98-BA93-75A442C08DE0}" srcOrd="6" destOrd="0" presId="urn:microsoft.com/office/officeart/2018/2/layout/IconCircleList"/>
    <dgm:cxn modelId="{731D146D-E0E3-4E29-A1C4-58E05EF35DE5}" type="presParOf" srcId="{55CE1CB8-9824-4B98-BA93-75A442C08DE0}" destId="{15C41E1B-FEF0-401C-96EB-1EF3A57B38A6}" srcOrd="0" destOrd="0" presId="urn:microsoft.com/office/officeart/2018/2/layout/IconCircleList"/>
    <dgm:cxn modelId="{FCD360F0-4E8F-464A-B5D9-8CA994C5FB3B}" type="presParOf" srcId="{55CE1CB8-9824-4B98-BA93-75A442C08DE0}" destId="{D8B7C422-6EB9-4647-9ED4-83D1410B63EF}" srcOrd="1" destOrd="0" presId="urn:microsoft.com/office/officeart/2018/2/layout/IconCircleList"/>
    <dgm:cxn modelId="{397342A3-F1D5-407A-B68E-8EDF2691E52A}" type="presParOf" srcId="{55CE1CB8-9824-4B98-BA93-75A442C08DE0}" destId="{39E32EF9-8060-468C-96BB-A363622F79A3}" srcOrd="2" destOrd="0" presId="urn:microsoft.com/office/officeart/2018/2/layout/IconCircleList"/>
    <dgm:cxn modelId="{0D7C6A3F-ACBE-4F40-8454-3DF01AF6BBD7}" type="presParOf" srcId="{55CE1CB8-9824-4B98-BA93-75A442C08DE0}" destId="{F8662316-F0EB-4DF7-84BE-0AC27ABC7E3E}" srcOrd="3" destOrd="0" presId="urn:microsoft.com/office/officeart/2018/2/layout/IconCircleList"/>
    <dgm:cxn modelId="{017D6F64-5637-49F0-A5A6-D557411E64F4}" type="presParOf" srcId="{D7965BEE-2CF9-471D-8A9A-7CE0D30B7CF3}" destId="{7F79BB47-0571-4831-9134-32C26683CBE5}" srcOrd="7" destOrd="0" presId="urn:microsoft.com/office/officeart/2018/2/layout/IconCircleList"/>
    <dgm:cxn modelId="{95D66650-0CFD-4FA7-A99D-5A639FFF9C05}" type="presParOf" srcId="{D7965BEE-2CF9-471D-8A9A-7CE0D30B7CF3}" destId="{0BB7E275-5027-4FA2-B498-AF2376722BA1}" srcOrd="8" destOrd="0" presId="urn:microsoft.com/office/officeart/2018/2/layout/IconCircleList"/>
    <dgm:cxn modelId="{736B8166-33D0-4149-A528-7CAC1216B503}" type="presParOf" srcId="{0BB7E275-5027-4FA2-B498-AF2376722BA1}" destId="{4C597005-F484-4771-A395-789ED9207278}" srcOrd="0" destOrd="0" presId="urn:microsoft.com/office/officeart/2018/2/layout/IconCircleList"/>
    <dgm:cxn modelId="{E40BB765-34EC-48E5-BF92-7702E2D7DF87}" type="presParOf" srcId="{0BB7E275-5027-4FA2-B498-AF2376722BA1}" destId="{2B7A495B-CF77-4907-9A7D-83762874784E}" srcOrd="1" destOrd="0" presId="urn:microsoft.com/office/officeart/2018/2/layout/IconCircleList"/>
    <dgm:cxn modelId="{33955640-E6C8-4FB2-ACE5-D999E8AD2966}" type="presParOf" srcId="{0BB7E275-5027-4FA2-B498-AF2376722BA1}" destId="{4F818EF1-9E8F-471C-8FB7-399D58C5504A}" srcOrd="2" destOrd="0" presId="urn:microsoft.com/office/officeart/2018/2/layout/IconCircleList"/>
    <dgm:cxn modelId="{6C5E2B01-3B57-4250-A4CF-32721EA70B44}" type="presParOf" srcId="{0BB7E275-5027-4FA2-B498-AF2376722BA1}" destId="{350BB33A-8A69-4196-833D-17C6FBD7763C}" srcOrd="3" destOrd="0" presId="urn:microsoft.com/office/officeart/2018/2/layout/IconCircleList"/>
    <dgm:cxn modelId="{BBBF0B0C-02DF-47C8-B5CB-1CF987DB6CBD}" type="presParOf" srcId="{D7965BEE-2CF9-471D-8A9A-7CE0D30B7CF3}" destId="{B21DA640-7926-4858-A92E-093B3D990080}" srcOrd="9" destOrd="0" presId="urn:microsoft.com/office/officeart/2018/2/layout/IconCircleList"/>
    <dgm:cxn modelId="{FEE33A7F-F1E0-43B2-8BF9-D34F36BA4155}" type="presParOf" srcId="{D7965BEE-2CF9-471D-8A9A-7CE0D30B7CF3}" destId="{865C2701-86C5-44A5-9909-41715F028C54}" srcOrd="10" destOrd="0" presId="urn:microsoft.com/office/officeart/2018/2/layout/IconCircleList"/>
    <dgm:cxn modelId="{D4E8A213-570C-4F11-BF54-74205BACBBD2}" type="presParOf" srcId="{865C2701-86C5-44A5-9909-41715F028C54}" destId="{E64D09B8-D917-4287-8DE5-C8F27006D8BB}" srcOrd="0" destOrd="0" presId="urn:microsoft.com/office/officeart/2018/2/layout/IconCircleList"/>
    <dgm:cxn modelId="{41211DFB-86E3-42FD-BBB3-15D2EB6D7FBD}" type="presParOf" srcId="{865C2701-86C5-44A5-9909-41715F028C54}" destId="{5F50865A-92B0-4178-8050-766A2C2F1987}" srcOrd="1" destOrd="0" presId="urn:microsoft.com/office/officeart/2018/2/layout/IconCircleList"/>
    <dgm:cxn modelId="{5C8376B1-F5D4-4FC6-A930-BDC7328D4ECD}" type="presParOf" srcId="{865C2701-86C5-44A5-9909-41715F028C54}" destId="{2F709FC2-2912-4D83-AA0B-47AAE5DDB3FC}" srcOrd="2" destOrd="0" presId="urn:microsoft.com/office/officeart/2018/2/layout/IconCircleList"/>
    <dgm:cxn modelId="{3AA65B7B-FE53-4671-9362-6CE8363DAB1B}" type="presParOf" srcId="{865C2701-86C5-44A5-9909-41715F028C54}" destId="{3DBC65C3-E92D-42FC-903A-205AC07775F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A7D5D-9065-4214-AE58-8B0A7AAE7EB0}">
      <dsp:nvSpPr>
        <dsp:cNvPr id="0" name=""/>
        <dsp:cNvSpPr/>
      </dsp:nvSpPr>
      <dsp:spPr>
        <a:xfrm>
          <a:off x="0" y="3450"/>
          <a:ext cx="10515600" cy="5855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F65DA-3325-432C-AEF8-B3494B165576}">
      <dsp:nvSpPr>
        <dsp:cNvPr id="0" name=""/>
        <dsp:cNvSpPr/>
      </dsp:nvSpPr>
      <dsp:spPr>
        <a:xfrm>
          <a:off x="177121" y="135193"/>
          <a:ext cx="322038" cy="3220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CB108-3CE8-4FFB-B807-4E2542200559}">
      <dsp:nvSpPr>
        <dsp:cNvPr id="0" name=""/>
        <dsp:cNvSpPr/>
      </dsp:nvSpPr>
      <dsp:spPr>
        <a:xfrm>
          <a:off x="676281" y="3450"/>
          <a:ext cx="4732020" cy="585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68" tIns="61968" rIns="61968" bIns="6196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Project Topic:</a:t>
          </a:r>
          <a:endParaRPr lang="en-US" sz="1900" kern="1200"/>
        </a:p>
      </dsp:txBody>
      <dsp:txXfrm>
        <a:off x="676281" y="3450"/>
        <a:ext cx="4732020" cy="585525"/>
      </dsp:txXfrm>
    </dsp:sp>
    <dsp:sp modelId="{2B156EF7-A9CE-46A2-8E05-0A825929DEB8}">
      <dsp:nvSpPr>
        <dsp:cNvPr id="0" name=""/>
        <dsp:cNvSpPr/>
      </dsp:nvSpPr>
      <dsp:spPr>
        <a:xfrm>
          <a:off x="5408301" y="3450"/>
          <a:ext cx="5106637" cy="585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68" tIns="61968" rIns="61968" bIns="6196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Implementation of Multiple Tic-Tac-Toe Agents in a Tournament Setting.</a:t>
          </a:r>
          <a:endParaRPr lang="en-US" sz="1100" kern="1200" dirty="0"/>
        </a:p>
      </dsp:txBody>
      <dsp:txXfrm>
        <a:off x="5408301" y="3450"/>
        <a:ext cx="5106637" cy="585525"/>
      </dsp:txXfrm>
    </dsp:sp>
    <dsp:sp modelId="{8D86EFDB-477E-4B2D-A4B9-65B29A37B4B6}">
      <dsp:nvSpPr>
        <dsp:cNvPr id="0" name=""/>
        <dsp:cNvSpPr/>
      </dsp:nvSpPr>
      <dsp:spPr>
        <a:xfrm>
          <a:off x="0" y="735357"/>
          <a:ext cx="10515600" cy="5855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8367D-F1F3-4A5E-B16B-94FD22DBD490}">
      <dsp:nvSpPr>
        <dsp:cNvPr id="0" name=""/>
        <dsp:cNvSpPr/>
      </dsp:nvSpPr>
      <dsp:spPr>
        <a:xfrm>
          <a:off x="177121" y="867100"/>
          <a:ext cx="322038" cy="3220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F7081-D01F-4C51-923F-6DB7E592AE92}">
      <dsp:nvSpPr>
        <dsp:cNvPr id="0" name=""/>
        <dsp:cNvSpPr/>
      </dsp:nvSpPr>
      <dsp:spPr>
        <a:xfrm>
          <a:off x="676281" y="735357"/>
          <a:ext cx="4732020" cy="585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68" tIns="61968" rIns="61968" bIns="6196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Project Overview:</a:t>
          </a:r>
          <a:endParaRPr lang="en-US" sz="1900" kern="1200"/>
        </a:p>
      </dsp:txBody>
      <dsp:txXfrm>
        <a:off x="676281" y="735357"/>
        <a:ext cx="4732020" cy="585525"/>
      </dsp:txXfrm>
    </dsp:sp>
    <dsp:sp modelId="{49FDA9B7-4CE0-40CB-AD10-501902A31E6C}">
      <dsp:nvSpPr>
        <dsp:cNvPr id="0" name=""/>
        <dsp:cNvSpPr/>
      </dsp:nvSpPr>
      <dsp:spPr>
        <a:xfrm>
          <a:off x="5408301" y="735357"/>
          <a:ext cx="5106637" cy="585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68" tIns="61968" rIns="61968" bIns="6196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Developing a Tic-Tac-Toe game using Artificial Intelligence techniques.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game is set in a fully observable and deterministic environment.</a:t>
          </a:r>
          <a:endParaRPr lang="en-US" sz="1100" kern="1200"/>
        </a:p>
      </dsp:txBody>
      <dsp:txXfrm>
        <a:off x="5408301" y="735357"/>
        <a:ext cx="5106637" cy="585525"/>
      </dsp:txXfrm>
    </dsp:sp>
    <dsp:sp modelId="{8BB68CC7-BADD-4D43-BF08-F6862122EB90}">
      <dsp:nvSpPr>
        <dsp:cNvPr id="0" name=""/>
        <dsp:cNvSpPr/>
      </dsp:nvSpPr>
      <dsp:spPr>
        <a:xfrm>
          <a:off x="0" y="1467263"/>
          <a:ext cx="10515600" cy="5855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5BF9D-195F-4ABB-8D54-8C68846A2321}">
      <dsp:nvSpPr>
        <dsp:cNvPr id="0" name=""/>
        <dsp:cNvSpPr/>
      </dsp:nvSpPr>
      <dsp:spPr>
        <a:xfrm>
          <a:off x="177121" y="1599007"/>
          <a:ext cx="322038" cy="3220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30B49-646A-41C6-97F6-16FDE381A350}">
      <dsp:nvSpPr>
        <dsp:cNvPr id="0" name=""/>
        <dsp:cNvSpPr/>
      </dsp:nvSpPr>
      <dsp:spPr>
        <a:xfrm>
          <a:off x="676281" y="1467263"/>
          <a:ext cx="4732020" cy="585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68" tIns="61968" rIns="61968" bIns="6196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Game Environment:</a:t>
          </a:r>
          <a:endParaRPr lang="en-US" sz="1900" kern="1200"/>
        </a:p>
      </dsp:txBody>
      <dsp:txXfrm>
        <a:off x="676281" y="1467263"/>
        <a:ext cx="4732020" cy="585525"/>
      </dsp:txXfrm>
    </dsp:sp>
    <dsp:sp modelId="{7DA3387A-115D-44D8-BCBD-7CEA8E1B9040}">
      <dsp:nvSpPr>
        <dsp:cNvPr id="0" name=""/>
        <dsp:cNvSpPr/>
      </dsp:nvSpPr>
      <dsp:spPr>
        <a:xfrm>
          <a:off x="5408301" y="1467263"/>
          <a:ext cx="5106637" cy="585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68" tIns="61968" rIns="61968" bIns="6196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game takes place on a 3x3 grid.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Played between any two AI Agents at a time.</a:t>
          </a:r>
          <a:endParaRPr lang="en-US" sz="1100" kern="1200"/>
        </a:p>
      </dsp:txBody>
      <dsp:txXfrm>
        <a:off x="5408301" y="1467263"/>
        <a:ext cx="5106637" cy="585525"/>
      </dsp:txXfrm>
    </dsp:sp>
    <dsp:sp modelId="{A6A52860-4555-4E65-ABBC-1C2A488E2BE9}">
      <dsp:nvSpPr>
        <dsp:cNvPr id="0" name=""/>
        <dsp:cNvSpPr/>
      </dsp:nvSpPr>
      <dsp:spPr>
        <a:xfrm>
          <a:off x="0" y="2199170"/>
          <a:ext cx="10515600" cy="5855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72E1C-BC08-4C35-9E63-071A0505DD27}">
      <dsp:nvSpPr>
        <dsp:cNvPr id="0" name=""/>
        <dsp:cNvSpPr/>
      </dsp:nvSpPr>
      <dsp:spPr>
        <a:xfrm>
          <a:off x="177121" y="2330913"/>
          <a:ext cx="322038" cy="3220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2D43B-393B-459F-B063-7AC9BA34FA32}">
      <dsp:nvSpPr>
        <dsp:cNvPr id="0" name=""/>
        <dsp:cNvSpPr/>
      </dsp:nvSpPr>
      <dsp:spPr>
        <a:xfrm>
          <a:off x="676281" y="2199170"/>
          <a:ext cx="4732020" cy="585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68" tIns="61968" rIns="61968" bIns="6196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Objectives:</a:t>
          </a:r>
          <a:endParaRPr lang="en-US" sz="1900" kern="1200"/>
        </a:p>
      </dsp:txBody>
      <dsp:txXfrm>
        <a:off x="676281" y="2199170"/>
        <a:ext cx="4732020" cy="585525"/>
      </dsp:txXfrm>
    </dsp:sp>
    <dsp:sp modelId="{D32B6D5A-25E5-4142-96A1-6614952FFB8F}">
      <dsp:nvSpPr>
        <dsp:cNvPr id="0" name=""/>
        <dsp:cNvSpPr/>
      </dsp:nvSpPr>
      <dsp:spPr>
        <a:xfrm>
          <a:off x="5408301" y="2199170"/>
          <a:ext cx="5106637" cy="585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68" tIns="61968" rIns="61968" bIns="6196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Agents aim to win by forming a horizontal, vertical, or diagonal line of all X or all O.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Secondary objective: Preventing opponents from achieving a winning pattern.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Emphasizes the zero-sum nature of the game.</a:t>
          </a:r>
          <a:endParaRPr lang="en-US" sz="1100" kern="1200"/>
        </a:p>
      </dsp:txBody>
      <dsp:txXfrm>
        <a:off x="5408301" y="2199170"/>
        <a:ext cx="5106637" cy="585525"/>
      </dsp:txXfrm>
    </dsp:sp>
    <dsp:sp modelId="{BC0F7374-5B67-4DEB-936B-EABA7051D91D}">
      <dsp:nvSpPr>
        <dsp:cNvPr id="0" name=""/>
        <dsp:cNvSpPr/>
      </dsp:nvSpPr>
      <dsp:spPr>
        <a:xfrm>
          <a:off x="0" y="2931077"/>
          <a:ext cx="10515600" cy="5855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A701D-E029-41AE-AC2D-884917C8E879}">
      <dsp:nvSpPr>
        <dsp:cNvPr id="0" name=""/>
        <dsp:cNvSpPr/>
      </dsp:nvSpPr>
      <dsp:spPr>
        <a:xfrm>
          <a:off x="177121" y="3062820"/>
          <a:ext cx="322038" cy="3220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57826-0C31-446E-8A85-004AE7FC0BD8}">
      <dsp:nvSpPr>
        <dsp:cNvPr id="0" name=""/>
        <dsp:cNvSpPr/>
      </dsp:nvSpPr>
      <dsp:spPr>
        <a:xfrm>
          <a:off x="676281" y="2931077"/>
          <a:ext cx="4732020" cy="585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68" tIns="61968" rIns="61968" bIns="6196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Gameplay:</a:t>
          </a:r>
          <a:endParaRPr lang="en-US" sz="1900" kern="1200"/>
        </a:p>
      </dsp:txBody>
      <dsp:txXfrm>
        <a:off x="676281" y="2931077"/>
        <a:ext cx="4732020" cy="585525"/>
      </dsp:txXfrm>
    </dsp:sp>
    <dsp:sp modelId="{5BEEFD4F-6B79-4365-800C-2A623566090F}">
      <dsp:nvSpPr>
        <dsp:cNvPr id="0" name=""/>
        <dsp:cNvSpPr/>
      </dsp:nvSpPr>
      <dsp:spPr>
        <a:xfrm>
          <a:off x="5408301" y="2931077"/>
          <a:ext cx="5106637" cy="585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68" tIns="61968" rIns="61968" bIns="6196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Turn-based gameplay where each agent plays one after the other.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Game ends when an agent completes a winning pattern, or the grid is filled without a pattern.</a:t>
          </a:r>
          <a:endParaRPr lang="en-US" sz="1100" kern="1200"/>
        </a:p>
      </dsp:txBody>
      <dsp:txXfrm>
        <a:off x="5408301" y="2931077"/>
        <a:ext cx="5106637" cy="585525"/>
      </dsp:txXfrm>
    </dsp:sp>
    <dsp:sp modelId="{44AB4599-63F4-4409-B51D-75A1D4948E78}">
      <dsp:nvSpPr>
        <dsp:cNvPr id="0" name=""/>
        <dsp:cNvSpPr/>
      </dsp:nvSpPr>
      <dsp:spPr>
        <a:xfrm>
          <a:off x="0" y="3662984"/>
          <a:ext cx="10515600" cy="5855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F80C1-445D-416D-9079-5C31E6FE5288}">
      <dsp:nvSpPr>
        <dsp:cNvPr id="0" name=""/>
        <dsp:cNvSpPr/>
      </dsp:nvSpPr>
      <dsp:spPr>
        <a:xfrm>
          <a:off x="177121" y="3794727"/>
          <a:ext cx="322038" cy="32203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E2B8D-AEFD-4C65-BC1E-67D2F473BB18}">
      <dsp:nvSpPr>
        <dsp:cNvPr id="0" name=""/>
        <dsp:cNvSpPr/>
      </dsp:nvSpPr>
      <dsp:spPr>
        <a:xfrm>
          <a:off x="676281" y="3662984"/>
          <a:ext cx="4732020" cy="585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68" tIns="61968" rIns="61968" bIns="6196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AI Agent Competition:</a:t>
          </a:r>
          <a:endParaRPr lang="en-US" sz="1900" kern="1200"/>
        </a:p>
      </dsp:txBody>
      <dsp:txXfrm>
        <a:off x="676281" y="3662984"/>
        <a:ext cx="4732020" cy="585525"/>
      </dsp:txXfrm>
    </dsp:sp>
    <dsp:sp modelId="{5D60D6DC-2CDD-4A86-AB3C-E2DDA47DFD3F}">
      <dsp:nvSpPr>
        <dsp:cNvPr id="0" name=""/>
        <dsp:cNvSpPr/>
      </dsp:nvSpPr>
      <dsp:spPr>
        <a:xfrm>
          <a:off x="5408301" y="3662984"/>
          <a:ext cx="5106637" cy="585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68" tIns="61968" rIns="61968" bIns="6196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Agents compete in a tournament setting.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Various AI strategies, including Minimax, Alphabeta_Minimax, Expectimax, and QLearning, are employed.</a:t>
          </a:r>
          <a:endParaRPr lang="en-US" sz="1100" kern="1200" dirty="0"/>
        </a:p>
      </dsp:txBody>
      <dsp:txXfrm>
        <a:off x="5408301" y="3662984"/>
        <a:ext cx="5106637" cy="5855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A95AF-29BA-4ABB-A960-E407ADB4E297}">
      <dsp:nvSpPr>
        <dsp:cNvPr id="0" name=""/>
        <dsp:cNvSpPr/>
      </dsp:nvSpPr>
      <dsp:spPr>
        <a:xfrm>
          <a:off x="0" y="360732"/>
          <a:ext cx="6683642" cy="118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725" tIns="270764" rIns="51872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Each game outcome (win, loss, draw) contributes to the agent's score.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Wins contribute positively (increasing the score).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Losses contribute negatively (decreasing the score).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Draws contribute neutrally (no change in the score).</a:t>
          </a:r>
          <a:endParaRPr lang="en-US" sz="1300" kern="1200"/>
        </a:p>
      </dsp:txBody>
      <dsp:txXfrm>
        <a:off x="0" y="360732"/>
        <a:ext cx="6683642" cy="1187550"/>
      </dsp:txXfrm>
    </dsp:sp>
    <dsp:sp modelId="{2AFC71E7-503A-4EB0-9B18-514624E06843}">
      <dsp:nvSpPr>
        <dsp:cNvPr id="0" name=""/>
        <dsp:cNvSpPr/>
      </dsp:nvSpPr>
      <dsp:spPr>
        <a:xfrm>
          <a:off x="334182" y="168852"/>
          <a:ext cx="467854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838" tIns="0" rIns="17683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Minimax, Alphabeta_Minimax, Expectimax:</a:t>
          </a:r>
          <a:endParaRPr lang="en-US" sz="1300" kern="1200" dirty="0"/>
        </a:p>
      </dsp:txBody>
      <dsp:txXfrm>
        <a:off x="352916" y="187586"/>
        <a:ext cx="4641081" cy="346292"/>
      </dsp:txXfrm>
    </dsp:sp>
    <dsp:sp modelId="{C9F9D352-D33B-45FA-B94D-B259F90ECC4E}">
      <dsp:nvSpPr>
        <dsp:cNvPr id="0" name=""/>
        <dsp:cNvSpPr/>
      </dsp:nvSpPr>
      <dsp:spPr>
        <a:xfrm>
          <a:off x="0" y="1810362"/>
          <a:ext cx="6683642" cy="112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725" tIns="270764" rIns="51872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QLearning is a reinforcement learning algorithm, and its moves are determined by a trained policy.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The QLearning agent makes moves based on the trained policy, and the outcomes of the games contribute to its score similarly to other agents (win, loss, draw).</a:t>
          </a:r>
          <a:endParaRPr lang="en-US" sz="1300" kern="1200" dirty="0"/>
        </a:p>
      </dsp:txBody>
      <dsp:txXfrm>
        <a:off x="0" y="1810362"/>
        <a:ext cx="6683642" cy="1126125"/>
      </dsp:txXfrm>
    </dsp:sp>
    <dsp:sp modelId="{153F6759-D6D1-4018-BAC0-5903FD339B6A}">
      <dsp:nvSpPr>
        <dsp:cNvPr id="0" name=""/>
        <dsp:cNvSpPr/>
      </dsp:nvSpPr>
      <dsp:spPr>
        <a:xfrm>
          <a:off x="334182" y="1618482"/>
          <a:ext cx="467854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838" tIns="0" rIns="17683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QLearning:</a:t>
          </a:r>
          <a:endParaRPr lang="en-US" sz="1300" kern="1200" dirty="0"/>
        </a:p>
      </dsp:txBody>
      <dsp:txXfrm>
        <a:off x="352916" y="1637216"/>
        <a:ext cx="4641081" cy="346292"/>
      </dsp:txXfrm>
    </dsp:sp>
    <dsp:sp modelId="{0A3ADA92-93C6-4781-A71F-0FC3C1A75FE3}">
      <dsp:nvSpPr>
        <dsp:cNvPr id="0" name=""/>
        <dsp:cNvSpPr/>
      </dsp:nvSpPr>
      <dsp:spPr>
        <a:xfrm>
          <a:off x="0" y="3198567"/>
          <a:ext cx="668364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C77EC-DCE8-46D6-AAAA-5C9C8B8EC85A}">
      <dsp:nvSpPr>
        <dsp:cNvPr id="0" name=""/>
        <dsp:cNvSpPr/>
      </dsp:nvSpPr>
      <dsp:spPr>
        <a:xfrm>
          <a:off x="334182" y="3006687"/>
          <a:ext cx="467854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838" tIns="0" rIns="17683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The scores are updated during the evaluation of the agents</a:t>
          </a:r>
          <a:endParaRPr lang="en-US" sz="1300" kern="1200"/>
        </a:p>
      </dsp:txBody>
      <dsp:txXfrm>
        <a:off x="352916" y="3025421"/>
        <a:ext cx="4641081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47002-BEBB-4587-9628-BF3A5DED08BE}">
      <dsp:nvSpPr>
        <dsp:cNvPr id="0" name=""/>
        <dsp:cNvSpPr/>
      </dsp:nvSpPr>
      <dsp:spPr>
        <a:xfrm>
          <a:off x="813044" y="25559"/>
          <a:ext cx="1620455" cy="162045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0C8A4-5AC3-47F9-BE7E-F2F3FEA0A0C4}">
      <dsp:nvSpPr>
        <dsp:cNvPr id="0" name=""/>
        <dsp:cNvSpPr/>
      </dsp:nvSpPr>
      <dsp:spPr>
        <a:xfrm>
          <a:off x="1158387" y="370901"/>
          <a:ext cx="929769" cy="929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E887F-A4D9-4E52-924C-EE4E45D023F6}">
      <dsp:nvSpPr>
        <dsp:cNvPr id="0" name=""/>
        <dsp:cNvSpPr/>
      </dsp:nvSpPr>
      <dsp:spPr>
        <a:xfrm>
          <a:off x="295030" y="2150746"/>
          <a:ext cx="2656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 detailed user manual providing insights into the Tic-Tac-Toe game's implementation and execution can be found in the README.md file.</a:t>
          </a:r>
        </a:p>
      </dsp:txBody>
      <dsp:txXfrm>
        <a:off x="295030" y="2150746"/>
        <a:ext cx="2656483" cy="720000"/>
      </dsp:txXfrm>
    </dsp:sp>
    <dsp:sp modelId="{C8A29327-5583-467F-94AE-AF5DD2C4B761}">
      <dsp:nvSpPr>
        <dsp:cNvPr id="0" name=""/>
        <dsp:cNvSpPr/>
      </dsp:nvSpPr>
      <dsp:spPr>
        <a:xfrm>
          <a:off x="3934413" y="25559"/>
          <a:ext cx="1620455" cy="162045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AB8CB-77D9-4AAF-A424-F7A66F62765F}">
      <dsp:nvSpPr>
        <dsp:cNvPr id="0" name=""/>
        <dsp:cNvSpPr/>
      </dsp:nvSpPr>
      <dsp:spPr>
        <a:xfrm>
          <a:off x="4279756" y="370901"/>
          <a:ext cx="929769" cy="929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15F1A-0596-41DF-B887-67B662F7012F}">
      <dsp:nvSpPr>
        <dsp:cNvPr id="0" name=""/>
        <dsp:cNvSpPr/>
      </dsp:nvSpPr>
      <dsp:spPr>
        <a:xfrm>
          <a:off x="3416398" y="2150746"/>
          <a:ext cx="2656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Algorithms developed for AI agent using python programming language(.py files)</a:t>
          </a:r>
        </a:p>
      </dsp:txBody>
      <dsp:txXfrm>
        <a:off x="3416398" y="2150746"/>
        <a:ext cx="2656483" cy="720000"/>
      </dsp:txXfrm>
    </dsp:sp>
    <dsp:sp modelId="{98EE61FD-E01D-4B21-8F01-62EA9BFF72F9}">
      <dsp:nvSpPr>
        <dsp:cNvPr id="0" name=""/>
        <dsp:cNvSpPr/>
      </dsp:nvSpPr>
      <dsp:spPr>
        <a:xfrm>
          <a:off x="813044" y="3534866"/>
          <a:ext cx="1620455" cy="162045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211E7-5DC8-4565-B285-45228BA53353}">
      <dsp:nvSpPr>
        <dsp:cNvPr id="0" name=""/>
        <dsp:cNvSpPr/>
      </dsp:nvSpPr>
      <dsp:spPr>
        <a:xfrm>
          <a:off x="1158387" y="3880209"/>
          <a:ext cx="929769" cy="929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7CCAC-7D1A-4071-856A-C7D136B4E0A2}">
      <dsp:nvSpPr>
        <dsp:cNvPr id="0" name=""/>
        <dsp:cNvSpPr/>
      </dsp:nvSpPr>
      <dsp:spPr>
        <a:xfrm>
          <a:off x="295030" y="5660053"/>
          <a:ext cx="2656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entire project code, documentation, and related files are accessible through the GitHub Repository.</a:t>
          </a:r>
        </a:p>
      </dsp:txBody>
      <dsp:txXfrm>
        <a:off x="295030" y="5660053"/>
        <a:ext cx="2656483" cy="720000"/>
      </dsp:txXfrm>
    </dsp:sp>
    <dsp:sp modelId="{6758AA08-C677-464E-A7BD-563EEC1F37D6}">
      <dsp:nvSpPr>
        <dsp:cNvPr id="0" name=""/>
        <dsp:cNvSpPr/>
      </dsp:nvSpPr>
      <dsp:spPr>
        <a:xfrm>
          <a:off x="3934413" y="3534866"/>
          <a:ext cx="1620455" cy="162045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0295D-61D7-4EDD-9252-EF35843AC25F}">
      <dsp:nvSpPr>
        <dsp:cNvPr id="0" name=""/>
        <dsp:cNvSpPr/>
      </dsp:nvSpPr>
      <dsp:spPr>
        <a:xfrm>
          <a:off x="4279756" y="3880209"/>
          <a:ext cx="929769" cy="9297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C482C-0A98-4E89-8C72-43F047915A1C}">
      <dsp:nvSpPr>
        <dsp:cNvPr id="0" name=""/>
        <dsp:cNvSpPr/>
      </dsp:nvSpPr>
      <dsp:spPr>
        <a:xfrm>
          <a:off x="3416398" y="5660053"/>
          <a:ext cx="2656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YouTube video demonstrating project implementation and slides.</a:t>
          </a:r>
        </a:p>
      </dsp:txBody>
      <dsp:txXfrm>
        <a:off x="3416398" y="5660053"/>
        <a:ext cx="2656483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A90B9-1656-43A2-A2AD-364418FF419D}">
      <dsp:nvSpPr>
        <dsp:cNvPr id="0" name=""/>
        <dsp:cNvSpPr/>
      </dsp:nvSpPr>
      <dsp:spPr>
        <a:xfrm>
          <a:off x="70521" y="268280"/>
          <a:ext cx="656211" cy="6562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65D7B-C2F5-456F-994F-3C2EC1E5CA20}">
      <dsp:nvSpPr>
        <dsp:cNvPr id="0" name=""/>
        <dsp:cNvSpPr/>
      </dsp:nvSpPr>
      <dsp:spPr>
        <a:xfrm>
          <a:off x="208325" y="406084"/>
          <a:ext cx="380602" cy="3806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46EAA-8EF3-4940-BC45-42009EC62843}">
      <dsp:nvSpPr>
        <dsp:cNvPr id="0" name=""/>
        <dsp:cNvSpPr/>
      </dsp:nvSpPr>
      <dsp:spPr>
        <a:xfrm>
          <a:off x="867348" y="268280"/>
          <a:ext cx="1546783" cy="656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code evaluates agents based on several criteria:</a:t>
          </a:r>
          <a:endParaRPr lang="en-US" sz="1100" kern="1200"/>
        </a:p>
      </dsp:txBody>
      <dsp:txXfrm>
        <a:off x="867348" y="268280"/>
        <a:ext cx="1546783" cy="656211"/>
      </dsp:txXfrm>
    </dsp:sp>
    <dsp:sp modelId="{2B827613-B26F-4D3B-A53D-1968C607530D}">
      <dsp:nvSpPr>
        <dsp:cNvPr id="0" name=""/>
        <dsp:cNvSpPr/>
      </dsp:nvSpPr>
      <dsp:spPr>
        <a:xfrm>
          <a:off x="2683647" y="268280"/>
          <a:ext cx="656211" cy="6562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F3FDF-CCA3-4C78-ADC1-C5D3BBCAE2AD}">
      <dsp:nvSpPr>
        <dsp:cNvPr id="0" name=""/>
        <dsp:cNvSpPr/>
      </dsp:nvSpPr>
      <dsp:spPr>
        <a:xfrm>
          <a:off x="2821451" y="406084"/>
          <a:ext cx="380602" cy="3806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661F1-DFD8-4564-897B-63B7C687BA53}">
      <dsp:nvSpPr>
        <dsp:cNvPr id="0" name=""/>
        <dsp:cNvSpPr/>
      </dsp:nvSpPr>
      <dsp:spPr>
        <a:xfrm>
          <a:off x="3480475" y="268280"/>
          <a:ext cx="1546783" cy="656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Correct Implementation of AI Algorithms:</a:t>
          </a:r>
          <a:r>
            <a:rPr lang="en-US" sz="1100" b="0" i="0" kern="1200"/>
            <a:t> Minimax, Alpha-Beta Pruning, Expectimax, and Q-learning are accurately implemented.</a:t>
          </a:r>
          <a:endParaRPr lang="en-US" sz="1100" kern="1200"/>
        </a:p>
      </dsp:txBody>
      <dsp:txXfrm>
        <a:off x="3480475" y="268280"/>
        <a:ext cx="1546783" cy="656211"/>
      </dsp:txXfrm>
    </dsp:sp>
    <dsp:sp modelId="{CC930203-E682-4D35-9A11-B9EEAC9ED313}">
      <dsp:nvSpPr>
        <dsp:cNvPr id="0" name=""/>
        <dsp:cNvSpPr/>
      </dsp:nvSpPr>
      <dsp:spPr>
        <a:xfrm>
          <a:off x="70521" y="1569768"/>
          <a:ext cx="656211" cy="6562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D2080-7C39-4DA8-8303-8B0A015CDE04}">
      <dsp:nvSpPr>
        <dsp:cNvPr id="0" name=""/>
        <dsp:cNvSpPr/>
      </dsp:nvSpPr>
      <dsp:spPr>
        <a:xfrm>
          <a:off x="208325" y="1707572"/>
          <a:ext cx="380602" cy="3806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5F25C-2D1C-4D83-82FB-7EE8129AF175}">
      <dsp:nvSpPr>
        <dsp:cNvPr id="0" name=""/>
        <dsp:cNvSpPr/>
      </dsp:nvSpPr>
      <dsp:spPr>
        <a:xfrm>
          <a:off x="867348" y="1569768"/>
          <a:ext cx="1546783" cy="656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Stability and Reliability:</a:t>
          </a:r>
          <a:r>
            <a:rPr lang="en-US" sz="1100" b="0" i="0" kern="1200"/>
            <a:t> Agents should provide a seamless gaming experience without freezing or failing.</a:t>
          </a:r>
          <a:endParaRPr lang="en-US" sz="1100" kern="1200"/>
        </a:p>
      </dsp:txBody>
      <dsp:txXfrm>
        <a:off x="867348" y="1569768"/>
        <a:ext cx="1546783" cy="656211"/>
      </dsp:txXfrm>
    </dsp:sp>
    <dsp:sp modelId="{15C41E1B-FEF0-401C-96EB-1EF3A57B38A6}">
      <dsp:nvSpPr>
        <dsp:cNvPr id="0" name=""/>
        <dsp:cNvSpPr/>
      </dsp:nvSpPr>
      <dsp:spPr>
        <a:xfrm>
          <a:off x="2683647" y="1569768"/>
          <a:ext cx="656211" cy="6562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7C422-6EB9-4647-9ED4-83D1410B63EF}">
      <dsp:nvSpPr>
        <dsp:cNvPr id="0" name=""/>
        <dsp:cNvSpPr/>
      </dsp:nvSpPr>
      <dsp:spPr>
        <a:xfrm>
          <a:off x="2821451" y="1707572"/>
          <a:ext cx="380602" cy="3806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62316-F0EB-4DF7-84BE-0AC27ABC7E3E}">
      <dsp:nvSpPr>
        <dsp:cNvPr id="0" name=""/>
        <dsp:cNvSpPr/>
      </dsp:nvSpPr>
      <dsp:spPr>
        <a:xfrm>
          <a:off x="3480475" y="1569768"/>
          <a:ext cx="1546783" cy="656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Strategic Gameplay:</a:t>
          </a:r>
          <a:r>
            <a:rPr lang="en-US" sz="1100" b="0" i="0" kern="1200"/>
            <a:t> Agents strategically aim to hinder the opponent's progress.</a:t>
          </a:r>
          <a:endParaRPr lang="en-US" sz="1100" kern="1200"/>
        </a:p>
      </dsp:txBody>
      <dsp:txXfrm>
        <a:off x="3480475" y="1569768"/>
        <a:ext cx="1546783" cy="656211"/>
      </dsp:txXfrm>
    </dsp:sp>
    <dsp:sp modelId="{4C597005-F484-4771-A395-789ED9207278}">
      <dsp:nvSpPr>
        <dsp:cNvPr id="0" name=""/>
        <dsp:cNvSpPr/>
      </dsp:nvSpPr>
      <dsp:spPr>
        <a:xfrm>
          <a:off x="70521" y="2871256"/>
          <a:ext cx="656211" cy="6562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A495B-CF77-4907-9A7D-83762874784E}">
      <dsp:nvSpPr>
        <dsp:cNvPr id="0" name=""/>
        <dsp:cNvSpPr/>
      </dsp:nvSpPr>
      <dsp:spPr>
        <a:xfrm>
          <a:off x="208325" y="3009061"/>
          <a:ext cx="380602" cy="3806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BB33A-8A69-4196-833D-17C6FBD7763C}">
      <dsp:nvSpPr>
        <dsp:cNvPr id="0" name=""/>
        <dsp:cNvSpPr/>
      </dsp:nvSpPr>
      <dsp:spPr>
        <a:xfrm>
          <a:off x="867348" y="2871256"/>
          <a:ext cx="1546783" cy="656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Human-Like Gameplay Experience:</a:t>
          </a:r>
          <a:r>
            <a:rPr lang="en-US" sz="1100" b="0" i="0" kern="1200"/>
            <a:t> Agents simulate human-like decisions and logical thinking.</a:t>
          </a:r>
          <a:endParaRPr lang="en-US" sz="1100" kern="1200"/>
        </a:p>
      </dsp:txBody>
      <dsp:txXfrm>
        <a:off x="867348" y="2871256"/>
        <a:ext cx="1546783" cy="656211"/>
      </dsp:txXfrm>
    </dsp:sp>
    <dsp:sp modelId="{E64D09B8-D917-4287-8DE5-C8F27006D8BB}">
      <dsp:nvSpPr>
        <dsp:cNvPr id="0" name=""/>
        <dsp:cNvSpPr/>
      </dsp:nvSpPr>
      <dsp:spPr>
        <a:xfrm>
          <a:off x="2683647" y="2871256"/>
          <a:ext cx="656211" cy="6562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0865A-92B0-4178-8050-766A2C2F1987}">
      <dsp:nvSpPr>
        <dsp:cNvPr id="0" name=""/>
        <dsp:cNvSpPr/>
      </dsp:nvSpPr>
      <dsp:spPr>
        <a:xfrm>
          <a:off x="2821451" y="3009061"/>
          <a:ext cx="380602" cy="3806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C65C3-E92D-42FC-903A-205AC07775FE}">
      <dsp:nvSpPr>
        <dsp:cNvPr id="0" name=""/>
        <dsp:cNvSpPr/>
      </dsp:nvSpPr>
      <dsp:spPr>
        <a:xfrm>
          <a:off x="3480475" y="2871256"/>
          <a:ext cx="1546783" cy="656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Effective Training (for Q-learning):</a:t>
          </a:r>
          <a:r>
            <a:rPr lang="en-US" sz="1100" b="0" i="0" kern="1200"/>
            <a:t> Q-learning agents should exhibit effective learning and adaptation.</a:t>
          </a:r>
          <a:endParaRPr lang="en-US" sz="1100" kern="1200"/>
        </a:p>
      </dsp:txBody>
      <dsp:txXfrm>
        <a:off x="3480475" y="2871256"/>
        <a:ext cx="1546783" cy="656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55C6-3D22-60DF-8A95-A453E7419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E102F-A558-2581-8B56-503529356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AB8F3-753E-84D1-C0A1-F6EBF295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508ED-0824-8F42-1536-CCEFF762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FBBFA-C393-65D8-9C69-B071EAA9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2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C0E6-1196-6379-6392-279AE146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7627D-56CE-337C-0036-B4E92CCB6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943E2-9D7A-0C18-0A42-AA23C571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2C581-9A81-C44D-37D1-D3E42BA5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6AD56-1E14-CF67-B7F0-CC8A9AAA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7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5A4C-F78E-6D14-9D32-830EB3CCC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DB29F-0CCD-797E-C4B7-7BB94EF9D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AF7BF-9DAC-55DF-31A2-1D2236F3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FF19E-8759-5AB6-3041-1A16F39C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D420D-4339-DA5A-E441-31014EA6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86A4-9827-A6B3-B20B-F1C2603D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CEBF-2B6C-9CF7-F49B-C4EBA7FD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DEC31-F77C-19E2-F66B-F696118D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D77F5-2840-F58F-74BA-32DB558A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31056-DD15-3865-6356-77ADB6BB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1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4A34-5123-7EFC-C1CD-A7D5438A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E86D0-9CC8-2DD3-356A-88B9EE054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EBB94-5137-B2F0-59BB-9ACB95F4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C0F7A-992D-6EF3-50C2-2F997006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87868-3AFC-D4EE-6611-19F55DF4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8F29-94AD-8BAE-E019-675F38D4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BB26-1AFA-10C3-F6C9-DDF8D0A4F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EC065-EF23-A67D-8CFF-11F667E2D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CE09A-E280-741E-50FD-343BB946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B14F0-C9B6-7694-8FDC-CF4E3B22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E31F9-6491-42C6-B56B-CC3935CA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3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1FEF-9F2E-D0B4-EFBB-3C22D6CC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89EB0-44C6-F0E5-CBD2-DD33E5450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203D3-BF82-D826-314A-72BD5B556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1B18D-F8CA-AD11-A2D3-C61D42AE1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6FBF2-4540-A981-7D5B-FC8E3BD91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263C90-2626-2C74-5D75-54B3D77B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8041A-F860-B609-9CC5-8CADA23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3C55C-49BE-118C-504B-04C2F968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7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3B18-7540-3F11-2E9E-A5F21BAD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939E9-7860-9327-14C7-A7D6B2D2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DFDFD-24DB-0FBD-8723-174B4B3B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46851-7056-0767-E660-A3550230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9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B83AC-B39C-93BD-9D5A-ED66EF49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D2FDA-BBE1-3312-69AC-BE74007E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7893-30CE-B145-2230-CED6233F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1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0ED7-04C9-6A46-6BD1-9C4A8A0F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0FBAA-0D5D-0737-80C1-C848C6790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D5802-FCD0-22F6-3A4D-2848BFB9B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0CA05-381B-BA4C-6395-E34D2A6D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171D9-376F-1341-EC09-7C1D4AB8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4F71B-2659-23F3-2FBB-C994103A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7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46C9-3202-AF91-CAC0-6769915BA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BC382-E5AD-DCDA-5D93-A050B90A5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AAAA3-79AE-E2A2-AE5F-E0CD4F5D9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B0636-C6CB-305C-87E7-0BAEB5FB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4DE6C-9AFB-F883-ED9B-331E1FFE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E4E3C-1AA9-DBFC-DF2C-3FD814E9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352D9-A0A1-52DF-33E6-3A1B1F91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30E98-4E9D-E9FE-D8A2-FD400E849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3794E-12C1-03C8-666D-0F84C500F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EB04-A649-49BA-693C-714561376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9C80-FFEA-D98D-1A4F-68A5D40A2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5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41D22-01B4-4E70-A670-1C8D895A0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IN" sz="10600" dirty="0">
                <a:latin typeface="+mn-lt"/>
              </a:rPr>
              <a:t>DSCI-6612</a:t>
            </a:r>
            <a:br>
              <a:rPr lang="en-IN" sz="10600" dirty="0">
                <a:latin typeface="+mn-lt"/>
              </a:rPr>
            </a:br>
            <a:r>
              <a:rPr lang="en-IN" sz="10600" dirty="0">
                <a:latin typeface="+mn-lt"/>
              </a:rPr>
              <a:t>AI–TERM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CF858-503B-401E-AC97-1C3B4C39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r>
              <a:rPr lang="en-IN" dirty="0"/>
              <a:t>Lokesh Dammalapati and PEDA BRAHMENDRA PUTTA </a:t>
            </a:r>
          </a:p>
          <a:p>
            <a:pPr algn="l"/>
            <a:r>
              <a:rPr lang="en-IN" dirty="0"/>
              <a:t>   Fall 2023</a:t>
            </a:r>
          </a:p>
        </p:txBody>
      </p:sp>
    </p:spTree>
    <p:extLst>
      <p:ext uri="{BB962C8B-B14F-4D97-AF65-F5344CB8AC3E}">
        <p14:creationId xmlns:p14="http://schemas.microsoft.com/office/powerpoint/2010/main" val="395529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D3D12-F8C6-4C31-A9E8-80EDD327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>
                <a:latin typeface="+mn-lt"/>
              </a:rPr>
              <a:t>Project Details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4011D969-EA3A-BC5A-EA48-C1E3DE423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364541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818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586DC-FCA5-4980-9A44-5A2C2672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>
                <a:latin typeface="+mn-lt"/>
              </a:rPr>
              <a:t>STATEMENT OF Project Objectives</a:t>
            </a:r>
            <a:endParaRPr lang="en-IN" sz="5400" b="1" dirty="0">
              <a:latin typeface="+mn-lt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D9059-533A-4C82-961D-A33DA9DA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</a:rPr>
              <a:t>Agents Design:</a:t>
            </a:r>
            <a:endParaRPr lang="en-US" sz="1700" b="0" i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All AI agents involved in the game are designed using different adversarial search algorithms or the Reinforcement learning algorithm of AI.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</a:rPr>
              <a:t>Number of Agents:</a:t>
            </a:r>
            <a:endParaRPr lang="en-US" sz="1700" b="0" i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We are designing a total of 4 AI agents, each acting as players in the Tic-Tac-Toe game.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</a:rPr>
              <a:t>Agent Selection:</a:t>
            </a:r>
            <a:endParaRPr lang="en-US" sz="1700" b="0" i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The user has the flexibility to select any 2 agents to participate in a Tic-Tac-Toe tournament.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</a:rPr>
              <a:t>Tournament Dynamics:</a:t>
            </a:r>
            <a:endParaRPr lang="en-US" sz="1700" b="0" i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The game is based on the implemented logic for the selected agents.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The result of the game can fall into one of the following categories: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Agent 1 wins against Agent 2.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Agent 2 wins against Agent 1.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Tie between the two agents.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IN" sz="1700"/>
          </a:p>
          <a:p>
            <a:pPr marL="0" indent="0">
              <a:buNone/>
            </a:pPr>
            <a:endParaRPr lang="en-IN" sz="1700"/>
          </a:p>
          <a:p>
            <a:pPr marL="0" indent="0">
              <a:buNone/>
            </a:pPr>
            <a:endParaRPr lang="en-IN" sz="1700"/>
          </a:p>
          <a:p>
            <a:pPr>
              <a:buFont typeface="Wingdings" panose="05000000000000000000" pitchFamily="2" charset="2"/>
              <a:buChar char="q"/>
            </a:pPr>
            <a:endParaRPr lang="en-IN" sz="1700"/>
          </a:p>
          <a:p>
            <a:pPr>
              <a:buFont typeface="Wingdings" panose="05000000000000000000" pitchFamily="2" charset="2"/>
              <a:buChar char="q"/>
            </a:pPr>
            <a:endParaRPr lang="en-IN" sz="1700"/>
          </a:p>
          <a:p>
            <a:pPr>
              <a:buFont typeface="Wingdings" panose="05000000000000000000" pitchFamily="2" charset="2"/>
              <a:buChar char="q"/>
            </a:pP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351636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2BE1F-A2BC-48E3-8C5C-DE739E29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 b="1">
                <a:latin typeface="+mn-lt"/>
              </a:rPr>
              <a:t>Approach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27B1980-4D1E-7064-0379-638376D74C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3571" y="2487168"/>
          <a:ext cx="6683642" cy="369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E1CF85-5F03-4B34-BBDE-EAAB51FE26DA}"/>
              </a:ext>
            </a:extLst>
          </p:cNvPr>
          <p:cNvSpPr txBox="1"/>
          <p:nvPr/>
        </p:nvSpPr>
        <p:spPr>
          <a:xfrm>
            <a:off x="7098891" y="2763571"/>
            <a:ext cx="488433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IN" sz="1600" b="1" i="0" dirty="0">
                <a:effectLst/>
              </a:rPr>
              <a:t>Programming Language:</a:t>
            </a:r>
            <a:endParaRPr lang="en-IN" sz="1600" b="0" i="0" dirty="0">
              <a:effectLst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</a:rPr>
              <a:t>Python3 (Version 3.11)</a:t>
            </a:r>
          </a:p>
          <a:p>
            <a:pPr marL="457200" lvl="1" indent="0">
              <a:buNone/>
            </a:pPr>
            <a:r>
              <a:rPr lang="en-IN" sz="1600" b="1" i="0" dirty="0">
                <a:effectLst/>
              </a:rPr>
              <a:t>Integrated Development Environment (IDE):</a:t>
            </a:r>
            <a:endParaRPr lang="en-IN" sz="1600" b="0" i="0" dirty="0">
              <a:effectLst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</a:rPr>
              <a:t>PyCharm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</a:rPr>
              <a:t>Emphasis on utilizing Python3 for efficient implementation.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</a:rPr>
              <a:t>Development carried out in PyCharm for a streamlined coding experience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82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22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EB4B27-D257-45AE-B037-A7236600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IN" sz="4800" b="1">
                <a:solidFill>
                  <a:schemeClr val="bg1"/>
                </a:solidFill>
                <a:latin typeface="+mn-lt"/>
              </a:rPr>
              <a:t>Deliverables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BE86C6-1DBC-99FF-573B-F4F194A42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811899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154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10707-4F4A-47DA-97D9-8A0832A0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 Methodology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6" name="Content Placeholder 2">
            <a:extLst>
              <a:ext uri="{FF2B5EF4-FFF2-40B4-BE49-F238E27FC236}">
                <a16:creationId xmlns:a16="http://schemas.microsoft.com/office/drawing/2014/main" id="{48F2DC67-9D74-C19D-174D-785E6B53CB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93940"/>
          <a:ext cx="5097780" cy="3795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976D672-982C-D841-3EE8-70DFAB117078}"/>
              </a:ext>
            </a:extLst>
          </p:cNvPr>
          <p:cNvSpPr txBox="1"/>
          <p:nvPr/>
        </p:nvSpPr>
        <p:spPr>
          <a:xfrm>
            <a:off x="6354318" y="1993940"/>
            <a:ext cx="5097780" cy="3795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>
                <a:effectLst/>
              </a:rPr>
              <a:t>Performance Metrics: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Tracks the number of wins for each agent.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Records the number of draws.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Computes and displays the average duration of the games.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>
                <a:effectLst/>
              </a:rPr>
              <a:t>Agents' Scores: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The final scores for each agent are updated based on wins, losses, and draws.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>
                <a:effectLst/>
              </a:rPr>
              <a:t>Average Game Duration: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Calculates the average time taken for a game across all played games.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9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7F29B-F1B8-4D4D-8191-6CFF29DE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Demonstration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8592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F3436-8995-41A9-9A93-9F5849C4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YOU..!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55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665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DSCI-6612 AI–TERM PROJECT</vt:lpstr>
      <vt:lpstr>Project Details</vt:lpstr>
      <vt:lpstr>STATEMENT OF Project Objectives</vt:lpstr>
      <vt:lpstr>Approach</vt:lpstr>
      <vt:lpstr>Deliverables</vt:lpstr>
      <vt:lpstr>Evaluation Methodology</vt:lpstr>
      <vt:lpstr>Code Demonstration</vt:lpstr>
      <vt:lpstr>THANK YOU..!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DSCI-6670 AI–Term Project</dc:title>
  <dc:creator>Ashwini Joshi</dc:creator>
  <cp:lastModifiedBy>nagesh dammalapati</cp:lastModifiedBy>
  <cp:revision>11</cp:revision>
  <dcterms:created xsi:type="dcterms:W3CDTF">2020-11-13T21:25:25Z</dcterms:created>
  <dcterms:modified xsi:type="dcterms:W3CDTF">2023-12-02T01:16:26Z</dcterms:modified>
</cp:coreProperties>
</file>