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7E6B-4737-DF89-A57F-96C7A7250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E68C3-B1E1-1232-DE78-3CA38117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FB54-4856-98DA-C7B0-CA0B9793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FB28-9D75-C598-B7EF-39B7F8F8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D64F-0A4F-AA14-B504-9EC2B3F8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27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C7D0-3681-F004-8A8B-5F551DEA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D2681-5EDA-D033-A044-8C26CB992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930F-837E-131A-77F5-E5BDC5D5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BD9C-2A75-8316-33E8-56C4327D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93E4-7420-06FF-CB28-62216BE4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6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79A2F-F2DC-86F5-AC51-ADE1F8109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745F4-3055-6B17-1333-6704DCB5F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FF21-1DC1-6C14-1476-C419FD9B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BA92-0AF1-C7A9-A151-3D0742DD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C1E6-52B7-A6DE-8391-4C9A737B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6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B42F-A2E3-B421-FC3E-8ADC341A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B976-9C46-BF0D-51F3-C011297C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C464-F751-6027-635F-3BD6C094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3D6F-D9E8-DE84-FCA0-AE4B51F2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771B2-D2BF-E7B7-50B3-196ECB7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2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A63C-7C73-3FA2-F941-E85027C2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F3B4-064B-AF18-031E-08EC33ED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1878-279E-B57A-4DF0-A0E2FC0A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4AAB-FAEE-E662-56FD-4F43F83F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9772-38BD-9B89-8D03-D6BB27AF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5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B238-2BDE-8540-2816-74F50019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8515-C3B7-F1E0-2CB5-5E63AEA1B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3E491-4A17-73B1-A2C2-DD6B13F43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3DF6-5687-476D-9373-0D03C336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635E3-8EC1-87B8-16FD-4AC2BF0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1B9F2-8C1D-2BCB-BE2E-81B9D9E7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23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B5E8-B31D-801D-596B-C8C80318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BA67B-4995-6BB9-ADEA-1FACE54E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6D642-EEEB-2311-8BD9-9B2A86386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62393-47FA-B3A8-F29F-DC9F38A58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DCC9E-896D-C576-650A-3039E46F4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BB8EE-67CB-5708-2F2F-15B8D271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3E7B6-84BB-3E6D-890F-48D7C397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CD941-DE69-D898-C4E2-711AE5AE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5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F7AB-7B05-F25A-9AE6-9DBB156F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F6E34-77D7-B8CB-B4E5-95023D3A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3004-EFD4-C650-D721-7CFDF55C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98C55-8228-431A-2978-BF2838D8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2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B28B3-97C3-2C8D-0BAE-7B7AE1E3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E260F-A5FF-AD45-B508-74089EAF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AFE1E-5FB2-E538-C223-873081C3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01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BEBA-6519-C91D-D1CE-852A9924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3CDE-C3B4-78E9-027D-712948646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E32D2-1EC1-4198-61CB-0B9B35EBF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46999-1DD6-364B-453D-09138290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B3493-E20C-78F3-396D-16628EE7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72644-90B1-E91D-963C-008444E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56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FF5B-13E9-79BD-2390-9668C07A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295D1-F73E-A2C2-CBE4-CCD2F7965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D96DB-A55A-0DF6-C3C4-6FEE4926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DDBCA-85C2-7FBF-EFE4-78FAB5C4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1242D-2E4C-B9D8-744F-EA45AAC7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3676A-A0F0-D040-ED10-2079CE23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94EBA-D0BE-95D0-FDC9-F0AB96A0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8AC76-05F7-119E-AC15-25FEDDAD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8396-F158-69CB-9373-F5D1CC8BC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42F9B-DA8A-4B78-9E1A-6F2329BF8F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8812-38C4-B5BE-DD67-9891341FF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FFD7-D525-25AE-2DD6-8E997E6ED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3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F80CE-391C-FF9F-CCB2-4C6E9066D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/>
              <a:t>Paraphrase Identification with Deep Learning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37945-8EBA-A667-CE0F-5B987AAE9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808695"/>
            <a:ext cx="9663471" cy="1312657"/>
          </a:xfrm>
        </p:spPr>
        <p:txBody>
          <a:bodyPr anchor="t">
            <a:normAutofit/>
          </a:bodyPr>
          <a:lstStyle/>
          <a:p>
            <a:pPr algn="l"/>
            <a:r>
              <a:rPr lang="en-IN" b="1" dirty="0"/>
              <a:t>TEAM – Lokesh Dammalapati,</a:t>
            </a:r>
            <a:r>
              <a:rPr lang="en-US" b="1" dirty="0"/>
              <a:t> Thejaswi Mullapudi, Keerthi Kappera</a:t>
            </a:r>
          </a:p>
          <a:p>
            <a:pPr algn="l"/>
            <a:r>
              <a:rPr lang="en-IN" b="1" dirty="0"/>
              <a:t>DATE – Dec 06, 2024 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IN" b="1" dirty="0"/>
          </a:p>
          <a:p>
            <a:pPr algn="l"/>
            <a:endParaRPr lang="en-IN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6D0F499-75A0-A6AF-CDF1-F30993B04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9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31801-B011-2F49-4328-F82E1C5F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30E0A-7673-6CB9-E3BE-5D9109EBAC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/>
              <a:t>Objective 1: </a:t>
            </a:r>
            <a:r>
              <a:rPr lang="en-US" sz="2400"/>
              <a:t>Develop a system to identify paraphrases in question pairs.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/>
              <a:t>Objective 2: </a:t>
            </a:r>
            <a:r>
              <a:rPr lang="en-US" sz="2400"/>
              <a:t>Evaluate the effectiveness of deep learning models (FFN, Bi-LSTM GRN, Siamese Network, CNN).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/>
              <a:t>Objective 3: </a:t>
            </a:r>
            <a:r>
              <a:rPr lang="en-US" sz="2400"/>
              <a:t>Provide actionable insights into the performance of each mode</a:t>
            </a:r>
          </a:p>
        </p:txBody>
      </p:sp>
    </p:spTree>
    <p:extLst>
      <p:ext uri="{BB962C8B-B14F-4D97-AF65-F5344CB8AC3E}">
        <p14:creationId xmlns:p14="http://schemas.microsoft.com/office/powerpoint/2010/main" val="300507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9169F-2864-621F-2922-84382464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Approach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2313-41AE-751E-F52B-549E30EDE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100" b="1"/>
              <a:t>Algorithms: </a:t>
            </a:r>
          </a:p>
          <a:p>
            <a:pPr marL="1028700" lvl="1"/>
            <a:r>
              <a:rPr lang="en-US" sz="1100"/>
              <a:t>Feedforward Neural Network (FFN): Basic dense layers for baseline comparison.</a:t>
            </a:r>
          </a:p>
          <a:p>
            <a:pPr marL="1028700" lvl="1"/>
            <a:r>
              <a:rPr lang="en-US" sz="1100"/>
              <a:t>Bi-LSTM with Gated Relevance Network (GRN): Sequence-based learning with attention mechanisms.</a:t>
            </a:r>
          </a:p>
          <a:p>
            <a:pPr marL="1028700" lvl="1"/>
            <a:r>
              <a:rPr lang="en-US" sz="1100"/>
              <a:t>Siamese Network: Distance-based learning for paraphrase similarity.</a:t>
            </a:r>
          </a:p>
          <a:p>
            <a:pPr marL="1028700" lvl="1"/>
            <a:r>
              <a:rPr lang="en-US" sz="1100"/>
              <a:t>Convolutional Neural Networks (CNN): Pattern recognition in token embeddings.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100" b="1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 b="1"/>
              <a:t>Datasets: </a:t>
            </a:r>
          </a:p>
          <a:p>
            <a:pPr lvl="1"/>
            <a:r>
              <a:rPr lang="en-US" sz="1100"/>
              <a:t>Quora Question Pairs: Real-world dataset with over 400,000 question pairs..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 b="1"/>
              <a:t>Evaluation Metrics:</a:t>
            </a:r>
          </a:p>
          <a:p>
            <a:pPr lvl="1"/>
            <a:r>
              <a:rPr lang="en-US" sz="1100"/>
              <a:t>Accuracy, Precision, Recall, F1-Score.</a:t>
            </a:r>
          </a:p>
        </p:txBody>
      </p:sp>
    </p:spTree>
    <p:extLst>
      <p:ext uri="{BB962C8B-B14F-4D97-AF65-F5344CB8AC3E}">
        <p14:creationId xmlns:p14="http://schemas.microsoft.com/office/powerpoint/2010/main" val="299242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F4312-50EF-DF08-3483-D1EE0F2A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&amp; Demonstration Setup :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82DEC75-48F7-9D7D-9731-B8BD544DA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923" y="1239927"/>
            <a:ext cx="4971824" cy="46805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Dataset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Quora Question Pairs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Features question1, question2, is_duplicate.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Preprocessing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Tokenization, punctuation/stopword removal, padding.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Models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Feedforward Neural Network (FFN)</a:t>
            </a:r>
            <a:endParaRPr kumimoji="0" lang="en-US" altLang="en-US" sz="1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Bi-LSTM with Gated Relevance Network (GRN)</a:t>
            </a:r>
            <a:endParaRPr kumimoji="0" lang="en-US" altLang="en-US" sz="1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Siamese Network</a:t>
            </a:r>
            <a:endParaRPr kumimoji="0" lang="en-US" altLang="en-US" sz="1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Convolutional Neural Network (CNN)</a:t>
            </a:r>
            <a:endParaRPr kumimoji="0" lang="en-US" altLang="en-US" sz="1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Training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Optimizer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Adam |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Loss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Binary Crossentropy.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Metrics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Accuracy, Precision, Recall, F1-Score.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Validation Split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20%.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Demonstration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Input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Two questions (question1, question2).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Output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"Duplicate" or "Not Duplicate" probabilities.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Visualization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Real-time predictions and classification metrics.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Confusion matrix and accuracy/loss plots for each model.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Tools &amp; Environment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Language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Python |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Frameworks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TensorFlow, Keras.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Libraries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Scikit-learn, Matplotlib |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Platform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Google Colab.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096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351D2-2A0A-0411-9CB5-F026DE4C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1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Live Code Demonstration :</a:t>
            </a: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95F95-40F5-4B87-2C01-D190FE0AC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100" b="1"/>
              <a:t>User Input</a:t>
            </a:r>
            <a:r>
              <a:rPr lang="en-US" sz="110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/>
              <a:t>Real-world question pairs from the Quora dataset.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/>
              <a:t>Custom input support for ad-hoc testing.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 b="1"/>
              <a:t>Execution Workflow</a:t>
            </a:r>
            <a:r>
              <a:rPr lang="en-US" sz="110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 b="1"/>
              <a:t>Preprocessing</a:t>
            </a:r>
            <a:r>
              <a:rPr lang="en-US" sz="1100"/>
              <a:t>:</a:t>
            </a:r>
          </a:p>
          <a:p>
            <a:pPr marL="742950" lvl="1"/>
            <a:r>
              <a:rPr lang="en-US" sz="1100"/>
              <a:t>Tokenization, padding, embedding lookup.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 b="1"/>
              <a:t>Model Inference</a:t>
            </a:r>
            <a:r>
              <a:rPr lang="en-US" sz="1100"/>
              <a:t>:</a:t>
            </a:r>
          </a:p>
          <a:p>
            <a:pPr marL="742950" lvl="1"/>
            <a:r>
              <a:rPr lang="en-US" sz="1100"/>
              <a:t>Probabilities for each class (Duplicate/Not Duplicate).</a:t>
            </a:r>
          </a:p>
          <a:p>
            <a:pPr marL="742950" lvl="1"/>
            <a:r>
              <a:rPr lang="en-US" sz="1100"/>
              <a:t>Predictions displayed for FFN, Bi-LSTM GRN, Siamese, and CNN models.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 b="1"/>
              <a:t>Visualizations</a:t>
            </a:r>
            <a:r>
              <a:rPr lang="en-US" sz="110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/>
              <a:t>Real-time performance metrics (accuracy, loss, F1-Score).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/>
              <a:t>Confusion matrix and classification report comparison.</a:t>
            </a:r>
          </a:p>
          <a:p>
            <a:pPr marL="1028700" lvl="1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64422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32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00AA6-2F92-9E40-4213-8DD2B2E9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4623363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A0E2-6214-61B7-4DB6-5FF2BBE400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7584" y="1896645"/>
            <a:ext cx="3953775" cy="306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Test on additional datasets for robustness (e.g., multi-lingual or domain-specific).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Implement ensemble models combining strengths of Bi-LSTM GRN and Siamese Network.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Enhance preprocessing techniques for better token embeddings.</a:t>
            </a:r>
          </a:p>
        </p:txBody>
      </p:sp>
    </p:spTree>
    <p:extLst>
      <p:ext uri="{BB962C8B-B14F-4D97-AF65-F5344CB8AC3E}">
        <p14:creationId xmlns:p14="http://schemas.microsoft.com/office/powerpoint/2010/main" val="354131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8B4F-6F53-815A-DAC8-F4A4FDFF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408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Paraphrase Identification with Deep Learning</vt:lpstr>
      <vt:lpstr>Project Objectives</vt:lpstr>
      <vt:lpstr>Approach :</vt:lpstr>
      <vt:lpstr>Implementation &amp; Demonstration Setup :</vt:lpstr>
      <vt:lpstr>Live Code Demonstration :</vt:lpstr>
      <vt:lpstr>PowerPoint Presentation</vt:lpstr>
      <vt:lpstr>Future Work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Krishna Turangi</dc:creator>
  <cp:lastModifiedBy>Lokesh Dammalapati</cp:lastModifiedBy>
  <cp:revision>11</cp:revision>
  <dcterms:created xsi:type="dcterms:W3CDTF">2024-11-28T23:07:11Z</dcterms:created>
  <dcterms:modified xsi:type="dcterms:W3CDTF">2024-12-06T16:00:53Z</dcterms:modified>
</cp:coreProperties>
</file>