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1FEE99FC-E4D7-4698-B601-14B9166D8545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xx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71422-DD6C-4752-AAA8-5F1E7B4C4AC6}" type="slidenum">
              <a:rPr lang="en-IN" sz="1200" b="0" strike="noStrike" spc="-1">
                <a:latin typeface="Times New Roman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68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xx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071422-DD6C-4752-AAA8-5F1E7B4C4AC6}" type="slidenum">
              <a:rPr lang="en-IN" sz="1200" b="0" strike="noStrike" spc="-1">
                <a:latin typeface="Times New Roman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482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3A9ED-3BB0-4B8E-97BF-F2A21F211DA4}" type="slidenum">
              <a:rPr lang="en-IN" sz="1200" b="0" strike="noStrike" spc="-1">
                <a:latin typeface="Times New Roman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IN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AFC28-85DE-48D2-B3BA-709A275232F0}" type="slidenum">
              <a:rPr lang="en-IN" sz="1200" b="0" strike="noStrike" spc="-1">
                <a:latin typeface="Times New Roman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 flipH="1">
            <a:off x="8245080" y="4245840"/>
            <a:ext cx="895680" cy="89568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H="1">
            <a:off x="8245080" y="4245840"/>
            <a:ext cx="895680" cy="89568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rot="10800000" flipH="1">
            <a:off x="-360" y="658440"/>
            <a:ext cx="9142200" cy="4485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656280"/>
            <a:ext cx="9142200" cy="10692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okeshDanapal/FStivel-MongoD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90600" y="730080"/>
            <a:ext cx="9318600" cy="173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MongoDB_FARMEX</a:t>
            </a:r>
            <a:endParaRPr lang="en-IN" sz="35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60800" y="2676960"/>
            <a:ext cx="8220240" cy="235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t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FS’tival-22 Software Freedom Day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" sz="2100" b="1" spc="-1" dirty="0">
              <a:solidFill>
                <a:srgbClr val="FFFFFF"/>
              </a:solidFill>
              <a:latin typeface="Roboto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2100" spc="-1" dirty="0">
              <a:solidFill>
                <a:srgbClr val="FFFFFF"/>
              </a:solidFill>
              <a:latin typeface="Arial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IN" sz="2100" spc="-1" dirty="0">
              <a:solidFill>
                <a:srgbClr val="FFFFFF"/>
              </a:solidFill>
              <a:latin typeface="Arial"/>
              <a:ea typeface="Roboto"/>
            </a:endParaRP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spc="-1" dirty="0">
                <a:solidFill>
                  <a:srgbClr val="FFFFFF"/>
                </a:solidFill>
                <a:latin typeface="Arial"/>
                <a:ea typeface="Roboto"/>
              </a:rPr>
              <a:t>TEAM MEMBERS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</a:rPr>
              <a:t>DHARSANA  - 20C019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pc="-1" dirty="0">
                <a:solidFill>
                  <a:srgbClr val="FFFFFF"/>
                </a:solidFill>
                <a:latin typeface="Arial"/>
                <a:ea typeface="Roboto"/>
              </a:rPr>
              <a:t>LOKESH D    - 20C049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trike="noStrike" spc="-1" dirty="0">
                <a:solidFill>
                  <a:srgbClr val="FFFFFF"/>
                </a:solidFill>
                <a:latin typeface="Arial"/>
                <a:ea typeface="Roboto"/>
              </a:rPr>
              <a:t>MADHU PRIYA DHARSHINI S - 20C050  </a:t>
            </a:r>
          </a:p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1600" b="1" spc="-1" dirty="0">
                <a:solidFill>
                  <a:srgbClr val="FFFFFF"/>
                </a:solidFill>
                <a:latin typeface="Arial"/>
                <a:ea typeface="Roboto"/>
              </a:rPr>
              <a:t>    </a:t>
            </a:r>
            <a:r>
              <a:rPr lang="en-IN" sz="1400" b="1" spc="-1" dirty="0">
                <a:solidFill>
                  <a:srgbClr val="FFFFFF"/>
                </a:solidFill>
                <a:latin typeface="Arial"/>
                <a:ea typeface="Roboto"/>
              </a:rPr>
              <a:t>GitHub : </a:t>
            </a:r>
            <a:r>
              <a:rPr lang="en-IN" sz="1400" b="1" spc="-1" dirty="0">
                <a:solidFill>
                  <a:srgbClr val="FFFFFF"/>
                </a:solidFill>
                <a:latin typeface="Arial"/>
                <a:ea typeface="Roboto"/>
                <a:hlinkClick r:id="rId2"/>
              </a:rPr>
              <a:t>https://github.com/LokeshDanapal/FStivel-MongoDB</a:t>
            </a:r>
            <a:endParaRPr lang="en" sz="1600" b="1" strike="noStrike" spc="-1" dirty="0">
              <a:solidFill>
                <a:srgbClr val="FFFFFF"/>
              </a:solidFill>
              <a:latin typeface="Roboto"/>
              <a:ea typeface="Roboto"/>
            </a:endParaRPr>
          </a:p>
        </p:txBody>
      </p:sp>
      <p:pic>
        <p:nvPicPr>
          <p:cNvPr id="206" name="Google Shape;216;p52"/>
          <p:cNvPicPr/>
          <p:nvPr/>
        </p:nvPicPr>
        <p:blipFill>
          <a:blip r:embed="rId3"/>
          <a:stretch/>
        </p:blipFill>
        <p:spPr>
          <a:xfrm>
            <a:off x="96480" y="-99720"/>
            <a:ext cx="1160280" cy="116028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217;p52"/>
          <p:cNvPicPr/>
          <p:nvPr/>
        </p:nvPicPr>
        <p:blipFill>
          <a:blip r:embed="rId4"/>
          <a:stretch/>
        </p:blipFill>
        <p:spPr>
          <a:xfrm>
            <a:off x="1582920" y="165960"/>
            <a:ext cx="643680" cy="628920"/>
          </a:xfrm>
          <a:prstGeom prst="rect">
            <a:avLst/>
          </a:prstGeom>
          <a:ln w="0">
            <a:noFill/>
          </a:ln>
        </p:spPr>
      </p:pic>
      <p:pic>
        <p:nvPicPr>
          <p:cNvPr id="208" name="Google Shape;218;p52"/>
          <p:cNvPicPr/>
          <p:nvPr/>
        </p:nvPicPr>
        <p:blipFill>
          <a:blip r:embed="rId5"/>
          <a:stretch/>
        </p:blipFill>
        <p:spPr>
          <a:xfrm>
            <a:off x="1079640" y="177120"/>
            <a:ext cx="501480" cy="60624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4905360" y="3692880"/>
            <a:ext cx="3228840" cy="12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8480" y="113040"/>
            <a:ext cx="860724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Post your Queries page: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9" name="Picture 3"/>
          <p:cNvPicPr/>
          <p:nvPr/>
        </p:nvPicPr>
        <p:blipFill>
          <a:blip r:embed="rId2"/>
          <a:stretch/>
        </p:blipFill>
        <p:spPr>
          <a:xfrm>
            <a:off x="322200" y="734760"/>
            <a:ext cx="8524800" cy="407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95760" y="205200"/>
            <a:ext cx="858996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Query posted successfully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1" name="Picture 3"/>
          <p:cNvPicPr/>
          <p:nvPr/>
        </p:nvPicPr>
        <p:blipFill>
          <a:blip r:embed="rId2"/>
          <a:stretch/>
        </p:blipFill>
        <p:spPr>
          <a:xfrm>
            <a:off x="801360" y="885600"/>
            <a:ext cx="6800760" cy="382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Farmer’s feed page :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222840" y="720000"/>
            <a:ext cx="8597160" cy="4206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Farmer’s feed – Tamil translation feature 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900000" y="851040"/>
            <a:ext cx="7380000" cy="4188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22040" y="205200"/>
            <a:ext cx="8563680" cy="39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DB</a:t>
            </a:r>
            <a:r>
              <a:rPr lang="en-US" sz="24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collection-questions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7" name="Picture 3"/>
          <p:cNvPicPr/>
          <p:nvPr/>
        </p:nvPicPr>
        <p:blipFill>
          <a:blip r:embed="rId2"/>
          <a:stretch/>
        </p:blipFill>
        <p:spPr>
          <a:xfrm>
            <a:off x="457200" y="824040"/>
            <a:ext cx="8337600" cy="375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30680" y="104400"/>
            <a:ext cx="8555040" cy="48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DB collection - UserDetails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2"/>
          <a:stretch/>
        </p:blipFill>
        <p:spPr>
          <a:xfrm>
            <a:off x="348480" y="863640"/>
            <a:ext cx="8337240" cy="363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60800" y="2065320"/>
            <a:ext cx="8220240" cy="101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200" b="1" strike="noStrike" spc="-1">
                <a:solidFill>
                  <a:srgbClr val="FFFFFF"/>
                </a:solidFill>
                <a:latin typeface="Roboto"/>
                <a:ea typeface="Roboto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>
                <a:solidFill>
                  <a:srgbClr val="FFFFFF"/>
                </a:solidFill>
                <a:latin typeface="FreeSerif"/>
                <a:ea typeface="Roboto"/>
              </a:rPr>
              <a:t>Problem Statement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9160" y="945720"/>
            <a:ext cx="830196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To develop a web portal where farmers can post their queries regarding plant diseases, pest management and weed control and receive advice from professionals.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eeSerif"/>
                <a:ea typeface="DejaVu Sans"/>
              </a:rPr>
              <a:t>DESCRIPTION</a:t>
            </a: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: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spcBef>
                <a:spcPts val="567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Agriculture struggles to feed the rapidly growing global population due to increasing plant diseases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It lowers the quality &amp; quantity of food crops.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Prevention can be achieved with adequate technical support.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A community based web portal ,where farmers can upload photographs or describe about the disease affected plants and get instantaneous solutions from experts. </a:t>
            </a:r>
            <a:endParaRPr lang="en-IN" sz="1800" b="0" strike="noStrike" spc="-1">
              <a:latin typeface="Arial"/>
            </a:endParaRPr>
          </a:p>
          <a:p>
            <a:pPr marL="457200" indent="-30852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FreeSerif"/>
                <a:ea typeface="DejaVu Sans"/>
              </a:rPr>
              <a:t>Farmer’s query and expert’s solutions will be stored in the no relational database called MongoDB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FreeSerif"/>
                <a:ea typeface="Roboto"/>
              </a:rPr>
              <a:t>Objective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3720" y="950040"/>
            <a:ext cx="8713800" cy="30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The main goal is to optimize farming processes with the help of technology.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Farmers can upload pictures and deliver their query.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To increase crop productivity by getting help from experts.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To help farmers access through their native language</a:t>
            </a:r>
            <a:endParaRPr lang="en-IN" sz="1800" b="0" strike="noStrike" spc="-1" dirty="0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Through the previously posted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queries,farmers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may also find matching existing solutions for their current problem.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Tech Stack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1960" y="967680"/>
            <a:ext cx="8721000" cy="28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BACK-END: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MongoDB –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Stores Users Login information, User’s queries and experts answers either in text or image format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Express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js</a:t>
            </a:r>
            <a:r>
              <a:rPr lang="en-US" sz="1800" b="1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–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framework based on node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FreeSerif"/>
                <a:ea typeface="DejaVu Sans"/>
              </a:rPr>
              <a:t>js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 used to build web apps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Node </a:t>
            </a:r>
            <a:r>
              <a:rPr lang="en-US" sz="1800" b="1" strike="noStrike" spc="-1" dirty="0" err="1">
                <a:solidFill>
                  <a:srgbClr val="202124"/>
                </a:solidFill>
                <a:latin typeface="FreeSerif"/>
                <a:ea typeface="DejaVu Sans"/>
              </a:rPr>
              <a:t>js</a:t>
            </a: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 -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FreeSerif"/>
                <a:ea typeface="DejaVu Sans"/>
              </a:rPr>
              <a:t>fetches and posts user’s request and response ,then posts the response to Database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FRONT-END: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HTML –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for structuring front-end Sign in , Sign up , post queries form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CSS   -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customizing fonts, styles, colors and background for our web portal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1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JAVASCRIPT – </a:t>
            </a:r>
            <a:r>
              <a:rPr lang="en-US" sz="1800" b="0" strike="noStrike" spc="-1" dirty="0">
                <a:solidFill>
                  <a:srgbClr val="202124"/>
                </a:solidFill>
                <a:latin typeface="FreeSerif"/>
                <a:ea typeface="DejaVu Sans"/>
              </a:rPr>
              <a:t>for responsive forms and portals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944000" y="967680"/>
            <a:ext cx="489492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Box 6"/>
          <p:cNvSpPr/>
          <p:nvPr/>
        </p:nvSpPr>
        <p:spPr>
          <a:xfrm>
            <a:off x="2238120" y="1834560"/>
            <a:ext cx="46033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744B-9CF8-DC4A-08D4-4E401058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" y="-66263"/>
            <a:ext cx="8229240" cy="858600"/>
          </a:xfrm>
        </p:spPr>
        <p:txBody>
          <a:bodyPr/>
          <a:lstStyle/>
          <a:p>
            <a:r>
              <a:rPr lang="en-US" sz="2100" dirty="0">
                <a:solidFill>
                  <a:schemeClr val="bg1"/>
                </a:solidFill>
              </a:rPr>
              <a:t>ALTERNATIVES FOR THE TOOL</a:t>
            </a:r>
            <a:endParaRPr lang="en-IN" sz="21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8BF19-1025-97C8-35E4-8312D34F07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00025" y="818943"/>
            <a:ext cx="8229240" cy="2982960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</a:rPr>
              <a:t>1.Apache Cassandra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        Supports Replication across many data centers and cloud availability zones, created by Facebook for their deployment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dk1"/>
                </a:solidFill>
              </a:rPr>
              <a:t>Issues</a:t>
            </a:r>
            <a:r>
              <a:rPr lang="en-US" sz="1200" dirty="0"/>
              <a:t> - Availability issues ,unpredictable performance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dk1"/>
                </a:solidFill>
              </a:rPr>
              <a:t>2.Redis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           Built-in search capabilities and a linearly scaling high performance and its extremely fast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1200" dirty="0"/>
              <a:t>     </a:t>
            </a:r>
            <a:r>
              <a:rPr lang="en-US" sz="1200" dirty="0">
                <a:solidFill>
                  <a:schemeClr val="dk1"/>
                </a:solidFill>
              </a:rPr>
              <a:t>Issues - </a:t>
            </a:r>
            <a:r>
              <a:rPr lang="en-US" sz="1200" dirty="0"/>
              <a:t>Pricing </a:t>
            </a:r>
          </a:p>
          <a:p>
            <a:endParaRPr lang="en-IN" sz="1800" dirty="0"/>
          </a:p>
        </p:txBody>
      </p:sp>
      <p:pic>
        <p:nvPicPr>
          <p:cNvPr id="4" name="Google Shape;77;p4">
            <a:extLst>
              <a:ext uri="{FF2B5EF4-FFF2-40B4-BE49-F238E27FC236}">
                <a16:creationId xmlns:a16="http://schemas.microsoft.com/office/drawing/2014/main" id="{B672415F-5917-428C-6F20-8DF52FA649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1663" y="3471399"/>
            <a:ext cx="1385527" cy="9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8;p4">
            <a:extLst>
              <a:ext uri="{FF2B5EF4-FFF2-40B4-BE49-F238E27FC236}">
                <a16:creationId xmlns:a16="http://schemas.microsoft.com/office/drawing/2014/main" id="{3A72AD50-467C-0F46-FC8B-371B9AF20A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828" y="3471399"/>
            <a:ext cx="2071599" cy="82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35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1" spc="-1" dirty="0">
                <a:solidFill>
                  <a:srgbClr val="FFFFFF"/>
                </a:solidFill>
                <a:latin typeface="Roboto"/>
                <a:ea typeface="Roboto"/>
              </a:rPr>
              <a:t>Industries Using Mongo DB</a:t>
            </a:r>
            <a:endParaRPr lang="en-IN" sz="21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1960" y="967680"/>
            <a:ext cx="8721000" cy="284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IBM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Twitter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spc="-1" dirty="0">
                <a:latin typeface="Roboto" panose="02000000000000000000" pitchFamily="2" charset="0"/>
                <a:ea typeface="Roboto" panose="02000000000000000000" pitchFamily="2" charset="0"/>
              </a:rPr>
              <a:t>Sony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latin typeface="Roboto" panose="02000000000000000000" pitchFamily="2" charset="0"/>
                <a:ea typeface="Roboto" panose="02000000000000000000" pitchFamily="2" charset="0"/>
              </a:rPr>
              <a:t>Zendesk</a:t>
            </a:r>
            <a:endParaRPr lang="en-IN" sz="180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944000" y="967680"/>
            <a:ext cx="4894920" cy="15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TextBox 6"/>
          <p:cNvSpPr/>
          <p:nvPr/>
        </p:nvSpPr>
        <p:spPr>
          <a:xfrm>
            <a:off x="2238120" y="1834560"/>
            <a:ext cx="460332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23F2D-2865-92E2-536C-F8DE53ECF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663" y="2834012"/>
            <a:ext cx="4544680" cy="178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3504B4-BF72-AC37-09CD-F5EC2EBB1F04}"/>
              </a:ext>
            </a:extLst>
          </p:cNvPr>
          <p:cNvSpPr txBox="1"/>
          <p:nvPr/>
        </p:nvSpPr>
        <p:spPr>
          <a:xfrm>
            <a:off x="2625956" y="4635169"/>
            <a:ext cx="303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src:https</a:t>
            </a:r>
            <a:r>
              <a:rPr lang="en-US" sz="1100" dirty="0"/>
              <a:t>://enlyft.com/tech/products/</a:t>
            </a:r>
            <a:r>
              <a:rPr lang="en-US" sz="1100" dirty="0" err="1"/>
              <a:t>mongodb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48675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98280" y="16200"/>
            <a:ext cx="8824680" cy="60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>
                <a:solidFill>
                  <a:srgbClr val="FFFFFF"/>
                </a:solidFill>
                <a:latin typeface="FreeSerif"/>
                <a:ea typeface="Roboto"/>
              </a:rPr>
              <a:t>Sign-up page: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30720" y="966240"/>
            <a:ext cx="8292240" cy="39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1656000" y="1800000"/>
            <a:ext cx="48949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AutoShape 4"/>
          <p:cNvSpPr/>
          <p:nvPr/>
        </p:nvSpPr>
        <p:spPr>
          <a:xfrm>
            <a:off x="4391280" y="2391120"/>
            <a:ext cx="332280" cy="3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Picture 4"/>
          <p:cNvPicPr/>
          <p:nvPr/>
        </p:nvPicPr>
        <p:blipFill>
          <a:blip r:embed="rId2"/>
          <a:stretch/>
        </p:blipFill>
        <p:spPr>
          <a:xfrm>
            <a:off x="542160" y="966240"/>
            <a:ext cx="8058600" cy="386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3"/>
          <p:cNvPicPr/>
          <p:nvPr/>
        </p:nvPicPr>
        <p:blipFill>
          <a:blip r:embed="rId2"/>
          <a:stretch/>
        </p:blipFill>
        <p:spPr>
          <a:xfrm>
            <a:off x="382680" y="882360"/>
            <a:ext cx="8106480" cy="405108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60000" y="29160"/>
            <a:ext cx="8598600" cy="69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Sign-in page: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5760" y="104400"/>
            <a:ext cx="8589960" cy="51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FreeSerif"/>
                <a:ea typeface="DejaVu Sans"/>
              </a:rPr>
              <a:t>Welcome page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226" name="Picture 5"/>
          <p:cNvPicPr/>
          <p:nvPr/>
        </p:nvPicPr>
        <p:blipFill>
          <a:blip r:embed="rId3"/>
          <a:stretch/>
        </p:blipFill>
        <p:spPr>
          <a:xfrm>
            <a:off x="548640" y="797760"/>
            <a:ext cx="8137080" cy="39920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360000" y="617400"/>
            <a:ext cx="8834040" cy="455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405</Words>
  <Application>Microsoft Office PowerPoint</Application>
  <PresentationFormat>On-screen Show (16:9)</PresentationFormat>
  <Paragraphs>68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FreeSerif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ALTERNATIVES FOR THE TOOL</vt:lpstr>
      <vt:lpstr>PowerPoint Presentation</vt:lpstr>
      <vt:lpstr>PowerPoint Presentation</vt:lpstr>
      <vt:lpstr>Sign-in page:</vt:lpstr>
      <vt:lpstr>Welcome page</vt:lpstr>
      <vt:lpstr>Post your Queries page:</vt:lpstr>
      <vt:lpstr>Query posted successfully</vt:lpstr>
      <vt:lpstr>Farmer’s feed page :</vt:lpstr>
      <vt:lpstr>Farmer’s feed – Tamil translation feature </vt:lpstr>
      <vt:lpstr>DB collection-questions</vt:lpstr>
      <vt:lpstr>DB collection - UserDetails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–  Personality Identification system</dc:title>
  <dc:subject/>
  <dc:creator>madhumitha</dc:creator>
  <dc:description/>
  <cp:lastModifiedBy>Lokesh Dhanapal</cp:lastModifiedBy>
  <cp:revision>13</cp:revision>
  <dcterms:modified xsi:type="dcterms:W3CDTF">2022-11-03T16:04:23Z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12</vt:i4>
  </property>
</Properties>
</file>