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EidWxvYVF78efbF5JzNLH05K/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3cdaa6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3cdaa6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329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FARMER’S QUORA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867750" y="3412125"/>
            <a:ext cx="51570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dk1"/>
                </a:solidFill>
              </a:rPr>
              <a:t>Team Members: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Dharsana V.                      - 20C019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Lokesh D.                          - 20C049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Madhu Priya Dharshini S. - 20C050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OF MONGODB: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is an open source NoSQL database management program.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 high-performance Open-source,Document oriented database.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for speed.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Rich document based queries for Easy readability.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Replication and failover for High Availability.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 sharding for Easy Scalability.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00" y="3249150"/>
            <a:ext cx="5406077" cy="15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LICENSES OF THE TOOL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Side Public License (SSPL)- for all versions after Oct 16, 2018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Software Foundation’s GNU AGPL v3.0 (for all versions)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Mongodb.org supported drivers - Apache License v2.0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800" y="3035125"/>
            <a:ext cx="3779400" cy="15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449" y="2886913"/>
            <a:ext cx="3176100" cy="183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ALTERNATIVES FOR THE TOOL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1.Apache Cassandra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Supports Replication across many data centers and cloud availability zones, created by Facebook for their deployment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  </a:t>
            </a:r>
            <a:r>
              <a:rPr lang="en">
                <a:solidFill>
                  <a:schemeClr val="dk1"/>
                </a:solidFill>
              </a:rPr>
              <a:t>Issues</a:t>
            </a:r>
            <a:r>
              <a:rPr lang="en"/>
              <a:t> -</a:t>
            </a:r>
            <a:r>
              <a:rPr lang="en"/>
              <a:t> Availability issues ,unpredictable performance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2.Redis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Built-in search capabilities and a linearly scaling high performance and its extremely fast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    </a:t>
            </a:r>
            <a:r>
              <a:rPr lang="en">
                <a:solidFill>
                  <a:schemeClr val="dk1"/>
                </a:solidFill>
              </a:rPr>
              <a:t>Issues - </a:t>
            </a:r>
            <a:r>
              <a:rPr lang="en"/>
              <a:t>Pricin</a:t>
            </a:r>
            <a:r>
              <a:rPr lang="en"/>
              <a:t>g 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912" y="2159525"/>
            <a:ext cx="1685325" cy="112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775" y="3903975"/>
            <a:ext cx="2071599" cy="8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USING THE TOOL</a:t>
            </a:r>
            <a:endParaRPr/>
          </a:p>
        </p:txBody>
      </p:sp>
      <p:sp>
        <p:nvSpPr>
          <p:cNvPr id="84" name="Google Shape;84;p5"/>
          <p:cNvSpPr txBox="1"/>
          <p:nvPr/>
        </p:nvSpPr>
        <p:spPr>
          <a:xfrm>
            <a:off x="557300" y="1259100"/>
            <a:ext cx="78024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Simple Installation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Cost-effective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Widely supported and code-native data access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Powerful querying and analytics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Schema less document database that holds different database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Structure of single object is clear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No complex joins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High speed and higher </a:t>
            </a:r>
            <a:r>
              <a:rPr lang="en" sz="1800">
                <a:solidFill>
                  <a:schemeClr val="dk1"/>
                </a:solidFill>
              </a:rPr>
              <a:t>availability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3cdaa643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90" name="Google Shape;90;g163cdaa6432_0_0"/>
          <p:cNvSpPr txBox="1"/>
          <p:nvPr>
            <p:ph idx="1" type="body"/>
          </p:nvPr>
        </p:nvSpPr>
        <p:spPr>
          <a:xfrm>
            <a:off x="369625" y="937425"/>
            <a:ext cx="77511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a web portal where farmers can post their queries regarding plant diseases, pest management and weed control and receive advice from professionals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PROBLEM DESCRIPTION:</a:t>
            </a:r>
            <a:endParaRPr sz="2700">
              <a:solidFill>
                <a:schemeClr val="dk1"/>
              </a:solidFill>
            </a:endParaRPr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Agriculture struggles to feed the </a:t>
            </a:r>
            <a:r>
              <a:rPr lang="en"/>
              <a:t>rapidly</a:t>
            </a:r>
            <a:r>
              <a:rPr lang="en"/>
              <a:t> growing global population due to increasing plant diseases 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lowers the quality &amp; quantity of food crops.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Prevention can be achieved with adequate technical support. 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community based web portal ,where farmers can upload photographs or describe about the disease affected plants and get instantaneous solutions from experts. 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Farmer’s query and expert’s solutions will be stored in the no relational database called MongoDB</a:t>
            </a:r>
            <a:endParaRPr/>
          </a:p>
        </p:txBody>
      </p:sp>
      <p:pic>
        <p:nvPicPr>
          <p:cNvPr id="91" name="Google Shape;91;g163cdaa643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575" y="3765775"/>
            <a:ext cx="1939500" cy="1169100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92" name="Google Shape;92;g163cdaa643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625" y="3727673"/>
            <a:ext cx="1458900" cy="1245300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93" name="Google Shape;93;g163cdaa643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300" y="3765775"/>
            <a:ext cx="1714500" cy="1169100"/>
          </a:xfrm>
          <a:prstGeom prst="flowChartAlternateProcess">
            <a:avLst/>
          </a:prstGeom>
          <a:noFill/>
          <a:ln>
            <a:noFill/>
          </a:ln>
        </p:spPr>
      </p:pic>
      <p:pic>
        <p:nvPicPr>
          <p:cNvPr id="94" name="Google Shape;94;g163cdaa6432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3313" y="3826825"/>
            <a:ext cx="1358700" cy="1047000"/>
          </a:xfrm>
          <a:prstGeom prst="flowChartAlternateProcess">
            <a:avLst/>
          </a:prstGeom>
          <a:noFill/>
          <a:ln>
            <a:noFill/>
          </a:ln>
        </p:spPr>
      </p:pic>
      <p:cxnSp>
        <p:nvCxnSpPr>
          <p:cNvPr id="95" name="Google Shape;95;g163cdaa6432_0_0"/>
          <p:cNvCxnSpPr>
            <a:stCxn id="92" idx="3"/>
            <a:endCxn id="91" idx="1"/>
          </p:cNvCxnSpPr>
          <p:nvPr/>
        </p:nvCxnSpPr>
        <p:spPr>
          <a:xfrm>
            <a:off x="2159525" y="4350323"/>
            <a:ext cx="5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g163cdaa6432_0_0"/>
          <p:cNvCxnSpPr>
            <a:stCxn id="91" idx="3"/>
            <a:endCxn id="94" idx="1"/>
          </p:cNvCxnSpPr>
          <p:nvPr/>
        </p:nvCxnSpPr>
        <p:spPr>
          <a:xfrm>
            <a:off x="4627075" y="4350325"/>
            <a:ext cx="656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g163cdaa6432_0_0"/>
          <p:cNvSpPr txBox="1"/>
          <p:nvPr/>
        </p:nvSpPr>
        <p:spPr>
          <a:xfrm>
            <a:off x="6742150" y="3959575"/>
            <a:ext cx="2316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=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