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62" r:id="rId2"/>
    <p:sldId id="263" r:id="rId3"/>
    <p:sldId id="264" r:id="rId4"/>
    <p:sldId id="265" r:id="rId5"/>
    <p:sldId id="266" r:id="rId6"/>
    <p:sldId id="267" r:id="rId7"/>
    <p:sldId id="268" r:id="rId8"/>
    <p:sldId id="269"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9676F3-A48B-468E-B649-8EE7D19B6040}"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ABE78-3677-4B6F-BF61-8C524B956C16}" type="slidenum">
              <a:rPr lang="en-US" smtClean="0"/>
              <a:t>‹#›</a:t>
            </a:fld>
            <a:endParaRPr lang="en-US"/>
          </a:p>
        </p:txBody>
      </p:sp>
    </p:spTree>
    <p:extLst>
      <p:ext uri="{BB962C8B-B14F-4D97-AF65-F5344CB8AC3E}">
        <p14:creationId xmlns:p14="http://schemas.microsoft.com/office/powerpoint/2010/main" val="3933727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9676F3-A48B-468E-B649-8EE7D19B6040}"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ABE78-3677-4B6F-BF61-8C524B956C16}" type="slidenum">
              <a:rPr lang="en-US" smtClean="0"/>
              <a:t>‹#›</a:t>
            </a:fld>
            <a:endParaRPr lang="en-US"/>
          </a:p>
        </p:txBody>
      </p:sp>
    </p:spTree>
    <p:extLst>
      <p:ext uri="{BB962C8B-B14F-4D97-AF65-F5344CB8AC3E}">
        <p14:creationId xmlns:p14="http://schemas.microsoft.com/office/powerpoint/2010/main" val="3040259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9676F3-A48B-468E-B649-8EE7D19B6040}"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ABE78-3677-4B6F-BF61-8C524B956C16}" type="slidenum">
              <a:rPr lang="en-US" smtClean="0"/>
              <a:t>‹#›</a:t>
            </a:fld>
            <a:endParaRPr lang="en-US"/>
          </a:p>
        </p:txBody>
      </p:sp>
    </p:spTree>
    <p:extLst>
      <p:ext uri="{BB962C8B-B14F-4D97-AF65-F5344CB8AC3E}">
        <p14:creationId xmlns:p14="http://schemas.microsoft.com/office/powerpoint/2010/main" val="2015346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9676F3-A48B-468E-B649-8EE7D19B6040}"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ABE78-3677-4B6F-BF61-8C524B956C16}"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15820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7DFA5-ED5D-48B7-9E10-77C5BE0C1925}"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BCA99-D982-4EA8-9CC7-FB7882FBBE1A}" type="slidenum">
              <a:rPr lang="en-US" smtClean="0"/>
              <a:t>‹#›</a:t>
            </a:fld>
            <a:endParaRPr lang="en-US"/>
          </a:p>
        </p:txBody>
      </p:sp>
    </p:spTree>
    <p:extLst>
      <p:ext uri="{BB962C8B-B14F-4D97-AF65-F5344CB8AC3E}">
        <p14:creationId xmlns:p14="http://schemas.microsoft.com/office/powerpoint/2010/main" val="2914287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39676F3-A48B-468E-B649-8EE7D19B6040}" type="datetimeFigureOut">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1ABE78-3677-4B6F-BF61-8C524B956C16}" type="slidenum">
              <a:rPr lang="en-US" smtClean="0"/>
              <a:t>‹#›</a:t>
            </a:fld>
            <a:endParaRPr lang="en-US"/>
          </a:p>
        </p:txBody>
      </p:sp>
    </p:spTree>
    <p:extLst>
      <p:ext uri="{BB962C8B-B14F-4D97-AF65-F5344CB8AC3E}">
        <p14:creationId xmlns:p14="http://schemas.microsoft.com/office/powerpoint/2010/main" val="1444370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39676F3-A48B-468E-B649-8EE7D19B6040}" type="datetimeFigureOut">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1ABE78-3677-4B6F-BF61-8C524B956C16}" type="slidenum">
              <a:rPr lang="en-US" smtClean="0"/>
              <a:t>‹#›</a:t>
            </a:fld>
            <a:endParaRPr lang="en-US"/>
          </a:p>
        </p:txBody>
      </p:sp>
    </p:spTree>
    <p:extLst>
      <p:ext uri="{BB962C8B-B14F-4D97-AF65-F5344CB8AC3E}">
        <p14:creationId xmlns:p14="http://schemas.microsoft.com/office/powerpoint/2010/main" val="2265742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9676F3-A48B-468E-B649-8EE7D19B6040}"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ABE78-3677-4B6F-BF61-8C524B956C16}" type="slidenum">
              <a:rPr lang="en-US" smtClean="0"/>
              <a:t>‹#›</a:t>
            </a:fld>
            <a:endParaRPr lang="en-US"/>
          </a:p>
        </p:txBody>
      </p:sp>
    </p:spTree>
    <p:extLst>
      <p:ext uri="{BB962C8B-B14F-4D97-AF65-F5344CB8AC3E}">
        <p14:creationId xmlns:p14="http://schemas.microsoft.com/office/powerpoint/2010/main" val="448750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9676F3-A48B-468E-B649-8EE7D19B6040}"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ABE78-3677-4B6F-BF61-8C524B956C16}" type="slidenum">
              <a:rPr lang="en-US" smtClean="0"/>
              <a:t>‹#›</a:t>
            </a:fld>
            <a:endParaRPr lang="en-US"/>
          </a:p>
        </p:txBody>
      </p:sp>
    </p:spTree>
    <p:extLst>
      <p:ext uri="{BB962C8B-B14F-4D97-AF65-F5344CB8AC3E}">
        <p14:creationId xmlns:p14="http://schemas.microsoft.com/office/powerpoint/2010/main" val="2442278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9676F3-A48B-468E-B649-8EE7D19B6040}"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ABE78-3677-4B6F-BF61-8C524B956C16}" type="slidenum">
              <a:rPr lang="en-US" smtClean="0"/>
              <a:t>‹#›</a:t>
            </a:fld>
            <a:endParaRPr lang="en-US"/>
          </a:p>
        </p:txBody>
      </p:sp>
    </p:spTree>
    <p:extLst>
      <p:ext uri="{BB962C8B-B14F-4D97-AF65-F5344CB8AC3E}">
        <p14:creationId xmlns:p14="http://schemas.microsoft.com/office/powerpoint/2010/main" val="232301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676F3-A48B-468E-B649-8EE7D19B6040}"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ABE78-3677-4B6F-BF61-8C524B956C16}" type="slidenum">
              <a:rPr lang="en-US" smtClean="0"/>
              <a:t>‹#›</a:t>
            </a:fld>
            <a:endParaRPr lang="en-US"/>
          </a:p>
        </p:txBody>
      </p:sp>
    </p:spTree>
    <p:extLst>
      <p:ext uri="{BB962C8B-B14F-4D97-AF65-F5344CB8AC3E}">
        <p14:creationId xmlns:p14="http://schemas.microsoft.com/office/powerpoint/2010/main" val="2964978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9676F3-A48B-468E-B649-8EE7D19B6040}"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ABE78-3677-4B6F-BF61-8C524B956C16}" type="slidenum">
              <a:rPr lang="en-US" smtClean="0"/>
              <a:t>‹#›</a:t>
            </a:fld>
            <a:endParaRPr lang="en-US"/>
          </a:p>
        </p:txBody>
      </p:sp>
    </p:spTree>
    <p:extLst>
      <p:ext uri="{BB962C8B-B14F-4D97-AF65-F5344CB8AC3E}">
        <p14:creationId xmlns:p14="http://schemas.microsoft.com/office/powerpoint/2010/main" val="3924961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9676F3-A48B-468E-B649-8EE7D19B6040}" type="datetimeFigureOut">
              <a:rPr lang="en-US" smtClean="0"/>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1ABE78-3677-4B6F-BF61-8C524B956C16}" type="slidenum">
              <a:rPr lang="en-US" smtClean="0"/>
              <a:t>‹#›</a:t>
            </a:fld>
            <a:endParaRPr lang="en-US"/>
          </a:p>
        </p:txBody>
      </p:sp>
    </p:spTree>
    <p:extLst>
      <p:ext uri="{BB962C8B-B14F-4D97-AF65-F5344CB8AC3E}">
        <p14:creationId xmlns:p14="http://schemas.microsoft.com/office/powerpoint/2010/main" val="1558452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9676F3-A48B-468E-B649-8EE7D19B6040}" type="datetimeFigureOut">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1ABE78-3677-4B6F-BF61-8C524B956C16}" type="slidenum">
              <a:rPr lang="en-US" smtClean="0"/>
              <a:t>‹#›</a:t>
            </a:fld>
            <a:endParaRPr lang="en-US"/>
          </a:p>
        </p:txBody>
      </p:sp>
    </p:spTree>
    <p:extLst>
      <p:ext uri="{BB962C8B-B14F-4D97-AF65-F5344CB8AC3E}">
        <p14:creationId xmlns:p14="http://schemas.microsoft.com/office/powerpoint/2010/main" val="1067213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676F3-A48B-468E-B649-8EE7D19B6040}" type="datetimeFigureOut">
              <a:rPr lang="en-US" smtClean="0"/>
              <a:t>10/31/2023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1ABE78-3677-4B6F-BF61-8C524B956C16}" type="slidenum">
              <a:rPr lang="en-US" smtClean="0"/>
              <a:t>‹#›</a:t>
            </a:fld>
            <a:endParaRPr lang="en-US"/>
          </a:p>
        </p:txBody>
      </p:sp>
    </p:spTree>
    <p:extLst>
      <p:ext uri="{BB962C8B-B14F-4D97-AF65-F5344CB8AC3E}">
        <p14:creationId xmlns:p14="http://schemas.microsoft.com/office/powerpoint/2010/main" val="264752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9676F3-A48B-468E-B649-8EE7D19B6040}"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ABE78-3677-4B6F-BF61-8C524B956C16}" type="slidenum">
              <a:rPr lang="en-US" smtClean="0"/>
              <a:t>‹#›</a:t>
            </a:fld>
            <a:endParaRPr lang="en-US"/>
          </a:p>
        </p:txBody>
      </p:sp>
    </p:spTree>
    <p:extLst>
      <p:ext uri="{BB962C8B-B14F-4D97-AF65-F5344CB8AC3E}">
        <p14:creationId xmlns:p14="http://schemas.microsoft.com/office/powerpoint/2010/main" val="266296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9676F3-A48B-468E-B649-8EE7D19B6040}"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ABE78-3677-4B6F-BF61-8C524B956C16}" type="slidenum">
              <a:rPr lang="en-US" smtClean="0"/>
              <a:t>‹#›</a:t>
            </a:fld>
            <a:endParaRPr lang="en-US"/>
          </a:p>
        </p:txBody>
      </p:sp>
    </p:spTree>
    <p:extLst>
      <p:ext uri="{BB962C8B-B14F-4D97-AF65-F5344CB8AC3E}">
        <p14:creationId xmlns:p14="http://schemas.microsoft.com/office/powerpoint/2010/main" val="575143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39676F3-A48B-468E-B649-8EE7D19B6040}" type="datetimeFigureOut">
              <a:rPr lang="en-US" smtClean="0"/>
              <a:t>10/31/2023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D1ABE78-3677-4B6F-BF61-8C524B956C16}" type="slidenum">
              <a:rPr lang="en-US" smtClean="0"/>
              <a:t>‹#›</a:t>
            </a:fld>
            <a:endParaRPr lang="en-US"/>
          </a:p>
        </p:txBody>
      </p:sp>
    </p:spTree>
    <p:extLst>
      <p:ext uri="{BB962C8B-B14F-4D97-AF65-F5344CB8AC3E}">
        <p14:creationId xmlns:p14="http://schemas.microsoft.com/office/powerpoint/2010/main" val="2161106935"/>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9.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095BD10-898C-9176-FE5D-70A57251B1DD}"/>
              </a:ext>
            </a:extLst>
          </p:cNvPr>
          <p:cNvSpPr>
            <a:spLocks noGrp="1"/>
          </p:cNvSpPr>
          <p:nvPr>
            <p:ph type="title"/>
          </p:nvPr>
        </p:nvSpPr>
        <p:spPr>
          <a:xfrm>
            <a:off x="1892967" y="-929389"/>
            <a:ext cx="8646695" cy="2525578"/>
          </a:xfrm>
        </p:spPr>
        <p:txBody>
          <a:bodyPr>
            <a:normAutofit/>
          </a:bodyPr>
          <a:lstStyle/>
          <a:p>
            <a:pPr algn="ctr"/>
            <a:r>
              <a:rPr lang="en-US" sz="4400" b="1" dirty="0">
                <a:latin typeface="Times New Roman" panose="02020603050405020304" pitchFamily="18" charset="0"/>
                <a:cs typeface="Times New Roman" panose="02020603050405020304" pitchFamily="18" charset="0"/>
              </a:rPr>
              <a:t>SMART PUBLIC RESTROOM USING IOT(</a:t>
            </a:r>
            <a:r>
              <a:rPr lang="en-US" sz="2400" b="1" dirty="0">
                <a:latin typeface="Times New Roman" panose="02020603050405020304" pitchFamily="18" charset="0"/>
                <a:cs typeface="Times New Roman" panose="02020603050405020304" pitchFamily="18" charset="0"/>
              </a:rPr>
              <a:t>phase-V</a:t>
            </a:r>
            <a:r>
              <a:rPr lang="en-US" sz="4400" b="1" dirty="0">
                <a:latin typeface="Times New Roman" panose="02020603050405020304" pitchFamily="18" charset="0"/>
                <a:cs typeface="Times New Roman" panose="02020603050405020304" pitchFamily="18" charset="0"/>
              </a:rPr>
              <a:t>)</a:t>
            </a:r>
          </a:p>
        </p:txBody>
      </p:sp>
      <p:sp>
        <p:nvSpPr>
          <p:cNvPr id="7" name="Text Placeholder 6">
            <a:extLst>
              <a:ext uri="{FF2B5EF4-FFF2-40B4-BE49-F238E27FC236}">
                <a16:creationId xmlns:a16="http://schemas.microsoft.com/office/drawing/2014/main" id="{4E3BCE4C-442C-3408-090D-A82DEC641C14}"/>
              </a:ext>
            </a:extLst>
          </p:cNvPr>
          <p:cNvSpPr>
            <a:spLocks noGrp="1"/>
          </p:cNvSpPr>
          <p:nvPr>
            <p:ph type="body" sz="half" idx="2"/>
          </p:nvPr>
        </p:nvSpPr>
        <p:spPr>
          <a:xfrm>
            <a:off x="1024467" y="1596190"/>
            <a:ext cx="10144654" cy="3665622"/>
          </a:xfrm>
        </p:spPr>
        <p:txBody>
          <a:bodyPr>
            <a:noAutofit/>
          </a:bodyPr>
          <a:lstStyle/>
          <a:p>
            <a:r>
              <a:rPr lang="en-US" sz="2800" dirty="0">
                <a:latin typeface="Times New Roman" panose="02020603050405020304" pitchFamily="18" charset="0"/>
                <a:cs typeface="Times New Roman" panose="02020603050405020304" pitchFamily="18" charset="0"/>
              </a:rPr>
              <a:t>NAME      : LOKESH D</a:t>
            </a:r>
          </a:p>
          <a:p>
            <a:r>
              <a:rPr lang="en-US" sz="2800" dirty="0">
                <a:latin typeface="Times New Roman" panose="02020603050405020304" pitchFamily="18" charset="0"/>
                <a:cs typeface="Times New Roman" panose="02020603050405020304" pitchFamily="18" charset="0"/>
              </a:rPr>
              <a:t>REG.NO   : 212921106044</a:t>
            </a:r>
          </a:p>
          <a:p>
            <a:r>
              <a:rPr lang="en-US" sz="2800" dirty="0">
                <a:latin typeface="Times New Roman" panose="02020603050405020304" pitchFamily="18" charset="0"/>
                <a:cs typeface="Times New Roman" panose="02020603050405020304" pitchFamily="18" charset="0"/>
              </a:rPr>
              <a:t>DEPT        : ECE</a:t>
            </a:r>
          </a:p>
          <a:p>
            <a:r>
              <a:rPr lang="en-US" sz="2800" dirty="0">
                <a:latin typeface="Times New Roman" panose="02020603050405020304" pitchFamily="18" charset="0"/>
                <a:cs typeface="Times New Roman" panose="02020603050405020304" pitchFamily="18" charset="0"/>
              </a:rPr>
              <a:t>YEAR       : III</a:t>
            </a:r>
          </a:p>
          <a:p>
            <a:r>
              <a:rPr lang="en-US" sz="2800" dirty="0">
                <a:latin typeface="Times New Roman" panose="02020603050405020304" pitchFamily="18" charset="0"/>
                <a:cs typeface="Times New Roman" panose="02020603050405020304" pitchFamily="18" charset="0"/>
              </a:rPr>
              <a:t>COLLEGE: ST.JOSEPH COLLEGE OF ENGINEERING-2129</a:t>
            </a:r>
          </a:p>
          <a:p>
            <a:r>
              <a:rPr lang="en-US" sz="2800" dirty="0">
                <a:latin typeface="Times New Roman" panose="02020603050405020304" pitchFamily="18" charset="0"/>
                <a:cs typeface="Times New Roman" panose="02020603050405020304" pitchFamily="18" charset="0"/>
              </a:rPr>
              <a:t>DOMAIN  : INTERNET OF THINGS</a:t>
            </a:r>
          </a:p>
        </p:txBody>
      </p:sp>
      <p:sp>
        <p:nvSpPr>
          <p:cNvPr id="8" name="TextBox 7">
            <a:extLst>
              <a:ext uri="{FF2B5EF4-FFF2-40B4-BE49-F238E27FC236}">
                <a16:creationId xmlns:a16="http://schemas.microsoft.com/office/drawing/2014/main" id="{DB55C649-5C54-10D0-7782-3D14E96ACFCD}"/>
              </a:ext>
            </a:extLst>
          </p:cNvPr>
          <p:cNvSpPr txBox="1"/>
          <p:nvPr/>
        </p:nvSpPr>
        <p:spPr>
          <a:xfrm>
            <a:off x="8364511" y="5456420"/>
            <a:ext cx="4152275" cy="1077218"/>
          </a:xfrm>
          <a:prstGeom prst="rect">
            <a:avLst/>
          </a:prstGeom>
          <a:noFill/>
        </p:spPr>
        <p:txBody>
          <a:bodyPr wrap="square" rtlCol="0">
            <a:spAutoFit/>
          </a:bodyPr>
          <a:lstStyle/>
          <a:p>
            <a:r>
              <a:rPr lang="en-US" sz="3200" b="1" dirty="0">
                <a:latin typeface="Forte" panose="03060902040502070203" pitchFamily="66" charset="0"/>
              </a:rPr>
              <a:t>SUBMITTED BY</a:t>
            </a:r>
          </a:p>
          <a:p>
            <a:pPr algn="ctr"/>
            <a:r>
              <a:rPr lang="en-US" sz="3200" b="1" dirty="0">
                <a:latin typeface="Forte" panose="03060902040502070203" pitchFamily="66" charset="0"/>
              </a:rPr>
              <a:t> </a:t>
            </a:r>
            <a:r>
              <a:rPr lang="en-US" sz="2800" b="1" i="1" u="sng" dirty="0">
                <a:latin typeface="Forte" panose="03060902040502070203" pitchFamily="66" charset="0"/>
              </a:rPr>
              <a:t>LOKESH.D</a:t>
            </a:r>
          </a:p>
        </p:txBody>
      </p:sp>
    </p:spTree>
    <p:extLst>
      <p:ext uri="{BB962C8B-B14F-4D97-AF65-F5344CB8AC3E}">
        <p14:creationId xmlns:p14="http://schemas.microsoft.com/office/powerpoint/2010/main" val="3700719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B4E00F-BE09-CF95-00F5-DED1430B106E}"/>
              </a:ext>
            </a:extLst>
          </p:cNvPr>
          <p:cNvSpPr>
            <a:spLocks noGrp="1"/>
          </p:cNvSpPr>
          <p:nvPr>
            <p:ph type="title"/>
          </p:nvPr>
        </p:nvSpPr>
        <p:spPr>
          <a:xfrm>
            <a:off x="913795" y="0"/>
            <a:ext cx="10353761" cy="1267327"/>
          </a:xfrm>
        </p:spPr>
        <p:txBody>
          <a:bodyPr/>
          <a:lstStyle/>
          <a:p>
            <a:r>
              <a:rPr lang="en-US" dirty="0"/>
              <a:t>BLOCK DIAGRAM</a:t>
            </a:r>
          </a:p>
        </p:txBody>
      </p:sp>
      <p:pic>
        <p:nvPicPr>
          <p:cNvPr id="7" name="Content Placeholder 6">
            <a:extLst>
              <a:ext uri="{FF2B5EF4-FFF2-40B4-BE49-F238E27FC236}">
                <a16:creationId xmlns:a16="http://schemas.microsoft.com/office/drawing/2014/main" id="{A47BE49E-9409-F27E-51B6-2D31FDA7438D}"/>
              </a:ext>
            </a:extLst>
          </p:cNvPr>
          <p:cNvPicPr>
            <a:picLocks noGrp="1" noChangeAspect="1"/>
          </p:cNvPicPr>
          <p:nvPr>
            <p:ph idx="1"/>
          </p:nvPr>
        </p:nvPicPr>
        <p:blipFill>
          <a:blip r:embed="rId2"/>
          <a:stretch>
            <a:fillRect/>
          </a:stretch>
        </p:blipFill>
        <p:spPr>
          <a:xfrm>
            <a:off x="3208421" y="1075631"/>
            <a:ext cx="5807242" cy="5669702"/>
          </a:xfrm>
        </p:spPr>
      </p:pic>
    </p:spTree>
    <p:extLst>
      <p:ext uri="{BB962C8B-B14F-4D97-AF65-F5344CB8AC3E}">
        <p14:creationId xmlns:p14="http://schemas.microsoft.com/office/powerpoint/2010/main" val="1685755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320F-7537-FCA2-6CBD-21A255EE1E4B}"/>
              </a:ext>
            </a:extLst>
          </p:cNvPr>
          <p:cNvSpPr>
            <a:spLocks noGrp="1"/>
          </p:cNvSpPr>
          <p:nvPr>
            <p:ph type="title"/>
          </p:nvPr>
        </p:nvSpPr>
        <p:spPr>
          <a:xfrm>
            <a:off x="913795" y="160421"/>
            <a:ext cx="10353761" cy="1331496"/>
          </a:xfrm>
        </p:spPr>
        <p:txBody>
          <a:bodyPr>
            <a:normAutofit/>
          </a:bodyPr>
          <a:lstStyle/>
          <a:p>
            <a:r>
              <a:rPr lang="en-US" sz="4400" dirty="0"/>
              <a:t>IGSM</a:t>
            </a:r>
          </a:p>
        </p:txBody>
      </p:sp>
      <p:sp>
        <p:nvSpPr>
          <p:cNvPr id="3" name="Content Placeholder 2">
            <a:extLst>
              <a:ext uri="{FF2B5EF4-FFF2-40B4-BE49-F238E27FC236}">
                <a16:creationId xmlns:a16="http://schemas.microsoft.com/office/drawing/2014/main" id="{04C3EC44-972C-F911-2D36-547C625BB263}"/>
              </a:ext>
            </a:extLst>
          </p:cNvPr>
          <p:cNvSpPr>
            <a:spLocks noGrp="1"/>
          </p:cNvSpPr>
          <p:nvPr>
            <p:ph idx="1"/>
          </p:nvPr>
        </p:nvSpPr>
        <p:spPr>
          <a:xfrm>
            <a:off x="913795" y="1491917"/>
            <a:ext cx="10353762" cy="429928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GSM stands for Global System for Mobile communication. It establishes the mobile communication from one place to another place. Figure 10: GSM Module It transfers the information from main circuit to operator. It uses Time Division Multiple Access (TDMA). GSM is mainly used for communicating and transferring message from one person to concerned organization. GSM module is used to establish communication between a computer and a GSM and GPRS system.</a:t>
            </a:r>
          </a:p>
          <a:p>
            <a:pPr marL="0" indent="0">
              <a:buNone/>
            </a:pPr>
            <a:r>
              <a:rPr lang="en-US" sz="2400" dirty="0">
                <a:latin typeface="Times New Roman" panose="02020603050405020304" pitchFamily="18" charset="0"/>
                <a:cs typeface="Times New Roman" panose="02020603050405020304" pitchFamily="18" charset="0"/>
              </a:rPr>
              <a:t>Here we are using GSM LT-2 communication module makes it possible to use GSM paths to provide monitoring and messaging functions in alarm systems. It facilitates cooperation with SATEL and third party control panel </a:t>
            </a:r>
            <a:r>
              <a:rPr lang="en-US" sz="2400" dirty="0" err="1">
                <a:latin typeface="Times New Roman" panose="02020603050405020304" pitchFamily="18" charset="0"/>
                <a:cs typeface="Times New Roman" panose="02020603050405020304" pitchFamily="18" charset="0"/>
              </a:rPr>
              <a:t>diallers</a:t>
            </a:r>
            <a:r>
              <a:rPr lang="en-US" sz="2400" dirty="0">
                <a:latin typeface="Times New Roman" panose="02020603050405020304" pitchFamily="18" charset="0"/>
                <a:cs typeface="Times New Roman" panose="02020603050405020304" pitchFamily="18" charset="0"/>
              </a:rPr>
              <a:t> or correctly configured outputs</a:t>
            </a:r>
          </a:p>
        </p:txBody>
      </p:sp>
    </p:spTree>
    <p:extLst>
      <p:ext uri="{BB962C8B-B14F-4D97-AF65-F5344CB8AC3E}">
        <p14:creationId xmlns:p14="http://schemas.microsoft.com/office/powerpoint/2010/main" val="2264969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E1AB9-6E94-F2ED-95DA-9BF7063CB5FF}"/>
              </a:ext>
            </a:extLst>
          </p:cNvPr>
          <p:cNvSpPr>
            <a:spLocks noGrp="1"/>
          </p:cNvSpPr>
          <p:nvPr>
            <p:ph type="title"/>
          </p:nvPr>
        </p:nvSpPr>
        <p:spPr>
          <a:xfrm>
            <a:off x="913795" y="-802104"/>
            <a:ext cx="10353761" cy="32084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65807195-451F-CC04-201B-DF2C366FE423}"/>
              </a:ext>
            </a:extLst>
          </p:cNvPr>
          <p:cNvSpPr>
            <a:spLocks noGrp="1"/>
          </p:cNvSpPr>
          <p:nvPr>
            <p:ph idx="1"/>
          </p:nvPr>
        </p:nvSpPr>
        <p:spPr>
          <a:xfrm>
            <a:off x="913795" y="401053"/>
            <a:ext cx="10353762" cy="6256421"/>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He GSM LT-2 module makes it possible to implement monitoring as well as text and voice messaging functions. The caller ID retransmission function creates it likely to present the incoming callers number on telecommunication station </a:t>
            </a:r>
            <a:r>
              <a:rPr lang="en-US" sz="2400" dirty="0" err="1">
                <a:latin typeface="Times New Roman" panose="02020603050405020304" pitchFamily="18" charset="0"/>
                <a:cs typeface="Times New Roman" panose="02020603050405020304" pitchFamily="18" charset="0"/>
              </a:rPr>
              <a:t>sarmed</a:t>
            </a:r>
            <a:r>
              <a:rPr lang="en-US" sz="2400" dirty="0">
                <a:latin typeface="Times New Roman" panose="02020603050405020304" pitchFamily="18" charset="0"/>
                <a:cs typeface="Times New Roman" panose="02020603050405020304" pitchFamily="18" charset="0"/>
              </a:rPr>
              <a:t> with this functionality. </a:t>
            </a:r>
          </a:p>
          <a:p>
            <a:pPr marL="0" indent="0">
              <a:buNone/>
            </a:pPr>
            <a:r>
              <a:rPr lang="en-US" sz="2400" dirty="0">
                <a:latin typeface="Times New Roman" panose="02020603050405020304" pitchFamily="18" charset="0"/>
                <a:cs typeface="Times New Roman" panose="02020603050405020304" pitchFamily="18" charset="0"/>
              </a:rPr>
              <a:t>GSM alarm system built-in GSM communication module inside, work as a mobile handset. After purchased the GSM alarm system, people need to acquisition the SIM card, and select the mobile service package. GSM alarm system can program several phone numbers for alarm receiving. When any abnormal event happens, the system will response, then inform the owner via voice call and short message (SMS). </a:t>
            </a:r>
          </a:p>
          <a:p>
            <a:pPr marL="0" indent="0">
              <a:buNone/>
            </a:pPr>
            <a:r>
              <a:rPr lang="en-US" sz="2400" dirty="0">
                <a:latin typeface="Times New Roman" panose="02020603050405020304" pitchFamily="18" charset="0"/>
                <a:cs typeface="Times New Roman" panose="02020603050405020304" pitchFamily="18" charset="0"/>
              </a:rPr>
              <a:t>GSM will check the messaging activities for sweepers and also need to check with their cleanliness duty for their work. The sweepers need to check with particular activity of its work by their sensors</a:t>
            </a:r>
          </a:p>
        </p:txBody>
      </p:sp>
    </p:spTree>
    <p:extLst>
      <p:ext uri="{BB962C8B-B14F-4D97-AF65-F5344CB8AC3E}">
        <p14:creationId xmlns:p14="http://schemas.microsoft.com/office/powerpoint/2010/main" val="369676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99C3-A526-7E5A-5951-8BFD8F23C7E7}"/>
              </a:ext>
            </a:extLst>
          </p:cNvPr>
          <p:cNvSpPr>
            <a:spLocks noGrp="1"/>
          </p:cNvSpPr>
          <p:nvPr>
            <p:ph type="title"/>
          </p:nvPr>
        </p:nvSpPr>
        <p:spPr/>
        <p:txBody>
          <a:bodyPr/>
          <a:lstStyle/>
          <a:p>
            <a:r>
              <a:rPr lang="en-US" dirty="0"/>
              <a:t>GSM MODULE</a:t>
            </a:r>
          </a:p>
        </p:txBody>
      </p:sp>
      <p:pic>
        <p:nvPicPr>
          <p:cNvPr id="5" name="Content Placeholder 4">
            <a:extLst>
              <a:ext uri="{FF2B5EF4-FFF2-40B4-BE49-F238E27FC236}">
                <a16:creationId xmlns:a16="http://schemas.microsoft.com/office/drawing/2014/main" id="{F7D656EC-EAC0-C67D-1D07-58496A8AE52F}"/>
              </a:ext>
            </a:extLst>
          </p:cNvPr>
          <p:cNvPicPr>
            <a:picLocks noGrp="1" noChangeAspect="1"/>
          </p:cNvPicPr>
          <p:nvPr>
            <p:ph idx="1"/>
          </p:nvPr>
        </p:nvPicPr>
        <p:blipFill>
          <a:blip r:embed="rId2"/>
          <a:stretch>
            <a:fillRect/>
          </a:stretch>
        </p:blipFill>
        <p:spPr>
          <a:xfrm>
            <a:off x="3208420" y="2149641"/>
            <a:ext cx="5919537" cy="3465095"/>
          </a:xfrm>
        </p:spPr>
      </p:pic>
    </p:spTree>
    <p:extLst>
      <p:ext uri="{BB962C8B-B14F-4D97-AF65-F5344CB8AC3E}">
        <p14:creationId xmlns:p14="http://schemas.microsoft.com/office/powerpoint/2010/main" val="716971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AA17B9-3295-A2C3-8F59-26D1B92ED488}"/>
              </a:ext>
            </a:extLst>
          </p:cNvPr>
          <p:cNvSpPr>
            <a:spLocks noGrp="1"/>
          </p:cNvSpPr>
          <p:nvPr>
            <p:ph type="title"/>
          </p:nvPr>
        </p:nvSpPr>
        <p:spPr>
          <a:xfrm>
            <a:off x="-112295" y="609600"/>
            <a:ext cx="6208295" cy="1989221"/>
          </a:xfrm>
        </p:spPr>
        <p:txBody>
          <a:bodyPr>
            <a:normAutofit/>
          </a:bodyPr>
          <a:lstStyle/>
          <a:p>
            <a:r>
              <a:rPr lang="en-US" sz="4000" dirty="0"/>
              <a:t>WORKING MODEL</a:t>
            </a:r>
          </a:p>
        </p:txBody>
      </p:sp>
      <p:pic>
        <p:nvPicPr>
          <p:cNvPr id="8" name="Picture Placeholder 7">
            <a:extLst>
              <a:ext uri="{FF2B5EF4-FFF2-40B4-BE49-F238E27FC236}">
                <a16:creationId xmlns:a16="http://schemas.microsoft.com/office/drawing/2014/main" id="{E7C718EA-910A-216D-3A61-5DE4D5E47B01}"/>
              </a:ext>
            </a:extLst>
          </p:cNvPr>
          <p:cNvPicPr>
            <a:picLocks noGrp="1" noChangeAspect="1"/>
          </p:cNvPicPr>
          <p:nvPr>
            <p:ph type="pic" idx="1"/>
          </p:nvPr>
        </p:nvPicPr>
        <p:blipFill>
          <a:blip r:embed="rId2"/>
          <a:srcRect l="9132" r="9132"/>
          <a:stretch/>
        </p:blipFill>
        <p:spPr>
          <a:xfrm>
            <a:off x="5659438" y="987425"/>
            <a:ext cx="6208712" cy="4883150"/>
          </a:xfrm>
        </p:spPr>
      </p:pic>
      <p:sp>
        <p:nvSpPr>
          <p:cNvPr id="6" name="Text Placeholder 5">
            <a:extLst>
              <a:ext uri="{FF2B5EF4-FFF2-40B4-BE49-F238E27FC236}">
                <a16:creationId xmlns:a16="http://schemas.microsoft.com/office/drawing/2014/main" id="{A8CFD1E9-58BE-7D5F-8683-CD90427F6DE3}"/>
              </a:ext>
            </a:extLst>
          </p:cNvPr>
          <p:cNvSpPr>
            <a:spLocks noGrp="1"/>
          </p:cNvSpPr>
          <p:nvPr>
            <p:ph type="body" sz="half" idx="2"/>
          </p:nvPr>
        </p:nvSpPr>
        <p:spPr>
          <a:xfrm>
            <a:off x="401053" y="3240504"/>
            <a:ext cx="4828673" cy="2550695"/>
          </a:xfrm>
        </p:spPr>
        <p:txBody>
          <a:bodyPr>
            <a:normAutofit/>
          </a:bodyPr>
          <a:lstStyle/>
          <a:p>
            <a:pPr algn="l"/>
            <a:r>
              <a:rPr lang="en-US" sz="2400" dirty="0">
                <a:latin typeface="Times New Roman" panose="02020603050405020304" pitchFamily="18" charset="0"/>
                <a:cs typeface="Times New Roman" panose="02020603050405020304" pitchFamily="18" charset="0"/>
              </a:rPr>
              <a:t>This is the module of the proposed system. Here the sensors are connected with the microcontroller.</a:t>
            </a:r>
          </a:p>
        </p:txBody>
      </p:sp>
    </p:spTree>
    <p:extLst>
      <p:ext uri="{BB962C8B-B14F-4D97-AF65-F5344CB8AC3E}">
        <p14:creationId xmlns:p14="http://schemas.microsoft.com/office/powerpoint/2010/main" val="2624153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6F9190-E421-2D21-C155-A8DA9074EEF1}"/>
              </a:ext>
            </a:extLst>
          </p:cNvPr>
          <p:cNvSpPr>
            <a:spLocks noGrp="1"/>
          </p:cNvSpPr>
          <p:nvPr>
            <p:ph type="title"/>
          </p:nvPr>
        </p:nvSpPr>
        <p:spPr/>
        <p:txBody>
          <a:bodyPr/>
          <a:lstStyle/>
          <a:p>
            <a:r>
              <a:rPr lang="en-US" dirty="0"/>
              <a:t>advantages</a:t>
            </a:r>
          </a:p>
        </p:txBody>
      </p:sp>
      <p:sp>
        <p:nvSpPr>
          <p:cNvPr id="6" name="Content Placeholder 5">
            <a:extLst>
              <a:ext uri="{FF2B5EF4-FFF2-40B4-BE49-F238E27FC236}">
                <a16:creationId xmlns:a16="http://schemas.microsoft.com/office/drawing/2014/main" id="{47C93DC0-D165-63D2-09C2-A8BB03DC0692}"/>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It can creates an awareness among the people about the proper toilet management </a:t>
            </a:r>
          </a:p>
          <a:p>
            <a:r>
              <a:rPr lang="en-US" sz="3200" dirty="0">
                <a:latin typeface="Times New Roman" panose="02020603050405020304" pitchFamily="18" charset="0"/>
                <a:cs typeface="Times New Roman" panose="02020603050405020304" pitchFamily="18" charset="0"/>
              </a:rPr>
              <a:t>It can prevents the many contagious diseases like malaria, typhoid, cholera, streptococcus, asthma, etc.. </a:t>
            </a:r>
          </a:p>
          <a:p>
            <a:r>
              <a:rPr lang="en-US" sz="3200" dirty="0">
                <a:latin typeface="Times New Roman" panose="02020603050405020304" pitchFamily="18" charset="0"/>
                <a:cs typeface="Times New Roman" panose="02020603050405020304" pitchFamily="18" charset="0"/>
              </a:rPr>
              <a:t>It can promotes the “</a:t>
            </a:r>
            <a:r>
              <a:rPr lang="en-US" sz="3200" dirty="0" err="1">
                <a:latin typeface="Times New Roman" panose="02020603050405020304" pitchFamily="18" charset="0"/>
                <a:cs typeface="Times New Roman" panose="02020603050405020304" pitchFamily="18" charset="0"/>
              </a:rPr>
              <a:t>Swachhbharat</a:t>
            </a:r>
            <a:r>
              <a:rPr lang="en-US" sz="3200" dirty="0">
                <a:latin typeface="Times New Roman" panose="02020603050405020304" pitchFamily="18" charset="0"/>
                <a:cs typeface="Times New Roman" panose="02020603050405020304" pitchFamily="18" charset="0"/>
              </a:rPr>
              <a:t>” scheme</a:t>
            </a:r>
          </a:p>
        </p:txBody>
      </p:sp>
    </p:spTree>
    <p:extLst>
      <p:ext uri="{BB962C8B-B14F-4D97-AF65-F5344CB8AC3E}">
        <p14:creationId xmlns:p14="http://schemas.microsoft.com/office/powerpoint/2010/main" val="2647593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DC44-4092-A1F7-E5E8-2B85B0D33C0E}"/>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E8F6F4E-BB66-9059-48B9-653746044583}"/>
              </a:ext>
            </a:extLst>
          </p:cNvPr>
          <p:cNvSpPr>
            <a:spLocks noGrp="1"/>
          </p:cNvSpPr>
          <p:nvPr>
            <p:ph idx="1"/>
          </p:nvPr>
        </p:nvSpPr>
        <p:spPr/>
        <p:txBody>
          <a:bodyPr>
            <a:noAutofit/>
          </a:bodyPr>
          <a:lstStyle/>
          <a:p>
            <a:r>
              <a:rPr lang="en-US" sz="2800" dirty="0">
                <a:latin typeface="Times New Roman" panose="02020603050405020304" pitchFamily="18" charset="0"/>
                <a:cs typeface="Times New Roman" panose="02020603050405020304" pitchFamily="18" charset="0"/>
              </a:rPr>
              <a:t>Our proposed project will create awareness among the people about the proper sanitation. It makes use of Internet of things, which is a rapidly growing technology. Our proposed system will make everyone to strictly follow the cleanliness and proper sanitation in the toilets. It prevents the many new contagious diseases that spread due to improper sanitation of the toilets. Thus by using technologies in the smarter way, we can maintain the cleanliness which is next to the godliness. Keep Clean, Be Safe.</a:t>
            </a:r>
          </a:p>
        </p:txBody>
      </p:sp>
    </p:spTree>
    <p:extLst>
      <p:ext uri="{BB962C8B-B14F-4D97-AF65-F5344CB8AC3E}">
        <p14:creationId xmlns:p14="http://schemas.microsoft.com/office/powerpoint/2010/main" val="206395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618561-22E8-C043-CDC3-CFFD9CFF99F6}"/>
              </a:ext>
            </a:extLst>
          </p:cNvPr>
          <p:cNvSpPr>
            <a:spLocks noGrp="1"/>
          </p:cNvSpPr>
          <p:nvPr>
            <p:ph type="title"/>
          </p:nvPr>
        </p:nvSpPr>
        <p:spPr>
          <a:xfrm>
            <a:off x="913795" y="609600"/>
            <a:ext cx="10353761" cy="5614737"/>
          </a:xfrm>
        </p:spPr>
        <p:txBody>
          <a:bodyPr>
            <a:normAutofit/>
          </a:bodyPr>
          <a:lstStyle/>
          <a:p>
            <a:r>
              <a:rPr lang="en-US" sz="4800" dirty="0">
                <a:latin typeface="Algerian" panose="04020705040A02060702" pitchFamily="82" charset="0"/>
              </a:rPr>
              <a:t>THANK YOU</a:t>
            </a:r>
          </a:p>
        </p:txBody>
      </p:sp>
    </p:spTree>
    <p:extLst>
      <p:ext uri="{BB962C8B-B14F-4D97-AF65-F5344CB8AC3E}">
        <p14:creationId xmlns:p14="http://schemas.microsoft.com/office/powerpoint/2010/main" val="546939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22</TotalTime>
  <Words>470</Words>
  <Application>Microsoft Office PowerPoint</Application>
  <PresentationFormat>Widescreen</PresentationFormat>
  <Paragraphs>26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Damask</vt:lpstr>
      <vt:lpstr>SMART PUBLIC RESTROOM USING IOT(phase-V)</vt:lpstr>
      <vt:lpstr>BLOCK DIAGRAM</vt:lpstr>
      <vt:lpstr>IGSM</vt:lpstr>
      <vt:lpstr>PowerPoint Presentation</vt:lpstr>
      <vt:lpstr>GSM MODULE</vt:lpstr>
      <vt:lpstr>WORKING MODEL</vt:lpstr>
      <vt:lpstr>advantages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PUBLIC RESTROOM USING IOT(phase-V)</dc:title>
  <dc:creator>lokeshdurai10@gmail.com</dc:creator>
  <cp:lastModifiedBy>lokeshdurai10@gmail.com</cp:lastModifiedBy>
  <cp:revision>2</cp:revision>
  <dcterms:created xsi:type="dcterms:W3CDTF">2023-10-31T17:20:46Z</dcterms:created>
  <dcterms:modified xsi:type="dcterms:W3CDTF">2023-10-31T17:47:40Z</dcterms:modified>
</cp:coreProperties>
</file>