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6" r:id="rId3"/>
    <p:sldId id="261" r:id="rId4"/>
    <p:sldId id="257" r:id="rId5"/>
    <p:sldId id="258" r:id="rId6"/>
    <p:sldId id="259" r:id="rId7"/>
    <p:sldId id="260"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BF7DFA5-ED5D-48B7-9E10-77C5BE0C1925}" type="datetimeFigureOut">
              <a:rPr lang="en-US" smtClean="0"/>
              <a:t>10/11/2023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140BCA99-D982-4EA8-9CC7-FB7882FBBE1A}" type="slidenum">
              <a:rPr lang="en-US" smtClean="0"/>
              <a:t>‹#›</a:t>
            </a:fld>
            <a:endParaRPr lang="en-US"/>
          </a:p>
        </p:txBody>
      </p:sp>
    </p:spTree>
    <p:extLst>
      <p:ext uri="{BB962C8B-B14F-4D97-AF65-F5344CB8AC3E}">
        <p14:creationId xmlns:p14="http://schemas.microsoft.com/office/powerpoint/2010/main" val="3807580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7DFA5-ED5D-48B7-9E10-77C5BE0C1925}"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BCA99-D982-4EA8-9CC7-FB7882FBBE1A}" type="slidenum">
              <a:rPr lang="en-US" smtClean="0"/>
              <a:t>‹#›</a:t>
            </a:fld>
            <a:endParaRPr lang="en-US"/>
          </a:p>
        </p:txBody>
      </p:sp>
    </p:spTree>
    <p:extLst>
      <p:ext uri="{BB962C8B-B14F-4D97-AF65-F5344CB8AC3E}">
        <p14:creationId xmlns:p14="http://schemas.microsoft.com/office/powerpoint/2010/main" val="3368058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BF7DFA5-ED5D-48B7-9E10-77C5BE0C1925}" type="datetimeFigureOut">
              <a:rPr lang="en-US" smtClean="0"/>
              <a:t>10/11/2023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140BCA99-D982-4EA8-9CC7-FB7882FBBE1A}" type="slidenum">
              <a:rPr lang="en-US" smtClean="0"/>
              <a:t>‹#›</a:t>
            </a:fld>
            <a:endParaRPr lang="en-US"/>
          </a:p>
        </p:txBody>
      </p:sp>
    </p:spTree>
    <p:extLst>
      <p:ext uri="{BB962C8B-B14F-4D97-AF65-F5344CB8AC3E}">
        <p14:creationId xmlns:p14="http://schemas.microsoft.com/office/powerpoint/2010/main" val="3581893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BF7DFA5-ED5D-48B7-9E10-77C5BE0C1925}" type="datetimeFigureOut">
              <a:rPr lang="en-US" smtClean="0"/>
              <a:t>10/11/2023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140BCA99-D982-4EA8-9CC7-FB7882FBBE1A}"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84597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BF7DFA5-ED5D-48B7-9E10-77C5BE0C1925}" type="datetimeFigureOut">
              <a:rPr lang="en-US" smtClean="0"/>
              <a:t>10/11/2023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140BCA99-D982-4EA8-9CC7-FB7882FBBE1A}" type="slidenum">
              <a:rPr lang="en-US" smtClean="0"/>
              <a:t>‹#›</a:t>
            </a:fld>
            <a:endParaRPr lang="en-US"/>
          </a:p>
        </p:txBody>
      </p:sp>
    </p:spTree>
    <p:extLst>
      <p:ext uri="{BB962C8B-B14F-4D97-AF65-F5344CB8AC3E}">
        <p14:creationId xmlns:p14="http://schemas.microsoft.com/office/powerpoint/2010/main" val="2129770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BF7DFA5-ED5D-48B7-9E10-77C5BE0C1925}"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BCA99-D982-4EA8-9CC7-FB7882FBBE1A}" type="slidenum">
              <a:rPr lang="en-US" smtClean="0"/>
              <a:t>‹#›</a:t>
            </a:fld>
            <a:endParaRPr lang="en-US"/>
          </a:p>
        </p:txBody>
      </p:sp>
    </p:spTree>
    <p:extLst>
      <p:ext uri="{BB962C8B-B14F-4D97-AF65-F5344CB8AC3E}">
        <p14:creationId xmlns:p14="http://schemas.microsoft.com/office/powerpoint/2010/main" val="21252997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BF7DFA5-ED5D-48B7-9E10-77C5BE0C1925}"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BCA99-D982-4EA8-9CC7-FB7882FBBE1A}" type="slidenum">
              <a:rPr lang="en-US" smtClean="0"/>
              <a:t>‹#›</a:t>
            </a:fld>
            <a:endParaRPr lang="en-US"/>
          </a:p>
        </p:txBody>
      </p:sp>
    </p:spTree>
    <p:extLst>
      <p:ext uri="{BB962C8B-B14F-4D97-AF65-F5344CB8AC3E}">
        <p14:creationId xmlns:p14="http://schemas.microsoft.com/office/powerpoint/2010/main" val="189751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F7DFA5-ED5D-48B7-9E10-77C5BE0C1925}"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BCA99-D982-4EA8-9CC7-FB7882FBBE1A}" type="slidenum">
              <a:rPr lang="en-US" smtClean="0"/>
              <a:t>‹#›</a:t>
            </a:fld>
            <a:endParaRPr lang="en-US"/>
          </a:p>
        </p:txBody>
      </p:sp>
    </p:spTree>
    <p:extLst>
      <p:ext uri="{BB962C8B-B14F-4D97-AF65-F5344CB8AC3E}">
        <p14:creationId xmlns:p14="http://schemas.microsoft.com/office/powerpoint/2010/main" val="3888856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BF7DFA5-ED5D-48B7-9E10-77C5BE0C1925}" type="datetimeFigureOut">
              <a:rPr lang="en-US" smtClean="0"/>
              <a:t>10/11/2023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140BCA99-D982-4EA8-9CC7-FB7882FBBE1A}" type="slidenum">
              <a:rPr lang="en-US" smtClean="0"/>
              <a:t>‹#›</a:t>
            </a:fld>
            <a:endParaRPr lang="en-US"/>
          </a:p>
        </p:txBody>
      </p:sp>
    </p:spTree>
    <p:extLst>
      <p:ext uri="{BB962C8B-B14F-4D97-AF65-F5344CB8AC3E}">
        <p14:creationId xmlns:p14="http://schemas.microsoft.com/office/powerpoint/2010/main" val="3875000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F7DFA5-ED5D-48B7-9E10-77C5BE0C1925}"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BCA99-D982-4EA8-9CC7-FB7882FBBE1A}" type="slidenum">
              <a:rPr lang="en-US" smtClean="0"/>
              <a:t>‹#›</a:t>
            </a:fld>
            <a:endParaRPr lang="en-US"/>
          </a:p>
        </p:txBody>
      </p:sp>
    </p:spTree>
    <p:extLst>
      <p:ext uri="{BB962C8B-B14F-4D97-AF65-F5344CB8AC3E}">
        <p14:creationId xmlns:p14="http://schemas.microsoft.com/office/powerpoint/2010/main" val="1764207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BF7DFA5-ED5D-48B7-9E10-77C5BE0C1925}" type="datetimeFigureOut">
              <a:rPr lang="en-US" smtClean="0"/>
              <a:t>10/11/2023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140BCA99-D982-4EA8-9CC7-FB7882FBBE1A}" type="slidenum">
              <a:rPr lang="en-US" smtClean="0"/>
              <a:t>‹#›</a:t>
            </a:fld>
            <a:endParaRPr lang="en-US"/>
          </a:p>
        </p:txBody>
      </p:sp>
    </p:spTree>
    <p:extLst>
      <p:ext uri="{BB962C8B-B14F-4D97-AF65-F5344CB8AC3E}">
        <p14:creationId xmlns:p14="http://schemas.microsoft.com/office/powerpoint/2010/main" val="3133514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7DFA5-ED5D-48B7-9E10-77C5BE0C1925}"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BCA99-D982-4EA8-9CC7-FB7882FBBE1A}" type="slidenum">
              <a:rPr lang="en-US" smtClean="0"/>
              <a:t>‹#›</a:t>
            </a:fld>
            <a:endParaRPr lang="en-US"/>
          </a:p>
        </p:txBody>
      </p:sp>
    </p:spTree>
    <p:extLst>
      <p:ext uri="{BB962C8B-B14F-4D97-AF65-F5344CB8AC3E}">
        <p14:creationId xmlns:p14="http://schemas.microsoft.com/office/powerpoint/2010/main" val="2237862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F7DFA5-ED5D-48B7-9E10-77C5BE0C1925}"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BCA99-D982-4EA8-9CC7-FB7882FBBE1A}" type="slidenum">
              <a:rPr lang="en-US" smtClean="0"/>
              <a:t>‹#›</a:t>
            </a:fld>
            <a:endParaRPr lang="en-US"/>
          </a:p>
        </p:txBody>
      </p:sp>
    </p:spTree>
    <p:extLst>
      <p:ext uri="{BB962C8B-B14F-4D97-AF65-F5344CB8AC3E}">
        <p14:creationId xmlns:p14="http://schemas.microsoft.com/office/powerpoint/2010/main" val="293867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F7DFA5-ED5D-48B7-9E10-77C5BE0C1925}"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BCA99-D982-4EA8-9CC7-FB7882FBBE1A}" type="slidenum">
              <a:rPr lang="en-US" smtClean="0"/>
              <a:t>‹#›</a:t>
            </a:fld>
            <a:endParaRPr lang="en-US"/>
          </a:p>
        </p:txBody>
      </p:sp>
    </p:spTree>
    <p:extLst>
      <p:ext uri="{BB962C8B-B14F-4D97-AF65-F5344CB8AC3E}">
        <p14:creationId xmlns:p14="http://schemas.microsoft.com/office/powerpoint/2010/main" val="330940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F7DFA5-ED5D-48B7-9E10-77C5BE0C1925}"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BCA99-D982-4EA8-9CC7-FB7882FBBE1A}" type="slidenum">
              <a:rPr lang="en-US" smtClean="0"/>
              <a:t>‹#›</a:t>
            </a:fld>
            <a:endParaRPr lang="en-US"/>
          </a:p>
        </p:txBody>
      </p:sp>
    </p:spTree>
    <p:extLst>
      <p:ext uri="{BB962C8B-B14F-4D97-AF65-F5344CB8AC3E}">
        <p14:creationId xmlns:p14="http://schemas.microsoft.com/office/powerpoint/2010/main" val="304314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7DFA5-ED5D-48B7-9E10-77C5BE0C1925}"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BCA99-D982-4EA8-9CC7-FB7882FBBE1A}" type="slidenum">
              <a:rPr lang="en-US" smtClean="0"/>
              <a:t>‹#›</a:t>
            </a:fld>
            <a:endParaRPr lang="en-US"/>
          </a:p>
        </p:txBody>
      </p:sp>
    </p:spTree>
    <p:extLst>
      <p:ext uri="{BB962C8B-B14F-4D97-AF65-F5344CB8AC3E}">
        <p14:creationId xmlns:p14="http://schemas.microsoft.com/office/powerpoint/2010/main" val="1157763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7DFA5-ED5D-48B7-9E10-77C5BE0C1925}"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BCA99-D982-4EA8-9CC7-FB7882FBBE1A}" type="slidenum">
              <a:rPr lang="en-US" smtClean="0"/>
              <a:t>‹#›</a:t>
            </a:fld>
            <a:endParaRPr lang="en-US"/>
          </a:p>
        </p:txBody>
      </p:sp>
    </p:spTree>
    <p:extLst>
      <p:ext uri="{BB962C8B-B14F-4D97-AF65-F5344CB8AC3E}">
        <p14:creationId xmlns:p14="http://schemas.microsoft.com/office/powerpoint/2010/main" val="2848524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BF7DFA5-ED5D-48B7-9E10-77C5BE0C1925}" type="datetimeFigureOut">
              <a:rPr lang="en-US" smtClean="0"/>
              <a:t>10/11/2023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40BCA99-D982-4EA8-9CC7-FB7882FBBE1A}" type="slidenum">
              <a:rPr lang="en-US" smtClean="0"/>
              <a:t>‹#›</a:t>
            </a:fld>
            <a:endParaRPr lang="en-US"/>
          </a:p>
        </p:txBody>
      </p:sp>
    </p:spTree>
    <p:extLst>
      <p:ext uri="{BB962C8B-B14F-4D97-AF65-F5344CB8AC3E}">
        <p14:creationId xmlns:p14="http://schemas.microsoft.com/office/powerpoint/2010/main" val="26403810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095BD10-898C-9176-FE5D-70A57251B1DD}"/>
              </a:ext>
            </a:extLst>
          </p:cNvPr>
          <p:cNvSpPr>
            <a:spLocks noGrp="1"/>
          </p:cNvSpPr>
          <p:nvPr>
            <p:ph type="title"/>
          </p:nvPr>
        </p:nvSpPr>
        <p:spPr>
          <a:xfrm>
            <a:off x="1892967" y="256675"/>
            <a:ext cx="8646695" cy="1556083"/>
          </a:xfrm>
        </p:spPr>
        <p:txBody>
          <a:bodyPr>
            <a:normAutofit/>
          </a:bodyPr>
          <a:lstStyle/>
          <a:p>
            <a:pPr algn="ctr"/>
            <a:r>
              <a:rPr lang="en-US" sz="4400" b="1" dirty="0">
                <a:latin typeface="Times New Roman" panose="02020603050405020304" pitchFamily="18" charset="0"/>
                <a:cs typeface="Times New Roman" panose="02020603050405020304" pitchFamily="18" charset="0"/>
              </a:rPr>
              <a:t>SMART PUBLIC RESTROOM USING IOT(</a:t>
            </a:r>
            <a:r>
              <a:rPr lang="en-US" sz="2400" b="1" dirty="0">
                <a:latin typeface="Times New Roman" panose="02020603050405020304" pitchFamily="18" charset="0"/>
                <a:cs typeface="Times New Roman" panose="02020603050405020304" pitchFamily="18" charset="0"/>
              </a:rPr>
              <a:t>phase-ii</a:t>
            </a:r>
            <a:r>
              <a:rPr lang="en-US" sz="4400" b="1" dirty="0">
                <a:latin typeface="Times New Roman" panose="02020603050405020304" pitchFamily="18" charset="0"/>
                <a:cs typeface="Times New Roman" panose="02020603050405020304" pitchFamily="18" charset="0"/>
              </a:rPr>
              <a:t>)</a:t>
            </a:r>
          </a:p>
        </p:txBody>
      </p:sp>
      <p:sp>
        <p:nvSpPr>
          <p:cNvPr id="7" name="Text Placeholder 6">
            <a:extLst>
              <a:ext uri="{FF2B5EF4-FFF2-40B4-BE49-F238E27FC236}">
                <a16:creationId xmlns:a16="http://schemas.microsoft.com/office/drawing/2014/main" id="{4E3BCE4C-442C-3408-090D-A82DEC641C14}"/>
              </a:ext>
            </a:extLst>
          </p:cNvPr>
          <p:cNvSpPr>
            <a:spLocks noGrp="1"/>
          </p:cNvSpPr>
          <p:nvPr>
            <p:ph type="body" sz="half" idx="2"/>
          </p:nvPr>
        </p:nvSpPr>
        <p:spPr>
          <a:xfrm>
            <a:off x="1024467" y="2149642"/>
            <a:ext cx="10144654" cy="3112169"/>
          </a:xfrm>
        </p:spPr>
        <p:txBody>
          <a:bodyPr>
            <a:noAutofit/>
          </a:bodyPr>
          <a:lstStyle/>
          <a:p>
            <a:r>
              <a:rPr lang="en-US" sz="2800" dirty="0">
                <a:latin typeface="Times New Roman" panose="02020603050405020304" pitchFamily="18" charset="0"/>
                <a:cs typeface="Times New Roman" panose="02020603050405020304" pitchFamily="18" charset="0"/>
              </a:rPr>
              <a:t>NAME      : LOKESH D</a:t>
            </a:r>
          </a:p>
          <a:p>
            <a:r>
              <a:rPr lang="en-US" sz="2800" dirty="0">
                <a:latin typeface="Times New Roman" panose="02020603050405020304" pitchFamily="18" charset="0"/>
                <a:cs typeface="Times New Roman" panose="02020603050405020304" pitchFamily="18" charset="0"/>
              </a:rPr>
              <a:t>REG.NO   : 212921106044</a:t>
            </a:r>
          </a:p>
          <a:p>
            <a:r>
              <a:rPr lang="en-US" sz="2800" dirty="0">
                <a:latin typeface="Times New Roman" panose="02020603050405020304" pitchFamily="18" charset="0"/>
                <a:cs typeface="Times New Roman" panose="02020603050405020304" pitchFamily="18" charset="0"/>
              </a:rPr>
              <a:t>DEPT        : ECE</a:t>
            </a:r>
          </a:p>
          <a:p>
            <a:r>
              <a:rPr lang="en-US" sz="2800" dirty="0">
                <a:latin typeface="Times New Roman" panose="02020603050405020304" pitchFamily="18" charset="0"/>
                <a:cs typeface="Times New Roman" panose="02020603050405020304" pitchFamily="18" charset="0"/>
              </a:rPr>
              <a:t>YEAR       : III</a:t>
            </a:r>
          </a:p>
          <a:p>
            <a:r>
              <a:rPr lang="en-US" sz="2800" dirty="0">
                <a:latin typeface="Times New Roman" panose="02020603050405020304" pitchFamily="18" charset="0"/>
                <a:cs typeface="Times New Roman" panose="02020603050405020304" pitchFamily="18" charset="0"/>
              </a:rPr>
              <a:t>COLLEGE: ST.JOSEPH COLLEGE OF ENGINEERING-2129</a:t>
            </a:r>
          </a:p>
          <a:p>
            <a:r>
              <a:rPr lang="en-US" sz="2800" dirty="0">
                <a:latin typeface="Times New Roman" panose="02020603050405020304" pitchFamily="18" charset="0"/>
                <a:cs typeface="Times New Roman" panose="02020603050405020304" pitchFamily="18" charset="0"/>
              </a:rPr>
              <a:t>DOMAIN  : INTERNET OF THINGS</a:t>
            </a:r>
          </a:p>
        </p:txBody>
      </p:sp>
      <p:sp>
        <p:nvSpPr>
          <p:cNvPr id="8" name="TextBox 7">
            <a:extLst>
              <a:ext uri="{FF2B5EF4-FFF2-40B4-BE49-F238E27FC236}">
                <a16:creationId xmlns:a16="http://schemas.microsoft.com/office/drawing/2014/main" id="{DB55C649-5C54-10D0-7782-3D14E96ACFCD}"/>
              </a:ext>
            </a:extLst>
          </p:cNvPr>
          <p:cNvSpPr txBox="1"/>
          <p:nvPr/>
        </p:nvSpPr>
        <p:spPr>
          <a:xfrm flipH="1">
            <a:off x="7074567" y="5261812"/>
            <a:ext cx="3850103" cy="1077218"/>
          </a:xfrm>
          <a:prstGeom prst="rect">
            <a:avLst/>
          </a:prstGeom>
          <a:noFill/>
        </p:spPr>
        <p:txBody>
          <a:bodyPr wrap="square" rtlCol="0">
            <a:spAutoFit/>
          </a:bodyPr>
          <a:lstStyle/>
          <a:p>
            <a:r>
              <a:rPr lang="en-US" sz="3200" b="1" dirty="0">
                <a:latin typeface="Forte" panose="03060902040502070203" pitchFamily="66" charset="0"/>
              </a:rPr>
              <a:t>SUBMITTED BY</a:t>
            </a:r>
          </a:p>
          <a:p>
            <a:pPr algn="ctr"/>
            <a:r>
              <a:rPr lang="en-US" sz="3200" b="1" dirty="0">
                <a:latin typeface="Forte" panose="03060902040502070203" pitchFamily="66" charset="0"/>
              </a:rPr>
              <a:t> </a:t>
            </a:r>
            <a:r>
              <a:rPr lang="en-US" sz="2800" b="1" i="1" u="sng" dirty="0">
                <a:latin typeface="Forte" panose="03060902040502070203" pitchFamily="66" charset="0"/>
              </a:rPr>
              <a:t>LOKESH.D</a:t>
            </a:r>
          </a:p>
        </p:txBody>
      </p:sp>
    </p:spTree>
    <p:extLst>
      <p:ext uri="{BB962C8B-B14F-4D97-AF65-F5344CB8AC3E}">
        <p14:creationId xmlns:p14="http://schemas.microsoft.com/office/powerpoint/2010/main" val="3700719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0FD1F8-3186-25A0-64C1-380EA0754B52}"/>
              </a:ext>
            </a:extLst>
          </p:cNvPr>
          <p:cNvSpPr txBox="1"/>
          <p:nvPr/>
        </p:nvSpPr>
        <p:spPr>
          <a:xfrm>
            <a:off x="3224464" y="2679032"/>
            <a:ext cx="6705600" cy="1200329"/>
          </a:xfrm>
          <a:prstGeom prst="rect">
            <a:avLst/>
          </a:prstGeom>
          <a:noFill/>
        </p:spPr>
        <p:txBody>
          <a:bodyPr wrap="square" rtlCol="0">
            <a:spAutoFit/>
          </a:bodyPr>
          <a:lstStyle/>
          <a:p>
            <a:r>
              <a:rPr lang="en-US" sz="7200" dirty="0">
                <a:latin typeface="Forte" panose="03060902040502070203" pitchFamily="66" charset="0"/>
              </a:rPr>
              <a:t>THANK YOU</a:t>
            </a:r>
          </a:p>
        </p:txBody>
      </p:sp>
    </p:spTree>
    <p:extLst>
      <p:ext uri="{BB962C8B-B14F-4D97-AF65-F5344CB8AC3E}">
        <p14:creationId xmlns:p14="http://schemas.microsoft.com/office/powerpoint/2010/main" val="1199870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2E3A81-F460-75BB-4A49-23FD73F6AC83}"/>
              </a:ext>
            </a:extLst>
          </p:cNvPr>
          <p:cNvSpPr>
            <a:spLocks noGrp="1"/>
          </p:cNvSpPr>
          <p:nvPr>
            <p:ph type="title"/>
          </p:nvPr>
        </p:nvSpPr>
        <p:spPr>
          <a:xfrm>
            <a:off x="4235116" y="288758"/>
            <a:ext cx="6464968" cy="1171074"/>
          </a:xfrm>
        </p:spPr>
        <p:txBody>
          <a:bodyPr>
            <a:noAutofit/>
          </a:bodyPr>
          <a:lstStyle/>
          <a:p>
            <a:r>
              <a:rPr lang="en-US" sz="4800" b="1" dirty="0">
                <a:latin typeface="Times New Roman" panose="02020603050405020304" pitchFamily="18" charset="0"/>
                <a:cs typeface="Times New Roman" panose="02020603050405020304" pitchFamily="18" charset="0"/>
              </a:rPr>
              <a:t>ABSTRACT</a:t>
            </a:r>
          </a:p>
        </p:txBody>
      </p:sp>
      <p:sp>
        <p:nvSpPr>
          <p:cNvPr id="5" name="Content Placeholder 4">
            <a:extLst>
              <a:ext uri="{FF2B5EF4-FFF2-40B4-BE49-F238E27FC236}">
                <a16:creationId xmlns:a16="http://schemas.microsoft.com/office/drawing/2014/main" id="{974AD685-B973-F941-BD4A-46610202FECD}"/>
              </a:ext>
            </a:extLst>
          </p:cNvPr>
          <p:cNvSpPr>
            <a:spLocks noGrp="1"/>
          </p:cNvSpPr>
          <p:nvPr>
            <p:ph idx="1"/>
          </p:nvPr>
        </p:nvSpPr>
        <p:spPr>
          <a:xfrm>
            <a:off x="838200" y="1459832"/>
            <a:ext cx="10515600" cy="4717131"/>
          </a:xfrm>
        </p:spPr>
        <p:txBody>
          <a:bodyPr>
            <a:noAutofit/>
          </a:bodyPr>
          <a:lstStyle/>
          <a:p>
            <a:r>
              <a:rPr lang="en-US" sz="3200" dirty="0">
                <a:latin typeface="Times New Roman" panose="02020603050405020304" pitchFamily="18" charset="0"/>
                <a:cs typeface="Times New Roman" panose="02020603050405020304" pitchFamily="18" charset="0"/>
              </a:rPr>
              <a:t>In the cutting edge world, the advances are definitely grown, yet at the same time the cleanliness in our nation is under risk. The abstract of this paper is to deliver clean and hygiene toilets. All the public toilets should be clean and hygiene. In our country, our government has introduced the scheme called “Swachh Bharat” (Clean India). Keeping the toilets uncontaminated is the one of the objective of Clean India scheme. This paper can be helpful to encourage the clean India project. In future, it can show the major part in clean India scheme. In an Existing system, they are focused only on identifying the dirt in the toilets.</a:t>
            </a:r>
          </a:p>
        </p:txBody>
      </p:sp>
    </p:spTree>
    <p:extLst>
      <p:ext uri="{BB962C8B-B14F-4D97-AF65-F5344CB8AC3E}">
        <p14:creationId xmlns:p14="http://schemas.microsoft.com/office/powerpoint/2010/main" val="2171791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6EA22-1BDD-82BB-05C3-3F5F3A2AF105}"/>
              </a:ext>
            </a:extLst>
          </p:cNvPr>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KEY WORDS</a:t>
            </a:r>
          </a:p>
        </p:txBody>
      </p:sp>
      <p:sp>
        <p:nvSpPr>
          <p:cNvPr id="3" name="Content Placeholder 2">
            <a:extLst>
              <a:ext uri="{FF2B5EF4-FFF2-40B4-BE49-F238E27FC236}">
                <a16:creationId xmlns:a16="http://schemas.microsoft.com/office/drawing/2014/main" id="{684B890E-DFD1-FB92-BA25-2B4D605A9F04}"/>
              </a:ext>
            </a:extLst>
          </p:cNvPr>
          <p:cNvSpPr>
            <a:spLocks noGrp="1"/>
          </p:cNvSpPr>
          <p:nvPr>
            <p:ph idx="1"/>
          </p:nvPr>
        </p:nvSpPr>
        <p:spPr/>
        <p:txBody>
          <a:bodyPr>
            <a:normAutofit/>
          </a:bodyPr>
          <a:lstStyle/>
          <a:p>
            <a:pPr>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Smell Sensor</a:t>
            </a:r>
          </a:p>
          <a:p>
            <a:pPr>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IR Sensor</a:t>
            </a:r>
          </a:p>
          <a:p>
            <a:pPr>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Sonic Sensor</a:t>
            </a:r>
          </a:p>
          <a:p>
            <a:pPr>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RFID Reader</a:t>
            </a:r>
          </a:p>
          <a:p>
            <a:pPr>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IOT</a:t>
            </a:r>
          </a:p>
        </p:txBody>
      </p:sp>
    </p:spTree>
    <p:extLst>
      <p:ext uri="{BB962C8B-B14F-4D97-AF65-F5344CB8AC3E}">
        <p14:creationId xmlns:p14="http://schemas.microsoft.com/office/powerpoint/2010/main" val="2444413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DB9E-348F-909C-79F0-2720C0D5B2E3}"/>
              </a:ext>
            </a:extLst>
          </p:cNvPr>
          <p:cNvSpPr>
            <a:spLocks noGrp="1"/>
          </p:cNvSpPr>
          <p:nvPr>
            <p:ph type="title"/>
          </p:nvPr>
        </p:nvSpPr>
        <p:spPr>
          <a:xfrm>
            <a:off x="4924926" y="336883"/>
            <a:ext cx="6581273" cy="1203159"/>
          </a:xfrm>
        </p:spPr>
        <p:txBody>
          <a:bodyPr>
            <a:noAutofit/>
          </a:bodyPr>
          <a:lstStyle/>
          <a:p>
            <a:pPr algn="l"/>
            <a:r>
              <a:rPr lang="en-US" sz="4800" b="1" dirty="0">
                <a:latin typeface="Times New Roman" panose="02020603050405020304" pitchFamily="18" charset="0"/>
                <a:cs typeface="Times New Roman" panose="02020603050405020304" pitchFamily="18" charset="0"/>
              </a:rPr>
              <a:t>ABSTRACT [</a:t>
            </a:r>
            <a:r>
              <a:rPr lang="en-US" sz="4800" b="1" dirty="0" err="1">
                <a:latin typeface="Times New Roman" panose="02020603050405020304" pitchFamily="18" charset="0"/>
                <a:cs typeface="Times New Roman" panose="02020603050405020304" pitchFamily="18" charset="0"/>
              </a:rPr>
              <a:t>cont’s</a:t>
            </a:r>
            <a:r>
              <a:rPr lang="en-US" sz="4800"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7E092242-0CFF-2E9A-A9C1-F257F59FD9D1}"/>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 In our proposed system, we have determined on keeping clean toilets, observing the sweeper’s working activities. It can dodge many syndromes. It may create the consciousness amongst people about the toilet management. Therefore, our development is to use safe and hygienic toilets. This paper is based on IOT and image-processing concepts using different sensors like smell sensor, IR sensor, sonic sensor, RFID reader. By using these sensors, we can create the smart toilets.</a:t>
            </a:r>
            <a:endParaRPr lang="en-US" sz="3200" dirty="0"/>
          </a:p>
        </p:txBody>
      </p:sp>
    </p:spTree>
    <p:extLst>
      <p:ext uri="{BB962C8B-B14F-4D97-AF65-F5344CB8AC3E}">
        <p14:creationId xmlns:p14="http://schemas.microsoft.com/office/powerpoint/2010/main" val="4288126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CE5F5-A6C2-1E21-7E8B-977441F5E266}"/>
              </a:ext>
            </a:extLst>
          </p:cNvPr>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5629CE0-3970-6658-E857-0EC19D47171D}"/>
              </a:ext>
            </a:extLst>
          </p:cNvPr>
          <p:cNvSpPr>
            <a:spLocks noGrp="1"/>
          </p:cNvSpPr>
          <p:nvPr>
            <p:ph idx="1"/>
          </p:nvPr>
        </p:nvSpPr>
        <p:spPr/>
        <p:txBody>
          <a:bodyPr>
            <a:noAutofit/>
          </a:bodyPr>
          <a:lstStyle/>
          <a:p>
            <a:r>
              <a:rPr lang="en-US" sz="3200" dirty="0"/>
              <a:t>In our country, people do not have enough knowledge of using toilets. This leads to several diseases, such as Malaria, Hepatitis, Flu, Cholera, Streptococcus, Typhoid, etc. Hence we introduce the concept in the IOT called "Swachh Shithouse" The term Swachh means ‘Clean’. Then the term Shithouse means ‘Toilet’. </a:t>
            </a:r>
          </a:p>
        </p:txBody>
      </p:sp>
    </p:spTree>
    <p:extLst>
      <p:ext uri="{BB962C8B-B14F-4D97-AF65-F5344CB8AC3E}">
        <p14:creationId xmlns:p14="http://schemas.microsoft.com/office/powerpoint/2010/main" val="904842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90B7B-79AB-D606-CBF8-AB76AB1D997E}"/>
              </a:ext>
            </a:extLst>
          </p:cNvPr>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INTRO [</a:t>
            </a:r>
            <a:r>
              <a:rPr lang="en-US" sz="4400" b="1" dirty="0" err="1">
                <a:latin typeface="Times New Roman" panose="02020603050405020304" pitchFamily="18" charset="0"/>
                <a:cs typeface="Times New Roman" panose="02020603050405020304" pitchFamily="18" charset="0"/>
              </a:rPr>
              <a:t>Cont’s</a:t>
            </a:r>
            <a:r>
              <a:rPr lang="en-US" sz="4400"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D4626536-E917-77A6-E1F5-8B919654CFD0}"/>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It is introduce to use and maintain the toilets in the clean and hygienic way. The project is based on IOT concepts using different sensors like smell sensor, dirt sensor, sonic sensor, RFID reader, Database. Using these materials we are trying to provide the clean toilets and create the awareness among the people.</a:t>
            </a:r>
          </a:p>
        </p:txBody>
      </p:sp>
    </p:spTree>
    <p:extLst>
      <p:ext uri="{BB962C8B-B14F-4D97-AF65-F5344CB8AC3E}">
        <p14:creationId xmlns:p14="http://schemas.microsoft.com/office/powerpoint/2010/main" val="1461255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00A02-9AD0-7CFD-F9B4-A1593DFEE61E}"/>
              </a:ext>
            </a:extLst>
          </p:cNvPr>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Scope of  the project</a:t>
            </a:r>
          </a:p>
        </p:txBody>
      </p:sp>
      <p:sp>
        <p:nvSpPr>
          <p:cNvPr id="3" name="Content Placeholder 2">
            <a:extLst>
              <a:ext uri="{FF2B5EF4-FFF2-40B4-BE49-F238E27FC236}">
                <a16:creationId xmlns:a16="http://schemas.microsoft.com/office/drawing/2014/main" id="{6D955788-6CA5-5C66-3544-4D34283B0E86}"/>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In this paper we are going to provide the clean toilet. This paper can create the awareness among the people about the clean and hygienic toilets. This paper can ensure the responsibilities of the sweeper. Finally, this concept is the one of the stepping stone to the “Clean and disease free India”.</a:t>
            </a:r>
          </a:p>
        </p:txBody>
      </p:sp>
    </p:spTree>
    <p:extLst>
      <p:ext uri="{BB962C8B-B14F-4D97-AF65-F5344CB8AC3E}">
        <p14:creationId xmlns:p14="http://schemas.microsoft.com/office/powerpoint/2010/main" val="606998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FB2C6A-36BC-C670-96BA-8D08323C4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88168"/>
            <a:ext cx="12192000" cy="5269831"/>
          </a:xfrm>
          <a:prstGeom prst="rect">
            <a:avLst/>
          </a:prstGeom>
        </p:spPr>
      </p:pic>
      <p:sp>
        <p:nvSpPr>
          <p:cNvPr id="6" name="TextBox 5">
            <a:extLst>
              <a:ext uri="{FF2B5EF4-FFF2-40B4-BE49-F238E27FC236}">
                <a16:creationId xmlns:a16="http://schemas.microsoft.com/office/drawing/2014/main" id="{DC73FE24-2A7D-4CE2-D708-EB656C9DA5CE}"/>
              </a:ext>
            </a:extLst>
          </p:cNvPr>
          <p:cNvSpPr txBox="1"/>
          <p:nvPr/>
        </p:nvSpPr>
        <p:spPr>
          <a:xfrm>
            <a:off x="561473" y="368968"/>
            <a:ext cx="6769769" cy="923330"/>
          </a:xfrm>
          <a:prstGeom prst="rect">
            <a:avLst/>
          </a:prstGeom>
          <a:noFill/>
        </p:spPr>
        <p:txBody>
          <a:bodyPr wrap="square" rtlCol="0">
            <a:spAutoFit/>
          </a:bodyPr>
          <a:lstStyle/>
          <a:p>
            <a:r>
              <a:rPr lang="en-US" sz="5400" dirty="0"/>
              <a:t>DESIGN PRINCIPLE</a:t>
            </a:r>
          </a:p>
        </p:txBody>
      </p:sp>
    </p:spTree>
    <p:extLst>
      <p:ext uri="{BB962C8B-B14F-4D97-AF65-F5344CB8AC3E}">
        <p14:creationId xmlns:p14="http://schemas.microsoft.com/office/powerpoint/2010/main" val="3186779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3EA139-C977-2ABD-0512-2DBF52B60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74" y="2101515"/>
            <a:ext cx="11373852" cy="4594559"/>
          </a:xfrm>
          <a:prstGeom prst="rect">
            <a:avLst/>
          </a:prstGeom>
        </p:spPr>
      </p:pic>
      <p:sp>
        <p:nvSpPr>
          <p:cNvPr id="4" name="TextBox 3">
            <a:extLst>
              <a:ext uri="{FF2B5EF4-FFF2-40B4-BE49-F238E27FC236}">
                <a16:creationId xmlns:a16="http://schemas.microsoft.com/office/drawing/2014/main" id="{C9ACF86A-246C-C0AF-8378-E3BF04443952}"/>
              </a:ext>
            </a:extLst>
          </p:cNvPr>
          <p:cNvSpPr txBox="1"/>
          <p:nvPr/>
        </p:nvSpPr>
        <p:spPr>
          <a:xfrm flipH="1">
            <a:off x="256673" y="818146"/>
            <a:ext cx="6673515" cy="923330"/>
          </a:xfrm>
          <a:prstGeom prst="rect">
            <a:avLst/>
          </a:prstGeom>
          <a:noFill/>
        </p:spPr>
        <p:txBody>
          <a:bodyPr wrap="square" rtlCol="0">
            <a:spAutoFit/>
          </a:bodyPr>
          <a:lstStyle/>
          <a:p>
            <a:r>
              <a:rPr lang="en-US" sz="5400" dirty="0">
                <a:latin typeface="Times New Roman" panose="02020603050405020304" pitchFamily="18" charset="0"/>
                <a:cs typeface="Times New Roman" panose="02020603050405020304" pitchFamily="18" charset="0"/>
              </a:rPr>
              <a:t>BLOCK DIAGRAM</a:t>
            </a:r>
          </a:p>
        </p:txBody>
      </p:sp>
    </p:spTree>
    <p:extLst>
      <p:ext uri="{BB962C8B-B14F-4D97-AF65-F5344CB8AC3E}">
        <p14:creationId xmlns:p14="http://schemas.microsoft.com/office/powerpoint/2010/main" val="68481193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37</TotalTime>
  <Words>468</Words>
  <Application>Microsoft Office PowerPoint</Application>
  <PresentationFormat>Widescreen</PresentationFormat>
  <Paragraphs>28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Vapor Trail</vt:lpstr>
      <vt:lpstr>SMART PUBLIC RESTROOM USING IOT(phase-ii)</vt:lpstr>
      <vt:lpstr>ABSTRACT</vt:lpstr>
      <vt:lpstr>KEY WORDS</vt:lpstr>
      <vt:lpstr>ABSTRACT [cont’s]</vt:lpstr>
      <vt:lpstr>introduction</vt:lpstr>
      <vt:lpstr>INTRO [Cont’s]</vt:lpstr>
      <vt:lpstr>Scope of  the project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lokeshdurai10@gmail.com</dc:creator>
  <cp:lastModifiedBy>lokeshdurai10@gmail.com</cp:lastModifiedBy>
  <cp:revision>2</cp:revision>
  <dcterms:created xsi:type="dcterms:W3CDTF">2023-10-10T09:39:10Z</dcterms:created>
  <dcterms:modified xsi:type="dcterms:W3CDTF">2023-10-11T02:26:58Z</dcterms:modified>
</cp:coreProperties>
</file>