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2" r:id="rId2"/>
    <p:sldId id="263"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F5C79-E3B3-4BB5-A7DC-B1A66478BAF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428239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F5C79-E3B3-4BB5-A7DC-B1A66478BAF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266315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F5C79-E3B3-4BB5-A7DC-B1A66478BAF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1357028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F5C79-E3B3-4BB5-A7DC-B1A66478BAF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DB7DE-3454-4F4C-8B87-5085AC1DE48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249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7DFA5-ED5D-48B7-9E10-77C5BE0C1925}"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BCA99-D982-4EA8-9CC7-FB7882FBBE1A}" type="slidenum">
              <a:rPr lang="en-US" smtClean="0"/>
              <a:t>‹#›</a:t>
            </a:fld>
            <a:endParaRPr lang="en-US"/>
          </a:p>
        </p:txBody>
      </p:sp>
    </p:spTree>
    <p:extLst>
      <p:ext uri="{BB962C8B-B14F-4D97-AF65-F5344CB8AC3E}">
        <p14:creationId xmlns:p14="http://schemas.microsoft.com/office/powerpoint/2010/main" val="865125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7F5C79-E3B3-4BB5-A7DC-B1A66478BAF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1472751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7F5C79-E3B3-4BB5-A7DC-B1A66478BAF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2155880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F5C79-E3B3-4BB5-A7DC-B1A66478BAF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3507961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F5C79-E3B3-4BB5-A7DC-B1A66478BAF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275474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F5C79-E3B3-4BB5-A7DC-B1A66478BAF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402150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F5C79-E3B3-4BB5-A7DC-B1A66478BAF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116315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F5C79-E3B3-4BB5-A7DC-B1A66478BAF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414962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F5C79-E3B3-4BB5-A7DC-B1A66478BAF8}"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235783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F5C79-E3B3-4BB5-A7DC-B1A66478BAF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92552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F5C79-E3B3-4BB5-A7DC-B1A66478BAF8}"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1089919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F5C79-E3B3-4BB5-A7DC-B1A66478BAF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183078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7F5C79-E3B3-4BB5-A7DC-B1A66478BAF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6DB7DE-3454-4F4C-8B87-5085AC1DE48C}" type="slidenum">
              <a:rPr lang="en-US" smtClean="0"/>
              <a:t>‹#›</a:t>
            </a:fld>
            <a:endParaRPr lang="en-US"/>
          </a:p>
        </p:txBody>
      </p:sp>
    </p:spTree>
    <p:extLst>
      <p:ext uri="{BB962C8B-B14F-4D97-AF65-F5344CB8AC3E}">
        <p14:creationId xmlns:p14="http://schemas.microsoft.com/office/powerpoint/2010/main" val="24252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7F5C79-E3B3-4BB5-A7DC-B1A66478BAF8}" type="datetimeFigureOut">
              <a:rPr lang="en-US" smtClean="0"/>
              <a:t>10/31/2023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96DB7DE-3454-4F4C-8B87-5085AC1DE48C}" type="slidenum">
              <a:rPr lang="en-US" smtClean="0"/>
              <a:t>‹#›</a:t>
            </a:fld>
            <a:endParaRPr lang="en-US"/>
          </a:p>
        </p:txBody>
      </p:sp>
    </p:spTree>
    <p:extLst>
      <p:ext uri="{BB962C8B-B14F-4D97-AF65-F5344CB8AC3E}">
        <p14:creationId xmlns:p14="http://schemas.microsoft.com/office/powerpoint/2010/main" val="238971920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95BD10-898C-9176-FE5D-70A57251B1DD}"/>
              </a:ext>
            </a:extLst>
          </p:cNvPr>
          <p:cNvSpPr>
            <a:spLocks noGrp="1"/>
          </p:cNvSpPr>
          <p:nvPr>
            <p:ph type="title"/>
          </p:nvPr>
        </p:nvSpPr>
        <p:spPr>
          <a:xfrm>
            <a:off x="1892967" y="-929389"/>
            <a:ext cx="8646695" cy="2525578"/>
          </a:xfrm>
        </p:spPr>
        <p:txBody>
          <a:bodyPr>
            <a:normAutofit/>
          </a:bodyPr>
          <a:lstStyle/>
          <a:p>
            <a:pPr algn="ctr"/>
            <a:r>
              <a:rPr lang="en-US" sz="4400" b="1" dirty="0">
                <a:latin typeface="Times New Roman" panose="02020603050405020304" pitchFamily="18" charset="0"/>
                <a:cs typeface="Times New Roman" panose="02020603050405020304" pitchFamily="18" charset="0"/>
              </a:rPr>
              <a:t>SMART PUBLIC RESTROOM USING IOT(</a:t>
            </a:r>
            <a:r>
              <a:rPr lang="en-US" sz="2400" b="1" dirty="0">
                <a:latin typeface="Times New Roman" panose="02020603050405020304" pitchFamily="18" charset="0"/>
                <a:cs typeface="Times New Roman" panose="02020603050405020304" pitchFamily="18" charset="0"/>
              </a:rPr>
              <a:t>phase-iii</a:t>
            </a:r>
            <a:r>
              <a:rPr lang="en-US" sz="4400" b="1" dirty="0">
                <a:latin typeface="Times New Roman" panose="02020603050405020304" pitchFamily="18" charset="0"/>
                <a:cs typeface="Times New Roman" panose="02020603050405020304" pitchFamily="18" charset="0"/>
              </a:rPr>
              <a:t>)</a:t>
            </a:r>
          </a:p>
        </p:txBody>
      </p:sp>
      <p:sp>
        <p:nvSpPr>
          <p:cNvPr id="7" name="Text Placeholder 6">
            <a:extLst>
              <a:ext uri="{FF2B5EF4-FFF2-40B4-BE49-F238E27FC236}">
                <a16:creationId xmlns:a16="http://schemas.microsoft.com/office/drawing/2014/main" id="{4E3BCE4C-442C-3408-090D-A82DEC641C14}"/>
              </a:ext>
            </a:extLst>
          </p:cNvPr>
          <p:cNvSpPr>
            <a:spLocks noGrp="1"/>
          </p:cNvSpPr>
          <p:nvPr>
            <p:ph type="body" sz="half" idx="2"/>
          </p:nvPr>
        </p:nvSpPr>
        <p:spPr>
          <a:xfrm>
            <a:off x="1024467" y="1596190"/>
            <a:ext cx="10144654" cy="3665622"/>
          </a:xfrm>
        </p:spPr>
        <p:txBody>
          <a:bodyPr>
            <a:noAutofit/>
          </a:bodyPr>
          <a:lstStyle/>
          <a:p>
            <a:r>
              <a:rPr lang="en-US" sz="2800" dirty="0">
                <a:latin typeface="Times New Roman" panose="02020603050405020304" pitchFamily="18" charset="0"/>
                <a:cs typeface="Times New Roman" panose="02020603050405020304" pitchFamily="18" charset="0"/>
              </a:rPr>
              <a:t>NAME      : LOKESH D</a:t>
            </a:r>
          </a:p>
          <a:p>
            <a:r>
              <a:rPr lang="en-US" sz="2800" dirty="0">
                <a:latin typeface="Times New Roman" panose="02020603050405020304" pitchFamily="18" charset="0"/>
                <a:cs typeface="Times New Roman" panose="02020603050405020304" pitchFamily="18" charset="0"/>
              </a:rPr>
              <a:t>REG.NO   : 212921106044</a:t>
            </a:r>
          </a:p>
          <a:p>
            <a:r>
              <a:rPr lang="en-US" sz="2800" dirty="0">
                <a:latin typeface="Times New Roman" panose="02020603050405020304" pitchFamily="18" charset="0"/>
                <a:cs typeface="Times New Roman" panose="02020603050405020304" pitchFamily="18" charset="0"/>
              </a:rPr>
              <a:t>DEPT        : ECE</a:t>
            </a:r>
          </a:p>
          <a:p>
            <a:r>
              <a:rPr lang="en-US" sz="2800" dirty="0">
                <a:latin typeface="Times New Roman" panose="02020603050405020304" pitchFamily="18" charset="0"/>
                <a:cs typeface="Times New Roman" panose="02020603050405020304" pitchFamily="18" charset="0"/>
              </a:rPr>
              <a:t>YEAR       : III</a:t>
            </a:r>
          </a:p>
          <a:p>
            <a:r>
              <a:rPr lang="en-US" sz="2800" dirty="0">
                <a:latin typeface="Times New Roman" panose="02020603050405020304" pitchFamily="18" charset="0"/>
                <a:cs typeface="Times New Roman" panose="02020603050405020304" pitchFamily="18" charset="0"/>
              </a:rPr>
              <a:t>COLLEGE: ST.JOSEPH COLLEGE OF ENGINEERING-2129</a:t>
            </a:r>
          </a:p>
          <a:p>
            <a:r>
              <a:rPr lang="en-US" sz="2800" dirty="0">
                <a:latin typeface="Times New Roman" panose="02020603050405020304" pitchFamily="18" charset="0"/>
                <a:cs typeface="Times New Roman" panose="02020603050405020304" pitchFamily="18" charset="0"/>
              </a:rPr>
              <a:t>DOMAIN  : INTERNET OF THINGS</a:t>
            </a:r>
          </a:p>
        </p:txBody>
      </p:sp>
      <p:sp>
        <p:nvSpPr>
          <p:cNvPr id="8" name="TextBox 7">
            <a:extLst>
              <a:ext uri="{FF2B5EF4-FFF2-40B4-BE49-F238E27FC236}">
                <a16:creationId xmlns:a16="http://schemas.microsoft.com/office/drawing/2014/main" id="{DB55C649-5C54-10D0-7782-3D14E96ACFCD}"/>
              </a:ext>
            </a:extLst>
          </p:cNvPr>
          <p:cNvSpPr txBox="1"/>
          <p:nvPr/>
        </p:nvSpPr>
        <p:spPr>
          <a:xfrm>
            <a:off x="8364511" y="5456420"/>
            <a:ext cx="4152275" cy="1077218"/>
          </a:xfrm>
          <a:prstGeom prst="rect">
            <a:avLst/>
          </a:prstGeom>
          <a:noFill/>
        </p:spPr>
        <p:txBody>
          <a:bodyPr wrap="square" rtlCol="0">
            <a:spAutoFit/>
          </a:bodyPr>
          <a:lstStyle/>
          <a:p>
            <a:r>
              <a:rPr lang="en-US" sz="3200" b="1" dirty="0">
                <a:latin typeface="Forte" panose="03060902040502070203" pitchFamily="66" charset="0"/>
              </a:rPr>
              <a:t>SUBMITTED BY</a:t>
            </a:r>
          </a:p>
          <a:p>
            <a:pPr algn="ctr"/>
            <a:r>
              <a:rPr lang="en-US" sz="3200" b="1" dirty="0">
                <a:latin typeface="Forte" panose="03060902040502070203" pitchFamily="66" charset="0"/>
              </a:rPr>
              <a:t> </a:t>
            </a:r>
            <a:r>
              <a:rPr lang="en-US" sz="2800" b="1" i="1" u="sng" dirty="0">
                <a:latin typeface="Forte" panose="03060902040502070203" pitchFamily="66" charset="0"/>
              </a:rPr>
              <a:t>LOKESH.D</a:t>
            </a:r>
          </a:p>
        </p:txBody>
      </p:sp>
    </p:spTree>
    <p:extLst>
      <p:ext uri="{BB962C8B-B14F-4D97-AF65-F5344CB8AC3E}">
        <p14:creationId xmlns:p14="http://schemas.microsoft.com/office/powerpoint/2010/main" val="370071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BD0D83-3831-EC4A-12D9-8F41FD6AAF7A}"/>
              </a:ext>
            </a:extLst>
          </p:cNvPr>
          <p:cNvSpPr>
            <a:spLocks noGrp="1"/>
          </p:cNvSpPr>
          <p:nvPr>
            <p:ph type="title"/>
          </p:nvPr>
        </p:nvSpPr>
        <p:spPr>
          <a:xfrm>
            <a:off x="913795" y="272717"/>
            <a:ext cx="10353761" cy="794084"/>
          </a:xfrm>
        </p:spPr>
        <p:txBody>
          <a:bodyPr>
            <a:normAutofit/>
          </a:bodyPr>
          <a:lstStyle/>
          <a:p>
            <a:r>
              <a:rPr lang="en-US" sz="4000" dirty="0"/>
              <a:t>LITERATURE REVIEW</a:t>
            </a:r>
          </a:p>
        </p:txBody>
      </p:sp>
      <p:sp>
        <p:nvSpPr>
          <p:cNvPr id="5" name="Content Placeholder 4">
            <a:extLst>
              <a:ext uri="{FF2B5EF4-FFF2-40B4-BE49-F238E27FC236}">
                <a16:creationId xmlns:a16="http://schemas.microsoft.com/office/drawing/2014/main" id="{3020BC9F-57F3-74F9-222A-1A78F3EE681E}"/>
              </a:ext>
            </a:extLst>
          </p:cNvPr>
          <p:cNvSpPr>
            <a:spLocks noGrp="1"/>
          </p:cNvSpPr>
          <p:nvPr>
            <p:ph idx="1"/>
          </p:nvPr>
        </p:nvSpPr>
        <p:spPr>
          <a:xfrm>
            <a:off x="913795" y="1235243"/>
            <a:ext cx="11165910" cy="4555958"/>
          </a:xfrm>
        </p:spPr>
        <p:txBody>
          <a:bodyPr>
            <a:noAutofit/>
          </a:bodyPr>
          <a:lstStyle/>
          <a:p>
            <a:pPr marL="0" indent="0">
              <a:buNone/>
            </a:pPr>
            <a:r>
              <a:rPr lang="en-US" sz="2400" dirty="0" err="1">
                <a:latin typeface="Times New Roman" panose="02020603050405020304" pitchFamily="18" charset="0"/>
                <a:cs typeface="Times New Roman" panose="02020603050405020304" pitchFamily="18" charset="0"/>
              </a:rPr>
              <a:t>Kitisak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Osathanunkul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Kittikorn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Hantrakul</a:t>
            </a:r>
            <a:r>
              <a:rPr lang="en-US" sz="2400" dirty="0">
                <a:latin typeface="Times New Roman" panose="02020603050405020304" pitchFamily="18" charset="0"/>
                <a:cs typeface="Times New Roman" panose="02020603050405020304" pitchFamily="18" charset="0"/>
              </a:rPr>
              <a:t>, Part </a:t>
            </a:r>
            <a:r>
              <a:rPr lang="en-US" sz="2400" dirty="0" err="1">
                <a:latin typeface="Times New Roman" panose="02020603050405020304" pitchFamily="18" charset="0"/>
                <a:cs typeface="Times New Roman" panose="02020603050405020304" pitchFamily="18" charset="0"/>
              </a:rPr>
              <a:t>Pramokcho</a:t>
            </a:r>
            <a:r>
              <a:rPr lang="en-US" sz="2400" dirty="0">
                <a:latin typeface="Times New Roman" panose="02020603050405020304" pitchFamily="18" charset="0"/>
                <a:cs typeface="Times New Roman" panose="02020603050405020304" pitchFamily="18" charset="0"/>
              </a:rPr>
              <a:t>(2017) has proposed “Configurable Automatic Smart Urinal Flusher based on MQTT Protocol”, This paper examines one probable way to cut the wastage of clean water used in a public toilet. [1]. The system uses MQTT as an underlying communication protocol. The protocol is used in gathering, governing, powerful and correcting the system. The results in the testing environment show that using a flushing duration for 2.5 seconds is enough to satisfy most users while wasting clean water as less as possible. There are two part are involved here. They are, 1. Automatic Flusher Part (AFP) 2. Server part The AFP detects if there is an object in front of its infrared sensor. When a user stands in front of the urinal, an infrared sensor can detect the user. If the user keeps staying in front of the sensor for 3 seconds continuously, it is considered that a user is currently using a urinal. After the urinal has been flushed AFP </a:t>
            </a:r>
            <a:r>
              <a:rPr lang="en-US" sz="2000" dirty="0"/>
              <a:t>unit also sends a MQTT message about it usage data to the server part.</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4809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E0B71-E98C-2E56-DEF9-18586730D9A4}"/>
              </a:ext>
            </a:extLst>
          </p:cNvPr>
          <p:cNvSpPr>
            <a:spLocks noGrp="1"/>
          </p:cNvSpPr>
          <p:nvPr>
            <p:ph type="title"/>
          </p:nvPr>
        </p:nvSpPr>
        <p:spPr>
          <a:xfrm>
            <a:off x="913795" y="-336884"/>
            <a:ext cx="10353761" cy="336885"/>
          </a:xfrm>
        </p:spPr>
        <p:txBody>
          <a:bodyPr>
            <a:normAutofit fontScale="90000"/>
          </a:bodyPr>
          <a:lstStyle/>
          <a:p>
            <a:endParaRPr lang="en-US" dirty="0"/>
          </a:p>
        </p:txBody>
      </p:sp>
      <p:sp>
        <p:nvSpPr>
          <p:cNvPr id="5" name="Content Placeholder 4">
            <a:extLst>
              <a:ext uri="{FF2B5EF4-FFF2-40B4-BE49-F238E27FC236}">
                <a16:creationId xmlns:a16="http://schemas.microsoft.com/office/drawing/2014/main" id="{9C9FA758-C3E2-6763-139C-D3EFFE949503}"/>
              </a:ext>
            </a:extLst>
          </p:cNvPr>
          <p:cNvSpPr>
            <a:spLocks noGrp="1"/>
          </p:cNvSpPr>
          <p:nvPr>
            <p:ph idx="1"/>
          </p:nvPr>
        </p:nvSpPr>
        <p:spPr>
          <a:xfrm>
            <a:off x="913795" y="368968"/>
            <a:ext cx="10353762" cy="542223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In server part, it receives the usage data from AFP unit. The usage data will be stored into a database for a future use. </a:t>
            </a:r>
          </a:p>
          <a:p>
            <a:pPr marL="0" indent="0">
              <a:buNone/>
            </a:pPr>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Kadge</a:t>
            </a:r>
            <a:r>
              <a:rPr lang="en-US" dirty="0">
                <a:latin typeface="Times New Roman" panose="02020603050405020304" pitchFamily="18" charset="0"/>
                <a:cs typeface="Times New Roman" panose="02020603050405020304" pitchFamily="18" charset="0"/>
              </a:rPr>
              <a:t>, A. K. </a:t>
            </a:r>
            <a:r>
              <a:rPr lang="en-US" dirty="0" err="1">
                <a:latin typeface="Times New Roman" panose="02020603050405020304" pitchFamily="18" charset="0"/>
                <a:cs typeface="Times New Roman" panose="02020603050405020304" pitchFamily="18" charset="0"/>
              </a:rPr>
              <a:t>Varute</a:t>
            </a:r>
            <a:r>
              <a:rPr lang="en-US" dirty="0">
                <a:latin typeface="Times New Roman" panose="02020603050405020304" pitchFamily="18" charset="0"/>
                <a:cs typeface="Times New Roman" panose="02020603050405020304" pitchFamily="18" charset="0"/>
              </a:rPr>
              <a:t>, P. G. Patil, P. R. </a:t>
            </a:r>
            <a:r>
              <a:rPr lang="en-US" dirty="0" err="1">
                <a:latin typeface="Times New Roman" panose="02020603050405020304" pitchFamily="18" charset="0"/>
                <a:cs typeface="Times New Roman" panose="02020603050405020304" pitchFamily="18" charset="0"/>
              </a:rPr>
              <a:t>Belukhi</a:t>
            </a:r>
            <a:r>
              <a:rPr lang="en-US" dirty="0">
                <a:latin typeface="Times New Roman" panose="02020603050405020304" pitchFamily="18" charset="0"/>
                <a:cs typeface="Times New Roman" panose="02020603050405020304" pitchFamily="18" charset="0"/>
              </a:rPr>
              <a:t>(2016) has proposed “Automatic Sewage Disposal System for Train”, Indian railways have 114,500 km of total track over a route of 65000 km and 7500 stations. While travelling by the train everyone expect healthy and hygienic surrounding. Feel uncomfortable due to the waste on the platform and the allied foul smell.[2] </a:t>
            </a:r>
          </a:p>
          <a:p>
            <a:pPr marL="0" indent="0">
              <a:buNone/>
            </a:pPr>
            <a:r>
              <a:rPr lang="en-US" dirty="0">
                <a:latin typeface="Times New Roman" panose="02020603050405020304" pitchFamily="18" charset="0"/>
                <a:cs typeface="Times New Roman" panose="02020603050405020304" pitchFamily="18" charset="0"/>
              </a:rPr>
              <a:t>Creates bad impression on foreign tourist .sanitation problem cause due to system in which train toilets dispose human waste openly on to tracks. In this system, they are using two mechanisms. They are sewage disposal mechanisms and track changing mechanisms.</a:t>
            </a:r>
          </a:p>
          <a:p>
            <a:pPr marL="0" indent="0">
              <a:buNone/>
            </a:pPr>
            <a:r>
              <a:rPr lang="en-US" dirty="0">
                <a:latin typeface="Times New Roman" panose="02020603050405020304" pitchFamily="18" charset="0"/>
                <a:cs typeface="Times New Roman" panose="02020603050405020304" pitchFamily="18" charset="0"/>
              </a:rPr>
              <a:t> In the sewage disposal mechanisms, the ultrasonic sensor and position sensor is used. The ultrasonic sensor can detects the depth of the sewage tank and the position sensor detects the proper place to dispose the sewage. After the proper detection of particular place, the solenoid valve on. Then the sewage disposal is done.</a:t>
            </a:r>
          </a:p>
        </p:txBody>
      </p:sp>
    </p:spTree>
    <p:extLst>
      <p:ext uri="{BB962C8B-B14F-4D97-AF65-F5344CB8AC3E}">
        <p14:creationId xmlns:p14="http://schemas.microsoft.com/office/powerpoint/2010/main" val="22096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0191-8E2B-AE1A-49B5-E8746EA1B46F}"/>
              </a:ext>
            </a:extLst>
          </p:cNvPr>
          <p:cNvSpPr>
            <a:spLocks noGrp="1"/>
          </p:cNvSpPr>
          <p:nvPr>
            <p:ph type="title"/>
          </p:nvPr>
        </p:nvSpPr>
        <p:spPr>
          <a:xfrm flipV="1">
            <a:off x="913795" y="-1315453"/>
            <a:ext cx="10353761" cy="593558"/>
          </a:xfrm>
        </p:spPr>
        <p:txBody>
          <a:bodyPr/>
          <a:lstStyle/>
          <a:p>
            <a:endParaRPr lang="en-US" dirty="0"/>
          </a:p>
        </p:txBody>
      </p:sp>
      <p:sp>
        <p:nvSpPr>
          <p:cNvPr id="3" name="Content Placeholder 2">
            <a:extLst>
              <a:ext uri="{FF2B5EF4-FFF2-40B4-BE49-F238E27FC236}">
                <a16:creationId xmlns:a16="http://schemas.microsoft.com/office/drawing/2014/main" id="{ADFEB2DF-5FDB-29C3-53D1-E3EAD142A897}"/>
              </a:ext>
            </a:extLst>
          </p:cNvPr>
          <p:cNvSpPr>
            <a:spLocks noGrp="1"/>
          </p:cNvSpPr>
          <p:nvPr>
            <p:ph idx="1"/>
          </p:nvPr>
        </p:nvSpPr>
        <p:spPr>
          <a:xfrm>
            <a:off x="272716" y="304800"/>
            <a:ext cx="11630526" cy="63526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Pandya Chintan, Yadav Jatin, </a:t>
            </a:r>
            <a:r>
              <a:rPr lang="en-US" dirty="0" err="1">
                <a:latin typeface="Times New Roman" panose="02020603050405020304" pitchFamily="18" charset="0"/>
                <a:cs typeface="Times New Roman" panose="02020603050405020304" pitchFamily="18" charset="0"/>
              </a:rPr>
              <a:t>Kareliya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Sanket</a:t>
            </a:r>
            <a:r>
              <a:rPr lang="en-US" dirty="0">
                <a:latin typeface="Times New Roman" panose="02020603050405020304" pitchFamily="18" charset="0"/>
                <a:cs typeface="Times New Roman" panose="02020603050405020304" pitchFamily="18" charset="0"/>
              </a:rPr>
              <a:t> 2015 has proposed “Automatic working bio-toilet tank for railway coaches”, Bio toilet tank is human waste disposal mechanism in area with no infrastructure facilities. That is easy to operate alternative to the tradition waste disposal system. In that project are two doors in tank, the one input door and second exit door.[3] The input door is on top of the tank and exit door is assembling inside the tank. The doors are open and close by using pneumatic cylinder. RPM controller is used to measure the speed of the train and transfer those details to proximity sensor, which can sends control over the train, Pneumatic cylinder is control by using RPM controller, Proximity sensor, and Compressed air tank. So, whole system is controlled with train speed. If the train speeds exceed 30 km/h then exit door will open and total waste depositor drop in tracks and input door is close. Input door is open when train is under 30 km/h speed. Iman </a:t>
            </a:r>
            <a:r>
              <a:rPr lang="en-US" dirty="0" err="1">
                <a:latin typeface="Times New Roman" panose="02020603050405020304" pitchFamily="18" charset="0"/>
                <a:cs typeface="Times New Roman" panose="02020603050405020304" pitchFamily="18" charset="0"/>
              </a:rPr>
              <a:t>Morsia</a:t>
            </a:r>
            <a:r>
              <a:rPr lang="en-US" dirty="0">
                <a:latin typeface="Times New Roman" panose="02020603050405020304" pitchFamily="18" charset="0"/>
                <a:cs typeface="Times New Roman" panose="02020603050405020304" pitchFamily="18" charset="0"/>
              </a:rPr>
              <a:t>, Mohamed Mansour, Mohamed Mostafa 2013 has proposed “Wireless Gas Detector System Using Microcontrollers, PLC and SCADA System for Monitoring Environmental Pollution”, Gas identification represents a big challenge for improving detection and pattern recognition of each gas by using inexpensive gas sensor. This paper presents a gas detector system which is built to monitor, and measure gas pollutant emissions in the air and also used to detect different gases. The pollutants are ethane (C2H6) and methane (CH4) which are located beside the fertilizer factories in Alexandria Egypt and some other gases as hydrogen (H2), propane (C3H8) and isobutane (C4H10).The gas sensors [4].</a:t>
            </a:r>
          </a:p>
        </p:txBody>
      </p:sp>
    </p:spTree>
    <p:extLst>
      <p:ext uri="{BB962C8B-B14F-4D97-AF65-F5344CB8AC3E}">
        <p14:creationId xmlns:p14="http://schemas.microsoft.com/office/powerpoint/2010/main" val="277584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88F7-4489-3FAB-8B37-654F0AF61666}"/>
              </a:ext>
            </a:extLst>
          </p:cNvPr>
          <p:cNvSpPr>
            <a:spLocks noGrp="1"/>
          </p:cNvSpPr>
          <p:nvPr>
            <p:ph type="title"/>
          </p:nvPr>
        </p:nvSpPr>
        <p:spPr>
          <a:xfrm flipV="1">
            <a:off x="913795" y="-1363580"/>
            <a:ext cx="10353761" cy="41709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93C86D8-B69F-661B-E20E-CDBEFB12394D}"/>
              </a:ext>
            </a:extLst>
          </p:cNvPr>
          <p:cNvSpPr>
            <a:spLocks noGrp="1"/>
          </p:cNvSpPr>
          <p:nvPr>
            <p:ph idx="1"/>
          </p:nvPr>
        </p:nvSpPr>
        <p:spPr>
          <a:xfrm>
            <a:off x="192505" y="272716"/>
            <a:ext cx="11774906" cy="6432884"/>
          </a:xfrm>
        </p:spPr>
        <p:txBody>
          <a:bodyPr>
            <a:normAutofit/>
          </a:bodyPr>
          <a:lstStyle/>
          <a:p>
            <a:pPr marL="0" indent="0">
              <a:buNone/>
            </a:pPr>
            <a:r>
              <a:rPr lang="en-US" sz="2400" dirty="0"/>
              <a:t>The system is controlled and monitored by using programmable logic controller PLC Step 7-200 from Siemens and Supervisory Control and Data Acquisition SCADA systems respectively. The principal component analysis PCA method is applied for clustering and distinguishing among different gases. Thomas </a:t>
            </a:r>
            <a:r>
              <a:rPr lang="en-US" sz="2400" dirty="0" err="1"/>
              <a:t>Schlebusch</a:t>
            </a:r>
            <a:r>
              <a:rPr lang="en-US" sz="2400" dirty="0"/>
              <a:t>, Steffen Leonhardt 2011 has proposed “Intelligent Toilet System for Health Screening”, Home monitoring is a promising technology to deal with the increasing amount of chronically ill patients while ensuring quality of medical care. [5].</a:t>
            </a:r>
          </a:p>
          <a:p>
            <a:pPr marL="0" indent="0">
              <a:buNone/>
            </a:pPr>
            <a:r>
              <a:rPr lang="en-US" sz="2400" dirty="0"/>
              <a:t> Most systems available today depend on a high degree of interaction between the user and the device. Especially for people relying on advanced levels of care, this scheme is impracticable. In this paper we are presenting an “intelligent toilet” performing an extensive health check while being as simple to use as a conventional toilet. Main focus of the system is to support the treatment of diabetes and chronic heart failure, but additional applications are possible.</a:t>
            </a:r>
          </a:p>
        </p:txBody>
      </p:sp>
    </p:spTree>
    <p:extLst>
      <p:ext uri="{BB962C8B-B14F-4D97-AF65-F5344CB8AC3E}">
        <p14:creationId xmlns:p14="http://schemas.microsoft.com/office/powerpoint/2010/main" val="87280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AE4C-EF42-74B1-DBB2-EE9359A08E29}"/>
              </a:ext>
            </a:extLst>
          </p:cNvPr>
          <p:cNvSpPr>
            <a:spLocks noGrp="1"/>
          </p:cNvSpPr>
          <p:nvPr>
            <p:ph type="title"/>
          </p:nvPr>
        </p:nvSpPr>
        <p:spPr>
          <a:xfrm flipV="1">
            <a:off x="913795" y="-1459831"/>
            <a:ext cx="10353761" cy="1251284"/>
          </a:xfrm>
        </p:spPr>
        <p:txBody>
          <a:bodyPr/>
          <a:lstStyle/>
          <a:p>
            <a:endParaRPr lang="en-US" dirty="0"/>
          </a:p>
        </p:txBody>
      </p:sp>
      <p:sp>
        <p:nvSpPr>
          <p:cNvPr id="3" name="Content Placeholder 2">
            <a:extLst>
              <a:ext uri="{FF2B5EF4-FFF2-40B4-BE49-F238E27FC236}">
                <a16:creationId xmlns:a16="http://schemas.microsoft.com/office/drawing/2014/main" id="{A8E4CB50-0408-56E2-E5B9-B876202DD88B}"/>
              </a:ext>
            </a:extLst>
          </p:cNvPr>
          <p:cNvSpPr>
            <a:spLocks noGrp="1"/>
          </p:cNvSpPr>
          <p:nvPr>
            <p:ph idx="1"/>
          </p:nvPr>
        </p:nvSpPr>
        <p:spPr>
          <a:xfrm>
            <a:off x="913795" y="2096064"/>
            <a:ext cx="10353762" cy="2893031"/>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Here the sensors like PT1000 sensor, Pressure sensor, and RFID reader are used here. PT1000 sensor used to measure the thigh temperature. Pressure sensor is used measure the pressure of the base portion of the toilet. Using RFID reader is used to sense the particular person result. It needs designing of the base portion of the toilet. It can sense all test results of patients through the toilet usage. </a:t>
            </a:r>
          </a:p>
        </p:txBody>
      </p:sp>
    </p:spTree>
    <p:extLst>
      <p:ext uri="{BB962C8B-B14F-4D97-AF65-F5344CB8AC3E}">
        <p14:creationId xmlns:p14="http://schemas.microsoft.com/office/powerpoint/2010/main" val="343313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6EF9-6A34-D036-085F-5E7DCDE5FD4A}"/>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9E019C8A-12DC-89FF-E0BC-F62F228B79E0}"/>
              </a:ext>
            </a:extLst>
          </p:cNvPr>
          <p:cNvSpPr>
            <a:spLocks noGrp="1"/>
          </p:cNvSpPr>
          <p:nvPr>
            <p:ph idx="1"/>
          </p:nvPr>
        </p:nvSpPr>
        <p:spPr/>
        <p:txBody>
          <a:bodyPr>
            <a:normAutofit/>
          </a:bodyPr>
          <a:lstStyle/>
          <a:p>
            <a:pPr marL="0" indent="0">
              <a:buNone/>
            </a:pPr>
            <a:r>
              <a:rPr lang="en-US" sz="3200" dirty="0">
                <a:effectLst/>
                <a:latin typeface="Times New Roman" panose="02020603050405020304" pitchFamily="18" charset="0"/>
                <a:cs typeface="Times New Roman" panose="02020603050405020304" pitchFamily="18" charset="0"/>
              </a:rPr>
              <a:t>In an existing system, they concentrate more on organizing sewages from the railway system. They are trying to taking all the medical tests through the usage of toilets. They are concentrated on reducing water wastage on toilets, by the implementation of automatic flusher.[14]</a:t>
            </a:r>
          </a:p>
        </p:txBody>
      </p:sp>
    </p:spTree>
    <p:extLst>
      <p:ext uri="{BB962C8B-B14F-4D97-AF65-F5344CB8AC3E}">
        <p14:creationId xmlns:p14="http://schemas.microsoft.com/office/powerpoint/2010/main" val="230208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E9CC-E81D-CAAD-D1D4-B9553713AD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7E7B329C-E2F8-93BA-5FA0-F4FB3104A45F}"/>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They are not focused on providing clean and hygienic toilets.</a:t>
            </a:r>
          </a:p>
          <a:p>
            <a:r>
              <a:rPr lang="en-US" sz="3600" dirty="0">
                <a:latin typeface="Times New Roman" panose="02020603050405020304" pitchFamily="18" charset="0"/>
                <a:cs typeface="Times New Roman" panose="02020603050405020304" pitchFamily="18" charset="0"/>
              </a:rPr>
              <a:t> The medical test can have chance to produce fault results.</a:t>
            </a:r>
          </a:p>
        </p:txBody>
      </p:sp>
    </p:spTree>
    <p:extLst>
      <p:ext uri="{BB962C8B-B14F-4D97-AF65-F5344CB8AC3E}">
        <p14:creationId xmlns:p14="http://schemas.microsoft.com/office/powerpoint/2010/main" val="195625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1C283-19D0-669F-A3BF-6CA4AB6F987B}"/>
              </a:ext>
            </a:extLst>
          </p:cNvPr>
          <p:cNvSpPr>
            <a:spLocks noGrp="1"/>
          </p:cNvSpPr>
          <p:nvPr>
            <p:ph type="title"/>
          </p:nvPr>
        </p:nvSpPr>
        <p:spPr>
          <a:xfrm>
            <a:off x="913795" y="609600"/>
            <a:ext cx="10353761" cy="5903495"/>
          </a:xfrm>
        </p:spPr>
        <p:txBody>
          <a:bodyPr>
            <a:normAutofit/>
          </a:bodyPr>
          <a:lstStyle/>
          <a:p>
            <a:r>
              <a:rPr lang="en-US" sz="5400" dirty="0">
                <a:latin typeface="Algerian" panose="04020705040A02060702" pitchFamily="82" charset="0"/>
              </a:rPr>
              <a:t>THANK YOU</a:t>
            </a:r>
          </a:p>
        </p:txBody>
      </p:sp>
    </p:spTree>
    <p:extLst>
      <p:ext uri="{BB962C8B-B14F-4D97-AF65-F5344CB8AC3E}">
        <p14:creationId xmlns:p14="http://schemas.microsoft.com/office/powerpoint/2010/main" val="2209487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52</TotalTime>
  <Words>1102</Words>
  <Application>Microsoft Office PowerPoint</Application>
  <PresentationFormat>Widescreen</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Damask</vt:lpstr>
      <vt:lpstr>SMART PUBLIC RESTROOM USING IOT(phase-iii)</vt:lpstr>
      <vt:lpstr>LITERATURE REVIEW</vt:lpstr>
      <vt:lpstr>PowerPoint Presentation</vt:lpstr>
      <vt:lpstr>PowerPoint Presentation</vt:lpstr>
      <vt:lpstr>PowerPoint Presentation</vt:lpstr>
      <vt:lpstr>PowerPoint Presentation</vt:lpstr>
      <vt:lpstr>EXISTING SYSTEM</vt:lpstr>
      <vt:lpstr>DISADVANTAGES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RESTROOM USING IOT(phase-ii)</dc:title>
  <dc:creator>lokeshdurai10@gmail.com</dc:creator>
  <cp:lastModifiedBy>lokeshdurai10@gmail.com</cp:lastModifiedBy>
  <cp:revision>2</cp:revision>
  <dcterms:created xsi:type="dcterms:W3CDTF">2023-10-30T11:49:21Z</dcterms:created>
  <dcterms:modified xsi:type="dcterms:W3CDTF">2023-10-31T17:48:23Z</dcterms:modified>
</cp:coreProperties>
</file>