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37D5-A542-40B2-BF2B-A29E2EFD47E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5FAE-008B-459B-8E54-7CE18CCB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3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37D5-A542-40B2-BF2B-A29E2EFD47E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5FAE-008B-459B-8E54-7CE18CCB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0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37D5-A542-40B2-BF2B-A29E2EFD47E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5FAE-008B-459B-8E54-7CE18CCB54C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04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37D5-A542-40B2-BF2B-A29E2EFD47E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5FAE-008B-459B-8E54-7CE18CCB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2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37D5-A542-40B2-BF2B-A29E2EFD47E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5FAE-008B-459B-8E54-7CE18CCB54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871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37D5-A542-40B2-BF2B-A29E2EFD47E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5FAE-008B-459B-8E54-7CE18CCB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78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37D5-A542-40B2-BF2B-A29E2EFD47E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5FAE-008B-459B-8E54-7CE18CCB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0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37D5-A542-40B2-BF2B-A29E2EFD47E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5FAE-008B-459B-8E54-7CE18CCB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37D5-A542-40B2-BF2B-A29E2EFD47E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5FAE-008B-459B-8E54-7CE18CCB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37D5-A542-40B2-BF2B-A29E2EFD47E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5FAE-008B-459B-8E54-7CE18CCB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2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37D5-A542-40B2-BF2B-A29E2EFD47E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5FAE-008B-459B-8E54-7CE18CCB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7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37D5-A542-40B2-BF2B-A29E2EFD47E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5FAE-008B-459B-8E54-7CE18CCB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3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37D5-A542-40B2-BF2B-A29E2EFD47E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5FAE-008B-459B-8E54-7CE18CCB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7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37D5-A542-40B2-BF2B-A29E2EFD47E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5FAE-008B-459B-8E54-7CE18CCB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37D5-A542-40B2-BF2B-A29E2EFD47E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5FAE-008B-459B-8E54-7CE18CCB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3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37D5-A542-40B2-BF2B-A29E2EFD47E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5FAE-008B-459B-8E54-7CE18CCB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3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37D5-A542-40B2-BF2B-A29E2EFD47E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B35FAE-008B-459B-8E54-7CE18CCB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702EE6-255B-9ABB-AF4B-8A8BE6D89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49179" y="1691639"/>
            <a:ext cx="13058273" cy="1173481"/>
          </a:xfrm>
        </p:spPr>
        <p:txBody>
          <a:bodyPr>
            <a:normAutofit/>
          </a:bodyPr>
          <a:lstStyle/>
          <a:p>
            <a:r>
              <a:rPr lang="en-US" b="1">
                <a:latin typeface="Algerian" panose="04020705040A02060702" pitchFamily="82" charset="0"/>
              </a:rPr>
              <a:t>SMART RESTROOM IOT SYSTEM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E013F60-1DAF-7E4B-0DE9-29659E95B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8880" y="4602480"/>
            <a:ext cx="5730240" cy="1981200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LOKESH.D</a:t>
            </a:r>
          </a:p>
          <a:p>
            <a:pPr algn="l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 OF ECE</a:t>
            </a:r>
          </a:p>
          <a:p>
            <a:pPr algn="l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ST.JOSEPH COLLEGE OF ENGINEERING,SRIPERUMBUDUR</a:t>
            </a:r>
          </a:p>
        </p:txBody>
      </p:sp>
    </p:spTree>
    <p:extLst>
      <p:ext uri="{BB962C8B-B14F-4D97-AF65-F5344CB8AC3E}">
        <p14:creationId xmlns:p14="http://schemas.microsoft.com/office/powerpoint/2010/main" val="287197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047DAB-2565-41B2-2B76-DA732758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latin typeface="Forte" panose="03060902040502070203" pitchFamily="66" charset="0"/>
              </a:rPr>
              <a:t>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8B3007-F656-97B6-4778-DE491194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 Connectivity issues.</a:t>
            </a:r>
          </a:p>
          <a:p>
            <a:r>
              <a:rPr lang="en-US" sz="4400"/>
              <a:t>Initial setup costs.</a:t>
            </a:r>
          </a:p>
          <a:p>
            <a:r>
              <a:rPr lang="en-US" sz="4400"/>
              <a:t>User acceptance challenges.</a:t>
            </a:r>
          </a:p>
        </p:txBody>
      </p:sp>
    </p:spTree>
    <p:extLst>
      <p:ext uri="{BB962C8B-B14F-4D97-AF65-F5344CB8AC3E}">
        <p14:creationId xmlns:p14="http://schemas.microsoft.com/office/powerpoint/2010/main" val="224427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D9FF-5BDF-B29B-9A94-3E578968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latin typeface="Forte" panose="03060902040502070203" pitchFamily="66" charset="0"/>
              </a:rPr>
              <a:t>FUTURE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3532-2CEE-CAFA-EA01-812AB4E8C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Emerging technologies in restroom IoT.</a:t>
            </a:r>
          </a:p>
          <a:p>
            <a:r>
              <a:rPr lang="en-US" sz="4400"/>
              <a:t> Predictions for the future of smart restrooms.</a:t>
            </a:r>
          </a:p>
        </p:txBody>
      </p:sp>
    </p:spTree>
    <p:extLst>
      <p:ext uri="{BB962C8B-B14F-4D97-AF65-F5344CB8AC3E}">
        <p14:creationId xmlns:p14="http://schemas.microsoft.com/office/powerpoint/2010/main" val="282466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6731-82FD-33DE-3A93-4FD47DE4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latin typeface="Forte" panose="03060902040502070203" pitchFamily="66" charset="0"/>
              </a:rPr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31CC-8541-2736-9305-06217438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/>
              <a:t> Showcase real-world examples of businesses or facilities implementing smart restroom solutions.</a:t>
            </a:r>
          </a:p>
        </p:txBody>
      </p:sp>
    </p:spTree>
    <p:extLst>
      <p:ext uri="{BB962C8B-B14F-4D97-AF65-F5344CB8AC3E}">
        <p14:creationId xmlns:p14="http://schemas.microsoft.com/office/powerpoint/2010/main" val="136265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4FB4-CEEF-CED9-4321-F4E8774F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latin typeface="Forte" panose="03060902040502070203" pitchFamily="66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A53F-1A6E-6FAE-9C68-793FBA5C0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 Summarize key points.</a:t>
            </a:r>
          </a:p>
          <a:p>
            <a:r>
              <a:rPr lang="en-US" sz="4400"/>
              <a:t> Emphasize the positive impact of IoT on restroom management.</a:t>
            </a:r>
          </a:p>
        </p:txBody>
      </p:sp>
    </p:spTree>
    <p:extLst>
      <p:ext uri="{BB962C8B-B14F-4D97-AF65-F5344CB8AC3E}">
        <p14:creationId xmlns:p14="http://schemas.microsoft.com/office/powerpoint/2010/main" val="3233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A275-B3F4-12F3-A5FB-76F06E57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latin typeface="Forte" panose="03060902040502070203" pitchFamily="66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FD04-C965-973C-BE6C-D91F1552B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Briefly explain the concept of IoT in restrooms.   </a:t>
            </a:r>
          </a:p>
          <a:p>
            <a:r>
              <a:rPr lang="en-US" sz="4400"/>
              <a:t>Highlight the need for smart solutions in public facilities.</a:t>
            </a:r>
          </a:p>
        </p:txBody>
      </p:sp>
    </p:spTree>
    <p:extLst>
      <p:ext uri="{BB962C8B-B14F-4D97-AF65-F5344CB8AC3E}">
        <p14:creationId xmlns:p14="http://schemas.microsoft.com/office/powerpoint/2010/main" val="352884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5F61-2926-6BB1-1325-6C5C28AC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latin typeface="Forte" panose="03060902040502070203" pitchFamily="66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533F-3724-0B38-5A3C-13F5ED0B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Clearly state the objectives of the presentation.</a:t>
            </a:r>
          </a:p>
          <a:p>
            <a:r>
              <a:rPr lang="en-US" sz="4400"/>
              <a:t> Example: "To explore the benefits and implementation of IoT in restroom management."</a:t>
            </a:r>
          </a:p>
        </p:txBody>
      </p:sp>
    </p:spTree>
    <p:extLst>
      <p:ext uri="{BB962C8B-B14F-4D97-AF65-F5344CB8AC3E}">
        <p14:creationId xmlns:p14="http://schemas.microsoft.com/office/powerpoint/2010/main" val="89983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E53F-692D-0C4D-AFCC-890E63C1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latin typeface="Forte" panose="03060902040502070203" pitchFamily="66" charset="0"/>
              </a:rPr>
              <a:t>IOT IN RESTROOMS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95E08-D201-8088-2984-E4A43BF2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Define IoT and its relevance in restroom settings.</a:t>
            </a:r>
          </a:p>
          <a:p>
            <a:r>
              <a:rPr lang="en-US" sz="4400"/>
              <a:t>Illustrate the components of a smart restroom system.</a:t>
            </a:r>
          </a:p>
        </p:txBody>
      </p:sp>
    </p:spTree>
    <p:extLst>
      <p:ext uri="{BB962C8B-B14F-4D97-AF65-F5344CB8AC3E}">
        <p14:creationId xmlns:p14="http://schemas.microsoft.com/office/powerpoint/2010/main" val="105655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01C7-3ECE-9476-D5A4-0D7605AF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latin typeface="Forte" panose="03060902040502070203" pitchFamily="66" charset="0"/>
              </a:rPr>
              <a:t>KEY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FFBE0-7086-9349-0614-4234343F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 Sensors, actuators, communication devices.</a:t>
            </a:r>
          </a:p>
          <a:p>
            <a:r>
              <a:rPr lang="en-US" sz="4400"/>
              <a:t> Centralized control unit.</a:t>
            </a:r>
          </a:p>
          <a:p>
            <a:r>
              <a:rPr lang="en-US" sz="4400"/>
              <a:t>Data analytics platform.</a:t>
            </a:r>
          </a:p>
        </p:txBody>
      </p:sp>
    </p:spTree>
    <p:extLst>
      <p:ext uri="{BB962C8B-B14F-4D97-AF65-F5344CB8AC3E}">
        <p14:creationId xmlns:p14="http://schemas.microsoft.com/office/powerpoint/2010/main" val="270861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D7B8-147B-03C8-D4AD-382BDBCC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latin typeface="Forte" panose="03060902040502070203" pitchFamily="66" charset="0"/>
              </a:rPr>
              <a:t>BENIFITS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9D10B-6334-1222-DF4B-1147076D3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 Improved hygiene.</a:t>
            </a:r>
          </a:p>
          <a:p>
            <a:r>
              <a:rPr lang="en-US" sz="4400"/>
              <a:t>Efficient resource management (water, paper, etc.).</a:t>
            </a:r>
          </a:p>
          <a:p>
            <a:r>
              <a:rPr lang="en-US" sz="4400"/>
              <a:t>Enhanced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51826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F5417-B8DC-FB85-9549-A98CE8D3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latin typeface="Forte" panose="03060902040502070203" pitchFamily="66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D624-45E4-E9D1-A312-381E3F31B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 Case studies or examples of successful implementations.</a:t>
            </a:r>
          </a:p>
          <a:p>
            <a:r>
              <a:rPr lang="en-US" sz="4400"/>
              <a:t>Consider showcasing before and after scenarios.</a:t>
            </a:r>
          </a:p>
        </p:txBody>
      </p:sp>
    </p:spTree>
    <p:extLst>
      <p:ext uri="{BB962C8B-B14F-4D97-AF65-F5344CB8AC3E}">
        <p14:creationId xmlns:p14="http://schemas.microsoft.com/office/powerpoint/2010/main" val="249846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AD3B-1F5F-6269-A834-4F0FCA91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latin typeface="Forte" panose="03060902040502070203" pitchFamily="66" charset="0"/>
              </a:rPr>
              <a:t>SENSOR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82A9-393C-11A2-F9A0-1A48B4469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/>
              <a:t> Occupancy sensors for automated lighting.</a:t>
            </a:r>
          </a:p>
          <a:p>
            <a:r>
              <a:rPr lang="en-US" sz="4400"/>
              <a:t>Smart dispensers for soap, paper towels, etc.</a:t>
            </a:r>
          </a:p>
          <a:p>
            <a:r>
              <a:rPr lang="en-US" sz="4400"/>
              <a:t>Water usage monitoring for efficient plumbing.</a:t>
            </a:r>
          </a:p>
        </p:txBody>
      </p:sp>
    </p:spTree>
    <p:extLst>
      <p:ext uri="{BB962C8B-B14F-4D97-AF65-F5344CB8AC3E}">
        <p14:creationId xmlns:p14="http://schemas.microsoft.com/office/powerpoint/2010/main" val="282817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BF5A-A259-2F55-F438-CB795127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latin typeface="Forte" panose="03060902040502070203" pitchFamily="66" charset="0"/>
              </a:rPr>
              <a:t>SECURITY AND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5765-7168-D36E-3093-4E6280F7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 Address concerns about data security and user privacy.</a:t>
            </a:r>
          </a:p>
          <a:p>
            <a:r>
              <a:rPr lang="en-US" sz="4400"/>
              <a:t> Explain measures taken to ensure secure and responsible data handling.</a:t>
            </a:r>
          </a:p>
        </p:txBody>
      </p:sp>
    </p:spTree>
    <p:extLst>
      <p:ext uri="{BB962C8B-B14F-4D97-AF65-F5344CB8AC3E}">
        <p14:creationId xmlns:p14="http://schemas.microsoft.com/office/powerpoint/2010/main" val="124047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SMART RESTROOM IOT SYSTEM</vt:lpstr>
      <vt:lpstr>INTRODUCTION</vt:lpstr>
      <vt:lpstr>OBJECTIVE</vt:lpstr>
      <vt:lpstr>IOT IN RESTROOMS</vt:lpstr>
      <vt:lpstr>KEY COMPONENTS</vt:lpstr>
      <vt:lpstr>BENIFITS</vt:lpstr>
      <vt:lpstr>IMPLEMENTATION</vt:lpstr>
      <vt:lpstr>SENSOR APPLICATIONS</vt:lpstr>
      <vt:lpstr>SECURITY AND PRIVACY</vt:lpstr>
      <vt:lpstr>CHALLENGES</vt:lpstr>
      <vt:lpstr>FUTURE TRENDS</vt:lpstr>
      <vt:lpstr>CASE STUDIES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RESTROOM IOT SYSTEM</dc:title>
  <dc:creator>lokeshdurai10@gmail.com</dc:creator>
  <cp:lastModifiedBy>lokeshdurai10@gmail.com</cp:lastModifiedBy>
  <cp:revision>1</cp:revision>
  <dcterms:created xsi:type="dcterms:W3CDTF">2023-10-04T16:51:02Z</dcterms:created>
  <dcterms:modified xsi:type="dcterms:W3CDTF">2023-10-04T17:12:30Z</dcterms:modified>
</cp:coreProperties>
</file>