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92FF35C-C9DB-47BE-85E0-A41A4082C2B9}" type="datetimeFigureOut">
              <a:rPr lang="en-US" smtClean="0"/>
              <a:t>04-Nov-20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E1DCECF-37CD-4BB5-B432-7228E46A8DEA}"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2FF35C-C9DB-47BE-85E0-A41A4082C2B9}" type="datetimeFigureOut">
              <a:rPr lang="en-US" smtClean="0"/>
              <a:t>04-Nov-20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DCECF-37CD-4BB5-B432-7228E46A8DE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2FF35C-C9DB-47BE-85E0-A41A4082C2B9}" type="datetimeFigureOut">
              <a:rPr lang="en-US" smtClean="0"/>
              <a:t>04-Nov-20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DCECF-37CD-4BB5-B432-7228E46A8DE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92FF35C-C9DB-47BE-85E0-A41A4082C2B9}" type="datetimeFigureOut">
              <a:rPr lang="en-US" smtClean="0"/>
              <a:t>04-Nov-20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DCECF-37CD-4BB5-B432-7228E46A8DEA}"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92FF35C-C9DB-47BE-85E0-A41A4082C2B9}" type="datetimeFigureOut">
              <a:rPr lang="en-US" smtClean="0"/>
              <a:t>04-Nov-20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E1DCECF-37CD-4BB5-B432-7228E46A8DE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92FF35C-C9DB-47BE-85E0-A41A4082C2B9}" type="datetimeFigureOut">
              <a:rPr lang="en-US" smtClean="0"/>
              <a:t>04-Nov-20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DCECF-37CD-4BB5-B432-7228E46A8DEA}"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92FF35C-C9DB-47BE-85E0-A41A4082C2B9}" type="datetimeFigureOut">
              <a:rPr lang="en-US" smtClean="0"/>
              <a:t>04-Nov-20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1DCECF-37CD-4BB5-B432-7228E46A8DEA}"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92FF35C-C9DB-47BE-85E0-A41A4082C2B9}" type="datetimeFigureOut">
              <a:rPr lang="en-US" smtClean="0"/>
              <a:t>04-Nov-20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1DCECF-37CD-4BB5-B432-7228E46A8DE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2FF35C-C9DB-47BE-85E0-A41A4082C2B9}" type="datetimeFigureOut">
              <a:rPr lang="en-US" smtClean="0"/>
              <a:t>04-Nov-20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1DCECF-37CD-4BB5-B432-7228E46A8DE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92FF35C-C9DB-47BE-85E0-A41A4082C2B9}" type="datetimeFigureOut">
              <a:rPr lang="en-US" smtClean="0"/>
              <a:t>04-Nov-20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DCECF-37CD-4BB5-B432-7228E46A8DEA}"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92FF35C-C9DB-47BE-85E0-A41A4082C2B9}" type="datetimeFigureOut">
              <a:rPr lang="en-US" smtClean="0"/>
              <a:t>04-Nov-20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FE1DCECF-37CD-4BB5-B432-7228E46A8DEA}"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92FF35C-C9DB-47BE-85E0-A41A4082C2B9}" type="datetimeFigureOut">
              <a:rPr lang="en-US" smtClean="0"/>
              <a:t>04-Nov-20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E1DCECF-37CD-4BB5-B432-7228E46A8DE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oronto.ca/city-government/data-research-maps/open-data/open-data-catalogu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1828800"/>
          </a:xfrm>
        </p:spPr>
        <p:txBody>
          <a:bodyPr/>
          <a:lstStyle/>
          <a:p>
            <a:r>
              <a:rPr lang="en-US" b="1" dirty="0"/>
              <a:t>Peer-graded Assignment: Capstone Project - The Battle of Neighborhoods (Week 2)</a:t>
            </a:r>
            <a:endParaRPr lang="en-US" dirty="0"/>
          </a:p>
          <a:p>
            <a:endParaRPr lang="en-US" dirty="0"/>
          </a:p>
        </p:txBody>
      </p:sp>
      <p:sp>
        <p:nvSpPr>
          <p:cNvPr id="2" name="Title 1"/>
          <p:cNvSpPr>
            <a:spLocks noGrp="1"/>
          </p:cNvSpPr>
          <p:nvPr>
            <p:ph type="ctrTitle"/>
          </p:nvPr>
        </p:nvSpPr>
        <p:spPr/>
        <p:txBody>
          <a:bodyPr/>
          <a:lstStyle/>
          <a:p>
            <a:r>
              <a:rPr lang="en-US" dirty="0" smtClean="0"/>
              <a:t>A Report on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Introduction</a:t>
            </a:r>
            <a:endParaRPr lang="en-US" dirty="0"/>
          </a:p>
        </p:txBody>
      </p:sp>
      <p:sp>
        <p:nvSpPr>
          <p:cNvPr id="3" name="Content Placeholder 2"/>
          <p:cNvSpPr>
            <a:spLocks noGrp="1"/>
          </p:cNvSpPr>
          <p:nvPr>
            <p:ph sz="quarter" idx="1"/>
          </p:nvPr>
        </p:nvSpPr>
        <p:spPr/>
        <p:txBody>
          <a:bodyPr/>
          <a:lstStyle/>
          <a:p>
            <a:pPr algn="just"/>
            <a:r>
              <a:rPr lang="en-US" dirty="0" smtClean="0"/>
              <a:t>The aim of this project is to assistance to people who are planning to open a new restaurant in Toronto to chose the right location by providing data about the income and population of each neighborhood.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Data Section</a:t>
            </a:r>
            <a:endParaRPr lang="en-US" dirty="0"/>
          </a:p>
        </p:txBody>
      </p:sp>
      <p:sp>
        <p:nvSpPr>
          <p:cNvPr id="3" name="Content Placeholder 2"/>
          <p:cNvSpPr>
            <a:spLocks noGrp="1"/>
          </p:cNvSpPr>
          <p:nvPr>
            <p:ph sz="quarter" idx="1"/>
          </p:nvPr>
        </p:nvSpPr>
        <p:spPr/>
        <p:txBody>
          <a:bodyPr/>
          <a:lstStyle/>
          <a:p>
            <a:pPr algn="just"/>
            <a:r>
              <a:rPr lang="en-US" dirty="0" smtClean="0"/>
              <a:t>The main data is available from the Toronto city website. To provide the stakeholders the necessary information I'll be combining Toronto's 2016 Census that contains Population, Average income per Neighborhood with Foursquare API to collect competitors on the same neighborhoods.</a:t>
            </a:r>
          </a:p>
          <a:p>
            <a:pPr algn="just"/>
            <a:r>
              <a:rPr lang="en-US" b="1" i="1" dirty="0" smtClean="0"/>
              <a:t>Toronto's Census data in publicly available at this website: </a:t>
            </a:r>
            <a:r>
              <a:rPr lang="en-US" b="1" dirty="0" smtClean="0">
                <a:hlinkClick r:id="rId2"/>
              </a:rPr>
              <a:t>https://www.toronto.ca/city-government/data-research-maps/open-data/open-data-catalogue/#8c732154-5012-9afe-d0cd-ba3ffc813d5a</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Methodology</a:t>
            </a:r>
            <a:endParaRPr lang="en-US" dirty="0"/>
          </a:p>
        </p:txBody>
      </p:sp>
      <p:sp>
        <p:nvSpPr>
          <p:cNvPr id="3" name="Content Placeholder 2"/>
          <p:cNvSpPr>
            <a:spLocks noGrp="1"/>
          </p:cNvSpPr>
          <p:nvPr>
            <p:ph sz="quarter" idx="1"/>
          </p:nvPr>
        </p:nvSpPr>
        <p:spPr/>
        <p:txBody>
          <a:bodyPr/>
          <a:lstStyle/>
          <a:p>
            <a:r>
              <a:rPr lang="en-US" dirty="0" smtClean="0"/>
              <a:t>Here a new person who is thinking for the investment will be able to find the location of restaurant based on the income, population and other competitors. This is the main method that is employed in the peer graded assignment.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Results</a:t>
            </a:r>
            <a:endParaRPr lang="en-US" dirty="0"/>
          </a:p>
        </p:txBody>
      </p:sp>
      <p:sp>
        <p:nvSpPr>
          <p:cNvPr id="3" name="Content Placeholder 2"/>
          <p:cNvSpPr>
            <a:spLocks noGrp="1"/>
          </p:cNvSpPr>
          <p:nvPr>
            <p:ph sz="quarter" idx="1"/>
          </p:nvPr>
        </p:nvSpPr>
        <p:spPr/>
        <p:txBody>
          <a:bodyPr/>
          <a:lstStyle/>
          <a:p>
            <a:pPr algn="just"/>
            <a:r>
              <a:rPr lang="en-US" dirty="0" smtClean="0"/>
              <a:t>Comparing the maps we can notice the majority of the restaurants grouped on main streets and on the south of the city, although some of the wealthiest neighborhoods are up to the north. Also, the areas with a dense population don't reflect on the number of restaurants.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Result (Partial)</a:t>
            </a:r>
            <a:endParaRPr lang="en-US" dirty="0"/>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914401" y="1533525"/>
            <a:ext cx="7620000" cy="47148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Discussion</a:t>
            </a:r>
            <a:endParaRPr lang="en-US" dirty="0"/>
          </a:p>
        </p:txBody>
      </p:sp>
      <p:sp>
        <p:nvSpPr>
          <p:cNvPr id="3" name="Content Placeholder 2"/>
          <p:cNvSpPr>
            <a:spLocks noGrp="1"/>
          </p:cNvSpPr>
          <p:nvPr>
            <p:ph sz="quarter" idx="1"/>
          </p:nvPr>
        </p:nvSpPr>
        <p:spPr/>
        <p:txBody>
          <a:bodyPr/>
          <a:lstStyle/>
          <a:p>
            <a:pPr algn="just"/>
            <a:r>
              <a:rPr lang="en-US" dirty="0" smtClean="0"/>
              <a:t>When I first decided to create this study I was expecting to find clusters of restaurants in certain regions and the final result didn't meet that expectation.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Conclusion</a:t>
            </a:r>
            <a:endParaRPr lang="en-US" dirty="0"/>
          </a:p>
        </p:txBody>
      </p:sp>
      <p:sp>
        <p:nvSpPr>
          <p:cNvPr id="3" name="Content Placeholder 2"/>
          <p:cNvSpPr>
            <a:spLocks noGrp="1"/>
          </p:cNvSpPr>
          <p:nvPr>
            <p:ph sz="quarter" idx="1"/>
          </p:nvPr>
        </p:nvSpPr>
        <p:spPr/>
        <p:txBody>
          <a:bodyPr/>
          <a:lstStyle/>
          <a:p>
            <a:pPr algn="just"/>
            <a:r>
              <a:rPr lang="en-US" dirty="0" smtClean="0"/>
              <a:t>This report may be helpful for someone planning on opening a restaurant in Toronto, by comparing the current offers and neighborhoods profiles, however it may not cover all variables such as access to public transportation or even the restaurants profiles, so it shall not be used as a single decision making tool.</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TotalTime>
  <Words>314</Words>
  <Application>Microsoft Office PowerPoint</Application>
  <PresentationFormat>On-screen Show (4:3)</PresentationFormat>
  <Paragraphs>16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Equity</vt:lpstr>
      <vt:lpstr>A Report on </vt:lpstr>
      <vt:lpstr>1. Introduction</vt:lpstr>
      <vt:lpstr>2. Data Section</vt:lpstr>
      <vt:lpstr>3. Methodology</vt:lpstr>
      <vt:lpstr>4. Results</vt:lpstr>
      <vt:lpstr>Sample Result (Partial)</vt:lpstr>
      <vt:lpstr>5. Discussion</vt:lpstr>
      <vt:lpstr>6.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Report on </dc:title>
  <dc:creator>Lokesh Gagnani</dc:creator>
  <cp:lastModifiedBy>Lokesh Gagnani</cp:lastModifiedBy>
  <cp:revision>5</cp:revision>
  <dcterms:created xsi:type="dcterms:W3CDTF">2020-11-04T03:23:16Z</dcterms:created>
  <dcterms:modified xsi:type="dcterms:W3CDTF">2020-11-04T03:28:05Z</dcterms:modified>
</cp:coreProperties>
</file>