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35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nand j" initials="sj" lastIdx="1" clrIdx="0">
    <p:extLst>
      <p:ext uri="{19B8F6BF-5375-455C-9EA6-DF929625EA0E}">
        <p15:presenceInfo xmlns:p15="http://schemas.microsoft.com/office/powerpoint/2012/main" userId="3d9928f9652f08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82" y="955"/>
      </p:cViewPr>
      <p:guideLst>
        <p:guide/>
        <p:guide orient="horz" pos="35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5T10:54:58.46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17F1-F085-4BDE-A694-3B649D43E569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37EB8-9468-4102-B457-6E6D3693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37EB8-9468-4102-B457-6E6D369320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0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505" y="4146763"/>
            <a:ext cx="14701121" cy="3731493"/>
          </a:xfrm>
        </p:spPr>
        <p:txBody>
          <a:bodyPr anchor="b">
            <a:normAutofit/>
          </a:bodyPr>
          <a:lstStyle>
            <a:lvl1pPr>
              <a:defRPr sz="8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505" y="7878253"/>
            <a:ext cx="14701121" cy="185732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5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7130284"/>
            <a:ext cx="2876858" cy="1283951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937" y="7469548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0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504" y="1005275"/>
            <a:ext cx="14701121" cy="5140230"/>
          </a:xfrm>
        </p:spPr>
        <p:txBody>
          <a:bodyPr anchor="ctr">
            <a:normAutofit/>
          </a:bodyPr>
          <a:lstStyle>
            <a:lvl1pPr algn="l">
              <a:defRPr sz="7915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9504" y="7180144"/>
            <a:ext cx="14701121" cy="2565735"/>
          </a:xfrm>
        </p:spPr>
        <p:txBody>
          <a:bodyPr anchor="ctr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907" y="5241047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937" y="5349826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1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447" y="1005276"/>
            <a:ext cx="13841234" cy="4775059"/>
          </a:xfrm>
        </p:spPr>
        <p:txBody>
          <a:bodyPr anchor="ctr">
            <a:normAutofit/>
          </a:bodyPr>
          <a:lstStyle>
            <a:lvl1pPr algn="l">
              <a:defRPr sz="7915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00358" y="5780335"/>
            <a:ext cx="12427464" cy="62829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63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9504" y="7180144"/>
            <a:ext cx="14701121" cy="2565735"/>
          </a:xfrm>
        </p:spPr>
        <p:txBody>
          <a:bodyPr anchor="ctr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907" y="5241047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937" y="5349826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069055" y="106860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27928" y="4791065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35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504" y="4021103"/>
            <a:ext cx="14701123" cy="4493471"/>
          </a:xfrm>
        </p:spPr>
        <p:txBody>
          <a:bodyPr anchor="b">
            <a:normAutofit/>
          </a:bodyPr>
          <a:lstStyle>
            <a:lvl1pPr algn="l">
              <a:defRPr sz="791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9504" y="8544842"/>
            <a:ext cx="14701123" cy="120320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907" y="8099799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937" y="8217480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7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99447" y="1005276"/>
            <a:ext cx="13841234" cy="4775059"/>
          </a:xfrm>
        </p:spPr>
        <p:txBody>
          <a:bodyPr anchor="ctr">
            <a:normAutofit/>
          </a:bodyPr>
          <a:lstStyle>
            <a:lvl1pPr algn="l">
              <a:defRPr sz="7915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269503" y="7162588"/>
            <a:ext cx="14701123" cy="138225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958">
                <a:solidFill>
                  <a:schemeClr val="accent1"/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9504" y="8544842"/>
            <a:ext cx="14701123" cy="120320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907" y="8099799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937" y="8217480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069055" y="106860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327928" y="4791065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84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504" y="1034641"/>
            <a:ext cx="14701121" cy="4749366"/>
          </a:xfrm>
        </p:spPr>
        <p:txBody>
          <a:bodyPr anchor="ctr">
            <a:normAutofit/>
          </a:bodyPr>
          <a:lstStyle>
            <a:lvl1pPr algn="l">
              <a:defRPr sz="791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269503" y="7162588"/>
            <a:ext cx="14701123" cy="138225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958">
                <a:solidFill>
                  <a:schemeClr val="accent1"/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9504" y="8544842"/>
            <a:ext cx="14701123" cy="120320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907" y="8099799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937" y="8217480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84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907" y="1178058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9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26759" y="1034638"/>
            <a:ext cx="3640242" cy="871340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9503" y="1034638"/>
            <a:ext cx="10680303" cy="8713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907" y="1178058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626" y="1029204"/>
            <a:ext cx="14695001" cy="21122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503" y="3518464"/>
            <a:ext cx="14701123" cy="6229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907" y="1178058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504" y="3395031"/>
            <a:ext cx="14701121" cy="2422160"/>
          </a:xfrm>
        </p:spPr>
        <p:txBody>
          <a:bodyPr anchor="b"/>
          <a:lstStyle>
            <a:lvl1pPr algn="l">
              <a:defRPr sz="65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9504" y="5821444"/>
            <a:ext cx="14701121" cy="1418863"/>
          </a:xfrm>
        </p:spPr>
        <p:txBody>
          <a:bodyPr anchor="t"/>
          <a:lstStyle>
            <a:lvl1pPr marL="0" indent="0" algn="l">
              <a:buNone/>
              <a:defRPr sz="329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907" y="5241047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937" y="5349826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9503" y="3518464"/>
            <a:ext cx="7113382" cy="62295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7242" y="3506297"/>
            <a:ext cx="7113382" cy="622957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907" y="1178058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937" y="1299112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903" y="3253133"/>
            <a:ext cx="6583849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9503" y="4203434"/>
            <a:ext cx="7161250" cy="55310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78119" y="3247810"/>
            <a:ext cx="6594186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18013" y="4198111"/>
            <a:ext cx="7154293" cy="55310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907" y="1178058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937" y="1299112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9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907" y="1178058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9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907" y="1178058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4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504" y="735632"/>
            <a:ext cx="5779927" cy="1610011"/>
          </a:xfrm>
        </p:spPr>
        <p:txBody>
          <a:bodyPr anchor="b"/>
          <a:lstStyle>
            <a:lvl1pPr algn="l">
              <a:defRPr sz="32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6383" y="735633"/>
            <a:ext cx="8544243" cy="892967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9504" y="2636231"/>
            <a:ext cx="5779927" cy="7029073"/>
          </a:xfrm>
        </p:spPr>
        <p:txBody>
          <a:bodyPr/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907" y="1178058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504" y="7916545"/>
            <a:ext cx="14701123" cy="934593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9503" y="1047104"/>
            <a:ext cx="14701123" cy="6357131"/>
          </a:xfrm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9504" y="8851138"/>
            <a:ext cx="14701123" cy="814168"/>
          </a:xfrm>
        </p:spPr>
        <p:txBody>
          <a:bodyPr>
            <a:normAutofit/>
          </a:bodyPr>
          <a:lstStyle>
            <a:lvl1pPr marL="0" indent="0">
              <a:buNone/>
              <a:defRPr sz="197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907" y="8099799"/>
            <a:ext cx="2619415" cy="83657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937" y="8217480"/>
            <a:ext cx="1285803" cy="60211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0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76978"/>
            <a:ext cx="4702031" cy="10947589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4886" y="-1295"/>
            <a:ext cx="3886057" cy="11302818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301562" cy="11309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624" y="1029204"/>
            <a:ext cx="14695001" cy="211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9503" y="3518464"/>
            <a:ext cx="14701123" cy="640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85867" y="10109545"/>
            <a:ext cx="1890173" cy="610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9503" y="10118403"/>
            <a:ext cx="12565061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76937" y="1299112"/>
            <a:ext cx="128580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98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753923" rtl="0" eaLnBrk="1" latinLnBrk="0" hangingPunct="1">
        <a:spcBef>
          <a:spcPct val="0"/>
        </a:spcBef>
        <a:buNone/>
        <a:defRPr sz="593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65442" indent="-565442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2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225125" indent="-471202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26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884807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38730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392653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146575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900498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654421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408344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Font typeface="Wingdings 3" charset="2"/>
        <a:buChar char="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2507" y="4359275"/>
            <a:ext cx="6400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7200" spc="-13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TheGameRoom</a:t>
            </a:r>
            <a:endParaRPr sz="72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641" y="6873970"/>
            <a:ext cx="3091180" cy="76200"/>
          </a:xfrm>
          <a:custGeom>
            <a:avLst/>
            <a:gdLst/>
            <a:ahLst/>
            <a:cxnLst/>
            <a:rect l="l" t="t" r="r" b="b"/>
            <a:pathLst>
              <a:path w="3091179" h="76200">
                <a:moveTo>
                  <a:pt x="3090566" y="112"/>
                </a:moveTo>
                <a:lnTo>
                  <a:pt x="-27" y="112"/>
                </a:lnTo>
                <a:lnTo>
                  <a:pt x="-27" y="76310"/>
                </a:lnTo>
                <a:lnTo>
                  <a:pt x="3090566" y="76310"/>
                </a:lnTo>
                <a:lnTo>
                  <a:pt x="3090566" y="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9864" y="6385525"/>
            <a:ext cx="311658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i="1" spc="15" dirty="0">
                <a:solidFill>
                  <a:srgbClr val="FF0000"/>
                </a:solidFill>
                <a:latin typeface="Arial"/>
                <a:cs typeface="Arial"/>
              </a:rPr>
              <a:t>Submitted</a:t>
            </a:r>
            <a:r>
              <a:rPr sz="3750" b="1" i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750" b="1" i="1" spc="2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endParaRPr sz="3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086" y="7225812"/>
            <a:ext cx="7632763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latin typeface="Calibri"/>
                <a:cs typeface="Calibri"/>
              </a:rPr>
              <a:t>  Shivanand Kumar Jha (201500656)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latin typeface="Calibri"/>
                <a:cs typeface="Calibri"/>
              </a:rPr>
              <a:t>  Aditya Gupta                (201500035)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latin typeface="Calibri"/>
                <a:cs typeface="Calibri"/>
              </a:rPr>
              <a:t>  Lokesh Goswami         (201500372)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21841" y="6897465"/>
            <a:ext cx="3045460" cy="76200"/>
          </a:xfrm>
          <a:custGeom>
            <a:avLst/>
            <a:gdLst/>
            <a:ahLst/>
            <a:cxnLst/>
            <a:rect l="l" t="t" r="r" b="b"/>
            <a:pathLst>
              <a:path w="3045459" h="76200">
                <a:moveTo>
                  <a:pt x="3044528" y="111"/>
                </a:moveTo>
                <a:lnTo>
                  <a:pt x="-346" y="111"/>
                </a:lnTo>
                <a:lnTo>
                  <a:pt x="-346" y="76309"/>
                </a:lnTo>
                <a:lnTo>
                  <a:pt x="3044528" y="76309"/>
                </a:lnTo>
                <a:lnTo>
                  <a:pt x="3044528" y="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09684" y="6409019"/>
            <a:ext cx="305562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b="1" i="1" spc="15" dirty="0">
                <a:solidFill>
                  <a:srgbClr val="FF0000"/>
                </a:solidFill>
                <a:latin typeface="Arial"/>
                <a:cs typeface="Arial"/>
              </a:rPr>
              <a:t>Submitted</a:t>
            </a:r>
            <a:r>
              <a:rPr sz="3750" b="1" i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750" b="1" i="1" spc="-12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endParaRPr sz="3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76298" y="7360809"/>
            <a:ext cx="4233545" cy="122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50" i="1" spc="-40" dirty="0">
                <a:latin typeface="Arial"/>
                <a:cs typeface="Arial"/>
              </a:rPr>
              <a:t>Mr.</a:t>
            </a:r>
            <a:r>
              <a:rPr sz="3750" i="1" spc="5" dirty="0">
                <a:latin typeface="Arial"/>
                <a:cs typeface="Arial"/>
              </a:rPr>
              <a:t> </a:t>
            </a:r>
            <a:r>
              <a:rPr sz="4000" spc="-20" dirty="0">
                <a:latin typeface="Calibri"/>
                <a:cs typeface="Calibri"/>
              </a:rPr>
              <a:t>Farmanul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Haque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750" i="1" spc="-25" dirty="0">
                <a:latin typeface="Arial"/>
                <a:cs typeface="Arial"/>
              </a:rPr>
              <a:t>(Technical</a:t>
            </a:r>
            <a:r>
              <a:rPr sz="3750" i="1" dirty="0">
                <a:latin typeface="Arial"/>
                <a:cs typeface="Arial"/>
              </a:rPr>
              <a:t> </a:t>
            </a:r>
            <a:r>
              <a:rPr sz="3750" i="1" spc="-25" dirty="0">
                <a:latin typeface="Arial"/>
                <a:cs typeface="Arial"/>
              </a:rPr>
              <a:t>Trainer</a:t>
            </a:r>
            <a:r>
              <a:rPr sz="3750" b="1" i="1" spc="-25" dirty="0">
                <a:latin typeface="Arial"/>
                <a:cs typeface="Arial"/>
              </a:rPr>
              <a:t>)</a:t>
            </a:r>
            <a:endParaRPr sz="37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507" y="633968"/>
            <a:ext cx="5879263" cy="2486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B3B33-DFE6-71C6-2172-C9EE0314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2073276"/>
            <a:ext cx="13106400" cy="73152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8A3DA5B-8210-732C-AEA1-C55D19CB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9921875"/>
            <a:ext cx="9372600" cy="2112282"/>
          </a:xfrm>
        </p:spPr>
        <p:txBody>
          <a:bodyPr>
            <a:normAutofit/>
          </a:bodyPr>
          <a:lstStyle/>
          <a:p>
            <a:r>
              <a:rPr lang="en-IN" sz="3200" b="1" dirty="0"/>
              <a:t>After joining the game the interface look’s like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0B352AD-8C61-F0C4-6030-58523997AF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AD435-029A-0F91-CE96-460B17B8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2844799"/>
            <a:ext cx="12954000" cy="669607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90547D-8E1F-B591-4822-4416F955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625" y="1029204"/>
            <a:ext cx="3490426" cy="2112282"/>
          </a:xfrm>
        </p:spPr>
        <p:txBody>
          <a:bodyPr>
            <a:normAutofit fontScale="90000"/>
          </a:bodyPr>
          <a:lstStyle/>
          <a:p>
            <a:r>
              <a:rPr lang="en-IN" dirty="0"/>
              <a:t>During the game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507" y="633968"/>
            <a:ext cx="5879263" cy="2486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726692" y="4303622"/>
            <a:ext cx="6259303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/>
              <a:t>Conclusion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062AEE-8172-4914-416D-6DA72A03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051" y="6950075"/>
            <a:ext cx="15395576" cy="2785502"/>
          </a:xfrm>
        </p:spPr>
        <p:txBody>
          <a:bodyPr>
            <a:normAutofit/>
          </a:bodyPr>
          <a:lstStyle/>
          <a:p>
            <a:pPr marL="638175" marR="643255" indent="-997585" algn="just">
              <a:lnSpc>
                <a:spcPct val="103000"/>
              </a:lnSpc>
              <a:spcBef>
                <a:spcPts val="78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Game Room Project provides a great way for friends to connect and play online games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8175" marR="643255" indent="-997585" algn="just">
              <a:lnSpc>
                <a:spcPct val="103000"/>
              </a:lnSpc>
              <a:spcBef>
                <a:spcPts val="78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chat, and play tic tac toe. The only problem is that it doesn't provide a good user interface.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8175" marR="643255" indent="-997585" algn="just">
              <a:lnSpc>
                <a:spcPct val="103000"/>
              </a:lnSpc>
              <a:spcBef>
                <a:spcPts val="785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Hopefully, this will be fixed in a future update.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object 4"/>
          <p:cNvSpPr/>
          <p:nvPr/>
        </p:nvSpPr>
        <p:spPr>
          <a:xfrm>
            <a:off x="1726692" y="5073154"/>
            <a:ext cx="3802379" cy="74930"/>
          </a:xfrm>
          <a:custGeom>
            <a:avLst/>
            <a:gdLst/>
            <a:ahLst/>
            <a:cxnLst/>
            <a:rect l="l" t="t" r="r" b="b"/>
            <a:pathLst>
              <a:path w="3802379" h="74929">
                <a:moveTo>
                  <a:pt x="3801986" y="157"/>
                </a:moveTo>
                <a:lnTo>
                  <a:pt x="-43" y="157"/>
                </a:lnTo>
                <a:lnTo>
                  <a:pt x="-43" y="74660"/>
                </a:lnTo>
                <a:lnTo>
                  <a:pt x="3801986" y="74660"/>
                </a:lnTo>
                <a:lnTo>
                  <a:pt x="3801986" y="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8650" y="5661025"/>
            <a:ext cx="1648586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32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507" y="588249"/>
            <a:ext cx="5879263" cy="2476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906F0-7907-0789-F3F1-3B5498D18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4098925"/>
            <a:ext cx="11430000" cy="65904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850" y="4032250"/>
            <a:ext cx="465455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1850" y="4968875"/>
            <a:ext cx="4641850" cy="83820"/>
          </a:xfrm>
          <a:custGeom>
            <a:avLst/>
            <a:gdLst/>
            <a:ahLst/>
            <a:cxnLst/>
            <a:rect l="l" t="t" r="r" b="b"/>
            <a:pathLst>
              <a:path w="4641850" h="83820">
                <a:moveTo>
                  <a:pt x="4641659" y="173"/>
                </a:moveTo>
                <a:lnTo>
                  <a:pt x="-72" y="173"/>
                </a:lnTo>
                <a:lnTo>
                  <a:pt x="-72" y="83733"/>
                </a:lnTo>
                <a:lnTo>
                  <a:pt x="4641659" y="83733"/>
                </a:lnTo>
                <a:lnTo>
                  <a:pt x="4641659" y="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0450" y="5881451"/>
            <a:ext cx="18784179" cy="2794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3600" spc="-5" dirty="0">
                <a:latin typeface="Calibri"/>
                <a:cs typeface="Calibri"/>
              </a:rPr>
              <a:t>The</a:t>
            </a:r>
            <a:r>
              <a:rPr lang="en-IN" sz="3600" spc="-5" dirty="0" err="1">
                <a:latin typeface="Calibri"/>
                <a:cs typeface="Calibri"/>
              </a:rPr>
              <a:t>GameRoom</a:t>
            </a:r>
            <a:r>
              <a:rPr lang="en-IN" sz="3600" spc="-5" dirty="0">
                <a:latin typeface="Calibri"/>
                <a:cs typeface="Calibri"/>
              </a:rPr>
              <a:t> </a:t>
            </a:r>
            <a:r>
              <a:rPr lang="en-IN" sz="3600" spc="-10" dirty="0">
                <a:latin typeface="Calibri"/>
                <a:cs typeface="Calibri"/>
              </a:rPr>
              <a:t>is platform where two friends can play tic-tac-toe. 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lang="en-IN" sz="3600" spc="-10" dirty="0">
                <a:latin typeface="Calibri"/>
                <a:cs typeface="Calibri"/>
              </a:rPr>
              <a:t>You can play the game by using simple signup/login to the game and other join the game using friends username. When both join</a:t>
            </a:r>
          </a:p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lang="en-IN" sz="3600" spc="-10" dirty="0">
                <a:latin typeface="Calibri"/>
                <a:cs typeface="Calibri"/>
              </a:rPr>
              <a:t>the game successfully then the game begin and they will play according to his/her innings. During game they can chat and react with different emojis. </a:t>
            </a:r>
          </a:p>
          <a:p>
            <a:pPr marL="12700" marR="5080">
              <a:lnSpc>
                <a:spcPct val="100200"/>
              </a:lnSpc>
              <a:spcBef>
                <a:spcPts val="90"/>
              </a:spcBef>
            </a:pPr>
            <a:endParaRPr sz="3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9835" y="3048"/>
            <a:ext cx="5963082" cy="3750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469" y="5417661"/>
            <a:ext cx="7925434" cy="78105"/>
          </a:xfrm>
          <a:custGeom>
            <a:avLst/>
            <a:gdLst/>
            <a:ahLst/>
            <a:cxnLst/>
            <a:rect l="l" t="t" r="r" b="b"/>
            <a:pathLst>
              <a:path w="7925434" h="78104">
                <a:moveTo>
                  <a:pt x="7924628" y="148"/>
                </a:moveTo>
                <a:lnTo>
                  <a:pt x="-9" y="148"/>
                </a:lnTo>
                <a:lnTo>
                  <a:pt x="-9" y="77870"/>
                </a:lnTo>
                <a:lnTo>
                  <a:pt x="7924628" y="77870"/>
                </a:lnTo>
                <a:lnTo>
                  <a:pt x="7924628" y="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899" y="4573484"/>
            <a:ext cx="7952740" cy="979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5" dirty="0">
                <a:latin typeface="Calibri"/>
                <a:cs typeface="Calibri"/>
              </a:rPr>
              <a:t>Objective</a:t>
            </a:r>
            <a:r>
              <a:rPr i="1" spc="-6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of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the</a:t>
            </a:r>
            <a:r>
              <a:rPr i="1" spc="3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project: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450" y="6508966"/>
            <a:ext cx="13944599" cy="46044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450" i="1" spc="-5" dirty="0">
                <a:latin typeface="Calibri"/>
                <a:cs typeface="Calibri"/>
              </a:rPr>
              <a:t>The main objective</a:t>
            </a:r>
            <a:r>
              <a:rPr sz="3450" i="1" spc="-30" dirty="0">
                <a:latin typeface="Calibri"/>
                <a:cs typeface="Calibri"/>
              </a:rPr>
              <a:t> </a:t>
            </a:r>
            <a:r>
              <a:rPr sz="3450" i="1" spc="-5" dirty="0">
                <a:latin typeface="Calibri"/>
                <a:cs typeface="Calibri"/>
              </a:rPr>
              <a:t>of</a:t>
            </a:r>
            <a:r>
              <a:rPr sz="3450" i="1" spc="5" dirty="0">
                <a:latin typeface="Calibri"/>
                <a:cs typeface="Calibri"/>
              </a:rPr>
              <a:t> </a:t>
            </a:r>
            <a:r>
              <a:rPr sz="3450" i="1" dirty="0">
                <a:latin typeface="Calibri"/>
                <a:cs typeface="Calibri"/>
              </a:rPr>
              <a:t>this </a:t>
            </a:r>
            <a:r>
              <a:rPr sz="3450" i="1" spc="-45" dirty="0">
                <a:latin typeface="Calibri"/>
                <a:cs typeface="Calibri"/>
              </a:rPr>
              <a:t>Web</a:t>
            </a:r>
            <a:r>
              <a:rPr sz="3450" i="1" dirty="0">
                <a:latin typeface="Calibri"/>
                <a:cs typeface="Calibri"/>
              </a:rPr>
              <a:t> </a:t>
            </a:r>
            <a:r>
              <a:rPr sz="3450" i="1" spc="-5" dirty="0">
                <a:latin typeface="Calibri"/>
                <a:cs typeface="Calibri"/>
              </a:rPr>
              <a:t>Application</a:t>
            </a:r>
            <a:r>
              <a:rPr sz="3450" i="1" spc="20" dirty="0">
                <a:latin typeface="Calibri"/>
                <a:cs typeface="Calibri"/>
              </a:rPr>
              <a:t> </a:t>
            </a:r>
            <a:r>
              <a:rPr sz="3450" i="1" spc="-5" dirty="0">
                <a:latin typeface="Calibri"/>
                <a:cs typeface="Calibri"/>
              </a:rPr>
              <a:t>is</a:t>
            </a:r>
            <a:r>
              <a:rPr sz="3450" i="1" spc="10" dirty="0">
                <a:latin typeface="Calibri"/>
                <a:cs typeface="Calibri"/>
              </a:rPr>
              <a:t> </a:t>
            </a:r>
            <a:r>
              <a:rPr sz="3450" i="1" spc="-20" dirty="0">
                <a:latin typeface="Calibri"/>
                <a:cs typeface="Calibri"/>
              </a:rPr>
              <a:t>to</a:t>
            </a:r>
            <a:r>
              <a:rPr lang="en-IN" sz="3450" i="1" spc="-20" dirty="0">
                <a:latin typeface="Calibri"/>
                <a:cs typeface="Calibri"/>
              </a:rPr>
              <a:t> play game with your friend from anywhere on the globe.</a:t>
            </a:r>
            <a:endParaRPr sz="3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50" dirty="0">
              <a:latin typeface="Calibri"/>
              <a:cs typeface="Calibri"/>
            </a:endParaRPr>
          </a:p>
          <a:p>
            <a:pPr marL="467995" indent="-268605">
              <a:lnSpc>
                <a:spcPct val="100000"/>
              </a:lnSpc>
              <a:buSzPct val="94202"/>
              <a:buChar char="●"/>
              <a:tabLst>
                <a:tab pos="468630" algn="l"/>
              </a:tabLst>
            </a:pPr>
            <a:r>
              <a:rPr sz="3450" dirty="0">
                <a:latin typeface="Calibri"/>
                <a:cs typeface="Calibri"/>
              </a:rPr>
              <a:t>User</a:t>
            </a:r>
            <a:r>
              <a:rPr sz="3450" spc="-10" dirty="0">
                <a:latin typeface="Calibri"/>
                <a:cs typeface="Calibri"/>
              </a:rPr>
              <a:t> can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sign</a:t>
            </a:r>
            <a:r>
              <a:rPr sz="3450" spc="-25" dirty="0">
                <a:latin typeface="Calibri"/>
                <a:cs typeface="Calibri"/>
              </a:rPr>
              <a:t> </a:t>
            </a:r>
            <a:r>
              <a:rPr sz="3450" dirty="0">
                <a:latin typeface="Calibri"/>
                <a:cs typeface="Calibri"/>
              </a:rPr>
              <a:t>up if</a:t>
            </a:r>
            <a:r>
              <a:rPr sz="3450" spc="-15" dirty="0">
                <a:latin typeface="Calibri"/>
                <a:cs typeface="Calibri"/>
              </a:rPr>
              <a:t> he/she</a:t>
            </a:r>
            <a:r>
              <a:rPr sz="3450" spc="20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does</a:t>
            </a:r>
            <a:r>
              <a:rPr sz="3450" spc="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not</a:t>
            </a:r>
            <a:r>
              <a:rPr sz="3450" spc="-10" dirty="0">
                <a:latin typeface="Calibri"/>
                <a:cs typeface="Calibri"/>
              </a:rPr>
              <a:t> </a:t>
            </a:r>
            <a:r>
              <a:rPr sz="3450" spc="-25" dirty="0">
                <a:latin typeface="Calibri"/>
                <a:cs typeface="Calibri"/>
              </a:rPr>
              <a:t>have</a:t>
            </a:r>
            <a:r>
              <a:rPr sz="3450" spc="-15" dirty="0">
                <a:latin typeface="Calibri"/>
                <a:cs typeface="Calibri"/>
              </a:rPr>
              <a:t> </a:t>
            </a:r>
            <a:r>
              <a:rPr lang="en-IN" sz="3450" spc="-15" dirty="0">
                <a:latin typeface="Calibri"/>
                <a:cs typeface="Calibri"/>
              </a:rPr>
              <a:t>an </a:t>
            </a:r>
            <a:r>
              <a:rPr sz="3450" spc="-10" dirty="0">
                <a:latin typeface="Calibri"/>
                <a:cs typeface="Calibri"/>
              </a:rPr>
              <a:t>account</a:t>
            </a:r>
            <a:r>
              <a:rPr lang="en-IN" sz="3450" spc="-10" dirty="0">
                <a:latin typeface="Calibri"/>
                <a:cs typeface="Calibri"/>
              </a:rPr>
              <a:t>.</a:t>
            </a:r>
            <a:endParaRPr sz="3450" dirty="0">
              <a:latin typeface="Calibri"/>
              <a:cs typeface="Calibri"/>
            </a:endParaRPr>
          </a:p>
          <a:p>
            <a:pPr marL="467995" indent="-268605">
              <a:lnSpc>
                <a:spcPct val="100000"/>
              </a:lnSpc>
              <a:spcBef>
                <a:spcPts val="300"/>
              </a:spcBef>
              <a:buSzPct val="94202"/>
              <a:buChar char="●"/>
              <a:tabLst>
                <a:tab pos="468630" algn="l"/>
              </a:tabLst>
            </a:pPr>
            <a:r>
              <a:rPr lang="en-IN" sz="3450" dirty="0">
                <a:latin typeface="Calibri"/>
                <a:cs typeface="Calibri"/>
              </a:rPr>
              <a:t>User can Log-In after with his/her username. So that they can be logged in even after refreshing the page.</a:t>
            </a:r>
          </a:p>
          <a:p>
            <a:pPr marL="467995" indent="-268605">
              <a:lnSpc>
                <a:spcPct val="100000"/>
              </a:lnSpc>
              <a:spcBef>
                <a:spcPts val="300"/>
              </a:spcBef>
              <a:buSzPct val="94202"/>
              <a:buChar char="●"/>
              <a:tabLst>
                <a:tab pos="468630" algn="l"/>
              </a:tabLst>
            </a:pPr>
            <a:r>
              <a:rPr lang="en-IN" sz="3450" dirty="0">
                <a:latin typeface="Calibri"/>
                <a:cs typeface="Calibri"/>
              </a:rPr>
              <a:t>User can play tic-tac-toe with his friend.</a:t>
            </a:r>
            <a:endParaRPr sz="3450" dirty="0">
              <a:latin typeface="Calibri"/>
              <a:cs typeface="Calibri"/>
            </a:endParaRPr>
          </a:p>
          <a:p>
            <a:pPr marL="467995" indent="-268605">
              <a:lnSpc>
                <a:spcPct val="100000"/>
              </a:lnSpc>
              <a:spcBef>
                <a:spcPts val="994"/>
              </a:spcBef>
              <a:buSzPct val="94202"/>
              <a:buChar char="●"/>
              <a:tabLst>
                <a:tab pos="468630" algn="l"/>
              </a:tabLst>
            </a:pPr>
            <a:r>
              <a:rPr sz="3450" dirty="0">
                <a:latin typeface="Calibri"/>
                <a:cs typeface="Calibri"/>
              </a:rPr>
              <a:t>User</a:t>
            </a:r>
            <a:r>
              <a:rPr lang="en-IN" sz="3450" dirty="0">
                <a:latin typeface="Calibri"/>
                <a:cs typeface="Calibri"/>
              </a:rPr>
              <a:t> can also chat and react with each other.</a:t>
            </a:r>
            <a:endParaRPr sz="345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507" y="633968"/>
            <a:ext cx="5879263" cy="24868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369" y="3357413"/>
            <a:ext cx="2894965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Worki</a:t>
            </a:r>
            <a:r>
              <a:rPr i="1" spc="10" dirty="0">
                <a:latin typeface="Times New Roman"/>
                <a:cs typeface="Times New Roman"/>
              </a:rPr>
              <a:t>n</a:t>
            </a:r>
            <a:r>
              <a:rPr i="1" dirty="0">
                <a:latin typeface="Times New Roman"/>
                <a:cs typeface="Times New Roman"/>
              </a:rPr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969007" y="4276106"/>
            <a:ext cx="2874010" cy="76200"/>
          </a:xfrm>
          <a:custGeom>
            <a:avLst/>
            <a:gdLst/>
            <a:ahLst/>
            <a:cxnLst/>
            <a:rect l="l" t="t" r="r" b="b"/>
            <a:pathLst>
              <a:path w="2874010" h="76200">
                <a:moveTo>
                  <a:pt x="2873760" y="177"/>
                </a:moveTo>
                <a:lnTo>
                  <a:pt x="-49" y="177"/>
                </a:lnTo>
                <a:lnTo>
                  <a:pt x="-49" y="76200"/>
                </a:lnTo>
                <a:lnTo>
                  <a:pt x="2873760" y="76200"/>
                </a:lnTo>
                <a:lnTo>
                  <a:pt x="2873760" y="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4218" y="5600567"/>
            <a:ext cx="6730032" cy="339067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00"/>
              </a:spcBef>
              <a:buSzPct val="97101"/>
              <a:buChar char="●"/>
              <a:tabLst>
                <a:tab pos="368300" algn="l"/>
              </a:tabLst>
            </a:pPr>
            <a:r>
              <a:rPr sz="3450" spc="-5" dirty="0">
                <a:latin typeface="Calibri"/>
                <a:cs typeface="Calibri"/>
              </a:rPr>
              <a:t>Sign</a:t>
            </a:r>
            <a:r>
              <a:rPr sz="3450" spc="-95" dirty="0">
                <a:latin typeface="Calibri"/>
                <a:cs typeface="Calibri"/>
              </a:rPr>
              <a:t> </a:t>
            </a:r>
            <a:r>
              <a:rPr sz="3450" dirty="0">
                <a:latin typeface="Calibri"/>
                <a:cs typeface="Calibri"/>
              </a:rPr>
              <a:t>Up.</a:t>
            </a:r>
          </a:p>
          <a:p>
            <a:pPr marL="376555" indent="-364490">
              <a:lnSpc>
                <a:spcPct val="100000"/>
              </a:lnSpc>
              <a:spcBef>
                <a:spcPts val="305"/>
              </a:spcBef>
              <a:buChar char="●"/>
              <a:tabLst>
                <a:tab pos="377190" algn="l"/>
              </a:tabLst>
            </a:pPr>
            <a:r>
              <a:rPr sz="3450" dirty="0">
                <a:latin typeface="Calibri"/>
                <a:cs typeface="Calibri"/>
              </a:rPr>
              <a:t>Allow</a:t>
            </a:r>
            <a:r>
              <a:rPr sz="3450" spc="-4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user</a:t>
            </a:r>
            <a:r>
              <a:rPr sz="3450" spc="-50" dirty="0">
                <a:latin typeface="Calibri"/>
                <a:cs typeface="Calibri"/>
              </a:rPr>
              <a:t> </a:t>
            </a:r>
            <a:r>
              <a:rPr sz="3450" spc="-20" dirty="0">
                <a:latin typeface="Calibri"/>
                <a:cs typeface="Calibri"/>
              </a:rPr>
              <a:t>to</a:t>
            </a:r>
            <a:r>
              <a:rPr sz="3450" spc="-15" dirty="0">
                <a:latin typeface="Calibri"/>
                <a:cs typeface="Calibri"/>
              </a:rPr>
              <a:t> </a:t>
            </a:r>
            <a:r>
              <a:rPr sz="3450" dirty="0">
                <a:latin typeface="Calibri"/>
                <a:cs typeface="Calibri"/>
              </a:rPr>
              <a:t>login</a:t>
            </a:r>
            <a:r>
              <a:rPr sz="3450" spc="-40" dirty="0">
                <a:latin typeface="Calibri"/>
                <a:cs typeface="Calibri"/>
              </a:rPr>
              <a:t> </a:t>
            </a:r>
            <a:r>
              <a:rPr sz="3450" dirty="0">
                <a:latin typeface="Calibri"/>
                <a:cs typeface="Calibri"/>
              </a:rPr>
              <a:t>.</a:t>
            </a:r>
            <a:endParaRPr lang="en-IN" sz="3450" dirty="0">
              <a:latin typeface="Calibri"/>
              <a:cs typeface="Calibri"/>
            </a:endParaRPr>
          </a:p>
          <a:p>
            <a:pPr marL="376555" indent="-364490">
              <a:lnSpc>
                <a:spcPct val="100000"/>
              </a:lnSpc>
              <a:spcBef>
                <a:spcPts val="305"/>
              </a:spcBef>
              <a:buChar char="●"/>
              <a:tabLst>
                <a:tab pos="377190" algn="l"/>
              </a:tabLst>
            </a:pPr>
            <a:r>
              <a:rPr lang="en-IN" sz="3450" dirty="0">
                <a:latin typeface="Calibri"/>
                <a:cs typeface="Calibri"/>
              </a:rPr>
              <a:t>Join the Game with friend username.</a:t>
            </a:r>
            <a:endParaRPr sz="3450" dirty="0">
              <a:latin typeface="Calibri"/>
              <a:cs typeface="Calibri"/>
            </a:endParaRPr>
          </a:p>
          <a:p>
            <a:pPr marL="376555" indent="-364490">
              <a:lnSpc>
                <a:spcPct val="100000"/>
              </a:lnSpc>
              <a:spcBef>
                <a:spcPts val="300"/>
              </a:spcBef>
              <a:buChar char="●"/>
              <a:tabLst>
                <a:tab pos="377190" algn="l"/>
              </a:tabLst>
            </a:pPr>
            <a:r>
              <a:rPr sz="3450" dirty="0">
                <a:latin typeface="Calibri"/>
                <a:cs typeface="Calibri"/>
              </a:rPr>
              <a:t>Allow</a:t>
            </a:r>
            <a:r>
              <a:rPr sz="3450" spc="-45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user</a:t>
            </a:r>
            <a:r>
              <a:rPr sz="3450" spc="-55" dirty="0">
                <a:latin typeface="Calibri"/>
                <a:cs typeface="Calibri"/>
              </a:rPr>
              <a:t> </a:t>
            </a:r>
            <a:r>
              <a:rPr sz="3450" spc="-20" dirty="0">
                <a:latin typeface="Calibri"/>
                <a:cs typeface="Calibri"/>
              </a:rPr>
              <a:t>to</a:t>
            </a:r>
            <a:r>
              <a:rPr sz="3450" spc="-15" dirty="0">
                <a:latin typeface="Calibri"/>
                <a:cs typeface="Calibri"/>
              </a:rPr>
              <a:t> </a:t>
            </a:r>
            <a:r>
              <a:rPr lang="en-IN" sz="3450" spc="-15" dirty="0">
                <a:latin typeface="Calibri"/>
                <a:cs typeface="Calibri"/>
              </a:rPr>
              <a:t>Chat </a:t>
            </a:r>
            <a:r>
              <a:rPr sz="3450" dirty="0">
                <a:latin typeface="Calibri"/>
                <a:cs typeface="Calibri"/>
              </a:rPr>
              <a:t>.</a:t>
            </a:r>
          </a:p>
          <a:p>
            <a:pPr marL="376555" indent="-364490">
              <a:lnSpc>
                <a:spcPct val="100000"/>
              </a:lnSpc>
              <a:spcBef>
                <a:spcPts val="300"/>
              </a:spcBef>
              <a:buChar char="●"/>
              <a:tabLst>
                <a:tab pos="377190" algn="l"/>
              </a:tabLst>
            </a:pPr>
            <a:r>
              <a:rPr sz="3450" dirty="0">
                <a:latin typeface="Calibri"/>
                <a:cs typeface="Calibri"/>
              </a:rPr>
              <a:t>Allow</a:t>
            </a:r>
            <a:r>
              <a:rPr sz="3450" spc="-40" dirty="0">
                <a:latin typeface="Calibri"/>
                <a:cs typeface="Calibri"/>
              </a:rPr>
              <a:t> </a:t>
            </a:r>
            <a:r>
              <a:rPr sz="3450" spc="-5" dirty="0">
                <a:latin typeface="Calibri"/>
                <a:cs typeface="Calibri"/>
              </a:rPr>
              <a:t>user</a:t>
            </a:r>
            <a:r>
              <a:rPr sz="3450" spc="-40" dirty="0">
                <a:latin typeface="Calibri"/>
                <a:cs typeface="Calibri"/>
              </a:rPr>
              <a:t> </a:t>
            </a:r>
            <a:r>
              <a:rPr sz="3450" spc="-20" dirty="0">
                <a:latin typeface="Calibri"/>
                <a:cs typeface="Calibri"/>
              </a:rPr>
              <a:t>to</a:t>
            </a:r>
            <a:r>
              <a:rPr sz="3450" spc="-10" dirty="0">
                <a:latin typeface="Calibri"/>
                <a:cs typeface="Calibri"/>
              </a:rPr>
              <a:t> </a:t>
            </a:r>
            <a:r>
              <a:rPr lang="en-IN" sz="3450" spc="-15" dirty="0">
                <a:latin typeface="Calibri"/>
                <a:cs typeface="Calibri"/>
              </a:rPr>
              <a:t>react on chat</a:t>
            </a:r>
            <a:r>
              <a:rPr sz="3450" spc="-10" dirty="0">
                <a:latin typeface="Calibri"/>
                <a:cs typeface="Calibri"/>
              </a:rPr>
              <a:t>.</a:t>
            </a:r>
            <a:endParaRPr sz="345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507" y="633968"/>
            <a:ext cx="5879263" cy="24868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1059" y="268217"/>
            <a:ext cx="3140670" cy="30477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732" y="3842668"/>
            <a:ext cx="9644380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5435" algn="l"/>
              </a:tabLst>
            </a:pPr>
            <a:r>
              <a:rPr dirty="0"/>
              <a:t>PROJECT	DE</a:t>
            </a:r>
            <a:r>
              <a:rPr spc="10" dirty="0"/>
              <a:t>S</a:t>
            </a:r>
            <a:r>
              <a:rPr dirty="0"/>
              <a:t>CRIPTION</a:t>
            </a:r>
          </a:p>
        </p:txBody>
      </p:sp>
      <p:sp>
        <p:nvSpPr>
          <p:cNvPr id="4" name="object 4"/>
          <p:cNvSpPr/>
          <p:nvPr/>
        </p:nvSpPr>
        <p:spPr>
          <a:xfrm>
            <a:off x="803122" y="4735467"/>
            <a:ext cx="9619615" cy="101600"/>
          </a:xfrm>
          <a:custGeom>
            <a:avLst/>
            <a:gdLst/>
            <a:ahLst/>
            <a:cxnLst/>
            <a:rect l="l" t="t" r="r" b="b"/>
            <a:pathLst>
              <a:path w="9619615" h="101600">
                <a:moveTo>
                  <a:pt x="9619501" y="0"/>
                </a:moveTo>
                <a:lnTo>
                  <a:pt x="254" y="0"/>
                </a:lnTo>
                <a:lnTo>
                  <a:pt x="254" y="26962"/>
                </a:lnTo>
                <a:lnTo>
                  <a:pt x="0" y="26962"/>
                </a:lnTo>
                <a:lnTo>
                  <a:pt x="0" y="101460"/>
                </a:lnTo>
                <a:lnTo>
                  <a:pt x="5150866" y="101460"/>
                </a:lnTo>
                <a:lnTo>
                  <a:pt x="5150866" y="76187"/>
                </a:lnTo>
                <a:lnTo>
                  <a:pt x="9619501" y="76187"/>
                </a:lnTo>
                <a:lnTo>
                  <a:pt x="9619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249" y="5142862"/>
            <a:ext cx="19049935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3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multiplayer tic tac toe game made using React on the front-end and a NodeJS server on the backend with </a:t>
            </a:r>
            <a:r>
              <a:rPr lang="en-US" sz="36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SocketIO</a:t>
            </a:r>
            <a:r>
              <a:rPr lang="en-US" sz="3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for </a:t>
            </a:r>
            <a:r>
              <a:rPr lang="en-US" sz="36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realtime</a:t>
            </a:r>
            <a:r>
              <a:rPr lang="en-US" sz="3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gameplay communication and Stream.io for </a:t>
            </a:r>
            <a:r>
              <a:rPr lang="en-US" sz="36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realtime</a:t>
            </a:r>
            <a:r>
              <a:rPr lang="en-US" sz="3600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chat communication.</a:t>
            </a:r>
            <a:endParaRPr lang="en-US" sz="3400" b="0" i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&amp; Joining an existing room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3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 web socket between the two players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Chat and react with friend using stream.io</a:t>
            </a:r>
            <a:endParaRPr lang="en-US" sz="3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Calculating the winner of the game</a:t>
            </a:r>
          </a:p>
          <a:p>
            <a:pPr algn="l"/>
            <a:endParaRPr lang="en-US" sz="3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endParaRPr lang="en-US"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61225"/>
              </p:ext>
            </p:extLst>
          </p:nvPr>
        </p:nvGraphicFramePr>
        <p:xfrm>
          <a:off x="6623049" y="5082760"/>
          <a:ext cx="10820402" cy="5592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3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51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i="1" u="heavy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400" i="1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u="heavy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Description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436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User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provide</a:t>
                      </a:r>
                      <a:r>
                        <a:rPr sz="180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functionality</a:t>
                      </a:r>
                      <a:r>
                        <a:rPr sz="1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sign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up</a:t>
                      </a:r>
                      <a:r>
                        <a:rPr lang="en-IN" sz="1800" b="1" spc="-5" dirty="0">
                          <a:latin typeface="Arial"/>
                          <a:cs typeface="Arial"/>
                        </a:rPr>
                        <a:t> or</a:t>
                      </a:r>
                      <a:r>
                        <a:rPr sz="18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sign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244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1800" b="1" dirty="0">
                          <a:latin typeface="Arial"/>
                          <a:cs typeface="Arial"/>
                        </a:rPr>
                        <a:t>Write Chat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600" b="1" dirty="0">
                          <a:latin typeface="Arial"/>
                          <a:cs typeface="Arial"/>
                        </a:rPr>
                        <a:t>Chat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02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1800" b="1" spc="-5" dirty="0">
                          <a:latin typeface="Arial"/>
                          <a:cs typeface="Arial"/>
                        </a:rPr>
                        <a:t>React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6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600" b="1" spc="-5" dirty="0">
                          <a:latin typeface="Arial"/>
                          <a:cs typeface="Arial"/>
                        </a:rPr>
                        <a:t>react on chat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702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1800" b="1" spc="-5" dirty="0">
                          <a:latin typeface="Arial"/>
                          <a:cs typeface="Arial"/>
                        </a:rPr>
                        <a:t>Wait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IN" sz="1600" b="1" spc="-10" dirty="0">
                          <a:latin typeface="Arial"/>
                          <a:cs typeface="Arial"/>
                        </a:rPr>
                        <a:t>Wait if another not enter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088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lang="en-IN" sz="1800" b="1" spc="-5" dirty="0">
                          <a:latin typeface="Arial"/>
                          <a:cs typeface="Arial"/>
                        </a:rPr>
                        <a:t>Refresh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lang="en-IN" sz="1600" b="1" spc="-5" dirty="0">
                          <a:latin typeface="Arial"/>
                          <a:cs typeface="Arial"/>
                        </a:rPr>
                        <a:t>Login in game after refreshing page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5816" y="4100671"/>
            <a:ext cx="2270760" cy="82550"/>
          </a:xfrm>
          <a:custGeom>
            <a:avLst/>
            <a:gdLst/>
            <a:ahLst/>
            <a:cxnLst/>
            <a:rect l="l" t="t" r="r" b="b"/>
            <a:pathLst>
              <a:path w="2270760" h="82550">
                <a:moveTo>
                  <a:pt x="2270658" y="182"/>
                </a:moveTo>
                <a:lnTo>
                  <a:pt x="-6" y="182"/>
                </a:lnTo>
                <a:lnTo>
                  <a:pt x="-6" y="82476"/>
                </a:lnTo>
                <a:lnTo>
                  <a:pt x="2270658" y="82476"/>
                </a:lnTo>
                <a:lnTo>
                  <a:pt x="2270658" y="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020" y="3567720"/>
            <a:ext cx="229679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i="1" dirty="0">
                <a:latin typeface="Arial"/>
                <a:cs typeface="Arial"/>
              </a:rPr>
              <a:t>Use</a:t>
            </a:r>
            <a:r>
              <a:rPr sz="4100" i="1" spc="-40" dirty="0">
                <a:latin typeface="Arial"/>
                <a:cs typeface="Arial"/>
              </a:rPr>
              <a:t> </a:t>
            </a:r>
            <a:r>
              <a:rPr sz="4100" i="1" spc="10" dirty="0">
                <a:latin typeface="Arial"/>
                <a:cs typeface="Arial"/>
              </a:rPr>
              <a:t>case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0" y="4248931"/>
            <a:ext cx="284289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i="1" spc="5" dirty="0">
                <a:latin typeface="Arial"/>
                <a:cs typeface="Arial"/>
              </a:rPr>
              <a:t>d</a:t>
            </a:r>
            <a:r>
              <a:rPr sz="4100" b="1" i="1" dirty="0">
                <a:latin typeface="Arial"/>
                <a:cs typeface="Arial"/>
              </a:rPr>
              <a:t>e</a:t>
            </a:r>
            <a:r>
              <a:rPr sz="4100" b="1" i="1" spc="15" dirty="0">
                <a:latin typeface="Arial"/>
                <a:cs typeface="Arial"/>
              </a:rPr>
              <a:t>s</a:t>
            </a:r>
            <a:r>
              <a:rPr sz="4100" b="1" i="1" dirty="0">
                <a:latin typeface="Arial"/>
                <a:cs typeface="Arial"/>
              </a:rPr>
              <a:t>c</a:t>
            </a:r>
            <a:r>
              <a:rPr sz="4100" b="1" i="1" spc="15" dirty="0">
                <a:latin typeface="Arial"/>
                <a:cs typeface="Arial"/>
              </a:rPr>
              <a:t>r</a:t>
            </a:r>
            <a:r>
              <a:rPr sz="4100" b="1" i="1" dirty="0">
                <a:latin typeface="Arial"/>
                <a:cs typeface="Arial"/>
              </a:rPr>
              <a:t>ip</a:t>
            </a:r>
            <a:r>
              <a:rPr sz="4100" b="1" i="1" spc="20" dirty="0">
                <a:latin typeface="Arial"/>
                <a:cs typeface="Arial"/>
              </a:rPr>
              <a:t>t</a:t>
            </a:r>
            <a:r>
              <a:rPr sz="4100" b="1" i="1" dirty="0">
                <a:latin typeface="Arial"/>
                <a:cs typeface="Arial"/>
              </a:rPr>
              <a:t>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816" y="4781899"/>
            <a:ext cx="2821305" cy="82550"/>
          </a:xfrm>
          <a:custGeom>
            <a:avLst/>
            <a:gdLst/>
            <a:ahLst/>
            <a:cxnLst/>
            <a:rect l="l" t="t" r="r" b="b"/>
            <a:pathLst>
              <a:path w="2821305" h="82550">
                <a:moveTo>
                  <a:pt x="2820808" y="164"/>
                </a:moveTo>
                <a:lnTo>
                  <a:pt x="-6" y="164"/>
                </a:lnTo>
                <a:lnTo>
                  <a:pt x="-6" y="82458"/>
                </a:lnTo>
                <a:lnTo>
                  <a:pt x="2820808" y="82458"/>
                </a:lnTo>
                <a:lnTo>
                  <a:pt x="2820808" y="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507" y="633968"/>
            <a:ext cx="5879263" cy="2486897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39084" y="1174845"/>
          <a:ext cx="13401673" cy="753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0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ECEC"/>
                      </a:solidFill>
                      <a:prstDash val="solid"/>
                    </a:lnL>
                    <a:lnR w="12700">
                      <a:solidFill>
                        <a:srgbClr val="ECECEC"/>
                      </a:solidFill>
                      <a:prstDash val="solid"/>
                    </a:lnR>
                    <a:lnT w="12700">
                      <a:solidFill>
                        <a:srgbClr val="ECECEC"/>
                      </a:solidFill>
                      <a:prstDash val="solid"/>
                    </a:lnT>
                    <a:lnB w="12700">
                      <a:solidFill>
                        <a:srgbClr val="ECECE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9250" y="9312275"/>
            <a:ext cx="5715000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</a:t>
            </a:r>
            <a:r>
              <a:rPr sz="425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2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UP</a:t>
            </a:r>
            <a:r>
              <a:rPr lang="en-IN" sz="42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and Log-In</a:t>
            </a:r>
            <a:r>
              <a:rPr sz="425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25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lang="en-IN" sz="425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age</a:t>
            </a:r>
            <a:endParaRPr sz="425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B4E08-80A2-1AFC-5A3D-D1AC70ABF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1997075"/>
            <a:ext cx="127254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514B47-CEB8-93A5-7CA9-09E381B7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2073275"/>
            <a:ext cx="13106400" cy="69342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04EB73D-D5A3-B2D5-CC5D-B79D0C68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9617075"/>
            <a:ext cx="7086599" cy="801007"/>
          </a:xfrm>
        </p:spPr>
        <p:txBody>
          <a:bodyPr>
            <a:normAutofit/>
          </a:bodyPr>
          <a:lstStyle/>
          <a:p>
            <a:r>
              <a:rPr lang="en-IN" sz="3200" b="1" dirty="0"/>
              <a:t>Join with friend’s username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80370F-136B-239D-9608-4CF64F474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1844675"/>
            <a:ext cx="12192000" cy="73152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2CA19AE-18CA-6CFB-4C35-2FCBD5A0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450" y="9617076"/>
            <a:ext cx="9601200" cy="914400"/>
          </a:xfrm>
        </p:spPr>
        <p:txBody>
          <a:bodyPr>
            <a:normAutofit/>
          </a:bodyPr>
          <a:lstStyle/>
          <a:p>
            <a:r>
              <a:rPr lang="en-IN" sz="3600" b="1" dirty="0"/>
              <a:t>Waiting for Friend to join the 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527</TotalTime>
  <Words>398</Words>
  <Application>Microsoft Office PowerPoint</Application>
  <PresentationFormat>Custom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Arial MT</vt:lpstr>
      <vt:lpstr>Calibri</vt:lpstr>
      <vt:lpstr>Century Gothic</vt:lpstr>
      <vt:lpstr>Times New Roman</vt:lpstr>
      <vt:lpstr>Wingdings 3</vt:lpstr>
      <vt:lpstr>Wisp</vt:lpstr>
      <vt:lpstr>TheGameRoom</vt:lpstr>
      <vt:lpstr>Introduction</vt:lpstr>
      <vt:lpstr>Objective of the project:</vt:lpstr>
      <vt:lpstr>Working</vt:lpstr>
      <vt:lpstr>PROJECT DESCRIPTION</vt:lpstr>
      <vt:lpstr>Use case</vt:lpstr>
      <vt:lpstr>PowerPoint Presentation</vt:lpstr>
      <vt:lpstr>Join with friend’s username</vt:lpstr>
      <vt:lpstr>Waiting for Friend to join the Game</vt:lpstr>
      <vt:lpstr>After joining the game the interface look’s like</vt:lpstr>
      <vt:lpstr>During the game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Memories Mern Application</dc:title>
  <dc:creator>Shivam yadav</dc:creator>
  <cp:lastModifiedBy>shivanand j</cp:lastModifiedBy>
  <cp:revision>2</cp:revision>
  <dcterms:created xsi:type="dcterms:W3CDTF">2022-11-25T08:57:50Z</dcterms:created>
  <dcterms:modified xsi:type="dcterms:W3CDTF">2022-11-26T06:14:34Z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2022-11-25T00:00:00Z</vt:filetime>
  </property>
</Properties>
</file>