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0949E9-1988-4EA6-9080-49DB2D338EC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5A6E2-0271-48E4-BA1D-B7D94DB8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5B91457-7754-4397-AC94-260B66714DE6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26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64336-E781-43B2-A545-267C79096DB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A3B2-4C42-4490-BF40-879966F7F18D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CC6B359-365A-4F0D-840D-F716B60BABF2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D129-452E-49A9-A64B-819EF3F3F37E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1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3BA1CC49-F059-4E3C-B5DA-CEE6F5EC4756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BC1165F-0BE7-4357-87F9-63CAB43E4D4A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7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E86-21A2-49E6-8C60-26B4E2645C89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FE211-52E1-4BD0-ABB1-CA448B29C750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9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7708DDE5-C88E-4242-BF15-A8E55CF3D105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085AE74-F8B7-4AEA-9093-BC29DE54C925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06EF-56A5-402B-B342-A80B7BF08777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okeshGoswami58/Indigo_Task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3AD0A-E9F6-6BDE-6850-2BEDA32E6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246" y="991723"/>
            <a:ext cx="10681878" cy="3174690"/>
          </a:xfrm>
        </p:spPr>
        <p:txBody>
          <a:bodyPr>
            <a:normAutofit/>
          </a:bodyPr>
          <a:lstStyle/>
          <a:p>
            <a:r>
              <a:rPr lang="en-US" sz="56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State-of-the-Art Question-Answering Model using the Quora Question Answer Dataset</a:t>
            </a:r>
            <a:endParaRPr lang="en-US" sz="5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F030E-3397-D7DC-E429-71AC6A6BE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606" y="4970490"/>
            <a:ext cx="10681878" cy="1117937"/>
          </a:xfrm>
        </p:spPr>
        <p:txBody>
          <a:bodyPr>
            <a:normAutofit/>
          </a:bodyPr>
          <a:lstStyle/>
          <a:p>
            <a:r>
              <a:rPr lang="en-US" dirty="0"/>
              <a:t>Prepared by : Lokesh Goswami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3690-DC6A-41D7-CF11-86395EEA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B21A2-C0A9-4BF5-90B8-4BA03C249F54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DDE8C-1A66-54CA-3519-13A0268D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81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E33D-1157-CCBA-3601-C254CD454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high-performance AI system capable of understanding and generating accurate responses to user queries.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 Quora Question Answer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32EA62-475B-FBE1-EEF4-48E8D8B1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" y="2954781"/>
            <a:ext cx="11164824" cy="304241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EF534-2ACB-C512-68D1-27CC38AD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C9F3-648C-4A32-9BB5-3BDE64E4A697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7624-8276-7E08-3D0A-BAEA1969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7CC8-F43E-704C-378D-4F582B0D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BB7771F8-9505-E459-F309-9F07074B09F8}"/>
              </a:ext>
            </a:extLst>
          </p:cNvPr>
          <p:cNvSpPr/>
          <p:nvPr/>
        </p:nvSpPr>
        <p:spPr>
          <a:xfrm>
            <a:off x="1213253" y="2900349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Quora Data-set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D25AB02-8D54-9C65-BD01-6A462EABCE1B}"/>
              </a:ext>
            </a:extLst>
          </p:cNvPr>
          <p:cNvSpPr/>
          <p:nvPr/>
        </p:nvSpPr>
        <p:spPr>
          <a:xfrm>
            <a:off x="5216128" y="2900349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64F491FA-89FD-CD63-8AEC-536DF2EC3831}"/>
              </a:ext>
            </a:extLst>
          </p:cNvPr>
          <p:cNvSpPr/>
          <p:nvPr/>
        </p:nvSpPr>
        <p:spPr>
          <a:xfrm>
            <a:off x="9226147" y="2900349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A4DA13C-5840-E96E-AF2A-B71335291F54}"/>
              </a:ext>
            </a:extLst>
          </p:cNvPr>
          <p:cNvSpPr/>
          <p:nvPr/>
        </p:nvSpPr>
        <p:spPr>
          <a:xfrm>
            <a:off x="9226147" y="4804168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 tuning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836D382-88C8-8C48-E93C-9119E31E8508}"/>
              </a:ext>
            </a:extLst>
          </p:cNvPr>
          <p:cNvSpPr/>
          <p:nvPr/>
        </p:nvSpPr>
        <p:spPr>
          <a:xfrm>
            <a:off x="1261066" y="4804168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and deploy model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B8CE96F3-02BD-8C62-A269-1C1F05EDCBF6}"/>
              </a:ext>
            </a:extLst>
          </p:cNvPr>
          <p:cNvSpPr/>
          <p:nvPr/>
        </p:nvSpPr>
        <p:spPr>
          <a:xfrm>
            <a:off x="5216128" y="4804168"/>
            <a:ext cx="2057400" cy="914400"/>
          </a:xfrm>
          <a:prstGeom prst="flowChartAlternateProcess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BBBD2E-AC6D-300A-A105-7B338B7A845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270653" y="3357549"/>
            <a:ext cx="194547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BB3F7-8DFD-EC01-EB69-A14C2C1BEA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273528" y="3357549"/>
            <a:ext cx="19526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1571B-F493-7B20-F30C-2023DF1A064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254847" y="3814749"/>
            <a:ext cx="0" cy="989419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19A49B-BB7D-3BAF-9996-0DDE48B9BAF7}"/>
              </a:ext>
            </a:extLst>
          </p:cNvPr>
          <p:cNvCxnSpPr>
            <a:cxnSpLocks/>
            <a:stCxn id="8" idx="1"/>
            <a:endCxn id="10" idx="3"/>
          </p:cNvCxnSpPr>
          <p:nvPr/>
        </p:nvCxnSpPr>
        <p:spPr>
          <a:xfrm flipH="1">
            <a:off x="7273528" y="5261368"/>
            <a:ext cx="1952619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8788A3-1C16-2D87-863F-0E614947A95E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318466" y="5261368"/>
            <a:ext cx="1897662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26F9866C-F81F-7F6F-10DD-6E6B8229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20EE-01C5-4396-B276-F5A504BE9492}" type="datetime1">
              <a:rPr lang="en-US" smtClean="0"/>
              <a:t>7/29/2024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E5F814C3-C1B1-95FE-5D27-F4B09D6C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4A307E8-E3DF-2535-6244-D583CA15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5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Evaluated: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 (Bidirectional Encoder Representations from Transformers):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question answering.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T5 (Text-To-Text Transfer Transformer):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generating responses.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GPT-2 (Generative Pre-trained Transformer 2):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generating human-like text.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Metrics: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ROUGE: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Measures quality of generated text.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BLEU: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Assesses precision of generated responses.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4B3C17E-FD68-3722-29B5-BDE8470A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6A847-78A9-4381-BB5C-BD2D5BD15718}" type="datetime1">
              <a:rPr lang="en-US" smtClean="0"/>
              <a:t>7/29/2024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C4049EB-EB1D-935C-7A58-F1A3E3DD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22C8786-CE2C-90D2-D258-96D66431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BERT:</a:t>
            </a:r>
          </a:p>
          <a:p>
            <a:pPr marL="8001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Fine-tuned for question answering tasks.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T5:</a:t>
            </a:r>
          </a:p>
          <a:p>
            <a:pPr marL="8001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Text-to-text framework for generating answers.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GPT-2:</a:t>
            </a:r>
          </a:p>
          <a:p>
            <a:pPr marL="8001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model for generating coherent and contextually relevant text.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CFF8B-8734-8DC8-BC90-DFF4D148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E2C0-AF3E-4A4D-9D30-C426901A384F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4D85-7015-B312-1619-3E0908E6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E5AD-9EE7-F08A-5BA1-B64F0AA6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03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Evaluation: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Training: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 training loops for each model.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preprocessing: Tokenization, padding, and truncation.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Evaluation: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Models evaluated on ROUGE.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valuated on BLEU Score.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F0A-39D5-B071-9B8F-BB39D73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2216-BA29-4466-BEAF-F03A6EAE99D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39CEA-6A0F-A36F-2276-39696870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1891-0D92-4C5E-760A-9947CABB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ROUGE Scores: On a small sample dataset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CB06-DB81-7438-6E50-9441AF66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0F4A9-58D4-44D9-B5F2-6F35FAFBB50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C0D7A-88B9-DC93-2966-235CAC56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86750-2E00-42B6-8656-B912903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C45116-2C40-A6B2-50CA-B95D6FC7B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50773"/>
              </p:ext>
            </p:extLst>
          </p:nvPr>
        </p:nvGraphicFramePr>
        <p:xfrm>
          <a:off x="838199" y="3498374"/>
          <a:ext cx="10676932" cy="1288037"/>
        </p:xfrm>
        <a:graphic>
          <a:graphicData uri="http://schemas.openxmlformats.org/drawingml/2006/table">
            <a:tbl>
              <a:tblPr/>
              <a:tblGrid>
                <a:gridCol w="1525276">
                  <a:extLst>
                    <a:ext uri="{9D8B030D-6E8A-4147-A177-3AD203B41FA5}">
                      <a16:colId xmlns:a16="http://schemas.microsoft.com/office/drawing/2014/main" val="2840486525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415929918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3441284824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137408529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85274352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946239571"/>
                    </a:ext>
                  </a:extLst>
                </a:gridCol>
                <a:gridCol w="1525276">
                  <a:extLst>
                    <a:ext uri="{9D8B030D-6E8A-4147-A177-3AD203B41FA5}">
                      <a16:colId xmlns:a16="http://schemas.microsoft.com/office/drawing/2014/main" val="494816540"/>
                    </a:ext>
                  </a:extLst>
                </a:gridCol>
              </a:tblGrid>
              <a:tr h="8196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Epoch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Training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Validation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Rouge1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Rouge2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Rougel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effectLst/>
                        </a:rPr>
                        <a:t>Rougelsum</a:t>
                      </a:r>
                      <a:endParaRPr lang="en-US" sz="18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684786"/>
                  </a:ext>
                </a:extLst>
              </a:tr>
              <a:tr h="46837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 log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3.169180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0.104445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0.018313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0.084938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0.094675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5282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AD1FA8-0FDD-14E7-2FE9-76CA34405101}"/>
              </a:ext>
            </a:extLst>
          </p:cNvPr>
          <p:cNvSpPr txBox="1"/>
          <p:nvPr/>
        </p:nvSpPr>
        <p:spPr>
          <a:xfrm>
            <a:off x="1235491" y="5239315"/>
            <a:ext cx="560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BLEU Score - 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0.003737802682959363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507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7155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Effective model for generating human-like responses were identified.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7155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T5 showed strong performance in generating accurate answers.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Work: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Further fine-tuning  and exploration of more advanced models.</a:t>
            </a: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Scalable approach 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model into real-world applications.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33E4B-1B58-D147-B4DF-AB5C52AA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4542-6977-4A60-9DB2-72A37875EA2C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DF611-F4E5-A753-A12F-722E4FDD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E4002-4375-D7D4-B871-3BB9089A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7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FA7A9-6FBB-F03B-A8EA-C12731FA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Repository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DE6E14-D817-31EC-A041-DBB28A13E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76138"/>
            <a:ext cx="10168128" cy="3496061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Repository link : </a:t>
            </a:r>
            <a:r>
              <a:rPr lang="en-US" sz="1200" dirty="0">
                <a:hlinkClick r:id="rId2"/>
              </a:rPr>
              <a:t>LokeshGoswami58/</a:t>
            </a:r>
            <a:r>
              <a:rPr lang="en-US" sz="1200" dirty="0" err="1">
                <a:hlinkClick r:id="rId2"/>
              </a:rPr>
              <a:t>Indigo_Task</a:t>
            </a:r>
            <a:r>
              <a:rPr lang="en-US" sz="1200" dirty="0">
                <a:hlinkClick r:id="rId2"/>
              </a:rPr>
              <a:t>: </a:t>
            </a:r>
            <a:r>
              <a:rPr lang="en-US" sz="1200" dirty="0" err="1">
                <a:hlinkClick r:id="rId2"/>
              </a:rPr>
              <a:t>Indigo_Task</a:t>
            </a:r>
            <a:r>
              <a:rPr lang="en-US" sz="1200" dirty="0">
                <a:hlinkClick r:id="rId2"/>
              </a:rPr>
              <a:t> containing all files (github.com)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71550" algn="l"/>
              </a:tabLst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E0FEF-6380-0CFC-64E6-713E42C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8718F-A046-4CA7-A0BD-5DE8CFE6A24E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D0F23-66E9-FCA9-B518-8D467F1A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Lokesh Goswami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8C3E-6FD6-79AA-A967-BE8C81D5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37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337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Avenir Next LT Pro</vt:lpstr>
      <vt:lpstr>Calibri</vt:lpstr>
      <vt:lpstr>Courier New</vt:lpstr>
      <vt:lpstr>Times New Roman</vt:lpstr>
      <vt:lpstr>AccentBoxVTI</vt:lpstr>
      <vt:lpstr>Developing a State-of-the-Art Question-Answering Model using the Quora Question Answer Dataset</vt:lpstr>
      <vt:lpstr>Objective:</vt:lpstr>
      <vt:lpstr>Flow Diagram:</vt:lpstr>
      <vt:lpstr>Model Selection:</vt:lpstr>
      <vt:lpstr>Model Architecture:</vt:lpstr>
      <vt:lpstr>Training and Evaluation:</vt:lpstr>
      <vt:lpstr>Results:</vt:lpstr>
      <vt:lpstr>Conclusion:</vt:lpstr>
      <vt:lpstr>GitHub Repository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HIGS</dc:creator>
  <cp:lastModifiedBy>Himanshu HIGS</cp:lastModifiedBy>
  <cp:revision>11</cp:revision>
  <dcterms:created xsi:type="dcterms:W3CDTF">2024-07-28T06:58:31Z</dcterms:created>
  <dcterms:modified xsi:type="dcterms:W3CDTF">2024-07-29T17:25:47Z</dcterms:modified>
</cp:coreProperties>
</file>