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38d50ae1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38d50ae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38d50ae1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38d50ae1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8d50ae1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8d50ae1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Appropriate Neighbourhood for Immigrants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0425" y="193475"/>
            <a:ext cx="85740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Finding an Appropriate Neighbourhood is Valuable to Immigrants</a:t>
            </a:r>
            <a:endParaRPr sz="20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76850" y="976475"/>
            <a:ext cx="7776900" cy="3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Immigrants Need help in finding a suitable Neighbourhood, during Initial days of settlement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Current means of Selection is based on Contacts.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Some Immigration Services offer this kind of Information, for a considerable amout of Fee.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No 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Facilities</a:t>
            </a: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 available to Explore and Choose for themselves.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Idea is to provide an online service for self exploration.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service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your Neighbourhood!</a:t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Sources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Wrangling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Exploration &amp; Analysis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Clustering and Suggestions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Borough and </a:t>
            </a:r>
            <a:r>
              <a:rPr lang="en" sz="1600"/>
              <a:t>Neighborhood</a:t>
            </a:r>
            <a:r>
              <a:rPr lang="en" sz="1600"/>
              <a:t> information in the form of json file form https://geo.nyu.edu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Foursquare APIs to explore Neighbourhood based on Latitude and Longitude.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Folium and Geopy for generating Maps and gathering Geo location information.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20909" r="20909" t="0"/>
          <a:stretch/>
        </p:blipFill>
        <p:spPr>
          <a:xfrm>
            <a:off x="4705150" y="342525"/>
            <a:ext cx="2035799" cy="195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38791" r="38791" t="0"/>
          <a:stretch/>
        </p:blipFill>
        <p:spPr>
          <a:xfrm>
            <a:off x="6796425" y="342525"/>
            <a:ext cx="2035798" cy="19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5">
            <a:alphaModFix/>
          </a:blip>
          <a:srcRect b="0" l="8962" r="8962" t="0"/>
          <a:stretch/>
        </p:blipFill>
        <p:spPr>
          <a:xfrm>
            <a:off x="4705200" y="2336175"/>
            <a:ext cx="4127099" cy="242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58600" y="179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58600" y="792800"/>
            <a:ext cx="85206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acquired has 5 Boroughs and 306 Neighbourhoods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Considered “Queens”, one of </a:t>
            </a:r>
            <a:r>
              <a:rPr lang="en"/>
              <a:t>densely</a:t>
            </a:r>
            <a:r>
              <a:rPr lang="en"/>
              <a:t> populated Boroughs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Foursquare API is used to gather Venue/Venue Category of Neighborhoods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80 Neighbourhoods and 268 Venues, Top 10 considered.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100" y="2571762"/>
            <a:ext cx="9144000" cy="24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Quiet Neighbourhoods are preferred.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Neighbourhoods with less than 20 Venues are chosen.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Top 10 Venue Categories were considered for Further processing.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Elbow method used for Cluster Selection.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K-means is implemented for clustering.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450" y="1389600"/>
            <a:ext cx="5719500" cy="263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Elbow method did not yield a good cluster number.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Arbitrary, Manually observable number 5 is choosen.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Clusters Generated, in pictorial form and Data Form.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Data of Clusters is presented in Visual format.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3 Quiet Clusters(Visiting places)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2 Vibrant Clusters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499" cy="25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025" y="2886300"/>
            <a:ext cx="4379129" cy="21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C3E50"/>
                </a:solidFill>
                <a:latin typeface="Open Sans"/>
                <a:ea typeface="Open Sans"/>
                <a:cs typeface="Open Sans"/>
                <a:sym typeface="Open Sans"/>
              </a:rPr>
              <a:t>Cluster 0 seems to have more presence from latin American Countries with Sporadic presence from China, India and Korea.</a:t>
            </a:r>
            <a:endParaRPr sz="1400">
              <a:solidFill>
                <a:srgbClr val="2C3E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C3E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C3E50"/>
                </a:solidFill>
                <a:latin typeface="Open Sans"/>
                <a:ea typeface="Open Sans"/>
                <a:cs typeface="Open Sans"/>
                <a:sym typeface="Open Sans"/>
              </a:rPr>
              <a:t>Cluster 4 seems to have more presence from Asian &amp; Mediterranian Countries with sporadic presence from Latin American countries.</a:t>
            </a:r>
            <a:endParaRPr sz="1400">
              <a:solidFill>
                <a:srgbClr val="2C3E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C3E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100"/>
              <a:buFont typeface="Open Sans"/>
              <a:buChar char="●"/>
            </a:pPr>
            <a:r>
              <a:rPr lang="en" sz="1400">
                <a:solidFill>
                  <a:srgbClr val="2C3E50"/>
                </a:solidFill>
                <a:latin typeface="Open Sans"/>
                <a:ea typeface="Open Sans"/>
                <a:cs typeface="Open Sans"/>
                <a:sym typeface="Open Sans"/>
              </a:rPr>
              <a:t>Cluster 3 seems to have Park and Playgroud which would be of interest to Students</a:t>
            </a:r>
            <a:r>
              <a:rPr lang="en" sz="1100">
                <a:solidFill>
                  <a:srgbClr val="2C3E5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>
              <a:solidFill>
                <a:srgbClr val="2C3E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C3E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C3E50"/>
                </a:solidFill>
                <a:latin typeface="Open Sans"/>
                <a:ea typeface="Open Sans"/>
                <a:cs typeface="Open Sans"/>
                <a:sym typeface="Open Sans"/>
              </a:rPr>
              <a:t>We could succeed to some extent of classifying the Neighborhoods into Vibrant and quiet places and also generalize the Clustered attributes.</a:t>
            </a:r>
            <a:endParaRPr sz="1400">
              <a:solidFill>
                <a:srgbClr val="2C3E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C3E5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1400"/>
              <a:buFont typeface="Open Sans"/>
              <a:buChar char="●"/>
            </a:pPr>
            <a:r>
              <a:rPr lang="en" sz="1400">
                <a:solidFill>
                  <a:srgbClr val="2C3E50"/>
                </a:solidFill>
                <a:latin typeface="Open Sans"/>
                <a:ea typeface="Open Sans"/>
                <a:cs typeface="Open Sans"/>
                <a:sym typeface="Open Sans"/>
              </a:rPr>
              <a:t>Further studies could narrow down to more clusters with stringent information and additional features to be able to classify at least to the level of Country specific congruence.</a:t>
            </a:r>
            <a:endParaRPr sz="1400">
              <a:solidFill>
                <a:srgbClr val="2C3E5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