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omments/modernComment_118_842BD8C4.xml" ContentType="application/vnd.ms-powerpoint.comments+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7" r:id="rId29"/>
    <p:sldId id="285" r:id="rId30"/>
    <p:sldId id="286" r:id="rId31"/>
    <p:sldId id="289" r:id="rId32"/>
    <p:sldId id="290" r:id="rId33"/>
    <p:sldId id="291" r:id="rId34"/>
    <p:sldId id="292" r:id="rId35"/>
    <p:sldId id="293" r:id="rId36"/>
    <p:sldId id="294" r:id="rId37"/>
    <p:sldId id="295" r:id="rId38"/>
    <p:sldId id="296" r:id="rId39"/>
    <p:sldId id="297" r:id="rId40"/>
    <p:sldId id="288" r:id="rId41"/>
    <p:sldId id="264" r:id="rId42"/>
    <p:sldId id="26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00155AE-5518-775D-357D-80ACF8C83041}" name="Syed Zuhib" initials="SZ" userId="S::syed.zuhib@futurense.com::de6aed0f-3d6c-4df5-8601-3f5c634e052d"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6EF2A6-973C-4DA2-A2E7-AC18BB903684}" v="25" dt="2023-03-15T06:30:05.900"/>
    <p1510:client id="{D68E51F4-1D59-38D9-287F-7B761B73B9D5}" v="324" dt="2023-03-19T18:35:33.298"/>
    <p1510:client id="{DF45EACA-053D-4B5E-BC28-31276FEF9ECD}" v="442" dt="2023-03-14T13:17:35.7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modernComment_118_842BD8C4.xml><?xml version="1.0" encoding="utf-8"?>
<p188:cmLst xmlns:a="http://schemas.openxmlformats.org/drawingml/2006/main" xmlns:r="http://schemas.openxmlformats.org/officeDocument/2006/relationships" xmlns:p188="http://schemas.microsoft.com/office/powerpoint/2018/8/main">
  <p188:cm id="{071AAFEB-D70C-4817-9462-ABD5EF3EEC3A}" authorId="{F00155AE-5518-775D-357D-80ACF8C83041}" created="2023-03-14T09:42:09.962">
    <pc:sldMkLst xmlns:pc="http://schemas.microsoft.com/office/powerpoint/2013/main/command">
      <pc:docMk/>
      <pc:sldMk cId="2217466052" sldId="280"/>
    </pc:sldMkLst>
    <p188:txBody>
      <a:bodyPr/>
      <a:lstStyle/>
      <a:p>
        <a:r>
          <a:rPr lang="en-US"/>
          <a:t>After observing the differences between DBMS and RDBMS, you can say that RDBMS is an extension of DBMS. There are many software products in the market today who are compatible for both DBMS and RDBMS. Means today a RDBMS application is DBMS application and vice-versa. </a:t>
        </a:r>
      </a:p>
    </p188:txBody>
  </p188:cm>
</p188:cmLst>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6.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3D7EBF-694C-4B93-9D6B-8DE713968D8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E3D5100-D5BC-457A-86DB-DED0C9D8EDB7}">
      <dgm:prSet/>
      <dgm:spPr/>
      <dgm:t>
        <a:bodyPr/>
        <a:lstStyle/>
        <a:p>
          <a:pPr>
            <a:lnSpc>
              <a:spcPct val="100000"/>
            </a:lnSpc>
          </a:pPr>
          <a:r>
            <a:rPr lang="en-US"/>
            <a:t>Data is a collection of facts, such as numbers, words, measurements, observations or just descriptions of things.</a:t>
          </a:r>
        </a:p>
      </dgm:t>
    </dgm:pt>
    <dgm:pt modelId="{031F80E0-5E8F-4AA6-B705-B4923C5D77ED}" type="parTrans" cxnId="{63B58C9E-DCE3-496B-8DEB-07213A1F7562}">
      <dgm:prSet/>
      <dgm:spPr/>
      <dgm:t>
        <a:bodyPr/>
        <a:lstStyle/>
        <a:p>
          <a:endParaRPr lang="en-US"/>
        </a:p>
      </dgm:t>
    </dgm:pt>
    <dgm:pt modelId="{A2145793-AF54-490E-B186-BB063BD59F46}" type="sibTrans" cxnId="{63B58C9E-DCE3-496B-8DEB-07213A1F7562}">
      <dgm:prSet/>
      <dgm:spPr/>
      <dgm:t>
        <a:bodyPr/>
        <a:lstStyle/>
        <a:p>
          <a:endParaRPr lang="en-US"/>
        </a:p>
      </dgm:t>
    </dgm:pt>
    <dgm:pt modelId="{E2261DF8-9905-4868-8E07-D419654B64EA}">
      <dgm:prSet/>
      <dgm:spPr/>
      <dgm:t>
        <a:bodyPr/>
        <a:lstStyle/>
        <a:p>
          <a:pPr>
            <a:lnSpc>
              <a:spcPct val="100000"/>
            </a:lnSpc>
          </a:pPr>
          <a:r>
            <a:rPr lang="en-US"/>
            <a:t>A database is an organized collection of structured information, or data, typically stored electronically in a computer system.</a:t>
          </a:r>
        </a:p>
      </dgm:t>
    </dgm:pt>
    <dgm:pt modelId="{FDCFFCB6-F56C-41E2-A33C-30E3264F2CE4}" type="parTrans" cxnId="{9AA5F756-81A2-4B47-96B4-4378056276E8}">
      <dgm:prSet/>
      <dgm:spPr/>
      <dgm:t>
        <a:bodyPr/>
        <a:lstStyle/>
        <a:p>
          <a:endParaRPr lang="en-US"/>
        </a:p>
      </dgm:t>
    </dgm:pt>
    <dgm:pt modelId="{CFDB7360-AE7C-4186-AA4D-F46D20EE88B9}" type="sibTrans" cxnId="{9AA5F756-81A2-4B47-96B4-4378056276E8}">
      <dgm:prSet/>
      <dgm:spPr/>
      <dgm:t>
        <a:bodyPr/>
        <a:lstStyle/>
        <a:p>
          <a:endParaRPr lang="en-US"/>
        </a:p>
      </dgm:t>
    </dgm:pt>
    <dgm:pt modelId="{BF13802B-BE4D-4A84-9AC6-A3B00C6B5146}" type="pres">
      <dgm:prSet presAssocID="{153D7EBF-694C-4B93-9D6B-8DE713968D8E}" presName="root" presStyleCnt="0">
        <dgm:presLayoutVars>
          <dgm:dir/>
          <dgm:resizeHandles val="exact"/>
        </dgm:presLayoutVars>
      </dgm:prSet>
      <dgm:spPr/>
    </dgm:pt>
    <dgm:pt modelId="{9200CC53-ACC9-4888-9F10-467BEAD1ACEF}" type="pres">
      <dgm:prSet presAssocID="{3E3D5100-D5BC-457A-86DB-DED0C9D8EDB7}" presName="compNode" presStyleCnt="0"/>
      <dgm:spPr/>
    </dgm:pt>
    <dgm:pt modelId="{71EB627E-791A-40E6-8D81-D0735846075E}" type="pres">
      <dgm:prSet presAssocID="{3E3D5100-D5BC-457A-86DB-DED0C9D8EDB7}" presName="bgRect" presStyleLbl="bgShp" presStyleIdx="0" presStyleCnt="2"/>
      <dgm:spPr/>
    </dgm:pt>
    <dgm:pt modelId="{6995F11B-C871-4311-8AAF-D664ACEFDA48}" type="pres">
      <dgm:prSet presAssocID="{3E3D5100-D5BC-457A-86DB-DED0C9D8EDB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uler"/>
        </a:ext>
      </dgm:extLst>
    </dgm:pt>
    <dgm:pt modelId="{7889B484-D1D4-4D69-B225-FB5C4C8ADC48}" type="pres">
      <dgm:prSet presAssocID="{3E3D5100-D5BC-457A-86DB-DED0C9D8EDB7}" presName="spaceRect" presStyleCnt="0"/>
      <dgm:spPr/>
    </dgm:pt>
    <dgm:pt modelId="{6076FDEB-9301-4905-9FD5-AF644266A2E8}" type="pres">
      <dgm:prSet presAssocID="{3E3D5100-D5BC-457A-86DB-DED0C9D8EDB7}" presName="parTx" presStyleLbl="revTx" presStyleIdx="0" presStyleCnt="2">
        <dgm:presLayoutVars>
          <dgm:chMax val="0"/>
          <dgm:chPref val="0"/>
        </dgm:presLayoutVars>
      </dgm:prSet>
      <dgm:spPr/>
    </dgm:pt>
    <dgm:pt modelId="{9A5C0CCF-1B83-45D9-9D65-0F462F81E15C}" type="pres">
      <dgm:prSet presAssocID="{A2145793-AF54-490E-B186-BB063BD59F46}" presName="sibTrans" presStyleCnt="0"/>
      <dgm:spPr/>
    </dgm:pt>
    <dgm:pt modelId="{FB3EDCD4-5F5C-4659-96B9-E14C9B24A6D5}" type="pres">
      <dgm:prSet presAssocID="{E2261DF8-9905-4868-8E07-D419654B64EA}" presName="compNode" presStyleCnt="0"/>
      <dgm:spPr/>
    </dgm:pt>
    <dgm:pt modelId="{63937C8B-E6B3-4E77-B142-864FE22387B2}" type="pres">
      <dgm:prSet presAssocID="{E2261DF8-9905-4868-8E07-D419654B64EA}" presName="bgRect" presStyleLbl="bgShp" presStyleIdx="1" presStyleCnt="2"/>
      <dgm:spPr/>
    </dgm:pt>
    <dgm:pt modelId="{E0BFC86E-E3FE-4AAA-8021-079EF2BF8538}" type="pres">
      <dgm:prSet presAssocID="{E2261DF8-9905-4868-8E07-D419654B64E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46D74951-D237-4226-8485-E91B3657A856}" type="pres">
      <dgm:prSet presAssocID="{E2261DF8-9905-4868-8E07-D419654B64EA}" presName="spaceRect" presStyleCnt="0"/>
      <dgm:spPr/>
    </dgm:pt>
    <dgm:pt modelId="{6C7A15EA-2FAA-4FEC-9A87-09E2C0C904E2}" type="pres">
      <dgm:prSet presAssocID="{E2261DF8-9905-4868-8E07-D419654B64EA}" presName="parTx" presStyleLbl="revTx" presStyleIdx="1" presStyleCnt="2">
        <dgm:presLayoutVars>
          <dgm:chMax val="0"/>
          <dgm:chPref val="0"/>
        </dgm:presLayoutVars>
      </dgm:prSet>
      <dgm:spPr/>
    </dgm:pt>
  </dgm:ptLst>
  <dgm:cxnLst>
    <dgm:cxn modelId="{AC20F336-3EB1-4086-8A87-16CEF26382F5}" type="presOf" srcId="{3E3D5100-D5BC-457A-86DB-DED0C9D8EDB7}" destId="{6076FDEB-9301-4905-9FD5-AF644266A2E8}" srcOrd="0" destOrd="0" presId="urn:microsoft.com/office/officeart/2018/2/layout/IconVerticalSolidList"/>
    <dgm:cxn modelId="{9AA5F756-81A2-4B47-96B4-4378056276E8}" srcId="{153D7EBF-694C-4B93-9D6B-8DE713968D8E}" destId="{E2261DF8-9905-4868-8E07-D419654B64EA}" srcOrd="1" destOrd="0" parTransId="{FDCFFCB6-F56C-41E2-A33C-30E3264F2CE4}" sibTransId="{CFDB7360-AE7C-4186-AA4D-F46D20EE88B9}"/>
    <dgm:cxn modelId="{08A0CF8E-398F-42B1-8FC0-23D4A8C04250}" type="presOf" srcId="{E2261DF8-9905-4868-8E07-D419654B64EA}" destId="{6C7A15EA-2FAA-4FEC-9A87-09E2C0C904E2}" srcOrd="0" destOrd="0" presId="urn:microsoft.com/office/officeart/2018/2/layout/IconVerticalSolidList"/>
    <dgm:cxn modelId="{63B58C9E-DCE3-496B-8DEB-07213A1F7562}" srcId="{153D7EBF-694C-4B93-9D6B-8DE713968D8E}" destId="{3E3D5100-D5BC-457A-86DB-DED0C9D8EDB7}" srcOrd="0" destOrd="0" parTransId="{031F80E0-5E8F-4AA6-B705-B4923C5D77ED}" sibTransId="{A2145793-AF54-490E-B186-BB063BD59F46}"/>
    <dgm:cxn modelId="{4F9AFCE1-A926-40E7-81A0-222DC0367616}" type="presOf" srcId="{153D7EBF-694C-4B93-9D6B-8DE713968D8E}" destId="{BF13802B-BE4D-4A84-9AC6-A3B00C6B5146}" srcOrd="0" destOrd="0" presId="urn:microsoft.com/office/officeart/2018/2/layout/IconVerticalSolidList"/>
    <dgm:cxn modelId="{216CAA9C-B0CD-496A-86CC-47D078A7ED2C}" type="presParOf" srcId="{BF13802B-BE4D-4A84-9AC6-A3B00C6B5146}" destId="{9200CC53-ACC9-4888-9F10-467BEAD1ACEF}" srcOrd="0" destOrd="0" presId="urn:microsoft.com/office/officeart/2018/2/layout/IconVerticalSolidList"/>
    <dgm:cxn modelId="{3DF3C2D9-7AAB-4FC0-8DAB-17C70841E016}" type="presParOf" srcId="{9200CC53-ACC9-4888-9F10-467BEAD1ACEF}" destId="{71EB627E-791A-40E6-8D81-D0735846075E}" srcOrd="0" destOrd="0" presId="urn:microsoft.com/office/officeart/2018/2/layout/IconVerticalSolidList"/>
    <dgm:cxn modelId="{A4C49CBF-CFB8-4E22-80A7-0EE6FEDD17A1}" type="presParOf" srcId="{9200CC53-ACC9-4888-9F10-467BEAD1ACEF}" destId="{6995F11B-C871-4311-8AAF-D664ACEFDA48}" srcOrd="1" destOrd="0" presId="urn:microsoft.com/office/officeart/2018/2/layout/IconVerticalSolidList"/>
    <dgm:cxn modelId="{7A6456B2-0B5B-4374-A477-360E7F4B510D}" type="presParOf" srcId="{9200CC53-ACC9-4888-9F10-467BEAD1ACEF}" destId="{7889B484-D1D4-4D69-B225-FB5C4C8ADC48}" srcOrd="2" destOrd="0" presId="urn:microsoft.com/office/officeart/2018/2/layout/IconVerticalSolidList"/>
    <dgm:cxn modelId="{2CCB88D0-0F52-4A70-B0BD-6C226C4D01A3}" type="presParOf" srcId="{9200CC53-ACC9-4888-9F10-467BEAD1ACEF}" destId="{6076FDEB-9301-4905-9FD5-AF644266A2E8}" srcOrd="3" destOrd="0" presId="urn:microsoft.com/office/officeart/2018/2/layout/IconVerticalSolidList"/>
    <dgm:cxn modelId="{399299D7-3F25-4861-A225-1119564FF58A}" type="presParOf" srcId="{BF13802B-BE4D-4A84-9AC6-A3B00C6B5146}" destId="{9A5C0CCF-1B83-45D9-9D65-0F462F81E15C}" srcOrd="1" destOrd="0" presId="urn:microsoft.com/office/officeart/2018/2/layout/IconVerticalSolidList"/>
    <dgm:cxn modelId="{815B9B77-75B0-46FD-9086-909AF49D34E4}" type="presParOf" srcId="{BF13802B-BE4D-4A84-9AC6-A3B00C6B5146}" destId="{FB3EDCD4-5F5C-4659-96B9-E14C9B24A6D5}" srcOrd="2" destOrd="0" presId="urn:microsoft.com/office/officeart/2018/2/layout/IconVerticalSolidList"/>
    <dgm:cxn modelId="{9C28FFD2-CC33-4AF8-A884-B1D1826E70BD}" type="presParOf" srcId="{FB3EDCD4-5F5C-4659-96B9-E14C9B24A6D5}" destId="{63937C8B-E6B3-4E77-B142-864FE22387B2}" srcOrd="0" destOrd="0" presId="urn:microsoft.com/office/officeart/2018/2/layout/IconVerticalSolidList"/>
    <dgm:cxn modelId="{DD1C1D3D-6FC5-4C53-A24A-7864FD083BD9}" type="presParOf" srcId="{FB3EDCD4-5F5C-4659-96B9-E14C9B24A6D5}" destId="{E0BFC86E-E3FE-4AAA-8021-079EF2BF8538}" srcOrd="1" destOrd="0" presId="urn:microsoft.com/office/officeart/2018/2/layout/IconVerticalSolidList"/>
    <dgm:cxn modelId="{F73282D2-19D6-45AC-8CF4-5C34C4BD0BB6}" type="presParOf" srcId="{FB3EDCD4-5F5C-4659-96B9-E14C9B24A6D5}" destId="{46D74951-D237-4226-8485-E91B3657A856}" srcOrd="2" destOrd="0" presId="urn:microsoft.com/office/officeart/2018/2/layout/IconVerticalSolidList"/>
    <dgm:cxn modelId="{D826E5BA-AE79-47AC-BF85-96DFCEFF51A0}" type="presParOf" srcId="{FB3EDCD4-5F5C-4659-96B9-E14C9B24A6D5}" destId="{6C7A15EA-2FAA-4FEC-9A87-09E2C0C904E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B438BA8-D3A9-4686-9F08-239B59303C2D}"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4166DA54-EC81-4550-BA53-FB5C98ADD875}">
      <dgm:prSet/>
      <dgm:spPr/>
      <dgm:t>
        <a:bodyPr/>
        <a:lstStyle/>
        <a:p>
          <a:r>
            <a:rPr lang="en-IN"/>
            <a:t>Normalization helps to minimize data redundancy.</a:t>
          </a:r>
          <a:endParaRPr lang="en-US"/>
        </a:p>
      </dgm:t>
    </dgm:pt>
    <dgm:pt modelId="{73287789-5C44-49E0-875C-90BC6E092E04}" type="parTrans" cxnId="{E3D06851-1C22-415E-AAE0-7801E318F0CB}">
      <dgm:prSet/>
      <dgm:spPr/>
      <dgm:t>
        <a:bodyPr/>
        <a:lstStyle/>
        <a:p>
          <a:endParaRPr lang="en-US"/>
        </a:p>
      </dgm:t>
    </dgm:pt>
    <dgm:pt modelId="{988EAF33-BF00-4D59-8A25-E705FB19A461}" type="sibTrans" cxnId="{E3D06851-1C22-415E-AAE0-7801E318F0CB}">
      <dgm:prSet/>
      <dgm:spPr/>
      <dgm:t>
        <a:bodyPr/>
        <a:lstStyle/>
        <a:p>
          <a:endParaRPr lang="en-US"/>
        </a:p>
      </dgm:t>
    </dgm:pt>
    <dgm:pt modelId="{D2556404-80E2-49D2-8AE2-12A86921FEAF}">
      <dgm:prSet/>
      <dgm:spPr/>
      <dgm:t>
        <a:bodyPr/>
        <a:lstStyle/>
        <a:p>
          <a:r>
            <a:rPr lang="en-IN"/>
            <a:t>Greater overall database organization.</a:t>
          </a:r>
          <a:endParaRPr lang="en-US"/>
        </a:p>
      </dgm:t>
    </dgm:pt>
    <dgm:pt modelId="{EF52AFFB-35B7-4A53-99FE-A493C0B9BCCB}" type="parTrans" cxnId="{BF1F2F76-1EB0-4775-B1F8-C512BA6CB4B9}">
      <dgm:prSet/>
      <dgm:spPr/>
      <dgm:t>
        <a:bodyPr/>
        <a:lstStyle/>
        <a:p>
          <a:endParaRPr lang="en-US"/>
        </a:p>
      </dgm:t>
    </dgm:pt>
    <dgm:pt modelId="{66DBE2F5-689F-4847-B99B-0CA653B15B36}" type="sibTrans" cxnId="{BF1F2F76-1EB0-4775-B1F8-C512BA6CB4B9}">
      <dgm:prSet/>
      <dgm:spPr/>
      <dgm:t>
        <a:bodyPr/>
        <a:lstStyle/>
        <a:p>
          <a:endParaRPr lang="en-US"/>
        </a:p>
      </dgm:t>
    </dgm:pt>
    <dgm:pt modelId="{3E6E8EE4-69EC-403A-B43A-E8B379FB9178}">
      <dgm:prSet/>
      <dgm:spPr/>
      <dgm:t>
        <a:bodyPr/>
        <a:lstStyle/>
        <a:p>
          <a:r>
            <a:rPr lang="en-IN"/>
            <a:t>Data consistency within the database.</a:t>
          </a:r>
          <a:endParaRPr lang="en-US"/>
        </a:p>
      </dgm:t>
    </dgm:pt>
    <dgm:pt modelId="{AF5158C6-5942-4661-B37D-DCA0E4B2CE41}" type="parTrans" cxnId="{3EA4DF2C-60EE-44A0-937E-DAEE3E4A465E}">
      <dgm:prSet/>
      <dgm:spPr/>
      <dgm:t>
        <a:bodyPr/>
        <a:lstStyle/>
        <a:p>
          <a:endParaRPr lang="en-US"/>
        </a:p>
      </dgm:t>
    </dgm:pt>
    <dgm:pt modelId="{40B99FFD-49E7-4402-BDC1-AD131C754B7E}" type="sibTrans" cxnId="{3EA4DF2C-60EE-44A0-937E-DAEE3E4A465E}">
      <dgm:prSet/>
      <dgm:spPr/>
      <dgm:t>
        <a:bodyPr/>
        <a:lstStyle/>
        <a:p>
          <a:endParaRPr lang="en-US"/>
        </a:p>
      </dgm:t>
    </dgm:pt>
    <dgm:pt modelId="{36CB82E7-D18B-483B-A61D-EA11EDE5503D}">
      <dgm:prSet/>
      <dgm:spPr/>
      <dgm:t>
        <a:bodyPr/>
        <a:lstStyle/>
        <a:p>
          <a:r>
            <a:rPr lang="en-IN"/>
            <a:t>Much more flexible database design.</a:t>
          </a:r>
          <a:endParaRPr lang="en-US"/>
        </a:p>
      </dgm:t>
    </dgm:pt>
    <dgm:pt modelId="{7039AE89-D0BF-4E1E-982B-40F3FD53B5CC}" type="parTrans" cxnId="{75BC6411-667B-47F8-A346-6B77BAF007F3}">
      <dgm:prSet/>
      <dgm:spPr/>
      <dgm:t>
        <a:bodyPr/>
        <a:lstStyle/>
        <a:p>
          <a:endParaRPr lang="en-US"/>
        </a:p>
      </dgm:t>
    </dgm:pt>
    <dgm:pt modelId="{E7183AD3-ABFF-43FE-AE76-477DC0CAF246}" type="sibTrans" cxnId="{75BC6411-667B-47F8-A346-6B77BAF007F3}">
      <dgm:prSet/>
      <dgm:spPr/>
      <dgm:t>
        <a:bodyPr/>
        <a:lstStyle/>
        <a:p>
          <a:endParaRPr lang="en-US"/>
        </a:p>
      </dgm:t>
    </dgm:pt>
    <dgm:pt modelId="{D6D8005F-4005-4D81-B8B9-B60487024438}">
      <dgm:prSet/>
      <dgm:spPr/>
      <dgm:t>
        <a:bodyPr/>
        <a:lstStyle/>
        <a:p>
          <a:r>
            <a:rPr lang="en-IN"/>
            <a:t>Enforces the concept of relational integrity.</a:t>
          </a:r>
          <a:endParaRPr lang="en-US"/>
        </a:p>
      </dgm:t>
    </dgm:pt>
    <dgm:pt modelId="{D3778D57-F653-4662-8BC5-4C9E7424F75C}" type="parTrans" cxnId="{0EFDF57F-5295-491E-B84E-F1AD2DF5A3BA}">
      <dgm:prSet/>
      <dgm:spPr/>
      <dgm:t>
        <a:bodyPr/>
        <a:lstStyle/>
        <a:p>
          <a:endParaRPr lang="en-US"/>
        </a:p>
      </dgm:t>
    </dgm:pt>
    <dgm:pt modelId="{E1BA37A3-5A0E-4FF7-AD58-A6AF13F78799}" type="sibTrans" cxnId="{0EFDF57F-5295-491E-B84E-F1AD2DF5A3BA}">
      <dgm:prSet/>
      <dgm:spPr/>
      <dgm:t>
        <a:bodyPr/>
        <a:lstStyle/>
        <a:p>
          <a:endParaRPr lang="en-US"/>
        </a:p>
      </dgm:t>
    </dgm:pt>
    <dgm:pt modelId="{04242F5A-853A-4EDE-8E95-0C8EB71F4C02}" type="pres">
      <dgm:prSet presAssocID="{9B438BA8-D3A9-4686-9F08-239B59303C2D}" presName="outerComposite" presStyleCnt="0">
        <dgm:presLayoutVars>
          <dgm:chMax val="5"/>
          <dgm:dir/>
          <dgm:resizeHandles val="exact"/>
        </dgm:presLayoutVars>
      </dgm:prSet>
      <dgm:spPr/>
    </dgm:pt>
    <dgm:pt modelId="{A199A0C7-1124-44E9-AB24-AEC7F98CDB43}" type="pres">
      <dgm:prSet presAssocID="{9B438BA8-D3A9-4686-9F08-239B59303C2D}" presName="dummyMaxCanvas" presStyleCnt="0">
        <dgm:presLayoutVars/>
      </dgm:prSet>
      <dgm:spPr/>
    </dgm:pt>
    <dgm:pt modelId="{52FB4571-2DAF-4E90-8F33-B0D6130E5124}" type="pres">
      <dgm:prSet presAssocID="{9B438BA8-D3A9-4686-9F08-239B59303C2D}" presName="FiveNodes_1" presStyleLbl="node1" presStyleIdx="0" presStyleCnt="5">
        <dgm:presLayoutVars>
          <dgm:bulletEnabled val="1"/>
        </dgm:presLayoutVars>
      </dgm:prSet>
      <dgm:spPr/>
    </dgm:pt>
    <dgm:pt modelId="{A29C693B-41D5-484C-98F6-55941848F399}" type="pres">
      <dgm:prSet presAssocID="{9B438BA8-D3A9-4686-9F08-239B59303C2D}" presName="FiveNodes_2" presStyleLbl="node1" presStyleIdx="1" presStyleCnt="5">
        <dgm:presLayoutVars>
          <dgm:bulletEnabled val="1"/>
        </dgm:presLayoutVars>
      </dgm:prSet>
      <dgm:spPr/>
    </dgm:pt>
    <dgm:pt modelId="{95D3F229-75E0-47CD-A3BE-34F2387D232C}" type="pres">
      <dgm:prSet presAssocID="{9B438BA8-D3A9-4686-9F08-239B59303C2D}" presName="FiveNodes_3" presStyleLbl="node1" presStyleIdx="2" presStyleCnt="5">
        <dgm:presLayoutVars>
          <dgm:bulletEnabled val="1"/>
        </dgm:presLayoutVars>
      </dgm:prSet>
      <dgm:spPr/>
    </dgm:pt>
    <dgm:pt modelId="{85314489-7218-47FD-9DB0-C7F03A65D8F4}" type="pres">
      <dgm:prSet presAssocID="{9B438BA8-D3A9-4686-9F08-239B59303C2D}" presName="FiveNodes_4" presStyleLbl="node1" presStyleIdx="3" presStyleCnt="5">
        <dgm:presLayoutVars>
          <dgm:bulletEnabled val="1"/>
        </dgm:presLayoutVars>
      </dgm:prSet>
      <dgm:spPr/>
    </dgm:pt>
    <dgm:pt modelId="{57B263D3-AB4A-4552-933D-7F7A517C975B}" type="pres">
      <dgm:prSet presAssocID="{9B438BA8-D3A9-4686-9F08-239B59303C2D}" presName="FiveNodes_5" presStyleLbl="node1" presStyleIdx="4" presStyleCnt="5">
        <dgm:presLayoutVars>
          <dgm:bulletEnabled val="1"/>
        </dgm:presLayoutVars>
      </dgm:prSet>
      <dgm:spPr/>
    </dgm:pt>
    <dgm:pt modelId="{8053B4C7-E6EE-4CA7-BBD9-4F97A1E14752}" type="pres">
      <dgm:prSet presAssocID="{9B438BA8-D3A9-4686-9F08-239B59303C2D}" presName="FiveConn_1-2" presStyleLbl="fgAccFollowNode1" presStyleIdx="0" presStyleCnt="4">
        <dgm:presLayoutVars>
          <dgm:bulletEnabled val="1"/>
        </dgm:presLayoutVars>
      </dgm:prSet>
      <dgm:spPr/>
    </dgm:pt>
    <dgm:pt modelId="{5B3ADFE5-EF3F-42F3-9B9A-F62D7F29F698}" type="pres">
      <dgm:prSet presAssocID="{9B438BA8-D3A9-4686-9F08-239B59303C2D}" presName="FiveConn_2-3" presStyleLbl="fgAccFollowNode1" presStyleIdx="1" presStyleCnt="4">
        <dgm:presLayoutVars>
          <dgm:bulletEnabled val="1"/>
        </dgm:presLayoutVars>
      </dgm:prSet>
      <dgm:spPr/>
    </dgm:pt>
    <dgm:pt modelId="{727D30A7-861A-4D1B-806B-D8E93AE77323}" type="pres">
      <dgm:prSet presAssocID="{9B438BA8-D3A9-4686-9F08-239B59303C2D}" presName="FiveConn_3-4" presStyleLbl="fgAccFollowNode1" presStyleIdx="2" presStyleCnt="4">
        <dgm:presLayoutVars>
          <dgm:bulletEnabled val="1"/>
        </dgm:presLayoutVars>
      </dgm:prSet>
      <dgm:spPr/>
    </dgm:pt>
    <dgm:pt modelId="{EF151E81-E0A1-4B1E-9C29-B07B78518A84}" type="pres">
      <dgm:prSet presAssocID="{9B438BA8-D3A9-4686-9F08-239B59303C2D}" presName="FiveConn_4-5" presStyleLbl="fgAccFollowNode1" presStyleIdx="3" presStyleCnt="4">
        <dgm:presLayoutVars>
          <dgm:bulletEnabled val="1"/>
        </dgm:presLayoutVars>
      </dgm:prSet>
      <dgm:spPr/>
    </dgm:pt>
    <dgm:pt modelId="{F49E473F-A4DC-460D-A3E1-E370C3FBB2E2}" type="pres">
      <dgm:prSet presAssocID="{9B438BA8-D3A9-4686-9F08-239B59303C2D}" presName="FiveNodes_1_text" presStyleLbl="node1" presStyleIdx="4" presStyleCnt="5">
        <dgm:presLayoutVars>
          <dgm:bulletEnabled val="1"/>
        </dgm:presLayoutVars>
      </dgm:prSet>
      <dgm:spPr/>
    </dgm:pt>
    <dgm:pt modelId="{E43A7CA4-AB4D-43F8-B986-7039EDC3FDB3}" type="pres">
      <dgm:prSet presAssocID="{9B438BA8-D3A9-4686-9F08-239B59303C2D}" presName="FiveNodes_2_text" presStyleLbl="node1" presStyleIdx="4" presStyleCnt="5">
        <dgm:presLayoutVars>
          <dgm:bulletEnabled val="1"/>
        </dgm:presLayoutVars>
      </dgm:prSet>
      <dgm:spPr/>
    </dgm:pt>
    <dgm:pt modelId="{73BA78F0-61DF-4E1F-8ED8-F95DB89C2A64}" type="pres">
      <dgm:prSet presAssocID="{9B438BA8-D3A9-4686-9F08-239B59303C2D}" presName="FiveNodes_3_text" presStyleLbl="node1" presStyleIdx="4" presStyleCnt="5">
        <dgm:presLayoutVars>
          <dgm:bulletEnabled val="1"/>
        </dgm:presLayoutVars>
      </dgm:prSet>
      <dgm:spPr/>
    </dgm:pt>
    <dgm:pt modelId="{9D6BC9A7-5FB4-4F26-95F7-06006C454ECF}" type="pres">
      <dgm:prSet presAssocID="{9B438BA8-D3A9-4686-9F08-239B59303C2D}" presName="FiveNodes_4_text" presStyleLbl="node1" presStyleIdx="4" presStyleCnt="5">
        <dgm:presLayoutVars>
          <dgm:bulletEnabled val="1"/>
        </dgm:presLayoutVars>
      </dgm:prSet>
      <dgm:spPr/>
    </dgm:pt>
    <dgm:pt modelId="{CF64E4B2-085E-4BB1-BAD0-6EBC9879C0CD}" type="pres">
      <dgm:prSet presAssocID="{9B438BA8-D3A9-4686-9F08-239B59303C2D}" presName="FiveNodes_5_text" presStyleLbl="node1" presStyleIdx="4" presStyleCnt="5">
        <dgm:presLayoutVars>
          <dgm:bulletEnabled val="1"/>
        </dgm:presLayoutVars>
      </dgm:prSet>
      <dgm:spPr/>
    </dgm:pt>
  </dgm:ptLst>
  <dgm:cxnLst>
    <dgm:cxn modelId="{12C72801-524C-451B-8592-837095A6E099}" type="presOf" srcId="{4166DA54-EC81-4550-BA53-FB5C98ADD875}" destId="{F49E473F-A4DC-460D-A3E1-E370C3FBB2E2}" srcOrd="1" destOrd="0" presId="urn:microsoft.com/office/officeart/2005/8/layout/vProcess5"/>
    <dgm:cxn modelId="{75BC6411-667B-47F8-A346-6B77BAF007F3}" srcId="{9B438BA8-D3A9-4686-9F08-239B59303C2D}" destId="{36CB82E7-D18B-483B-A61D-EA11EDE5503D}" srcOrd="3" destOrd="0" parTransId="{7039AE89-D0BF-4E1E-982B-40F3FD53B5CC}" sibTransId="{E7183AD3-ABFF-43FE-AE76-477DC0CAF246}"/>
    <dgm:cxn modelId="{A6C86C13-DF84-40E6-B615-C339B2987655}" type="presOf" srcId="{66DBE2F5-689F-4847-B99B-0CA653B15B36}" destId="{5B3ADFE5-EF3F-42F3-9B9A-F62D7F29F698}" srcOrd="0" destOrd="0" presId="urn:microsoft.com/office/officeart/2005/8/layout/vProcess5"/>
    <dgm:cxn modelId="{3A34F51B-75DB-4DD4-8EB4-36458A91B3C6}" type="presOf" srcId="{36CB82E7-D18B-483B-A61D-EA11EDE5503D}" destId="{9D6BC9A7-5FB4-4F26-95F7-06006C454ECF}" srcOrd="1" destOrd="0" presId="urn:microsoft.com/office/officeart/2005/8/layout/vProcess5"/>
    <dgm:cxn modelId="{3EA4DF2C-60EE-44A0-937E-DAEE3E4A465E}" srcId="{9B438BA8-D3A9-4686-9F08-239B59303C2D}" destId="{3E6E8EE4-69EC-403A-B43A-E8B379FB9178}" srcOrd="2" destOrd="0" parTransId="{AF5158C6-5942-4661-B37D-DCA0E4B2CE41}" sibTransId="{40B99FFD-49E7-4402-BDC1-AD131C754B7E}"/>
    <dgm:cxn modelId="{08BE882F-8CF9-4A01-88A6-F2315C92E1A5}" type="presOf" srcId="{4166DA54-EC81-4550-BA53-FB5C98ADD875}" destId="{52FB4571-2DAF-4E90-8F33-B0D6130E5124}" srcOrd="0" destOrd="0" presId="urn:microsoft.com/office/officeart/2005/8/layout/vProcess5"/>
    <dgm:cxn modelId="{B9045966-81D9-4117-BC07-72E440CB8FA0}" type="presOf" srcId="{3E6E8EE4-69EC-403A-B43A-E8B379FB9178}" destId="{73BA78F0-61DF-4E1F-8ED8-F95DB89C2A64}" srcOrd="1" destOrd="0" presId="urn:microsoft.com/office/officeart/2005/8/layout/vProcess5"/>
    <dgm:cxn modelId="{6D9AB568-5981-4762-AC57-7F73481F2024}" type="presOf" srcId="{D6D8005F-4005-4D81-B8B9-B60487024438}" destId="{57B263D3-AB4A-4552-933D-7F7A517C975B}" srcOrd="0" destOrd="0" presId="urn:microsoft.com/office/officeart/2005/8/layout/vProcess5"/>
    <dgm:cxn modelId="{E3D06851-1C22-415E-AAE0-7801E318F0CB}" srcId="{9B438BA8-D3A9-4686-9F08-239B59303C2D}" destId="{4166DA54-EC81-4550-BA53-FB5C98ADD875}" srcOrd="0" destOrd="0" parTransId="{73287789-5C44-49E0-875C-90BC6E092E04}" sibTransId="{988EAF33-BF00-4D59-8A25-E705FB19A461}"/>
    <dgm:cxn modelId="{BF1F2F76-1EB0-4775-B1F8-C512BA6CB4B9}" srcId="{9B438BA8-D3A9-4686-9F08-239B59303C2D}" destId="{D2556404-80E2-49D2-8AE2-12A86921FEAF}" srcOrd="1" destOrd="0" parTransId="{EF52AFFB-35B7-4A53-99FE-A493C0B9BCCB}" sibTransId="{66DBE2F5-689F-4847-B99B-0CA653B15B36}"/>
    <dgm:cxn modelId="{BE5A0478-4C2E-441C-9347-9BCEAD4A90D3}" type="presOf" srcId="{D2556404-80E2-49D2-8AE2-12A86921FEAF}" destId="{A29C693B-41D5-484C-98F6-55941848F399}" srcOrd="0" destOrd="0" presId="urn:microsoft.com/office/officeart/2005/8/layout/vProcess5"/>
    <dgm:cxn modelId="{59B60958-6D4B-49CE-AE02-3AEC86013126}" type="presOf" srcId="{36CB82E7-D18B-483B-A61D-EA11EDE5503D}" destId="{85314489-7218-47FD-9DB0-C7F03A65D8F4}" srcOrd="0" destOrd="0" presId="urn:microsoft.com/office/officeart/2005/8/layout/vProcess5"/>
    <dgm:cxn modelId="{0EFDF57F-5295-491E-B84E-F1AD2DF5A3BA}" srcId="{9B438BA8-D3A9-4686-9F08-239B59303C2D}" destId="{D6D8005F-4005-4D81-B8B9-B60487024438}" srcOrd="4" destOrd="0" parTransId="{D3778D57-F653-4662-8BC5-4C9E7424F75C}" sibTransId="{E1BA37A3-5A0E-4FF7-AD58-A6AF13F78799}"/>
    <dgm:cxn modelId="{018A1180-56B6-4D22-8395-28E1DE92299C}" type="presOf" srcId="{988EAF33-BF00-4D59-8A25-E705FB19A461}" destId="{8053B4C7-E6EE-4CA7-BBD9-4F97A1E14752}" srcOrd="0" destOrd="0" presId="urn:microsoft.com/office/officeart/2005/8/layout/vProcess5"/>
    <dgm:cxn modelId="{3CA91194-F6E6-439E-8249-6BCD2DADC10E}" type="presOf" srcId="{3E6E8EE4-69EC-403A-B43A-E8B379FB9178}" destId="{95D3F229-75E0-47CD-A3BE-34F2387D232C}" srcOrd="0" destOrd="0" presId="urn:microsoft.com/office/officeart/2005/8/layout/vProcess5"/>
    <dgm:cxn modelId="{32CF94A6-89F1-4B6A-9DC7-D020C0F642CE}" type="presOf" srcId="{D6D8005F-4005-4D81-B8B9-B60487024438}" destId="{CF64E4B2-085E-4BB1-BAD0-6EBC9879C0CD}" srcOrd="1" destOrd="0" presId="urn:microsoft.com/office/officeart/2005/8/layout/vProcess5"/>
    <dgm:cxn modelId="{817CE3A6-39F1-4878-AE45-627C56512168}" type="presOf" srcId="{D2556404-80E2-49D2-8AE2-12A86921FEAF}" destId="{E43A7CA4-AB4D-43F8-B986-7039EDC3FDB3}" srcOrd="1" destOrd="0" presId="urn:microsoft.com/office/officeart/2005/8/layout/vProcess5"/>
    <dgm:cxn modelId="{A83FB5BB-94F5-44A8-B43C-A7131F0516BF}" type="presOf" srcId="{40B99FFD-49E7-4402-BDC1-AD131C754B7E}" destId="{727D30A7-861A-4D1B-806B-D8E93AE77323}" srcOrd="0" destOrd="0" presId="urn:microsoft.com/office/officeart/2005/8/layout/vProcess5"/>
    <dgm:cxn modelId="{31F171DD-CB5D-4BF0-88E6-BC38930BFB33}" type="presOf" srcId="{9B438BA8-D3A9-4686-9F08-239B59303C2D}" destId="{04242F5A-853A-4EDE-8E95-0C8EB71F4C02}" srcOrd="0" destOrd="0" presId="urn:microsoft.com/office/officeart/2005/8/layout/vProcess5"/>
    <dgm:cxn modelId="{6192BEE8-9F10-4312-A4BB-6986DC22414D}" type="presOf" srcId="{E7183AD3-ABFF-43FE-AE76-477DC0CAF246}" destId="{EF151E81-E0A1-4B1E-9C29-B07B78518A84}" srcOrd="0" destOrd="0" presId="urn:microsoft.com/office/officeart/2005/8/layout/vProcess5"/>
    <dgm:cxn modelId="{7E7C0815-DFDF-47F2-A914-0462BD4F9B4F}" type="presParOf" srcId="{04242F5A-853A-4EDE-8E95-0C8EB71F4C02}" destId="{A199A0C7-1124-44E9-AB24-AEC7F98CDB43}" srcOrd="0" destOrd="0" presId="urn:microsoft.com/office/officeart/2005/8/layout/vProcess5"/>
    <dgm:cxn modelId="{044874B1-5545-4A8C-AA68-D707B24E2F81}" type="presParOf" srcId="{04242F5A-853A-4EDE-8E95-0C8EB71F4C02}" destId="{52FB4571-2DAF-4E90-8F33-B0D6130E5124}" srcOrd="1" destOrd="0" presId="urn:microsoft.com/office/officeart/2005/8/layout/vProcess5"/>
    <dgm:cxn modelId="{FE48E9C8-5406-47B3-AE0F-60890E49073B}" type="presParOf" srcId="{04242F5A-853A-4EDE-8E95-0C8EB71F4C02}" destId="{A29C693B-41D5-484C-98F6-55941848F399}" srcOrd="2" destOrd="0" presId="urn:microsoft.com/office/officeart/2005/8/layout/vProcess5"/>
    <dgm:cxn modelId="{48FFA91A-0243-45BD-88AD-DC844DE3E93A}" type="presParOf" srcId="{04242F5A-853A-4EDE-8E95-0C8EB71F4C02}" destId="{95D3F229-75E0-47CD-A3BE-34F2387D232C}" srcOrd="3" destOrd="0" presId="urn:microsoft.com/office/officeart/2005/8/layout/vProcess5"/>
    <dgm:cxn modelId="{7D48557B-1B53-477A-A33A-10ACD2DBAC40}" type="presParOf" srcId="{04242F5A-853A-4EDE-8E95-0C8EB71F4C02}" destId="{85314489-7218-47FD-9DB0-C7F03A65D8F4}" srcOrd="4" destOrd="0" presId="urn:microsoft.com/office/officeart/2005/8/layout/vProcess5"/>
    <dgm:cxn modelId="{BFA7AB7F-18F1-47DA-8046-520E0471D030}" type="presParOf" srcId="{04242F5A-853A-4EDE-8E95-0C8EB71F4C02}" destId="{57B263D3-AB4A-4552-933D-7F7A517C975B}" srcOrd="5" destOrd="0" presId="urn:microsoft.com/office/officeart/2005/8/layout/vProcess5"/>
    <dgm:cxn modelId="{3B58E1F2-148F-4973-B558-2B934417BFB0}" type="presParOf" srcId="{04242F5A-853A-4EDE-8E95-0C8EB71F4C02}" destId="{8053B4C7-E6EE-4CA7-BBD9-4F97A1E14752}" srcOrd="6" destOrd="0" presId="urn:microsoft.com/office/officeart/2005/8/layout/vProcess5"/>
    <dgm:cxn modelId="{A82D6005-DB9B-4327-953B-E3BFBC8D82C4}" type="presParOf" srcId="{04242F5A-853A-4EDE-8E95-0C8EB71F4C02}" destId="{5B3ADFE5-EF3F-42F3-9B9A-F62D7F29F698}" srcOrd="7" destOrd="0" presId="urn:microsoft.com/office/officeart/2005/8/layout/vProcess5"/>
    <dgm:cxn modelId="{6F58F1A5-3590-43CF-AD6D-197E93B13406}" type="presParOf" srcId="{04242F5A-853A-4EDE-8E95-0C8EB71F4C02}" destId="{727D30A7-861A-4D1B-806B-D8E93AE77323}" srcOrd="8" destOrd="0" presId="urn:microsoft.com/office/officeart/2005/8/layout/vProcess5"/>
    <dgm:cxn modelId="{365AE2DA-5036-4D0D-B1C4-94C474F6B3E7}" type="presParOf" srcId="{04242F5A-853A-4EDE-8E95-0C8EB71F4C02}" destId="{EF151E81-E0A1-4B1E-9C29-B07B78518A84}" srcOrd="9" destOrd="0" presId="urn:microsoft.com/office/officeart/2005/8/layout/vProcess5"/>
    <dgm:cxn modelId="{BBE9D581-476C-44BA-8B29-746AE817566D}" type="presParOf" srcId="{04242F5A-853A-4EDE-8E95-0C8EB71F4C02}" destId="{F49E473F-A4DC-460D-A3E1-E370C3FBB2E2}" srcOrd="10" destOrd="0" presId="urn:microsoft.com/office/officeart/2005/8/layout/vProcess5"/>
    <dgm:cxn modelId="{94852ACC-753A-491E-AC23-06D3622D6440}" type="presParOf" srcId="{04242F5A-853A-4EDE-8E95-0C8EB71F4C02}" destId="{E43A7CA4-AB4D-43F8-B986-7039EDC3FDB3}" srcOrd="11" destOrd="0" presId="urn:microsoft.com/office/officeart/2005/8/layout/vProcess5"/>
    <dgm:cxn modelId="{0A084D4D-8137-4947-A75A-F0A0D38C4AC2}" type="presParOf" srcId="{04242F5A-853A-4EDE-8E95-0C8EB71F4C02}" destId="{73BA78F0-61DF-4E1F-8ED8-F95DB89C2A64}" srcOrd="12" destOrd="0" presId="urn:microsoft.com/office/officeart/2005/8/layout/vProcess5"/>
    <dgm:cxn modelId="{6A715F7A-BDE8-4019-8DAA-F3A89D250D10}" type="presParOf" srcId="{04242F5A-853A-4EDE-8E95-0C8EB71F4C02}" destId="{9D6BC9A7-5FB4-4F26-95F7-06006C454ECF}" srcOrd="13" destOrd="0" presId="urn:microsoft.com/office/officeart/2005/8/layout/vProcess5"/>
    <dgm:cxn modelId="{85220A6C-8ECE-48AE-AB3C-3A3396B48411}" type="presParOf" srcId="{04242F5A-853A-4EDE-8E95-0C8EB71F4C02}" destId="{CF64E4B2-085E-4BB1-BAD0-6EBC9879C0CD}"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2782005-10F9-4ADA-9446-53A6FF3A4E29}" type="doc">
      <dgm:prSet loTypeId="urn:microsoft.com/office/officeart/2016/7/layout/LinearBlockProcessNumbered" loCatId="process" qsTypeId="urn:microsoft.com/office/officeart/2005/8/quickstyle/simple1" qsCatId="simple" csTypeId="urn:microsoft.com/office/officeart/2005/8/colors/colorful2" csCatId="colorful"/>
      <dgm:spPr/>
      <dgm:t>
        <a:bodyPr/>
        <a:lstStyle/>
        <a:p>
          <a:endParaRPr lang="en-US"/>
        </a:p>
      </dgm:t>
    </dgm:pt>
    <dgm:pt modelId="{51F9F47B-44B3-4878-8FAF-2F1C23926C58}">
      <dgm:prSet/>
      <dgm:spPr/>
      <dgm:t>
        <a:bodyPr/>
        <a:lstStyle/>
        <a:p>
          <a:r>
            <a:rPr lang="en-IN"/>
            <a:t>You cannot start building the database before knowing what the user needs.</a:t>
          </a:r>
          <a:endParaRPr lang="en-US"/>
        </a:p>
      </dgm:t>
    </dgm:pt>
    <dgm:pt modelId="{30DEE7C1-5112-47C5-8BCC-41C99F0CEE07}" type="parTrans" cxnId="{C964393A-2479-4F58-95B1-B492FF892083}">
      <dgm:prSet/>
      <dgm:spPr/>
      <dgm:t>
        <a:bodyPr/>
        <a:lstStyle/>
        <a:p>
          <a:endParaRPr lang="en-US"/>
        </a:p>
      </dgm:t>
    </dgm:pt>
    <dgm:pt modelId="{B80925A4-9A36-4929-9D25-AF356B965437}" type="sibTrans" cxnId="{C964393A-2479-4F58-95B1-B492FF892083}">
      <dgm:prSet phldrT="01" phldr="0"/>
      <dgm:spPr/>
      <dgm:t>
        <a:bodyPr/>
        <a:lstStyle/>
        <a:p>
          <a:r>
            <a:rPr lang="en-US"/>
            <a:t>01</a:t>
          </a:r>
        </a:p>
      </dgm:t>
    </dgm:pt>
    <dgm:pt modelId="{884D82A0-C7EF-4A99-9E26-49A19F0528A0}">
      <dgm:prSet/>
      <dgm:spPr/>
      <dgm:t>
        <a:bodyPr/>
        <a:lstStyle/>
        <a:p>
          <a:r>
            <a:rPr lang="en-IN"/>
            <a:t>The performance degrades when normalizing the relations to higher normal forms, i.e., 4NF, 5NF.</a:t>
          </a:r>
          <a:endParaRPr lang="en-US"/>
        </a:p>
      </dgm:t>
    </dgm:pt>
    <dgm:pt modelId="{B315C1A9-EA4E-4C35-9942-5D61EF6D32EA}" type="parTrans" cxnId="{22272817-3818-4B05-986B-58037C031679}">
      <dgm:prSet/>
      <dgm:spPr/>
      <dgm:t>
        <a:bodyPr/>
        <a:lstStyle/>
        <a:p>
          <a:endParaRPr lang="en-US"/>
        </a:p>
      </dgm:t>
    </dgm:pt>
    <dgm:pt modelId="{FBD5FC53-8CBD-4272-A6D1-7EC406B99DEB}" type="sibTrans" cxnId="{22272817-3818-4B05-986B-58037C031679}">
      <dgm:prSet phldrT="02" phldr="0"/>
      <dgm:spPr/>
      <dgm:t>
        <a:bodyPr/>
        <a:lstStyle/>
        <a:p>
          <a:r>
            <a:rPr lang="en-US"/>
            <a:t>02</a:t>
          </a:r>
        </a:p>
      </dgm:t>
    </dgm:pt>
    <dgm:pt modelId="{71FE856A-3D00-406B-846E-8A2F50AA7D2E}">
      <dgm:prSet/>
      <dgm:spPr/>
      <dgm:t>
        <a:bodyPr/>
        <a:lstStyle/>
        <a:p>
          <a:r>
            <a:rPr lang="en-IN"/>
            <a:t>It is very time-consuming and difficult to normalize relations of a higher degree.</a:t>
          </a:r>
          <a:endParaRPr lang="en-US"/>
        </a:p>
      </dgm:t>
    </dgm:pt>
    <dgm:pt modelId="{8C04CB61-0809-43F4-8C6E-932CEF64362A}" type="parTrans" cxnId="{8AFFB913-B371-4497-B9E5-3E9A5A6DEB16}">
      <dgm:prSet/>
      <dgm:spPr/>
      <dgm:t>
        <a:bodyPr/>
        <a:lstStyle/>
        <a:p>
          <a:endParaRPr lang="en-US"/>
        </a:p>
      </dgm:t>
    </dgm:pt>
    <dgm:pt modelId="{4DBC796D-C6E8-4CD2-B9F0-C5B9099D4DF5}" type="sibTrans" cxnId="{8AFFB913-B371-4497-B9E5-3E9A5A6DEB16}">
      <dgm:prSet phldrT="03" phldr="0"/>
      <dgm:spPr/>
      <dgm:t>
        <a:bodyPr/>
        <a:lstStyle/>
        <a:p>
          <a:r>
            <a:rPr lang="en-US"/>
            <a:t>03</a:t>
          </a:r>
        </a:p>
      </dgm:t>
    </dgm:pt>
    <dgm:pt modelId="{BA5199E9-207B-44C4-9543-6F87BF7AB4D4}">
      <dgm:prSet/>
      <dgm:spPr/>
      <dgm:t>
        <a:bodyPr/>
        <a:lstStyle/>
        <a:p>
          <a:r>
            <a:rPr lang="en-IN"/>
            <a:t>Careless decomposition may lead to a bad database design, leading to serious problems.</a:t>
          </a:r>
          <a:endParaRPr lang="en-US"/>
        </a:p>
      </dgm:t>
    </dgm:pt>
    <dgm:pt modelId="{3B6B21D1-0BBA-463B-9BF5-13A1C250D0E1}" type="parTrans" cxnId="{3564AEFA-71ED-4188-9BD6-7FCC758AFF9F}">
      <dgm:prSet/>
      <dgm:spPr/>
      <dgm:t>
        <a:bodyPr/>
        <a:lstStyle/>
        <a:p>
          <a:endParaRPr lang="en-US"/>
        </a:p>
      </dgm:t>
    </dgm:pt>
    <dgm:pt modelId="{D591C4F1-FAB3-4030-9DBD-59A6A3CD360B}" type="sibTrans" cxnId="{3564AEFA-71ED-4188-9BD6-7FCC758AFF9F}">
      <dgm:prSet phldrT="04" phldr="0"/>
      <dgm:spPr/>
      <dgm:t>
        <a:bodyPr/>
        <a:lstStyle/>
        <a:p>
          <a:r>
            <a:rPr lang="en-US"/>
            <a:t>04</a:t>
          </a:r>
        </a:p>
      </dgm:t>
    </dgm:pt>
    <dgm:pt modelId="{1881449B-2578-452C-82AE-D05782FFDB03}" type="pres">
      <dgm:prSet presAssocID="{F2782005-10F9-4ADA-9446-53A6FF3A4E29}" presName="Name0" presStyleCnt="0">
        <dgm:presLayoutVars>
          <dgm:animLvl val="lvl"/>
          <dgm:resizeHandles val="exact"/>
        </dgm:presLayoutVars>
      </dgm:prSet>
      <dgm:spPr/>
    </dgm:pt>
    <dgm:pt modelId="{F6216CB4-2BCF-4257-8B96-EB67DDAC2110}" type="pres">
      <dgm:prSet presAssocID="{51F9F47B-44B3-4878-8FAF-2F1C23926C58}" presName="compositeNode" presStyleCnt="0">
        <dgm:presLayoutVars>
          <dgm:bulletEnabled val="1"/>
        </dgm:presLayoutVars>
      </dgm:prSet>
      <dgm:spPr/>
    </dgm:pt>
    <dgm:pt modelId="{9755F700-1D66-4D6F-BC9B-8A0EA5AEF926}" type="pres">
      <dgm:prSet presAssocID="{51F9F47B-44B3-4878-8FAF-2F1C23926C58}" presName="bgRect" presStyleLbl="alignNode1" presStyleIdx="0" presStyleCnt="4"/>
      <dgm:spPr/>
    </dgm:pt>
    <dgm:pt modelId="{0F8772BB-FEE4-4D4F-B92E-F1DFE5E7E683}" type="pres">
      <dgm:prSet presAssocID="{B80925A4-9A36-4929-9D25-AF356B965437}" presName="sibTransNodeRect" presStyleLbl="alignNode1" presStyleIdx="0" presStyleCnt="4">
        <dgm:presLayoutVars>
          <dgm:chMax val="0"/>
          <dgm:bulletEnabled val="1"/>
        </dgm:presLayoutVars>
      </dgm:prSet>
      <dgm:spPr/>
    </dgm:pt>
    <dgm:pt modelId="{E3531EE2-789F-44B6-B094-172D2A27B26A}" type="pres">
      <dgm:prSet presAssocID="{51F9F47B-44B3-4878-8FAF-2F1C23926C58}" presName="nodeRect" presStyleLbl="alignNode1" presStyleIdx="0" presStyleCnt="4">
        <dgm:presLayoutVars>
          <dgm:bulletEnabled val="1"/>
        </dgm:presLayoutVars>
      </dgm:prSet>
      <dgm:spPr/>
    </dgm:pt>
    <dgm:pt modelId="{CFA346F9-5F7C-4269-AE51-CE237FB1720B}" type="pres">
      <dgm:prSet presAssocID="{B80925A4-9A36-4929-9D25-AF356B965437}" presName="sibTrans" presStyleCnt="0"/>
      <dgm:spPr/>
    </dgm:pt>
    <dgm:pt modelId="{A33FA5FE-A952-4938-AEE1-5ACBC9261778}" type="pres">
      <dgm:prSet presAssocID="{884D82A0-C7EF-4A99-9E26-49A19F0528A0}" presName="compositeNode" presStyleCnt="0">
        <dgm:presLayoutVars>
          <dgm:bulletEnabled val="1"/>
        </dgm:presLayoutVars>
      </dgm:prSet>
      <dgm:spPr/>
    </dgm:pt>
    <dgm:pt modelId="{7CF26B90-B627-45AD-9BAC-C5895DE2C857}" type="pres">
      <dgm:prSet presAssocID="{884D82A0-C7EF-4A99-9E26-49A19F0528A0}" presName="bgRect" presStyleLbl="alignNode1" presStyleIdx="1" presStyleCnt="4"/>
      <dgm:spPr/>
    </dgm:pt>
    <dgm:pt modelId="{9251BAD9-4F9B-4A7B-BDC2-46F078405EAC}" type="pres">
      <dgm:prSet presAssocID="{FBD5FC53-8CBD-4272-A6D1-7EC406B99DEB}" presName="sibTransNodeRect" presStyleLbl="alignNode1" presStyleIdx="1" presStyleCnt="4">
        <dgm:presLayoutVars>
          <dgm:chMax val="0"/>
          <dgm:bulletEnabled val="1"/>
        </dgm:presLayoutVars>
      </dgm:prSet>
      <dgm:spPr/>
    </dgm:pt>
    <dgm:pt modelId="{60761D43-52F0-47B3-8917-646996E01C9A}" type="pres">
      <dgm:prSet presAssocID="{884D82A0-C7EF-4A99-9E26-49A19F0528A0}" presName="nodeRect" presStyleLbl="alignNode1" presStyleIdx="1" presStyleCnt="4">
        <dgm:presLayoutVars>
          <dgm:bulletEnabled val="1"/>
        </dgm:presLayoutVars>
      </dgm:prSet>
      <dgm:spPr/>
    </dgm:pt>
    <dgm:pt modelId="{55FD5445-8589-48F6-941F-BBBAE5032E6B}" type="pres">
      <dgm:prSet presAssocID="{FBD5FC53-8CBD-4272-A6D1-7EC406B99DEB}" presName="sibTrans" presStyleCnt="0"/>
      <dgm:spPr/>
    </dgm:pt>
    <dgm:pt modelId="{58681269-7E1F-45A5-869B-0F08F68D2DAF}" type="pres">
      <dgm:prSet presAssocID="{71FE856A-3D00-406B-846E-8A2F50AA7D2E}" presName="compositeNode" presStyleCnt="0">
        <dgm:presLayoutVars>
          <dgm:bulletEnabled val="1"/>
        </dgm:presLayoutVars>
      </dgm:prSet>
      <dgm:spPr/>
    </dgm:pt>
    <dgm:pt modelId="{23FFC491-A9D2-4D63-B353-D823056693F8}" type="pres">
      <dgm:prSet presAssocID="{71FE856A-3D00-406B-846E-8A2F50AA7D2E}" presName="bgRect" presStyleLbl="alignNode1" presStyleIdx="2" presStyleCnt="4"/>
      <dgm:spPr/>
    </dgm:pt>
    <dgm:pt modelId="{C687DAE0-A47A-4935-BC35-459FDC9B2E56}" type="pres">
      <dgm:prSet presAssocID="{4DBC796D-C6E8-4CD2-B9F0-C5B9099D4DF5}" presName="sibTransNodeRect" presStyleLbl="alignNode1" presStyleIdx="2" presStyleCnt="4">
        <dgm:presLayoutVars>
          <dgm:chMax val="0"/>
          <dgm:bulletEnabled val="1"/>
        </dgm:presLayoutVars>
      </dgm:prSet>
      <dgm:spPr/>
    </dgm:pt>
    <dgm:pt modelId="{4DF8F5D7-D9EE-4C02-A6AE-F90BFE708992}" type="pres">
      <dgm:prSet presAssocID="{71FE856A-3D00-406B-846E-8A2F50AA7D2E}" presName="nodeRect" presStyleLbl="alignNode1" presStyleIdx="2" presStyleCnt="4">
        <dgm:presLayoutVars>
          <dgm:bulletEnabled val="1"/>
        </dgm:presLayoutVars>
      </dgm:prSet>
      <dgm:spPr/>
    </dgm:pt>
    <dgm:pt modelId="{EEA18990-B8C6-4C57-A594-F42460A9D9C5}" type="pres">
      <dgm:prSet presAssocID="{4DBC796D-C6E8-4CD2-B9F0-C5B9099D4DF5}" presName="sibTrans" presStyleCnt="0"/>
      <dgm:spPr/>
    </dgm:pt>
    <dgm:pt modelId="{9955193E-84AD-41AB-9386-65D78FF68FC9}" type="pres">
      <dgm:prSet presAssocID="{BA5199E9-207B-44C4-9543-6F87BF7AB4D4}" presName="compositeNode" presStyleCnt="0">
        <dgm:presLayoutVars>
          <dgm:bulletEnabled val="1"/>
        </dgm:presLayoutVars>
      </dgm:prSet>
      <dgm:spPr/>
    </dgm:pt>
    <dgm:pt modelId="{BEAC57D3-DE0B-4228-909A-FDD2D07AF8C7}" type="pres">
      <dgm:prSet presAssocID="{BA5199E9-207B-44C4-9543-6F87BF7AB4D4}" presName="bgRect" presStyleLbl="alignNode1" presStyleIdx="3" presStyleCnt="4"/>
      <dgm:spPr/>
    </dgm:pt>
    <dgm:pt modelId="{21CDE91B-CC4C-46BA-82BD-EEAB1618C348}" type="pres">
      <dgm:prSet presAssocID="{D591C4F1-FAB3-4030-9DBD-59A6A3CD360B}" presName="sibTransNodeRect" presStyleLbl="alignNode1" presStyleIdx="3" presStyleCnt="4">
        <dgm:presLayoutVars>
          <dgm:chMax val="0"/>
          <dgm:bulletEnabled val="1"/>
        </dgm:presLayoutVars>
      </dgm:prSet>
      <dgm:spPr/>
    </dgm:pt>
    <dgm:pt modelId="{5DC06C01-B1AB-440A-8B75-DB0192C36FCE}" type="pres">
      <dgm:prSet presAssocID="{BA5199E9-207B-44C4-9543-6F87BF7AB4D4}" presName="nodeRect" presStyleLbl="alignNode1" presStyleIdx="3" presStyleCnt="4">
        <dgm:presLayoutVars>
          <dgm:bulletEnabled val="1"/>
        </dgm:presLayoutVars>
      </dgm:prSet>
      <dgm:spPr/>
    </dgm:pt>
  </dgm:ptLst>
  <dgm:cxnLst>
    <dgm:cxn modelId="{8AFFB913-B371-4497-B9E5-3E9A5A6DEB16}" srcId="{F2782005-10F9-4ADA-9446-53A6FF3A4E29}" destId="{71FE856A-3D00-406B-846E-8A2F50AA7D2E}" srcOrd="2" destOrd="0" parTransId="{8C04CB61-0809-43F4-8C6E-932CEF64362A}" sibTransId="{4DBC796D-C6E8-4CD2-B9F0-C5B9099D4DF5}"/>
    <dgm:cxn modelId="{22272817-3818-4B05-986B-58037C031679}" srcId="{F2782005-10F9-4ADA-9446-53A6FF3A4E29}" destId="{884D82A0-C7EF-4A99-9E26-49A19F0528A0}" srcOrd="1" destOrd="0" parTransId="{B315C1A9-EA4E-4C35-9942-5D61EF6D32EA}" sibTransId="{FBD5FC53-8CBD-4272-A6D1-7EC406B99DEB}"/>
    <dgm:cxn modelId="{C964393A-2479-4F58-95B1-B492FF892083}" srcId="{F2782005-10F9-4ADA-9446-53A6FF3A4E29}" destId="{51F9F47B-44B3-4878-8FAF-2F1C23926C58}" srcOrd="0" destOrd="0" parTransId="{30DEE7C1-5112-47C5-8BCC-41C99F0CEE07}" sibTransId="{B80925A4-9A36-4929-9D25-AF356B965437}"/>
    <dgm:cxn modelId="{0331FB3F-386E-4DC0-9CDA-CCB1F4B5D620}" type="presOf" srcId="{F2782005-10F9-4ADA-9446-53A6FF3A4E29}" destId="{1881449B-2578-452C-82AE-D05782FFDB03}" srcOrd="0" destOrd="0" presId="urn:microsoft.com/office/officeart/2016/7/layout/LinearBlockProcessNumbered"/>
    <dgm:cxn modelId="{044DA774-B37C-4A6D-841C-A3C225C06DE1}" type="presOf" srcId="{884D82A0-C7EF-4A99-9E26-49A19F0528A0}" destId="{7CF26B90-B627-45AD-9BAC-C5895DE2C857}" srcOrd="0" destOrd="0" presId="urn:microsoft.com/office/officeart/2016/7/layout/LinearBlockProcessNumbered"/>
    <dgm:cxn modelId="{DEE8197B-20C3-4890-B415-164461322A3E}" type="presOf" srcId="{BA5199E9-207B-44C4-9543-6F87BF7AB4D4}" destId="{5DC06C01-B1AB-440A-8B75-DB0192C36FCE}" srcOrd="1" destOrd="0" presId="urn:microsoft.com/office/officeart/2016/7/layout/LinearBlockProcessNumbered"/>
    <dgm:cxn modelId="{98C56B95-3BB2-49FE-BEC6-F5E84D5D96E1}" type="presOf" srcId="{51F9F47B-44B3-4878-8FAF-2F1C23926C58}" destId="{9755F700-1D66-4D6F-BC9B-8A0EA5AEF926}" srcOrd="0" destOrd="0" presId="urn:microsoft.com/office/officeart/2016/7/layout/LinearBlockProcessNumbered"/>
    <dgm:cxn modelId="{80B47B98-5B96-4F7D-A78F-E7517F2CBDDC}" type="presOf" srcId="{D591C4F1-FAB3-4030-9DBD-59A6A3CD360B}" destId="{21CDE91B-CC4C-46BA-82BD-EEAB1618C348}" srcOrd="0" destOrd="0" presId="urn:microsoft.com/office/officeart/2016/7/layout/LinearBlockProcessNumbered"/>
    <dgm:cxn modelId="{4D60E698-3F9C-4A25-9A4A-166904297267}" type="presOf" srcId="{B80925A4-9A36-4929-9D25-AF356B965437}" destId="{0F8772BB-FEE4-4D4F-B92E-F1DFE5E7E683}" srcOrd="0" destOrd="0" presId="urn:microsoft.com/office/officeart/2016/7/layout/LinearBlockProcessNumbered"/>
    <dgm:cxn modelId="{D28901AA-D2E0-450F-97CD-29AE00DC8AFE}" type="presOf" srcId="{884D82A0-C7EF-4A99-9E26-49A19F0528A0}" destId="{60761D43-52F0-47B3-8917-646996E01C9A}" srcOrd="1" destOrd="0" presId="urn:microsoft.com/office/officeart/2016/7/layout/LinearBlockProcessNumbered"/>
    <dgm:cxn modelId="{1EAE50AA-BE93-446E-B6CC-12DA982BC88A}" type="presOf" srcId="{71FE856A-3D00-406B-846E-8A2F50AA7D2E}" destId="{4DF8F5D7-D9EE-4C02-A6AE-F90BFE708992}" srcOrd="1" destOrd="0" presId="urn:microsoft.com/office/officeart/2016/7/layout/LinearBlockProcessNumbered"/>
    <dgm:cxn modelId="{597BE5B2-0481-4622-8023-130524043D3A}" type="presOf" srcId="{FBD5FC53-8CBD-4272-A6D1-7EC406B99DEB}" destId="{9251BAD9-4F9B-4A7B-BDC2-46F078405EAC}" srcOrd="0" destOrd="0" presId="urn:microsoft.com/office/officeart/2016/7/layout/LinearBlockProcessNumbered"/>
    <dgm:cxn modelId="{DBD16BB6-07FF-4253-8905-B98C7F3C96C3}" type="presOf" srcId="{71FE856A-3D00-406B-846E-8A2F50AA7D2E}" destId="{23FFC491-A9D2-4D63-B353-D823056693F8}" srcOrd="0" destOrd="0" presId="urn:microsoft.com/office/officeart/2016/7/layout/LinearBlockProcessNumbered"/>
    <dgm:cxn modelId="{0FCE2CBA-B478-4CAB-B37D-153B2F8536E6}" type="presOf" srcId="{BA5199E9-207B-44C4-9543-6F87BF7AB4D4}" destId="{BEAC57D3-DE0B-4228-909A-FDD2D07AF8C7}" srcOrd="0" destOrd="0" presId="urn:microsoft.com/office/officeart/2016/7/layout/LinearBlockProcessNumbered"/>
    <dgm:cxn modelId="{02DB82E4-98F0-4ED8-A6C2-966A00103301}" type="presOf" srcId="{4DBC796D-C6E8-4CD2-B9F0-C5B9099D4DF5}" destId="{C687DAE0-A47A-4935-BC35-459FDC9B2E56}" srcOrd="0" destOrd="0" presId="urn:microsoft.com/office/officeart/2016/7/layout/LinearBlockProcessNumbered"/>
    <dgm:cxn modelId="{3564AEFA-71ED-4188-9BD6-7FCC758AFF9F}" srcId="{F2782005-10F9-4ADA-9446-53A6FF3A4E29}" destId="{BA5199E9-207B-44C4-9543-6F87BF7AB4D4}" srcOrd="3" destOrd="0" parTransId="{3B6B21D1-0BBA-463B-9BF5-13A1C250D0E1}" sibTransId="{D591C4F1-FAB3-4030-9DBD-59A6A3CD360B}"/>
    <dgm:cxn modelId="{B890D0FF-5B61-4C13-A866-263192797189}" type="presOf" srcId="{51F9F47B-44B3-4878-8FAF-2F1C23926C58}" destId="{E3531EE2-789F-44B6-B094-172D2A27B26A}" srcOrd="1" destOrd="0" presId="urn:microsoft.com/office/officeart/2016/7/layout/LinearBlockProcessNumbered"/>
    <dgm:cxn modelId="{E718A41B-98C6-4740-A4C6-048D79C72948}" type="presParOf" srcId="{1881449B-2578-452C-82AE-D05782FFDB03}" destId="{F6216CB4-2BCF-4257-8B96-EB67DDAC2110}" srcOrd="0" destOrd="0" presId="urn:microsoft.com/office/officeart/2016/7/layout/LinearBlockProcessNumbered"/>
    <dgm:cxn modelId="{B4629D3B-79B6-4C80-99C1-3237728BF9F8}" type="presParOf" srcId="{F6216CB4-2BCF-4257-8B96-EB67DDAC2110}" destId="{9755F700-1D66-4D6F-BC9B-8A0EA5AEF926}" srcOrd="0" destOrd="0" presId="urn:microsoft.com/office/officeart/2016/7/layout/LinearBlockProcessNumbered"/>
    <dgm:cxn modelId="{93E7BDB9-A362-4E6F-A985-D8E660A0346F}" type="presParOf" srcId="{F6216CB4-2BCF-4257-8B96-EB67DDAC2110}" destId="{0F8772BB-FEE4-4D4F-B92E-F1DFE5E7E683}" srcOrd="1" destOrd="0" presId="urn:microsoft.com/office/officeart/2016/7/layout/LinearBlockProcessNumbered"/>
    <dgm:cxn modelId="{9D47774A-09E2-4F5E-B7B5-2B8FE8D9C74E}" type="presParOf" srcId="{F6216CB4-2BCF-4257-8B96-EB67DDAC2110}" destId="{E3531EE2-789F-44B6-B094-172D2A27B26A}" srcOrd="2" destOrd="0" presId="urn:microsoft.com/office/officeart/2016/7/layout/LinearBlockProcessNumbered"/>
    <dgm:cxn modelId="{F175C9B2-ACA9-416C-BD33-6560A4E888FC}" type="presParOf" srcId="{1881449B-2578-452C-82AE-D05782FFDB03}" destId="{CFA346F9-5F7C-4269-AE51-CE237FB1720B}" srcOrd="1" destOrd="0" presId="urn:microsoft.com/office/officeart/2016/7/layout/LinearBlockProcessNumbered"/>
    <dgm:cxn modelId="{8532C159-DA9E-4D4C-8C4E-D8DAF5021DE8}" type="presParOf" srcId="{1881449B-2578-452C-82AE-D05782FFDB03}" destId="{A33FA5FE-A952-4938-AEE1-5ACBC9261778}" srcOrd="2" destOrd="0" presId="urn:microsoft.com/office/officeart/2016/7/layout/LinearBlockProcessNumbered"/>
    <dgm:cxn modelId="{71C80A65-B2D1-4A86-9084-30DD411D100E}" type="presParOf" srcId="{A33FA5FE-A952-4938-AEE1-5ACBC9261778}" destId="{7CF26B90-B627-45AD-9BAC-C5895DE2C857}" srcOrd="0" destOrd="0" presId="urn:microsoft.com/office/officeart/2016/7/layout/LinearBlockProcessNumbered"/>
    <dgm:cxn modelId="{DB2DD401-EFE2-4B43-8D2D-A146489BEEDF}" type="presParOf" srcId="{A33FA5FE-A952-4938-AEE1-5ACBC9261778}" destId="{9251BAD9-4F9B-4A7B-BDC2-46F078405EAC}" srcOrd="1" destOrd="0" presId="urn:microsoft.com/office/officeart/2016/7/layout/LinearBlockProcessNumbered"/>
    <dgm:cxn modelId="{E8A08DDE-C24E-42B4-B1AB-B7951B6A9EA3}" type="presParOf" srcId="{A33FA5FE-A952-4938-AEE1-5ACBC9261778}" destId="{60761D43-52F0-47B3-8917-646996E01C9A}" srcOrd="2" destOrd="0" presId="urn:microsoft.com/office/officeart/2016/7/layout/LinearBlockProcessNumbered"/>
    <dgm:cxn modelId="{804664CC-624E-4778-A06A-646F8B357F6A}" type="presParOf" srcId="{1881449B-2578-452C-82AE-D05782FFDB03}" destId="{55FD5445-8589-48F6-941F-BBBAE5032E6B}" srcOrd="3" destOrd="0" presId="urn:microsoft.com/office/officeart/2016/7/layout/LinearBlockProcessNumbered"/>
    <dgm:cxn modelId="{BF30444A-EDF0-4347-A39B-95FACFCE67CB}" type="presParOf" srcId="{1881449B-2578-452C-82AE-D05782FFDB03}" destId="{58681269-7E1F-45A5-869B-0F08F68D2DAF}" srcOrd="4" destOrd="0" presId="urn:microsoft.com/office/officeart/2016/7/layout/LinearBlockProcessNumbered"/>
    <dgm:cxn modelId="{58F03AFE-BDC1-460E-8ECD-7C266B0D9CD4}" type="presParOf" srcId="{58681269-7E1F-45A5-869B-0F08F68D2DAF}" destId="{23FFC491-A9D2-4D63-B353-D823056693F8}" srcOrd="0" destOrd="0" presId="urn:microsoft.com/office/officeart/2016/7/layout/LinearBlockProcessNumbered"/>
    <dgm:cxn modelId="{187CCD4E-9F37-4DC2-BAED-E9B1B0A86AC4}" type="presParOf" srcId="{58681269-7E1F-45A5-869B-0F08F68D2DAF}" destId="{C687DAE0-A47A-4935-BC35-459FDC9B2E56}" srcOrd="1" destOrd="0" presId="urn:microsoft.com/office/officeart/2016/7/layout/LinearBlockProcessNumbered"/>
    <dgm:cxn modelId="{70BF8EEF-E1D6-42F9-9588-BDB49859A2B0}" type="presParOf" srcId="{58681269-7E1F-45A5-869B-0F08F68D2DAF}" destId="{4DF8F5D7-D9EE-4C02-A6AE-F90BFE708992}" srcOrd="2" destOrd="0" presId="urn:microsoft.com/office/officeart/2016/7/layout/LinearBlockProcessNumbered"/>
    <dgm:cxn modelId="{6632697C-D194-435E-A438-088281509D49}" type="presParOf" srcId="{1881449B-2578-452C-82AE-D05782FFDB03}" destId="{EEA18990-B8C6-4C57-A594-F42460A9D9C5}" srcOrd="5" destOrd="0" presId="urn:microsoft.com/office/officeart/2016/7/layout/LinearBlockProcessNumbered"/>
    <dgm:cxn modelId="{FC7534E8-0F47-427E-A0D9-B813A88A5ACD}" type="presParOf" srcId="{1881449B-2578-452C-82AE-D05782FFDB03}" destId="{9955193E-84AD-41AB-9386-65D78FF68FC9}" srcOrd="6" destOrd="0" presId="urn:microsoft.com/office/officeart/2016/7/layout/LinearBlockProcessNumbered"/>
    <dgm:cxn modelId="{BB572123-6AE4-4BFF-966B-137D8DE9C707}" type="presParOf" srcId="{9955193E-84AD-41AB-9386-65D78FF68FC9}" destId="{BEAC57D3-DE0B-4228-909A-FDD2D07AF8C7}" srcOrd="0" destOrd="0" presId="urn:microsoft.com/office/officeart/2016/7/layout/LinearBlockProcessNumbered"/>
    <dgm:cxn modelId="{7E93DAC6-B853-4C86-BDB5-E0D6F90A91B1}" type="presParOf" srcId="{9955193E-84AD-41AB-9386-65D78FF68FC9}" destId="{21CDE91B-CC4C-46BA-82BD-EEAB1618C348}" srcOrd="1" destOrd="0" presId="urn:microsoft.com/office/officeart/2016/7/layout/LinearBlockProcessNumbered"/>
    <dgm:cxn modelId="{188DE5CF-1E25-4A3F-90B1-A2A1CD44D28B}" type="presParOf" srcId="{9955193E-84AD-41AB-9386-65D78FF68FC9}" destId="{5DC06C01-B1AB-440A-8B75-DB0192C36FCE}"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B1A972-715C-4EF3-8CFF-BC61E53C0C4A}" type="doc">
      <dgm:prSet loTypeId="urn:microsoft.com/office/officeart/2005/8/layout/vList2" loCatId="list" qsTypeId="urn:microsoft.com/office/officeart/2005/8/quickstyle/simple2" qsCatId="simple" csTypeId="urn:microsoft.com/office/officeart/2005/8/colors/colorful2" csCatId="colorful"/>
      <dgm:spPr/>
      <dgm:t>
        <a:bodyPr/>
        <a:lstStyle/>
        <a:p>
          <a:endParaRPr lang="en-US"/>
        </a:p>
      </dgm:t>
    </dgm:pt>
    <dgm:pt modelId="{32B040E2-26F0-469A-95EA-B12DA40F849C}">
      <dgm:prSet/>
      <dgm:spPr/>
      <dgm:t>
        <a:bodyPr/>
        <a:lstStyle/>
        <a:p>
          <a:r>
            <a:rPr lang="en-US"/>
            <a:t>Books &amp; Papers</a:t>
          </a:r>
        </a:p>
      </dgm:t>
    </dgm:pt>
    <dgm:pt modelId="{CFBA88EE-9315-4908-886F-907B911F2EB5}" type="parTrans" cxnId="{7D6C0FA4-4F27-4553-9350-E9198EF4412B}">
      <dgm:prSet/>
      <dgm:spPr/>
      <dgm:t>
        <a:bodyPr/>
        <a:lstStyle/>
        <a:p>
          <a:endParaRPr lang="en-US"/>
        </a:p>
      </dgm:t>
    </dgm:pt>
    <dgm:pt modelId="{3D93435F-53AE-46DF-9442-0977BFC127BB}" type="sibTrans" cxnId="{7D6C0FA4-4F27-4553-9350-E9198EF4412B}">
      <dgm:prSet/>
      <dgm:spPr/>
      <dgm:t>
        <a:bodyPr/>
        <a:lstStyle/>
        <a:p>
          <a:endParaRPr lang="en-US"/>
        </a:p>
      </dgm:t>
    </dgm:pt>
    <dgm:pt modelId="{C134B9B9-5541-4ED2-9CF4-3EAA3FE275EC}">
      <dgm:prSet/>
      <dgm:spPr/>
      <dgm:t>
        <a:bodyPr/>
        <a:lstStyle/>
        <a:p>
          <a:r>
            <a:rPr lang="en-US"/>
            <a:t>Flat file / Text files (File Management System)</a:t>
          </a:r>
        </a:p>
      </dgm:t>
    </dgm:pt>
    <dgm:pt modelId="{3BFEB9EB-FAAE-48E5-A96A-76AA695EA731}" type="parTrans" cxnId="{04B2560B-F6E6-4261-9E8F-FCE7412EA597}">
      <dgm:prSet/>
      <dgm:spPr/>
      <dgm:t>
        <a:bodyPr/>
        <a:lstStyle/>
        <a:p>
          <a:endParaRPr lang="en-US"/>
        </a:p>
      </dgm:t>
    </dgm:pt>
    <dgm:pt modelId="{3F563B2C-5C0F-40FD-8577-3F1831902453}" type="sibTrans" cxnId="{04B2560B-F6E6-4261-9E8F-FCE7412EA597}">
      <dgm:prSet/>
      <dgm:spPr/>
      <dgm:t>
        <a:bodyPr/>
        <a:lstStyle/>
        <a:p>
          <a:endParaRPr lang="en-US"/>
        </a:p>
      </dgm:t>
    </dgm:pt>
    <dgm:pt modelId="{9373453C-56DA-4C86-9B40-FFBC1D9B48F2}">
      <dgm:prSet/>
      <dgm:spPr/>
      <dgm:t>
        <a:bodyPr/>
        <a:lstStyle/>
        <a:p>
          <a:r>
            <a:rPr lang="en-US"/>
            <a:t>DBMS / Database (Software)</a:t>
          </a:r>
        </a:p>
      </dgm:t>
    </dgm:pt>
    <dgm:pt modelId="{1DB9E229-71AF-46ED-AA54-FB0B80C83A13}" type="parTrans" cxnId="{1127BFEE-3DAB-4736-A05F-140A322EFE92}">
      <dgm:prSet/>
      <dgm:spPr/>
      <dgm:t>
        <a:bodyPr/>
        <a:lstStyle/>
        <a:p>
          <a:endParaRPr lang="en-US"/>
        </a:p>
      </dgm:t>
    </dgm:pt>
    <dgm:pt modelId="{3002F769-73DE-4EC7-9A72-85C1BDDC6365}" type="sibTrans" cxnId="{1127BFEE-3DAB-4736-A05F-140A322EFE92}">
      <dgm:prSet/>
      <dgm:spPr/>
      <dgm:t>
        <a:bodyPr/>
        <a:lstStyle/>
        <a:p>
          <a:endParaRPr lang="en-US"/>
        </a:p>
      </dgm:t>
    </dgm:pt>
    <dgm:pt modelId="{A1708B71-ECA3-4835-A79B-56230302CEEF}" type="pres">
      <dgm:prSet presAssocID="{70B1A972-715C-4EF3-8CFF-BC61E53C0C4A}" presName="linear" presStyleCnt="0">
        <dgm:presLayoutVars>
          <dgm:animLvl val="lvl"/>
          <dgm:resizeHandles val="exact"/>
        </dgm:presLayoutVars>
      </dgm:prSet>
      <dgm:spPr/>
    </dgm:pt>
    <dgm:pt modelId="{8A54F0E0-1665-4A34-8C89-DF08F6BA2C7D}" type="pres">
      <dgm:prSet presAssocID="{32B040E2-26F0-469A-95EA-B12DA40F849C}" presName="parentText" presStyleLbl="node1" presStyleIdx="0" presStyleCnt="3">
        <dgm:presLayoutVars>
          <dgm:chMax val="0"/>
          <dgm:bulletEnabled val="1"/>
        </dgm:presLayoutVars>
      </dgm:prSet>
      <dgm:spPr/>
    </dgm:pt>
    <dgm:pt modelId="{01EED239-2097-432B-BADE-02AA1820DD2A}" type="pres">
      <dgm:prSet presAssocID="{3D93435F-53AE-46DF-9442-0977BFC127BB}" presName="spacer" presStyleCnt="0"/>
      <dgm:spPr/>
    </dgm:pt>
    <dgm:pt modelId="{F574FA3C-0AAA-4115-A312-BA95EEB89E61}" type="pres">
      <dgm:prSet presAssocID="{C134B9B9-5541-4ED2-9CF4-3EAA3FE275EC}" presName="parentText" presStyleLbl="node1" presStyleIdx="1" presStyleCnt="3">
        <dgm:presLayoutVars>
          <dgm:chMax val="0"/>
          <dgm:bulletEnabled val="1"/>
        </dgm:presLayoutVars>
      </dgm:prSet>
      <dgm:spPr/>
    </dgm:pt>
    <dgm:pt modelId="{E140FD06-61A7-4514-AD59-20E3E230ECC1}" type="pres">
      <dgm:prSet presAssocID="{3F563B2C-5C0F-40FD-8577-3F1831902453}" presName="spacer" presStyleCnt="0"/>
      <dgm:spPr/>
    </dgm:pt>
    <dgm:pt modelId="{82B754E3-3E31-40B9-9396-E45AD3A77EB9}" type="pres">
      <dgm:prSet presAssocID="{9373453C-56DA-4C86-9B40-FFBC1D9B48F2}" presName="parentText" presStyleLbl="node1" presStyleIdx="2" presStyleCnt="3">
        <dgm:presLayoutVars>
          <dgm:chMax val="0"/>
          <dgm:bulletEnabled val="1"/>
        </dgm:presLayoutVars>
      </dgm:prSet>
      <dgm:spPr/>
    </dgm:pt>
  </dgm:ptLst>
  <dgm:cxnLst>
    <dgm:cxn modelId="{04B2560B-F6E6-4261-9E8F-FCE7412EA597}" srcId="{70B1A972-715C-4EF3-8CFF-BC61E53C0C4A}" destId="{C134B9B9-5541-4ED2-9CF4-3EAA3FE275EC}" srcOrd="1" destOrd="0" parTransId="{3BFEB9EB-FAAE-48E5-A96A-76AA695EA731}" sibTransId="{3F563B2C-5C0F-40FD-8577-3F1831902453}"/>
    <dgm:cxn modelId="{0EB21916-ED2D-48F6-83CB-1666C6FFA272}" type="presOf" srcId="{C134B9B9-5541-4ED2-9CF4-3EAA3FE275EC}" destId="{F574FA3C-0AAA-4115-A312-BA95EEB89E61}" srcOrd="0" destOrd="0" presId="urn:microsoft.com/office/officeart/2005/8/layout/vList2"/>
    <dgm:cxn modelId="{7D6C0FA4-4F27-4553-9350-E9198EF4412B}" srcId="{70B1A972-715C-4EF3-8CFF-BC61E53C0C4A}" destId="{32B040E2-26F0-469A-95EA-B12DA40F849C}" srcOrd="0" destOrd="0" parTransId="{CFBA88EE-9315-4908-886F-907B911F2EB5}" sibTransId="{3D93435F-53AE-46DF-9442-0977BFC127BB}"/>
    <dgm:cxn modelId="{06C386B7-D05E-49FA-BD6B-99198CD7CF36}" type="presOf" srcId="{70B1A972-715C-4EF3-8CFF-BC61E53C0C4A}" destId="{A1708B71-ECA3-4835-A79B-56230302CEEF}" srcOrd="0" destOrd="0" presId="urn:microsoft.com/office/officeart/2005/8/layout/vList2"/>
    <dgm:cxn modelId="{EBA589CC-E20A-423A-8E7B-42DAD5F4A0CE}" type="presOf" srcId="{9373453C-56DA-4C86-9B40-FFBC1D9B48F2}" destId="{82B754E3-3E31-40B9-9396-E45AD3A77EB9}" srcOrd="0" destOrd="0" presId="urn:microsoft.com/office/officeart/2005/8/layout/vList2"/>
    <dgm:cxn modelId="{09ED83E2-5B2F-4B8B-85EB-F91543913CFA}" type="presOf" srcId="{32B040E2-26F0-469A-95EA-B12DA40F849C}" destId="{8A54F0E0-1665-4A34-8C89-DF08F6BA2C7D}" srcOrd="0" destOrd="0" presId="urn:microsoft.com/office/officeart/2005/8/layout/vList2"/>
    <dgm:cxn modelId="{1127BFEE-3DAB-4736-A05F-140A322EFE92}" srcId="{70B1A972-715C-4EF3-8CFF-BC61E53C0C4A}" destId="{9373453C-56DA-4C86-9B40-FFBC1D9B48F2}" srcOrd="2" destOrd="0" parTransId="{1DB9E229-71AF-46ED-AA54-FB0B80C83A13}" sibTransId="{3002F769-73DE-4EC7-9A72-85C1BDDC6365}"/>
    <dgm:cxn modelId="{8384F6ED-DB96-47D6-9DDC-A6DF3A7561A7}" type="presParOf" srcId="{A1708B71-ECA3-4835-A79B-56230302CEEF}" destId="{8A54F0E0-1665-4A34-8C89-DF08F6BA2C7D}" srcOrd="0" destOrd="0" presId="urn:microsoft.com/office/officeart/2005/8/layout/vList2"/>
    <dgm:cxn modelId="{FD7582C9-7289-481D-8502-65DA05FCC9A0}" type="presParOf" srcId="{A1708B71-ECA3-4835-A79B-56230302CEEF}" destId="{01EED239-2097-432B-BADE-02AA1820DD2A}" srcOrd="1" destOrd="0" presId="urn:microsoft.com/office/officeart/2005/8/layout/vList2"/>
    <dgm:cxn modelId="{5AEC6CA4-30F1-4B7B-B0B3-9FB8E1F6FBAE}" type="presParOf" srcId="{A1708B71-ECA3-4835-A79B-56230302CEEF}" destId="{F574FA3C-0AAA-4115-A312-BA95EEB89E61}" srcOrd="2" destOrd="0" presId="urn:microsoft.com/office/officeart/2005/8/layout/vList2"/>
    <dgm:cxn modelId="{A78B32C7-DF6C-4D39-AB17-F7E54B44929C}" type="presParOf" srcId="{A1708B71-ECA3-4835-A79B-56230302CEEF}" destId="{E140FD06-61A7-4514-AD59-20E3E230ECC1}" srcOrd="3" destOrd="0" presId="urn:microsoft.com/office/officeart/2005/8/layout/vList2"/>
    <dgm:cxn modelId="{56FB42C0-8A04-4C76-AB8B-4C9CA3C22D3A}" type="presParOf" srcId="{A1708B71-ECA3-4835-A79B-56230302CEEF}" destId="{82B754E3-3E31-40B9-9396-E45AD3A77EB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58541B-B4FB-4441-8A54-D9A5DBB37EF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7046B22-EC6B-4D4F-B2AA-A09F21D995A5}">
      <dgm:prSet/>
      <dgm:spPr/>
      <dgm:t>
        <a:bodyPr/>
        <a:lstStyle/>
        <a:p>
          <a:r>
            <a:rPr lang="en-IN"/>
            <a:t>DBMS provides an interface to perform various operations like database creation, storing data in it, updating data, creating a table in the database and a lot more.</a:t>
          </a:r>
          <a:endParaRPr lang="en-US"/>
        </a:p>
      </dgm:t>
    </dgm:pt>
    <dgm:pt modelId="{82C1D3CF-7AE8-4FE0-8A7F-6E65871CF037}" type="parTrans" cxnId="{C80DCA12-2AA5-4D3F-AE74-2BC81EE319D7}">
      <dgm:prSet/>
      <dgm:spPr/>
      <dgm:t>
        <a:bodyPr/>
        <a:lstStyle/>
        <a:p>
          <a:endParaRPr lang="en-US"/>
        </a:p>
      </dgm:t>
    </dgm:pt>
    <dgm:pt modelId="{AFB42EF2-970A-47B9-9A5E-519F151EAC35}" type="sibTrans" cxnId="{C80DCA12-2AA5-4D3F-AE74-2BC81EE319D7}">
      <dgm:prSet/>
      <dgm:spPr/>
      <dgm:t>
        <a:bodyPr/>
        <a:lstStyle/>
        <a:p>
          <a:endParaRPr lang="en-US"/>
        </a:p>
      </dgm:t>
    </dgm:pt>
    <dgm:pt modelId="{9718F1BB-08F8-4B91-8FAD-455607DF27BD}">
      <dgm:prSet/>
      <dgm:spPr/>
      <dgm:t>
        <a:bodyPr/>
        <a:lstStyle/>
        <a:p>
          <a:r>
            <a:rPr lang="en-IN"/>
            <a:t>It provides protection and security to the database. In the case of multiple users, it also maintains data consistency.</a:t>
          </a:r>
          <a:endParaRPr lang="en-US"/>
        </a:p>
      </dgm:t>
    </dgm:pt>
    <dgm:pt modelId="{D4A3D32B-E378-4C79-881B-FB11A60EB67F}" type="parTrans" cxnId="{A724865C-4FB9-41FB-B1E6-F41F2A90B640}">
      <dgm:prSet/>
      <dgm:spPr/>
      <dgm:t>
        <a:bodyPr/>
        <a:lstStyle/>
        <a:p>
          <a:endParaRPr lang="en-US"/>
        </a:p>
      </dgm:t>
    </dgm:pt>
    <dgm:pt modelId="{B687BC08-F67C-4D64-A7C0-A5162AF6E2C1}" type="sibTrans" cxnId="{A724865C-4FB9-41FB-B1E6-F41F2A90B640}">
      <dgm:prSet/>
      <dgm:spPr/>
      <dgm:t>
        <a:bodyPr/>
        <a:lstStyle/>
        <a:p>
          <a:endParaRPr lang="en-US"/>
        </a:p>
      </dgm:t>
    </dgm:pt>
    <dgm:pt modelId="{9BDCC810-CC2F-42D3-9B9E-CB09557E8847}" type="pres">
      <dgm:prSet presAssocID="{6558541B-B4FB-4441-8A54-D9A5DBB37EF2}" presName="root" presStyleCnt="0">
        <dgm:presLayoutVars>
          <dgm:dir/>
          <dgm:resizeHandles val="exact"/>
        </dgm:presLayoutVars>
      </dgm:prSet>
      <dgm:spPr/>
    </dgm:pt>
    <dgm:pt modelId="{833DFB24-E801-4250-894C-7519A65D31B5}" type="pres">
      <dgm:prSet presAssocID="{C7046B22-EC6B-4D4F-B2AA-A09F21D995A5}" presName="compNode" presStyleCnt="0"/>
      <dgm:spPr/>
    </dgm:pt>
    <dgm:pt modelId="{6386623F-40BE-40EE-8495-3657108082EF}" type="pres">
      <dgm:prSet presAssocID="{C7046B22-EC6B-4D4F-B2AA-A09F21D995A5}" presName="bgRect" presStyleLbl="bgShp" presStyleIdx="0" presStyleCnt="2"/>
      <dgm:spPr/>
    </dgm:pt>
    <dgm:pt modelId="{BC22ECF0-CF2E-40AA-9871-B7A65911A51C}" type="pres">
      <dgm:prSet presAssocID="{C7046B22-EC6B-4D4F-B2AA-A09F21D995A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8DDD8CEE-0F73-41C9-92A8-FA92B0CD6E57}" type="pres">
      <dgm:prSet presAssocID="{C7046B22-EC6B-4D4F-B2AA-A09F21D995A5}" presName="spaceRect" presStyleCnt="0"/>
      <dgm:spPr/>
    </dgm:pt>
    <dgm:pt modelId="{9F63FA7E-A1F3-4CBE-9B71-A8DF787D4AEE}" type="pres">
      <dgm:prSet presAssocID="{C7046B22-EC6B-4D4F-B2AA-A09F21D995A5}" presName="parTx" presStyleLbl="revTx" presStyleIdx="0" presStyleCnt="2">
        <dgm:presLayoutVars>
          <dgm:chMax val="0"/>
          <dgm:chPref val="0"/>
        </dgm:presLayoutVars>
      </dgm:prSet>
      <dgm:spPr/>
    </dgm:pt>
    <dgm:pt modelId="{B67A42AC-C0C0-499C-8A82-85708528647F}" type="pres">
      <dgm:prSet presAssocID="{AFB42EF2-970A-47B9-9A5E-519F151EAC35}" presName="sibTrans" presStyleCnt="0"/>
      <dgm:spPr/>
    </dgm:pt>
    <dgm:pt modelId="{2C674565-AC2E-495F-8632-EAA9561BFBD4}" type="pres">
      <dgm:prSet presAssocID="{9718F1BB-08F8-4B91-8FAD-455607DF27BD}" presName="compNode" presStyleCnt="0"/>
      <dgm:spPr/>
    </dgm:pt>
    <dgm:pt modelId="{942A0A31-CE32-4AAA-8DD4-77D46AC0D6B7}" type="pres">
      <dgm:prSet presAssocID="{9718F1BB-08F8-4B91-8FAD-455607DF27BD}" presName="bgRect" presStyleLbl="bgShp" presStyleIdx="1" presStyleCnt="2"/>
      <dgm:spPr/>
    </dgm:pt>
    <dgm:pt modelId="{2AD5A90D-6294-4F6B-BC22-875980A865C2}" type="pres">
      <dgm:prSet presAssocID="{9718F1BB-08F8-4B91-8FAD-455607DF27B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723A2636-3CF6-4743-B908-31DBD9D6AAB8}" type="pres">
      <dgm:prSet presAssocID="{9718F1BB-08F8-4B91-8FAD-455607DF27BD}" presName="spaceRect" presStyleCnt="0"/>
      <dgm:spPr/>
    </dgm:pt>
    <dgm:pt modelId="{414B8954-DDF8-49A7-936A-FCF448BCF129}" type="pres">
      <dgm:prSet presAssocID="{9718F1BB-08F8-4B91-8FAD-455607DF27BD}" presName="parTx" presStyleLbl="revTx" presStyleIdx="1" presStyleCnt="2">
        <dgm:presLayoutVars>
          <dgm:chMax val="0"/>
          <dgm:chPref val="0"/>
        </dgm:presLayoutVars>
      </dgm:prSet>
      <dgm:spPr/>
    </dgm:pt>
  </dgm:ptLst>
  <dgm:cxnLst>
    <dgm:cxn modelId="{97AC3309-2EAA-46DA-A480-34E36FA68D1A}" type="presOf" srcId="{9718F1BB-08F8-4B91-8FAD-455607DF27BD}" destId="{414B8954-DDF8-49A7-936A-FCF448BCF129}" srcOrd="0" destOrd="0" presId="urn:microsoft.com/office/officeart/2018/2/layout/IconVerticalSolidList"/>
    <dgm:cxn modelId="{C80DCA12-2AA5-4D3F-AE74-2BC81EE319D7}" srcId="{6558541B-B4FB-4441-8A54-D9A5DBB37EF2}" destId="{C7046B22-EC6B-4D4F-B2AA-A09F21D995A5}" srcOrd="0" destOrd="0" parTransId="{82C1D3CF-7AE8-4FE0-8A7F-6E65871CF037}" sibTransId="{AFB42EF2-970A-47B9-9A5E-519F151EAC35}"/>
    <dgm:cxn modelId="{1D163630-8F2A-4FC4-9CE7-80AAAD26C57D}" type="presOf" srcId="{6558541B-B4FB-4441-8A54-D9A5DBB37EF2}" destId="{9BDCC810-CC2F-42D3-9B9E-CB09557E8847}" srcOrd="0" destOrd="0" presId="urn:microsoft.com/office/officeart/2018/2/layout/IconVerticalSolidList"/>
    <dgm:cxn modelId="{A724865C-4FB9-41FB-B1E6-F41F2A90B640}" srcId="{6558541B-B4FB-4441-8A54-D9A5DBB37EF2}" destId="{9718F1BB-08F8-4B91-8FAD-455607DF27BD}" srcOrd="1" destOrd="0" parTransId="{D4A3D32B-E378-4C79-881B-FB11A60EB67F}" sibTransId="{B687BC08-F67C-4D64-A7C0-A5162AF6E2C1}"/>
    <dgm:cxn modelId="{7616FFAA-7E3A-4DA0-ABC2-DC2E2D162EC0}" type="presOf" srcId="{C7046B22-EC6B-4D4F-B2AA-A09F21D995A5}" destId="{9F63FA7E-A1F3-4CBE-9B71-A8DF787D4AEE}" srcOrd="0" destOrd="0" presId="urn:microsoft.com/office/officeart/2018/2/layout/IconVerticalSolidList"/>
    <dgm:cxn modelId="{A5400FA3-D959-438D-899D-6016B351F6FC}" type="presParOf" srcId="{9BDCC810-CC2F-42D3-9B9E-CB09557E8847}" destId="{833DFB24-E801-4250-894C-7519A65D31B5}" srcOrd="0" destOrd="0" presId="urn:microsoft.com/office/officeart/2018/2/layout/IconVerticalSolidList"/>
    <dgm:cxn modelId="{E4435FD0-C00D-41D6-9338-299E9A147E48}" type="presParOf" srcId="{833DFB24-E801-4250-894C-7519A65D31B5}" destId="{6386623F-40BE-40EE-8495-3657108082EF}" srcOrd="0" destOrd="0" presId="urn:microsoft.com/office/officeart/2018/2/layout/IconVerticalSolidList"/>
    <dgm:cxn modelId="{DAA50581-4974-4C4F-A5D4-68493147DB27}" type="presParOf" srcId="{833DFB24-E801-4250-894C-7519A65D31B5}" destId="{BC22ECF0-CF2E-40AA-9871-B7A65911A51C}" srcOrd="1" destOrd="0" presId="urn:microsoft.com/office/officeart/2018/2/layout/IconVerticalSolidList"/>
    <dgm:cxn modelId="{4B7E4522-7868-4F44-8648-F2631F9049F0}" type="presParOf" srcId="{833DFB24-E801-4250-894C-7519A65D31B5}" destId="{8DDD8CEE-0F73-41C9-92A8-FA92B0CD6E57}" srcOrd="2" destOrd="0" presId="urn:microsoft.com/office/officeart/2018/2/layout/IconVerticalSolidList"/>
    <dgm:cxn modelId="{6C5F1174-2F9C-402F-889F-422E520D2F4B}" type="presParOf" srcId="{833DFB24-E801-4250-894C-7519A65D31B5}" destId="{9F63FA7E-A1F3-4CBE-9B71-A8DF787D4AEE}" srcOrd="3" destOrd="0" presId="urn:microsoft.com/office/officeart/2018/2/layout/IconVerticalSolidList"/>
    <dgm:cxn modelId="{17023DF2-AD31-4F8F-974E-93A0D8270A62}" type="presParOf" srcId="{9BDCC810-CC2F-42D3-9B9E-CB09557E8847}" destId="{B67A42AC-C0C0-499C-8A82-85708528647F}" srcOrd="1" destOrd="0" presId="urn:microsoft.com/office/officeart/2018/2/layout/IconVerticalSolidList"/>
    <dgm:cxn modelId="{720F5FCF-4CA8-429A-997F-0D99B5167B16}" type="presParOf" srcId="{9BDCC810-CC2F-42D3-9B9E-CB09557E8847}" destId="{2C674565-AC2E-495F-8632-EAA9561BFBD4}" srcOrd="2" destOrd="0" presId="urn:microsoft.com/office/officeart/2018/2/layout/IconVerticalSolidList"/>
    <dgm:cxn modelId="{12995FAF-860B-41F4-BF8B-E4AFFFD5CF77}" type="presParOf" srcId="{2C674565-AC2E-495F-8632-EAA9561BFBD4}" destId="{942A0A31-CE32-4AAA-8DD4-77D46AC0D6B7}" srcOrd="0" destOrd="0" presId="urn:microsoft.com/office/officeart/2018/2/layout/IconVerticalSolidList"/>
    <dgm:cxn modelId="{CF07C751-6EB4-475D-80D6-969F6B2DC30C}" type="presParOf" srcId="{2C674565-AC2E-495F-8632-EAA9561BFBD4}" destId="{2AD5A90D-6294-4F6B-BC22-875980A865C2}" srcOrd="1" destOrd="0" presId="urn:microsoft.com/office/officeart/2018/2/layout/IconVerticalSolidList"/>
    <dgm:cxn modelId="{3CFE36B9-5A61-4AAD-80B1-6001DBC097ED}" type="presParOf" srcId="{2C674565-AC2E-495F-8632-EAA9561BFBD4}" destId="{723A2636-3CF6-4743-B908-31DBD9D6AAB8}" srcOrd="2" destOrd="0" presId="urn:microsoft.com/office/officeart/2018/2/layout/IconVerticalSolidList"/>
    <dgm:cxn modelId="{A0513A37-8292-4E7B-A0DC-7C7AF1B1BD67}" type="presParOf" srcId="{2C674565-AC2E-495F-8632-EAA9561BFBD4}" destId="{414B8954-DDF8-49A7-936A-FCF448BCF12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0223AB-05C2-4F03-B3F4-0B7D165D6445}" type="doc">
      <dgm:prSet loTypeId="urn:microsoft.com/office/officeart/2005/8/layout/vList2" loCatId="list" qsTypeId="urn:microsoft.com/office/officeart/2005/8/quickstyle/simple2" qsCatId="simple" csTypeId="urn:microsoft.com/office/officeart/2005/8/colors/colorful2" csCatId="colorful"/>
      <dgm:spPr/>
      <dgm:t>
        <a:bodyPr/>
        <a:lstStyle/>
        <a:p>
          <a:endParaRPr lang="en-US"/>
        </a:p>
      </dgm:t>
    </dgm:pt>
    <dgm:pt modelId="{2739D426-A243-42B3-B88D-944439C86A0C}">
      <dgm:prSet/>
      <dgm:spPr/>
      <dgm:t>
        <a:bodyPr/>
        <a:lstStyle/>
        <a:p>
          <a:r>
            <a:rPr lang="en-IN" b="1"/>
            <a:t>Data Definition:</a:t>
          </a:r>
          <a:r>
            <a:rPr lang="en-IN"/>
            <a:t> It is used for creation, modification, and removal of definition that defines the organization of data in the database.</a:t>
          </a:r>
          <a:endParaRPr lang="en-US"/>
        </a:p>
      </dgm:t>
    </dgm:pt>
    <dgm:pt modelId="{0B084A71-E4B9-42BF-812B-2E2C8B6BDC6A}" type="parTrans" cxnId="{AB9E0893-7A9B-44F6-91AD-9D02A73FECC6}">
      <dgm:prSet/>
      <dgm:spPr/>
      <dgm:t>
        <a:bodyPr/>
        <a:lstStyle/>
        <a:p>
          <a:endParaRPr lang="en-US"/>
        </a:p>
      </dgm:t>
    </dgm:pt>
    <dgm:pt modelId="{0158DA49-1283-4397-9A3A-9D6D3137F039}" type="sibTrans" cxnId="{AB9E0893-7A9B-44F6-91AD-9D02A73FECC6}">
      <dgm:prSet/>
      <dgm:spPr/>
      <dgm:t>
        <a:bodyPr/>
        <a:lstStyle/>
        <a:p>
          <a:endParaRPr lang="en-US"/>
        </a:p>
      </dgm:t>
    </dgm:pt>
    <dgm:pt modelId="{EDB010CB-D8C5-451E-A8E8-47357942363C}">
      <dgm:prSet/>
      <dgm:spPr/>
      <dgm:t>
        <a:bodyPr/>
        <a:lstStyle/>
        <a:p>
          <a:r>
            <a:rPr lang="en-IN" b="1"/>
            <a:t>Data Updation:</a:t>
          </a:r>
          <a:r>
            <a:rPr lang="en-IN"/>
            <a:t> It is used for the insertion, modification, and deletion of the actual data in the database.</a:t>
          </a:r>
          <a:endParaRPr lang="en-US"/>
        </a:p>
      </dgm:t>
    </dgm:pt>
    <dgm:pt modelId="{BD831AA6-F6AA-477A-A1BE-0D316251CA78}" type="parTrans" cxnId="{12B253BE-E5A9-4948-8365-9A08E0AF7361}">
      <dgm:prSet/>
      <dgm:spPr/>
      <dgm:t>
        <a:bodyPr/>
        <a:lstStyle/>
        <a:p>
          <a:endParaRPr lang="en-US"/>
        </a:p>
      </dgm:t>
    </dgm:pt>
    <dgm:pt modelId="{A5E9A07F-9549-40F8-94CA-F045823034F7}" type="sibTrans" cxnId="{12B253BE-E5A9-4948-8365-9A08E0AF7361}">
      <dgm:prSet/>
      <dgm:spPr/>
      <dgm:t>
        <a:bodyPr/>
        <a:lstStyle/>
        <a:p>
          <a:endParaRPr lang="en-US"/>
        </a:p>
      </dgm:t>
    </dgm:pt>
    <dgm:pt modelId="{2E8435F4-2535-4A24-BA37-2BD0A0B882CA}">
      <dgm:prSet/>
      <dgm:spPr/>
      <dgm:t>
        <a:bodyPr/>
        <a:lstStyle/>
        <a:p>
          <a:r>
            <a:rPr lang="en-IN" b="1"/>
            <a:t>Data Retrieval:</a:t>
          </a:r>
          <a:r>
            <a:rPr lang="en-IN"/>
            <a:t> It is used to retrieve the data from the database which can be used by applications for various purposes.</a:t>
          </a:r>
          <a:endParaRPr lang="en-US"/>
        </a:p>
      </dgm:t>
    </dgm:pt>
    <dgm:pt modelId="{352AB070-174D-4303-AC87-FEF36A5DFC53}" type="parTrans" cxnId="{AC35E09F-C27B-43DE-BB5B-15209910147D}">
      <dgm:prSet/>
      <dgm:spPr/>
      <dgm:t>
        <a:bodyPr/>
        <a:lstStyle/>
        <a:p>
          <a:endParaRPr lang="en-US"/>
        </a:p>
      </dgm:t>
    </dgm:pt>
    <dgm:pt modelId="{9B1C238E-DF03-4C64-A13E-04975115761D}" type="sibTrans" cxnId="{AC35E09F-C27B-43DE-BB5B-15209910147D}">
      <dgm:prSet/>
      <dgm:spPr/>
      <dgm:t>
        <a:bodyPr/>
        <a:lstStyle/>
        <a:p>
          <a:endParaRPr lang="en-US"/>
        </a:p>
      </dgm:t>
    </dgm:pt>
    <dgm:pt modelId="{38A7890C-4E51-48A0-8D96-ED642587A58B}">
      <dgm:prSet/>
      <dgm:spPr/>
      <dgm:t>
        <a:bodyPr/>
        <a:lstStyle/>
        <a:p>
          <a:r>
            <a:rPr lang="en-IN" b="1"/>
            <a:t>User Administration:</a:t>
          </a:r>
          <a:r>
            <a:rPr lang="en-IN"/>
            <a:t> It is used for registering and monitoring users, maintain data integrity, enforcing data security, dealing with concurrency control, monitoring performance and recovering information corrupted by unexpected failure.</a:t>
          </a:r>
          <a:endParaRPr lang="en-US"/>
        </a:p>
      </dgm:t>
    </dgm:pt>
    <dgm:pt modelId="{23524BC9-49D0-4072-839A-C26A74B69A15}" type="parTrans" cxnId="{5060976A-7B5B-4EBC-9C3F-BAEA817B5C6B}">
      <dgm:prSet/>
      <dgm:spPr/>
      <dgm:t>
        <a:bodyPr/>
        <a:lstStyle/>
        <a:p>
          <a:endParaRPr lang="en-US"/>
        </a:p>
      </dgm:t>
    </dgm:pt>
    <dgm:pt modelId="{96A6778C-8F9F-426C-A76A-F9182D62C71D}" type="sibTrans" cxnId="{5060976A-7B5B-4EBC-9C3F-BAEA817B5C6B}">
      <dgm:prSet/>
      <dgm:spPr/>
      <dgm:t>
        <a:bodyPr/>
        <a:lstStyle/>
        <a:p>
          <a:endParaRPr lang="en-US"/>
        </a:p>
      </dgm:t>
    </dgm:pt>
    <dgm:pt modelId="{C3A11E01-4F18-4547-89AF-E4F839E559B7}" type="pres">
      <dgm:prSet presAssocID="{550223AB-05C2-4F03-B3F4-0B7D165D6445}" presName="linear" presStyleCnt="0">
        <dgm:presLayoutVars>
          <dgm:animLvl val="lvl"/>
          <dgm:resizeHandles val="exact"/>
        </dgm:presLayoutVars>
      </dgm:prSet>
      <dgm:spPr/>
    </dgm:pt>
    <dgm:pt modelId="{4E96707D-E6B0-4E8E-AB84-3B09E32822E3}" type="pres">
      <dgm:prSet presAssocID="{2739D426-A243-42B3-B88D-944439C86A0C}" presName="parentText" presStyleLbl="node1" presStyleIdx="0" presStyleCnt="4">
        <dgm:presLayoutVars>
          <dgm:chMax val="0"/>
          <dgm:bulletEnabled val="1"/>
        </dgm:presLayoutVars>
      </dgm:prSet>
      <dgm:spPr/>
    </dgm:pt>
    <dgm:pt modelId="{BAE1AD01-82AB-4023-9E8A-15CB008B1F69}" type="pres">
      <dgm:prSet presAssocID="{0158DA49-1283-4397-9A3A-9D6D3137F039}" presName="spacer" presStyleCnt="0"/>
      <dgm:spPr/>
    </dgm:pt>
    <dgm:pt modelId="{EBEC961E-134E-46C3-84D1-0CBBBB863230}" type="pres">
      <dgm:prSet presAssocID="{EDB010CB-D8C5-451E-A8E8-47357942363C}" presName="parentText" presStyleLbl="node1" presStyleIdx="1" presStyleCnt="4">
        <dgm:presLayoutVars>
          <dgm:chMax val="0"/>
          <dgm:bulletEnabled val="1"/>
        </dgm:presLayoutVars>
      </dgm:prSet>
      <dgm:spPr/>
    </dgm:pt>
    <dgm:pt modelId="{2E83564F-A3F2-4C45-8B6C-1AB661859AF1}" type="pres">
      <dgm:prSet presAssocID="{A5E9A07F-9549-40F8-94CA-F045823034F7}" presName="spacer" presStyleCnt="0"/>
      <dgm:spPr/>
    </dgm:pt>
    <dgm:pt modelId="{38D4298D-AE12-469B-874F-1FEA345E9618}" type="pres">
      <dgm:prSet presAssocID="{2E8435F4-2535-4A24-BA37-2BD0A0B882CA}" presName="parentText" presStyleLbl="node1" presStyleIdx="2" presStyleCnt="4">
        <dgm:presLayoutVars>
          <dgm:chMax val="0"/>
          <dgm:bulletEnabled val="1"/>
        </dgm:presLayoutVars>
      </dgm:prSet>
      <dgm:spPr/>
    </dgm:pt>
    <dgm:pt modelId="{3E293385-AC8E-40A6-B627-77D9A60961C4}" type="pres">
      <dgm:prSet presAssocID="{9B1C238E-DF03-4C64-A13E-04975115761D}" presName="spacer" presStyleCnt="0"/>
      <dgm:spPr/>
    </dgm:pt>
    <dgm:pt modelId="{FED35192-AEEE-4AA9-8098-C36E166E3414}" type="pres">
      <dgm:prSet presAssocID="{38A7890C-4E51-48A0-8D96-ED642587A58B}" presName="parentText" presStyleLbl="node1" presStyleIdx="3" presStyleCnt="4">
        <dgm:presLayoutVars>
          <dgm:chMax val="0"/>
          <dgm:bulletEnabled val="1"/>
        </dgm:presLayoutVars>
      </dgm:prSet>
      <dgm:spPr/>
    </dgm:pt>
  </dgm:ptLst>
  <dgm:cxnLst>
    <dgm:cxn modelId="{31E3AB0B-560B-46F0-AC19-353EE2F82368}" type="presOf" srcId="{2739D426-A243-42B3-B88D-944439C86A0C}" destId="{4E96707D-E6B0-4E8E-AB84-3B09E32822E3}" srcOrd="0" destOrd="0" presId="urn:microsoft.com/office/officeart/2005/8/layout/vList2"/>
    <dgm:cxn modelId="{7FE90B0E-0B49-49B0-9C30-7C41E0C5E463}" type="presOf" srcId="{EDB010CB-D8C5-451E-A8E8-47357942363C}" destId="{EBEC961E-134E-46C3-84D1-0CBBBB863230}" srcOrd="0" destOrd="0" presId="urn:microsoft.com/office/officeart/2005/8/layout/vList2"/>
    <dgm:cxn modelId="{5060976A-7B5B-4EBC-9C3F-BAEA817B5C6B}" srcId="{550223AB-05C2-4F03-B3F4-0B7D165D6445}" destId="{38A7890C-4E51-48A0-8D96-ED642587A58B}" srcOrd="3" destOrd="0" parTransId="{23524BC9-49D0-4072-839A-C26A74B69A15}" sibTransId="{96A6778C-8F9F-426C-A76A-F9182D62C71D}"/>
    <dgm:cxn modelId="{FA83E06A-8E76-43F1-902E-B4613D618703}" type="presOf" srcId="{38A7890C-4E51-48A0-8D96-ED642587A58B}" destId="{FED35192-AEEE-4AA9-8098-C36E166E3414}" srcOrd="0" destOrd="0" presId="urn:microsoft.com/office/officeart/2005/8/layout/vList2"/>
    <dgm:cxn modelId="{F9582371-8BA0-40F8-80BA-312803AEFB73}" type="presOf" srcId="{2E8435F4-2535-4A24-BA37-2BD0A0B882CA}" destId="{38D4298D-AE12-469B-874F-1FEA345E9618}" srcOrd="0" destOrd="0" presId="urn:microsoft.com/office/officeart/2005/8/layout/vList2"/>
    <dgm:cxn modelId="{AB9E0893-7A9B-44F6-91AD-9D02A73FECC6}" srcId="{550223AB-05C2-4F03-B3F4-0B7D165D6445}" destId="{2739D426-A243-42B3-B88D-944439C86A0C}" srcOrd="0" destOrd="0" parTransId="{0B084A71-E4B9-42BF-812B-2E2C8B6BDC6A}" sibTransId="{0158DA49-1283-4397-9A3A-9D6D3137F039}"/>
    <dgm:cxn modelId="{5B070A9C-3257-4613-92D2-543047043A0B}" type="presOf" srcId="{550223AB-05C2-4F03-B3F4-0B7D165D6445}" destId="{C3A11E01-4F18-4547-89AF-E4F839E559B7}" srcOrd="0" destOrd="0" presId="urn:microsoft.com/office/officeart/2005/8/layout/vList2"/>
    <dgm:cxn modelId="{AC35E09F-C27B-43DE-BB5B-15209910147D}" srcId="{550223AB-05C2-4F03-B3F4-0B7D165D6445}" destId="{2E8435F4-2535-4A24-BA37-2BD0A0B882CA}" srcOrd="2" destOrd="0" parTransId="{352AB070-174D-4303-AC87-FEF36A5DFC53}" sibTransId="{9B1C238E-DF03-4C64-A13E-04975115761D}"/>
    <dgm:cxn modelId="{12B253BE-E5A9-4948-8365-9A08E0AF7361}" srcId="{550223AB-05C2-4F03-B3F4-0B7D165D6445}" destId="{EDB010CB-D8C5-451E-A8E8-47357942363C}" srcOrd="1" destOrd="0" parTransId="{BD831AA6-F6AA-477A-A1BE-0D316251CA78}" sibTransId="{A5E9A07F-9549-40F8-94CA-F045823034F7}"/>
    <dgm:cxn modelId="{02E0EF09-2D49-4EFF-AAF5-7FA3F94E0745}" type="presParOf" srcId="{C3A11E01-4F18-4547-89AF-E4F839E559B7}" destId="{4E96707D-E6B0-4E8E-AB84-3B09E32822E3}" srcOrd="0" destOrd="0" presId="urn:microsoft.com/office/officeart/2005/8/layout/vList2"/>
    <dgm:cxn modelId="{29F2AAFA-28F5-46A5-A153-7CEC08A7F1E8}" type="presParOf" srcId="{C3A11E01-4F18-4547-89AF-E4F839E559B7}" destId="{BAE1AD01-82AB-4023-9E8A-15CB008B1F69}" srcOrd="1" destOrd="0" presId="urn:microsoft.com/office/officeart/2005/8/layout/vList2"/>
    <dgm:cxn modelId="{8444E2C4-9ABA-405F-8539-ADFE43852751}" type="presParOf" srcId="{C3A11E01-4F18-4547-89AF-E4F839E559B7}" destId="{EBEC961E-134E-46C3-84D1-0CBBBB863230}" srcOrd="2" destOrd="0" presId="urn:microsoft.com/office/officeart/2005/8/layout/vList2"/>
    <dgm:cxn modelId="{1E077D94-364A-483C-B331-94F4EC138E66}" type="presParOf" srcId="{C3A11E01-4F18-4547-89AF-E4F839E559B7}" destId="{2E83564F-A3F2-4C45-8B6C-1AB661859AF1}" srcOrd="3" destOrd="0" presId="urn:microsoft.com/office/officeart/2005/8/layout/vList2"/>
    <dgm:cxn modelId="{CF60FAA3-AD88-4DB7-BC0F-53FB68E41E89}" type="presParOf" srcId="{C3A11E01-4F18-4547-89AF-E4F839E559B7}" destId="{38D4298D-AE12-469B-874F-1FEA345E9618}" srcOrd="4" destOrd="0" presId="urn:microsoft.com/office/officeart/2005/8/layout/vList2"/>
    <dgm:cxn modelId="{C154E47B-A822-4DFA-BB0F-733854981FE2}" type="presParOf" srcId="{C3A11E01-4F18-4547-89AF-E4F839E559B7}" destId="{3E293385-AC8E-40A6-B627-77D9A60961C4}" srcOrd="5" destOrd="0" presId="urn:microsoft.com/office/officeart/2005/8/layout/vList2"/>
    <dgm:cxn modelId="{AB79B240-2738-4839-936A-2E4DB4E987EB}" type="presParOf" srcId="{C3A11E01-4F18-4547-89AF-E4F839E559B7}" destId="{FED35192-AEEE-4AA9-8098-C36E166E341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1B3B74D-6B70-4B98-B198-1230A095D207}"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AC97D40F-0B2C-4B2F-A437-1976651435F8}">
      <dgm:prSet/>
      <dgm:spPr/>
      <dgm:t>
        <a:bodyPr/>
        <a:lstStyle/>
        <a:p>
          <a:r>
            <a:rPr lang="en-US"/>
            <a:t>Relational model</a:t>
          </a:r>
        </a:p>
      </dgm:t>
    </dgm:pt>
    <dgm:pt modelId="{E9DD04F2-E1B3-4B80-9338-BD1E66BCE30F}" type="parTrans" cxnId="{3F191D49-00D8-43EB-AEC1-10065B40C1FF}">
      <dgm:prSet/>
      <dgm:spPr/>
      <dgm:t>
        <a:bodyPr/>
        <a:lstStyle/>
        <a:p>
          <a:endParaRPr lang="en-US"/>
        </a:p>
      </dgm:t>
    </dgm:pt>
    <dgm:pt modelId="{E9A257DC-6E84-4ABF-B9BC-E6B349F01BA9}" type="sibTrans" cxnId="{3F191D49-00D8-43EB-AEC1-10065B40C1FF}">
      <dgm:prSet/>
      <dgm:spPr/>
      <dgm:t>
        <a:bodyPr/>
        <a:lstStyle/>
        <a:p>
          <a:endParaRPr lang="en-US"/>
        </a:p>
      </dgm:t>
    </dgm:pt>
    <dgm:pt modelId="{4C48B4C0-ADA0-408F-8C57-E2D9908C26C3}">
      <dgm:prSet/>
      <dgm:spPr/>
      <dgm:t>
        <a:bodyPr/>
        <a:lstStyle/>
        <a:p>
          <a:r>
            <a:rPr lang="en-US"/>
            <a:t>Hierarchical database model</a:t>
          </a:r>
        </a:p>
      </dgm:t>
    </dgm:pt>
    <dgm:pt modelId="{0286F537-209C-465E-8831-52EC1117838E}" type="parTrans" cxnId="{91F1EED8-C70E-45AC-AEA7-2AE8F64ED846}">
      <dgm:prSet/>
      <dgm:spPr/>
      <dgm:t>
        <a:bodyPr/>
        <a:lstStyle/>
        <a:p>
          <a:endParaRPr lang="en-US"/>
        </a:p>
      </dgm:t>
    </dgm:pt>
    <dgm:pt modelId="{9B1B870B-B74E-4858-AB0A-50A28A67EE80}" type="sibTrans" cxnId="{91F1EED8-C70E-45AC-AEA7-2AE8F64ED846}">
      <dgm:prSet/>
      <dgm:spPr/>
      <dgm:t>
        <a:bodyPr/>
        <a:lstStyle/>
        <a:p>
          <a:endParaRPr lang="en-US"/>
        </a:p>
      </dgm:t>
    </dgm:pt>
    <dgm:pt modelId="{9F0CC803-5EC3-40B9-80EC-CC048D4D38D5}">
      <dgm:prSet/>
      <dgm:spPr/>
      <dgm:t>
        <a:bodyPr/>
        <a:lstStyle/>
        <a:p>
          <a:r>
            <a:rPr lang="en-US"/>
            <a:t>Network model</a:t>
          </a:r>
        </a:p>
      </dgm:t>
    </dgm:pt>
    <dgm:pt modelId="{D64E54D8-AE82-4649-BCDE-BB578CFC5981}" type="parTrans" cxnId="{DC6DA5A3-1904-4B4F-8E48-3EDD5C701CFD}">
      <dgm:prSet/>
      <dgm:spPr/>
      <dgm:t>
        <a:bodyPr/>
        <a:lstStyle/>
        <a:p>
          <a:endParaRPr lang="en-US"/>
        </a:p>
      </dgm:t>
    </dgm:pt>
    <dgm:pt modelId="{D394869E-A8A0-4C04-88F4-239DBDCAEBE3}" type="sibTrans" cxnId="{DC6DA5A3-1904-4B4F-8E48-3EDD5C701CFD}">
      <dgm:prSet/>
      <dgm:spPr/>
      <dgm:t>
        <a:bodyPr/>
        <a:lstStyle/>
        <a:p>
          <a:endParaRPr lang="en-US"/>
        </a:p>
      </dgm:t>
    </dgm:pt>
    <dgm:pt modelId="{7ABC4A1C-490C-4E51-AC68-7EFA3EF33B26}">
      <dgm:prSet/>
      <dgm:spPr/>
      <dgm:t>
        <a:bodyPr/>
        <a:lstStyle/>
        <a:p>
          <a:r>
            <a:rPr lang="en-US"/>
            <a:t>Object-oriented database model</a:t>
          </a:r>
        </a:p>
      </dgm:t>
    </dgm:pt>
    <dgm:pt modelId="{35CB8801-51D4-439C-9DF5-3142D80AEBF5}" type="parTrans" cxnId="{3AA44044-E30E-4B5C-957D-2504D362444F}">
      <dgm:prSet/>
      <dgm:spPr/>
      <dgm:t>
        <a:bodyPr/>
        <a:lstStyle/>
        <a:p>
          <a:endParaRPr lang="en-US"/>
        </a:p>
      </dgm:t>
    </dgm:pt>
    <dgm:pt modelId="{B58A1D3E-C333-4A46-8D94-41E325E3CF04}" type="sibTrans" cxnId="{3AA44044-E30E-4B5C-957D-2504D362444F}">
      <dgm:prSet/>
      <dgm:spPr/>
      <dgm:t>
        <a:bodyPr/>
        <a:lstStyle/>
        <a:p>
          <a:endParaRPr lang="en-US"/>
        </a:p>
      </dgm:t>
    </dgm:pt>
    <dgm:pt modelId="{DEA177B5-FB6B-4952-8912-C6FC510E3697}">
      <dgm:prSet/>
      <dgm:spPr/>
      <dgm:t>
        <a:bodyPr/>
        <a:lstStyle/>
        <a:p>
          <a:r>
            <a:rPr lang="en-US"/>
            <a:t>Entity-relationship model</a:t>
          </a:r>
        </a:p>
      </dgm:t>
    </dgm:pt>
    <dgm:pt modelId="{E5B8C8BD-4914-4B3E-87AB-83848592C387}" type="parTrans" cxnId="{C2EF0E46-4243-4D5F-B82D-59FE955B5A3A}">
      <dgm:prSet/>
      <dgm:spPr/>
      <dgm:t>
        <a:bodyPr/>
        <a:lstStyle/>
        <a:p>
          <a:endParaRPr lang="en-US"/>
        </a:p>
      </dgm:t>
    </dgm:pt>
    <dgm:pt modelId="{426C5141-5A45-4831-A590-46DFB1BF6DE2}" type="sibTrans" cxnId="{C2EF0E46-4243-4D5F-B82D-59FE955B5A3A}">
      <dgm:prSet/>
      <dgm:spPr/>
      <dgm:t>
        <a:bodyPr/>
        <a:lstStyle/>
        <a:p>
          <a:endParaRPr lang="en-US"/>
        </a:p>
      </dgm:t>
    </dgm:pt>
    <dgm:pt modelId="{D97D2BE3-4E13-4713-83EA-92BB0678F4C1}">
      <dgm:prSet/>
      <dgm:spPr/>
      <dgm:t>
        <a:bodyPr/>
        <a:lstStyle/>
        <a:p>
          <a:r>
            <a:rPr lang="en-US"/>
            <a:t>Document model</a:t>
          </a:r>
        </a:p>
      </dgm:t>
    </dgm:pt>
    <dgm:pt modelId="{9BE9BA51-CAC5-4A7C-8ABA-1DDF38031B89}" type="parTrans" cxnId="{A368471F-9540-4DDE-AA03-FFB7D7F29B1B}">
      <dgm:prSet/>
      <dgm:spPr/>
      <dgm:t>
        <a:bodyPr/>
        <a:lstStyle/>
        <a:p>
          <a:endParaRPr lang="en-US"/>
        </a:p>
      </dgm:t>
    </dgm:pt>
    <dgm:pt modelId="{626E5A76-E46E-41D4-9EC9-450DF01AA7A8}" type="sibTrans" cxnId="{A368471F-9540-4DDE-AA03-FFB7D7F29B1B}">
      <dgm:prSet/>
      <dgm:spPr/>
      <dgm:t>
        <a:bodyPr/>
        <a:lstStyle/>
        <a:p>
          <a:endParaRPr lang="en-US"/>
        </a:p>
      </dgm:t>
    </dgm:pt>
    <dgm:pt modelId="{2050CEBD-8705-486B-BCA7-8775F7F0E923}">
      <dgm:prSet/>
      <dgm:spPr/>
      <dgm:t>
        <a:bodyPr/>
        <a:lstStyle/>
        <a:p>
          <a:r>
            <a:rPr lang="en-US"/>
            <a:t>Entity-attribute-value model</a:t>
          </a:r>
        </a:p>
      </dgm:t>
    </dgm:pt>
    <dgm:pt modelId="{8E6E3542-1E51-4F90-9F9B-7D104D91094B}" type="parTrans" cxnId="{F2ABA2ED-05BA-40F2-9CE8-95D7EB8C62EB}">
      <dgm:prSet/>
      <dgm:spPr/>
      <dgm:t>
        <a:bodyPr/>
        <a:lstStyle/>
        <a:p>
          <a:endParaRPr lang="en-US"/>
        </a:p>
      </dgm:t>
    </dgm:pt>
    <dgm:pt modelId="{FB445539-13A0-413C-AC10-E344988D30FB}" type="sibTrans" cxnId="{F2ABA2ED-05BA-40F2-9CE8-95D7EB8C62EB}">
      <dgm:prSet/>
      <dgm:spPr/>
      <dgm:t>
        <a:bodyPr/>
        <a:lstStyle/>
        <a:p>
          <a:endParaRPr lang="en-US"/>
        </a:p>
      </dgm:t>
    </dgm:pt>
    <dgm:pt modelId="{F123C4ED-2E6E-4A2C-A0CE-98A75D383C44}">
      <dgm:prSet/>
      <dgm:spPr/>
      <dgm:t>
        <a:bodyPr/>
        <a:lstStyle/>
        <a:p>
          <a:r>
            <a:rPr lang="en-US"/>
            <a:t>Star schema</a:t>
          </a:r>
        </a:p>
      </dgm:t>
    </dgm:pt>
    <dgm:pt modelId="{10AA319A-4FC3-47B4-A717-808409B45169}" type="parTrans" cxnId="{C07ACD72-3A56-4080-A866-EE44079BCC89}">
      <dgm:prSet/>
      <dgm:spPr/>
      <dgm:t>
        <a:bodyPr/>
        <a:lstStyle/>
        <a:p>
          <a:endParaRPr lang="en-US"/>
        </a:p>
      </dgm:t>
    </dgm:pt>
    <dgm:pt modelId="{C2D8FC76-03C9-4C8F-A11F-765438534E40}" type="sibTrans" cxnId="{C07ACD72-3A56-4080-A866-EE44079BCC89}">
      <dgm:prSet/>
      <dgm:spPr/>
      <dgm:t>
        <a:bodyPr/>
        <a:lstStyle/>
        <a:p>
          <a:endParaRPr lang="en-US"/>
        </a:p>
      </dgm:t>
    </dgm:pt>
    <dgm:pt modelId="{C4D00504-BB18-4474-8210-1DC2BE3D12C8}">
      <dgm:prSet/>
      <dgm:spPr/>
      <dgm:t>
        <a:bodyPr/>
        <a:lstStyle/>
        <a:p>
          <a:r>
            <a:rPr lang="en-US"/>
            <a:t>The object-relational model, which combines the two that make up its name</a:t>
          </a:r>
        </a:p>
      </dgm:t>
    </dgm:pt>
    <dgm:pt modelId="{72D0D4FF-35B5-42BE-84AB-504B99263408}" type="parTrans" cxnId="{A675C75A-3FE3-41EF-8EF4-8906874D21D0}">
      <dgm:prSet/>
      <dgm:spPr/>
      <dgm:t>
        <a:bodyPr/>
        <a:lstStyle/>
        <a:p>
          <a:endParaRPr lang="en-US"/>
        </a:p>
      </dgm:t>
    </dgm:pt>
    <dgm:pt modelId="{5E0D0ECB-6DCB-4092-8E78-2119C8A77577}" type="sibTrans" cxnId="{A675C75A-3FE3-41EF-8EF4-8906874D21D0}">
      <dgm:prSet/>
      <dgm:spPr/>
      <dgm:t>
        <a:bodyPr/>
        <a:lstStyle/>
        <a:p>
          <a:endParaRPr lang="en-US"/>
        </a:p>
      </dgm:t>
    </dgm:pt>
    <dgm:pt modelId="{F630CF65-8B2A-4618-A1C7-56DB4DA81BE2}" type="pres">
      <dgm:prSet presAssocID="{01B3B74D-6B70-4B98-B198-1230A095D207}" presName="diagram" presStyleCnt="0">
        <dgm:presLayoutVars>
          <dgm:dir/>
          <dgm:resizeHandles val="exact"/>
        </dgm:presLayoutVars>
      </dgm:prSet>
      <dgm:spPr/>
    </dgm:pt>
    <dgm:pt modelId="{FAC88D00-FB18-44D6-9F32-251D7BAFE118}" type="pres">
      <dgm:prSet presAssocID="{AC97D40F-0B2C-4B2F-A437-1976651435F8}" presName="node" presStyleLbl="node1" presStyleIdx="0" presStyleCnt="9">
        <dgm:presLayoutVars>
          <dgm:bulletEnabled val="1"/>
        </dgm:presLayoutVars>
      </dgm:prSet>
      <dgm:spPr/>
    </dgm:pt>
    <dgm:pt modelId="{B7319EEC-2D28-4221-A5F9-E44E89966656}" type="pres">
      <dgm:prSet presAssocID="{E9A257DC-6E84-4ABF-B9BC-E6B349F01BA9}" presName="sibTrans" presStyleCnt="0"/>
      <dgm:spPr/>
    </dgm:pt>
    <dgm:pt modelId="{02EAB1C8-20F3-458B-93E9-CE681641B411}" type="pres">
      <dgm:prSet presAssocID="{4C48B4C0-ADA0-408F-8C57-E2D9908C26C3}" presName="node" presStyleLbl="node1" presStyleIdx="1" presStyleCnt="9">
        <dgm:presLayoutVars>
          <dgm:bulletEnabled val="1"/>
        </dgm:presLayoutVars>
      </dgm:prSet>
      <dgm:spPr/>
    </dgm:pt>
    <dgm:pt modelId="{F01781C7-322D-41F2-B17E-B0DA53A1B608}" type="pres">
      <dgm:prSet presAssocID="{9B1B870B-B74E-4858-AB0A-50A28A67EE80}" presName="sibTrans" presStyleCnt="0"/>
      <dgm:spPr/>
    </dgm:pt>
    <dgm:pt modelId="{DA506389-C4DC-4E60-BD12-269AF4AD76B2}" type="pres">
      <dgm:prSet presAssocID="{9F0CC803-5EC3-40B9-80EC-CC048D4D38D5}" presName="node" presStyleLbl="node1" presStyleIdx="2" presStyleCnt="9">
        <dgm:presLayoutVars>
          <dgm:bulletEnabled val="1"/>
        </dgm:presLayoutVars>
      </dgm:prSet>
      <dgm:spPr/>
    </dgm:pt>
    <dgm:pt modelId="{6E86E545-66BB-4DA5-AD76-CBC04924B3A1}" type="pres">
      <dgm:prSet presAssocID="{D394869E-A8A0-4C04-88F4-239DBDCAEBE3}" presName="sibTrans" presStyleCnt="0"/>
      <dgm:spPr/>
    </dgm:pt>
    <dgm:pt modelId="{4150B7A5-B35A-4738-98CF-0BBDCE926A6F}" type="pres">
      <dgm:prSet presAssocID="{7ABC4A1C-490C-4E51-AC68-7EFA3EF33B26}" presName="node" presStyleLbl="node1" presStyleIdx="3" presStyleCnt="9">
        <dgm:presLayoutVars>
          <dgm:bulletEnabled val="1"/>
        </dgm:presLayoutVars>
      </dgm:prSet>
      <dgm:spPr/>
    </dgm:pt>
    <dgm:pt modelId="{E763F317-D4EF-470B-978C-E6B3AFF29F7C}" type="pres">
      <dgm:prSet presAssocID="{B58A1D3E-C333-4A46-8D94-41E325E3CF04}" presName="sibTrans" presStyleCnt="0"/>
      <dgm:spPr/>
    </dgm:pt>
    <dgm:pt modelId="{F8BDAF8D-951C-440A-BA8A-73BBF85E849C}" type="pres">
      <dgm:prSet presAssocID="{DEA177B5-FB6B-4952-8912-C6FC510E3697}" presName="node" presStyleLbl="node1" presStyleIdx="4" presStyleCnt="9">
        <dgm:presLayoutVars>
          <dgm:bulletEnabled val="1"/>
        </dgm:presLayoutVars>
      </dgm:prSet>
      <dgm:spPr/>
    </dgm:pt>
    <dgm:pt modelId="{5C858C5E-B40E-435E-A85A-58DC096C4C87}" type="pres">
      <dgm:prSet presAssocID="{426C5141-5A45-4831-A590-46DFB1BF6DE2}" presName="sibTrans" presStyleCnt="0"/>
      <dgm:spPr/>
    </dgm:pt>
    <dgm:pt modelId="{CD334A4B-E70E-483F-B2BB-7578355D0BB2}" type="pres">
      <dgm:prSet presAssocID="{D97D2BE3-4E13-4713-83EA-92BB0678F4C1}" presName="node" presStyleLbl="node1" presStyleIdx="5" presStyleCnt="9">
        <dgm:presLayoutVars>
          <dgm:bulletEnabled val="1"/>
        </dgm:presLayoutVars>
      </dgm:prSet>
      <dgm:spPr/>
    </dgm:pt>
    <dgm:pt modelId="{0D0DF0D1-0E3A-432C-819F-4627826E6CBA}" type="pres">
      <dgm:prSet presAssocID="{626E5A76-E46E-41D4-9EC9-450DF01AA7A8}" presName="sibTrans" presStyleCnt="0"/>
      <dgm:spPr/>
    </dgm:pt>
    <dgm:pt modelId="{4F9C8B3A-FD39-43E9-9C8F-E52C0251ECA2}" type="pres">
      <dgm:prSet presAssocID="{2050CEBD-8705-486B-BCA7-8775F7F0E923}" presName="node" presStyleLbl="node1" presStyleIdx="6" presStyleCnt="9">
        <dgm:presLayoutVars>
          <dgm:bulletEnabled val="1"/>
        </dgm:presLayoutVars>
      </dgm:prSet>
      <dgm:spPr/>
    </dgm:pt>
    <dgm:pt modelId="{05300F2F-263E-41BD-9C8A-F53A78B0D2DC}" type="pres">
      <dgm:prSet presAssocID="{FB445539-13A0-413C-AC10-E344988D30FB}" presName="sibTrans" presStyleCnt="0"/>
      <dgm:spPr/>
    </dgm:pt>
    <dgm:pt modelId="{EC435356-B371-4710-85BE-61EC96F91D08}" type="pres">
      <dgm:prSet presAssocID="{F123C4ED-2E6E-4A2C-A0CE-98A75D383C44}" presName="node" presStyleLbl="node1" presStyleIdx="7" presStyleCnt="9">
        <dgm:presLayoutVars>
          <dgm:bulletEnabled val="1"/>
        </dgm:presLayoutVars>
      </dgm:prSet>
      <dgm:spPr/>
    </dgm:pt>
    <dgm:pt modelId="{A53A2032-6B37-4FBB-A6ED-4D1376DFA127}" type="pres">
      <dgm:prSet presAssocID="{C2D8FC76-03C9-4C8F-A11F-765438534E40}" presName="sibTrans" presStyleCnt="0"/>
      <dgm:spPr/>
    </dgm:pt>
    <dgm:pt modelId="{2D52D1BD-F0C6-45F2-AC6F-589E5AE3CA14}" type="pres">
      <dgm:prSet presAssocID="{C4D00504-BB18-4474-8210-1DC2BE3D12C8}" presName="node" presStyleLbl="node1" presStyleIdx="8" presStyleCnt="9">
        <dgm:presLayoutVars>
          <dgm:bulletEnabled val="1"/>
        </dgm:presLayoutVars>
      </dgm:prSet>
      <dgm:spPr/>
    </dgm:pt>
  </dgm:ptLst>
  <dgm:cxnLst>
    <dgm:cxn modelId="{28CC2C10-3767-4667-AB24-5534EB1B0E70}" type="presOf" srcId="{D97D2BE3-4E13-4713-83EA-92BB0678F4C1}" destId="{CD334A4B-E70E-483F-B2BB-7578355D0BB2}" srcOrd="0" destOrd="0" presId="urn:microsoft.com/office/officeart/2005/8/layout/default"/>
    <dgm:cxn modelId="{783D8611-FA28-4940-A6E1-055ED40D20A8}" type="presOf" srcId="{2050CEBD-8705-486B-BCA7-8775F7F0E923}" destId="{4F9C8B3A-FD39-43E9-9C8F-E52C0251ECA2}" srcOrd="0" destOrd="0" presId="urn:microsoft.com/office/officeart/2005/8/layout/default"/>
    <dgm:cxn modelId="{FE678014-1FFA-4497-B106-C0595632601A}" type="presOf" srcId="{DEA177B5-FB6B-4952-8912-C6FC510E3697}" destId="{F8BDAF8D-951C-440A-BA8A-73BBF85E849C}" srcOrd="0" destOrd="0" presId="urn:microsoft.com/office/officeart/2005/8/layout/default"/>
    <dgm:cxn modelId="{A368471F-9540-4DDE-AA03-FFB7D7F29B1B}" srcId="{01B3B74D-6B70-4B98-B198-1230A095D207}" destId="{D97D2BE3-4E13-4713-83EA-92BB0678F4C1}" srcOrd="5" destOrd="0" parTransId="{9BE9BA51-CAC5-4A7C-8ABA-1DDF38031B89}" sibTransId="{626E5A76-E46E-41D4-9EC9-450DF01AA7A8}"/>
    <dgm:cxn modelId="{3AA44044-E30E-4B5C-957D-2504D362444F}" srcId="{01B3B74D-6B70-4B98-B198-1230A095D207}" destId="{7ABC4A1C-490C-4E51-AC68-7EFA3EF33B26}" srcOrd="3" destOrd="0" parTransId="{35CB8801-51D4-439C-9DF5-3142D80AEBF5}" sibTransId="{B58A1D3E-C333-4A46-8D94-41E325E3CF04}"/>
    <dgm:cxn modelId="{C2EF0E46-4243-4D5F-B82D-59FE955B5A3A}" srcId="{01B3B74D-6B70-4B98-B198-1230A095D207}" destId="{DEA177B5-FB6B-4952-8912-C6FC510E3697}" srcOrd="4" destOrd="0" parTransId="{E5B8C8BD-4914-4B3E-87AB-83848592C387}" sibTransId="{426C5141-5A45-4831-A590-46DFB1BF6DE2}"/>
    <dgm:cxn modelId="{3F191D49-00D8-43EB-AEC1-10065B40C1FF}" srcId="{01B3B74D-6B70-4B98-B198-1230A095D207}" destId="{AC97D40F-0B2C-4B2F-A437-1976651435F8}" srcOrd="0" destOrd="0" parTransId="{E9DD04F2-E1B3-4B80-9338-BD1E66BCE30F}" sibTransId="{E9A257DC-6E84-4ABF-B9BC-E6B349F01BA9}"/>
    <dgm:cxn modelId="{05D5524E-2D5D-4FA8-BD23-88C8FAC0B9F3}" type="presOf" srcId="{4C48B4C0-ADA0-408F-8C57-E2D9908C26C3}" destId="{02EAB1C8-20F3-458B-93E9-CE681641B411}" srcOrd="0" destOrd="0" presId="urn:microsoft.com/office/officeart/2005/8/layout/default"/>
    <dgm:cxn modelId="{C07ACD72-3A56-4080-A866-EE44079BCC89}" srcId="{01B3B74D-6B70-4B98-B198-1230A095D207}" destId="{F123C4ED-2E6E-4A2C-A0CE-98A75D383C44}" srcOrd="7" destOrd="0" parTransId="{10AA319A-4FC3-47B4-A717-808409B45169}" sibTransId="{C2D8FC76-03C9-4C8F-A11F-765438534E40}"/>
    <dgm:cxn modelId="{C8D2FA55-70D3-46A5-B65C-09C0E42ABC2E}" type="presOf" srcId="{C4D00504-BB18-4474-8210-1DC2BE3D12C8}" destId="{2D52D1BD-F0C6-45F2-AC6F-589E5AE3CA14}" srcOrd="0" destOrd="0" presId="urn:microsoft.com/office/officeart/2005/8/layout/default"/>
    <dgm:cxn modelId="{A675C75A-3FE3-41EF-8EF4-8906874D21D0}" srcId="{01B3B74D-6B70-4B98-B198-1230A095D207}" destId="{C4D00504-BB18-4474-8210-1DC2BE3D12C8}" srcOrd="8" destOrd="0" parTransId="{72D0D4FF-35B5-42BE-84AB-504B99263408}" sibTransId="{5E0D0ECB-6DCB-4092-8E78-2119C8A77577}"/>
    <dgm:cxn modelId="{3A1A2480-7327-44EA-996E-C93F304B8262}" type="presOf" srcId="{F123C4ED-2E6E-4A2C-A0CE-98A75D383C44}" destId="{EC435356-B371-4710-85BE-61EC96F91D08}" srcOrd="0" destOrd="0" presId="urn:microsoft.com/office/officeart/2005/8/layout/default"/>
    <dgm:cxn modelId="{3F818490-612E-4E88-8AB6-F70AF46C5BFE}" type="presOf" srcId="{AC97D40F-0B2C-4B2F-A437-1976651435F8}" destId="{FAC88D00-FB18-44D6-9F32-251D7BAFE118}" srcOrd="0" destOrd="0" presId="urn:microsoft.com/office/officeart/2005/8/layout/default"/>
    <dgm:cxn modelId="{DC6DA5A3-1904-4B4F-8E48-3EDD5C701CFD}" srcId="{01B3B74D-6B70-4B98-B198-1230A095D207}" destId="{9F0CC803-5EC3-40B9-80EC-CC048D4D38D5}" srcOrd="2" destOrd="0" parTransId="{D64E54D8-AE82-4649-BCDE-BB578CFC5981}" sibTransId="{D394869E-A8A0-4C04-88F4-239DBDCAEBE3}"/>
    <dgm:cxn modelId="{D7DB6DB8-5A01-4C67-9655-8F036ED84370}" type="presOf" srcId="{7ABC4A1C-490C-4E51-AC68-7EFA3EF33B26}" destId="{4150B7A5-B35A-4738-98CF-0BBDCE926A6F}" srcOrd="0" destOrd="0" presId="urn:microsoft.com/office/officeart/2005/8/layout/default"/>
    <dgm:cxn modelId="{91F1EED8-C70E-45AC-AEA7-2AE8F64ED846}" srcId="{01B3B74D-6B70-4B98-B198-1230A095D207}" destId="{4C48B4C0-ADA0-408F-8C57-E2D9908C26C3}" srcOrd="1" destOrd="0" parTransId="{0286F537-209C-465E-8831-52EC1117838E}" sibTransId="{9B1B870B-B74E-4858-AB0A-50A28A67EE80}"/>
    <dgm:cxn modelId="{7875F7D8-3449-4917-9736-FAF915A8DA56}" type="presOf" srcId="{9F0CC803-5EC3-40B9-80EC-CC048D4D38D5}" destId="{DA506389-C4DC-4E60-BD12-269AF4AD76B2}" srcOrd="0" destOrd="0" presId="urn:microsoft.com/office/officeart/2005/8/layout/default"/>
    <dgm:cxn modelId="{F306AADD-93B8-47D0-8A0E-C2AEF2B5845B}" type="presOf" srcId="{01B3B74D-6B70-4B98-B198-1230A095D207}" destId="{F630CF65-8B2A-4618-A1C7-56DB4DA81BE2}" srcOrd="0" destOrd="0" presId="urn:microsoft.com/office/officeart/2005/8/layout/default"/>
    <dgm:cxn modelId="{F2ABA2ED-05BA-40F2-9CE8-95D7EB8C62EB}" srcId="{01B3B74D-6B70-4B98-B198-1230A095D207}" destId="{2050CEBD-8705-486B-BCA7-8775F7F0E923}" srcOrd="6" destOrd="0" parTransId="{8E6E3542-1E51-4F90-9F9B-7D104D91094B}" sibTransId="{FB445539-13A0-413C-AC10-E344988D30FB}"/>
    <dgm:cxn modelId="{E2518BFB-E6DD-4041-A80D-5DA4239C8A0A}" type="presParOf" srcId="{F630CF65-8B2A-4618-A1C7-56DB4DA81BE2}" destId="{FAC88D00-FB18-44D6-9F32-251D7BAFE118}" srcOrd="0" destOrd="0" presId="urn:microsoft.com/office/officeart/2005/8/layout/default"/>
    <dgm:cxn modelId="{0742E53D-191B-4C01-B105-33F28F709E09}" type="presParOf" srcId="{F630CF65-8B2A-4618-A1C7-56DB4DA81BE2}" destId="{B7319EEC-2D28-4221-A5F9-E44E89966656}" srcOrd="1" destOrd="0" presId="urn:microsoft.com/office/officeart/2005/8/layout/default"/>
    <dgm:cxn modelId="{E853478C-EFC5-43B4-A0D9-C062AC0D9499}" type="presParOf" srcId="{F630CF65-8B2A-4618-A1C7-56DB4DA81BE2}" destId="{02EAB1C8-20F3-458B-93E9-CE681641B411}" srcOrd="2" destOrd="0" presId="urn:microsoft.com/office/officeart/2005/8/layout/default"/>
    <dgm:cxn modelId="{4D83CA48-0309-4C1C-A676-E45EA4E6A2AA}" type="presParOf" srcId="{F630CF65-8B2A-4618-A1C7-56DB4DA81BE2}" destId="{F01781C7-322D-41F2-B17E-B0DA53A1B608}" srcOrd="3" destOrd="0" presId="urn:microsoft.com/office/officeart/2005/8/layout/default"/>
    <dgm:cxn modelId="{52301878-B315-4A16-909F-9247AB9807D4}" type="presParOf" srcId="{F630CF65-8B2A-4618-A1C7-56DB4DA81BE2}" destId="{DA506389-C4DC-4E60-BD12-269AF4AD76B2}" srcOrd="4" destOrd="0" presId="urn:microsoft.com/office/officeart/2005/8/layout/default"/>
    <dgm:cxn modelId="{B43B620C-EFA3-4771-A188-CFCA10C5E3F3}" type="presParOf" srcId="{F630CF65-8B2A-4618-A1C7-56DB4DA81BE2}" destId="{6E86E545-66BB-4DA5-AD76-CBC04924B3A1}" srcOrd="5" destOrd="0" presId="urn:microsoft.com/office/officeart/2005/8/layout/default"/>
    <dgm:cxn modelId="{B3CDFFAB-89A0-4BEB-BE6D-E9D7180DE11E}" type="presParOf" srcId="{F630CF65-8B2A-4618-A1C7-56DB4DA81BE2}" destId="{4150B7A5-B35A-4738-98CF-0BBDCE926A6F}" srcOrd="6" destOrd="0" presId="urn:microsoft.com/office/officeart/2005/8/layout/default"/>
    <dgm:cxn modelId="{C99F9A82-FC8E-4388-B209-BB3382E888FE}" type="presParOf" srcId="{F630CF65-8B2A-4618-A1C7-56DB4DA81BE2}" destId="{E763F317-D4EF-470B-978C-E6B3AFF29F7C}" srcOrd="7" destOrd="0" presId="urn:microsoft.com/office/officeart/2005/8/layout/default"/>
    <dgm:cxn modelId="{E8DA482A-6AFF-4E44-809C-61191AEA1D98}" type="presParOf" srcId="{F630CF65-8B2A-4618-A1C7-56DB4DA81BE2}" destId="{F8BDAF8D-951C-440A-BA8A-73BBF85E849C}" srcOrd="8" destOrd="0" presId="urn:microsoft.com/office/officeart/2005/8/layout/default"/>
    <dgm:cxn modelId="{D7C3DA67-F597-426A-AE0C-5CB86913E2B2}" type="presParOf" srcId="{F630CF65-8B2A-4618-A1C7-56DB4DA81BE2}" destId="{5C858C5E-B40E-435E-A85A-58DC096C4C87}" srcOrd="9" destOrd="0" presId="urn:microsoft.com/office/officeart/2005/8/layout/default"/>
    <dgm:cxn modelId="{C95EF754-75E0-4466-82F6-F9976C8FC953}" type="presParOf" srcId="{F630CF65-8B2A-4618-A1C7-56DB4DA81BE2}" destId="{CD334A4B-E70E-483F-B2BB-7578355D0BB2}" srcOrd="10" destOrd="0" presId="urn:microsoft.com/office/officeart/2005/8/layout/default"/>
    <dgm:cxn modelId="{B9D5717C-5C37-42E2-84A9-3F2A47CFCDC2}" type="presParOf" srcId="{F630CF65-8B2A-4618-A1C7-56DB4DA81BE2}" destId="{0D0DF0D1-0E3A-432C-819F-4627826E6CBA}" srcOrd="11" destOrd="0" presId="urn:microsoft.com/office/officeart/2005/8/layout/default"/>
    <dgm:cxn modelId="{5872C491-9097-4360-951D-CB74178B4341}" type="presParOf" srcId="{F630CF65-8B2A-4618-A1C7-56DB4DA81BE2}" destId="{4F9C8B3A-FD39-43E9-9C8F-E52C0251ECA2}" srcOrd="12" destOrd="0" presId="urn:microsoft.com/office/officeart/2005/8/layout/default"/>
    <dgm:cxn modelId="{386C5EAD-D798-46D2-AA21-265624145B85}" type="presParOf" srcId="{F630CF65-8B2A-4618-A1C7-56DB4DA81BE2}" destId="{05300F2F-263E-41BD-9C8A-F53A78B0D2DC}" srcOrd="13" destOrd="0" presId="urn:microsoft.com/office/officeart/2005/8/layout/default"/>
    <dgm:cxn modelId="{13A1FE03-5912-436F-90F3-2B20873CFB7B}" type="presParOf" srcId="{F630CF65-8B2A-4618-A1C7-56DB4DA81BE2}" destId="{EC435356-B371-4710-85BE-61EC96F91D08}" srcOrd="14" destOrd="0" presId="urn:microsoft.com/office/officeart/2005/8/layout/default"/>
    <dgm:cxn modelId="{6C006DBD-BF4A-47BD-B43B-3D69615F1F59}" type="presParOf" srcId="{F630CF65-8B2A-4618-A1C7-56DB4DA81BE2}" destId="{A53A2032-6B37-4FBB-A6ED-4D1376DFA127}" srcOrd="15" destOrd="0" presId="urn:microsoft.com/office/officeart/2005/8/layout/default"/>
    <dgm:cxn modelId="{4159CE22-7535-402E-904F-5AD3B01CD5D6}" type="presParOf" srcId="{F630CF65-8B2A-4618-A1C7-56DB4DA81BE2}" destId="{2D52D1BD-F0C6-45F2-AC6F-589E5AE3CA14}"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6353FF1-113F-4E32-971C-2EE96FBB7A3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1708CEA-13B7-49D9-8C60-FDF5A3EC825C}">
      <dgm:prSet/>
      <dgm:spPr/>
      <dgm:t>
        <a:bodyPr/>
        <a:lstStyle/>
        <a:p>
          <a:pPr>
            <a:lnSpc>
              <a:spcPct val="100000"/>
            </a:lnSpc>
          </a:pPr>
          <a:r>
            <a:rPr lang="en-IN"/>
            <a:t>It is a system where the data elements have a one to many relationship (1: N). Here data is organized like a tree which is similar to a folder structure in your computer system.</a:t>
          </a:r>
          <a:endParaRPr lang="en-US"/>
        </a:p>
      </dgm:t>
    </dgm:pt>
    <dgm:pt modelId="{CF728894-66DE-4ED5-9153-B47800B44F70}" type="parTrans" cxnId="{04C153C4-C434-4368-B270-4675EDE1EEF3}">
      <dgm:prSet/>
      <dgm:spPr/>
      <dgm:t>
        <a:bodyPr/>
        <a:lstStyle/>
        <a:p>
          <a:endParaRPr lang="en-US"/>
        </a:p>
      </dgm:t>
    </dgm:pt>
    <dgm:pt modelId="{E9687AEF-8EF5-4797-B6B4-9B14DA782A28}" type="sibTrans" cxnId="{04C153C4-C434-4368-B270-4675EDE1EEF3}">
      <dgm:prSet/>
      <dgm:spPr/>
      <dgm:t>
        <a:bodyPr/>
        <a:lstStyle/>
        <a:p>
          <a:endParaRPr lang="en-US"/>
        </a:p>
      </dgm:t>
    </dgm:pt>
    <dgm:pt modelId="{E4736F93-F701-4A1C-B18F-0FB64A0429FC}">
      <dgm:prSet/>
      <dgm:spPr/>
      <dgm:t>
        <a:bodyPr/>
        <a:lstStyle/>
        <a:p>
          <a:pPr>
            <a:lnSpc>
              <a:spcPct val="100000"/>
            </a:lnSpc>
          </a:pPr>
          <a:r>
            <a:rPr lang="en-IN"/>
            <a:t>The hierarchy starts from the root node, connecting all the child nodes to the parent node.</a:t>
          </a:r>
          <a:endParaRPr lang="en-US"/>
        </a:p>
      </dgm:t>
    </dgm:pt>
    <dgm:pt modelId="{6A772AC3-037C-45B0-B895-21BF8E0B6AF1}" type="parTrans" cxnId="{501A8873-3DE5-430A-8C47-9FAB2A371D7C}">
      <dgm:prSet/>
      <dgm:spPr/>
      <dgm:t>
        <a:bodyPr/>
        <a:lstStyle/>
        <a:p>
          <a:endParaRPr lang="en-US"/>
        </a:p>
      </dgm:t>
    </dgm:pt>
    <dgm:pt modelId="{ED3E3106-EA56-479F-9FD7-01B9E582E901}" type="sibTrans" cxnId="{501A8873-3DE5-430A-8C47-9FAB2A371D7C}">
      <dgm:prSet/>
      <dgm:spPr/>
      <dgm:t>
        <a:bodyPr/>
        <a:lstStyle/>
        <a:p>
          <a:endParaRPr lang="en-US"/>
        </a:p>
      </dgm:t>
    </dgm:pt>
    <dgm:pt modelId="{A16E2010-6DA7-41C4-A617-71A3E5B5FF45}">
      <dgm:prSet/>
      <dgm:spPr/>
      <dgm:t>
        <a:bodyPr/>
        <a:lstStyle/>
        <a:p>
          <a:pPr>
            <a:lnSpc>
              <a:spcPct val="100000"/>
            </a:lnSpc>
          </a:pPr>
          <a:r>
            <a:rPr lang="en-IN"/>
            <a:t>It is used in industry on mainframe platforms.</a:t>
          </a:r>
          <a:endParaRPr lang="en-US"/>
        </a:p>
      </dgm:t>
    </dgm:pt>
    <dgm:pt modelId="{ED4FB150-F564-49C2-9ADB-F85963C5A3A2}" type="parTrans" cxnId="{CA64D7AF-FF2C-43B4-BB6C-86D6B622D2A3}">
      <dgm:prSet/>
      <dgm:spPr/>
      <dgm:t>
        <a:bodyPr/>
        <a:lstStyle/>
        <a:p>
          <a:endParaRPr lang="en-US"/>
        </a:p>
      </dgm:t>
    </dgm:pt>
    <dgm:pt modelId="{2D984F9C-F567-4041-A879-F5E1B6A0B015}" type="sibTrans" cxnId="{CA64D7AF-FF2C-43B4-BB6C-86D6B622D2A3}">
      <dgm:prSet/>
      <dgm:spPr/>
      <dgm:t>
        <a:bodyPr/>
        <a:lstStyle/>
        <a:p>
          <a:endParaRPr lang="en-US"/>
        </a:p>
      </dgm:t>
    </dgm:pt>
    <dgm:pt modelId="{2042D5B1-6886-4CB1-9B23-EE42D8234DED}">
      <dgm:prSet/>
      <dgm:spPr/>
      <dgm:t>
        <a:bodyPr/>
        <a:lstStyle/>
        <a:p>
          <a:pPr>
            <a:lnSpc>
              <a:spcPct val="100000"/>
            </a:lnSpc>
          </a:pPr>
          <a:r>
            <a:rPr lang="en-IN"/>
            <a:t>For example− IMS(IBM), Windows registry (Microsoft).</a:t>
          </a:r>
          <a:endParaRPr lang="en-US"/>
        </a:p>
      </dgm:t>
    </dgm:pt>
    <dgm:pt modelId="{E88EC93B-F844-4B01-BBFE-733CB72371D9}" type="parTrans" cxnId="{96A46406-C9B6-4676-ABDE-879CB6982AC4}">
      <dgm:prSet/>
      <dgm:spPr/>
      <dgm:t>
        <a:bodyPr/>
        <a:lstStyle/>
        <a:p>
          <a:endParaRPr lang="en-US"/>
        </a:p>
      </dgm:t>
    </dgm:pt>
    <dgm:pt modelId="{E3CE3B9D-DCBD-4804-BF23-419BAE0954DD}" type="sibTrans" cxnId="{96A46406-C9B6-4676-ABDE-879CB6982AC4}">
      <dgm:prSet/>
      <dgm:spPr/>
      <dgm:t>
        <a:bodyPr/>
        <a:lstStyle/>
        <a:p>
          <a:endParaRPr lang="en-US"/>
        </a:p>
      </dgm:t>
    </dgm:pt>
    <dgm:pt modelId="{A6DC8C9E-566C-4517-82C4-91E88129F250}" type="pres">
      <dgm:prSet presAssocID="{E6353FF1-113F-4E32-971C-2EE96FBB7A36}" presName="root" presStyleCnt="0">
        <dgm:presLayoutVars>
          <dgm:dir/>
          <dgm:resizeHandles val="exact"/>
        </dgm:presLayoutVars>
      </dgm:prSet>
      <dgm:spPr/>
    </dgm:pt>
    <dgm:pt modelId="{D868E0D0-AB88-48BE-A3A6-59E4F984A37C}" type="pres">
      <dgm:prSet presAssocID="{01708CEA-13B7-49D9-8C60-FDF5A3EC825C}" presName="compNode" presStyleCnt="0"/>
      <dgm:spPr/>
    </dgm:pt>
    <dgm:pt modelId="{2FD5796F-5B10-431D-A71F-E6F7AB9FF2C3}" type="pres">
      <dgm:prSet presAssocID="{01708CEA-13B7-49D9-8C60-FDF5A3EC825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F7A62E58-6F99-4978-88F9-77EC9F309ED8}" type="pres">
      <dgm:prSet presAssocID="{01708CEA-13B7-49D9-8C60-FDF5A3EC825C}" presName="spaceRect" presStyleCnt="0"/>
      <dgm:spPr/>
    </dgm:pt>
    <dgm:pt modelId="{22DB363B-E4A7-43FD-A413-2541ED7522E0}" type="pres">
      <dgm:prSet presAssocID="{01708CEA-13B7-49D9-8C60-FDF5A3EC825C}" presName="textRect" presStyleLbl="revTx" presStyleIdx="0" presStyleCnt="4">
        <dgm:presLayoutVars>
          <dgm:chMax val="1"/>
          <dgm:chPref val="1"/>
        </dgm:presLayoutVars>
      </dgm:prSet>
      <dgm:spPr/>
    </dgm:pt>
    <dgm:pt modelId="{B73074F8-AF49-4B86-BE1B-90225434B337}" type="pres">
      <dgm:prSet presAssocID="{E9687AEF-8EF5-4797-B6B4-9B14DA782A28}" presName="sibTrans" presStyleCnt="0"/>
      <dgm:spPr/>
    </dgm:pt>
    <dgm:pt modelId="{16018D0C-0CC6-47D1-9C33-CD59EC8DCF90}" type="pres">
      <dgm:prSet presAssocID="{E4736F93-F701-4A1C-B18F-0FB64A0429FC}" presName="compNode" presStyleCnt="0"/>
      <dgm:spPr/>
    </dgm:pt>
    <dgm:pt modelId="{99CB29BF-5067-46E1-9366-C505085436D7}" type="pres">
      <dgm:prSet presAssocID="{E4736F93-F701-4A1C-B18F-0FB64A0429F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FA012E1F-FD88-4D90-90C3-2738CAFEDE7B}" type="pres">
      <dgm:prSet presAssocID="{E4736F93-F701-4A1C-B18F-0FB64A0429FC}" presName="spaceRect" presStyleCnt="0"/>
      <dgm:spPr/>
    </dgm:pt>
    <dgm:pt modelId="{3BE96954-D51B-4398-B4AA-AFF2455ED228}" type="pres">
      <dgm:prSet presAssocID="{E4736F93-F701-4A1C-B18F-0FB64A0429FC}" presName="textRect" presStyleLbl="revTx" presStyleIdx="1" presStyleCnt="4">
        <dgm:presLayoutVars>
          <dgm:chMax val="1"/>
          <dgm:chPref val="1"/>
        </dgm:presLayoutVars>
      </dgm:prSet>
      <dgm:spPr/>
    </dgm:pt>
    <dgm:pt modelId="{277B74BC-8DCD-4354-A3C4-F9D9DA871606}" type="pres">
      <dgm:prSet presAssocID="{ED3E3106-EA56-479F-9FD7-01B9E582E901}" presName="sibTrans" presStyleCnt="0"/>
      <dgm:spPr/>
    </dgm:pt>
    <dgm:pt modelId="{844883F3-62AE-4D22-B39B-B0AE2F9BB7B1}" type="pres">
      <dgm:prSet presAssocID="{A16E2010-6DA7-41C4-A617-71A3E5B5FF45}" presName="compNode" presStyleCnt="0"/>
      <dgm:spPr/>
    </dgm:pt>
    <dgm:pt modelId="{0CE8EE78-9267-4798-8EC9-89F5E9401B43}" type="pres">
      <dgm:prSet presAssocID="{A16E2010-6DA7-41C4-A617-71A3E5B5FF4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mputer"/>
        </a:ext>
      </dgm:extLst>
    </dgm:pt>
    <dgm:pt modelId="{B500028B-5D19-4695-BF9D-4677B19C714A}" type="pres">
      <dgm:prSet presAssocID="{A16E2010-6DA7-41C4-A617-71A3E5B5FF45}" presName="spaceRect" presStyleCnt="0"/>
      <dgm:spPr/>
    </dgm:pt>
    <dgm:pt modelId="{EF71A09E-40CC-4D7F-8924-669BA5E24949}" type="pres">
      <dgm:prSet presAssocID="{A16E2010-6DA7-41C4-A617-71A3E5B5FF45}" presName="textRect" presStyleLbl="revTx" presStyleIdx="2" presStyleCnt="4">
        <dgm:presLayoutVars>
          <dgm:chMax val="1"/>
          <dgm:chPref val="1"/>
        </dgm:presLayoutVars>
      </dgm:prSet>
      <dgm:spPr/>
    </dgm:pt>
    <dgm:pt modelId="{E9B6D1D0-D681-47C4-ACF6-B635B09F8E70}" type="pres">
      <dgm:prSet presAssocID="{2D984F9C-F567-4041-A879-F5E1B6A0B015}" presName="sibTrans" presStyleCnt="0"/>
      <dgm:spPr/>
    </dgm:pt>
    <dgm:pt modelId="{EDAB1163-B426-491F-9DD6-FB70DE933DA4}" type="pres">
      <dgm:prSet presAssocID="{2042D5B1-6886-4CB1-9B23-EE42D8234DED}" presName="compNode" presStyleCnt="0"/>
      <dgm:spPr/>
    </dgm:pt>
    <dgm:pt modelId="{F8E1ACB0-6E2A-4A9F-8875-296B5AABF68A}" type="pres">
      <dgm:prSet presAssocID="{2042D5B1-6886-4CB1-9B23-EE42D8234DE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erver"/>
        </a:ext>
      </dgm:extLst>
    </dgm:pt>
    <dgm:pt modelId="{3C27C5E2-1783-45FC-A95E-E62FDE7E9BD9}" type="pres">
      <dgm:prSet presAssocID="{2042D5B1-6886-4CB1-9B23-EE42D8234DED}" presName="spaceRect" presStyleCnt="0"/>
      <dgm:spPr/>
    </dgm:pt>
    <dgm:pt modelId="{3C93EB74-A815-4E10-9C74-6E3471AFB7B1}" type="pres">
      <dgm:prSet presAssocID="{2042D5B1-6886-4CB1-9B23-EE42D8234DED}" presName="textRect" presStyleLbl="revTx" presStyleIdx="3" presStyleCnt="4">
        <dgm:presLayoutVars>
          <dgm:chMax val="1"/>
          <dgm:chPref val="1"/>
        </dgm:presLayoutVars>
      </dgm:prSet>
      <dgm:spPr/>
    </dgm:pt>
  </dgm:ptLst>
  <dgm:cxnLst>
    <dgm:cxn modelId="{96A46406-C9B6-4676-ABDE-879CB6982AC4}" srcId="{E6353FF1-113F-4E32-971C-2EE96FBB7A36}" destId="{2042D5B1-6886-4CB1-9B23-EE42D8234DED}" srcOrd="3" destOrd="0" parTransId="{E88EC93B-F844-4B01-BBFE-733CB72371D9}" sibTransId="{E3CE3B9D-DCBD-4804-BF23-419BAE0954DD}"/>
    <dgm:cxn modelId="{9A1BBB10-9077-43F8-A30C-E56F9FEB17AB}" type="presOf" srcId="{01708CEA-13B7-49D9-8C60-FDF5A3EC825C}" destId="{22DB363B-E4A7-43FD-A413-2541ED7522E0}" srcOrd="0" destOrd="0" presId="urn:microsoft.com/office/officeart/2018/2/layout/IconLabelList"/>
    <dgm:cxn modelId="{501A8873-3DE5-430A-8C47-9FAB2A371D7C}" srcId="{E6353FF1-113F-4E32-971C-2EE96FBB7A36}" destId="{E4736F93-F701-4A1C-B18F-0FB64A0429FC}" srcOrd="1" destOrd="0" parTransId="{6A772AC3-037C-45B0-B895-21BF8E0B6AF1}" sibTransId="{ED3E3106-EA56-479F-9FD7-01B9E582E901}"/>
    <dgm:cxn modelId="{79C9BB97-1A2A-424B-9079-0C19FA4700A9}" type="presOf" srcId="{E6353FF1-113F-4E32-971C-2EE96FBB7A36}" destId="{A6DC8C9E-566C-4517-82C4-91E88129F250}" srcOrd="0" destOrd="0" presId="urn:microsoft.com/office/officeart/2018/2/layout/IconLabelList"/>
    <dgm:cxn modelId="{ADB836A0-4DCC-4CC1-A53E-24AC4202DED0}" type="presOf" srcId="{E4736F93-F701-4A1C-B18F-0FB64A0429FC}" destId="{3BE96954-D51B-4398-B4AA-AFF2455ED228}" srcOrd="0" destOrd="0" presId="urn:microsoft.com/office/officeart/2018/2/layout/IconLabelList"/>
    <dgm:cxn modelId="{CA64D7AF-FF2C-43B4-BB6C-86D6B622D2A3}" srcId="{E6353FF1-113F-4E32-971C-2EE96FBB7A36}" destId="{A16E2010-6DA7-41C4-A617-71A3E5B5FF45}" srcOrd="2" destOrd="0" parTransId="{ED4FB150-F564-49C2-9ADB-F85963C5A3A2}" sibTransId="{2D984F9C-F567-4041-A879-F5E1B6A0B015}"/>
    <dgm:cxn modelId="{AC8D19B7-2489-4017-8E72-06411E1497C8}" type="presOf" srcId="{A16E2010-6DA7-41C4-A617-71A3E5B5FF45}" destId="{EF71A09E-40CC-4D7F-8924-669BA5E24949}" srcOrd="0" destOrd="0" presId="urn:microsoft.com/office/officeart/2018/2/layout/IconLabelList"/>
    <dgm:cxn modelId="{04C153C4-C434-4368-B270-4675EDE1EEF3}" srcId="{E6353FF1-113F-4E32-971C-2EE96FBB7A36}" destId="{01708CEA-13B7-49D9-8C60-FDF5A3EC825C}" srcOrd="0" destOrd="0" parTransId="{CF728894-66DE-4ED5-9153-B47800B44F70}" sibTransId="{E9687AEF-8EF5-4797-B6B4-9B14DA782A28}"/>
    <dgm:cxn modelId="{186115CB-CD93-45E7-B047-9F86B97D71BF}" type="presOf" srcId="{2042D5B1-6886-4CB1-9B23-EE42D8234DED}" destId="{3C93EB74-A815-4E10-9C74-6E3471AFB7B1}" srcOrd="0" destOrd="0" presId="urn:microsoft.com/office/officeart/2018/2/layout/IconLabelList"/>
    <dgm:cxn modelId="{2BCF8406-0167-42D1-81B5-BE7680A3A68B}" type="presParOf" srcId="{A6DC8C9E-566C-4517-82C4-91E88129F250}" destId="{D868E0D0-AB88-48BE-A3A6-59E4F984A37C}" srcOrd="0" destOrd="0" presId="urn:microsoft.com/office/officeart/2018/2/layout/IconLabelList"/>
    <dgm:cxn modelId="{2EF4EA70-BD10-4CA4-8389-37551373D90D}" type="presParOf" srcId="{D868E0D0-AB88-48BE-A3A6-59E4F984A37C}" destId="{2FD5796F-5B10-431D-A71F-E6F7AB9FF2C3}" srcOrd="0" destOrd="0" presId="urn:microsoft.com/office/officeart/2018/2/layout/IconLabelList"/>
    <dgm:cxn modelId="{1CC59192-6D98-4074-BAF6-C19008E6691C}" type="presParOf" srcId="{D868E0D0-AB88-48BE-A3A6-59E4F984A37C}" destId="{F7A62E58-6F99-4978-88F9-77EC9F309ED8}" srcOrd="1" destOrd="0" presId="urn:microsoft.com/office/officeart/2018/2/layout/IconLabelList"/>
    <dgm:cxn modelId="{674906B7-70B0-4A36-B92C-AA6D5057B8EF}" type="presParOf" srcId="{D868E0D0-AB88-48BE-A3A6-59E4F984A37C}" destId="{22DB363B-E4A7-43FD-A413-2541ED7522E0}" srcOrd="2" destOrd="0" presId="urn:microsoft.com/office/officeart/2018/2/layout/IconLabelList"/>
    <dgm:cxn modelId="{E034A8E6-BBDC-4374-A4C2-9582865241AF}" type="presParOf" srcId="{A6DC8C9E-566C-4517-82C4-91E88129F250}" destId="{B73074F8-AF49-4B86-BE1B-90225434B337}" srcOrd="1" destOrd="0" presId="urn:microsoft.com/office/officeart/2018/2/layout/IconLabelList"/>
    <dgm:cxn modelId="{F346D9D7-BDC1-4F06-9D01-FFEBF5AFD929}" type="presParOf" srcId="{A6DC8C9E-566C-4517-82C4-91E88129F250}" destId="{16018D0C-0CC6-47D1-9C33-CD59EC8DCF90}" srcOrd="2" destOrd="0" presId="urn:microsoft.com/office/officeart/2018/2/layout/IconLabelList"/>
    <dgm:cxn modelId="{E3A729B2-E81D-4F09-AB0C-ABFAFD592EF1}" type="presParOf" srcId="{16018D0C-0CC6-47D1-9C33-CD59EC8DCF90}" destId="{99CB29BF-5067-46E1-9366-C505085436D7}" srcOrd="0" destOrd="0" presId="urn:microsoft.com/office/officeart/2018/2/layout/IconLabelList"/>
    <dgm:cxn modelId="{E705E0FE-E297-4B4C-AC2D-FDBBA1402F65}" type="presParOf" srcId="{16018D0C-0CC6-47D1-9C33-CD59EC8DCF90}" destId="{FA012E1F-FD88-4D90-90C3-2738CAFEDE7B}" srcOrd="1" destOrd="0" presId="urn:microsoft.com/office/officeart/2018/2/layout/IconLabelList"/>
    <dgm:cxn modelId="{E182B1F9-4AC4-4C38-BE3A-17A08A9CFF63}" type="presParOf" srcId="{16018D0C-0CC6-47D1-9C33-CD59EC8DCF90}" destId="{3BE96954-D51B-4398-B4AA-AFF2455ED228}" srcOrd="2" destOrd="0" presId="urn:microsoft.com/office/officeart/2018/2/layout/IconLabelList"/>
    <dgm:cxn modelId="{61458036-5AFF-4854-84A5-7CCBF68D2690}" type="presParOf" srcId="{A6DC8C9E-566C-4517-82C4-91E88129F250}" destId="{277B74BC-8DCD-4354-A3C4-F9D9DA871606}" srcOrd="3" destOrd="0" presId="urn:microsoft.com/office/officeart/2018/2/layout/IconLabelList"/>
    <dgm:cxn modelId="{65A22514-2021-4C0E-B8C0-2523839BA978}" type="presParOf" srcId="{A6DC8C9E-566C-4517-82C4-91E88129F250}" destId="{844883F3-62AE-4D22-B39B-B0AE2F9BB7B1}" srcOrd="4" destOrd="0" presId="urn:microsoft.com/office/officeart/2018/2/layout/IconLabelList"/>
    <dgm:cxn modelId="{C027FED7-1202-47CC-8217-8859444BC488}" type="presParOf" srcId="{844883F3-62AE-4D22-B39B-B0AE2F9BB7B1}" destId="{0CE8EE78-9267-4798-8EC9-89F5E9401B43}" srcOrd="0" destOrd="0" presId="urn:microsoft.com/office/officeart/2018/2/layout/IconLabelList"/>
    <dgm:cxn modelId="{E624F751-33D3-4E8F-8351-81F14BB0E4BA}" type="presParOf" srcId="{844883F3-62AE-4D22-B39B-B0AE2F9BB7B1}" destId="{B500028B-5D19-4695-BF9D-4677B19C714A}" srcOrd="1" destOrd="0" presId="urn:microsoft.com/office/officeart/2018/2/layout/IconLabelList"/>
    <dgm:cxn modelId="{4EB55C1F-5794-442D-9EF5-25627CFE4640}" type="presParOf" srcId="{844883F3-62AE-4D22-B39B-B0AE2F9BB7B1}" destId="{EF71A09E-40CC-4D7F-8924-669BA5E24949}" srcOrd="2" destOrd="0" presId="urn:microsoft.com/office/officeart/2018/2/layout/IconLabelList"/>
    <dgm:cxn modelId="{350C6259-C8C3-4E7C-B466-CE5556606751}" type="presParOf" srcId="{A6DC8C9E-566C-4517-82C4-91E88129F250}" destId="{E9B6D1D0-D681-47C4-ACF6-B635B09F8E70}" srcOrd="5" destOrd="0" presId="urn:microsoft.com/office/officeart/2018/2/layout/IconLabelList"/>
    <dgm:cxn modelId="{0A611B78-CAE5-4F71-9133-21427CC19F15}" type="presParOf" srcId="{A6DC8C9E-566C-4517-82C4-91E88129F250}" destId="{EDAB1163-B426-491F-9DD6-FB70DE933DA4}" srcOrd="6" destOrd="0" presId="urn:microsoft.com/office/officeart/2018/2/layout/IconLabelList"/>
    <dgm:cxn modelId="{5EE22464-0CF3-4BC9-BF4E-111CA8E05091}" type="presParOf" srcId="{EDAB1163-B426-491F-9DD6-FB70DE933DA4}" destId="{F8E1ACB0-6E2A-4A9F-8875-296B5AABF68A}" srcOrd="0" destOrd="0" presId="urn:microsoft.com/office/officeart/2018/2/layout/IconLabelList"/>
    <dgm:cxn modelId="{C1C4B95A-1E4A-46DF-814F-5A79CC549C0B}" type="presParOf" srcId="{EDAB1163-B426-491F-9DD6-FB70DE933DA4}" destId="{3C27C5E2-1783-45FC-A95E-E62FDE7E9BD9}" srcOrd="1" destOrd="0" presId="urn:microsoft.com/office/officeart/2018/2/layout/IconLabelList"/>
    <dgm:cxn modelId="{F352BCDE-1729-478E-813E-20F69C76CE04}" type="presParOf" srcId="{EDAB1163-B426-491F-9DD6-FB70DE933DA4}" destId="{3C93EB74-A815-4E10-9C74-6E3471AFB7B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9382A1A-7440-43B2-8EF4-85DAFA4CBC8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4B58CD2-1A6B-4629-8CE0-27E58616D459}">
      <dgm:prSet/>
      <dgm:spPr/>
      <dgm:t>
        <a:bodyPr/>
        <a:lstStyle/>
        <a:p>
          <a:r>
            <a:rPr lang="en-IN"/>
            <a:t>A Network database management system is a system where the data elements maintain one to one relationship (1: 1) or many to many relationship (N: N).</a:t>
          </a:r>
          <a:endParaRPr lang="en-US"/>
        </a:p>
      </dgm:t>
    </dgm:pt>
    <dgm:pt modelId="{EF4AE4FE-2CEE-4B34-BAB4-91698A35CA72}" type="parTrans" cxnId="{86223EE5-7640-46D4-A3A5-EBB437E7BCAE}">
      <dgm:prSet/>
      <dgm:spPr/>
      <dgm:t>
        <a:bodyPr/>
        <a:lstStyle/>
        <a:p>
          <a:endParaRPr lang="en-US"/>
        </a:p>
      </dgm:t>
    </dgm:pt>
    <dgm:pt modelId="{8366E34B-4490-4C2C-A2EF-3C2FF544F0D1}" type="sibTrans" cxnId="{86223EE5-7640-46D4-A3A5-EBB437E7BCAE}">
      <dgm:prSet/>
      <dgm:spPr/>
      <dgm:t>
        <a:bodyPr/>
        <a:lstStyle/>
        <a:p>
          <a:endParaRPr lang="en-US"/>
        </a:p>
      </dgm:t>
    </dgm:pt>
    <dgm:pt modelId="{1A4E1136-1B98-4DE1-9B5F-3159287D88AE}">
      <dgm:prSet/>
      <dgm:spPr/>
      <dgm:t>
        <a:bodyPr/>
        <a:lstStyle/>
        <a:p>
          <a:r>
            <a:rPr lang="en-IN"/>
            <a:t>It also has a hierarchical structure, but the data is organized like a graph and it is allowed to have more than one parent for one child record.</a:t>
          </a:r>
          <a:endParaRPr lang="en-US"/>
        </a:p>
      </dgm:t>
    </dgm:pt>
    <dgm:pt modelId="{76369E1A-3FF4-4004-8D18-5EC0DEEFEB44}" type="parTrans" cxnId="{FB1432B9-3E90-4D3A-B2E2-343882AE458A}">
      <dgm:prSet/>
      <dgm:spPr/>
      <dgm:t>
        <a:bodyPr/>
        <a:lstStyle/>
        <a:p>
          <a:endParaRPr lang="en-US"/>
        </a:p>
      </dgm:t>
    </dgm:pt>
    <dgm:pt modelId="{E5988978-4802-41E4-8636-6D683CF5DBBE}" type="sibTrans" cxnId="{FB1432B9-3E90-4D3A-B2E2-343882AE458A}">
      <dgm:prSet/>
      <dgm:spPr/>
      <dgm:t>
        <a:bodyPr/>
        <a:lstStyle/>
        <a:p>
          <a:endParaRPr lang="en-US"/>
        </a:p>
      </dgm:t>
    </dgm:pt>
    <dgm:pt modelId="{8389C4E5-10B4-438A-B846-13DCB7CE3E41}">
      <dgm:prSet/>
      <dgm:spPr/>
      <dgm:t>
        <a:bodyPr/>
        <a:lstStyle/>
        <a:p>
          <a:r>
            <a:rPr lang="en-IN" b="1"/>
            <a:t>Example: </a:t>
          </a:r>
          <a:r>
            <a:rPr lang="en-IN"/>
            <a:t>Teachers can teach in multiple departments.</a:t>
          </a:r>
          <a:endParaRPr lang="en-US"/>
        </a:p>
      </dgm:t>
    </dgm:pt>
    <dgm:pt modelId="{06DB8CB3-D56B-44A2-A931-86CC34895AF5}" type="parTrans" cxnId="{37A589EF-F00B-4F6B-913E-4AF6591D784D}">
      <dgm:prSet/>
      <dgm:spPr/>
      <dgm:t>
        <a:bodyPr/>
        <a:lstStyle/>
        <a:p>
          <a:endParaRPr lang="en-US"/>
        </a:p>
      </dgm:t>
    </dgm:pt>
    <dgm:pt modelId="{A39DD566-03E9-4CF1-B370-F17A6E8C312E}" type="sibTrans" cxnId="{37A589EF-F00B-4F6B-913E-4AF6591D784D}">
      <dgm:prSet/>
      <dgm:spPr/>
      <dgm:t>
        <a:bodyPr/>
        <a:lstStyle/>
        <a:p>
          <a:endParaRPr lang="en-US"/>
        </a:p>
      </dgm:t>
    </dgm:pt>
    <dgm:pt modelId="{76C98458-E0F1-4180-BA27-4A5D050B6473}" type="pres">
      <dgm:prSet presAssocID="{E9382A1A-7440-43B2-8EF4-85DAFA4CBC80}" presName="root" presStyleCnt="0">
        <dgm:presLayoutVars>
          <dgm:dir/>
          <dgm:resizeHandles val="exact"/>
        </dgm:presLayoutVars>
      </dgm:prSet>
      <dgm:spPr/>
    </dgm:pt>
    <dgm:pt modelId="{10523564-31D6-4831-93CC-3ABAA4ECF9C5}" type="pres">
      <dgm:prSet presAssocID="{B4B58CD2-1A6B-4629-8CE0-27E58616D459}" presName="compNode" presStyleCnt="0"/>
      <dgm:spPr/>
    </dgm:pt>
    <dgm:pt modelId="{F97DE3C1-638E-4D84-9CB3-29F2D9D06941}" type="pres">
      <dgm:prSet presAssocID="{B4B58CD2-1A6B-4629-8CE0-27E58616D459}" presName="bgRect" presStyleLbl="bgShp" presStyleIdx="0" presStyleCnt="3"/>
      <dgm:spPr/>
    </dgm:pt>
    <dgm:pt modelId="{760DA987-2977-4CF4-80BE-F187FCC14ED7}" type="pres">
      <dgm:prSet presAssocID="{B4B58CD2-1A6B-4629-8CE0-27E58616D45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82A757A4-F620-43DF-A724-C9AB8D43D0DE}" type="pres">
      <dgm:prSet presAssocID="{B4B58CD2-1A6B-4629-8CE0-27E58616D459}" presName="spaceRect" presStyleCnt="0"/>
      <dgm:spPr/>
    </dgm:pt>
    <dgm:pt modelId="{39B421F8-2A30-40F4-B05F-E627F64D3C31}" type="pres">
      <dgm:prSet presAssocID="{B4B58CD2-1A6B-4629-8CE0-27E58616D459}" presName="parTx" presStyleLbl="revTx" presStyleIdx="0" presStyleCnt="3">
        <dgm:presLayoutVars>
          <dgm:chMax val="0"/>
          <dgm:chPref val="0"/>
        </dgm:presLayoutVars>
      </dgm:prSet>
      <dgm:spPr/>
    </dgm:pt>
    <dgm:pt modelId="{072B6DF0-BA87-44BD-AE0F-F6E7E9AF8E3E}" type="pres">
      <dgm:prSet presAssocID="{8366E34B-4490-4C2C-A2EF-3C2FF544F0D1}" presName="sibTrans" presStyleCnt="0"/>
      <dgm:spPr/>
    </dgm:pt>
    <dgm:pt modelId="{231CF080-D838-4B6E-9054-905AB0471BA5}" type="pres">
      <dgm:prSet presAssocID="{1A4E1136-1B98-4DE1-9B5F-3159287D88AE}" presName="compNode" presStyleCnt="0"/>
      <dgm:spPr/>
    </dgm:pt>
    <dgm:pt modelId="{9DAB2CE6-2179-4BDF-84C3-ECC2AC43EDD0}" type="pres">
      <dgm:prSet presAssocID="{1A4E1136-1B98-4DE1-9B5F-3159287D88AE}" presName="bgRect" presStyleLbl="bgShp" presStyleIdx="1" presStyleCnt="3"/>
      <dgm:spPr/>
    </dgm:pt>
    <dgm:pt modelId="{925396EF-B020-416E-AC3D-83D5A146175A}" type="pres">
      <dgm:prSet presAssocID="{1A4E1136-1B98-4DE1-9B5F-3159287D88A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rent and Child"/>
        </a:ext>
      </dgm:extLst>
    </dgm:pt>
    <dgm:pt modelId="{6710B8B6-B803-44B3-A35E-B091DAF05FCF}" type="pres">
      <dgm:prSet presAssocID="{1A4E1136-1B98-4DE1-9B5F-3159287D88AE}" presName="spaceRect" presStyleCnt="0"/>
      <dgm:spPr/>
    </dgm:pt>
    <dgm:pt modelId="{14CC016B-7F43-49FA-A63A-16B9A342139C}" type="pres">
      <dgm:prSet presAssocID="{1A4E1136-1B98-4DE1-9B5F-3159287D88AE}" presName="parTx" presStyleLbl="revTx" presStyleIdx="1" presStyleCnt="3">
        <dgm:presLayoutVars>
          <dgm:chMax val="0"/>
          <dgm:chPref val="0"/>
        </dgm:presLayoutVars>
      </dgm:prSet>
      <dgm:spPr/>
    </dgm:pt>
    <dgm:pt modelId="{327A741E-7972-448D-B390-ECED463E4A83}" type="pres">
      <dgm:prSet presAssocID="{E5988978-4802-41E4-8636-6D683CF5DBBE}" presName="sibTrans" presStyleCnt="0"/>
      <dgm:spPr/>
    </dgm:pt>
    <dgm:pt modelId="{60A548EE-3D54-411F-9483-F291346C48F6}" type="pres">
      <dgm:prSet presAssocID="{8389C4E5-10B4-438A-B846-13DCB7CE3E41}" presName="compNode" presStyleCnt="0"/>
      <dgm:spPr/>
    </dgm:pt>
    <dgm:pt modelId="{2FC6F3E6-A61F-4628-B212-1253D09FDF34}" type="pres">
      <dgm:prSet presAssocID="{8389C4E5-10B4-438A-B846-13DCB7CE3E41}" presName="bgRect" presStyleLbl="bgShp" presStyleIdx="2" presStyleCnt="3"/>
      <dgm:spPr/>
    </dgm:pt>
    <dgm:pt modelId="{7635696F-1BF8-4BC8-B14D-98108D012736}" type="pres">
      <dgm:prSet presAssocID="{8389C4E5-10B4-438A-B846-13DCB7CE3E4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08A0687D-C7D9-468A-8678-68C43EA356DE}" type="pres">
      <dgm:prSet presAssocID="{8389C4E5-10B4-438A-B846-13DCB7CE3E41}" presName="spaceRect" presStyleCnt="0"/>
      <dgm:spPr/>
    </dgm:pt>
    <dgm:pt modelId="{0A9E3D34-CD81-409E-B8CF-33D8E9E7905F}" type="pres">
      <dgm:prSet presAssocID="{8389C4E5-10B4-438A-B846-13DCB7CE3E41}" presName="parTx" presStyleLbl="revTx" presStyleIdx="2" presStyleCnt="3">
        <dgm:presLayoutVars>
          <dgm:chMax val="0"/>
          <dgm:chPref val="0"/>
        </dgm:presLayoutVars>
      </dgm:prSet>
      <dgm:spPr/>
    </dgm:pt>
  </dgm:ptLst>
  <dgm:cxnLst>
    <dgm:cxn modelId="{38C7C504-318B-40CB-8079-342E88EFBDCE}" type="presOf" srcId="{1A4E1136-1B98-4DE1-9B5F-3159287D88AE}" destId="{14CC016B-7F43-49FA-A63A-16B9A342139C}" srcOrd="0" destOrd="0" presId="urn:microsoft.com/office/officeart/2018/2/layout/IconVerticalSolidList"/>
    <dgm:cxn modelId="{F4AC3F80-2663-418F-B52B-3950539D8C2D}" type="presOf" srcId="{8389C4E5-10B4-438A-B846-13DCB7CE3E41}" destId="{0A9E3D34-CD81-409E-B8CF-33D8E9E7905F}" srcOrd="0" destOrd="0" presId="urn:microsoft.com/office/officeart/2018/2/layout/IconVerticalSolidList"/>
    <dgm:cxn modelId="{FB1432B9-3E90-4D3A-B2E2-343882AE458A}" srcId="{E9382A1A-7440-43B2-8EF4-85DAFA4CBC80}" destId="{1A4E1136-1B98-4DE1-9B5F-3159287D88AE}" srcOrd="1" destOrd="0" parTransId="{76369E1A-3FF4-4004-8D18-5EC0DEEFEB44}" sibTransId="{E5988978-4802-41E4-8636-6D683CF5DBBE}"/>
    <dgm:cxn modelId="{FDED7DC5-0D82-4802-865F-1CD924CC0325}" type="presOf" srcId="{B4B58CD2-1A6B-4629-8CE0-27E58616D459}" destId="{39B421F8-2A30-40F4-B05F-E627F64D3C31}" srcOrd="0" destOrd="0" presId="urn:microsoft.com/office/officeart/2018/2/layout/IconVerticalSolidList"/>
    <dgm:cxn modelId="{DCB175D0-4EF6-4EBB-8378-4B1BBF67103C}" type="presOf" srcId="{E9382A1A-7440-43B2-8EF4-85DAFA4CBC80}" destId="{76C98458-E0F1-4180-BA27-4A5D050B6473}" srcOrd="0" destOrd="0" presId="urn:microsoft.com/office/officeart/2018/2/layout/IconVerticalSolidList"/>
    <dgm:cxn modelId="{86223EE5-7640-46D4-A3A5-EBB437E7BCAE}" srcId="{E9382A1A-7440-43B2-8EF4-85DAFA4CBC80}" destId="{B4B58CD2-1A6B-4629-8CE0-27E58616D459}" srcOrd="0" destOrd="0" parTransId="{EF4AE4FE-2CEE-4B34-BAB4-91698A35CA72}" sibTransId="{8366E34B-4490-4C2C-A2EF-3C2FF544F0D1}"/>
    <dgm:cxn modelId="{37A589EF-F00B-4F6B-913E-4AF6591D784D}" srcId="{E9382A1A-7440-43B2-8EF4-85DAFA4CBC80}" destId="{8389C4E5-10B4-438A-B846-13DCB7CE3E41}" srcOrd="2" destOrd="0" parTransId="{06DB8CB3-D56B-44A2-A931-86CC34895AF5}" sibTransId="{A39DD566-03E9-4CF1-B370-F17A6E8C312E}"/>
    <dgm:cxn modelId="{6C96EC37-7628-497B-AFE4-88BFD76BC6AC}" type="presParOf" srcId="{76C98458-E0F1-4180-BA27-4A5D050B6473}" destId="{10523564-31D6-4831-93CC-3ABAA4ECF9C5}" srcOrd="0" destOrd="0" presId="urn:microsoft.com/office/officeart/2018/2/layout/IconVerticalSolidList"/>
    <dgm:cxn modelId="{F2FDE360-2ED4-441D-82A2-2DC521E278BF}" type="presParOf" srcId="{10523564-31D6-4831-93CC-3ABAA4ECF9C5}" destId="{F97DE3C1-638E-4D84-9CB3-29F2D9D06941}" srcOrd="0" destOrd="0" presId="urn:microsoft.com/office/officeart/2018/2/layout/IconVerticalSolidList"/>
    <dgm:cxn modelId="{5B4D0F40-F5E4-4F5C-9961-3E09B034FEB3}" type="presParOf" srcId="{10523564-31D6-4831-93CC-3ABAA4ECF9C5}" destId="{760DA987-2977-4CF4-80BE-F187FCC14ED7}" srcOrd="1" destOrd="0" presId="urn:microsoft.com/office/officeart/2018/2/layout/IconVerticalSolidList"/>
    <dgm:cxn modelId="{CD510045-A334-4F4A-A9C1-9D954FC87040}" type="presParOf" srcId="{10523564-31D6-4831-93CC-3ABAA4ECF9C5}" destId="{82A757A4-F620-43DF-A724-C9AB8D43D0DE}" srcOrd="2" destOrd="0" presId="urn:microsoft.com/office/officeart/2018/2/layout/IconVerticalSolidList"/>
    <dgm:cxn modelId="{FE5FF880-7FEA-403F-B2B0-45A6AB5AC8B0}" type="presParOf" srcId="{10523564-31D6-4831-93CC-3ABAA4ECF9C5}" destId="{39B421F8-2A30-40F4-B05F-E627F64D3C31}" srcOrd="3" destOrd="0" presId="urn:microsoft.com/office/officeart/2018/2/layout/IconVerticalSolidList"/>
    <dgm:cxn modelId="{3067549A-840B-4638-8E13-BEFAA81967A0}" type="presParOf" srcId="{76C98458-E0F1-4180-BA27-4A5D050B6473}" destId="{072B6DF0-BA87-44BD-AE0F-F6E7E9AF8E3E}" srcOrd="1" destOrd="0" presId="urn:microsoft.com/office/officeart/2018/2/layout/IconVerticalSolidList"/>
    <dgm:cxn modelId="{55072297-E3C5-4A19-B28D-F92D5A4F9429}" type="presParOf" srcId="{76C98458-E0F1-4180-BA27-4A5D050B6473}" destId="{231CF080-D838-4B6E-9054-905AB0471BA5}" srcOrd="2" destOrd="0" presId="urn:microsoft.com/office/officeart/2018/2/layout/IconVerticalSolidList"/>
    <dgm:cxn modelId="{30763316-FDB2-4F22-B87D-5522F29EF98E}" type="presParOf" srcId="{231CF080-D838-4B6E-9054-905AB0471BA5}" destId="{9DAB2CE6-2179-4BDF-84C3-ECC2AC43EDD0}" srcOrd="0" destOrd="0" presId="urn:microsoft.com/office/officeart/2018/2/layout/IconVerticalSolidList"/>
    <dgm:cxn modelId="{70764B2F-6C2E-4FB1-8653-565882487904}" type="presParOf" srcId="{231CF080-D838-4B6E-9054-905AB0471BA5}" destId="{925396EF-B020-416E-AC3D-83D5A146175A}" srcOrd="1" destOrd="0" presId="urn:microsoft.com/office/officeart/2018/2/layout/IconVerticalSolidList"/>
    <dgm:cxn modelId="{D379620E-84E3-4C8C-B53C-2C0AEA50D3AD}" type="presParOf" srcId="{231CF080-D838-4B6E-9054-905AB0471BA5}" destId="{6710B8B6-B803-44B3-A35E-B091DAF05FCF}" srcOrd="2" destOrd="0" presId="urn:microsoft.com/office/officeart/2018/2/layout/IconVerticalSolidList"/>
    <dgm:cxn modelId="{1276730D-0BFF-47C0-8BD0-6519BF3A9ECF}" type="presParOf" srcId="{231CF080-D838-4B6E-9054-905AB0471BA5}" destId="{14CC016B-7F43-49FA-A63A-16B9A342139C}" srcOrd="3" destOrd="0" presId="urn:microsoft.com/office/officeart/2018/2/layout/IconVerticalSolidList"/>
    <dgm:cxn modelId="{1E74E07C-C4A7-491D-96D7-7A30AA2B160D}" type="presParOf" srcId="{76C98458-E0F1-4180-BA27-4A5D050B6473}" destId="{327A741E-7972-448D-B390-ECED463E4A83}" srcOrd="3" destOrd="0" presId="urn:microsoft.com/office/officeart/2018/2/layout/IconVerticalSolidList"/>
    <dgm:cxn modelId="{3C3B4BCC-423F-4A76-86DC-C845BF131350}" type="presParOf" srcId="{76C98458-E0F1-4180-BA27-4A5D050B6473}" destId="{60A548EE-3D54-411F-9483-F291346C48F6}" srcOrd="4" destOrd="0" presId="urn:microsoft.com/office/officeart/2018/2/layout/IconVerticalSolidList"/>
    <dgm:cxn modelId="{95949069-B086-4AC1-89AC-9A10E34C19A0}" type="presParOf" srcId="{60A548EE-3D54-411F-9483-F291346C48F6}" destId="{2FC6F3E6-A61F-4628-B212-1253D09FDF34}" srcOrd="0" destOrd="0" presId="urn:microsoft.com/office/officeart/2018/2/layout/IconVerticalSolidList"/>
    <dgm:cxn modelId="{E36D470F-AA94-4966-BF36-928A4DC2E411}" type="presParOf" srcId="{60A548EE-3D54-411F-9483-F291346C48F6}" destId="{7635696F-1BF8-4BC8-B14D-98108D012736}" srcOrd="1" destOrd="0" presId="urn:microsoft.com/office/officeart/2018/2/layout/IconVerticalSolidList"/>
    <dgm:cxn modelId="{80FA78AF-A22A-4010-917F-05E22C99E638}" type="presParOf" srcId="{60A548EE-3D54-411F-9483-F291346C48F6}" destId="{08A0687D-C7D9-468A-8678-68C43EA356DE}" srcOrd="2" destOrd="0" presId="urn:microsoft.com/office/officeart/2018/2/layout/IconVerticalSolidList"/>
    <dgm:cxn modelId="{7DD22C87-9BD2-41D3-9B4B-9DD8E68FFE91}" type="presParOf" srcId="{60A548EE-3D54-411F-9483-F291346C48F6}" destId="{0A9E3D34-CD81-409E-B8CF-33D8E9E7905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97BC9CB-EAB6-43C4-A82E-DA784ABE6D64}" type="doc">
      <dgm:prSet loTypeId="urn:microsoft.com/office/officeart/2008/layout/LinedList" loCatId="list" qsTypeId="urn:microsoft.com/office/officeart/2005/8/quickstyle/simple2" qsCatId="simple" csTypeId="urn:microsoft.com/office/officeart/2005/8/colors/colorful5" csCatId="colorful"/>
      <dgm:spPr/>
      <dgm:t>
        <a:bodyPr/>
        <a:lstStyle/>
        <a:p>
          <a:endParaRPr lang="en-US"/>
        </a:p>
      </dgm:t>
    </dgm:pt>
    <dgm:pt modelId="{30E43D00-2E49-4C21-8581-837F25FF1068}">
      <dgm:prSet/>
      <dgm:spPr/>
      <dgm:t>
        <a:bodyPr/>
        <a:lstStyle/>
        <a:p>
          <a:r>
            <a:rPr lang="en-IN"/>
            <a:t>The main reason for normalizing the relations is removing these anomalies. </a:t>
          </a:r>
          <a:endParaRPr lang="en-US"/>
        </a:p>
      </dgm:t>
    </dgm:pt>
    <dgm:pt modelId="{08EF889A-B28B-40D6-B83F-840C2A5F06D4}" type="parTrans" cxnId="{D3C88C68-1AED-4E74-A5B6-2C20D6C84139}">
      <dgm:prSet/>
      <dgm:spPr/>
      <dgm:t>
        <a:bodyPr/>
        <a:lstStyle/>
        <a:p>
          <a:endParaRPr lang="en-US"/>
        </a:p>
      </dgm:t>
    </dgm:pt>
    <dgm:pt modelId="{25AC42FF-012A-4BB0-BDF3-9E2585B69620}" type="sibTrans" cxnId="{D3C88C68-1AED-4E74-A5B6-2C20D6C84139}">
      <dgm:prSet/>
      <dgm:spPr/>
      <dgm:t>
        <a:bodyPr/>
        <a:lstStyle/>
        <a:p>
          <a:endParaRPr lang="en-US"/>
        </a:p>
      </dgm:t>
    </dgm:pt>
    <dgm:pt modelId="{28922744-C1A0-411E-BCF4-FA65FD087257}">
      <dgm:prSet/>
      <dgm:spPr/>
      <dgm:t>
        <a:bodyPr/>
        <a:lstStyle/>
        <a:p>
          <a:r>
            <a:rPr lang="en-IN"/>
            <a:t>Failure to eliminate anomalies leads to data redundancy and can cause data integrity and other problems as the database grows.</a:t>
          </a:r>
          <a:endParaRPr lang="en-US"/>
        </a:p>
      </dgm:t>
    </dgm:pt>
    <dgm:pt modelId="{C7936D35-25C0-4F65-A90B-E7D7ECD96F24}" type="parTrans" cxnId="{D5655E84-2526-4729-B1F2-9FA36C027C64}">
      <dgm:prSet/>
      <dgm:spPr/>
      <dgm:t>
        <a:bodyPr/>
        <a:lstStyle/>
        <a:p>
          <a:endParaRPr lang="en-US"/>
        </a:p>
      </dgm:t>
    </dgm:pt>
    <dgm:pt modelId="{1A08336D-488C-4F40-81B0-25547FEB9597}" type="sibTrans" cxnId="{D5655E84-2526-4729-B1F2-9FA36C027C64}">
      <dgm:prSet/>
      <dgm:spPr/>
      <dgm:t>
        <a:bodyPr/>
        <a:lstStyle/>
        <a:p>
          <a:endParaRPr lang="en-US"/>
        </a:p>
      </dgm:t>
    </dgm:pt>
    <dgm:pt modelId="{07F5051E-53C7-4537-9299-3398F182C5AB}">
      <dgm:prSet/>
      <dgm:spPr/>
      <dgm:t>
        <a:bodyPr/>
        <a:lstStyle/>
        <a:p>
          <a:r>
            <a:rPr lang="en-IN"/>
            <a:t>Normalization consists of a series of guidelines that helps to guide you in creating a good database structure.</a:t>
          </a:r>
          <a:endParaRPr lang="en-US"/>
        </a:p>
      </dgm:t>
    </dgm:pt>
    <dgm:pt modelId="{B698E881-56E3-44DB-A3B7-903426B05A7F}" type="parTrans" cxnId="{423F7D71-2085-494B-8650-24218F20C339}">
      <dgm:prSet/>
      <dgm:spPr/>
      <dgm:t>
        <a:bodyPr/>
        <a:lstStyle/>
        <a:p>
          <a:endParaRPr lang="en-US"/>
        </a:p>
      </dgm:t>
    </dgm:pt>
    <dgm:pt modelId="{AB6A7ECC-0236-4678-A073-2D3139836D5F}" type="sibTrans" cxnId="{423F7D71-2085-494B-8650-24218F20C339}">
      <dgm:prSet/>
      <dgm:spPr/>
      <dgm:t>
        <a:bodyPr/>
        <a:lstStyle/>
        <a:p>
          <a:endParaRPr lang="en-US"/>
        </a:p>
      </dgm:t>
    </dgm:pt>
    <dgm:pt modelId="{F77B3878-F01A-46B0-8DEE-4B9ADBE5915D}" type="pres">
      <dgm:prSet presAssocID="{997BC9CB-EAB6-43C4-A82E-DA784ABE6D64}" presName="vert0" presStyleCnt="0">
        <dgm:presLayoutVars>
          <dgm:dir/>
          <dgm:animOne val="branch"/>
          <dgm:animLvl val="lvl"/>
        </dgm:presLayoutVars>
      </dgm:prSet>
      <dgm:spPr/>
    </dgm:pt>
    <dgm:pt modelId="{CF4CE2EA-6FAB-407F-AA8C-8485D751647E}" type="pres">
      <dgm:prSet presAssocID="{30E43D00-2E49-4C21-8581-837F25FF1068}" presName="thickLine" presStyleLbl="alignNode1" presStyleIdx="0" presStyleCnt="3"/>
      <dgm:spPr/>
    </dgm:pt>
    <dgm:pt modelId="{A3E68F48-93BA-4AE3-BB63-311F33E37C37}" type="pres">
      <dgm:prSet presAssocID="{30E43D00-2E49-4C21-8581-837F25FF1068}" presName="horz1" presStyleCnt="0"/>
      <dgm:spPr/>
    </dgm:pt>
    <dgm:pt modelId="{AE7C6F9C-AF99-49C5-9DB5-DA4727E951B0}" type="pres">
      <dgm:prSet presAssocID="{30E43D00-2E49-4C21-8581-837F25FF1068}" presName="tx1" presStyleLbl="revTx" presStyleIdx="0" presStyleCnt="3"/>
      <dgm:spPr/>
    </dgm:pt>
    <dgm:pt modelId="{A59B3ECA-4777-41EC-8D03-4E5030619701}" type="pres">
      <dgm:prSet presAssocID="{30E43D00-2E49-4C21-8581-837F25FF1068}" presName="vert1" presStyleCnt="0"/>
      <dgm:spPr/>
    </dgm:pt>
    <dgm:pt modelId="{FDDD2F31-0458-442D-A93C-603DF7D1E6D7}" type="pres">
      <dgm:prSet presAssocID="{28922744-C1A0-411E-BCF4-FA65FD087257}" presName="thickLine" presStyleLbl="alignNode1" presStyleIdx="1" presStyleCnt="3"/>
      <dgm:spPr/>
    </dgm:pt>
    <dgm:pt modelId="{60DB0E36-850D-406C-AE4B-2D5112BA9F8E}" type="pres">
      <dgm:prSet presAssocID="{28922744-C1A0-411E-BCF4-FA65FD087257}" presName="horz1" presStyleCnt="0"/>
      <dgm:spPr/>
    </dgm:pt>
    <dgm:pt modelId="{DDAAC686-87C7-4C0F-96B1-541DF909DFC6}" type="pres">
      <dgm:prSet presAssocID="{28922744-C1A0-411E-BCF4-FA65FD087257}" presName="tx1" presStyleLbl="revTx" presStyleIdx="1" presStyleCnt="3"/>
      <dgm:spPr/>
    </dgm:pt>
    <dgm:pt modelId="{F261106D-0059-4F06-BBAC-411BD3ECB647}" type="pres">
      <dgm:prSet presAssocID="{28922744-C1A0-411E-BCF4-FA65FD087257}" presName="vert1" presStyleCnt="0"/>
      <dgm:spPr/>
    </dgm:pt>
    <dgm:pt modelId="{673EFF7B-913C-451B-ACD6-21357622E858}" type="pres">
      <dgm:prSet presAssocID="{07F5051E-53C7-4537-9299-3398F182C5AB}" presName="thickLine" presStyleLbl="alignNode1" presStyleIdx="2" presStyleCnt="3"/>
      <dgm:spPr/>
    </dgm:pt>
    <dgm:pt modelId="{8A32EE43-F6E4-4163-8AF0-1728C8729D67}" type="pres">
      <dgm:prSet presAssocID="{07F5051E-53C7-4537-9299-3398F182C5AB}" presName="horz1" presStyleCnt="0"/>
      <dgm:spPr/>
    </dgm:pt>
    <dgm:pt modelId="{E677E6FD-C9CC-4A74-A47A-207E41A39E60}" type="pres">
      <dgm:prSet presAssocID="{07F5051E-53C7-4537-9299-3398F182C5AB}" presName="tx1" presStyleLbl="revTx" presStyleIdx="2" presStyleCnt="3"/>
      <dgm:spPr/>
    </dgm:pt>
    <dgm:pt modelId="{33827C9C-08D2-4121-8A3F-756CBEC031BD}" type="pres">
      <dgm:prSet presAssocID="{07F5051E-53C7-4537-9299-3398F182C5AB}" presName="vert1" presStyleCnt="0"/>
      <dgm:spPr/>
    </dgm:pt>
  </dgm:ptLst>
  <dgm:cxnLst>
    <dgm:cxn modelId="{08D67563-4792-4DBE-8A05-44D5A2B73DC3}" type="presOf" srcId="{28922744-C1A0-411E-BCF4-FA65FD087257}" destId="{DDAAC686-87C7-4C0F-96B1-541DF909DFC6}" srcOrd="0" destOrd="0" presId="urn:microsoft.com/office/officeart/2008/layout/LinedList"/>
    <dgm:cxn modelId="{D3C88C68-1AED-4E74-A5B6-2C20D6C84139}" srcId="{997BC9CB-EAB6-43C4-A82E-DA784ABE6D64}" destId="{30E43D00-2E49-4C21-8581-837F25FF1068}" srcOrd="0" destOrd="0" parTransId="{08EF889A-B28B-40D6-B83F-840C2A5F06D4}" sibTransId="{25AC42FF-012A-4BB0-BDF3-9E2585B69620}"/>
    <dgm:cxn modelId="{423F7D71-2085-494B-8650-24218F20C339}" srcId="{997BC9CB-EAB6-43C4-A82E-DA784ABE6D64}" destId="{07F5051E-53C7-4537-9299-3398F182C5AB}" srcOrd="2" destOrd="0" parTransId="{B698E881-56E3-44DB-A3B7-903426B05A7F}" sibTransId="{AB6A7ECC-0236-4678-A073-2D3139836D5F}"/>
    <dgm:cxn modelId="{D5655E84-2526-4729-B1F2-9FA36C027C64}" srcId="{997BC9CB-EAB6-43C4-A82E-DA784ABE6D64}" destId="{28922744-C1A0-411E-BCF4-FA65FD087257}" srcOrd="1" destOrd="0" parTransId="{C7936D35-25C0-4F65-A90B-E7D7ECD96F24}" sibTransId="{1A08336D-488C-4F40-81B0-25547FEB9597}"/>
    <dgm:cxn modelId="{A66F70B5-3FBE-461C-949B-27EA8B7E60DD}" type="presOf" srcId="{997BC9CB-EAB6-43C4-A82E-DA784ABE6D64}" destId="{F77B3878-F01A-46B0-8DEE-4B9ADBE5915D}" srcOrd="0" destOrd="0" presId="urn:microsoft.com/office/officeart/2008/layout/LinedList"/>
    <dgm:cxn modelId="{06E8A6C4-22E4-470C-9654-F12594C9BADB}" type="presOf" srcId="{30E43D00-2E49-4C21-8581-837F25FF1068}" destId="{AE7C6F9C-AF99-49C5-9DB5-DA4727E951B0}" srcOrd="0" destOrd="0" presId="urn:microsoft.com/office/officeart/2008/layout/LinedList"/>
    <dgm:cxn modelId="{AA43C1E6-8172-4AE8-99CE-795728ABA96C}" type="presOf" srcId="{07F5051E-53C7-4537-9299-3398F182C5AB}" destId="{E677E6FD-C9CC-4A74-A47A-207E41A39E60}" srcOrd="0" destOrd="0" presId="urn:microsoft.com/office/officeart/2008/layout/LinedList"/>
    <dgm:cxn modelId="{C339BDC2-4CE5-4297-B39D-66659CEF798C}" type="presParOf" srcId="{F77B3878-F01A-46B0-8DEE-4B9ADBE5915D}" destId="{CF4CE2EA-6FAB-407F-AA8C-8485D751647E}" srcOrd="0" destOrd="0" presId="urn:microsoft.com/office/officeart/2008/layout/LinedList"/>
    <dgm:cxn modelId="{DC46DA83-ECA1-4A59-884C-04628EA055EC}" type="presParOf" srcId="{F77B3878-F01A-46B0-8DEE-4B9ADBE5915D}" destId="{A3E68F48-93BA-4AE3-BB63-311F33E37C37}" srcOrd="1" destOrd="0" presId="urn:microsoft.com/office/officeart/2008/layout/LinedList"/>
    <dgm:cxn modelId="{710293C8-A4D6-4C0D-BDC1-4A1AC812B35A}" type="presParOf" srcId="{A3E68F48-93BA-4AE3-BB63-311F33E37C37}" destId="{AE7C6F9C-AF99-49C5-9DB5-DA4727E951B0}" srcOrd="0" destOrd="0" presId="urn:microsoft.com/office/officeart/2008/layout/LinedList"/>
    <dgm:cxn modelId="{2D72B25D-D7D1-4D38-B305-246C1555698E}" type="presParOf" srcId="{A3E68F48-93BA-4AE3-BB63-311F33E37C37}" destId="{A59B3ECA-4777-41EC-8D03-4E5030619701}" srcOrd="1" destOrd="0" presId="urn:microsoft.com/office/officeart/2008/layout/LinedList"/>
    <dgm:cxn modelId="{87439738-D96B-4292-AC32-0C51BD38C09A}" type="presParOf" srcId="{F77B3878-F01A-46B0-8DEE-4B9ADBE5915D}" destId="{FDDD2F31-0458-442D-A93C-603DF7D1E6D7}" srcOrd="2" destOrd="0" presId="urn:microsoft.com/office/officeart/2008/layout/LinedList"/>
    <dgm:cxn modelId="{2AE8DF57-85A5-4B80-B204-ABDCAE14531E}" type="presParOf" srcId="{F77B3878-F01A-46B0-8DEE-4B9ADBE5915D}" destId="{60DB0E36-850D-406C-AE4B-2D5112BA9F8E}" srcOrd="3" destOrd="0" presId="urn:microsoft.com/office/officeart/2008/layout/LinedList"/>
    <dgm:cxn modelId="{4152FB53-C20A-4127-9ADD-FE68143C4195}" type="presParOf" srcId="{60DB0E36-850D-406C-AE4B-2D5112BA9F8E}" destId="{DDAAC686-87C7-4C0F-96B1-541DF909DFC6}" srcOrd="0" destOrd="0" presId="urn:microsoft.com/office/officeart/2008/layout/LinedList"/>
    <dgm:cxn modelId="{C0C2EC4A-B7AC-447B-8CA8-081E075C16F9}" type="presParOf" srcId="{60DB0E36-850D-406C-AE4B-2D5112BA9F8E}" destId="{F261106D-0059-4F06-BBAC-411BD3ECB647}" srcOrd="1" destOrd="0" presId="urn:microsoft.com/office/officeart/2008/layout/LinedList"/>
    <dgm:cxn modelId="{5DF303FF-CF0A-4B8F-8E50-BD471287BF46}" type="presParOf" srcId="{F77B3878-F01A-46B0-8DEE-4B9ADBE5915D}" destId="{673EFF7B-913C-451B-ACD6-21357622E858}" srcOrd="4" destOrd="0" presId="urn:microsoft.com/office/officeart/2008/layout/LinedList"/>
    <dgm:cxn modelId="{77C16804-D283-47C6-99E8-30CB19D6DE07}" type="presParOf" srcId="{F77B3878-F01A-46B0-8DEE-4B9ADBE5915D}" destId="{8A32EE43-F6E4-4163-8AF0-1728C8729D67}" srcOrd="5" destOrd="0" presId="urn:microsoft.com/office/officeart/2008/layout/LinedList"/>
    <dgm:cxn modelId="{3DC90C75-3079-428E-BE08-FA505B0D1B0C}" type="presParOf" srcId="{8A32EE43-F6E4-4163-8AF0-1728C8729D67}" destId="{E677E6FD-C9CC-4A74-A47A-207E41A39E60}" srcOrd="0" destOrd="0" presId="urn:microsoft.com/office/officeart/2008/layout/LinedList"/>
    <dgm:cxn modelId="{14302076-551A-407D-93C6-5C46A7C2A6C3}" type="presParOf" srcId="{8A32EE43-F6E4-4163-8AF0-1728C8729D67}" destId="{33827C9C-08D2-4121-8A3F-756CBEC031B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DA1AE9E-9FB2-4865-A6CB-032E84C91E62}" type="doc">
      <dgm:prSet loTypeId="urn:microsoft.com/office/officeart/2005/8/layout/vList5" loCatId="list" qsTypeId="urn:microsoft.com/office/officeart/2005/8/quickstyle/simple1" qsCatId="simple" csTypeId="urn:microsoft.com/office/officeart/2005/8/colors/colorful5" csCatId="colorful"/>
      <dgm:spPr/>
      <dgm:t>
        <a:bodyPr/>
        <a:lstStyle/>
        <a:p>
          <a:endParaRPr lang="en-US"/>
        </a:p>
      </dgm:t>
    </dgm:pt>
    <dgm:pt modelId="{065990FD-D79F-42A7-95DC-294685F215AA}">
      <dgm:prSet/>
      <dgm:spPr/>
      <dgm:t>
        <a:bodyPr/>
        <a:lstStyle/>
        <a:p>
          <a:r>
            <a:rPr lang="en-IN" b="1"/>
            <a:t>Insertion Anomaly:</a:t>
          </a:r>
          <a:r>
            <a:rPr lang="en-IN"/>
            <a:t> Insertion Anomaly refers to when one cannot insert a new tuple into a relationship due to lack of data.</a:t>
          </a:r>
          <a:endParaRPr lang="en-US"/>
        </a:p>
      </dgm:t>
    </dgm:pt>
    <dgm:pt modelId="{77616FDD-FA0E-4E68-A924-2DBAD9801F5F}" type="parTrans" cxnId="{D3D31617-0A0B-40C8-9E3E-1004588B62E3}">
      <dgm:prSet/>
      <dgm:spPr/>
      <dgm:t>
        <a:bodyPr/>
        <a:lstStyle/>
        <a:p>
          <a:endParaRPr lang="en-US"/>
        </a:p>
      </dgm:t>
    </dgm:pt>
    <dgm:pt modelId="{C84E8EB9-5567-4510-BBB3-7D32BFBAB0BD}" type="sibTrans" cxnId="{D3D31617-0A0B-40C8-9E3E-1004588B62E3}">
      <dgm:prSet/>
      <dgm:spPr/>
      <dgm:t>
        <a:bodyPr/>
        <a:lstStyle/>
        <a:p>
          <a:endParaRPr lang="en-US"/>
        </a:p>
      </dgm:t>
    </dgm:pt>
    <dgm:pt modelId="{37A488C2-53EE-4232-B2C7-06CE7470BD40}">
      <dgm:prSet/>
      <dgm:spPr/>
      <dgm:t>
        <a:bodyPr/>
        <a:lstStyle/>
        <a:p>
          <a:r>
            <a:rPr lang="en-IN" b="1"/>
            <a:t>Deletion Anomaly:</a:t>
          </a:r>
          <a:r>
            <a:rPr lang="en-IN"/>
            <a:t> The delete anomaly refers to the situation where the deletion of data results in the unintended loss of some other important data.</a:t>
          </a:r>
          <a:endParaRPr lang="en-US"/>
        </a:p>
      </dgm:t>
    </dgm:pt>
    <dgm:pt modelId="{745E2E18-7381-46F8-AD84-F539B2ADA1D6}" type="parTrans" cxnId="{D816EC1C-98FD-4A9F-9137-8FE5C2D1A745}">
      <dgm:prSet/>
      <dgm:spPr/>
      <dgm:t>
        <a:bodyPr/>
        <a:lstStyle/>
        <a:p>
          <a:endParaRPr lang="en-US"/>
        </a:p>
      </dgm:t>
    </dgm:pt>
    <dgm:pt modelId="{D6AE422D-8010-4DA0-8542-D55B3E245C88}" type="sibTrans" cxnId="{D816EC1C-98FD-4A9F-9137-8FE5C2D1A745}">
      <dgm:prSet/>
      <dgm:spPr/>
      <dgm:t>
        <a:bodyPr/>
        <a:lstStyle/>
        <a:p>
          <a:endParaRPr lang="en-US"/>
        </a:p>
      </dgm:t>
    </dgm:pt>
    <dgm:pt modelId="{D02EF152-3EDF-4D5D-A85F-E013B3951A37}">
      <dgm:prSet/>
      <dgm:spPr/>
      <dgm:t>
        <a:bodyPr/>
        <a:lstStyle/>
        <a:p>
          <a:r>
            <a:rPr lang="en-IN" b="1"/>
            <a:t>Updation Anomaly:</a:t>
          </a:r>
          <a:r>
            <a:rPr lang="en-IN"/>
            <a:t> The update anomaly is when an update of a single data value requires multiple rows of data to be updated.</a:t>
          </a:r>
          <a:endParaRPr lang="en-US"/>
        </a:p>
      </dgm:t>
    </dgm:pt>
    <dgm:pt modelId="{515B9263-7681-470F-8AF3-A387021D96DC}" type="parTrans" cxnId="{1BC30460-7737-4F94-B61C-61A780FFA359}">
      <dgm:prSet/>
      <dgm:spPr/>
      <dgm:t>
        <a:bodyPr/>
        <a:lstStyle/>
        <a:p>
          <a:endParaRPr lang="en-US"/>
        </a:p>
      </dgm:t>
    </dgm:pt>
    <dgm:pt modelId="{BE687427-DFA6-4E2B-896A-D42671BF7823}" type="sibTrans" cxnId="{1BC30460-7737-4F94-B61C-61A780FFA359}">
      <dgm:prSet/>
      <dgm:spPr/>
      <dgm:t>
        <a:bodyPr/>
        <a:lstStyle/>
        <a:p>
          <a:endParaRPr lang="en-US"/>
        </a:p>
      </dgm:t>
    </dgm:pt>
    <dgm:pt modelId="{AC19A0FE-3964-4CE6-B5E9-F54345378827}" type="pres">
      <dgm:prSet presAssocID="{FDA1AE9E-9FB2-4865-A6CB-032E84C91E62}" presName="Name0" presStyleCnt="0">
        <dgm:presLayoutVars>
          <dgm:dir/>
          <dgm:animLvl val="lvl"/>
          <dgm:resizeHandles val="exact"/>
        </dgm:presLayoutVars>
      </dgm:prSet>
      <dgm:spPr/>
    </dgm:pt>
    <dgm:pt modelId="{2DDE3796-0C33-4DB8-BED5-BD2585B38DCD}" type="pres">
      <dgm:prSet presAssocID="{065990FD-D79F-42A7-95DC-294685F215AA}" presName="linNode" presStyleCnt="0"/>
      <dgm:spPr/>
    </dgm:pt>
    <dgm:pt modelId="{DA79F71F-C130-416F-A753-A4114592E7D5}" type="pres">
      <dgm:prSet presAssocID="{065990FD-D79F-42A7-95DC-294685F215AA}" presName="parentText" presStyleLbl="node1" presStyleIdx="0" presStyleCnt="3">
        <dgm:presLayoutVars>
          <dgm:chMax val="1"/>
          <dgm:bulletEnabled val="1"/>
        </dgm:presLayoutVars>
      </dgm:prSet>
      <dgm:spPr/>
    </dgm:pt>
    <dgm:pt modelId="{3E2BE648-1532-48F3-BADB-7422CDEAB1EA}" type="pres">
      <dgm:prSet presAssocID="{C84E8EB9-5567-4510-BBB3-7D32BFBAB0BD}" presName="sp" presStyleCnt="0"/>
      <dgm:spPr/>
    </dgm:pt>
    <dgm:pt modelId="{DA68DDAF-20BA-4CA4-91D2-A24305FF1953}" type="pres">
      <dgm:prSet presAssocID="{37A488C2-53EE-4232-B2C7-06CE7470BD40}" presName="linNode" presStyleCnt="0"/>
      <dgm:spPr/>
    </dgm:pt>
    <dgm:pt modelId="{D3B53267-9050-4986-9BB8-31A3747D3CC3}" type="pres">
      <dgm:prSet presAssocID="{37A488C2-53EE-4232-B2C7-06CE7470BD40}" presName="parentText" presStyleLbl="node1" presStyleIdx="1" presStyleCnt="3">
        <dgm:presLayoutVars>
          <dgm:chMax val="1"/>
          <dgm:bulletEnabled val="1"/>
        </dgm:presLayoutVars>
      </dgm:prSet>
      <dgm:spPr/>
    </dgm:pt>
    <dgm:pt modelId="{09CDF8F5-FA47-41EA-9C23-6CC305368EC2}" type="pres">
      <dgm:prSet presAssocID="{D6AE422D-8010-4DA0-8542-D55B3E245C88}" presName="sp" presStyleCnt="0"/>
      <dgm:spPr/>
    </dgm:pt>
    <dgm:pt modelId="{A9D885BB-F32B-4DD8-8051-68A5FC686949}" type="pres">
      <dgm:prSet presAssocID="{D02EF152-3EDF-4D5D-A85F-E013B3951A37}" presName="linNode" presStyleCnt="0"/>
      <dgm:spPr/>
    </dgm:pt>
    <dgm:pt modelId="{5151977B-D9AF-46AD-A7FB-15575BD6754D}" type="pres">
      <dgm:prSet presAssocID="{D02EF152-3EDF-4D5D-A85F-E013B3951A37}" presName="parentText" presStyleLbl="node1" presStyleIdx="2" presStyleCnt="3">
        <dgm:presLayoutVars>
          <dgm:chMax val="1"/>
          <dgm:bulletEnabled val="1"/>
        </dgm:presLayoutVars>
      </dgm:prSet>
      <dgm:spPr/>
    </dgm:pt>
  </dgm:ptLst>
  <dgm:cxnLst>
    <dgm:cxn modelId="{D3D31617-0A0B-40C8-9E3E-1004588B62E3}" srcId="{FDA1AE9E-9FB2-4865-A6CB-032E84C91E62}" destId="{065990FD-D79F-42A7-95DC-294685F215AA}" srcOrd="0" destOrd="0" parTransId="{77616FDD-FA0E-4E68-A924-2DBAD9801F5F}" sibTransId="{C84E8EB9-5567-4510-BBB3-7D32BFBAB0BD}"/>
    <dgm:cxn modelId="{D816EC1C-98FD-4A9F-9137-8FE5C2D1A745}" srcId="{FDA1AE9E-9FB2-4865-A6CB-032E84C91E62}" destId="{37A488C2-53EE-4232-B2C7-06CE7470BD40}" srcOrd="1" destOrd="0" parTransId="{745E2E18-7381-46F8-AD84-F539B2ADA1D6}" sibTransId="{D6AE422D-8010-4DA0-8542-D55B3E245C88}"/>
    <dgm:cxn modelId="{1BC30460-7737-4F94-B61C-61A780FFA359}" srcId="{FDA1AE9E-9FB2-4865-A6CB-032E84C91E62}" destId="{D02EF152-3EDF-4D5D-A85F-E013B3951A37}" srcOrd="2" destOrd="0" parTransId="{515B9263-7681-470F-8AF3-A387021D96DC}" sibTransId="{BE687427-DFA6-4E2B-896A-D42671BF7823}"/>
    <dgm:cxn modelId="{DD0A46B4-A488-48B8-8041-20082608DAC7}" type="presOf" srcId="{D02EF152-3EDF-4D5D-A85F-E013B3951A37}" destId="{5151977B-D9AF-46AD-A7FB-15575BD6754D}" srcOrd="0" destOrd="0" presId="urn:microsoft.com/office/officeart/2005/8/layout/vList5"/>
    <dgm:cxn modelId="{D563C7C4-6893-4919-B54F-C44882F976CE}" type="presOf" srcId="{37A488C2-53EE-4232-B2C7-06CE7470BD40}" destId="{D3B53267-9050-4986-9BB8-31A3747D3CC3}" srcOrd="0" destOrd="0" presId="urn:microsoft.com/office/officeart/2005/8/layout/vList5"/>
    <dgm:cxn modelId="{237F6DCB-FEC3-431F-A1C5-3425AB645F19}" type="presOf" srcId="{FDA1AE9E-9FB2-4865-A6CB-032E84C91E62}" destId="{AC19A0FE-3964-4CE6-B5E9-F54345378827}" srcOrd="0" destOrd="0" presId="urn:microsoft.com/office/officeart/2005/8/layout/vList5"/>
    <dgm:cxn modelId="{6057B1CC-AC69-4AC1-8031-ACEB64284F5B}" type="presOf" srcId="{065990FD-D79F-42A7-95DC-294685F215AA}" destId="{DA79F71F-C130-416F-A753-A4114592E7D5}" srcOrd="0" destOrd="0" presId="urn:microsoft.com/office/officeart/2005/8/layout/vList5"/>
    <dgm:cxn modelId="{7830780F-1012-47C2-986D-F482CA473C84}" type="presParOf" srcId="{AC19A0FE-3964-4CE6-B5E9-F54345378827}" destId="{2DDE3796-0C33-4DB8-BED5-BD2585B38DCD}" srcOrd="0" destOrd="0" presId="urn:microsoft.com/office/officeart/2005/8/layout/vList5"/>
    <dgm:cxn modelId="{B29F5EA1-8B34-447A-B38B-297E04B241EF}" type="presParOf" srcId="{2DDE3796-0C33-4DB8-BED5-BD2585B38DCD}" destId="{DA79F71F-C130-416F-A753-A4114592E7D5}" srcOrd="0" destOrd="0" presId="urn:microsoft.com/office/officeart/2005/8/layout/vList5"/>
    <dgm:cxn modelId="{1BEBC428-1139-4846-9359-4A359BB617EC}" type="presParOf" srcId="{AC19A0FE-3964-4CE6-B5E9-F54345378827}" destId="{3E2BE648-1532-48F3-BADB-7422CDEAB1EA}" srcOrd="1" destOrd="0" presId="urn:microsoft.com/office/officeart/2005/8/layout/vList5"/>
    <dgm:cxn modelId="{25FAA96E-8DB1-42F2-86BB-E6EA9BE6309B}" type="presParOf" srcId="{AC19A0FE-3964-4CE6-B5E9-F54345378827}" destId="{DA68DDAF-20BA-4CA4-91D2-A24305FF1953}" srcOrd="2" destOrd="0" presId="urn:microsoft.com/office/officeart/2005/8/layout/vList5"/>
    <dgm:cxn modelId="{989EE494-A0F1-480F-9E2C-7E0B7EF2490B}" type="presParOf" srcId="{DA68DDAF-20BA-4CA4-91D2-A24305FF1953}" destId="{D3B53267-9050-4986-9BB8-31A3747D3CC3}" srcOrd="0" destOrd="0" presId="urn:microsoft.com/office/officeart/2005/8/layout/vList5"/>
    <dgm:cxn modelId="{22E6B360-1B73-407F-A67D-6EDBA2B906E0}" type="presParOf" srcId="{AC19A0FE-3964-4CE6-B5E9-F54345378827}" destId="{09CDF8F5-FA47-41EA-9C23-6CC305368EC2}" srcOrd="3" destOrd="0" presId="urn:microsoft.com/office/officeart/2005/8/layout/vList5"/>
    <dgm:cxn modelId="{A6230A50-2717-46CC-84EB-D8A8B95B5271}" type="presParOf" srcId="{AC19A0FE-3964-4CE6-B5E9-F54345378827}" destId="{A9D885BB-F32B-4DD8-8051-68A5FC686949}" srcOrd="4" destOrd="0" presId="urn:microsoft.com/office/officeart/2005/8/layout/vList5"/>
    <dgm:cxn modelId="{B6E6F6BD-B2AC-4208-8386-B77443AD66F6}" type="presParOf" srcId="{A9D885BB-F32B-4DD8-8051-68A5FC686949}" destId="{5151977B-D9AF-46AD-A7FB-15575BD6754D}"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EB627E-791A-40E6-8D81-D0735846075E}">
      <dsp:nvSpPr>
        <dsp:cNvPr id="0" name=""/>
        <dsp:cNvSpPr/>
      </dsp:nvSpPr>
      <dsp:spPr>
        <a:xfrm>
          <a:off x="0" y="612005"/>
          <a:ext cx="10753725" cy="112985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95F11B-C871-4311-8AAF-D664ACEFDA48}">
      <dsp:nvSpPr>
        <dsp:cNvPr id="0" name=""/>
        <dsp:cNvSpPr/>
      </dsp:nvSpPr>
      <dsp:spPr>
        <a:xfrm>
          <a:off x="341781" y="866222"/>
          <a:ext cx="621420" cy="621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76FDEB-9301-4905-9FD5-AF644266A2E8}">
      <dsp:nvSpPr>
        <dsp:cNvPr id="0" name=""/>
        <dsp:cNvSpPr/>
      </dsp:nvSpPr>
      <dsp:spPr>
        <a:xfrm>
          <a:off x="1304983" y="612005"/>
          <a:ext cx="9448741" cy="1129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576" tIns="119576" rIns="119576" bIns="119576" numCol="1" spcCol="1270" anchor="ctr" anchorCtr="0">
          <a:noAutofit/>
        </a:bodyPr>
        <a:lstStyle/>
        <a:p>
          <a:pPr marL="0" lvl="0" indent="0" algn="l" defTabSz="1111250">
            <a:lnSpc>
              <a:spcPct val="100000"/>
            </a:lnSpc>
            <a:spcBef>
              <a:spcPct val="0"/>
            </a:spcBef>
            <a:spcAft>
              <a:spcPct val="35000"/>
            </a:spcAft>
            <a:buNone/>
          </a:pPr>
          <a:r>
            <a:rPr lang="en-US" sz="2500" kern="1200"/>
            <a:t>Data is a collection of facts, such as numbers, words, measurements, observations or just descriptions of things.</a:t>
          </a:r>
        </a:p>
      </dsp:txBody>
      <dsp:txXfrm>
        <a:off x="1304983" y="612005"/>
        <a:ext cx="9448741" cy="1129855"/>
      </dsp:txXfrm>
    </dsp:sp>
    <dsp:sp modelId="{63937C8B-E6B3-4E77-B142-864FE22387B2}">
      <dsp:nvSpPr>
        <dsp:cNvPr id="0" name=""/>
        <dsp:cNvSpPr/>
      </dsp:nvSpPr>
      <dsp:spPr>
        <a:xfrm>
          <a:off x="0" y="2024324"/>
          <a:ext cx="10753725" cy="112985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BFC86E-E3FE-4AAA-8021-079EF2BF8538}">
      <dsp:nvSpPr>
        <dsp:cNvPr id="0" name=""/>
        <dsp:cNvSpPr/>
      </dsp:nvSpPr>
      <dsp:spPr>
        <a:xfrm>
          <a:off x="341781" y="2278541"/>
          <a:ext cx="621420" cy="621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7A15EA-2FAA-4FEC-9A87-09E2C0C904E2}">
      <dsp:nvSpPr>
        <dsp:cNvPr id="0" name=""/>
        <dsp:cNvSpPr/>
      </dsp:nvSpPr>
      <dsp:spPr>
        <a:xfrm>
          <a:off x="1304983" y="2024324"/>
          <a:ext cx="9448741" cy="1129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576" tIns="119576" rIns="119576" bIns="119576" numCol="1" spcCol="1270" anchor="ctr" anchorCtr="0">
          <a:noAutofit/>
        </a:bodyPr>
        <a:lstStyle/>
        <a:p>
          <a:pPr marL="0" lvl="0" indent="0" algn="l" defTabSz="1111250">
            <a:lnSpc>
              <a:spcPct val="100000"/>
            </a:lnSpc>
            <a:spcBef>
              <a:spcPct val="0"/>
            </a:spcBef>
            <a:spcAft>
              <a:spcPct val="35000"/>
            </a:spcAft>
            <a:buNone/>
          </a:pPr>
          <a:r>
            <a:rPr lang="en-US" sz="2500" kern="1200"/>
            <a:t>A database is an organized collection of structured information, or data, typically stored electronically in a computer system.</a:t>
          </a:r>
        </a:p>
      </dsp:txBody>
      <dsp:txXfrm>
        <a:off x="1304983" y="2024324"/>
        <a:ext cx="9448741" cy="112985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FB4571-2DAF-4E90-8F33-B0D6130E5124}">
      <dsp:nvSpPr>
        <dsp:cNvPr id="0" name=""/>
        <dsp:cNvSpPr/>
      </dsp:nvSpPr>
      <dsp:spPr>
        <a:xfrm>
          <a:off x="0" y="0"/>
          <a:ext cx="8280368" cy="64786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Normalization helps to minimize data redundancy.</a:t>
          </a:r>
          <a:endParaRPr lang="en-US" sz="2800" kern="1200"/>
        </a:p>
      </dsp:txBody>
      <dsp:txXfrm>
        <a:off x="18975" y="18975"/>
        <a:ext cx="7505475" cy="609912"/>
      </dsp:txXfrm>
    </dsp:sp>
    <dsp:sp modelId="{A29C693B-41D5-484C-98F6-55941848F399}">
      <dsp:nvSpPr>
        <dsp:cNvPr id="0" name=""/>
        <dsp:cNvSpPr/>
      </dsp:nvSpPr>
      <dsp:spPr>
        <a:xfrm>
          <a:off x="618339" y="737842"/>
          <a:ext cx="8280368" cy="647862"/>
        </a:xfrm>
        <a:prstGeom prst="roundRect">
          <a:avLst>
            <a:gd name="adj" fmla="val 10000"/>
          </a:avLst>
        </a:prstGeom>
        <a:solidFill>
          <a:schemeClr val="accent2">
            <a:hueOff val="-381199"/>
            <a:satOff val="-166"/>
            <a:lumOff val="-348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Greater overall database organization.</a:t>
          </a:r>
          <a:endParaRPr lang="en-US" sz="2800" kern="1200"/>
        </a:p>
      </dsp:txBody>
      <dsp:txXfrm>
        <a:off x="637314" y="756817"/>
        <a:ext cx="7202968" cy="609912"/>
      </dsp:txXfrm>
    </dsp:sp>
    <dsp:sp modelId="{95D3F229-75E0-47CD-A3BE-34F2387D232C}">
      <dsp:nvSpPr>
        <dsp:cNvPr id="0" name=""/>
        <dsp:cNvSpPr/>
      </dsp:nvSpPr>
      <dsp:spPr>
        <a:xfrm>
          <a:off x="1236678" y="1475685"/>
          <a:ext cx="8280368" cy="647862"/>
        </a:xfrm>
        <a:prstGeom prst="roundRect">
          <a:avLst>
            <a:gd name="adj" fmla="val 10000"/>
          </a:avLst>
        </a:prstGeom>
        <a:solidFill>
          <a:schemeClr val="accent2">
            <a:hueOff val="-762398"/>
            <a:satOff val="-331"/>
            <a:lumOff val="-696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Data consistency within the database.</a:t>
          </a:r>
          <a:endParaRPr lang="en-US" sz="2800" kern="1200"/>
        </a:p>
      </dsp:txBody>
      <dsp:txXfrm>
        <a:off x="1255653" y="1494660"/>
        <a:ext cx="7202968" cy="609912"/>
      </dsp:txXfrm>
    </dsp:sp>
    <dsp:sp modelId="{85314489-7218-47FD-9DB0-C7F03A65D8F4}">
      <dsp:nvSpPr>
        <dsp:cNvPr id="0" name=""/>
        <dsp:cNvSpPr/>
      </dsp:nvSpPr>
      <dsp:spPr>
        <a:xfrm>
          <a:off x="1855017" y="2213528"/>
          <a:ext cx="8280368" cy="647862"/>
        </a:xfrm>
        <a:prstGeom prst="roundRect">
          <a:avLst>
            <a:gd name="adj" fmla="val 10000"/>
          </a:avLst>
        </a:prstGeom>
        <a:solidFill>
          <a:schemeClr val="accent2">
            <a:hueOff val="-1143597"/>
            <a:satOff val="-497"/>
            <a:lumOff val="-1044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Much more flexible database design.</a:t>
          </a:r>
          <a:endParaRPr lang="en-US" sz="2800" kern="1200"/>
        </a:p>
      </dsp:txBody>
      <dsp:txXfrm>
        <a:off x="1873992" y="2232503"/>
        <a:ext cx="7202968" cy="609912"/>
      </dsp:txXfrm>
    </dsp:sp>
    <dsp:sp modelId="{57B263D3-AB4A-4552-933D-7F7A517C975B}">
      <dsp:nvSpPr>
        <dsp:cNvPr id="0" name=""/>
        <dsp:cNvSpPr/>
      </dsp:nvSpPr>
      <dsp:spPr>
        <a:xfrm>
          <a:off x="2473356" y="2951371"/>
          <a:ext cx="8280368" cy="647862"/>
        </a:xfrm>
        <a:prstGeom prst="roundRect">
          <a:avLst>
            <a:gd name="adj" fmla="val 10000"/>
          </a:avLst>
        </a:prstGeom>
        <a:solidFill>
          <a:schemeClr val="accent2">
            <a:hueOff val="-1524796"/>
            <a:satOff val="-662"/>
            <a:lumOff val="-1392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Enforces the concept of relational integrity.</a:t>
          </a:r>
          <a:endParaRPr lang="en-US" sz="2800" kern="1200"/>
        </a:p>
      </dsp:txBody>
      <dsp:txXfrm>
        <a:off x="2492331" y="2970346"/>
        <a:ext cx="7202968" cy="609912"/>
      </dsp:txXfrm>
    </dsp:sp>
    <dsp:sp modelId="{8053B4C7-E6EE-4CA7-BBD9-4F97A1E14752}">
      <dsp:nvSpPr>
        <dsp:cNvPr id="0" name=""/>
        <dsp:cNvSpPr/>
      </dsp:nvSpPr>
      <dsp:spPr>
        <a:xfrm>
          <a:off x="7859257" y="473299"/>
          <a:ext cx="421110" cy="42111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7954007" y="473299"/>
        <a:ext cx="231610" cy="316885"/>
      </dsp:txXfrm>
    </dsp:sp>
    <dsp:sp modelId="{5B3ADFE5-EF3F-42F3-9B9A-F62D7F29F698}">
      <dsp:nvSpPr>
        <dsp:cNvPr id="0" name=""/>
        <dsp:cNvSpPr/>
      </dsp:nvSpPr>
      <dsp:spPr>
        <a:xfrm>
          <a:off x="8477597" y="1211142"/>
          <a:ext cx="421110" cy="421110"/>
        </a:xfrm>
        <a:prstGeom prst="downArrow">
          <a:avLst>
            <a:gd name="adj1" fmla="val 55000"/>
            <a:gd name="adj2" fmla="val 45000"/>
          </a:avLst>
        </a:prstGeom>
        <a:solidFill>
          <a:schemeClr val="accent2">
            <a:tint val="40000"/>
            <a:alpha val="90000"/>
            <a:hueOff val="-599391"/>
            <a:satOff val="-2072"/>
            <a:lumOff val="-985"/>
            <a:alphaOff val="0"/>
          </a:schemeClr>
        </a:solidFill>
        <a:ln w="12700" cap="flat" cmpd="sng" algn="ctr">
          <a:solidFill>
            <a:schemeClr val="accent2">
              <a:tint val="40000"/>
              <a:alpha val="90000"/>
              <a:hueOff val="-599391"/>
              <a:satOff val="-2072"/>
              <a:lumOff val="-9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8572347" y="1211142"/>
        <a:ext cx="231610" cy="316885"/>
      </dsp:txXfrm>
    </dsp:sp>
    <dsp:sp modelId="{727D30A7-861A-4D1B-806B-D8E93AE77323}">
      <dsp:nvSpPr>
        <dsp:cNvPr id="0" name=""/>
        <dsp:cNvSpPr/>
      </dsp:nvSpPr>
      <dsp:spPr>
        <a:xfrm>
          <a:off x="9095936" y="1938187"/>
          <a:ext cx="421110" cy="421110"/>
        </a:xfrm>
        <a:prstGeom prst="downArrow">
          <a:avLst>
            <a:gd name="adj1" fmla="val 55000"/>
            <a:gd name="adj2" fmla="val 45000"/>
          </a:avLst>
        </a:prstGeom>
        <a:solidFill>
          <a:schemeClr val="accent2">
            <a:tint val="40000"/>
            <a:alpha val="90000"/>
            <a:hueOff val="-1198783"/>
            <a:satOff val="-4143"/>
            <a:lumOff val="-1970"/>
            <a:alphaOff val="0"/>
          </a:schemeClr>
        </a:solidFill>
        <a:ln w="12700" cap="flat" cmpd="sng" algn="ctr">
          <a:solidFill>
            <a:schemeClr val="accent2">
              <a:tint val="40000"/>
              <a:alpha val="90000"/>
              <a:hueOff val="-1198783"/>
              <a:satOff val="-4143"/>
              <a:lumOff val="-197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9190686" y="1938187"/>
        <a:ext cx="231610" cy="316885"/>
      </dsp:txXfrm>
    </dsp:sp>
    <dsp:sp modelId="{EF151E81-E0A1-4B1E-9C29-B07B78518A84}">
      <dsp:nvSpPr>
        <dsp:cNvPr id="0" name=""/>
        <dsp:cNvSpPr/>
      </dsp:nvSpPr>
      <dsp:spPr>
        <a:xfrm>
          <a:off x="9714275" y="2683228"/>
          <a:ext cx="421110" cy="421110"/>
        </a:xfrm>
        <a:prstGeom prst="downArrow">
          <a:avLst>
            <a:gd name="adj1" fmla="val 55000"/>
            <a:gd name="adj2" fmla="val 45000"/>
          </a:avLst>
        </a:prstGeom>
        <a:solidFill>
          <a:schemeClr val="accent2">
            <a:tint val="40000"/>
            <a:alpha val="90000"/>
            <a:hueOff val="-1798174"/>
            <a:satOff val="-6215"/>
            <a:lumOff val="-2955"/>
            <a:alphaOff val="0"/>
          </a:schemeClr>
        </a:solidFill>
        <a:ln w="12700" cap="flat" cmpd="sng" algn="ctr">
          <a:solidFill>
            <a:schemeClr val="accent2">
              <a:tint val="40000"/>
              <a:alpha val="90000"/>
              <a:hueOff val="-1798174"/>
              <a:satOff val="-6215"/>
              <a:lumOff val="-29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9809025" y="2683228"/>
        <a:ext cx="231610" cy="31688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55F700-1D66-4D6F-BC9B-8A0EA5AEF926}">
      <dsp:nvSpPr>
        <dsp:cNvPr id="0" name=""/>
        <dsp:cNvSpPr/>
      </dsp:nvSpPr>
      <dsp:spPr>
        <a:xfrm>
          <a:off x="210" y="277922"/>
          <a:ext cx="2536156" cy="3043388"/>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0516" tIns="0" rIns="250516" bIns="330200" numCol="1" spcCol="1270" anchor="t" anchorCtr="0">
          <a:noAutofit/>
        </a:bodyPr>
        <a:lstStyle/>
        <a:p>
          <a:pPr marL="0" lvl="0" indent="0" algn="l" defTabSz="755650">
            <a:lnSpc>
              <a:spcPct val="90000"/>
            </a:lnSpc>
            <a:spcBef>
              <a:spcPct val="0"/>
            </a:spcBef>
            <a:spcAft>
              <a:spcPct val="35000"/>
            </a:spcAft>
            <a:buNone/>
          </a:pPr>
          <a:r>
            <a:rPr lang="en-IN" sz="1700" kern="1200"/>
            <a:t>You cannot start building the database before knowing what the user needs.</a:t>
          </a:r>
          <a:endParaRPr lang="en-US" sz="1700" kern="1200"/>
        </a:p>
      </dsp:txBody>
      <dsp:txXfrm>
        <a:off x="210" y="1495278"/>
        <a:ext cx="2536156" cy="1826032"/>
      </dsp:txXfrm>
    </dsp:sp>
    <dsp:sp modelId="{0F8772BB-FEE4-4D4F-B92E-F1DFE5E7E683}">
      <dsp:nvSpPr>
        <dsp:cNvPr id="0" name=""/>
        <dsp:cNvSpPr/>
      </dsp:nvSpPr>
      <dsp:spPr>
        <a:xfrm>
          <a:off x="210" y="277922"/>
          <a:ext cx="2536156" cy="1217355"/>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0516" tIns="165100" rIns="250516" bIns="165100" numCol="1" spcCol="1270" anchor="ctr" anchorCtr="0">
          <a:noAutofit/>
        </a:bodyPr>
        <a:lstStyle/>
        <a:p>
          <a:pPr marL="0" lvl="0" indent="0" algn="l" defTabSz="2800350">
            <a:lnSpc>
              <a:spcPct val="90000"/>
            </a:lnSpc>
            <a:spcBef>
              <a:spcPct val="0"/>
            </a:spcBef>
            <a:spcAft>
              <a:spcPct val="35000"/>
            </a:spcAft>
            <a:buNone/>
          </a:pPr>
          <a:r>
            <a:rPr lang="en-US" sz="6300" kern="1200"/>
            <a:t>01</a:t>
          </a:r>
        </a:p>
      </dsp:txBody>
      <dsp:txXfrm>
        <a:off x="210" y="277922"/>
        <a:ext cx="2536156" cy="1217355"/>
      </dsp:txXfrm>
    </dsp:sp>
    <dsp:sp modelId="{7CF26B90-B627-45AD-9BAC-C5895DE2C857}">
      <dsp:nvSpPr>
        <dsp:cNvPr id="0" name=""/>
        <dsp:cNvSpPr/>
      </dsp:nvSpPr>
      <dsp:spPr>
        <a:xfrm>
          <a:off x="2739259" y="277922"/>
          <a:ext cx="2536156" cy="3043388"/>
        </a:xfrm>
        <a:prstGeom prst="rect">
          <a:avLst/>
        </a:prstGeom>
        <a:solidFill>
          <a:schemeClr val="accent2">
            <a:hueOff val="-508265"/>
            <a:satOff val="-221"/>
            <a:lumOff val="-4640"/>
            <a:alphaOff val="0"/>
          </a:schemeClr>
        </a:solidFill>
        <a:ln w="12700" cap="flat" cmpd="sng" algn="ctr">
          <a:solidFill>
            <a:schemeClr val="accent2">
              <a:hueOff val="-508265"/>
              <a:satOff val="-221"/>
              <a:lumOff val="-464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0516" tIns="0" rIns="250516" bIns="330200" numCol="1" spcCol="1270" anchor="t" anchorCtr="0">
          <a:noAutofit/>
        </a:bodyPr>
        <a:lstStyle/>
        <a:p>
          <a:pPr marL="0" lvl="0" indent="0" algn="l" defTabSz="755650">
            <a:lnSpc>
              <a:spcPct val="90000"/>
            </a:lnSpc>
            <a:spcBef>
              <a:spcPct val="0"/>
            </a:spcBef>
            <a:spcAft>
              <a:spcPct val="35000"/>
            </a:spcAft>
            <a:buNone/>
          </a:pPr>
          <a:r>
            <a:rPr lang="en-IN" sz="1700" kern="1200"/>
            <a:t>The performance degrades when normalizing the relations to higher normal forms, i.e., 4NF, 5NF.</a:t>
          </a:r>
          <a:endParaRPr lang="en-US" sz="1700" kern="1200"/>
        </a:p>
      </dsp:txBody>
      <dsp:txXfrm>
        <a:off x="2739259" y="1495278"/>
        <a:ext cx="2536156" cy="1826032"/>
      </dsp:txXfrm>
    </dsp:sp>
    <dsp:sp modelId="{9251BAD9-4F9B-4A7B-BDC2-46F078405EAC}">
      <dsp:nvSpPr>
        <dsp:cNvPr id="0" name=""/>
        <dsp:cNvSpPr/>
      </dsp:nvSpPr>
      <dsp:spPr>
        <a:xfrm>
          <a:off x="2739259" y="277922"/>
          <a:ext cx="2536156" cy="1217355"/>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0516" tIns="165100" rIns="250516" bIns="165100" numCol="1" spcCol="1270" anchor="ctr" anchorCtr="0">
          <a:noAutofit/>
        </a:bodyPr>
        <a:lstStyle/>
        <a:p>
          <a:pPr marL="0" lvl="0" indent="0" algn="l" defTabSz="2800350">
            <a:lnSpc>
              <a:spcPct val="90000"/>
            </a:lnSpc>
            <a:spcBef>
              <a:spcPct val="0"/>
            </a:spcBef>
            <a:spcAft>
              <a:spcPct val="35000"/>
            </a:spcAft>
            <a:buNone/>
          </a:pPr>
          <a:r>
            <a:rPr lang="en-US" sz="6300" kern="1200"/>
            <a:t>02</a:t>
          </a:r>
        </a:p>
      </dsp:txBody>
      <dsp:txXfrm>
        <a:off x="2739259" y="277922"/>
        <a:ext cx="2536156" cy="1217355"/>
      </dsp:txXfrm>
    </dsp:sp>
    <dsp:sp modelId="{23FFC491-A9D2-4D63-B353-D823056693F8}">
      <dsp:nvSpPr>
        <dsp:cNvPr id="0" name=""/>
        <dsp:cNvSpPr/>
      </dsp:nvSpPr>
      <dsp:spPr>
        <a:xfrm>
          <a:off x="5478308" y="277922"/>
          <a:ext cx="2536156" cy="3043388"/>
        </a:xfrm>
        <a:prstGeom prst="rect">
          <a:avLst/>
        </a:prstGeom>
        <a:solidFill>
          <a:schemeClr val="accent2">
            <a:hueOff val="-1016531"/>
            <a:satOff val="-441"/>
            <a:lumOff val="-9281"/>
            <a:alphaOff val="0"/>
          </a:schemeClr>
        </a:solidFill>
        <a:ln w="12700" cap="flat" cmpd="sng" algn="ctr">
          <a:solidFill>
            <a:schemeClr val="accent2">
              <a:hueOff val="-1016531"/>
              <a:satOff val="-441"/>
              <a:lumOff val="-928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0516" tIns="0" rIns="250516" bIns="330200" numCol="1" spcCol="1270" anchor="t" anchorCtr="0">
          <a:noAutofit/>
        </a:bodyPr>
        <a:lstStyle/>
        <a:p>
          <a:pPr marL="0" lvl="0" indent="0" algn="l" defTabSz="755650">
            <a:lnSpc>
              <a:spcPct val="90000"/>
            </a:lnSpc>
            <a:spcBef>
              <a:spcPct val="0"/>
            </a:spcBef>
            <a:spcAft>
              <a:spcPct val="35000"/>
            </a:spcAft>
            <a:buNone/>
          </a:pPr>
          <a:r>
            <a:rPr lang="en-IN" sz="1700" kern="1200"/>
            <a:t>It is very time-consuming and difficult to normalize relations of a higher degree.</a:t>
          </a:r>
          <a:endParaRPr lang="en-US" sz="1700" kern="1200"/>
        </a:p>
      </dsp:txBody>
      <dsp:txXfrm>
        <a:off x="5478308" y="1495278"/>
        <a:ext cx="2536156" cy="1826032"/>
      </dsp:txXfrm>
    </dsp:sp>
    <dsp:sp modelId="{C687DAE0-A47A-4935-BC35-459FDC9B2E56}">
      <dsp:nvSpPr>
        <dsp:cNvPr id="0" name=""/>
        <dsp:cNvSpPr/>
      </dsp:nvSpPr>
      <dsp:spPr>
        <a:xfrm>
          <a:off x="5478308" y="277922"/>
          <a:ext cx="2536156" cy="1217355"/>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0516" tIns="165100" rIns="250516" bIns="165100" numCol="1" spcCol="1270" anchor="ctr" anchorCtr="0">
          <a:noAutofit/>
        </a:bodyPr>
        <a:lstStyle/>
        <a:p>
          <a:pPr marL="0" lvl="0" indent="0" algn="l" defTabSz="2800350">
            <a:lnSpc>
              <a:spcPct val="90000"/>
            </a:lnSpc>
            <a:spcBef>
              <a:spcPct val="0"/>
            </a:spcBef>
            <a:spcAft>
              <a:spcPct val="35000"/>
            </a:spcAft>
            <a:buNone/>
          </a:pPr>
          <a:r>
            <a:rPr lang="en-US" sz="6300" kern="1200"/>
            <a:t>03</a:t>
          </a:r>
        </a:p>
      </dsp:txBody>
      <dsp:txXfrm>
        <a:off x="5478308" y="277922"/>
        <a:ext cx="2536156" cy="1217355"/>
      </dsp:txXfrm>
    </dsp:sp>
    <dsp:sp modelId="{BEAC57D3-DE0B-4228-909A-FDD2D07AF8C7}">
      <dsp:nvSpPr>
        <dsp:cNvPr id="0" name=""/>
        <dsp:cNvSpPr/>
      </dsp:nvSpPr>
      <dsp:spPr>
        <a:xfrm>
          <a:off x="8217358" y="277922"/>
          <a:ext cx="2536156" cy="3043388"/>
        </a:xfrm>
        <a:prstGeom prst="rect">
          <a:avLst/>
        </a:prstGeom>
        <a:solidFill>
          <a:schemeClr val="accent2">
            <a:hueOff val="-1524796"/>
            <a:satOff val="-662"/>
            <a:lumOff val="-13921"/>
            <a:alphaOff val="0"/>
          </a:schemeClr>
        </a:solidFill>
        <a:ln w="12700" cap="flat" cmpd="sng" algn="ctr">
          <a:solidFill>
            <a:schemeClr val="accent2">
              <a:hueOff val="-1524796"/>
              <a:satOff val="-662"/>
              <a:lumOff val="-1392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0516" tIns="0" rIns="250516" bIns="330200" numCol="1" spcCol="1270" anchor="t" anchorCtr="0">
          <a:noAutofit/>
        </a:bodyPr>
        <a:lstStyle/>
        <a:p>
          <a:pPr marL="0" lvl="0" indent="0" algn="l" defTabSz="755650">
            <a:lnSpc>
              <a:spcPct val="90000"/>
            </a:lnSpc>
            <a:spcBef>
              <a:spcPct val="0"/>
            </a:spcBef>
            <a:spcAft>
              <a:spcPct val="35000"/>
            </a:spcAft>
            <a:buNone/>
          </a:pPr>
          <a:r>
            <a:rPr lang="en-IN" sz="1700" kern="1200"/>
            <a:t>Careless decomposition may lead to a bad database design, leading to serious problems.</a:t>
          </a:r>
          <a:endParaRPr lang="en-US" sz="1700" kern="1200"/>
        </a:p>
      </dsp:txBody>
      <dsp:txXfrm>
        <a:off x="8217358" y="1495278"/>
        <a:ext cx="2536156" cy="1826032"/>
      </dsp:txXfrm>
    </dsp:sp>
    <dsp:sp modelId="{21CDE91B-CC4C-46BA-82BD-EEAB1618C348}">
      <dsp:nvSpPr>
        <dsp:cNvPr id="0" name=""/>
        <dsp:cNvSpPr/>
      </dsp:nvSpPr>
      <dsp:spPr>
        <a:xfrm>
          <a:off x="8217358" y="277922"/>
          <a:ext cx="2536156" cy="1217355"/>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0516" tIns="165100" rIns="250516" bIns="165100" numCol="1" spcCol="1270" anchor="ctr" anchorCtr="0">
          <a:noAutofit/>
        </a:bodyPr>
        <a:lstStyle/>
        <a:p>
          <a:pPr marL="0" lvl="0" indent="0" algn="l" defTabSz="2800350">
            <a:lnSpc>
              <a:spcPct val="90000"/>
            </a:lnSpc>
            <a:spcBef>
              <a:spcPct val="0"/>
            </a:spcBef>
            <a:spcAft>
              <a:spcPct val="35000"/>
            </a:spcAft>
            <a:buNone/>
          </a:pPr>
          <a:r>
            <a:rPr lang="en-US" sz="6300" kern="1200"/>
            <a:t>04</a:t>
          </a:r>
        </a:p>
      </dsp:txBody>
      <dsp:txXfrm>
        <a:off x="8217358" y="277922"/>
        <a:ext cx="2536156" cy="12173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4F0E0-1665-4A34-8C89-DF08F6BA2C7D}">
      <dsp:nvSpPr>
        <dsp:cNvPr id="0" name=""/>
        <dsp:cNvSpPr/>
      </dsp:nvSpPr>
      <dsp:spPr>
        <a:xfrm>
          <a:off x="0" y="60262"/>
          <a:ext cx="6254724" cy="1708181"/>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a:t>Books &amp; Papers</a:t>
          </a:r>
        </a:p>
      </dsp:txBody>
      <dsp:txXfrm>
        <a:off x="83387" y="143649"/>
        <a:ext cx="6087950" cy="1541407"/>
      </dsp:txXfrm>
    </dsp:sp>
    <dsp:sp modelId="{F574FA3C-0AAA-4115-A312-BA95EEB89E61}">
      <dsp:nvSpPr>
        <dsp:cNvPr id="0" name=""/>
        <dsp:cNvSpPr/>
      </dsp:nvSpPr>
      <dsp:spPr>
        <a:xfrm>
          <a:off x="0" y="1892284"/>
          <a:ext cx="6254724" cy="1708181"/>
        </a:xfrm>
        <a:prstGeom prst="roundRect">
          <a:avLst/>
        </a:prstGeom>
        <a:solidFill>
          <a:schemeClr val="accent2">
            <a:hueOff val="-762398"/>
            <a:satOff val="-331"/>
            <a:lumOff val="-6961"/>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a:t>Flat file / Text files (File Management System)</a:t>
          </a:r>
        </a:p>
      </dsp:txBody>
      <dsp:txXfrm>
        <a:off x="83387" y="1975671"/>
        <a:ext cx="6087950" cy="1541407"/>
      </dsp:txXfrm>
    </dsp:sp>
    <dsp:sp modelId="{82B754E3-3E31-40B9-9396-E45AD3A77EB9}">
      <dsp:nvSpPr>
        <dsp:cNvPr id="0" name=""/>
        <dsp:cNvSpPr/>
      </dsp:nvSpPr>
      <dsp:spPr>
        <a:xfrm>
          <a:off x="0" y="3724305"/>
          <a:ext cx="6254724" cy="1708181"/>
        </a:xfrm>
        <a:prstGeom prst="roundRect">
          <a:avLst/>
        </a:prstGeom>
        <a:solidFill>
          <a:schemeClr val="accent2">
            <a:hueOff val="-1524796"/>
            <a:satOff val="-662"/>
            <a:lumOff val="-13921"/>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US" sz="4300" kern="1200"/>
            <a:t>DBMS / Database (Software)</a:t>
          </a:r>
        </a:p>
      </dsp:txBody>
      <dsp:txXfrm>
        <a:off x="83387" y="3807692"/>
        <a:ext cx="6087950" cy="15414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6623F-40BE-40EE-8495-3657108082EF}">
      <dsp:nvSpPr>
        <dsp:cNvPr id="0" name=""/>
        <dsp:cNvSpPr/>
      </dsp:nvSpPr>
      <dsp:spPr>
        <a:xfrm>
          <a:off x="0" y="892571"/>
          <a:ext cx="6254724" cy="164782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22ECF0-CF2E-40AA-9871-B7A65911A51C}">
      <dsp:nvSpPr>
        <dsp:cNvPr id="0" name=""/>
        <dsp:cNvSpPr/>
      </dsp:nvSpPr>
      <dsp:spPr>
        <a:xfrm>
          <a:off x="498467" y="1263332"/>
          <a:ext cx="906303" cy="9063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63FA7E-A1F3-4CBE-9B71-A8DF787D4AEE}">
      <dsp:nvSpPr>
        <dsp:cNvPr id="0" name=""/>
        <dsp:cNvSpPr/>
      </dsp:nvSpPr>
      <dsp:spPr>
        <a:xfrm>
          <a:off x="1903237" y="892571"/>
          <a:ext cx="4351486" cy="1647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395" tIns="174395" rIns="174395" bIns="174395" numCol="1" spcCol="1270" anchor="ctr" anchorCtr="0">
          <a:noAutofit/>
        </a:bodyPr>
        <a:lstStyle/>
        <a:p>
          <a:pPr marL="0" lvl="0" indent="0" algn="l" defTabSz="800100">
            <a:lnSpc>
              <a:spcPct val="90000"/>
            </a:lnSpc>
            <a:spcBef>
              <a:spcPct val="0"/>
            </a:spcBef>
            <a:spcAft>
              <a:spcPct val="35000"/>
            </a:spcAft>
            <a:buNone/>
          </a:pPr>
          <a:r>
            <a:rPr lang="en-IN" sz="1800" kern="1200"/>
            <a:t>DBMS provides an interface to perform various operations like database creation, storing data in it, updating data, creating a table in the database and a lot more.</a:t>
          </a:r>
          <a:endParaRPr lang="en-US" sz="1800" kern="1200"/>
        </a:p>
      </dsp:txBody>
      <dsp:txXfrm>
        <a:off x="1903237" y="892571"/>
        <a:ext cx="4351486" cy="1647825"/>
      </dsp:txXfrm>
    </dsp:sp>
    <dsp:sp modelId="{942A0A31-CE32-4AAA-8DD4-77D46AC0D6B7}">
      <dsp:nvSpPr>
        <dsp:cNvPr id="0" name=""/>
        <dsp:cNvSpPr/>
      </dsp:nvSpPr>
      <dsp:spPr>
        <a:xfrm>
          <a:off x="0" y="2952353"/>
          <a:ext cx="6254724" cy="164782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D5A90D-6294-4F6B-BC22-875980A865C2}">
      <dsp:nvSpPr>
        <dsp:cNvPr id="0" name=""/>
        <dsp:cNvSpPr/>
      </dsp:nvSpPr>
      <dsp:spPr>
        <a:xfrm>
          <a:off x="498467" y="3323113"/>
          <a:ext cx="906303" cy="9063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4B8954-DDF8-49A7-936A-FCF448BCF129}">
      <dsp:nvSpPr>
        <dsp:cNvPr id="0" name=""/>
        <dsp:cNvSpPr/>
      </dsp:nvSpPr>
      <dsp:spPr>
        <a:xfrm>
          <a:off x="1903237" y="2952353"/>
          <a:ext cx="4351486" cy="1647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395" tIns="174395" rIns="174395" bIns="174395" numCol="1" spcCol="1270" anchor="ctr" anchorCtr="0">
          <a:noAutofit/>
        </a:bodyPr>
        <a:lstStyle/>
        <a:p>
          <a:pPr marL="0" lvl="0" indent="0" algn="l" defTabSz="800100">
            <a:lnSpc>
              <a:spcPct val="90000"/>
            </a:lnSpc>
            <a:spcBef>
              <a:spcPct val="0"/>
            </a:spcBef>
            <a:spcAft>
              <a:spcPct val="35000"/>
            </a:spcAft>
            <a:buNone/>
          </a:pPr>
          <a:r>
            <a:rPr lang="en-IN" sz="1800" kern="1200"/>
            <a:t>It provides protection and security to the database. In the case of multiple users, it also maintains data consistency.</a:t>
          </a:r>
          <a:endParaRPr lang="en-US" sz="1800" kern="1200"/>
        </a:p>
      </dsp:txBody>
      <dsp:txXfrm>
        <a:off x="1903237" y="2952353"/>
        <a:ext cx="4351486" cy="16478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96707D-E6B0-4E8E-AB84-3B09E32822E3}">
      <dsp:nvSpPr>
        <dsp:cNvPr id="0" name=""/>
        <dsp:cNvSpPr/>
      </dsp:nvSpPr>
      <dsp:spPr>
        <a:xfrm>
          <a:off x="0" y="117722"/>
          <a:ext cx="6254724" cy="1275446"/>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kern="1200"/>
            <a:t>Data Definition:</a:t>
          </a:r>
          <a:r>
            <a:rPr lang="en-IN" sz="1800" kern="1200"/>
            <a:t> It is used for creation, modification, and removal of definition that defines the organization of data in the database.</a:t>
          </a:r>
          <a:endParaRPr lang="en-US" sz="1800" kern="1200"/>
        </a:p>
      </dsp:txBody>
      <dsp:txXfrm>
        <a:off x="62262" y="179984"/>
        <a:ext cx="6130200" cy="1150922"/>
      </dsp:txXfrm>
    </dsp:sp>
    <dsp:sp modelId="{EBEC961E-134E-46C3-84D1-0CBBBB863230}">
      <dsp:nvSpPr>
        <dsp:cNvPr id="0" name=""/>
        <dsp:cNvSpPr/>
      </dsp:nvSpPr>
      <dsp:spPr>
        <a:xfrm>
          <a:off x="0" y="1445008"/>
          <a:ext cx="6254724" cy="1275446"/>
        </a:xfrm>
        <a:prstGeom prst="roundRect">
          <a:avLst/>
        </a:prstGeom>
        <a:solidFill>
          <a:schemeClr val="accent2">
            <a:hueOff val="-508265"/>
            <a:satOff val="-221"/>
            <a:lumOff val="-464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kern="1200"/>
            <a:t>Data Updation:</a:t>
          </a:r>
          <a:r>
            <a:rPr lang="en-IN" sz="1800" kern="1200"/>
            <a:t> It is used for the insertion, modification, and deletion of the actual data in the database.</a:t>
          </a:r>
          <a:endParaRPr lang="en-US" sz="1800" kern="1200"/>
        </a:p>
      </dsp:txBody>
      <dsp:txXfrm>
        <a:off x="62262" y="1507270"/>
        <a:ext cx="6130200" cy="1150922"/>
      </dsp:txXfrm>
    </dsp:sp>
    <dsp:sp modelId="{38D4298D-AE12-469B-874F-1FEA345E9618}">
      <dsp:nvSpPr>
        <dsp:cNvPr id="0" name=""/>
        <dsp:cNvSpPr/>
      </dsp:nvSpPr>
      <dsp:spPr>
        <a:xfrm>
          <a:off x="0" y="2772295"/>
          <a:ext cx="6254724" cy="1275446"/>
        </a:xfrm>
        <a:prstGeom prst="roundRect">
          <a:avLst/>
        </a:prstGeom>
        <a:solidFill>
          <a:schemeClr val="accent2">
            <a:hueOff val="-1016531"/>
            <a:satOff val="-441"/>
            <a:lumOff val="-9281"/>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kern="1200"/>
            <a:t>Data Retrieval:</a:t>
          </a:r>
          <a:r>
            <a:rPr lang="en-IN" sz="1800" kern="1200"/>
            <a:t> It is used to retrieve the data from the database which can be used by applications for various purposes.</a:t>
          </a:r>
          <a:endParaRPr lang="en-US" sz="1800" kern="1200"/>
        </a:p>
      </dsp:txBody>
      <dsp:txXfrm>
        <a:off x="62262" y="2834557"/>
        <a:ext cx="6130200" cy="1150922"/>
      </dsp:txXfrm>
    </dsp:sp>
    <dsp:sp modelId="{FED35192-AEEE-4AA9-8098-C36E166E3414}">
      <dsp:nvSpPr>
        <dsp:cNvPr id="0" name=""/>
        <dsp:cNvSpPr/>
      </dsp:nvSpPr>
      <dsp:spPr>
        <a:xfrm>
          <a:off x="0" y="4099581"/>
          <a:ext cx="6254724" cy="1275446"/>
        </a:xfrm>
        <a:prstGeom prst="roundRect">
          <a:avLst/>
        </a:prstGeom>
        <a:solidFill>
          <a:schemeClr val="accent2">
            <a:hueOff val="-1524796"/>
            <a:satOff val="-662"/>
            <a:lumOff val="-13921"/>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kern="1200"/>
            <a:t>User Administration:</a:t>
          </a:r>
          <a:r>
            <a:rPr lang="en-IN" sz="1800" kern="1200"/>
            <a:t> It is used for registering and monitoring users, maintain data integrity, enforcing data security, dealing with concurrency control, monitoring performance and recovering information corrupted by unexpected failure.</a:t>
          </a:r>
          <a:endParaRPr lang="en-US" sz="1800" kern="1200"/>
        </a:p>
      </dsp:txBody>
      <dsp:txXfrm>
        <a:off x="62262" y="4161843"/>
        <a:ext cx="6130200" cy="11509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C88D00-FB18-44D6-9F32-251D7BAFE118}">
      <dsp:nvSpPr>
        <dsp:cNvPr id="0" name=""/>
        <dsp:cNvSpPr/>
      </dsp:nvSpPr>
      <dsp:spPr>
        <a:xfrm>
          <a:off x="3675" y="589547"/>
          <a:ext cx="1990069" cy="11940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Relational model</a:t>
          </a:r>
        </a:p>
      </dsp:txBody>
      <dsp:txXfrm>
        <a:off x="3675" y="589547"/>
        <a:ext cx="1990069" cy="1194041"/>
      </dsp:txXfrm>
    </dsp:sp>
    <dsp:sp modelId="{02EAB1C8-20F3-458B-93E9-CE681641B411}">
      <dsp:nvSpPr>
        <dsp:cNvPr id="0" name=""/>
        <dsp:cNvSpPr/>
      </dsp:nvSpPr>
      <dsp:spPr>
        <a:xfrm>
          <a:off x="2192751" y="589547"/>
          <a:ext cx="1990069" cy="11940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Hierarchical database model</a:t>
          </a:r>
        </a:p>
      </dsp:txBody>
      <dsp:txXfrm>
        <a:off x="2192751" y="589547"/>
        <a:ext cx="1990069" cy="1194041"/>
      </dsp:txXfrm>
    </dsp:sp>
    <dsp:sp modelId="{DA506389-C4DC-4E60-BD12-269AF4AD76B2}">
      <dsp:nvSpPr>
        <dsp:cNvPr id="0" name=""/>
        <dsp:cNvSpPr/>
      </dsp:nvSpPr>
      <dsp:spPr>
        <a:xfrm>
          <a:off x="4381827" y="589547"/>
          <a:ext cx="1990069" cy="11940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Network model</a:t>
          </a:r>
        </a:p>
      </dsp:txBody>
      <dsp:txXfrm>
        <a:off x="4381827" y="589547"/>
        <a:ext cx="1990069" cy="1194041"/>
      </dsp:txXfrm>
    </dsp:sp>
    <dsp:sp modelId="{4150B7A5-B35A-4738-98CF-0BBDCE926A6F}">
      <dsp:nvSpPr>
        <dsp:cNvPr id="0" name=""/>
        <dsp:cNvSpPr/>
      </dsp:nvSpPr>
      <dsp:spPr>
        <a:xfrm>
          <a:off x="6570904" y="589547"/>
          <a:ext cx="1990069" cy="11940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Object-oriented database model</a:t>
          </a:r>
        </a:p>
      </dsp:txBody>
      <dsp:txXfrm>
        <a:off x="6570904" y="589547"/>
        <a:ext cx="1990069" cy="1194041"/>
      </dsp:txXfrm>
    </dsp:sp>
    <dsp:sp modelId="{F8BDAF8D-951C-440A-BA8A-73BBF85E849C}">
      <dsp:nvSpPr>
        <dsp:cNvPr id="0" name=""/>
        <dsp:cNvSpPr/>
      </dsp:nvSpPr>
      <dsp:spPr>
        <a:xfrm>
          <a:off x="8759980" y="589547"/>
          <a:ext cx="1990069" cy="11940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Entity-relationship model</a:t>
          </a:r>
        </a:p>
      </dsp:txBody>
      <dsp:txXfrm>
        <a:off x="8759980" y="589547"/>
        <a:ext cx="1990069" cy="1194041"/>
      </dsp:txXfrm>
    </dsp:sp>
    <dsp:sp modelId="{CD334A4B-E70E-483F-B2BB-7578355D0BB2}">
      <dsp:nvSpPr>
        <dsp:cNvPr id="0" name=""/>
        <dsp:cNvSpPr/>
      </dsp:nvSpPr>
      <dsp:spPr>
        <a:xfrm>
          <a:off x="1098213" y="1982595"/>
          <a:ext cx="1990069" cy="11940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Document model</a:t>
          </a:r>
        </a:p>
      </dsp:txBody>
      <dsp:txXfrm>
        <a:off x="1098213" y="1982595"/>
        <a:ext cx="1990069" cy="1194041"/>
      </dsp:txXfrm>
    </dsp:sp>
    <dsp:sp modelId="{4F9C8B3A-FD39-43E9-9C8F-E52C0251ECA2}">
      <dsp:nvSpPr>
        <dsp:cNvPr id="0" name=""/>
        <dsp:cNvSpPr/>
      </dsp:nvSpPr>
      <dsp:spPr>
        <a:xfrm>
          <a:off x="3287289" y="1982595"/>
          <a:ext cx="1990069" cy="11940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Entity-attribute-value model</a:t>
          </a:r>
        </a:p>
      </dsp:txBody>
      <dsp:txXfrm>
        <a:off x="3287289" y="1982595"/>
        <a:ext cx="1990069" cy="1194041"/>
      </dsp:txXfrm>
    </dsp:sp>
    <dsp:sp modelId="{EC435356-B371-4710-85BE-61EC96F91D08}">
      <dsp:nvSpPr>
        <dsp:cNvPr id="0" name=""/>
        <dsp:cNvSpPr/>
      </dsp:nvSpPr>
      <dsp:spPr>
        <a:xfrm>
          <a:off x="5476365" y="1982595"/>
          <a:ext cx="1990069" cy="11940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Star schema</a:t>
          </a:r>
        </a:p>
      </dsp:txBody>
      <dsp:txXfrm>
        <a:off x="5476365" y="1982595"/>
        <a:ext cx="1990069" cy="1194041"/>
      </dsp:txXfrm>
    </dsp:sp>
    <dsp:sp modelId="{2D52D1BD-F0C6-45F2-AC6F-589E5AE3CA14}">
      <dsp:nvSpPr>
        <dsp:cNvPr id="0" name=""/>
        <dsp:cNvSpPr/>
      </dsp:nvSpPr>
      <dsp:spPr>
        <a:xfrm>
          <a:off x="7665442" y="1982595"/>
          <a:ext cx="1990069" cy="11940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The object-relational model, which combines the two that make up its name</a:t>
          </a:r>
        </a:p>
      </dsp:txBody>
      <dsp:txXfrm>
        <a:off x="7665442" y="1982595"/>
        <a:ext cx="1990069" cy="119404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D5796F-5B10-431D-A71F-E6F7AB9FF2C3}">
      <dsp:nvSpPr>
        <dsp:cNvPr id="0" name=""/>
        <dsp:cNvSpPr/>
      </dsp:nvSpPr>
      <dsp:spPr>
        <a:xfrm>
          <a:off x="687141" y="755533"/>
          <a:ext cx="1061823" cy="10618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DB363B-E4A7-43FD-A413-2541ED7522E0}">
      <dsp:nvSpPr>
        <dsp:cNvPr id="0" name=""/>
        <dsp:cNvSpPr/>
      </dsp:nvSpPr>
      <dsp:spPr>
        <a:xfrm>
          <a:off x="38249" y="2155651"/>
          <a:ext cx="2359607"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a:t>It is a system where the data elements have a one to many relationship (1: N). Here data is organized like a tree which is similar to a folder structure in your computer system.</a:t>
          </a:r>
          <a:endParaRPr lang="en-US" sz="1100" kern="1200"/>
        </a:p>
      </dsp:txBody>
      <dsp:txXfrm>
        <a:off x="38249" y="2155651"/>
        <a:ext cx="2359607" cy="855000"/>
      </dsp:txXfrm>
    </dsp:sp>
    <dsp:sp modelId="{99CB29BF-5067-46E1-9366-C505085436D7}">
      <dsp:nvSpPr>
        <dsp:cNvPr id="0" name=""/>
        <dsp:cNvSpPr/>
      </dsp:nvSpPr>
      <dsp:spPr>
        <a:xfrm>
          <a:off x="3459681" y="755533"/>
          <a:ext cx="1061823" cy="10618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E96954-D51B-4398-B4AA-AFF2455ED228}">
      <dsp:nvSpPr>
        <dsp:cNvPr id="0" name=""/>
        <dsp:cNvSpPr/>
      </dsp:nvSpPr>
      <dsp:spPr>
        <a:xfrm>
          <a:off x="2810789" y="2155651"/>
          <a:ext cx="2359607"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a:t>The hierarchy starts from the root node, connecting all the child nodes to the parent node.</a:t>
          </a:r>
          <a:endParaRPr lang="en-US" sz="1100" kern="1200"/>
        </a:p>
      </dsp:txBody>
      <dsp:txXfrm>
        <a:off x="2810789" y="2155651"/>
        <a:ext cx="2359607" cy="855000"/>
      </dsp:txXfrm>
    </dsp:sp>
    <dsp:sp modelId="{0CE8EE78-9267-4798-8EC9-89F5E9401B43}">
      <dsp:nvSpPr>
        <dsp:cNvPr id="0" name=""/>
        <dsp:cNvSpPr/>
      </dsp:nvSpPr>
      <dsp:spPr>
        <a:xfrm>
          <a:off x="6232220" y="755533"/>
          <a:ext cx="1061823" cy="10618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71A09E-40CC-4D7F-8924-669BA5E24949}">
      <dsp:nvSpPr>
        <dsp:cNvPr id="0" name=""/>
        <dsp:cNvSpPr/>
      </dsp:nvSpPr>
      <dsp:spPr>
        <a:xfrm>
          <a:off x="5583328" y="2155651"/>
          <a:ext cx="2359607"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a:t>It is used in industry on mainframe platforms.</a:t>
          </a:r>
          <a:endParaRPr lang="en-US" sz="1100" kern="1200"/>
        </a:p>
      </dsp:txBody>
      <dsp:txXfrm>
        <a:off x="5583328" y="2155651"/>
        <a:ext cx="2359607" cy="855000"/>
      </dsp:txXfrm>
    </dsp:sp>
    <dsp:sp modelId="{F8E1ACB0-6E2A-4A9F-8875-296B5AABF68A}">
      <dsp:nvSpPr>
        <dsp:cNvPr id="0" name=""/>
        <dsp:cNvSpPr/>
      </dsp:nvSpPr>
      <dsp:spPr>
        <a:xfrm>
          <a:off x="9004759" y="755533"/>
          <a:ext cx="1061823" cy="10618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93EB74-A815-4E10-9C74-6E3471AFB7B1}">
      <dsp:nvSpPr>
        <dsp:cNvPr id="0" name=""/>
        <dsp:cNvSpPr/>
      </dsp:nvSpPr>
      <dsp:spPr>
        <a:xfrm>
          <a:off x="8355867" y="2155651"/>
          <a:ext cx="2359607"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a:t>For example− IMS(IBM), Windows registry (Microsoft).</a:t>
          </a:r>
          <a:endParaRPr lang="en-US" sz="1100" kern="1200"/>
        </a:p>
      </dsp:txBody>
      <dsp:txXfrm>
        <a:off x="8355867" y="2155651"/>
        <a:ext cx="2359607" cy="855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7DE3C1-638E-4D84-9CB3-29F2D9D06941}">
      <dsp:nvSpPr>
        <dsp:cNvPr id="0" name=""/>
        <dsp:cNvSpPr/>
      </dsp:nvSpPr>
      <dsp:spPr>
        <a:xfrm>
          <a:off x="0" y="670"/>
          <a:ext cx="6254724" cy="1568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0DA987-2977-4CF4-80BE-F187FCC14ED7}">
      <dsp:nvSpPr>
        <dsp:cNvPr id="0" name=""/>
        <dsp:cNvSpPr/>
      </dsp:nvSpPr>
      <dsp:spPr>
        <a:xfrm>
          <a:off x="474614" y="353689"/>
          <a:ext cx="862935" cy="8629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9B421F8-2A30-40F4-B05F-E627F64D3C31}">
      <dsp:nvSpPr>
        <dsp:cNvPr id="0" name=""/>
        <dsp:cNvSpPr/>
      </dsp:nvSpPr>
      <dsp:spPr>
        <a:xfrm>
          <a:off x="1812164" y="670"/>
          <a:ext cx="4442559" cy="1568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050" tIns="166050" rIns="166050" bIns="166050" numCol="1" spcCol="1270" anchor="ctr" anchorCtr="0">
          <a:noAutofit/>
        </a:bodyPr>
        <a:lstStyle/>
        <a:p>
          <a:pPr marL="0" lvl="0" indent="0" algn="l" defTabSz="800100">
            <a:lnSpc>
              <a:spcPct val="90000"/>
            </a:lnSpc>
            <a:spcBef>
              <a:spcPct val="0"/>
            </a:spcBef>
            <a:spcAft>
              <a:spcPct val="35000"/>
            </a:spcAft>
            <a:buNone/>
          </a:pPr>
          <a:r>
            <a:rPr lang="en-IN" sz="1800" kern="1200"/>
            <a:t>A Network database management system is a system where the data elements maintain one to one relationship (1: 1) or many to many relationship (N: N).</a:t>
          </a:r>
          <a:endParaRPr lang="en-US" sz="1800" kern="1200"/>
        </a:p>
      </dsp:txBody>
      <dsp:txXfrm>
        <a:off x="1812164" y="670"/>
        <a:ext cx="4442559" cy="1568973"/>
      </dsp:txXfrm>
    </dsp:sp>
    <dsp:sp modelId="{9DAB2CE6-2179-4BDF-84C3-ECC2AC43EDD0}">
      <dsp:nvSpPr>
        <dsp:cNvPr id="0" name=""/>
        <dsp:cNvSpPr/>
      </dsp:nvSpPr>
      <dsp:spPr>
        <a:xfrm>
          <a:off x="0" y="1961888"/>
          <a:ext cx="6254724" cy="1568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5396EF-B020-416E-AC3D-83D5A146175A}">
      <dsp:nvSpPr>
        <dsp:cNvPr id="0" name=""/>
        <dsp:cNvSpPr/>
      </dsp:nvSpPr>
      <dsp:spPr>
        <a:xfrm>
          <a:off x="474614" y="2314907"/>
          <a:ext cx="862935" cy="8629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4CC016B-7F43-49FA-A63A-16B9A342139C}">
      <dsp:nvSpPr>
        <dsp:cNvPr id="0" name=""/>
        <dsp:cNvSpPr/>
      </dsp:nvSpPr>
      <dsp:spPr>
        <a:xfrm>
          <a:off x="1812164" y="1961888"/>
          <a:ext cx="4442559" cy="1568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050" tIns="166050" rIns="166050" bIns="166050" numCol="1" spcCol="1270" anchor="ctr" anchorCtr="0">
          <a:noAutofit/>
        </a:bodyPr>
        <a:lstStyle/>
        <a:p>
          <a:pPr marL="0" lvl="0" indent="0" algn="l" defTabSz="800100">
            <a:lnSpc>
              <a:spcPct val="90000"/>
            </a:lnSpc>
            <a:spcBef>
              <a:spcPct val="0"/>
            </a:spcBef>
            <a:spcAft>
              <a:spcPct val="35000"/>
            </a:spcAft>
            <a:buNone/>
          </a:pPr>
          <a:r>
            <a:rPr lang="en-IN" sz="1800" kern="1200"/>
            <a:t>It also has a hierarchical structure, but the data is organized like a graph and it is allowed to have more than one parent for one child record.</a:t>
          </a:r>
          <a:endParaRPr lang="en-US" sz="1800" kern="1200"/>
        </a:p>
      </dsp:txBody>
      <dsp:txXfrm>
        <a:off x="1812164" y="1961888"/>
        <a:ext cx="4442559" cy="1568973"/>
      </dsp:txXfrm>
    </dsp:sp>
    <dsp:sp modelId="{2FC6F3E6-A61F-4628-B212-1253D09FDF34}">
      <dsp:nvSpPr>
        <dsp:cNvPr id="0" name=""/>
        <dsp:cNvSpPr/>
      </dsp:nvSpPr>
      <dsp:spPr>
        <a:xfrm>
          <a:off x="0" y="3923105"/>
          <a:ext cx="6254724" cy="1568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35696F-1BF8-4BC8-B14D-98108D012736}">
      <dsp:nvSpPr>
        <dsp:cNvPr id="0" name=""/>
        <dsp:cNvSpPr/>
      </dsp:nvSpPr>
      <dsp:spPr>
        <a:xfrm>
          <a:off x="474614" y="4276124"/>
          <a:ext cx="862935" cy="8629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9E3D34-CD81-409E-B8CF-33D8E9E7905F}">
      <dsp:nvSpPr>
        <dsp:cNvPr id="0" name=""/>
        <dsp:cNvSpPr/>
      </dsp:nvSpPr>
      <dsp:spPr>
        <a:xfrm>
          <a:off x="1812164" y="3923105"/>
          <a:ext cx="4442559" cy="1568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050" tIns="166050" rIns="166050" bIns="166050" numCol="1" spcCol="1270" anchor="ctr" anchorCtr="0">
          <a:noAutofit/>
        </a:bodyPr>
        <a:lstStyle/>
        <a:p>
          <a:pPr marL="0" lvl="0" indent="0" algn="l" defTabSz="800100">
            <a:lnSpc>
              <a:spcPct val="90000"/>
            </a:lnSpc>
            <a:spcBef>
              <a:spcPct val="0"/>
            </a:spcBef>
            <a:spcAft>
              <a:spcPct val="35000"/>
            </a:spcAft>
            <a:buNone/>
          </a:pPr>
          <a:r>
            <a:rPr lang="en-IN" sz="1800" b="1" kern="1200"/>
            <a:t>Example: </a:t>
          </a:r>
          <a:r>
            <a:rPr lang="en-IN" sz="1800" kern="1200"/>
            <a:t>Teachers can teach in multiple departments.</a:t>
          </a:r>
          <a:endParaRPr lang="en-US" sz="1800" kern="1200"/>
        </a:p>
      </dsp:txBody>
      <dsp:txXfrm>
        <a:off x="1812164" y="3923105"/>
        <a:ext cx="4442559" cy="156897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4CE2EA-6FAB-407F-AA8C-8485D751647E}">
      <dsp:nvSpPr>
        <dsp:cNvPr id="0" name=""/>
        <dsp:cNvSpPr/>
      </dsp:nvSpPr>
      <dsp:spPr>
        <a:xfrm>
          <a:off x="0" y="2682"/>
          <a:ext cx="625472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E7C6F9C-AF99-49C5-9DB5-DA4727E951B0}">
      <dsp:nvSpPr>
        <dsp:cNvPr id="0" name=""/>
        <dsp:cNvSpPr/>
      </dsp:nvSpPr>
      <dsp:spPr>
        <a:xfrm>
          <a:off x="0" y="2682"/>
          <a:ext cx="6254724" cy="1829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kern="1200"/>
            <a:t>The main reason for normalizing the relations is removing these anomalies. </a:t>
          </a:r>
          <a:endParaRPr lang="en-US" sz="2800" kern="1200"/>
        </a:p>
      </dsp:txBody>
      <dsp:txXfrm>
        <a:off x="0" y="2682"/>
        <a:ext cx="6254724" cy="1829128"/>
      </dsp:txXfrm>
    </dsp:sp>
    <dsp:sp modelId="{FDDD2F31-0458-442D-A93C-603DF7D1E6D7}">
      <dsp:nvSpPr>
        <dsp:cNvPr id="0" name=""/>
        <dsp:cNvSpPr/>
      </dsp:nvSpPr>
      <dsp:spPr>
        <a:xfrm>
          <a:off x="0" y="1831810"/>
          <a:ext cx="6254724" cy="0"/>
        </a:xfrm>
        <a:prstGeom prst="line">
          <a:avLst/>
        </a:prstGeom>
        <a:solidFill>
          <a:schemeClr val="accent5">
            <a:hueOff val="2430022"/>
            <a:satOff val="859"/>
            <a:lumOff val="7647"/>
            <a:alphaOff val="0"/>
          </a:schemeClr>
        </a:solidFill>
        <a:ln w="12700" cap="flat" cmpd="sng" algn="ctr">
          <a:solidFill>
            <a:schemeClr val="accent5">
              <a:hueOff val="2430022"/>
              <a:satOff val="859"/>
              <a:lumOff val="764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DDAAC686-87C7-4C0F-96B1-541DF909DFC6}">
      <dsp:nvSpPr>
        <dsp:cNvPr id="0" name=""/>
        <dsp:cNvSpPr/>
      </dsp:nvSpPr>
      <dsp:spPr>
        <a:xfrm>
          <a:off x="0" y="1831810"/>
          <a:ext cx="6254724" cy="1829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kern="1200"/>
            <a:t>Failure to eliminate anomalies leads to data redundancy and can cause data integrity and other problems as the database grows.</a:t>
          </a:r>
          <a:endParaRPr lang="en-US" sz="2800" kern="1200"/>
        </a:p>
      </dsp:txBody>
      <dsp:txXfrm>
        <a:off x="0" y="1831810"/>
        <a:ext cx="6254724" cy="1829128"/>
      </dsp:txXfrm>
    </dsp:sp>
    <dsp:sp modelId="{673EFF7B-913C-451B-ACD6-21357622E858}">
      <dsp:nvSpPr>
        <dsp:cNvPr id="0" name=""/>
        <dsp:cNvSpPr/>
      </dsp:nvSpPr>
      <dsp:spPr>
        <a:xfrm>
          <a:off x="0" y="3660939"/>
          <a:ext cx="6254724" cy="0"/>
        </a:xfrm>
        <a:prstGeom prst="line">
          <a:avLst/>
        </a:prstGeom>
        <a:solidFill>
          <a:schemeClr val="accent5">
            <a:hueOff val="4860045"/>
            <a:satOff val="1718"/>
            <a:lumOff val="15294"/>
            <a:alphaOff val="0"/>
          </a:schemeClr>
        </a:solidFill>
        <a:ln w="12700" cap="flat" cmpd="sng" algn="ctr">
          <a:solidFill>
            <a:schemeClr val="accent5">
              <a:hueOff val="4860045"/>
              <a:satOff val="1718"/>
              <a:lumOff val="15294"/>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677E6FD-C9CC-4A74-A47A-207E41A39E60}">
      <dsp:nvSpPr>
        <dsp:cNvPr id="0" name=""/>
        <dsp:cNvSpPr/>
      </dsp:nvSpPr>
      <dsp:spPr>
        <a:xfrm>
          <a:off x="0" y="3660939"/>
          <a:ext cx="6254724" cy="1829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kern="1200"/>
            <a:t>Normalization consists of a series of guidelines that helps to guide you in creating a good database structure.</a:t>
          </a:r>
          <a:endParaRPr lang="en-US" sz="2800" kern="1200"/>
        </a:p>
      </dsp:txBody>
      <dsp:txXfrm>
        <a:off x="0" y="3660939"/>
        <a:ext cx="6254724" cy="182912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79F71F-C130-416F-A753-A4114592E7D5}">
      <dsp:nvSpPr>
        <dsp:cNvPr id="0" name=""/>
        <dsp:cNvSpPr/>
      </dsp:nvSpPr>
      <dsp:spPr>
        <a:xfrm>
          <a:off x="3441191" y="1757"/>
          <a:ext cx="3871341" cy="115990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700" b="1" kern="1200"/>
            <a:t>Insertion Anomaly:</a:t>
          </a:r>
          <a:r>
            <a:rPr lang="en-IN" sz="1700" kern="1200"/>
            <a:t> Insertion Anomaly refers to when one cannot insert a new tuple into a relationship due to lack of data.</a:t>
          </a:r>
          <a:endParaRPr lang="en-US" sz="1700" kern="1200"/>
        </a:p>
      </dsp:txBody>
      <dsp:txXfrm>
        <a:off x="3497813" y="58379"/>
        <a:ext cx="3758097" cy="1046665"/>
      </dsp:txXfrm>
    </dsp:sp>
    <dsp:sp modelId="{D3B53267-9050-4986-9BB8-31A3747D3CC3}">
      <dsp:nvSpPr>
        <dsp:cNvPr id="0" name=""/>
        <dsp:cNvSpPr/>
      </dsp:nvSpPr>
      <dsp:spPr>
        <a:xfrm>
          <a:off x="3441191" y="1219662"/>
          <a:ext cx="3871341" cy="1159909"/>
        </a:xfrm>
        <a:prstGeom prst="roundRect">
          <a:avLst/>
        </a:prstGeom>
        <a:solidFill>
          <a:schemeClr val="accent5">
            <a:hueOff val="2430022"/>
            <a:satOff val="859"/>
            <a:lumOff val="764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700" b="1" kern="1200"/>
            <a:t>Deletion Anomaly:</a:t>
          </a:r>
          <a:r>
            <a:rPr lang="en-IN" sz="1700" kern="1200"/>
            <a:t> The delete anomaly refers to the situation where the deletion of data results in the unintended loss of some other important data.</a:t>
          </a:r>
          <a:endParaRPr lang="en-US" sz="1700" kern="1200"/>
        </a:p>
      </dsp:txBody>
      <dsp:txXfrm>
        <a:off x="3497813" y="1276284"/>
        <a:ext cx="3758097" cy="1046665"/>
      </dsp:txXfrm>
    </dsp:sp>
    <dsp:sp modelId="{5151977B-D9AF-46AD-A7FB-15575BD6754D}">
      <dsp:nvSpPr>
        <dsp:cNvPr id="0" name=""/>
        <dsp:cNvSpPr/>
      </dsp:nvSpPr>
      <dsp:spPr>
        <a:xfrm>
          <a:off x="3441191" y="2437567"/>
          <a:ext cx="3871341" cy="1159909"/>
        </a:xfrm>
        <a:prstGeom prst="roundRect">
          <a:avLst/>
        </a:prstGeom>
        <a:solidFill>
          <a:schemeClr val="accent5">
            <a:hueOff val="4860045"/>
            <a:satOff val="1718"/>
            <a:lumOff val="1529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700" b="1" kern="1200"/>
            <a:t>Updation Anomaly:</a:t>
          </a:r>
          <a:r>
            <a:rPr lang="en-IN" sz="1700" kern="1200"/>
            <a:t> The update anomaly is when an update of a single data value requires multiple rows of data to be updated.</a:t>
          </a:r>
          <a:endParaRPr lang="en-US" sz="1700" kern="1200"/>
        </a:p>
      </dsp:txBody>
      <dsp:txXfrm>
        <a:off x="3497813" y="2494189"/>
        <a:ext cx="3758097" cy="104666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15T06:19:28.296"/>
    </inkml:context>
    <inkml:brush xml:id="br0">
      <inkml:brushProperty name="width" value="0.1" units="cm"/>
      <inkml:brushProperty name="height" value="0.1" units="cm"/>
      <inkml:brushProperty name="color" value="#E71224"/>
    </inkml:brush>
  </inkml:definitions>
  <inkml:trace contextRef="#ctx0" brushRef="#br0">9472 4768 16383 0 0,'0'0'0'0'0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15T06:19:28.351"/>
    </inkml:context>
    <inkml:brush xml:id="br0">
      <inkml:brushProperty name="width" value="0.35" units="cm"/>
      <inkml:brushProperty name="height" value="0.35" units="cm"/>
      <inkml:brushProperty name="color" value="#33CCFF"/>
    </inkml:brush>
  </inkml:definitions>
  <inkml:trace contextRef="#ctx0" brushRef="#br0">23523 5721 16383 0 0,'-4'18'0'0'0,"-7"40"0"0"0,-6 56 0 0 0,-9 56 0 0 0,-1 45 0 0 0,0 10 0 0 0,5 8 0 0 0,6 12 0 0 0,5-13 0 0 0,5-22 0 0 0,4-14 0 0 0,6 1 0 0 0,3-9 0 0 0,5-13 0 0 0,0-4 0 0 0,-2-7 0 0 0,2-18 0 0 0,-1-15 0 0 0,-2-20 0 0 0,-3-20 0 0 0,-2-21 0 0 0,-2-17 0 0 0,-2-14 0 0 0,0-8 0 0 0,5-9 0 0 0,0-4 0 0 0,1-1 0 0 0,3 2 0 0 0,5 2 0 0 0,0 8 0 0 0,7 7 0 0 0,14 21 0 0 0,10 11 0 0 0,8 7 0 0 0,7 5 0 0 0,9 3 0 0 0,1 6 0 0 0,4-2 0 0 0,-3-8 0 0 0,-8-11 0 0 0,-5-9 0 0 0,-3-9 0 0 0,-3-9 0 0 0,1-7 0 0 0,0-4 0 0 0,0-7 0 0 0,1-3 0 0 0,5-5 0 0 0,1-5 0 0 0,-4-4 0 0 0,-7-3 0 0 0,-2-3 0 0 0,-1 0 0 0 0,2-1 0 0 0,-3 0 0 0 0,1-4 0 0 0,6-7 0 0 0,-1-5 0 0 0,5-10 0 0 0,2-4 0 0 0,1-2 0 0 0,-5 0 0 0 0,-8-4 0 0 0,4-4 0 0 0,6-11 0 0 0,4 1 0 0 0,-5-2 0 0 0,-1 0 0 0 0,-1-11 0 0 0,0-8 0 0 0,0-1 0 0 0,-4 3 0 0 0,-1-2 0 0 0,0-11 0 0 0,-2-6 0 0 0,-1-6 0 0 0,-3-15 0 0 0,-3-12 0 0 0,-5-5 0 0 0,-7 2 0 0 0,-9 11 0 0 0,-7 8 0 0 0,-6 7 0 0 0,-3 11 0 0 0,-7 12 0 0 0,-3-1 0 0 0,-9 4 0 0 0,-1 5 0 0 0,-4 0 0 0 0,-1-3 0 0 0,-2-3 0 0 0,-2-3 0 0 0,0-2 0 0 0,-1-2 0 0 0,-4-6 0 0 0,-7-7 0 0 0,-6-6 0 0 0,-4-4 0 0 0,1 0 0 0 0,-1 5 0 0 0,-1 0 0 0 0,4 3 0 0 0,-1 14 0 0 0,4 5 0 0 0,4 8 0 0 0,0 1 0 0 0,1 7 0 0 0,-2 10 0 0 0,1 4 0 0 0,8 5 0 0 0,3 6 0 0 0,-2 3 0 0 0,0 4 0 0 0,4 1 0 0 0,-3 1 0 0 0,0 0 0 0 0,-1 1 0 0 0,-4-1 0 0 0,-2 0 0 0 0,2 0 0 0 0,-4-5 0 0 0,-4-1 0 0 0,-4-1 0 0 0,0 2 0 0 0,-5 1 0 0 0,-8 2 0 0 0,-4 0 0 0 0,0 1 0 0 0,1 0 0 0 0,6 6 0 0 0,9 5 0 0 0,2 7 0 0 0,5 0 0 0 0,4 1 0 0 0,3 3 0 0 0,3 2 0 0 0,2 2 0 0 0,-4 1 0 0 0,-5 1 0 0 0,-7 5 0 0 0,-4 6 0 0 0,-4 2 0 0 0,3 2 0 0 0,-1 5 0 0 0,0-2 0 0 0,-1 0 0 0 0,3-2 0 0 0,10 1 0 0 0,6-3 0 0 0,5 1 0 0 0,2-2 0 0 0,0-3 0 0 0,0-4 0 0 0,5 3 0 0 0,4 3 0 0 0,7 6 0 0 0,3 3 0 0 0,4-1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15T06:19:28.352"/>
    </inkml:context>
    <inkml:brush xml:id="br0">
      <inkml:brushProperty name="width" value="0.35" units="cm"/>
      <inkml:brushProperty name="height" value="0.35" units="cm"/>
      <inkml:brushProperty name="color" value="#33CCFF"/>
    </inkml:brush>
  </inkml:definitions>
  <inkml:trace contextRef="#ctx0" brushRef="#br0">25495 5784 16383 0 0,'5'23'0'0'0,"29"64"0"0"0,23 46 0 0 0,16 36 0 0 0,10 19 0 0 0,-5-5 0 0 0,-11-19 0 0 0,-12-28 0 0 0,-11-32 0 0 0,-8-25 0 0 0,-10-22 0 0 0,-10-10 0 0 0,-3-4 0 0 0,2-9 0 0 0,2-2 0 0 0,8 9 0 0 0,9 10 0 0 0,8 7 0 0 0,1-2 0 0 0,3-2 0 0 0,-1-5 0 0 0,0-6 0 0 0,-7-5 0 0 0,0-10 0 0 0,-3-5 0 0 0,-7-1 0 0 0,-3-5 0 0 0,-2-5 0 0 0,0-5 0 0 0,1-3 0 0 0,1-3 0 0 0,1-1 0 0 0,1 0 0 0 0,0-1 0 0 0,5-5 0 0 0,2-6 0 0 0,0-5 0 0 0,-2-5 0 0 0,4-12 0 0 0,0-11 0 0 0,-6-1 0 0 0,-4-3 0 0 0,4-11 0 0 0,5-6 0 0 0,2-4 0 0 0,0-10 0 0 0,-3-6 0 0 0,-6 4 0 0 0,-9 1 0 0 0,-7-9 0 0 0,-5-4 0 0 0,-5 11 0 0 0,-2 4 0 0 0,-1 7 0 0 0,-1 1 0 0 0,1 4 0 0 0,-5 4 0 0 0,-6 12 0 0 0,-1 6 0 0 0,2 5 0 0 0,-1 1 0 0 0,0-2 0 0 0,3-5 0 0 0,-2 2 0 0 0,1 4 0 0 0,-3 3 0 0 0,2 4 0 0 0,1 3 0 0 0,-1 1 0 0 0,1-3 0 0 0,-3-1 0 0 0,-3 0 0 0 0,-4 2 0 0 0,1-4 0 0 0,0-1 0 0 0,2 2 0 0 0,1 6 0 0 0,-3-1 0 0 0,2-1 0 0 0,0 1 0 0 0,-3 0 0 0 0,3 0 0 0 0,-1 5 0 0 0,-2 3 0 0 0,-2 4 0 0 0,3 0 0 0 0,4 4 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15T06:19:28.353"/>
    </inkml:context>
    <inkml:brush xml:id="br0">
      <inkml:brushProperty name="width" value="0.35" units="cm"/>
      <inkml:brushProperty name="height" value="0.35" units="cm"/>
      <inkml:brushProperty name="color" value="#33CCFF"/>
    </inkml:brush>
  </inkml:definitions>
  <inkml:trace contextRef="#ctx0" brushRef="#br0">26173 1402 16383 0 0,'4'38'0'0'0,"16"91"0"0"0,19 113 0 0 0,26 122 0 0 0,20 61 0 0 0,15 9 0 0 0,-5 1 0 0 0,-5-27 0 0 0,-8-54 0 0 0,-4-60 0 0 0,-7-47 0 0 0,-4-33 0 0 0,-11-34 0 0 0,-4-33 0 0 0,-7-24 0 0 0,-6-22 0 0 0,-6-25 0 0 0,-3-15 0 0 0,-7-14 0 0 0,-2-10 0 0 0,-1-2 0 0 0,-3 3 0 0 0,0 3 0 0 0,1 5 0 0 0,8 13 0 0 0,4 6 0 0 0,1 11 0 0 0,5 10 0 0 0,1 20 0 0 0,-1-4 0 0 0,-7-6 0 0 0,-8-9 0 0 0,-8-15 0 0 0,-1-20 0 0 0,-3-14 0 0 0,-3-8 0 0 0,2-10 0 0 0,0-4 0 0 0,4 1 0 0 0,-2 1 0 0 0,4-1 0 0 0,8 19 0 0 0,5 27 0 0 0,17 44 0 0 0,24 71 0 0 0,5 36 0 0 0,4 11 0 0 0,-1 0 0 0 0,-9-21 0 0 0,-12-34 0 0 0,-10-33 0 0 0,-13-30 0 0 0,-11-29 0 0 0,-6-27 0 0 0,-4-18 0 0 0,-5-10 0 0 0,-3-4 0 0 0,-2-1 0 0 0,4-3 0 0 0,0 0 0 0 0,0-2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15T06:19:28.354"/>
    </inkml:context>
    <inkml:brush xml:id="br0">
      <inkml:brushProperty name="width" value="0.35" units="cm"/>
      <inkml:brushProperty name="height" value="0.35" units="cm"/>
      <inkml:brushProperty name="color" value="#33CCFF"/>
    </inkml:brush>
  </inkml:definitions>
  <inkml:trace contextRef="#ctx0" brushRef="#br0">28202 8365 16383 0 0,'5'0'0'0'0,"5"0"0"0"0,7 0 0 0 0,9 0 0 0 0,6-10 0 0 0,5-11 0 0 0,7-8 0 0 0,5-8 0 0 0,4-7 0 0 0,-8-6 0 0 0,-2-3 0 0 0,-3 3 0 0 0,-9 0 0 0 0,-9 4 0 0 0,-5 10 0 0 0,-4 1 0 0 0,-5 3 0 0 0,-3 1 0 0 0,-3 2 0 0 0,-7 6 0 0 0,-2-3 0 0 0,-9 3 0 0 0,-7 6 0 0 0,-4 0 0 0 0,-2 0 0 0 0,0 1 0 0 0,-1 0 0 0 0,-4 2 0 0 0,-2 3 0 0 0,2 5 0 0 0,1 2 0 0 0,2 2 0 0 0,2 1 0 0 0,5 6 0 0 0,2 7 0 0 0,1 10 0 0 0,3 7 0 0 0,0 2 0 0 0,4 1 0 0 0,-1 5 0 0 0,2 9 0 0 0,3 2 0 0 0,4-2 0 0 0,2 4 0 0 0,3-1 0 0 0,0 1 0 0 0,2-5 0 0 0,-1-4 0 0 0,1-4 0 0 0,0-5 0 0 0,4-7 0 0 0,6-8 0 0 0,6-7 0 0 0,4-5 0 0 0,4-4 0 0 0,3-1 0 0 0,0-1 0 0 0,0-1 0 0 0,1 1 0 0 0,-5-5 0 0 0,-7-6 0 0 0,-1 0 0 0 0,-4-4 0 0 0,-3-8 0 0 0,1 0 0 0 0,-1-5 0 0 0,-3-2 0 0 0,-1-1 0 0 0,-2 0 0 0 0,-2 1 0 0 0,0 2 0 0 0,-6 5 0 0 0,-2 2 0 0 0,-4 5 0 0 0,-5 1 0 0 0,0-2 0 0 0,-1 2 0 0 0,-4 4 0 0 0,-1 4 0 0 0,1-1 0 0 0,1 0 0 0 0,-1 3 0 0 0,-2 1 0 0 0,-2 2 0 0 0,-1 2 0 0 0,0 5 0 0 0,-2 7 0 0 0,5 6 0 0 0,6 5 0 0 0,6 4 0 0 0,10-3 0 0 0,9-6 0 0 0,8-5 0 0 0,7-5 0 0 0,3-3 0 0 0,7-3 0 0 0,7-15 0 0 0,1-11 0 0 0,4-4 0 0 0,-2-13 0 0 0,2-8 0 0 0,-3-9 0 0 0,-4-4 0 0 0,-7 3 0 0 0,-6 13 0 0 0,-6 9 0 0 0,-7 2 0 0 0,-9 7 0 0 0,-11 9 0 0 0,-8 7 0 0 0,-11 6 0 0 0,-10 4 0 0 0,-4 3 0 0 0,1 2 0 0 0,7 4 0 0 0,5 2 0 0 0,1 4 0 0 0,7 4 0 0 0,6 0 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15T06:19:28.355"/>
    </inkml:context>
    <inkml:brush xml:id="br0">
      <inkml:brushProperty name="width" value="0.35" units="cm"/>
      <inkml:brushProperty name="height" value="0.35" units="cm"/>
      <inkml:brushProperty name="color" value="#33CCFF"/>
    </inkml:brush>
  </inkml:definitions>
  <inkml:trace contextRef="#ctx0" brushRef="#br0">5048 8451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15T06:19:28.343"/>
    </inkml:context>
    <inkml:brush xml:id="br0">
      <inkml:brushProperty name="width" value="0.35" units="cm"/>
      <inkml:brushProperty name="height" value="0.35" units="cm"/>
      <inkml:brushProperty name="color" value="#33CCFF"/>
    </inkml:brush>
  </inkml:definitions>
  <inkml:trace contextRef="#ctx0" brushRef="#br0">7334 6419 16383 0 0,'33'70'0'0'0,"39"107"0"0"0,39 94 0 0 0,34 85 0 0 0,30 66 0 0 0,4 36 0 0 0,-15-13 0 0 0,-12-3 0 0 0,1 21 0 0 0,-20-20 0 0 0,-20-54 0 0 0,-19-36 0 0 0,-11-23 0 0 0,-16-15 0 0 0,-14-29 0 0 0,-12-31 0 0 0,-3-20 0 0 0,-4-33 0 0 0,-7-35 0 0 0,-4-38 0 0 0,-5-31 0 0 0,-7-27 0 0 0,-4-22 0 0 0,-4-14 0 0 0,-2-4 0 0 0,-2-2 0 0 0,0-1 0 0 0,0-2 0 0 0,0 1 0 0 0,0-6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15T06:19:28.344"/>
    </inkml:context>
    <inkml:brush xml:id="br0">
      <inkml:brushProperty name="width" value="0.35" units="cm"/>
      <inkml:brushProperty name="height" value="0.35" units="cm"/>
      <inkml:brushProperty name="color" value="#33CCFF"/>
    </inkml:brush>
  </inkml:definitions>
  <inkml:trace contextRef="#ctx0" brushRef="#br0">6212 8069 16383 0 0,'38'-33'0'0'0,"72"-71"0"0"0,70-70 0 0 0,41-42 0 0 0,25-27 0 0 0,23-23 0 0 0,7-9 0 0 0,-6 5 0 0 0,-12 25 0 0 0,-16 27 0 0 0,11 17 0 0 0,5 19 0 0 0,-24 27 0 0 0,-22 26 0 0 0,-30 25 0 0 0,-30 26 0 0 0,-33 21 0 0 0,-32 16 0 0 0,-25 15 0 0 0,-20 12 0 0 0,-11 3 0 0 0,-7 4 0 0 0,-2 3 0 0 0,-1-2 0 0 0,1-1 0 0 0,1-3 0 0 0,2 0 0 0 0,1 1 0 0 0,1-2 0 0 0,0 1 0 0 0,-4 2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15T06:19:28.345"/>
    </inkml:context>
    <inkml:brush xml:id="br0">
      <inkml:brushProperty name="width" value="0.35" units="cm"/>
      <inkml:brushProperty name="height" value="0.35" units="cm"/>
      <inkml:brushProperty name="color" value="#33CCFF"/>
    </inkml:brush>
  </inkml:definitions>
  <inkml:trace contextRef="#ctx0" brushRef="#br0">8837 5741 16383 0 0,'9'57'0'0'0,"55"199"0"0"0,59 189 0 0 0,45 158 0 0 0,17 116 0 0 0,-7 7 0 0 0,-17-55 0 0 0,-7-52 0 0 0,-16-81 0 0 0,-26-85 0 0 0,-33-86 0 0 0,-25-92 0 0 0,-17-83 0 0 0,-14-65 0 0 0,-7-55 0 0 0,-7-33 0 0 0,-3-20 0 0 0,-4-9 0 0 0,-2 0 0 0 0,-1 2 0 0 0,-1 4 0 0 0,6 8 0 0 0,6 1 0 0 0,6 14 0 0 0,5 6 0 0 0,4 13 0 0 0,2 16 0 0 0,-4 14 0 0 0,0 10 0 0 0,-5-1 0 0 0,0-18 0 0 0,-4-13 0 0 0,-4-12 0 0 0,-4-12 0 0 0,-2-8 0 0 0,-3-23 0 0 0,-1-24 0 0 0,0-23 0 0 0,-1-47 0 0 0,0-24 0 0 0,1-41 0 0 0,-1-41 0 0 0,-8-36 0 0 0,-4-17 0 0 0,-8-23 0 0 0,-6-23 0 0 0,2 5 0 0 0,6 37 0 0 0,5 22 0 0 0,1 36 0 0 0,2 35 0 0 0,4 40 0 0 0,2 33 0 0 0,2 27 0 0 0,2 12 0 0 0,6 4 0 0 0,6 4 0 0 0,7-7 0 0 0,-1-6 0 0 0,2-4 0 0 0,3 2 0 0 0,6-1 0 0 0,9-1 0 0 0,-3-2 0 0 0,-2 9 0 0 0,-2 11 0 0 0,-2 6 0 0 0,-5 3 0 0 0,3 6 0 0 0,1 5 0 0 0,2 5 0 0 0,-1 4 0 0 0,1 7 0 0 0,-1 12 0 0 0,5 12 0 0 0,1 12 0 0 0,4 12 0 0 0,5 21 0 0 0,14 26 0 0 0,7 15 0 0 0,6 16 0 0 0,10 19 0 0 0,6 7 0 0 0,-3-4 0 0 0,-2-9 0 0 0,5-1 0 0 0,-3-15 0 0 0,-12-16 0 0 0,-12-16 0 0 0,-12-16 0 0 0,-9-17 0 0 0,-7-13 0 0 0,-8-11 0 0 0,-4-7 0 0 0,-4-5 0 0 0,-1-1 0 0 0,2-6 0 0 0,-1 0 0 0 0,0-5 0 0 0,4-3 0 0 0,-2 0 0 0 0,0-2 0 0 0,3 3 0 0 0,2-1 0 0 0,7 2 0 0 0,8 0 0 0 0,2 1 0 0 0,-1-1 0 0 0,-6 2 0 0 0,-5-2 0 0 0,-2-3 0 0 0,-5 1 0 0 0,-1-1 0 0 0,-5-2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15T06:19:28.346"/>
    </inkml:context>
    <inkml:brush xml:id="br0">
      <inkml:brushProperty name="width" value="0.35" units="cm"/>
      <inkml:brushProperty name="height" value="0.35" units="cm"/>
      <inkml:brushProperty name="color" value="#33CCFF"/>
    </inkml:brush>
  </inkml:definitions>
  <inkml:trace contextRef="#ctx0" brushRef="#br0">12415 7244 16383 0 0,'-5'10'0'0'0,"-15"21"0"0"0,-23 34 0 0 0,-9 19 0 0 0,-5 15 0 0 0,-12 9 0 0 0,2 0 0 0 0,12-9 0 0 0,10-17 0 0 0,9-8 0 0 0,6-11 0 0 0,2-13 0 0 0,7-5 0 0 0,7-6 0 0 0,6-4 0 0 0,4 0 0 0 0,2 5 0 0 0,3-1 0 0 0,0 8 0 0 0,0 0 0 0 0,0 6 0 0 0,0 18 0 0 0,0 10 0 0 0,-1 1 0 0 0,0 6 0 0 0,1-4 0 0 0,-1-10 0 0 0,-1-10 0 0 0,1-5 0 0 0,0-9 0 0 0,0-8 0 0 0,0-6 0 0 0,0-5 0 0 0,0 2 0 0 0,5-5 0 0 0,6-2 0 0 0,1-1 0 0 0,8-5 0 0 0,5 3 0 0 0,-1 3 0 0 0,-1 2 0 0 0,1-4 0 0 0,1 3 0 0 0,1 1 0 0 0,1-3 0 0 0,0-2 0 0 0,0 0 0 0 0,1-3 0 0 0,-1-6 0 0 0,-4-1 0 0 0,3-2 0 0 0,7 2 0 0 0,6-2 0 0 0,7-2 0 0 0,0-3 0 0 0,-3-2 0 0 0,0-3 0 0 0,-3 0 0 0 0,2-1 0 0 0,3-6 0 0 0,3-5 0 0 0,3-2 0 0 0,-3 2 0 0 0,0-2 0 0 0,-4-3 0 0 0,-8-4 0 0 0,-3 1 0 0 0,4 4 0 0 0,-5 1 0 0 0,-3-3 0 0 0,-2-3 0 0 0,-1 2 0 0 0,0-1 0 0 0,1-1 0 0 0,4-3 0 0 0,-3-2 0 0 0,-1-5 0 0 0,-1-8 0 0 0,5-6 0 0 0,1-1 0 0 0,1-2 0 0 0,-6-2 0 0 0,-8-2 0 0 0,-2-2 0 0 0,-3 4 0 0 0,-1-5 0 0 0,-1 3 0 0 0,-4 6 0 0 0,-2 0 0 0 0,-3 4 0 0 0,-7-6 0 0 0,-2-3 0 0 0,-4-4 0 0 0,-2-1 0 0 0,-7-10 0 0 0,-6-4 0 0 0,-2-3 0 0 0,-3 9 0 0 0,5 8 0 0 0,2 7 0 0 0,5 7 0 0 0,0 7 0 0 0,4 4 0 0 0,-1 2 0 0 0,-2-3 0 0 0,-3-1 0 0 0,-3-5 0 0 0,-2 4 0 0 0,-2-1 0 0 0,-5 0 0 0 0,-2 1 0 0 0,5 2 0 0 0,2 1 0 0 0,2 6 0 0 0,4 2 0 0 0,2 5 0 0 0,4 1 0 0 0,-1-7 0 0 0,-1 1 0 0 0,1 0 0 0 0,4-2 0 0 0,-1 4 0 0 0,-2 1 0 0 0,-5-7 0 0 0,-2-3 0 0 0,-3 4 0 0 0,3 1 0 0 0,1 0 0 0 0,4 8 0 0 0,14 13 0 0 0,21 29 0 0 0,27 25 0 0 0,24 31 0 0 0,38 49 0 0 0,43 49 0 0 0,42 49 0 0 0,17 19 0 0 0,6 10 0 0 0,-16-21 0 0 0,-27-41 0 0 0,-38-45 0 0 0,-37-43 0 0 0,-36-36 0 0 0,-18-29 0 0 0,-7-18 0 0 0,4-13 0 0 0,-5-9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15T06:19:28.347"/>
    </inkml:context>
    <inkml:brush xml:id="br0">
      <inkml:brushProperty name="width" value="0.35" units="cm"/>
      <inkml:brushProperty name="height" value="0.35" units="cm"/>
      <inkml:brushProperty name="color" value="#33CCFF"/>
    </inkml:brush>
  </inkml:definitions>
  <inkml:trace contextRef="#ctx0" brushRef="#br0">13975 8491 16383 0 0,'23'28'0'0'0,"22"28"0"0"0,17 23 0 0 0,13 21 0 0 0,2 4 0 0 0,-3-7 0 0 0,-8-16 0 0 0,-12-11 0 0 0,-14-14 0 0 0,-10-11 0 0 0,-14-23 0 0 0,-25-29 0 0 0,-19-23 0 0 0,-19-20 0 0 0,-25-29 0 0 0,-15-26 0 0 0,-6-12 0 0 0,8-2 0 0 0,5 11 0 0 0,10 10 0 0 0,9 12 0 0 0,14 6 0 0 0,11 8 0 0 0,6-2 0 0 0,9-4 0 0 0,8-11 0 0 0,1-9 0 0 0,3-21 0 0 0,3 1 0 0 0,2-4 0 0 0,2 6 0 0 0,2 8 0 0 0,0 13 0 0 0,0 14 0 0 0,1 6 0 0 0,-1 7 0 0 0,1 5 0 0 0,-1 9 0 0 0,0 4 0 0 0,0 7 0 0 0,0 4 0 0 0,0 6 0 0 0,5 8 0 0 0,6 3 0 0 0,1 1 0 0 0,8 4 0 0 0,10 0 0 0 0,4-1 0 0 0,2 2 0 0 0,3 3 0 0 0,5 5 0 0 0,0-1 0 0 0,-4 0 0 0 0,6 2 0 0 0,9 3 0 0 0,5 6 0 0 0,1 12 0 0 0,9 13 0 0 0,16 31 0 0 0,17 32 0 0 0,19 30 0 0 0,21 36 0 0 0,29 48 0 0 0,17 26 0 0 0,5 12 0 0 0,-16-21 0 0 0,-16-30 0 0 0,-35-43 0 0 0,-34-41 0 0 0,-29-35 0 0 0,-20-29 0 0 0,-18-17 0 0 0,-13-9 0 0 0,-4-7 0 0 0,1-1 0 0 0,-1 4 0 0 0,2-2 0 0 0,4-2 0 0 0,5 3 0 0 0,-2 3 0 0 0,6 3 0 0 0,-1 0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15T06:19:28.348"/>
    </inkml:context>
    <inkml:brush xml:id="br0">
      <inkml:brushProperty name="width" value="0.35" units="cm"/>
      <inkml:brushProperty name="height" value="0.35" units="cm"/>
      <inkml:brushProperty name="color" value="#33CCFF"/>
    </inkml:brush>
  </inkml:definitions>
  <inkml:trace contextRef="#ctx0" brushRef="#br0">13536 2884 16383 0 0,'5'14'0'0'0,"24"51"0"0"0,36 57 0 0 0,35 64 0 0 0,33 70 0 0 0,36 66 0 0 0,31 96 0 0 0,24 51 0 0 0,21 63 0 0 0,-4 2 0 0 0,-10-30 0 0 0,-21-58 0 0 0,-13-39 0 0 0,-26-61 0 0 0,-19-52 0 0 0,-12-48 0 0 0,-11-38 0 0 0,-18-49 0 0 0,-23-43 0 0 0,-23-31 0 0 0,-21-26 0 0 0,-14-23 0 0 0,-7-8 0 0 0,-8-4 0 0 0,-2 3 0 0 0,2 16 0 0 0,12 33 0 0 0,11 50 0 0 0,18 56 0 0 0,18 76 0 0 0,15 55 0 0 0,16 67 0 0 0,8 40 0 0 0,5-10 0 0 0,-19-56 0 0 0,-21-78 0 0 0,-19-73 0 0 0,-20-66 0 0 0,-16-51 0 0 0,-13-36 0 0 0,-7-22 0 0 0,0-15 0 0 0,5-11 0 0 0,0 0 0 0 0,-1 4 0 0 0,3 6 0 0 0,0 5 0 0 0,3 4 0 0 0,-1 4 0 0 0,-2 2 0 0 0,1-3 0 0 0,0-2 0 0 0,2-4 0 0 0,-2-5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15T06:19:28.349"/>
    </inkml:context>
    <inkml:brush xml:id="br0">
      <inkml:brushProperty name="width" value="0.35" units="cm"/>
      <inkml:brushProperty name="height" value="0.35" units="cm"/>
      <inkml:brushProperty name="color" value="#33CCFF"/>
    </inkml:brush>
  </inkml:definitions>
  <inkml:trace contextRef="#ctx0" brushRef="#br0">16687 6144 16383 0 0,'0'4'0'0'0,"-5"17"0"0"0,-1 8 0 0 0,-5 4 0 0 0,0 2 0 0 0,2-1 0 0 0,-3 3 0 0 0,-3 5 0 0 0,-9 9 0 0 0,-5 0 0 0 0,-2-3 0 0 0,4-1 0 0 0,7-3 0 0 0,-3-1 0 0 0,-2 12 0 0 0,-6 15 0 0 0,-12 15 0 0 0,-8 6 0 0 0,-4 2 0 0 0,1-6 0 0 0,7-17 0 0 0,10-16 0 0 0,8-12 0 0 0,7-10 0 0 0,5-4 0 0 0,3-3 0 0 0,1-6 0 0 0,2 4 0 0 0,-2 2 0 0 0,-3 2 0 0 0,-4 1 0 0 0,2 0 0 0 0,3 0 0 0 0,1 0 0 0 0,-3 0 0 0 0,2 0 0 0 0,3 0 0 0 0,-1-1 0 0 0,-3 1 0 0 0,-3-5 0 0 0,2-2 0 0 0,3 0 0 0 0,4 2 0 0 0,4 1 0 0 0,8-3 0 0 0,8-1 0 0 0,16 1 0 0 0,18-3 0 0 0,29 5 0 0 0,31 7 0 0 0,39 18 0 0 0,38 20 0 0 0,58 20 0 0 0,44 25 0 0 0,17 16 0 0 0,-6 9 0 0 0,-20 0 0 0 0,-33-5 0 0 0,-30-1 0 0 0,-36-10 0 0 0,-34-11 0 0 0,-37-15 0 0 0,-22-10 0 0 0,-15-10 0 0 0,-14-9 0 0 0,-8-6 0 0 0,-5-10 0 0 0,-11-7 0 0 0,-5-13 0 0 0,-2-10 0 0 0,-5-5 0 0 0,-5 0 0 0 0,0-3 0 0 0,-2 1 0 0 0,2-2 0 0 0,-2-3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15T06:19:28.350"/>
    </inkml:context>
    <inkml:brush xml:id="br0">
      <inkml:brushProperty name="width" value="0.35" units="cm"/>
      <inkml:brushProperty name="height" value="0.35" units="cm"/>
      <inkml:brushProperty name="color" value="#33CCFF"/>
    </inkml:brush>
  </inkml:definitions>
  <inkml:trace contextRef="#ctx0" brushRef="#br0">19272 6926 16383 0 0,'19'18'0'0'0,"43"45"0"0"0,40 29 0 0 0,20 23 0 0 0,4 5 0 0 0,19 7 0 0 0,2-10 0 0 0,-10-11 0 0 0,-8-18 0 0 0,-9-15 0 0 0,-10-20 0 0 0,-10-14 0 0 0,-8-14 0 0 0,0-11 0 0 0,-3-8 0 0 0,-6-5 0 0 0,-9-3 0 0 0,-7 0 0 0 0,-10-1 0 0 0,-11 0 0 0 0,2 2 0 0 0,-4 0 0 0 0,-3-5 0 0 0,-1-5 0 0 0,-1-1 0 0 0,-4 1 0 0 0,3-6 0 0 0,3-1 0 0 0,-5-2 0 0 0,-3-1 0 0 0,-4 1 0 0 0,-1 1 0 0 0,-2-2 0 0 0,6-2 0 0 0,-4-6 0 0 0,3-3 0 0 0,1-1 0 0 0,-5 1 0 0 0,-8-4 0 0 0,-1-4 0 0 0,0-11 0 0 0,-2 0 0 0 0,-5 3 0 0 0,-4-4 0 0 0,-2-2 0 0 0,-4 3 0 0 0,-5-9 0 0 0,-2-26 0 0 0,-11-27 0 0 0,-10-18 0 0 0,-6-14 0 0 0,-2 8 0 0 0,1 13 0 0 0,0 14 0 0 0,7 21 0 0 0,8 20 0 0 0,7 19 0 0 0,1 16 0 0 0,2 10 0 0 0,-1 9 0 0 0,0 3 0 0 0,2-2 0 0 0,-2 1 0 0 0,0-1 0 0 0,-2-3 0 0 0,-4 1 0 0 0,0-1 0 0 0,-1-7 0 0 0,-7-4 0 0 0,-10-7 0 0 0,-2-7 0 0 0,-1 0 0 0 0,2 1 0 0 0,1-1 0 0 0,3 2 0 0 0,2 3 0 0 0,5 3 0 0 0,2 7 0 0 0,6 4 0 0 0,4 15 0 0 0,15 14 0 0 0,20 28 0 0 0,20 33 0 0 0,45 65 0 0 0,60 95 0 0 0,69 120 0 0 0,86 156 0 0 0,40 95 0 0 0,-7 21 0 0 0,-28-30 0 0 0,-33-44 0 0 0,-35-36 0 0 0,-40-53 0 0 0,-36-34 0 0 0,-35-23 0 0 0,-22-38 0 0 0,-24-65 0 0 0,-22-42 0 0 0,-16-50 0 0 0,-16-50 0 0 0,-8-42 0 0 0,-8-35 0 0 0,-6-26 0 0 0,1-22 0 0 0,-2-11 0 0 0,-1-4 0 0 0,3-5 0 0 0,5-3 0 0 0,0-3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3/19/2023</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668106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F4E5243-F52A-4D37-9694-EB26C6C31910}" type="datetimeFigureOut">
              <a:rPr lang="en-US" dirty="0"/>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10427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A77B6E1-634A-48DC-9E8B-D894023267EF}" type="datetimeFigureOut">
              <a:rPr lang="en-US" dirty="0"/>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59488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B2D3E9E-A95C-48F2-B4BF-A71542E0BE9A}" type="datetimeFigureOut">
              <a:rPr lang="en-US" dirty="0"/>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99798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079221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12952B5-7A2F-4CC8-B7CE-9234E21C2837}" type="datetimeFigureOut">
              <a:rPr lang="en-US" dirty="0"/>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25848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E1DA07A-9201-4B4B-BAF2-015AFA30F520}" type="datetimeFigureOut">
              <a:rPr lang="en-US" dirty="0"/>
              <a:t>3/19/2023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26157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73D7E00A-486F-4252-8B1D-E32645521F49}" type="datetimeFigureOut">
              <a:rPr lang="en-US" dirty="0"/>
              <a:t>3/19/2023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3397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3/19/2023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831083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3/19/2023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452688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3/19/2023</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29125876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3/19/2023</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758095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microsoft.com/office/2018/10/relationships/comments" Target="../comments/modernComment_118_842BD8C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javatpoint.com/dbms-second-normal-form" TargetMode="External"/><Relationship Id="rId2" Type="http://schemas.openxmlformats.org/officeDocument/2006/relationships/hyperlink" Target="https://www.javatpoint.com/dbms-first-normal-form" TargetMode="External"/><Relationship Id="rId1" Type="http://schemas.openxmlformats.org/officeDocument/2006/relationships/slideLayout" Target="../slideLayouts/slideLayout7.xml"/><Relationship Id="rId6" Type="http://schemas.openxmlformats.org/officeDocument/2006/relationships/hyperlink" Target="https://www.javatpoint.com/dbms-fifth-normal-form" TargetMode="External"/><Relationship Id="rId5" Type="http://schemas.openxmlformats.org/officeDocument/2006/relationships/hyperlink" Target="https://www.javatpoint.com/dbms-forth-normal-form" TargetMode="External"/><Relationship Id="rId4" Type="http://schemas.openxmlformats.org/officeDocument/2006/relationships/hyperlink" Target="https://www.javatpoint.com/dbms-third-normal-for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hyperlink" Target="https://www.lucidchart.com/pages/database-diagram/database-models"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image" Target="../media/image100.png"/><Relationship Id="rId18" Type="http://schemas.openxmlformats.org/officeDocument/2006/relationships/customXml" Target="../ink/ink10.xml"/><Relationship Id="rId26" Type="http://schemas.openxmlformats.org/officeDocument/2006/relationships/customXml" Target="../ink/ink14.xml"/><Relationship Id="rId3" Type="http://schemas.openxmlformats.org/officeDocument/2006/relationships/image" Target="../media/image50.png"/><Relationship Id="rId21" Type="http://schemas.openxmlformats.org/officeDocument/2006/relationships/image" Target="../media/image14.png"/><Relationship Id="rId7" Type="http://schemas.openxmlformats.org/officeDocument/2006/relationships/image" Target="../media/image7.png"/><Relationship Id="rId12" Type="http://schemas.openxmlformats.org/officeDocument/2006/relationships/customXml" Target="../ink/ink7.xml"/><Relationship Id="rId17" Type="http://schemas.openxmlformats.org/officeDocument/2006/relationships/image" Target="../media/image120.png"/><Relationship Id="rId25" Type="http://schemas.openxmlformats.org/officeDocument/2006/relationships/image" Target="../media/image16.png"/><Relationship Id="rId2" Type="http://schemas.openxmlformats.org/officeDocument/2006/relationships/customXml" Target="../ink/ink2.xml"/><Relationship Id="rId16" Type="http://schemas.openxmlformats.org/officeDocument/2006/relationships/customXml" Target="../ink/ink9.xml"/><Relationship Id="rId20" Type="http://schemas.openxmlformats.org/officeDocument/2006/relationships/customXml" Target="../ink/ink11.xml"/><Relationship Id="rId1" Type="http://schemas.openxmlformats.org/officeDocument/2006/relationships/slideLayout" Target="../slideLayouts/slideLayout2.xml"/><Relationship Id="rId6" Type="http://schemas.openxmlformats.org/officeDocument/2006/relationships/customXml" Target="../ink/ink4.xml"/><Relationship Id="rId11" Type="http://schemas.openxmlformats.org/officeDocument/2006/relationships/image" Target="../media/image9.png"/><Relationship Id="rId24" Type="http://schemas.openxmlformats.org/officeDocument/2006/relationships/customXml" Target="../ink/ink13.xml"/><Relationship Id="rId5" Type="http://schemas.openxmlformats.org/officeDocument/2006/relationships/image" Target="../media/image6.png"/><Relationship Id="rId15" Type="http://schemas.openxmlformats.org/officeDocument/2006/relationships/image" Target="../media/image11.png"/><Relationship Id="rId23" Type="http://schemas.openxmlformats.org/officeDocument/2006/relationships/image" Target="../media/image150.png"/><Relationship Id="rId10" Type="http://schemas.openxmlformats.org/officeDocument/2006/relationships/customXml" Target="../ink/ink6.xml"/><Relationship Id="rId19" Type="http://schemas.openxmlformats.org/officeDocument/2006/relationships/image" Target="../media/image13.png"/><Relationship Id="rId4" Type="http://schemas.openxmlformats.org/officeDocument/2006/relationships/customXml" Target="../ink/ink3.xml"/><Relationship Id="rId9" Type="http://schemas.openxmlformats.org/officeDocument/2006/relationships/image" Target="../media/image80.png"/><Relationship Id="rId14" Type="http://schemas.openxmlformats.org/officeDocument/2006/relationships/customXml" Target="../ink/ink8.xml"/><Relationship Id="rId22" Type="http://schemas.openxmlformats.org/officeDocument/2006/relationships/customXml" Target="../ink/ink12.xml"/><Relationship Id="rId27" Type="http://schemas.openxmlformats.org/officeDocument/2006/relationships/image" Target="../media/image17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Nahaufnahme einer Metallflöte">
            <a:extLst>
              <a:ext uri="{FF2B5EF4-FFF2-40B4-BE49-F238E27FC236}">
                <a16:creationId xmlns:a16="http://schemas.microsoft.com/office/drawing/2014/main" id="{E8802312-164E-0E81-FCFF-AA2D1E73BBED}"/>
              </a:ext>
            </a:extLst>
          </p:cNvPr>
          <p:cNvPicPr>
            <a:picLocks noChangeAspect="1"/>
          </p:cNvPicPr>
          <p:nvPr/>
        </p:nvPicPr>
        <p:blipFill rotWithShape="1">
          <a:blip r:embed="rId2">
            <a:duotone>
              <a:schemeClr val="accent1">
                <a:shade val="45000"/>
                <a:satMod val="135000"/>
              </a:schemeClr>
              <a:prstClr val="white"/>
            </a:duotone>
            <a:alphaModFix amt="25000"/>
          </a:blip>
          <a:srcRect t="5492" b="9602"/>
          <a:stretch/>
        </p:blipFill>
        <p:spPr>
          <a:xfrm>
            <a:off x="20" y="10"/>
            <a:ext cx="12191980" cy="6857990"/>
          </a:xfrm>
          <a:prstGeom prst="rect">
            <a:avLst/>
          </a:prstGeom>
        </p:spPr>
      </p:pic>
      <p:sp>
        <p:nvSpPr>
          <p:cNvPr id="2" name="Title 1"/>
          <p:cNvSpPr>
            <a:spLocks noGrp="1"/>
          </p:cNvSpPr>
          <p:nvPr>
            <p:ph type="ctrTitle"/>
          </p:nvPr>
        </p:nvSpPr>
        <p:spPr>
          <a:xfrm>
            <a:off x="603504" y="770467"/>
            <a:ext cx="10782300" cy="3352800"/>
          </a:xfrm>
        </p:spPr>
        <p:txBody>
          <a:bodyPr>
            <a:normAutofit/>
          </a:bodyPr>
          <a:lstStyle/>
          <a:p>
            <a:r>
              <a:rPr lang="en-US" dirty="0">
                <a:cs typeface="Calibri Light"/>
              </a:rPr>
              <a:t>MySql</a:t>
            </a:r>
            <a:endParaRPr lang="en-US" dirty="0"/>
          </a:p>
        </p:txBody>
      </p:sp>
      <p:sp>
        <p:nvSpPr>
          <p:cNvPr id="3" name="Subtitle 2"/>
          <p:cNvSpPr>
            <a:spLocks noGrp="1"/>
          </p:cNvSpPr>
          <p:nvPr>
            <p:ph type="subTitle" idx="1"/>
          </p:nvPr>
        </p:nvSpPr>
        <p:spPr>
          <a:xfrm>
            <a:off x="667512" y="4206876"/>
            <a:ext cx="9228201" cy="1645920"/>
          </a:xfrm>
        </p:spPr>
        <p:txBody>
          <a:bodyPr vert="horz" lIns="91440" tIns="45720" rIns="91440" bIns="45720" rtlCol="0">
            <a:normAutofit/>
          </a:bodyPr>
          <a:lstStyle/>
          <a:p>
            <a:r>
              <a:rPr lang="en-US">
                <a:cs typeface="Calibri"/>
              </a:rPr>
              <a:t>Syed </a:t>
            </a:r>
            <a:endParaRPr lang="en-US"/>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CB9FD-1471-EF5E-13B9-86F7371B9BCE}"/>
              </a:ext>
            </a:extLst>
          </p:cNvPr>
          <p:cNvSpPr>
            <a:spLocks noGrp="1"/>
          </p:cNvSpPr>
          <p:nvPr>
            <p:ph type="title"/>
          </p:nvPr>
        </p:nvSpPr>
        <p:spPr>
          <a:xfrm>
            <a:off x="7836310" y="499533"/>
            <a:ext cx="3706761" cy="1658198"/>
          </a:xfrm>
        </p:spPr>
        <p:txBody>
          <a:bodyPr vert="horz" lIns="91440" tIns="45720" rIns="91440" bIns="45720" rtlCol="0" anchor="ctr">
            <a:normAutofit/>
          </a:bodyPr>
          <a:lstStyle/>
          <a:p>
            <a:r>
              <a:rPr lang="en-US" sz="2800"/>
              <a:t>For example − Oracle Database, MySQL, Microsoft SQL Server etc. </a:t>
            </a:r>
          </a:p>
        </p:txBody>
      </p:sp>
      <p:sp>
        <p:nvSpPr>
          <p:cNvPr id="6" name="TextBox 5">
            <a:extLst>
              <a:ext uri="{FF2B5EF4-FFF2-40B4-BE49-F238E27FC236}">
                <a16:creationId xmlns:a16="http://schemas.microsoft.com/office/drawing/2014/main" id="{BE2EA551-7A54-1782-A250-9465E7DB8DF8}"/>
              </a:ext>
            </a:extLst>
          </p:cNvPr>
          <p:cNvSpPr txBox="1"/>
          <p:nvPr/>
        </p:nvSpPr>
        <p:spPr>
          <a:xfrm>
            <a:off x="7836310" y="2011680"/>
            <a:ext cx="3706761" cy="386473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85000"/>
              </a:lnSpc>
              <a:spcAft>
                <a:spcPts val="600"/>
              </a:spcAft>
              <a:buFont typeface="Arial" pitchFamily="34" charset="0"/>
              <a:buChar char=" "/>
            </a:pPr>
            <a:endParaRPr lang="en-US" sz="2000">
              <a:solidFill>
                <a:schemeClr val="tx1">
                  <a:lumMod val="85000"/>
                  <a:lumOff val="15000"/>
                </a:schemeClr>
              </a:solidFill>
            </a:endParaRPr>
          </a:p>
          <a:p>
            <a:pPr>
              <a:lnSpc>
                <a:spcPct val="85000"/>
              </a:lnSpc>
              <a:spcAft>
                <a:spcPts val="600"/>
              </a:spcAft>
              <a:buFont typeface="Arial" pitchFamily="34" charset="0"/>
              <a:buChar char=" "/>
            </a:pPr>
            <a:endParaRPr lang="en-US" sz="2000">
              <a:solidFill>
                <a:schemeClr val="tx1">
                  <a:lumMod val="85000"/>
                  <a:lumOff val="15000"/>
                </a:schemeClr>
              </a:solidFill>
            </a:endParaRPr>
          </a:p>
          <a:p>
            <a:pPr>
              <a:lnSpc>
                <a:spcPct val="85000"/>
              </a:lnSpc>
              <a:spcAft>
                <a:spcPts val="600"/>
              </a:spcAft>
              <a:buFont typeface="Arial" pitchFamily="34" charset="0"/>
              <a:buChar char=" "/>
            </a:pPr>
            <a:r>
              <a:rPr lang="en-US" sz="2000">
                <a:solidFill>
                  <a:schemeClr val="tx1">
                    <a:lumMod val="85000"/>
                    <a:lumOff val="15000"/>
                  </a:schemeClr>
                </a:solidFill>
              </a:rPr>
              <a:t>In the above student table Std ID, Name and city are called as attributes and their values. Std ID is a primary key attribute which uniquely identifies each record in the student table. </a:t>
            </a:r>
          </a:p>
        </p:txBody>
      </p:sp>
      <p:graphicFrame>
        <p:nvGraphicFramePr>
          <p:cNvPr id="5" name="Content Placeholder 4">
            <a:extLst>
              <a:ext uri="{FF2B5EF4-FFF2-40B4-BE49-F238E27FC236}">
                <a16:creationId xmlns:a16="http://schemas.microsoft.com/office/drawing/2014/main" id="{7EF8B278-D7D4-A40B-35AB-04C60066D695}"/>
              </a:ext>
            </a:extLst>
          </p:cNvPr>
          <p:cNvGraphicFramePr>
            <a:graphicFrameLocks noGrp="1"/>
          </p:cNvGraphicFramePr>
          <p:nvPr>
            <p:ph idx="1"/>
          </p:nvPr>
        </p:nvGraphicFramePr>
        <p:xfrm>
          <a:off x="1723647" y="1288338"/>
          <a:ext cx="4732921" cy="4291584"/>
        </p:xfrm>
        <a:graphic>
          <a:graphicData uri="http://schemas.openxmlformats.org/drawingml/2006/table">
            <a:tbl>
              <a:tblPr firstRow="1" bandRow="1">
                <a:tableStyleId>{8EC20E35-A176-4012-BC5E-935CFFF8708E}</a:tableStyleId>
              </a:tblPr>
              <a:tblGrid>
                <a:gridCol w="1395255">
                  <a:extLst>
                    <a:ext uri="{9D8B030D-6E8A-4147-A177-3AD203B41FA5}">
                      <a16:colId xmlns:a16="http://schemas.microsoft.com/office/drawing/2014/main" val="238959796"/>
                    </a:ext>
                  </a:extLst>
                </a:gridCol>
                <a:gridCol w="1360328">
                  <a:extLst>
                    <a:ext uri="{9D8B030D-6E8A-4147-A177-3AD203B41FA5}">
                      <a16:colId xmlns:a16="http://schemas.microsoft.com/office/drawing/2014/main" val="28960074"/>
                    </a:ext>
                  </a:extLst>
                </a:gridCol>
                <a:gridCol w="1977338">
                  <a:extLst>
                    <a:ext uri="{9D8B030D-6E8A-4147-A177-3AD203B41FA5}">
                      <a16:colId xmlns:a16="http://schemas.microsoft.com/office/drawing/2014/main" val="3660584800"/>
                    </a:ext>
                  </a:extLst>
                </a:gridCol>
              </a:tblGrid>
              <a:tr h="1072896">
                <a:tc>
                  <a:txBody>
                    <a:bodyPr/>
                    <a:lstStyle/>
                    <a:p>
                      <a:pPr fontAlgn="t"/>
                      <a:endParaRPr lang="en-US" sz="3300">
                        <a:effectLst/>
                      </a:endParaRPr>
                    </a:p>
                    <a:p>
                      <a:pPr algn="ctr" rtl="0" fontAlgn="base"/>
                      <a:r>
                        <a:rPr lang="en-US" sz="2200">
                          <a:effectLst/>
                        </a:rPr>
                        <a:t>Std ID </a:t>
                      </a:r>
                      <a:endParaRPr lang="en-US" sz="3300" b="0" i="0">
                        <a:effectLst/>
                      </a:endParaRPr>
                    </a:p>
                  </a:txBody>
                  <a:tcPr marL="167640" marR="167640" marT="83820" marB="83820"/>
                </a:tc>
                <a:tc>
                  <a:txBody>
                    <a:bodyPr/>
                    <a:lstStyle/>
                    <a:p>
                      <a:pPr algn="ctr" fontAlgn="t"/>
                      <a:endParaRPr lang="en-US" sz="3300">
                        <a:effectLst/>
                      </a:endParaRPr>
                    </a:p>
                    <a:p>
                      <a:pPr algn="ctr" rtl="0" fontAlgn="base"/>
                      <a:r>
                        <a:rPr lang="en-US" sz="2200">
                          <a:effectLst/>
                        </a:rPr>
                        <a:t>Name </a:t>
                      </a:r>
                      <a:endParaRPr lang="en-US" sz="3300" b="0" i="0">
                        <a:effectLst/>
                      </a:endParaRPr>
                    </a:p>
                  </a:txBody>
                  <a:tcPr marL="167640" marR="167640" marT="83820" marB="83820"/>
                </a:tc>
                <a:tc>
                  <a:txBody>
                    <a:bodyPr/>
                    <a:lstStyle/>
                    <a:p>
                      <a:pPr algn="ctr" fontAlgn="t"/>
                      <a:endParaRPr lang="en-US" sz="3300">
                        <a:effectLst/>
                      </a:endParaRPr>
                    </a:p>
                    <a:p>
                      <a:pPr algn="ctr" rtl="0" fontAlgn="base"/>
                      <a:r>
                        <a:rPr lang="en-US" sz="2200">
                          <a:effectLst/>
                        </a:rPr>
                        <a:t>City </a:t>
                      </a:r>
                      <a:endParaRPr lang="en-US" sz="3300" b="0" i="0">
                        <a:effectLst/>
                      </a:endParaRPr>
                    </a:p>
                  </a:txBody>
                  <a:tcPr marL="167640" marR="167640" marT="83820" marB="83820"/>
                </a:tc>
                <a:extLst>
                  <a:ext uri="{0D108BD9-81ED-4DB2-BD59-A6C34878D82A}">
                    <a16:rowId xmlns:a16="http://schemas.microsoft.com/office/drawing/2014/main" val="3096653434"/>
                  </a:ext>
                </a:extLst>
              </a:tr>
              <a:tr h="1072896">
                <a:tc>
                  <a:txBody>
                    <a:bodyPr/>
                    <a:lstStyle/>
                    <a:p>
                      <a:pPr fontAlgn="t"/>
                      <a:endParaRPr lang="en-US" sz="3300">
                        <a:effectLst/>
                      </a:endParaRPr>
                    </a:p>
                    <a:p>
                      <a:pPr algn="l" rtl="0" fontAlgn="base"/>
                      <a:r>
                        <a:rPr lang="en-US" sz="2200">
                          <a:effectLst/>
                        </a:rPr>
                        <a:t>201 </a:t>
                      </a:r>
                      <a:endParaRPr lang="en-US" sz="3300" b="0" i="0">
                        <a:effectLst/>
                      </a:endParaRPr>
                    </a:p>
                  </a:txBody>
                  <a:tcPr marL="167640" marR="167640" marT="83820" marB="83820"/>
                </a:tc>
                <a:tc>
                  <a:txBody>
                    <a:bodyPr/>
                    <a:lstStyle/>
                    <a:p>
                      <a:pPr fontAlgn="t"/>
                      <a:endParaRPr lang="en-US" sz="3300">
                        <a:effectLst/>
                      </a:endParaRPr>
                    </a:p>
                    <a:p>
                      <a:pPr algn="l" rtl="0" fontAlgn="base"/>
                      <a:r>
                        <a:rPr lang="en-US" sz="2200">
                          <a:effectLst/>
                        </a:rPr>
                        <a:t>Bob </a:t>
                      </a:r>
                      <a:endParaRPr lang="en-US" sz="3300" b="0" i="0">
                        <a:effectLst/>
                      </a:endParaRPr>
                    </a:p>
                  </a:txBody>
                  <a:tcPr marL="167640" marR="167640" marT="83820" marB="83820"/>
                </a:tc>
                <a:tc>
                  <a:txBody>
                    <a:bodyPr/>
                    <a:lstStyle/>
                    <a:p>
                      <a:pPr fontAlgn="t"/>
                      <a:endParaRPr lang="en-US" sz="3300">
                        <a:effectLst/>
                      </a:endParaRPr>
                    </a:p>
                    <a:p>
                      <a:pPr algn="l" rtl="0" fontAlgn="base"/>
                      <a:r>
                        <a:rPr lang="en-US" sz="2200">
                          <a:effectLst/>
                        </a:rPr>
                        <a:t>Hyderabad </a:t>
                      </a:r>
                      <a:endParaRPr lang="en-US" sz="3300" b="0" i="0">
                        <a:effectLst/>
                      </a:endParaRPr>
                    </a:p>
                  </a:txBody>
                  <a:tcPr marL="167640" marR="167640" marT="83820" marB="83820"/>
                </a:tc>
                <a:extLst>
                  <a:ext uri="{0D108BD9-81ED-4DB2-BD59-A6C34878D82A}">
                    <a16:rowId xmlns:a16="http://schemas.microsoft.com/office/drawing/2014/main" val="4282619016"/>
                  </a:ext>
                </a:extLst>
              </a:tr>
              <a:tr h="1072896">
                <a:tc>
                  <a:txBody>
                    <a:bodyPr/>
                    <a:lstStyle/>
                    <a:p>
                      <a:pPr fontAlgn="t"/>
                      <a:endParaRPr lang="en-US" sz="3300">
                        <a:effectLst/>
                      </a:endParaRPr>
                    </a:p>
                    <a:p>
                      <a:pPr algn="l" rtl="0" fontAlgn="base"/>
                      <a:r>
                        <a:rPr lang="en-US" sz="2200">
                          <a:effectLst/>
                        </a:rPr>
                        <a:t>204 </a:t>
                      </a:r>
                      <a:endParaRPr lang="en-US" sz="3300" b="0" i="0">
                        <a:effectLst/>
                      </a:endParaRPr>
                    </a:p>
                  </a:txBody>
                  <a:tcPr marL="167640" marR="167640" marT="83820" marB="83820"/>
                </a:tc>
                <a:tc>
                  <a:txBody>
                    <a:bodyPr/>
                    <a:lstStyle/>
                    <a:p>
                      <a:pPr fontAlgn="t"/>
                      <a:endParaRPr lang="en-US" sz="3300">
                        <a:effectLst/>
                      </a:endParaRPr>
                    </a:p>
                    <a:p>
                      <a:pPr algn="l" rtl="0" fontAlgn="base"/>
                      <a:r>
                        <a:rPr lang="en-US" sz="2200">
                          <a:effectLst/>
                        </a:rPr>
                        <a:t>Lucky </a:t>
                      </a:r>
                      <a:endParaRPr lang="en-US" sz="3300" b="0" i="0">
                        <a:effectLst/>
                      </a:endParaRPr>
                    </a:p>
                  </a:txBody>
                  <a:tcPr marL="167640" marR="167640" marT="83820" marB="83820"/>
                </a:tc>
                <a:tc>
                  <a:txBody>
                    <a:bodyPr/>
                    <a:lstStyle/>
                    <a:p>
                      <a:pPr fontAlgn="t"/>
                      <a:endParaRPr lang="en-US" sz="3300">
                        <a:effectLst/>
                      </a:endParaRPr>
                    </a:p>
                    <a:p>
                      <a:pPr algn="l" rtl="0" fontAlgn="base"/>
                      <a:r>
                        <a:rPr lang="en-US" sz="2200">
                          <a:effectLst/>
                        </a:rPr>
                        <a:t>Chennai </a:t>
                      </a:r>
                      <a:endParaRPr lang="en-US" sz="3300" b="0" i="0">
                        <a:effectLst/>
                      </a:endParaRPr>
                    </a:p>
                  </a:txBody>
                  <a:tcPr marL="167640" marR="167640" marT="83820" marB="83820"/>
                </a:tc>
                <a:extLst>
                  <a:ext uri="{0D108BD9-81ED-4DB2-BD59-A6C34878D82A}">
                    <a16:rowId xmlns:a16="http://schemas.microsoft.com/office/drawing/2014/main" val="3820256335"/>
                  </a:ext>
                </a:extLst>
              </a:tr>
              <a:tr h="1072896">
                <a:tc>
                  <a:txBody>
                    <a:bodyPr/>
                    <a:lstStyle/>
                    <a:p>
                      <a:pPr fontAlgn="t"/>
                      <a:endParaRPr lang="en-US" sz="3300">
                        <a:effectLst/>
                      </a:endParaRPr>
                    </a:p>
                    <a:p>
                      <a:pPr algn="l" rtl="0" fontAlgn="base"/>
                      <a:r>
                        <a:rPr lang="en-US" sz="2200">
                          <a:effectLst/>
                        </a:rPr>
                        <a:t>205 </a:t>
                      </a:r>
                      <a:endParaRPr lang="en-US" sz="3300" b="0" i="0">
                        <a:effectLst/>
                      </a:endParaRPr>
                    </a:p>
                  </a:txBody>
                  <a:tcPr marL="167640" marR="167640" marT="83820" marB="83820"/>
                </a:tc>
                <a:tc>
                  <a:txBody>
                    <a:bodyPr/>
                    <a:lstStyle/>
                    <a:p>
                      <a:pPr fontAlgn="t"/>
                      <a:endParaRPr lang="en-US" sz="3300">
                        <a:effectLst/>
                      </a:endParaRPr>
                    </a:p>
                    <a:p>
                      <a:pPr algn="l" rtl="0" fontAlgn="base"/>
                      <a:r>
                        <a:rPr lang="en-US" sz="2200">
                          <a:effectLst/>
                        </a:rPr>
                        <a:t>Pinky </a:t>
                      </a:r>
                      <a:endParaRPr lang="en-US" sz="3300" b="0" i="0">
                        <a:effectLst/>
                      </a:endParaRPr>
                    </a:p>
                  </a:txBody>
                  <a:tcPr marL="167640" marR="167640" marT="83820" marB="83820"/>
                </a:tc>
                <a:tc>
                  <a:txBody>
                    <a:bodyPr/>
                    <a:lstStyle/>
                    <a:p>
                      <a:pPr fontAlgn="t"/>
                      <a:endParaRPr lang="en-US" sz="3300">
                        <a:effectLst/>
                      </a:endParaRPr>
                    </a:p>
                    <a:p>
                      <a:pPr algn="l" rtl="0" fontAlgn="base"/>
                      <a:r>
                        <a:rPr lang="en-US" sz="2200">
                          <a:effectLst/>
                        </a:rPr>
                        <a:t>Bangalore </a:t>
                      </a:r>
                      <a:endParaRPr lang="en-US" sz="3300" b="0" i="0">
                        <a:effectLst/>
                      </a:endParaRPr>
                    </a:p>
                  </a:txBody>
                  <a:tcPr marL="167640" marR="167640" marT="83820" marB="83820"/>
                </a:tc>
                <a:extLst>
                  <a:ext uri="{0D108BD9-81ED-4DB2-BD59-A6C34878D82A}">
                    <a16:rowId xmlns:a16="http://schemas.microsoft.com/office/drawing/2014/main" val="3237181714"/>
                  </a:ext>
                </a:extLst>
              </a:tr>
            </a:tbl>
          </a:graphicData>
        </a:graphic>
      </p:graphicFrame>
    </p:spTree>
    <p:extLst>
      <p:ext uri="{BB962C8B-B14F-4D97-AF65-F5344CB8AC3E}">
        <p14:creationId xmlns:p14="http://schemas.microsoft.com/office/powerpoint/2010/main" val="4161759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E15199-D380-75CB-6AA8-54C620FBBDEE}"/>
              </a:ext>
            </a:extLst>
          </p:cNvPr>
          <p:cNvSpPr>
            <a:spLocks noGrp="1"/>
          </p:cNvSpPr>
          <p:nvPr>
            <p:ph type="title"/>
          </p:nvPr>
        </p:nvSpPr>
        <p:spPr>
          <a:xfrm>
            <a:off x="1071846" y="1059736"/>
            <a:ext cx="10040233" cy="1228130"/>
          </a:xfrm>
        </p:spPr>
        <p:txBody>
          <a:bodyPr>
            <a:normAutofit/>
          </a:bodyPr>
          <a:lstStyle/>
          <a:p>
            <a:r>
              <a:rPr lang="en-US">
                <a:solidFill>
                  <a:srgbClr val="FFFFFF"/>
                </a:solidFill>
                <a:ea typeface="+mj-lt"/>
                <a:cs typeface="+mj-lt"/>
              </a:rPr>
              <a:t>Object Oriented Database</a:t>
            </a:r>
            <a:endParaRPr lang="en-US">
              <a:solidFill>
                <a:srgbClr val="FFFFFF"/>
              </a:solidFill>
            </a:endParaRPr>
          </a:p>
        </p:txBody>
      </p:sp>
      <p:sp>
        <p:nvSpPr>
          <p:cNvPr id="3" name="Content Placeholder 2">
            <a:extLst>
              <a:ext uri="{FF2B5EF4-FFF2-40B4-BE49-F238E27FC236}">
                <a16:creationId xmlns:a16="http://schemas.microsoft.com/office/drawing/2014/main" id="{4CD5071C-0A59-3D86-D33D-5A5947E47914}"/>
              </a:ext>
            </a:extLst>
          </p:cNvPr>
          <p:cNvSpPr>
            <a:spLocks noGrp="1"/>
          </p:cNvSpPr>
          <p:nvPr>
            <p:ph idx="1"/>
          </p:nvPr>
        </p:nvSpPr>
        <p:spPr>
          <a:xfrm>
            <a:off x="1071846" y="2973313"/>
            <a:ext cx="10040233" cy="2903099"/>
          </a:xfrm>
        </p:spPr>
        <p:txBody>
          <a:bodyPr vert="horz" lIns="91440" tIns="45720" rIns="91440" bIns="45720" rtlCol="0">
            <a:normAutofit/>
          </a:bodyPr>
          <a:lstStyle/>
          <a:p>
            <a:endParaRPr lang="en-IN" sz="2000">
              <a:ea typeface="+mn-lt"/>
              <a:cs typeface="+mn-lt"/>
            </a:endParaRPr>
          </a:p>
          <a:p>
            <a:r>
              <a:rPr lang="en-IN" sz="2000">
                <a:ea typeface="+mn-lt"/>
                <a:cs typeface="+mn-lt"/>
              </a:rPr>
              <a:t>It is a system where information or data is represented in the form of objects which is used in object-oriented programming.</a:t>
            </a:r>
            <a:endParaRPr lang="en-US" sz="2000">
              <a:ea typeface="+mn-lt"/>
              <a:cs typeface="+mn-lt"/>
            </a:endParaRPr>
          </a:p>
          <a:p>
            <a:r>
              <a:rPr lang="en-IN" sz="2000">
                <a:ea typeface="+mn-lt"/>
                <a:cs typeface="+mn-lt"/>
              </a:rPr>
              <a:t>It is a combination of relational database concepts and object-oriented principles.</a:t>
            </a:r>
            <a:endParaRPr lang="en-US" sz="2000">
              <a:ea typeface="+mn-lt"/>
              <a:cs typeface="+mn-lt"/>
            </a:endParaRPr>
          </a:p>
          <a:p>
            <a:r>
              <a:rPr lang="en-IN" sz="2000">
                <a:ea typeface="+mn-lt"/>
                <a:cs typeface="+mn-lt"/>
              </a:rPr>
              <a:t>Relational database concepts are concurrency control, transactions, etc.</a:t>
            </a:r>
            <a:endParaRPr lang="en-US" sz="2000">
              <a:ea typeface="+mn-lt"/>
              <a:cs typeface="+mn-lt"/>
            </a:endParaRPr>
          </a:p>
          <a:p>
            <a:r>
              <a:rPr lang="en-IN" sz="2000">
                <a:ea typeface="+mn-lt"/>
                <a:cs typeface="+mn-lt"/>
              </a:rPr>
              <a:t>OOPs principles are data encapsulation, inheritance, and polymorphism.</a:t>
            </a:r>
            <a:endParaRPr lang="en-US" sz="2000">
              <a:ea typeface="+mn-lt"/>
              <a:cs typeface="+mn-lt"/>
            </a:endParaRPr>
          </a:p>
          <a:p>
            <a:r>
              <a:rPr lang="en-IN" sz="2000">
                <a:ea typeface="+mn-lt"/>
                <a:cs typeface="+mn-lt"/>
              </a:rPr>
              <a:t>It requires less code and is easy to maintain.</a:t>
            </a:r>
            <a:endParaRPr lang="en-US" sz="2000">
              <a:ea typeface="+mn-lt"/>
              <a:cs typeface="+mn-lt"/>
            </a:endParaRPr>
          </a:p>
          <a:p>
            <a:endParaRPr lang="en-US" sz="2000">
              <a:cs typeface="Calibri"/>
            </a:endParaRPr>
          </a:p>
        </p:txBody>
      </p:sp>
    </p:spTree>
    <p:extLst>
      <p:ext uri="{BB962C8B-B14F-4D97-AF65-F5344CB8AC3E}">
        <p14:creationId xmlns:p14="http://schemas.microsoft.com/office/powerpoint/2010/main" val="1217894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2AC17-6662-5840-639B-2EDD8FE05632}"/>
              </a:ext>
            </a:extLst>
          </p:cNvPr>
          <p:cNvSpPr>
            <a:spLocks noGrp="1"/>
          </p:cNvSpPr>
          <p:nvPr>
            <p:ph type="title"/>
          </p:nvPr>
        </p:nvSpPr>
        <p:spPr/>
        <p:txBody>
          <a:bodyPr/>
          <a:lstStyle/>
          <a:p>
            <a:r>
              <a:rPr lang="en-US" dirty="0">
                <a:ea typeface="+mj-lt"/>
                <a:cs typeface="+mj-lt"/>
              </a:rPr>
              <a:t>For example − Object DB software.</a:t>
            </a:r>
          </a:p>
        </p:txBody>
      </p:sp>
      <p:sp>
        <p:nvSpPr>
          <p:cNvPr id="3" name="Content Placeholder 2">
            <a:extLst>
              <a:ext uri="{FF2B5EF4-FFF2-40B4-BE49-F238E27FC236}">
                <a16:creationId xmlns:a16="http://schemas.microsoft.com/office/drawing/2014/main" id="{AE2FF668-FB60-E7A3-F471-C157DA6892A2}"/>
              </a:ext>
            </a:extLst>
          </p:cNvPr>
          <p:cNvSpPr>
            <a:spLocks noGrp="1"/>
          </p:cNvSpPr>
          <p:nvPr>
            <p:ph idx="1"/>
          </p:nvPr>
        </p:nvSpPr>
        <p:spPr/>
        <p:txBody>
          <a:bodyPr vert="horz" lIns="91440" tIns="45720" rIns="91440" bIns="45720" rtlCol="0" anchor="t">
            <a:normAutofit/>
          </a:bodyPr>
          <a:lstStyle/>
          <a:p>
            <a:pPr algn="just"/>
            <a:r>
              <a:rPr lang="en-IN" dirty="0">
                <a:ea typeface="+mn-lt"/>
                <a:cs typeface="+mn-lt"/>
              </a:rPr>
              <a:t>The object oriented database is represented in diagram format below:</a:t>
            </a:r>
            <a:endParaRPr lang="en-US" dirty="0">
              <a:ea typeface="+mn-lt"/>
              <a:cs typeface="+mn-lt"/>
            </a:endParaRPr>
          </a:p>
          <a:p>
            <a:pPr algn="just"/>
            <a:endParaRPr lang="en-IN" dirty="0">
              <a:cs typeface="Calibri"/>
            </a:endParaRPr>
          </a:p>
          <a:p>
            <a:endParaRPr lang="en-US" dirty="0">
              <a:cs typeface="Calibri"/>
            </a:endParaRPr>
          </a:p>
        </p:txBody>
      </p:sp>
      <p:pic>
        <p:nvPicPr>
          <p:cNvPr id="4" name="Picture 4" descr="Diagram&#10;&#10;Description automatically generated">
            <a:extLst>
              <a:ext uri="{FF2B5EF4-FFF2-40B4-BE49-F238E27FC236}">
                <a16:creationId xmlns:a16="http://schemas.microsoft.com/office/drawing/2014/main" id="{35A8649C-52CD-F974-429C-4F2F097F05B8}"/>
              </a:ext>
            </a:extLst>
          </p:cNvPr>
          <p:cNvPicPr>
            <a:picLocks noChangeAspect="1"/>
          </p:cNvPicPr>
          <p:nvPr/>
        </p:nvPicPr>
        <p:blipFill>
          <a:blip r:embed="rId2"/>
          <a:stretch>
            <a:fillRect/>
          </a:stretch>
        </p:blipFill>
        <p:spPr>
          <a:xfrm>
            <a:off x="785460" y="2297157"/>
            <a:ext cx="10027022" cy="4555507"/>
          </a:xfrm>
          <a:prstGeom prst="rect">
            <a:avLst/>
          </a:prstGeom>
        </p:spPr>
      </p:pic>
    </p:spTree>
    <p:extLst>
      <p:ext uri="{BB962C8B-B14F-4D97-AF65-F5344CB8AC3E}">
        <p14:creationId xmlns:p14="http://schemas.microsoft.com/office/powerpoint/2010/main" val="3621425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41C08-C6B0-3EE1-EAD1-154F8718D95E}"/>
              </a:ext>
            </a:extLst>
          </p:cNvPr>
          <p:cNvSpPr>
            <a:spLocks noGrp="1"/>
          </p:cNvSpPr>
          <p:nvPr>
            <p:ph type="title"/>
          </p:nvPr>
        </p:nvSpPr>
        <p:spPr/>
        <p:txBody>
          <a:bodyPr/>
          <a:lstStyle/>
          <a:p>
            <a:r>
              <a:rPr lang="en-IN" dirty="0">
                <a:latin typeface="Calibri"/>
                <a:cs typeface="Calibri"/>
              </a:rPr>
              <a:t>Hierarchical Database</a:t>
            </a:r>
            <a:endParaRPr lang="en-US" dirty="0"/>
          </a:p>
        </p:txBody>
      </p:sp>
      <p:graphicFrame>
        <p:nvGraphicFramePr>
          <p:cNvPr id="11" name="Content Placeholder 2">
            <a:extLst>
              <a:ext uri="{FF2B5EF4-FFF2-40B4-BE49-F238E27FC236}">
                <a16:creationId xmlns:a16="http://schemas.microsoft.com/office/drawing/2014/main" id="{BC924A60-2A34-647B-87FD-A451EA0409ED}"/>
              </a:ext>
            </a:extLst>
          </p:cNvPr>
          <p:cNvGraphicFramePr>
            <a:graphicFrameLocks noGrp="1"/>
          </p:cNvGraphicFramePr>
          <p:nvPr>
            <p:ph idx="1"/>
          </p:nvPr>
        </p:nvGraphicFramePr>
        <p:xfrm>
          <a:off x="676656" y="2011680"/>
          <a:ext cx="10753725" cy="3766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8200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EDAFA9A5-03CC-4F94-B964-70682CDB0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25720F-8C61-9FD1-A4C8-8678645640F6}"/>
              </a:ext>
            </a:extLst>
          </p:cNvPr>
          <p:cNvSpPr>
            <a:spLocks noGrp="1"/>
          </p:cNvSpPr>
          <p:nvPr>
            <p:ph type="title"/>
          </p:nvPr>
        </p:nvSpPr>
        <p:spPr>
          <a:xfrm>
            <a:off x="603504" y="770467"/>
            <a:ext cx="3467051" cy="3352800"/>
          </a:xfrm>
        </p:spPr>
        <p:txBody>
          <a:bodyPr vert="horz" lIns="91440" tIns="45720" rIns="91440" bIns="45720" rtlCol="0" anchor="b">
            <a:normAutofit/>
          </a:bodyPr>
          <a:lstStyle/>
          <a:p>
            <a:pPr>
              <a:lnSpc>
                <a:spcPct val="80000"/>
              </a:lnSpc>
            </a:pPr>
            <a:r>
              <a:rPr lang="en-US" sz="4700">
                <a:solidFill>
                  <a:srgbClr val="FFFFFF"/>
                </a:solidFill>
              </a:rPr>
              <a:t>An example of a hierarchical database is given below −</a:t>
            </a:r>
          </a:p>
        </p:txBody>
      </p:sp>
      <p:sp>
        <p:nvSpPr>
          <p:cNvPr id="13" name="Rectangle 12">
            <a:extLst>
              <a:ext uri="{FF2B5EF4-FFF2-40B4-BE49-F238E27FC236}">
                <a16:creationId xmlns:a16="http://schemas.microsoft.com/office/drawing/2014/main" id="{73B36B60-731F-409B-A240-BBF521AB7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AF689DB3-3185-1324-0C36-857D737B0B96}"/>
              </a:ext>
            </a:extLst>
          </p:cNvPr>
          <p:cNvPicPr>
            <a:picLocks noGrp="1" noChangeAspect="1"/>
          </p:cNvPicPr>
          <p:nvPr>
            <p:ph idx="1"/>
          </p:nvPr>
        </p:nvPicPr>
        <p:blipFill>
          <a:blip r:embed="rId2"/>
          <a:stretch>
            <a:fillRect/>
          </a:stretch>
        </p:blipFill>
        <p:spPr>
          <a:xfrm>
            <a:off x="5282520" y="957911"/>
            <a:ext cx="6266016" cy="4589856"/>
          </a:xfrm>
          <a:prstGeom prst="rect">
            <a:avLst/>
          </a:prstGeom>
        </p:spPr>
      </p:pic>
    </p:spTree>
    <p:extLst>
      <p:ext uri="{BB962C8B-B14F-4D97-AF65-F5344CB8AC3E}">
        <p14:creationId xmlns:p14="http://schemas.microsoft.com/office/powerpoint/2010/main" val="3013347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E7CFAA6-1DBB-43B0-BD82-2FB83CF4E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935C05-D17D-AB52-1B5D-DBF68CAC3666}"/>
              </a:ext>
            </a:extLst>
          </p:cNvPr>
          <p:cNvSpPr>
            <a:spLocks noGrp="1"/>
          </p:cNvSpPr>
          <p:nvPr>
            <p:ph type="title"/>
          </p:nvPr>
        </p:nvSpPr>
        <p:spPr>
          <a:xfrm>
            <a:off x="706298" y="639763"/>
            <a:ext cx="3997693" cy="5492750"/>
          </a:xfrm>
        </p:spPr>
        <p:txBody>
          <a:bodyPr>
            <a:normAutofit/>
          </a:bodyPr>
          <a:lstStyle/>
          <a:p>
            <a:r>
              <a:rPr lang="en-IN" sz="6000">
                <a:solidFill>
                  <a:srgbClr val="FFFFFF"/>
                </a:solidFill>
                <a:latin typeface="Calibri"/>
                <a:cs typeface="Calibri"/>
              </a:rPr>
              <a:t>Network database</a:t>
            </a:r>
            <a:endParaRPr lang="en-US" sz="6000">
              <a:solidFill>
                <a:srgbClr val="FFFFFF"/>
              </a:solidFill>
            </a:endParaRPr>
          </a:p>
        </p:txBody>
      </p:sp>
      <p:graphicFrame>
        <p:nvGraphicFramePr>
          <p:cNvPr id="5" name="Content Placeholder 2">
            <a:extLst>
              <a:ext uri="{FF2B5EF4-FFF2-40B4-BE49-F238E27FC236}">
                <a16:creationId xmlns:a16="http://schemas.microsoft.com/office/drawing/2014/main" id="{B6922AEE-48FD-46D2-B705-19E4281BF0F9}"/>
              </a:ext>
            </a:extLst>
          </p:cNvPr>
          <p:cNvGraphicFramePr>
            <a:graphicFrameLocks noGrp="1"/>
          </p:cNvGraphicFramePr>
          <p:nvPr>
            <p:ph idx="1"/>
            <p:extLst>
              <p:ext uri="{D42A27DB-BD31-4B8C-83A1-F6EECF244321}">
                <p14:modId xmlns:p14="http://schemas.microsoft.com/office/powerpoint/2010/main" val="126566636"/>
              </p:ext>
            </p:extLst>
          </p:nvPr>
        </p:nvGraphicFramePr>
        <p:xfrm>
          <a:off x="5288347" y="639763"/>
          <a:ext cx="6254724" cy="5492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6418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3DF1-E175-C6F5-40D4-CCD898CA9A1B}"/>
              </a:ext>
            </a:extLst>
          </p:cNvPr>
          <p:cNvSpPr>
            <a:spLocks noGrp="1"/>
          </p:cNvSpPr>
          <p:nvPr>
            <p:ph type="title"/>
          </p:nvPr>
        </p:nvSpPr>
        <p:spPr/>
        <p:txBody>
          <a:bodyPr/>
          <a:lstStyle/>
          <a:p>
            <a:r>
              <a:rPr lang="en-US" dirty="0">
                <a:cs typeface="Calibri Light"/>
              </a:rPr>
              <a:t>Teachers teaching in multiple departments</a:t>
            </a:r>
            <a:endParaRPr lang="en-US" dirty="0"/>
          </a:p>
        </p:txBody>
      </p:sp>
      <p:pic>
        <p:nvPicPr>
          <p:cNvPr id="4" name="Picture 4" descr="Diagram&#10;&#10;Description automatically generated">
            <a:extLst>
              <a:ext uri="{FF2B5EF4-FFF2-40B4-BE49-F238E27FC236}">
                <a16:creationId xmlns:a16="http://schemas.microsoft.com/office/drawing/2014/main" id="{70500605-7C80-6D9C-C67C-CD8E857ACAE6}"/>
              </a:ext>
            </a:extLst>
          </p:cNvPr>
          <p:cNvPicPr>
            <a:picLocks noGrp="1" noChangeAspect="1"/>
          </p:cNvPicPr>
          <p:nvPr>
            <p:ph idx="1"/>
          </p:nvPr>
        </p:nvPicPr>
        <p:blipFill>
          <a:blip r:embed="rId2"/>
          <a:stretch>
            <a:fillRect/>
          </a:stretch>
        </p:blipFill>
        <p:spPr>
          <a:xfrm>
            <a:off x="220932" y="1825625"/>
            <a:ext cx="11133811" cy="4833190"/>
          </a:xfrm>
        </p:spPr>
      </p:pic>
    </p:spTree>
    <p:extLst>
      <p:ext uri="{BB962C8B-B14F-4D97-AF65-F5344CB8AC3E}">
        <p14:creationId xmlns:p14="http://schemas.microsoft.com/office/powerpoint/2010/main" val="89388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4CEB-7FAF-DDB5-9858-4605DB423FEB}"/>
              </a:ext>
            </a:extLst>
          </p:cNvPr>
          <p:cNvSpPr>
            <a:spLocks noGrp="1"/>
          </p:cNvSpPr>
          <p:nvPr>
            <p:ph type="title"/>
          </p:nvPr>
        </p:nvSpPr>
        <p:spPr>
          <a:xfrm>
            <a:off x="4955458" y="499533"/>
            <a:ext cx="6587613" cy="1658198"/>
          </a:xfrm>
        </p:spPr>
        <p:txBody>
          <a:bodyPr>
            <a:normAutofit/>
          </a:bodyPr>
          <a:lstStyle/>
          <a:p>
            <a:r>
              <a:rPr lang="en-IN" b="1" dirty="0">
                <a:ea typeface="+mj-lt"/>
                <a:cs typeface="+mj-lt"/>
              </a:rPr>
              <a:t>What is a Relational Database (RDBMS)?</a:t>
            </a:r>
            <a:endParaRPr lang="en-US" dirty="0">
              <a:ea typeface="+mj-lt"/>
              <a:cs typeface="+mj-lt"/>
            </a:endParaRPr>
          </a:p>
        </p:txBody>
      </p:sp>
      <p:pic>
        <p:nvPicPr>
          <p:cNvPr id="7" name="Graphic 6" descr="Database">
            <a:extLst>
              <a:ext uri="{FF2B5EF4-FFF2-40B4-BE49-F238E27FC236}">
                <a16:creationId xmlns:a16="http://schemas.microsoft.com/office/drawing/2014/main" id="{8BFD9214-2571-2C60-1684-DD3821281D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433473"/>
            <a:ext cx="4001315" cy="4001315"/>
          </a:xfrm>
          <a:prstGeom prst="rect">
            <a:avLst/>
          </a:prstGeom>
        </p:spPr>
      </p:pic>
      <p:sp>
        <p:nvSpPr>
          <p:cNvPr id="3" name="Content Placeholder 2">
            <a:extLst>
              <a:ext uri="{FF2B5EF4-FFF2-40B4-BE49-F238E27FC236}">
                <a16:creationId xmlns:a16="http://schemas.microsoft.com/office/drawing/2014/main" id="{BE5BAF2E-D682-54F7-1103-AA1370ABE4A0}"/>
              </a:ext>
            </a:extLst>
          </p:cNvPr>
          <p:cNvSpPr>
            <a:spLocks noGrp="1"/>
          </p:cNvSpPr>
          <p:nvPr>
            <p:ph idx="1"/>
          </p:nvPr>
        </p:nvSpPr>
        <p:spPr>
          <a:xfrm>
            <a:off x="4955458" y="2011680"/>
            <a:ext cx="6587613" cy="3864732"/>
          </a:xfrm>
        </p:spPr>
        <p:txBody>
          <a:bodyPr vert="horz" lIns="91440" tIns="45720" rIns="91440" bIns="45720" rtlCol="0">
            <a:normAutofit/>
          </a:bodyPr>
          <a:lstStyle/>
          <a:p>
            <a:r>
              <a:rPr lang="en-IN" dirty="0">
                <a:ea typeface="+mn-lt"/>
                <a:cs typeface="+mn-lt"/>
              </a:rPr>
              <a:t>A relational database is a type of database that stores and provides access to data points that are related to one another.</a:t>
            </a:r>
          </a:p>
          <a:p>
            <a:endParaRPr lang="en-IN" dirty="0">
              <a:cs typeface="Calibri"/>
            </a:endParaRPr>
          </a:p>
          <a:p>
            <a:r>
              <a:rPr lang="en-IN" dirty="0">
                <a:ea typeface="+mn-lt"/>
                <a:cs typeface="+mn-lt"/>
              </a:rPr>
              <a:t>Relational databases are based on the relational model, an intuitive, straightforward way of representing data in tables</a:t>
            </a:r>
            <a:endParaRPr lang="en-IN" dirty="0">
              <a:cs typeface="Calibri"/>
            </a:endParaRPr>
          </a:p>
        </p:txBody>
      </p:sp>
    </p:spTree>
    <p:extLst>
      <p:ext uri="{BB962C8B-B14F-4D97-AF65-F5344CB8AC3E}">
        <p14:creationId xmlns:p14="http://schemas.microsoft.com/office/powerpoint/2010/main" val="3567599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411A6-E4DE-43D3-E57D-3E9AFF7BE8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76303DF-80D6-00AC-8143-58AD48BF806D}"/>
              </a:ext>
            </a:extLst>
          </p:cNvPr>
          <p:cNvSpPr>
            <a:spLocks noGrp="1"/>
          </p:cNvSpPr>
          <p:nvPr>
            <p:ph idx="1"/>
          </p:nvPr>
        </p:nvSpPr>
        <p:spPr/>
        <p:txBody>
          <a:bodyPr vert="horz" lIns="91440" tIns="45720" rIns="91440" bIns="45720" rtlCol="0" anchor="t">
            <a:normAutofit/>
          </a:bodyPr>
          <a:lstStyle/>
          <a:p>
            <a:r>
              <a:rPr lang="en-IN" dirty="0">
                <a:ea typeface="+mn-lt"/>
                <a:cs typeface="+mn-lt"/>
              </a:rPr>
              <a:t>In a relational database, each row in the table is a record with a unique ID called the key. </a:t>
            </a:r>
            <a:endParaRPr lang="en-US" dirty="0">
              <a:ea typeface="+mn-lt"/>
              <a:cs typeface="+mn-lt"/>
            </a:endParaRPr>
          </a:p>
          <a:p>
            <a:r>
              <a:rPr lang="en-IN" dirty="0">
                <a:ea typeface="+mn-lt"/>
                <a:cs typeface="+mn-lt"/>
              </a:rPr>
              <a:t>The columns of the table hold attributes of the data, and each record usually has a value for each attribute, making it easy to establish the relationships among data points.</a:t>
            </a:r>
            <a:endParaRPr lang="en-US" dirty="0">
              <a:ea typeface="+mn-lt"/>
              <a:cs typeface="+mn-lt"/>
            </a:endParaRPr>
          </a:p>
        </p:txBody>
      </p:sp>
    </p:spTree>
    <p:extLst>
      <p:ext uri="{BB962C8B-B14F-4D97-AF65-F5344CB8AC3E}">
        <p14:creationId xmlns:p14="http://schemas.microsoft.com/office/powerpoint/2010/main" val="1132819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7FCA59B-1086-4AF2-0835-2F478565EAD4}"/>
              </a:ext>
            </a:extLst>
          </p:cNvPr>
          <p:cNvSpPr>
            <a:spLocks noGrp="1"/>
          </p:cNvSpPr>
          <p:nvPr>
            <p:ph idx="1"/>
          </p:nvPr>
        </p:nvSpPr>
        <p:spPr>
          <a:xfrm>
            <a:off x="965199" y="685689"/>
            <a:ext cx="7808141" cy="3766185"/>
          </a:xfrm>
        </p:spPr>
        <p:txBody>
          <a:bodyPr vert="horz" lIns="91440" tIns="45720" rIns="91440" bIns="45720" rtlCol="0">
            <a:normAutofit/>
          </a:bodyPr>
          <a:lstStyle/>
          <a:p>
            <a:r>
              <a:rPr lang="en-IN" sz="2000">
                <a:ea typeface="+mn-lt"/>
                <a:cs typeface="+mn-lt"/>
              </a:rPr>
              <a:t>Four crucial properties define relational database transactions: atomicity, consistency, isolation, and durability—typically referred to as ACID.</a:t>
            </a:r>
            <a:endParaRPr lang="en-US" sz="2000">
              <a:ea typeface="+mn-lt"/>
              <a:cs typeface="+mn-lt"/>
            </a:endParaRPr>
          </a:p>
          <a:p>
            <a:r>
              <a:rPr lang="en-IN" sz="2000" b="1">
                <a:ea typeface="+mn-lt"/>
                <a:cs typeface="+mn-lt"/>
              </a:rPr>
              <a:t>Atomicity</a:t>
            </a:r>
            <a:r>
              <a:rPr lang="en-IN" sz="2000">
                <a:ea typeface="+mn-lt"/>
                <a:cs typeface="+mn-lt"/>
              </a:rPr>
              <a:t> defines all the elements that make up a complete database transaction.</a:t>
            </a:r>
            <a:endParaRPr lang="en-US" sz="2000">
              <a:ea typeface="+mn-lt"/>
              <a:cs typeface="+mn-lt"/>
            </a:endParaRPr>
          </a:p>
          <a:p>
            <a:r>
              <a:rPr lang="en-IN" sz="2000" b="1">
                <a:ea typeface="+mn-lt"/>
                <a:cs typeface="+mn-lt"/>
              </a:rPr>
              <a:t>Consistency</a:t>
            </a:r>
            <a:r>
              <a:rPr lang="en-IN" sz="2000">
                <a:ea typeface="+mn-lt"/>
                <a:cs typeface="+mn-lt"/>
              </a:rPr>
              <a:t> defines the rules for maintaining data points in a correct state after a transaction.</a:t>
            </a:r>
            <a:endParaRPr lang="en-US" sz="2000">
              <a:ea typeface="+mn-lt"/>
              <a:cs typeface="+mn-lt"/>
            </a:endParaRPr>
          </a:p>
          <a:p>
            <a:r>
              <a:rPr lang="en-IN" sz="2000" b="1">
                <a:ea typeface="+mn-lt"/>
                <a:cs typeface="+mn-lt"/>
              </a:rPr>
              <a:t>Isolation</a:t>
            </a:r>
            <a:r>
              <a:rPr lang="en-IN" sz="2000">
                <a:ea typeface="+mn-lt"/>
                <a:cs typeface="+mn-lt"/>
              </a:rPr>
              <a:t> keeps the effect of a transaction invisible to others until it is committed, to avoid confusion.</a:t>
            </a:r>
            <a:endParaRPr lang="en-US" sz="2000">
              <a:ea typeface="+mn-lt"/>
              <a:cs typeface="+mn-lt"/>
            </a:endParaRPr>
          </a:p>
          <a:p>
            <a:r>
              <a:rPr lang="en-IN" sz="2000" b="1">
                <a:ea typeface="+mn-lt"/>
                <a:cs typeface="+mn-lt"/>
              </a:rPr>
              <a:t>Durability</a:t>
            </a:r>
            <a:r>
              <a:rPr lang="en-IN" sz="2000">
                <a:ea typeface="+mn-lt"/>
                <a:cs typeface="+mn-lt"/>
              </a:rPr>
              <a:t> ensures that data changes become permanent once the transaction is committed.</a:t>
            </a:r>
            <a:endParaRPr lang="en-US" sz="2000">
              <a:ea typeface="+mn-lt"/>
              <a:cs typeface="+mn-lt"/>
            </a:endParaRPr>
          </a:p>
          <a:p>
            <a:endParaRPr lang="en-US" sz="2000">
              <a:cs typeface="Calibri"/>
            </a:endParaRPr>
          </a:p>
        </p:txBody>
      </p:sp>
      <p:sp>
        <p:nvSpPr>
          <p:cNvPr id="2" name="Title 1">
            <a:extLst>
              <a:ext uri="{FF2B5EF4-FFF2-40B4-BE49-F238E27FC236}">
                <a16:creationId xmlns:a16="http://schemas.microsoft.com/office/drawing/2014/main" id="{A3DACE1F-EDED-DC34-EE95-3591DA330A4F}"/>
              </a:ext>
            </a:extLst>
          </p:cNvPr>
          <p:cNvSpPr>
            <a:spLocks noGrp="1"/>
          </p:cNvSpPr>
          <p:nvPr>
            <p:ph type="title"/>
          </p:nvPr>
        </p:nvSpPr>
        <p:spPr>
          <a:xfrm>
            <a:off x="3296265" y="4594123"/>
            <a:ext cx="8133734" cy="1818323"/>
          </a:xfrm>
        </p:spPr>
        <p:txBody>
          <a:bodyPr anchor="b">
            <a:normAutofit/>
          </a:bodyPr>
          <a:lstStyle/>
          <a:p>
            <a:pPr algn="r"/>
            <a:r>
              <a:rPr lang="en-US" sz="6000" b="1">
                <a:ea typeface="+mj-lt"/>
                <a:cs typeface="+mj-lt"/>
              </a:rPr>
              <a:t>ACID properties and RDBMS</a:t>
            </a:r>
            <a:endParaRPr lang="en-US" sz="6000"/>
          </a:p>
        </p:txBody>
      </p:sp>
    </p:spTree>
    <p:extLst>
      <p:ext uri="{BB962C8B-B14F-4D97-AF65-F5344CB8AC3E}">
        <p14:creationId xmlns:p14="http://schemas.microsoft.com/office/powerpoint/2010/main" val="2345887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4DB03-81AB-105E-ED9E-3170EAD86267}"/>
              </a:ext>
            </a:extLst>
          </p:cNvPr>
          <p:cNvSpPr>
            <a:spLocks noGrp="1"/>
          </p:cNvSpPr>
          <p:nvPr>
            <p:ph type="title"/>
          </p:nvPr>
        </p:nvSpPr>
        <p:spPr/>
        <p:txBody>
          <a:bodyPr/>
          <a:lstStyle/>
          <a:p>
            <a:r>
              <a:rPr lang="en-US" dirty="0">
                <a:cs typeface="Calibri Light"/>
              </a:rPr>
              <a:t>Data and Database</a:t>
            </a:r>
            <a:endParaRPr lang="en-US" dirty="0"/>
          </a:p>
        </p:txBody>
      </p:sp>
      <p:graphicFrame>
        <p:nvGraphicFramePr>
          <p:cNvPr id="8" name="Content Placeholder 2">
            <a:extLst>
              <a:ext uri="{FF2B5EF4-FFF2-40B4-BE49-F238E27FC236}">
                <a16:creationId xmlns:a16="http://schemas.microsoft.com/office/drawing/2014/main" id="{4A3EC49D-250A-6607-650D-0F4C52C948E3}"/>
              </a:ext>
            </a:extLst>
          </p:cNvPr>
          <p:cNvGraphicFramePr>
            <a:graphicFrameLocks noGrp="1"/>
          </p:cNvGraphicFramePr>
          <p:nvPr>
            <p:ph idx="1"/>
          </p:nvPr>
        </p:nvGraphicFramePr>
        <p:xfrm>
          <a:off x="676656" y="2011680"/>
          <a:ext cx="10753725" cy="3766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7113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4C2F82-0375-CCEA-C482-A7103F0BDBF3}"/>
              </a:ext>
            </a:extLst>
          </p:cNvPr>
          <p:cNvSpPr>
            <a:spLocks noGrp="1"/>
          </p:cNvSpPr>
          <p:nvPr>
            <p:ph type="title"/>
          </p:nvPr>
        </p:nvSpPr>
        <p:spPr>
          <a:xfrm>
            <a:off x="1071846" y="1059736"/>
            <a:ext cx="10040233" cy="1228130"/>
          </a:xfrm>
        </p:spPr>
        <p:txBody>
          <a:bodyPr>
            <a:normAutofit/>
          </a:bodyPr>
          <a:lstStyle/>
          <a:p>
            <a:r>
              <a:rPr lang="en-US" sz="5000">
                <a:solidFill>
                  <a:srgbClr val="FFFFFF"/>
                </a:solidFill>
                <a:cs typeface="Calibri Light"/>
              </a:rPr>
              <a:t>Entities, tables and their characteristic</a:t>
            </a:r>
            <a:endParaRPr lang="en-US" sz="5000">
              <a:solidFill>
                <a:srgbClr val="FFFFFF"/>
              </a:solidFill>
            </a:endParaRPr>
          </a:p>
        </p:txBody>
      </p:sp>
      <p:sp>
        <p:nvSpPr>
          <p:cNvPr id="3" name="Content Placeholder 2">
            <a:extLst>
              <a:ext uri="{FF2B5EF4-FFF2-40B4-BE49-F238E27FC236}">
                <a16:creationId xmlns:a16="http://schemas.microsoft.com/office/drawing/2014/main" id="{0F35D958-1325-3B4D-2829-18BE6ECDA0B5}"/>
              </a:ext>
            </a:extLst>
          </p:cNvPr>
          <p:cNvSpPr>
            <a:spLocks noGrp="1"/>
          </p:cNvSpPr>
          <p:nvPr>
            <p:ph idx="1"/>
          </p:nvPr>
        </p:nvSpPr>
        <p:spPr>
          <a:xfrm>
            <a:off x="1071846" y="2973313"/>
            <a:ext cx="10040233" cy="2903099"/>
          </a:xfrm>
        </p:spPr>
        <p:txBody>
          <a:bodyPr vert="horz" lIns="91440" tIns="45720" rIns="91440" bIns="45720" rtlCol="0">
            <a:normAutofit/>
          </a:bodyPr>
          <a:lstStyle/>
          <a:p>
            <a:r>
              <a:rPr lang="en-IN" dirty="0">
                <a:ea typeface="+mn-lt"/>
                <a:cs typeface="+mn-lt"/>
              </a:rPr>
              <a:t>a) an entity :An entity is a thing which is recognised as being capable of an independent existence and which can be uniquely identified and about which data can be stored. It can be a physical object e.g. a car, person, student, book or it can be a concept e.g. a customer transaction.</a:t>
            </a:r>
            <a:endParaRPr lang="en-US" dirty="0">
              <a:ea typeface="+mn-lt"/>
              <a:cs typeface="+mn-lt"/>
            </a:endParaRPr>
          </a:p>
          <a:p>
            <a:r>
              <a:rPr lang="en-IN" dirty="0">
                <a:ea typeface="+mn-lt"/>
                <a:cs typeface="+mn-lt"/>
              </a:rPr>
              <a:t>(b) attributes: Attributes are the set of properties used to describe instances of the entity. It is an item of data that can be stored about the entity. For example, a student entity could have attributes such as surname, first name, date of birth, tutor group etc.</a:t>
            </a:r>
            <a:endParaRPr lang="en-US" dirty="0">
              <a:ea typeface="+mn-lt"/>
              <a:cs typeface="+mn-lt"/>
            </a:endParaRPr>
          </a:p>
          <a:p>
            <a:endParaRPr lang="en-US" dirty="0">
              <a:cs typeface="Calibri"/>
            </a:endParaRPr>
          </a:p>
        </p:txBody>
      </p:sp>
    </p:spTree>
    <p:extLst>
      <p:ext uri="{BB962C8B-B14F-4D97-AF65-F5344CB8AC3E}">
        <p14:creationId xmlns:p14="http://schemas.microsoft.com/office/powerpoint/2010/main" val="2595751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DCC98-A934-666E-70B0-5AA5D05F8F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B393C8-CCF2-A9F6-38CC-6C2B5837CD4E}"/>
              </a:ext>
            </a:extLst>
          </p:cNvPr>
          <p:cNvSpPr>
            <a:spLocks noGrp="1"/>
          </p:cNvSpPr>
          <p:nvPr>
            <p:ph idx="1"/>
          </p:nvPr>
        </p:nvSpPr>
        <p:spPr/>
        <p:txBody>
          <a:bodyPr vert="horz" lIns="91440" tIns="45720" rIns="91440" bIns="45720" rtlCol="0" anchor="t">
            <a:normAutofit/>
          </a:bodyPr>
          <a:lstStyle/>
          <a:p>
            <a:r>
              <a:rPr lang="en-IN" dirty="0">
                <a:ea typeface="+mn-lt"/>
                <a:cs typeface="+mn-lt"/>
              </a:rPr>
              <a:t>(c) a table A table is a collection of rows and columns forming cells which are used to store data and user information in a structured and organised manner. The tables are created from the entities identified and each column of the table represents the entity attributes that were identified. The columns are called fields. Each row of the table represents a record.</a:t>
            </a:r>
            <a:endParaRPr lang="en-US" dirty="0">
              <a:ea typeface="+mn-lt"/>
              <a:cs typeface="+mn-lt"/>
            </a:endParaRPr>
          </a:p>
          <a:p>
            <a:pPr marL="0" indent="0">
              <a:buNone/>
            </a:pPr>
            <a:endParaRPr lang="en-IN" dirty="0">
              <a:ea typeface="+mn-lt"/>
              <a:cs typeface="+mn-lt"/>
            </a:endParaRPr>
          </a:p>
          <a:p>
            <a:r>
              <a:rPr lang="en-IN" dirty="0">
                <a:ea typeface="+mn-lt"/>
                <a:cs typeface="+mn-lt"/>
              </a:rPr>
              <a:t>(d) a record A record is a row in the table. It contains a single data value in each column (field).</a:t>
            </a:r>
            <a:endParaRPr lang="en-US" dirty="0">
              <a:ea typeface="+mn-lt"/>
              <a:cs typeface="+mn-lt"/>
            </a:endParaRPr>
          </a:p>
          <a:p>
            <a:endParaRPr lang="en-US" dirty="0">
              <a:cs typeface="Calibri"/>
            </a:endParaRPr>
          </a:p>
        </p:txBody>
      </p:sp>
    </p:spTree>
    <p:extLst>
      <p:ext uri="{BB962C8B-B14F-4D97-AF65-F5344CB8AC3E}">
        <p14:creationId xmlns:p14="http://schemas.microsoft.com/office/powerpoint/2010/main" val="4219049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940CA-F05B-707D-C2ED-4411C237D517}"/>
              </a:ext>
            </a:extLst>
          </p:cNvPr>
          <p:cNvSpPr>
            <a:spLocks noGrp="1"/>
          </p:cNvSpPr>
          <p:nvPr>
            <p:ph type="title"/>
          </p:nvPr>
        </p:nvSpPr>
        <p:spPr/>
        <p:txBody>
          <a:bodyPr/>
          <a:lstStyle/>
          <a:p>
            <a:r>
              <a:rPr lang="en-IN" b="1" dirty="0">
                <a:ea typeface="+mj-lt"/>
                <a:cs typeface="+mj-lt"/>
              </a:rPr>
              <a:t>Difference between DBMS and RDBMS</a:t>
            </a:r>
            <a:endParaRPr lang="en-US" dirty="0">
              <a:ea typeface="+mj-lt"/>
              <a:cs typeface="+mj-lt"/>
            </a:endParaRPr>
          </a:p>
        </p:txBody>
      </p:sp>
      <p:graphicFrame>
        <p:nvGraphicFramePr>
          <p:cNvPr id="5" name="Content Placeholder 4">
            <a:extLst>
              <a:ext uri="{FF2B5EF4-FFF2-40B4-BE49-F238E27FC236}">
                <a16:creationId xmlns:a16="http://schemas.microsoft.com/office/drawing/2014/main" id="{9B76B49F-DA50-D077-6730-7590A8BFFABC}"/>
              </a:ext>
            </a:extLst>
          </p:cNvPr>
          <p:cNvGraphicFramePr>
            <a:graphicFrameLocks noGrp="1"/>
          </p:cNvGraphicFramePr>
          <p:nvPr>
            <p:ph idx="1"/>
            <p:extLst>
              <p:ext uri="{D42A27DB-BD31-4B8C-83A1-F6EECF244321}">
                <p14:modId xmlns:p14="http://schemas.microsoft.com/office/powerpoint/2010/main" val="3303986519"/>
              </p:ext>
            </p:extLst>
          </p:nvPr>
        </p:nvGraphicFramePr>
        <p:xfrm>
          <a:off x="676275" y="2011363"/>
          <a:ext cx="10753724" cy="4765081"/>
        </p:xfrm>
        <a:graphic>
          <a:graphicData uri="http://schemas.openxmlformats.org/drawingml/2006/table">
            <a:tbl>
              <a:tblPr firstRow="1" bandRow="1">
                <a:tableStyleId>{5C22544A-7EE6-4342-B048-85BDC9FD1C3A}</a:tableStyleId>
              </a:tblPr>
              <a:tblGrid>
                <a:gridCol w="879686">
                  <a:extLst>
                    <a:ext uri="{9D8B030D-6E8A-4147-A177-3AD203B41FA5}">
                      <a16:colId xmlns:a16="http://schemas.microsoft.com/office/drawing/2014/main" val="2594834076"/>
                    </a:ext>
                  </a:extLst>
                </a:gridCol>
                <a:gridCol w="3985521">
                  <a:extLst>
                    <a:ext uri="{9D8B030D-6E8A-4147-A177-3AD203B41FA5}">
                      <a16:colId xmlns:a16="http://schemas.microsoft.com/office/drawing/2014/main" val="4202942390"/>
                    </a:ext>
                  </a:extLst>
                </a:gridCol>
                <a:gridCol w="5888517">
                  <a:extLst>
                    <a:ext uri="{9D8B030D-6E8A-4147-A177-3AD203B41FA5}">
                      <a16:colId xmlns:a16="http://schemas.microsoft.com/office/drawing/2014/main" val="898210049"/>
                    </a:ext>
                  </a:extLst>
                </a:gridCol>
              </a:tblGrid>
              <a:tr h="860653">
                <a:tc>
                  <a:txBody>
                    <a:bodyPr/>
                    <a:lstStyle/>
                    <a:p>
                      <a:pPr fontAlgn="t"/>
                      <a:endParaRPr lang="en-US">
                        <a:effectLst/>
                      </a:endParaRPr>
                    </a:p>
                    <a:p>
                      <a:pPr algn="l" rtl="0" fontAlgn="base"/>
                      <a:r>
                        <a:rPr lang="en-US" sz="1300">
                          <a:effectLst/>
                        </a:rPr>
                        <a:t>No. </a:t>
                      </a:r>
                      <a:endParaRPr lang="en-US" b="0" i="0">
                        <a:effectLst/>
                      </a:endParaRPr>
                    </a:p>
                  </a:txBody>
                  <a:tcPr/>
                </a:tc>
                <a:tc>
                  <a:txBody>
                    <a:bodyPr/>
                    <a:lstStyle/>
                    <a:p>
                      <a:pPr algn="ctr" fontAlgn="t"/>
                      <a:endParaRPr lang="en-US">
                        <a:effectLst/>
                      </a:endParaRPr>
                    </a:p>
                    <a:p>
                      <a:pPr algn="l" rtl="0" fontAlgn="base"/>
                      <a:r>
                        <a:rPr lang="en-US" sz="1300">
                          <a:effectLst/>
                        </a:rPr>
                        <a:t>DBMS </a:t>
                      </a:r>
                      <a:endParaRPr lang="en-US" b="0" i="0">
                        <a:effectLst/>
                      </a:endParaRPr>
                    </a:p>
                  </a:txBody>
                  <a:tcPr/>
                </a:tc>
                <a:tc>
                  <a:txBody>
                    <a:bodyPr/>
                    <a:lstStyle/>
                    <a:p>
                      <a:pPr algn="ctr" fontAlgn="t"/>
                      <a:endParaRPr lang="en-US">
                        <a:effectLst/>
                      </a:endParaRPr>
                    </a:p>
                    <a:p>
                      <a:pPr algn="l" rtl="0" fontAlgn="base"/>
                      <a:r>
                        <a:rPr lang="en-US" sz="1300">
                          <a:effectLst/>
                        </a:rPr>
                        <a:t>RDBMS </a:t>
                      </a:r>
                      <a:endParaRPr lang="en-US" b="0" i="0">
                        <a:effectLst/>
                      </a:endParaRPr>
                    </a:p>
                  </a:txBody>
                  <a:tcPr/>
                </a:tc>
                <a:extLst>
                  <a:ext uri="{0D108BD9-81ED-4DB2-BD59-A6C34878D82A}">
                    <a16:rowId xmlns:a16="http://schemas.microsoft.com/office/drawing/2014/main" val="1735949708"/>
                  </a:ext>
                </a:extLst>
              </a:tr>
              <a:tr h="839662">
                <a:tc>
                  <a:txBody>
                    <a:bodyPr/>
                    <a:lstStyle/>
                    <a:p>
                      <a:pPr fontAlgn="t"/>
                      <a:endParaRPr lang="en-US">
                        <a:effectLst/>
                      </a:endParaRPr>
                    </a:p>
                    <a:p>
                      <a:pPr algn="just" rtl="0" fontAlgn="base"/>
                      <a:r>
                        <a:rPr lang="en-US" sz="1200">
                          <a:effectLst/>
                        </a:rPr>
                        <a:t>1) </a:t>
                      </a:r>
                      <a:endParaRPr lang="en-US" b="0" i="0">
                        <a:effectLst/>
                      </a:endParaRPr>
                    </a:p>
                  </a:txBody>
                  <a:tcPr/>
                </a:tc>
                <a:tc>
                  <a:txBody>
                    <a:bodyPr/>
                    <a:lstStyle/>
                    <a:p>
                      <a:pPr fontAlgn="t"/>
                      <a:endParaRPr lang="en-US">
                        <a:effectLst/>
                      </a:endParaRPr>
                    </a:p>
                    <a:p>
                      <a:pPr algn="just" rtl="0" fontAlgn="base"/>
                      <a:r>
                        <a:rPr lang="en-US" sz="1200">
                          <a:effectLst/>
                        </a:rPr>
                        <a:t>DBMS applications store data as file. </a:t>
                      </a:r>
                      <a:endParaRPr lang="en-US" b="0" i="0">
                        <a:effectLst/>
                      </a:endParaRPr>
                    </a:p>
                  </a:txBody>
                  <a:tcPr/>
                </a:tc>
                <a:tc>
                  <a:txBody>
                    <a:bodyPr/>
                    <a:lstStyle/>
                    <a:p>
                      <a:pPr fontAlgn="t"/>
                      <a:endParaRPr lang="en-US">
                        <a:effectLst/>
                      </a:endParaRPr>
                    </a:p>
                    <a:p>
                      <a:pPr algn="just" rtl="0" fontAlgn="base"/>
                      <a:r>
                        <a:rPr lang="en-US" sz="1200">
                          <a:effectLst/>
                        </a:rPr>
                        <a:t>RDBMS applications store data in a tabular form. </a:t>
                      </a:r>
                      <a:endParaRPr lang="en-US" b="0" i="0">
                        <a:effectLst/>
                      </a:endParaRPr>
                    </a:p>
                  </a:txBody>
                  <a:tcPr/>
                </a:tc>
                <a:extLst>
                  <a:ext uri="{0D108BD9-81ED-4DB2-BD59-A6C34878D82A}">
                    <a16:rowId xmlns:a16="http://schemas.microsoft.com/office/drawing/2014/main" val="1450047733"/>
                  </a:ext>
                </a:extLst>
              </a:tr>
              <a:tr h="1112552">
                <a:tc>
                  <a:txBody>
                    <a:bodyPr/>
                    <a:lstStyle/>
                    <a:p>
                      <a:pPr fontAlgn="t"/>
                      <a:endParaRPr lang="en-US">
                        <a:effectLst/>
                      </a:endParaRPr>
                    </a:p>
                    <a:p>
                      <a:pPr algn="just" rtl="0" fontAlgn="base"/>
                      <a:r>
                        <a:rPr lang="en-US" sz="1200">
                          <a:effectLst/>
                        </a:rPr>
                        <a:t>2) </a:t>
                      </a:r>
                      <a:endParaRPr lang="en-US" b="0" i="0">
                        <a:effectLst/>
                      </a:endParaRPr>
                    </a:p>
                  </a:txBody>
                  <a:tcPr/>
                </a:tc>
                <a:tc>
                  <a:txBody>
                    <a:bodyPr/>
                    <a:lstStyle/>
                    <a:p>
                      <a:pPr fontAlgn="t"/>
                      <a:endParaRPr lang="en-US">
                        <a:effectLst/>
                      </a:endParaRPr>
                    </a:p>
                    <a:p>
                      <a:pPr algn="just" rtl="0" fontAlgn="base"/>
                      <a:r>
                        <a:rPr lang="en-US" sz="1200">
                          <a:effectLst/>
                        </a:rPr>
                        <a:t>In DBMS, data is generally stored in either a hierarchical form or a navigational form. </a:t>
                      </a:r>
                      <a:endParaRPr lang="en-US" b="0" i="0">
                        <a:effectLst/>
                      </a:endParaRPr>
                    </a:p>
                  </a:txBody>
                  <a:tcPr/>
                </a:tc>
                <a:tc>
                  <a:txBody>
                    <a:bodyPr/>
                    <a:lstStyle/>
                    <a:p>
                      <a:pPr fontAlgn="t"/>
                      <a:endParaRPr lang="en-US">
                        <a:effectLst/>
                      </a:endParaRPr>
                    </a:p>
                    <a:p>
                      <a:pPr algn="just" rtl="0" fontAlgn="base"/>
                      <a:r>
                        <a:rPr lang="en-US" sz="1200">
                          <a:effectLst/>
                        </a:rPr>
                        <a:t>In RDBMS, the tables have an identifier called primary key and the data values are stored in the form of tables. </a:t>
                      </a:r>
                      <a:endParaRPr lang="en-US" b="0" i="0">
                        <a:effectLst/>
                      </a:endParaRPr>
                    </a:p>
                  </a:txBody>
                  <a:tcPr/>
                </a:tc>
                <a:extLst>
                  <a:ext uri="{0D108BD9-81ED-4DB2-BD59-A6C34878D82A}">
                    <a16:rowId xmlns:a16="http://schemas.microsoft.com/office/drawing/2014/main" val="361609610"/>
                  </a:ext>
                </a:extLst>
              </a:tr>
              <a:tr h="839662">
                <a:tc>
                  <a:txBody>
                    <a:bodyPr/>
                    <a:lstStyle/>
                    <a:p>
                      <a:pPr fontAlgn="t"/>
                      <a:endParaRPr lang="en-US">
                        <a:effectLst/>
                      </a:endParaRPr>
                    </a:p>
                    <a:p>
                      <a:pPr algn="just" rtl="0" fontAlgn="base"/>
                      <a:r>
                        <a:rPr lang="en-US" sz="1200">
                          <a:effectLst/>
                        </a:rPr>
                        <a:t>3) </a:t>
                      </a:r>
                      <a:endParaRPr lang="en-US" b="0" i="0">
                        <a:effectLst/>
                      </a:endParaRPr>
                    </a:p>
                  </a:txBody>
                  <a:tcPr/>
                </a:tc>
                <a:tc>
                  <a:txBody>
                    <a:bodyPr/>
                    <a:lstStyle/>
                    <a:p>
                      <a:pPr fontAlgn="t"/>
                      <a:endParaRPr lang="en-US">
                        <a:effectLst/>
                      </a:endParaRPr>
                    </a:p>
                    <a:p>
                      <a:pPr algn="just" rtl="0" fontAlgn="base"/>
                      <a:r>
                        <a:rPr lang="en-US" sz="1200">
                          <a:effectLst/>
                        </a:rPr>
                        <a:t>Normalization is not present in DBMS. </a:t>
                      </a:r>
                      <a:endParaRPr lang="en-US" b="0" i="0">
                        <a:effectLst/>
                      </a:endParaRPr>
                    </a:p>
                  </a:txBody>
                  <a:tcPr/>
                </a:tc>
                <a:tc>
                  <a:txBody>
                    <a:bodyPr/>
                    <a:lstStyle/>
                    <a:p>
                      <a:pPr fontAlgn="t"/>
                      <a:endParaRPr lang="en-US">
                        <a:effectLst/>
                      </a:endParaRPr>
                    </a:p>
                    <a:p>
                      <a:pPr algn="just" rtl="0" fontAlgn="base"/>
                      <a:r>
                        <a:rPr lang="en-US" sz="1200">
                          <a:effectLst/>
                        </a:rPr>
                        <a:t>Normalization is present in RDBMS. </a:t>
                      </a:r>
                      <a:endParaRPr lang="en-US" b="0" i="0">
                        <a:effectLst/>
                      </a:endParaRPr>
                    </a:p>
                  </a:txBody>
                  <a:tcPr/>
                </a:tc>
                <a:extLst>
                  <a:ext uri="{0D108BD9-81ED-4DB2-BD59-A6C34878D82A}">
                    <a16:rowId xmlns:a16="http://schemas.microsoft.com/office/drawing/2014/main" val="4161329194"/>
                  </a:ext>
                </a:extLst>
              </a:tr>
              <a:tr h="1112552">
                <a:tc>
                  <a:txBody>
                    <a:bodyPr/>
                    <a:lstStyle/>
                    <a:p>
                      <a:pPr fontAlgn="t"/>
                      <a:endParaRPr lang="en-US">
                        <a:effectLst/>
                      </a:endParaRPr>
                    </a:p>
                    <a:p>
                      <a:pPr algn="just" rtl="0" fontAlgn="base"/>
                      <a:r>
                        <a:rPr lang="en-US" sz="1200">
                          <a:effectLst/>
                        </a:rPr>
                        <a:t>4) </a:t>
                      </a:r>
                      <a:endParaRPr lang="en-US" b="0" i="0">
                        <a:effectLst/>
                      </a:endParaRPr>
                    </a:p>
                  </a:txBody>
                  <a:tcPr/>
                </a:tc>
                <a:tc>
                  <a:txBody>
                    <a:bodyPr/>
                    <a:lstStyle/>
                    <a:p>
                      <a:pPr fontAlgn="t"/>
                      <a:endParaRPr lang="en-US">
                        <a:effectLst/>
                      </a:endParaRPr>
                    </a:p>
                    <a:p>
                      <a:pPr algn="just" rtl="0" fontAlgn="base"/>
                      <a:r>
                        <a:rPr lang="en-US" sz="1200">
                          <a:effectLst/>
                        </a:rPr>
                        <a:t>DBMS does not apply any security with regards to data manipulation. </a:t>
                      </a:r>
                      <a:endParaRPr lang="en-US" b="0" i="0">
                        <a:effectLst/>
                      </a:endParaRPr>
                    </a:p>
                  </a:txBody>
                  <a:tcPr/>
                </a:tc>
                <a:tc>
                  <a:txBody>
                    <a:bodyPr/>
                    <a:lstStyle/>
                    <a:p>
                      <a:pPr fontAlgn="t"/>
                      <a:endParaRPr lang="en-US">
                        <a:effectLst/>
                      </a:endParaRPr>
                    </a:p>
                    <a:p>
                      <a:pPr algn="just" rtl="0" fontAlgn="base"/>
                      <a:r>
                        <a:rPr lang="en-US" sz="1200">
                          <a:effectLst/>
                        </a:rPr>
                        <a:t>RDBMS defines the integrity constraint for the purpose of ACID (Atomocity, Consistency, Isolation and Durability) property. </a:t>
                      </a:r>
                      <a:endParaRPr lang="en-US" b="0" i="0">
                        <a:effectLst/>
                      </a:endParaRPr>
                    </a:p>
                  </a:txBody>
                  <a:tcPr/>
                </a:tc>
                <a:extLst>
                  <a:ext uri="{0D108BD9-81ED-4DB2-BD59-A6C34878D82A}">
                    <a16:rowId xmlns:a16="http://schemas.microsoft.com/office/drawing/2014/main" val="1327030042"/>
                  </a:ext>
                </a:extLst>
              </a:tr>
            </a:tbl>
          </a:graphicData>
        </a:graphic>
      </p:graphicFrame>
    </p:spTree>
    <p:extLst>
      <p:ext uri="{BB962C8B-B14F-4D97-AF65-F5344CB8AC3E}">
        <p14:creationId xmlns:p14="http://schemas.microsoft.com/office/powerpoint/2010/main" val="2307014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452C1-365A-F6B2-8638-73EA9A9385EB}"/>
              </a:ext>
            </a:extLst>
          </p:cNvPr>
          <p:cNvSpPr>
            <a:spLocks noGrp="1"/>
          </p:cNvSpPr>
          <p:nvPr>
            <p:ph type="title"/>
          </p:nvPr>
        </p:nvSpPr>
        <p:spPr/>
        <p:txBody>
          <a:bodyPr/>
          <a:lstStyle/>
          <a:p>
            <a:r>
              <a:rPr lang="en-IN" b="1" dirty="0">
                <a:cs typeface="Calibri Light"/>
              </a:rPr>
              <a:t>Difference between DBMS and RDBMS-</a:t>
            </a:r>
            <a:r>
              <a:rPr lang="en-IN" b="1" dirty="0" err="1">
                <a:cs typeface="Calibri Light"/>
              </a:rPr>
              <a:t>contd</a:t>
            </a:r>
            <a:endParaRPr lang="en-US" dirty="0" err="1"/>
          </a:p>
        </p:txBody>
      </p:sp>
      <p:graphicFrame>
        <p:nvGraphicFramePr>
          <p:cNvPr id="5" name="Content Placeholder 4">
            <a:extLst>
              <a:ext uri="{FF2B5EF4-FFF2-40B4-BE49-F238E27FC236}">
                <a16:creationId xmlns:a16="http://schemas.microsoft.com/office/drawing/2014/main" id="{B7119AD4-528B-5C7D-4215-ABF29636D68A}"/>
              </a:ext>
            </a:extLst>
          </p:cNvPr>
          <p:cNvGraphicFramePr>
            <a:graphicFrameLocks noGrp="1"/>
          </p:cNvGraphicFramePr>
          <p:nvPr>
            <p:ph idx="1"/>
            <p:extLst>
              <p:ext uri="{D42A27DB-BD31-4B8C-83A1-F6EECF244321}">
                <p14:modId xmlns:p14="http://schemas.microsoft.com/office/powerpoint/2010/main" val="188480844"/>
              </p:ext>
            </p:extLst>
          </p:nvPr>
        </p:nvGraphicFramePr>
        <p:xfrm>
          <a:off x="676275" y="2011363"/>
          <a:ext cx="10753724" cy="4705959"/>
        </p:xfrm>
        <a:graphic>
          <a:graphicData uri="http://schemas.openxmlformats.org/drawingml/2006/table">
            <a:tbl>
              <a:tblPr firstRow="1" bandRow="1">
                <a:tableStyleId>{5C22544A-7EE6-4342-B048-85BDC9FD1C3A}</a:tableStyleId>
              </a:tblPr>
              <a:tblGrid>
                <a:gridCol w="879686">
                  <a:extLst>
                    <a:ext uri="{9D8B030D-6E8A-4147-A177-3AD203B41FA5}">
                      <a16:colId xmlns:a16="http://schemas.microsoft.com/office/drawing/2014/main" val="2473171550"/>
                    </a:ext>
                  </a:extLst>
                </a:gridCol>
                <a:gridCol w="3985521">
                  <a:extLst>
                    <a:ext uri="{9D8B030D-6E8A-4147-A177-3AD203B41FA5}">
                      <a16:colId xmlns:a16="http://schemas.microsoft.com/office/drawing/2014/main" val="2287827941"/>
                    </a:ext>
                  </a:extLst>
                </a:gridCol>
                <a:gridCol w="5888517">
                  <a:extLst>
                    <a:ext uri="{9D8B030D-6E8A-4147-A177-3AD203B41FA5}">
                      <a16:colId xmlns:a16="http://schemas.microsoft.com/office/drawing/2014/main" val="274156996"/>
                    </a:ext>
                  </a:extLst>
                </a:gridCol>
              </a:tblGrid>
              <a:tr h="1043581">
                <a:tc>
                  <a:txBody>
                    <a:bodyPr/>
                    <a:lstStyle/>
                    <a:p>
                      <a:pPr fontAlgn="t"/>
                      <a:endParaRPr lang="en-US">
                        <a:effectLst/>
                      </a:endParaRPr>
                    </a:p>
                    <a:p>
                      <a:pPr algn="just" rtl="0" fontAlgn="base"/>
                      <a:r>
                        <a:rPr lang="en-US" sz="1200">
                          <a:effectLst/>
                        </a:rPr>
                        <a:t>5) </a:t>
                      </a:r>
                      <a:endParaRPr lang="en-US" b="0" i="0">
                        <a:effectLst/>
                      </a:endParaRPr>
                    </a:p>
                  </a:txBody>
                  <a:tcPr/>
                </a:tc>
                <a:tc>
                  <a:txBody>
                    <a:bodyPr/>
                    <a:lstStyle/>
                    <a:p>
                      <a:pPr fontAlgn="t"/>
                      <a:endParaRPr lang="en-US">
                        <a:effectLst/>
                      </a:endParaRPr>
                    </a:p>
                    <a:p>
                      <a:pPr algn="just" rtl="0" fontAlgn="base"/>
                      <a:r>
                        <a:rPr lang="en-US" sz="1200">
                          <a:effectLst/>
                        </a:rPr>
                        <a:t>DBMS uses file system to store data, so there will be no relation between the tables. </a:t>
                      </a:r>
                      <a:endParaRPr lang="en-US" b="0" i="0">
                        <a:effectLst/>
                      </a:endParaRPr>
                    </a:p>
                  </a:txBody>
                  <a:tcPr/>
                </a:tc>
                <a:tc>
                  <a:txBody>
                    <a:bodyPr/>
                    <a:lstStyle/>
                    <a:p>
                      <a:pPr fontAlgn="t"/>
                      <a:endParaRPr lang="en-US">
                        <a:effectLst/>
                      </a:endParaRPr>
                    </a:p>
                    <a:p>
                      <a:pPr algn="just" rtl="0" fontAlgn="base"/>
                      <a:r>
                        <a:rPr lang="en-US" sz="1200">
                          <a:effectLst/>
                        </a:rPr>
                        <a:t>in RDBMS, data values are stored in the form of tables, so a relationship between these data values will be stored in the form of a table as well. </a:t>
                      </a:r>
                      <a:endParaRPr lang="en-US" b="0" i="0">
                        <a:effectLst/>
                      </a:endParaRPr>
                    </a:p>
                  </a:txBody>
                  <a:tcPr/>
                </a:tc>
                <a:extLst>
                  <a:ext uri="{0D108BD9-81ED-4DB2-BD59-A6C34878D82A}">
                    <a16:rowId xmlns:a16="http://schemas.microsoft.com/office/drawing/2014/main" val="2063176325"/>
                  </a:ext>
                </a:extLst>
              </a:tr>
              <a:tr h="1043581">
                <a:tc>
                  <a:txBody>
                    <a:bodyPr/>
                    <a:lstStyle/>
                    <a:p>
                      <a:pPr fontAlgn="t"/>
                      <a:endParaRPr lang="en-US">
                        <a:effectLst/>
                      </a:endParaRPr>
                    </a:p>
                    <a:p>
                      <a:pPr algn="just" rtl="0" fontAlgn="base"/>
                      <a:r>
                        <a:rPr lang="en-US" sz="1200">
                          <a:effectLst/>
                        </a:rPr>
                        <a:t>6) </a:t>
                      </a:r>
                      <a:endParaRPr lang="en-US" b="0" i="0">
                        <a:effectLst/>
                      </a:endParaRPr>
                    </a:p>
                  </a:txBody>
                  <a:tcPr/>
                </a:tc>
                <a:tc>
                  <a:txBody>
                    <a:bodyPr/>
                    <a:lstStyle/>
                    <a:p>
                      <a:pPr fontAlgn="t"/>
                      <a:endParaRPr lang="en-US">
                        <a:effectLst/>
                      </a:endParaRPr>
                    </a:p>
                    <a:p>
                      <a:pPr algn="just" rtl="0" fontAlgn="base"/>
                      <a:r>
                        <a:rPr lang="en-US" sz="1200">
                          <a:effectLst/>
                        </a:rPr>
                        <a:t>DBMS has to provide some uniform methods to access the stored information. </a:t>
                      </a:r>
                      <a:endParaRPr lang="en-US" b="0" i="0">
                        <a:effectLst/>
                      </a:endParaRPr>
                    </a:p>
                  </a:txBody>
                  <a:tcPr/>
                </a:tc>
                <a:tc>
                  <a:txBody>
                    <a:bodyPr/>
                    <a:lstStyle/>
                    <a:p>
                      <a:pPr fontAlgn="t"/>
                      <a:endParaRPr lang="en-US">
                        <a:effectLst/>
                      </a:endParaRPr>
                    </a:p>
                    <a:p>
                      <a:pPr algn="just" rtl="0" fontAlgn="base"/>
                      <a:r>
                        <a:rPr lang="en-US" sz="1200">
                          <a:effectLst/>
                        </a:rPr>
                        <a:t>RDBMS system supports a tabular structure of the data and a relationship between them to access the stored information. </a:t>
                      </a:r>
                      <a:endParaRPr lang="en-US" b="0" i="0">
                        <a:effectLst/>
                      </a:endParaRPr>
                    </a:p>
                  </a:txBody>
                  <a:tcPr/>
                </a:tc>
                <a:extLst>
                  <a:ext uri="{0D108BD9-81ED-4DB2-BD59-A6C34878D82A}">
                    <a16:rowId xmlns:a16="http://schemas.microsoft.com/office/drawing/2014/main" val="2358610559"/>
                  </a:ext>
                </a:extLst>
              </a:tr>
              <a:tr h="787608">
                <a:tc>
                  <a:txBody>
                    <a:bodyPr/>
                    <a:lstStyle/>
                    <a:p>
                      <a:pPr fontAlgn="t"/>
                      <a:endParaRPr lang="en-US">
                        <a:effectLst/>
                      </a:endParaRPr>
                    </a:p>
                    <a:p>
                      <a:pPr algn="just" rtl="0" fontAlgn="base"/>
                      <a:r>
                        <a:rPr lang="en-US" sz="1200">
                          <a:effectLst/>
                        </a:rPr>
                        <a:t>7) </a:t>
                      </a:r>
                      <a:endParaRPr lang="en-US" b="0" i="0">
                        <a:effectLst/>
                      </a:endParaRPr>
                    </a:p>
                  </a:txBody>
                  <a:tcPr/>
                </a:tc>
                <a:tc>
                  <a:txBody>
                    <a:bodyPr/>
                    <a:lstStyle/>
                    <a:p>
                      <a:pPr fontAlgn="t"/>
                      <a:endParaRPr lang="en-US">
                        <a:effectLst/>
                      </a:endParaRPr>
                    </a:p>
                    <a:p>
                      <a:pPr algn="just" rtl="0" fontAlgn="base"/>
                      <a:r>
                        <a:rPr lang="en-US" sz="1200">
                          <a:effectLst/>
                        </a:rPr>
                        <a:t>DBMS does not support distributed database. </a:t>
                      </a:r>
                      <a:endParaRPr lang="en-US" b="0" i="0">
                        <a:effectLst/>
                      </a:endParaRPr>
                    </a:p>
                  </a:txBody>
                  <a:tcPr/>
                </a:tc>
                <a:tc>
                  <a:txBody>
                    <a:bodyPr/>
                    <a:lstStyle/>
                    <a:p>
                      <a:pPr fontAlgn="t"/>
                      <a:endParaRPr lang="en-US">
                        <a:effectLst/>
                      </a:endParaRPr>
                    </a:p>
                    <a:p>
                      <a:pPr algn="just" rtl="0" fontAlgn="base"/>
                      <a:r>
                        <a:rPr lang="en-US" sz="1200">
                          <a:effectLst/>
                        </a:rPr>
                        <a:t>RDBMS supports distributed database. </a:t>
                      </a:r>
                      <a:endParaRPr lang="en-US" b="0" i="0">
                        <a:effectLst/>
                      </a:endParaRPr>
                    </a:p>
                  </a:txBody>
                  <a:tcPr/>
                </a:tc>
                <a:extLst>
                  <a:ext uri="{0D108BD9-81ED-4DB2-BD59-A6C34878D82A}">
                    <a16:rowId xmlns:a16="http://schemas.microsoft.com/office/drawing/2014/main" val="47670401"/>
                  </a:ext>
                </a:extLst>
              </a:tr>
              <a:tr h="1043581">
                <a:tc>
                  <a:txBody>
                    <a:bodyPr/>
                    <a:lstStyle/>
                    <a:p>
                      <a:pPr fontAlgn="t"/>
                      <a:endParaRPr lang="en-US">
                        <a:effectLst/>
                      </a:endParaRPr>
                    </a:p>
                    <a:p>
                      <a:pPr algn="just" rtl="0" fontAlgn="base"/>
                      <a:r>
                        <a:rPr lang="en-US" sz="1200">
                          <a:effectLst/>
                        </a:rPr>
                        <a:t>8) </a:t>
                      </a:r>
                      <a:endParaRPr lang="en-US" b="0" i="0">
                        <a:effectLst/>
                      </a:endParaRPr>
                    </a:p>
                  </a:txBody>
                  <a:tcPr/>
                </a:tc>
                <a:tc>
                  <a:txBody>
                    <a:bodyPr/>
                    <a:lstStyle/>
                    <a:p>
                      <a:pPr fontAlgn="t"/>
                      <a:endParaRPr lang="en-US">
                        <a:effectLst/>
                      </a:endParaRPr>
                    </a:p>
                    <a:p>
                      <a:pPr algn="just" rtl="0" fontAlgn="base"/>
                      <a:r>
                        <a:rPr lang="en-US" sz="1200">
                          <a:effectLst/>
                        </a:rPr>
                        <a:t>DBMS is meant to be for small organization and deal with small data. it supports single user. </a:t>
                      </a:r>
                      <a:endParaRPr lang="en-US" b="0" i="0">
                        <a:effectLst/>
                      </a:endParaRPr>
                    </a:p>
                  </a:txBody>
                  <a:tcPr/>
                </a:tc>
                <a:tc>
                  <a:txBody>
                    <a:bodyPr/>
                    <a:lstStyle/>
                    <a:p>
                      <a:pPr fontAlgn="t"/>
                      <a:endParaRPr lang="en-US">
                        <a:effectLst/>
                      </a:endParaRPr>
                    </a:p>
                    <a:p>
                      <a:pPr algn="just" rtl="0" fontAlgn="base"/>
                      <a:r>
                        <a:rPr lang="en-US" sz="1200">
                          <a:effectLst/>
                        </a:rPr>
                        <a:t>RDBMS is designed to handle large amount of data. it supports multiple users. </a:t>
                      </a:r>
                      <a:endParaRPr lang="en-US" b="0" i="0">
                        <a:effectLst/>
                      </a:endParaRPr>
                    </a:p>
                  </a:txBody>
                  <a:tcPr/>
                </a:tc>
                <a:extLst>
                  <a:ext uri="{0D108BD9-81ED-4DB2-BD59-A6C34878D82A}">
                    <a16:rowId xmlns:a16="http://schemas.microsoft.com/office/drawing/2014/main" val="3121915075"/>
                  </a:ext>
                </a:extLst>
              </a:tr>
              <a:tr h="787608">
                <a:tc>
                  <a:txBody>
                    <a:bodyPr/>
                    <a:lstStyle/>
                    <a:p>
                      <a:pPr fontAlgn="t"/>
                      <a:endParaRPr lang="en-US">
                        <a:effectLst/>
                      </a:endParaRPr>
                    </a:p>
                    <a:p>
                      <a:pPr algn="just" rtl="0" fontAlgn="base"/>
                      <a:r>
                        <a:rPr lang="en-US" sz="1200">
                          <a:effectLst/>
                        </a:rPr>
                        <a:t>9) </a:t>
                      </a:r>
                      <a:endParaRPr lang="en-US" b="0" i="0">
                        <a:effectLst/>
                      </a:endParaRPr>
                    </a:p>
                  </a:txBody>
                  <a:tcPr/>
                </a:tc>
                <a:tc>
                  <a:txBody>
                    <a:bodyPr/>
                    <a:lstStyle/>
                    <a:p>
                      <a:pPr fontAlgn="t"/>
                      <a:endParaRPr lang="en-US">
                        <a:effectLst/>
                      </a:endParaRPr>
                    </a:p>
                    <a:p>
                      <a:pPr algn="just" rtl="0" fontAlgn="base"/>
                      <a:r>
                        <a:rPr lang="en-US" sz="1200">
                          <a:effectLst/>
                        </a:rPr>
                        <a:t>Examples of DBMS are file systems, xml etc. </a:t>
                      </a:r>
                      <a:endParaRPr lang="en-US" b="0" i="0">
                        <a:effectLst/>
                      </a:endParaRPr>
                    </a:p>
                  </a:txBody>
                  <a:tcPr/>
                </a:tc>
                <a:tc>
                  <a:txBody>
                    <a:bodyPr/>
                    <a:lstStyle/>
                    <a:p>
                      <a:pPr fontAlgn="t"/>
                      <a:endParaRPr lang="en-US">
                        <a:effectLst/>
                      </a:endParaRPr>
                    </a:p>
                    <a:p>
                      <a:pPr algn="just" rtl="0" fontAlgn="base"/>
                      <a:r>
                        <a:rPr lang="en-US" sz="1200">
                          <a:effectLst/>
                        </a:rPr>
                        <a:t>Example of RDBMS are mysql, postgre, sql server, oracle etc. </a:t>
                      </a:r>
                      <a:endParaRPr lang="en-US" b="0" i="0">
                        <a:effectLst/>
                      </a:endParaRPr>
                    </a:p>
                  </a:txBody>
                  <a:tcPr/>
                </a:tc>
                <a:extLst>
                  <a:ext uri="{0D108BD9-81ED-4DB2-BD59-A6C34878D82A}">
                    <a16:rowId xmlns:a16="http://schemas.microsoft.com/office/drawing/2014/main" val="1304738388"/>
                  </a:ext>
                </a:extLst>
              </a:tr>
            </a:tbl>
          </a:graphicData>
        </a:graphic>
      </p:graphicFrame>
    </p:spTree>
    <p:extLst>
      <p:ext uri="{BB962C8B-B14F-4D97-AF65-F5344CB8AC3E}">
        <p14:creationId xmlns:p14="http://schemas.microsoft.com/office/powerpoint/2010/main" val="2217466052"/>
      </p:ext>
    </p:extLst>
  </p:cSld>
  <p:clrMapOvr>
    <a:masterClrMapping/>
  </p:clrMapOvr>
  <p:extLst>
    <p:ext uri="{6950BFC3-D8DA-4A85-94F7-54DA5524770B}">
      <p188:commentRel xmlns:p188="http://schemas.microsoft.com/office/powerpoint/2018/8/main" r:id="rId2"/>
    </p:ext>
  </p:extLs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86872-D699-5BDD-0C6D-A5495575A901}"/>
              </a:ext>
            </a:extLst>
          </p:cNvPr>
          <p:cNvSpPr>
            <a:spLocks noGrp="1"/>
          </p:cNvSpPr>
          <p:nvPr>
            <p:ph type="title"/>
          </p:nvPr>
        </p:nvSpPr>
        <p:spPr>
          <a:xfrm>
            <a:off x="4683125" y="499533"/>
            <a:ext cx="6562726" cy="1658198"/>
          </a:xfrm>
        </p:spPr>
        <p:txBody>
          <a:bodyPr>
            <a:normAutofit/>
          </a:bodyPr>
          <a:lstStyle/>
          <a:p>
            <a:r>
              <a:rPr lang="en-IN" b="1">
                <a:solidFill>
                  <a:srgbClr val="527C6F"/>
                </a:solidFill>
                <a:ea typeface="+mj-lt"/>
                <a:cs typeface="+mj-lt"/>
              </a:rPr>
              <a:t>Normalization</a:t>
            </a:r>
            <a:endParaRPr lang="en-US">
              <a:solidFill>
                <a:srgbClr val="527C6F"/>
              </a:solidFill>
              <a:ea typeface="+mj-lt"/>
              <a:cs typeface="+mj-lt"/>
            </a:endParaRPr>
          </a:p>
        </p:txBody>
      </p:sp>
      <p:pic>
        <p:nvPicPr>
          <p:cNvPr id="5" name="Picture 4" descr="Illuminated server room panel">
            <a:extLst>
              <a:ext uri="{FF2B5EF4-FFF2-40B4-BE49-F238E27FC236}">
                <a16:creationId xmlns:a16="http://schemas.microsoft.com/office/drawing/2014/main" id="{86C756D5-6E22-D31B-EC8B-CC88B1F0D175}"/>
              </a:ext>
            </a:extLst>
          </p:cNvPr>
          <p:cNvPicPr>
            <a:picLocks noChangeAspect="1"/>
          </p:cNvPicPr>
          <p:nvPr/>
        </p:nvPicPr>
        <p:blipFill rotWithShape="1">
          <a:blip r:embed="rId2"/>
          <a:srcRect l="23351" r="37060" b="2"/>
          <a:stretch/>
        </p:blipFill>
        <p:spPr>
          <a:xfrm>
            <a:off x="20" y="-6418"/>
            <a:ext cx="4077443" cy="6864418"/>
          </a:xfrm>
          <a:prstGeom prst="rect">
            <a:avLst/>
          </a:prstGeom>
        </p:spPr>
      </p:pic>
      <p:sp>
        <p:nvSpPr>
          <p:cNvPr id="3" name="Content Placeholder 2">
            <a:extLst>
              <a:ext uri="{FF2B5EF4-FFF2-40B4-BE49-F238E27FC236}">
                <a16:creationId xmlns:a16="http://schemas.microsoft.com/office/drawing/2014/main" id="{51D6457A-F1DC-C0B7-8F03-5A3630E4A8D7}"/>
              </a:ext>
            </a:extLst>
          </p:cNvPr>
          <p:cNvSpPr>
            <a:spLocks noGrp="1"/>
          </p:cNvSpPr>
          <p:nvPr>
            <p:ph idx="1"/>
          </p:nvPr>
        </p:nvSpPr>
        <p:spPr>
          <a:xfrm>
            <a:off x="4702557" y="2011680"/>
            <a:ext cx="6428994" cy="3766185"/>
          </a:xfrm>
        </p:spPr>
        <p:txBody>
          <a:bodyPr vert="horz" lIns="91440" tIns="45720" rIns="91440" bIns="45720" rtlCol="0">
            <a:normAutofit/>
          </a:bodyPr>
          <a:lstStyle/>
          <a:p>
            <a:r>
              <a:rPr lang="en-IN" sz="2000">
                <a:ea typeface="+mn-lt"/>
                <a:cs typeface="+mn-lt"/>
              </a:rPr>
              <a:t>A large database defined as a single relation may result in data duplication. </a:t>
            </a:r>
            <a:endParaRPr lang="en-US" sz="2000">
              <a:ea typeface="+mn-lt"/>
              <a:cs typeface="+mn-lt"/>
            </a:endParaRPr>
          </a:p>
          <a:p>
            <a:r>
              <a:rPr lang="en-IN" sz="2000">
                <a:ea typeface="+mn-lt"/>
                <a:cs typeface="+mn-lt"/>
              </a:rPr>
              <a:t>This repetition of data may result in:</a:t>
            </a:r>
            <a:endParaRPr lang="en-US" sz="2000">
              <a:ea typeface="+mn-lt"/>
              <a:cs typeface="+mn-lt"/>
            </a:endParaRPr>
          </a:p>
          <a:p>
            <a:pPr marL="0" indent="0">
              <a:buNone/>
            </a:pPr>
            <a:r>
              <a:rPr lang="en-IN" sz="2000">
                <a:ea typeface="+mn-lt"/>
                <a:cs typeface="+mn-lt"/>
              </a:rPr>
              <a:t>                -Making relations very large.</a:t>
            </a:r>
            <a:endParaRPr lang="en-US" sz="2000">
              <a:ea typeface="+mn-lt"/>
              <a:cs typeface="+mn-lt"/>
            </a:endParaRPr>
          </a:p>
          <a:p>
            <a:pPr marL="0" indent="0">
              <a:buNone/>
            </a:pPr>
            <a:r>
              <a:rPr lang="en-IN" sz="2000">
                <a:ea typeface="+mn-lt"/>
                <a:cs typeface="+mn-lt"/>
              </a:rPr>
              <a:t>            -It isn't easy to maintain and update data as it would involve searching many records in relation.</a:t>
            </a:r>
            <a:endParaRPr lang="en-US" sz="2000">
              <a:ea typeface="+mn-lt"/>
              <a:cs typeface="+mn-lt"/>
            </a:endParaRPr>
          </a:p>
          <a:p>
            <a:pPr marL="0" indent="0">
              <a:buNone/>
            </a:pPr>
            <a:r>
              <a:rPr lang="en-IN" sz="2000">
                <a:ea typeface="+mn-lt"/>
                <a:cs typeface="+mn-lt"/>
              </a:rPr>
              <a:t>                 -Wastage and poor utilization of disk space and resources.</a:t>
            </a:r>
            <a:endParaRPr lang="en-US" sz="2000">
              <a:ea typeface="+mn-lt"/>
              <a:cs typeface="+mn-lt"/>
            </a:endParaRPr>
          </a:p>
          <a:p>
            <a:pPr marL="0" indent="0">
              <a:buNone/>
            </a:pPr>
            <a:r>
              <a:rPr lang="en-IN" sz="2000">
                <a:ea typeface="+mn-lt"/>
                <a:cs typeface="+mn-lt"/>
              </a:rPr>
              <a:t>                 -The likelihood of errors and inconsistencies increases.</a:t>
            </a:r>
            <a:endParaRPr lang="en-US" sz="2000">
              <a:ea typeface="+mn-lt"/>
              <a:cs typeface="+mn-lt"/>
            </a:endParaRPr>
          </a:p>
          <a:p>
            <a:endParaRPr lang="en-US" sz="2000">
              <a:cs typeface="Calibri"/>
            </a:endParaRPr>
          </a:p>
        </p:txBody>
      </p:sp>
    </p:spTree>
    <p:extLst>
      <p:ext uri="{BB962C8B-B14F-4D97-AF65-F5344CB8AC3E}">
        <p14:creationId xmlns:p14="http://schemas.microsoft.com/office/powerpoint/2010/main" val="1636051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FDA45-5FA2-7D67-DA23-C885DDB67E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7827CE-4A3F-2EC5-4B07-2C53CE9EB3AD}"/>
              </a:ext>
            </a:extLst>
          </p:cNvPr>
          <p:cNvSpPr>
            <a:spLocks noGrp="1"/>
          </p:cNvSpPr>
          <p:nvPr>
            <p:ph idx="1"/>
          </p:nvPr>
        </p:nvSpPr>
        <p:spPr/>
        <p:txBody>
          <a:bodyPr vert="horz" lIns="91440" tIns="45720" rIns="91440" bIns="45720" rtlCol="0" anchor="t">
            <a:normAutofit/>
          </a:bodyPr>
          <a:lstStyle/>
          <a:p>
            <a:r>
              <a:rPr lang="en-US" dirty="0">
                <a:ea typeface="+mn-lt"/>
                <a:cs typeface="+mn-lt"/>
              </a:rPr>
              <a:t>So to handle these problems, we should analyze and decompose the relations with redundant data into smaller, simpler, and well-structured relations that are satisfy desirable properties. </a:t>
            </a:r>
          </a:p>
          <a:p>
            <a:endParaRPr lang="en-US" dirty="0">
              <a:cs typeface="Calibri"/>
            </a:endParaRPr>
          </a:p>
          <a:p>
            <a:r>
              <a:rPr lang="en-IN" b="1" dirty="0">
                <a:ea typeface="+mn-lt"/>
                <a:cs typeface="+mn-lt"/>
              </a:rPr>
              <a:t>Normalization is a process of decomposing the relations into relations with fewer attributes.</a:t>
            </a:r>
            <a:endParaRPr lang="en-US" b="1" dirty="0">
              <a:ea typeface="+mn-lt"/>
              <a:cs typeface="+mn-lt"/>
            </a:endParaRPr>
          </a:p>
        </p:txBody>
      </p:sp>
    </p:spTree>
    <p:extLst>
      <p:ext uri="{BB962C8B-B14F-4D97-AF65-F5344CB8AC3E}">
        <p14:creationId xmlns:p14="http://schemas.microsoft.com/office/powerpoint/2010/main" val="3781710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E7CFAA6-1DBB-43B0-BD82-2FB83CF4E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67B772-171B-45EE-D163-3D688A558AEF}"/>
              </a:ext>
            </a:extLst>
          </p:cNvPr>
          <p:cNvSpPr>
            <a:spLocks noGrp="1"/>
          </p:cNvSpPr>
          <p:nvPr>
            <p:ph type="title"/>
          </p:nvPr>
        </p:nvSpPr>
        <p:spPr>
          <a:xfrm>
            <a:off x="706298" y="639763"/>
            <a:ext cx="3997693" cy="5492750"/>
          </a:xfrm>
        </p:spPr>
        <p:txBody>
          <a:bodyPr>
            <a:normAutofit/>
          </a:bodyPr>
          <a:lstStyle/>
          <a:p>
            <a:r>
              <a:rPr lang="en-IN" sz="5100">
                <a:solidFill>
                  <a:srgbClr val="FFFFFF"/>
                </a:solidFill>
                <a:ea typeface="+mj-lt"/>
                <a:cs typeface="+mj-lt"/>
              </a:rPr>
              <a:t>Why do we need Normalization?</a:t>
            </a:r>
            <a:endParaRPr lang="en-US" sz="5100">
              <a:solidFill>
                <a:srgbClr val="FFFFFF"/>
              </a:solidFill>
              <a:ea typeface="+mj-lt"/>
              <a:cs typeface="+mj-lt"/>
            </a:endParaRPr>
          </a:p>
        </p:txBody>
      </p:sp>
      <p:graphicFrame>
        <p:nvGraphicFramePr>
          <p:cNvPr id="5" name="Content Placeholder 2">
            <a:extLst>
              <a:ext uri="{FF2B5EF4-FFF2-40B4-BE49-F238E27FC236}">
                <a16:creationId xmlns:a16="http://schemas.microsoft.com/office/drawing/2014/main" id="{171F6B80-10F1-CE0C-17FF-2EDEB938D281}"/>
              </a:ext>
            </a:extLst>
          </p:cNvPr>
          <p:cNvGraphicFramePr>
            <a:graphicFrameLocks noGrp="1"/>
          </p:cNvGraphicFramePr>
          <p:nvPr>
            <p:ph idx="1"/>
            <p:extLst>
              <p:ext uri="{D42A27DB-BD31-4B8C-83A1-F6EECF244321}">
                <p14:modId xmlns:p14="http://schemas.microsoft.com/office/powerpoint/2010/main" val="1242462498"/>
              </p:ext>
            </p:extLst>
          </p:nvPr>
        </p:nvGraphicFramePr>
        <p:xfrm>
          <a:off x="5288347" y="639763"/>
          <a:ext cx="6254724" cy="5492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4977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60A9F-5716-3E66-DA59-825C0E171BAE}"/>
              </a:ext>
            </a:extLst>
          </p:cNvPr>
          <p:cNvSpPr>
            <a:spLocks noGrp="1"/>
          </p:cNvSpPr>
          <p:nvPr>
            <p:ph type="title"/>
          </p:nvPr>
        </p:nvSpPr>
        <p:spPr>
          <a:xfrm>
            <a:off x="657224" y="499533"/>
            <a:ext cx="10772775" cy="1658198"/>
          </a:xfrm>
        </p:spPr>
        <p:txBody>
          <a:bodyPr>
            <a:normAutofit/>
          </a:bodyPr>
          <a:lstStyle/>
          <a:p>
            <a:r>
              <a:rPr lang="en-IN" b="1" dirty="0">
                <a:ea typeface="+mj-lt"/>
                <a:cs typeface="+mj-lt"/>
              </a:rPr>
              <a:t>Data modification anomalies can be categorized into three types:</a:t>
            </a:r>
            <a:endParaRPr lang="en-US" dirty="0">
              <a:ea typeface="+mj-lt"/>
              <a:cs typeface="+mj-lt"/>
            </a:endParaRPr>
          </a:p>
        </p:txBody>
      </p:sp>
      <p:graphicFrame>
        <p:nvGraphicFramePr>
          <p:cNvPr id="11" name="Content Placeholder 2">
            <a:extLst>
              <a:ext uri="{FF2B5EF4-FFF2-40B4-BE49-F238E27FC236}">
                <a16:creationId xmlns:a16="http://schemas.microsoft.com/office/drawing/2014/main" id="{4FD59B4D-A4A2-66B0-59FD-025E97CE17CA}"/>
              </a:ext>
            </a:extLst>
          </p:cNvPr>
          <p:cNvGraphicFramePr>
            <a:graphicFrameLocks noGrp="1"/>
          </p:cNvGraphicFramePr>
          <p:nvPr>
            <p:ph idx="1"/>
            <p:extLst>
              <p:ext uri="{D42A27DB-BD31-4B8C-83A1-F6EECF244321}">
                <p14:modId xmlns:p14="http://schemas.microsoft.com/office/powerpoint/2010/main" val="3360928377"/>
              </p:ext>
            </p:extLst>
          </p:nvPr>
        </p:nvGraphicFramePr>
        <p:xfrm>
          <a:off x="676275" y="2373549"/>
          <a:ext cx="10753725" cy="35992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4400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79A3F-D1D5-B4F7-4B44-21931AFE35A5}"/>
              </a:ext>
            </a:extLst>
          </p:cNvPr>
          <p:cNvSpPr>
            <a:spLocks noGrp="1"/>
          </p:cNvSpPr>
          <p:nvPr>
            <p:ph type="title"/>
          </p:nvPr>
        </p:nvSpPr>
        <p:spPr>
          <a:xfrm>
            <a:off x="657224" y="499533"/>
            <a:ext cx="10772775" cy="1658198"/>
          </a:xfrm>
        </p:spPr>
        <p:txBody>
          <a:bodyPr>
            <a:normAutofit/>
          </a:bodyPr>
          <a:lstStyle/>
          <a:p>
            <a:r>
              <a:rPr lang="en-US" dirty="0">
                <a:ea typeface="+mj-lt"/>
                <a:cs typeface="+mj-lt"/>
              </a:rPr>
              <a:t>Advantages of Normalization</a:t>
            </a:r>
            <a:endParaRPr lang="en-US" dirty="0"/>
          </a:p>
        </p:txBody>
      </p:sp>
      <p:graphicFrame>
        <p:nvGraphicFramePr>
          <p:cNvPr id="5" name="Content Placeholder 2">
            <a:extLst>
              <a:ext uri="{FF2B5EF4-FFF2-40B4-BE49-F238E27FC236}">
                <a16:creationId xmlns:a16="http://schemas.microsoft.com/office/drawing/2014/main" id="{C602E678-6608-C519-EDB5-D43008DE7141}"/>
              </a:ext>
            </a:extLst>
          </p:cNvPr>
          <p:cNvGraphicFramePr>
            <a:graphicFrameLocks noGrp="1"/>
          </p:cNvGraphicFramePr>
          <p:nvPr>
            <p:ph idx="1"/>
            <p:extLst>
              <p:ext uri="{D42A27DB-BD31-4B8C-83A1-F6EECF244321}">
                <p14:modId xmlns:p14="http://schemas.microsoft.com/office/powerpoint/2010/main" val="3876190552"/>
              </p:ext>
            </p:extLst>
          </p:nvPr>
        </p:nvGraphicFramePr>
        <p:xfrm>
          <a:off x="676275" y="2373549"/>
          <a:ext cx="10753725" cy="35992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2674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E3B4C5-888E-1E94-B0E6-AE839D5D6E0F}"/>
              </a:ext>
            </a:extLst>
          </p:cNvPr>
          <p:cNvSpPr>
            <a:spLocks noGrp="1"/>
          </p:cNvSpPr>
          <p:nvPr>
            <p:ph type="title"/>
          </p:nvPr>
        </p:nvSpPr>
        <p:spPr>
          <a:xfrm>
            <a:off x="1071846" y="1059736"/>
            <a:ext cx="10040233" cy="1228130"/>
          </a:xfrm>
        </p:spPr>
        <p:txBody>
          <a:bodyPr>
            <a:normAutofit/>
          </a:bodyPr>
          <a:lstStyle/>
          <a:p>
            <a:r>
              <a:rPr lang="en-IN">
                <a:solidFill>
                  <a:srgbClr val="FFFFFF"/>
                </a:solidFill>
                <a:latin typeface="Calibri"/>
                <a:cs typeface="Calibri"/>
              </a:rPr>
              <a:t>Types of Normal Forms:</a:t>
            </a:r>
            <a:endParaRPr lang="en-US">
              <a:solidFill>
                <a:srgbClr val="FFFFFF"/>
              </a:solidFill>
            </a:endParaRPr>
          </a:p>
        </p:txBody>
      </p:sp>
      <p:sp>
        <p:nvSpPr>
          <p:cNvPr id="3" name="Content Placeholder 2">
            <a:extLst>
              <a:ext uri="{FF2B5EF4-FFF2-40B4-BE49-F238E27FC236}">
                <a16:creationId xmlns:a16="http://schemas.microsoft.com/office/drawing/2014/main" id="{C18B3325-6C62-2216-610C-212B1996CD12}"/>
              </a:ext>
            </a:extLst>
          </p:cNvPr>
          <p:cNvSpPr>
            <a:spLocks noGrp="1"/>
          </p:cNvSpPr>
          <p:nvPr>
            <p:ph idx="1"/>
          </p:nvPr>
        </p:nvSpPr>
        <p:spPr>
          <a:xfrm>
            <a:off x="1071846" y="2973313"/>
            <a:ext cx="10040233" cy="2903099"/>
          </a:xfrm>
        </p:spPr>
        <p:txBody>
          <a:bodyPr vert="horz" lIns="91440" tIns="45720" rIns="91440" bIns="45720" rtlCol="0">
            <a:normAutofit/>
          </a:bodyPr>
          <a:lstStyle/>
          <a:p>
            <a:endParaRPr lang="en-IN">
              <a:ea typeface="+mn-lt"/>
              <a:cs typeface="+mn-lt"/>
            </a:endParaRPr>
          </a:p>
          <a:p>
            <a:r>
              <a:rPr lang="en-IN" dirty="0">
                <a:ea typeface="+mn-lt"/>
                <a:cs typeface="+mn-lt"/>
              </a:rPr>
              <a:t>Normalization works through a series of stages called Normal forms. The normal forms apply to individual relations. The relation is said to be in particular normal form if it satisfies constraints.</a:t>
            </a:r>
            <a:endParaRPr lang="en-US">
              <a:ea typeface="+mn-lt"/>
              <a:cs typeface="+mn-lt"/>
            </a:endParaRPr>
          </a:p>
          <a:p>
            <a:endParaRPr lang="en-US" dirty="0">
              <a:cs typeface="Calibri"/>
            </a:endParaRPr>
          </a:p>
        </p:txBody>
      </p:sp>
    </p:spTree>
    <p:extLst>
      <p:ext uri="{BB962C8B-B14F-4D97-AF65-F5344CB8AC3E}">
        <p14:creationId xmlns:p14="http://schemas.microsoft.com/office/powerpoint/2010/main" val="594161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31B9C-B593-77C5-DDF0-A2CE7797E045}"/>
              </a:ext>
            </a:extLst>
          </p:cNvPr>
          <p:cNvSpPr>
            <a:spLocks noGrp="1"/>
          </p:cNvSpPr>
          <p:nvPr>
            <p:ph type="title"/>
          </p:nvPr>
        </p:nvSpPr>
        <p:spPr>
          <a:xfrm>
            <a:off x="657225" y="499533"/>
            <a:ext cx="7115176" cy="1658198"/>
          </a:xfrm>
        </p:spPr>
        <p:txBody>
          <a:bodyPr>
            <a:normAutofit/>
          </a:bodyPr>
          <a:lstStyle/>
          <a:p>
            <a:r>
              <a:rPr lang="en-US">
                <a:solidFill>
                  <a:srgbClr val="435462"/>
                </a:solidFill>
                <a:cs typeface="Calibri Light"/>
              </a:rPr>
              <a:t>Data management </a:t>
            </a:r>
            <a:endParaRPr lang="en-US">
              <a:solidFill>
                <a:srgbClr val="435462"/>
              </a:solidFill>
            </a:endParaRPr>
          </a:p>
        </p:txBody>
      </p:sp>
      <p:sp>
        <p:nvSpPr>
          <p:cNvPr id="3" name="Content Placeholder 2">
            <a:extLst>
              <a:ext uri="{FF2B5EF4-FFF2-40B4-BE49-F238E27FC236}">
                <a16:creationId xmlns:a16="http://schemas.microsoft.com/office/drawing/2014/main" id="{8C047783-9198-3703-2428-3278BB9C39A9}"/>
              </a:ext>
            </a:extLst>
          </p:cNvPr>
          <p:cNvSpPr>
            <a:spLocks noGrp="1"/>
          </p:cNvSpPr>
          <p:nvPr>
            <p:ph idx="1"/>
          </p:nvPr>
        </p:nvSpPr>
        <p:spPr>
          <a:xfrm>
            <a:off x="676656" y="2011680"/>
            <a:ext cx="6877083" cy="3766185"/>
          </a:xfrm>
        </p:spPr>
        <p:txBody>
          <a:bodyPr vert="horz" lIns="91440" tIns="45720" rIns="91440" bIns="45720" rtlCol="0">
            <a:normAutofit/>
          </a:bodyPr>
          <a:lstStyle/>
          <a:p>
            <a:r>
              <a:rPr lang="en-US" dirty="0">
                <a:cs typeface="Calibri"/>
              </a:rPr>
              <a:t>What is data management?</a:t>
            </a:r>
            <a:endParaRPr lang="en-US" dirty="0"/>
          </a:p>
          <a:p>
            <a:pPr marL="0" indent="0">
              <a:buNone/>
            </a:pPr>
            <a:r>
              <a:rPr lang="en-US" dirty="0">
                <a:cs typeface="Calibri"/>
              </a:rPr>
              <a:t>  Data management refers to the professional practice of constructing and maintaining a framework for ingesting, storing, mining, and archiving the data integral to a modern business. </a:t>
            </a:r>
            <a:endParaRPr lang="en-US">
              <a:cs typeface="Calibri"/>
            </a:endParaRPr>
          </a:p>
          <a:p>
            <a:pPr marL="0" indent="0">
              <a:buNone/>
            </a:pPr>
            <a:endParaRPr lang="en-US">
              <a:cs typeface="Calibri"/>
            </a:endParaRPr>
          </a:p>
          <a:p>
            <a:pPr marL="0" indent="0">
              <a:buNone/>
            </a:pPr>
            <a:r>
              <a:rPr lang="en-US" dirty="0">
                <a:ea typeface="+mn-lt"/>
                <a:cs typeface="+mn-lt"/>
              </a:rPr>
              <a:t> Data management is the spine that connects all segments of the information lifecycle.</a:t>
            </a:r>
            <a:endParaRPr lang="en-US"/>
          </a:p>
        </p:txBody>
      </p:sp>
      <p:pic>
        <p:nvPicPr>
          <p:cNvPr id="5" name="Picture 4" descr="Graph on document with pen">
            <a:extLst>
              <a:ext uri="{FF2B5EF4-FFF2-40B4-BE49-F238E27FC236}">
                <a16:creationId xmlns:a16="http://schemas.microsoft.com/office/drawing/2014/main" id="{317B298A-C4F0-B4FC-C95E-396628D450A1}"/>
              </a:ext>
            </a:extLst>
          </p:cNvPr>
          <p:cNvPicPr>
            <a:picLocks noChangeAspect="1"/>
          </p:cNvPicPr>
          <p:nvPr/>
        </p:nvPicPr>
        <p:blipFill rotWithShape="1">
          <a:blip r:embed="rId2"/>
          <a:srcRect l="37228" r="23183" b="3"/>
          <a:stretch/>
        </p:blipFill>
        <p:spPr>
          <a:xfrm>
            <a:off x="8114537" y="10"/>
            <a:ext cx="4077463" cy="6864408"/>
          </a:xfrm>
          <a:prstGeom prst="rect">
            <a:avLst/>
          </a:prstGeom>
        </p:spPr>
      </p:pic>
    </p:spTree>
    <p:extLst>
      <p:ext uri="{BB962C8B-B14F-4D97-AF65-F5344CB8AC3E}">
        <p14:creationId xmlns:p14="http://schemas.microsoft.com/office/powerpoint/2010/main" val="29455961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96CBB6-8D24-4FA5-A518-D9D878A408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E8857F7-F05F-4317-9D97-F35571819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72A3948F-995D-7042-A36F-60197F353A15}"/>
              </a:ext>
            </a:extLst>
          </p:cNvPr>
          <p:cNvGraphicFramePr>
            <a:graphicFrameLocks noGrp="1"/>
          </p:cNvGraphicFramePr>
          <p:nvPr>
            <p:ph idx="4294967295"/>
            <p:extLst>
              <p:ext uri="{D42A27DB-BD31-4B8C-83A1-F6EECF244321}">
                <p14:modId xmlns:p14="http://schemas.microsoft.com/office/powerpoint/2010/main" val="3011480626"/>
              </p:ext>
            </p:extLst>
          </p:nvPr>
        </p:nvGraphicFramePr>
        <p:xfrm>
          <a:off x="986038" y="804333"/>
          <a:ext cx="10242094" cy="5269130"/>
        </p:xfrm>
        <a:graphic>
          <a:graphicData uri="http://schemas.openxmlformats.org/drawingml/2006/table">
            <a:tbl>
              <a:tblPr firstRow="1" bandRow="1">
                <a:solidFill>
                  <a:schemeClr val="bg1"/>
                </a:solidFill>
                <a:tableStyleId>{5C22544A-7EE6-4342-B048-85BDC9FD1C3A}</a:tableStyleId>
              </a:tblPr>
              <a:tblGrid>
                <a:gridCol w="1657587">
                  <a:extLst>
                    <a:ext uri="{9D8B030D-6E8A-4147-A177-3AD203B41FA5}">
                      <a16:colId xmlns:a16="http://schemas.microsoft.com/office/drawing/2014/main" val="2291233520"/>
                    </a:ext>
                  </a:extLst>
                </a:gridCol>
                <a:gridCol w="8584507">
                  <a:extLst>
                    <a:ext uri="{9D8B030D-6E8A-4147-A177-3AD203B41FA5}">
                      <a16:colId xmlns:a16="http://schemas.microsoft.com/office/drawing/2014/main" val="430275501"/>
                    </a:ext>
                  </a:extLst>
                </a:gridCol>
              </a:tblGrid>
              <a:tr h="687842">
                <a:tc>
                  <a:txBody>
                    <a:bodyPr/>
                    <a:lstStyle/>
                    <a:p>
                      <a:pPr fontAlgn="t"/>
                      <a:endParaRPr lang="en-US" sz="1500" b="0" cap="none" spc="0">
                        <a:solidFill>
                          <a:schemeClr val="bg1"/>
                        </a:solidFill>
                        <a:effectLst/>
                      </a:endParaRPr>
                    </a:p>
                    <a:p>
                      <a:pPr algn="l" rtl="0" fontAlgn="base"/>
                      <a:r>
                        <a:rPr lang="en-US" sz="1500" b="0" cap="none" spc="0">
                          <a:solidFill>
                            <a:schemeClr val="bg1"/>
                          </a:solidFill>
                          <a:effectLst/>
                        </a:rPr>
                        <a:t>Normal Form </a:t>
                      </a:r>
                      <a:endParaRPr lang="en-US" sz="1500" b="0" i="0" cap="none" spc="0">
                        <a:solidFill>
                          <a:schemeClr val="bg1"/>
                        </a:solidFill>
                        <a:effectLst/>
                      </a:endParaRPr>
                    </a:p>
                  </a:txBody>
                  <a:tcPr marL="126537" marR="97336" marT="97336" marB="97336"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ctr" fontAlgn="t"/>
                      <a:endParaRPr lang="en-US" sz="1500" b="0" cap="none" spc="0">
                        <a:solidFill>
                          <a:schemeClr val="bg1"/>
                        </a:solidFill>
                        <a:effectLst/>
                      </a:endParaRPr>
                    </a:p>
                    <a:p>
                      <a:pPr algn="l" rtl="0" fontAlgn="base"/>
                      <a:r>
                        <a:rPr lang="en-US" sz="1500" b="0" cap="none" spc="0">
                          <a:solidFill>
                            <a:schemeClr val="bg1"/>
                          </a:solidFill>
                          <a:effectLst/>
                        </a:rPr>
                        <a:t>Description </a:t>
                      </a:r>
                      <a:endParaRPr lang="en-US" sz="1500" b="0" i="0" cap="none" spc="0">
                        <a:solidFill>
                          <a:schemeClr val="bg1"/>
                        </a:solidFill>
                        <a:effectLst/>
                      </a:endParaRPr>
                    </a:p>
                  </a:txBody>
                  <a:tcPr marL="126537" marR="97336" marT="97336" marB="97336"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1155160934"/>
                  </a:ext>
                </a:extLst>
              </a:tr>
              <a:tr h="687842">
                <a:tc>
                  <a:txBody>
                    <a:bodyPr/>
                    <a:lstStyle/>
                    <a:p>
                      <a:pPr fontAlgn="t"/>
                      <a:endParaRPr lang="en-US" sz="1500" cap="none" spc="0">
                        <a:solidFill>
                          <a:schemeClr val="tx1"/>
                        </a:solidFill>
                        <a:effectLst/>
                      </a:endParaRPr>
                    </a:p>
                    <a:p>
                      <a:pPr algn="just" rtl="0" fontAlgn="base"/>
                      <a:r>
                        <a:rPr lang="en-US" sz="1500" u="sng" strike="noStrike" cap="none" spc="0">
                          <a:solidFill>
                            <a:schemeClr val="tx1"/>
                          </a:solidFill>
                          <a:effectLst/>
                          <a:hlinkClick r:id="rId2">
                            <a:extLst>
                              <a:ext uri="{A12FA001-AC4F-418D-AE19-62706E023703}">
                                <ahyp:hlinkClr xmlns:ahyp="http://schemas.microsoft.com/office/drawing/2018/hyperlinkcolor" val="tx"/>
                              </a:ext>
                            </a:extLst>
                          </a:hlinkClick>
                        </a:rPr>
                        <a:t>1NF</a:t>
                      </a:r>
                      <a:r>
                        <a:rPr lang="en-US" sz="1500" cap="none" spc="0">
                          <a:solidFill>
                            <a:schemeClr val="tx1"/>
                          </a:solidFill>
                          <a:effectLst/>
                        </a:rPr>
                        <a:t> </a:t>
                      </a:r>
                      <a:endParaRPr lang="en-US" sz="1500" b="0" i="0" cap="none" spc="0">
                        <a:solidFill>
                          <a:schemeClr val="tx1"/>
                        </a:solidFill>
                        <a:effectLst/>
                      </a:endParaRPr>
                    </a:p>
                  </a:txBody>
                  <a:tcPr marL="126537" marR="97336" marT="97336" marB="97336">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fontAlgn="t"/>
                      <a:endParaRPr lang="en-US" sz="1500" cap="none" spc="0">
                        <a:solidFill>
                          <a:schemeClr val="tx1"/>
                        </a:solidFill>
                        <a:effectLst/>
                      </a:endParaRPr>
                    </a:p>
                    <a:p>
                      <a:pPr algn="just" rtl="0" fontAlgn="base"/>
                      <a:r>
                        <a:rPr lang="en-US" sz="1500" cap="none" spc="0">
                          <a:solidFill>
                            <a:schemeClr val="tx1"/>
                          </a:solidFill>
                          <a:effectLst/>
                        </a:rPr>
                        <a:t>A relation is in 1NF if it contains an atomic value. </a:t>
                      </a:r>
                      <a:endParaRPr lang="en-US" sz="1500" b="0" i="0" cap="none" spc="0">
                        <a:solidFill>
                          <a:schemeClr val="tx1"/>
                        </a:solidFill>
                        <a:effectLst/>
                      </a:endParaRPr>
                    </a:p>
                  </a:txBody>
                  <a:tcPr marL="126537" marR="97336" marT="97336" marB="97336">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04328213"/>
                  </a:ext>
                </a:extLst>
              </a:tr>
              <a:tr h="914960">
                <a:tc>
                  <a:txBody>
                    <a:bodyPr/>
                    <a:lstStyle/>
                    <a:p>
                      <a:pPr fontAlgn="t"/>
                      <a:endParaRPr lang="en-US" sz="1500" cap="none" spc="0">
                        <a:solidFill>
                          <a:schemeClr val="tx1"/>
                        </a:solidFill>
                        <a:effectLst/>
                      </a:endParaRPr>
                    </a:p>
                    <a:p>
                      <a:pPr algn="just" rtl="0" fontAlgn="base"/>
                      <a:r>
                        <a:rPr lang="en-US" sz="1500" u="sng" strike="noStrike" cap="none" spc="0">
                          <a:solidFill>
                            <a:schemeClr val="tx1"/>
                          </a:solidFill>
                          <a:effectLst/>
                          <a:hlinkClick r:id="rId3">
                            <a:extLst>
                              <a:ext uri="{A12FA001-AC4F-418D-AE19-62706E023703}">
                                <ahyp:hlinkClr xmlns:ahyp="http://schemas.microsoft.com/office/drawing/2018/hyperlinkcolor" val="tx"/>
                              </a:ext>
                            </a:extLst>
                          </a:hlinkClick>
                        </a:rPr>
                        <a:t>2NF</a:t>
                      </a:r>
                      <a:r>
                        <a:rPr lang="en-US" sz="1500" cap="none" spc="0">
                          <a:solidFill>
                            <a:schemeClr val="tx1"/>
                          </a:solidFill>
                          <a:effectLst/>
                        </a:rPr>
                        <a:t> </a:t>
                      </a:r>
                      <a:endParaRPr lang="en-US" sz="1500" b="0" i="0" cap="none" spc="0">
                        <a:solidFill>
                          <a:schemeClr val="tx1"/>
                        </a:solidFill>
                        <a:effectLst/>
                      </a:endParaRPr>
                    </a:p>
                  </a:txBody>
                  <a:tcPr marL="126537" marR="97336" marT="97336" marB="97336">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t"/>
                      <a:endParaRPr lang="en-US" sz="1500" cap="none" spc="0">
                        <a:solidFill>
                          <a:schemeClr val="tx1"/>
                        </a:solidFill>
                        <a:effectLst/>
                      </a:endParaRPr>
                    </a:p>
                    <a:p>
                      <a:pPr algn="just" rtl="0" fontAlgn="base"/>
                      <a:r>
                        <a:rPr lang="en-US" sz="1500" cap="none" spc="0">
                          <a:solidFill>
                            <a:schemeClr val="tx1"/>
                          </a:solidFill>
                          <a:effectLst/>
                        </a:rPr>
                        <a:t>A relation will be in 2NF if it is in 1NF and all non-key attributes are fully functional dependent on the primary key. </a:t>
                      </a:r>
                      <a:endParaRPr lang="en-US" sz="1500" b="0" i="0" cap="none" spc="0">
                        <a:solidFill>
                          <a:schemeClr val="tx1"/>
                        </a:solidFill>
                        <a:effectLst/>
                      </a:endParaRPr>
                    </a:p>
                  </a:txBody>
                  <a:tcPr marL="126537" marR="97336" marT="97336" marB="97336">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369607066"/>
                  </a:ext>
                </a:extLst>
              </a:tr>
              <a:tr h="687842">
                <a:tc>
                  <a:txBody>
                    <a:bodyPr/>
                    <a:lstStyle/>
                    <a:p>
                      <a:pPr fontAlgn="t"/>
                      <a:endParaRPr lang="en-US" sz="1500" cap="none" spc="0">
                        <a:solidFill>
                          <a:schemeClr val="tx1"/>
                        </a:solidFill>
                        <a:effectLst/>
                      </a:endParaRPr>
                    </a:p>
                    <a:p>
                      <a:pPr algn="just" rtl="0" fontAlgn="base"/>
                      <a:r>
                        <a:rPr lang="en-US" sz="1500" u="sng" strike="noStrike" cap="none" spc="0">
                          <a:solidFill>
                            <a:schemeClr val="tx1"/>
                          </a:solidFill>
                          <a:effectLst/>
                          <a:hlinkClick r:id="rId4">
                            <a:extLst>
                              <a:ext uri="{A12FA001-AC4F-418D-AE19-62706E023703}">
                                <ahyp:hlinkClr xmlns:ahyp="http://schemas.microsoft.com/office/drawing/2018/hyperlinkcolor" val="tx"/>
                              </a:ext>
                            </a:extLst>
                          </a:hlinkClick>
                        </a:rPr>
                        <a:t>3NF</a:t>
                      </a:r>
                      <a:r>
                        <a:rPr lang="en-US" sz="1500" cap="none" spc="0">
                          <a:solidFill>
                            <a:schemeClr val="tx1"/>
                          </a:solidFill>
                          <a:effectLst/>
                        </a:rPr>
                        <a:t> </a:t>
                      </a:r>
                      <a:endParaRPr lang="en-US" sz="1500" b="0" i="0" cap="none" spc="0">
                        <a:solidFill>
                          <a:schemeClr val="tx1"/>
                        </a:solidFill>
                        <a:effectLst/>
                      </a:endParaRPr>
                    </a:p>
                  </a:txBody>
                  <a:tcPr marL="126537" marR="97336" marT="97336" marB="97336">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t"/>
                      <a:endParaRPr lang="en-US" sz="1500" cap="none" spc="0">
                        <a:solidFill>
                          <a:schemeClr val="tx1"/>
                        </a:solidFill>
                        <a:effectLst/>
                      </a:endParaRPr>
                    </a:p>
                    <a:p>
                      <a:pPr algn="just" rtl="0" fontAlgn="base"/>
                      <a:r>
                        <a:rPr lang="en-US" sz="1500" cap="none" spc="0">
                          <a:solidFill>
                            <a:schemeClr val="tx1"/>
                          </a:solidFill>
                          <a:effectLst/>
                        </a:rPr>
                        <a:t>A relation will be in 3NF if it is in 2NF and no transition dependency exists. </a:t>
                      </a:r>
                      <a:endParaRPr lang="en-US" sz="1500" b="0" i="0" cap="none" spc="0">
                        <a:solidFill>
                          <a:schemeClr val="tx1"/>
                        </a:solidFill>
                        <a:effectLst/>
                      </a:endParaRPr>
                    </a:p>
                  </a:txBody>
                  <a:tcPr marL="126537" marR="97336" marT="97336" marB="97336">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696314256"/>
                  </a:ext>
                </a:extLst>
              </a:tr>
              <a:tr h="687842">
                <a:tc>
                  <a:txBody>
                    <a:bodyPr/>
                    <a:lstStyle/>
                    <a:p>
                      <a:pPr fontAlgn="t"/>
                      <a:endParaRPr lang="en-US" sz="1500" cap="none" spc="0">
                        <a:solidFill>
                          <a:schemeClr val="tx1"/>
                        </a:solidFill>
                        <a:effectLst/>
                      </a:endParaRPr>
                    </a:p>
                    <a:p>
                      <a:pPr algn="just" rtl="0" fontAlgn="base"/>
                      <a:r>
                        <a:rPr lang="en-US" sz="1500" cap="none" spc="0">
                          <a:solidFill>
                            <a:schemeClr val="tx1"/>
                          </a:solidFill>
                          <a:effectLst/>
                        </a:rPr>
                        <a:t>BCNF </a:t>
                      </a:r>
                      <a:endParaRPr lang="en-US" sz="1500" b="0" i="0" cap="none" spc="0">
                        <a:solidFill>
                          <a:schemeClr val="tx1"/>
                        </a:solidFill>
                        <a:effectLst/>
                      </a:endParaRPr>
                    </a:p>
                  </a:txBody>
                  <a:tcPr marL="126537" marR="97336" marT="97336" marB="97336">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t"/>
                      <a:endParaRPr lang="en-US" sz="1500" cap="none" spc="0">
                        <a:solidFill>
                          <a:schemeClr val="tx1"/>
                        </a:solidFill>
                        <a:effectLst/>
                      </a:endParaRPr>
                    </a:p>
                    <a:p>
                      <a:pPr algn="just" rtl="0" fontAlgn="base"/>
                      <a:r>
                        <a:rPr lang="en-US" sz="1500" cap="none" spc="0">
                          <a:solidFill>
                            <a:schemeClr val="tx1"/>
                          </a:solidFill>
                          <a:effectLst/>
                        </a:rPr>
                        <a:t>A stronger definition of 3NF is known as Boyce Codd's normal form. </a:t>
                      </a:r>
                      <a:endParaRPr lang="en-US" sz="1500" b="0" i="0" cap="none" spc="0">
                        <a:solidFill>
                          <a:schemeClr val="tx1"/>
                        </a:solidFill>
                        <a:effectLst/>
                      </a:endParaRPr>
                    </a:p>
                  </a:txBody>
                  <a:tcPr marL="126537" marR="97336" marT="97336" marB="97336">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58283105"/>
                  </a:ext>
                </a:extLst>
              </a:tr>
              <a:tr h="687842">
                <a:tc>
                  <a:txBody>
                    <a:bodyPr/>
                    <a:lstStyle/>
                    <a:p>
                      <a:pPr fontAlgn="t"/>
                      <a:endParaRPr lang="en-US" sz="1500" cap="none" spc="0">
                        <a:solidFill>
                          <a:schemeClr val="tx1"/>
                        </a:solidFill>
                        <a:effectLst/>
                      </a:endParaRPr>
                    </a:p>
                    <a:p>
                      <a:pPr algn="just" rtl="0" fontAlgn="base"/>
                      <a:r>
                        <a:rPr lang="en-US" sz="1500" u="sng" strike="noStrike" cap="none" spc="0">
                          <a:solidFill>
                            <a:schemeClr val="tx1"/>
                          </a:solidFill>
                          <a:effectLst/>
                          <a:hlinkClick r:id="rId5">
                            <a:extLst>
                              <a:ext uri="{A12FA001-AC4F-418D-AE19-62706E023703}">
                                <ahyp:hlinkClr xmlns:ahyp="http://schemas.microsoft.com/office/drawing/2018/hyperlinkcolor" val="tx"/>
                              </a:ext>
                            </a:extLst>
                          </a:hlinkClick>
                        </a:rPr>
                        <a:t>4NF</a:t>
                      </a:r>
                      <a:r>
                        <a:rPr lang="en-US" sz="1500" cap="none" spc="0">
                          <a:solidFill>
                            <a:schemeClr val="tx1"/>
                          </a:solidFill>
                          <a:effectLst/>
                        </a:rPr>
                        <a:t> </a:t>
                      </a:r>
                      <a:endParaRPr lang="en-US" sz="1500" b="0" i="0" cap="none" spc="0">
                        <a:solidFill>
                          <a:schemeClr val="tx1"/>
                        </a:solidFill>
                        <a:effectLst/>
                      </a:endParaRPr>
                    </a:p>
                  </a:txBody>
                  <a:tcPr marL="126537" marR="97336" marT="97336" marB="97336">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fontAlgn="t"/>
                      <a:endParaRPr lang="en-US" sz="1500" cap="none" spc="0">
                        <a:solidFill>
                          <a:schemeClr val="tx1"/>
                        </a:solidFill>
                        <a:effectLst/>
                      </a:endParaRPr>
                    </a:p>
                    <a:p>
                      <a:pPr algn="just" rtl="0" fontAlgn="base"/>
                      <a:r>
                        <a:rPr lang="en-US" sz="1500" cap="none" spc="0">
                          <a:solidFill>
                            <a:schemeClr val="tx1"/>
                          </a:solidFill>
                          <a:effectLst/>
                        </a:rPr>
                        <a:t>A relation will be in 4NF if it is in Boyce Codd's normal form and has no multi-valued dependency. </a:t>
                      </a:r>
                      <a:endParaRPr lang="en-US" sz="1500" b="0" i="0" cap="none" spc="0">
                        <a:solidFill>
                          <a:schemeClr val="tx1"/>
                        </a:solidFill>
                        <a:effectLst/>
                      </a:endParaRPr>
                    </a:p>
                  </a:txBody>
                  <a:tcPr marL="126537" marR="97336" marT="97336" marB="97336">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617551719"/>
                  </a:ext>
                </a:extLst>
              </a:tr>
              <a:tr h="914960">
                <a:tc>
                  <a:txBody>
                    <a:bodyPr/>
                    <a:lstStyle/>
                    <a:p>
                      <a:pPr fontAlgn="t"/>
                      <a:endParaRPr lang="en-US" sz="1500" cap="none" spc="0">
                        <a:solidFill>
                          <a:schemeClr val="tx1"/>
                        </a:solidFill>
                        <a:effectLst/>
                      </a:endParaRPr>
                    </a:p>
                    <a:p>
                      <a:pPr algn="just" rtl="0" fontAlgn="base"/>
                      <a:r>
                        <a:rPr lang="en-US" sz="1500" u="sng" strike="noStrike" cap="none" spc="0">
                          <a:solidFill>
                            <a:schemeClr val="tx1"/>
                          </a:solidFill>
                          <a:effectLst/>
                          <a:hlinkClick r:id="rId6">
                            <a:extLst>
                              <a:ext uri="{A12FA001-AC4F-418D-AE19-62706E023703}">
                                <ahyp:hlinkClr xmlns:ahyp="http://schemas.microsoft.com/office/drawing/2018/hyperlinkcolor" val="tx"/>
                              </a:ext>
                            </a:extLst>
                          </a:hlinkClick>
                        </a:rPr>
                        <a:t>5NF</a:t>
                      </a:r>
                      <a:r>
                        <a:rPr lang="en-US" sz="1500" cap="none" spc="0">
                          <a:solidFill>
                            <a:schemeClr val="tx1"/>
                          </a:solidFill>
                          <a:effectLst/>
                        </a:rPr>
                        <a:t> </a:t>
                      </a:r>
                      <a:endParaRPr lang="en-US" sz="1500" b="0" i="0" cap="none" spc="0">
                        <a:solidFill>
                          <a:schemeClr val="tx1"/>
                        </a:solidFill>
                        <a:effectLst/>
                      </a:endParaRPr>
                    </a:p>
                  </a:txBody>
                  <a:tcPr marL="126537" marR="97336" marT="97336" marB="97336">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fontAlgn="t"/>
                      <a:endParaRPr lang="en-US" sz="1500" cap="none" spc="0">
                        <a:solidFill>
                          <a:schemeClr val="tx1"/>
                        </a:solidFill>
                        <a:effectLst/>
                      </a:endParaRPr>
                    </a:p>
                    <a:p>
                      <a:pPr algn="just" rtl="0" fontAlgn="base"/>
                      <a:r>
                        <a:rPr lang="en-US" sz="1500" cap="none" spc="0">
                          <a:solidFill>
                            <a:schemeClr val="tx1"/>
                          </a:solidFill>
                          <a:effectLst/>
                        </a:rPr>
                        <a:t>A relation is in 5NF. If it is in 4NF and does not contain any join dependency, joining should be lossless. </a:t>
                      </a:r>
                      <a:endParaRPr lang="en-US" sz="1500" b="0" i="0" cap="none" spc="0">
                        <a:solidFill>
                          <a:schemeClr val="tx1"/>
                        </a:solidFill>
                        <a:effectLst/>
                      </a:endParaRPr>
                    </a:p>
                  </a:txBody>
                  <a:tcPr marL="126537" marR="97336" marT="97336" marB="97336">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804336223"/>
                  </a:ext>
                </a:extLst>
              </a:tr>
            </a:tbl>
          </a:graphicData>
        </a:graphic>
      </p:graphicFrame>
    </p:spTree>
    <p:extLst>
      <p:ext uri="{BB962C8B-B14F-4D97-AF65-F5344CB8AC3E}">
        <p14:creationId xmlns:p14="http://schemas.microsoft.com/office/powerpoint/2010/main" val="4383427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0ECE-3183-3056-F39C-A7AE127923D7}"/>
              </a:ext>
            </a:extLst>
          </p:cNvPr>
          <p:cNvSpPr>
            <a:spLocks noGrp="1"/>
          </p:cNvSpPr>
          <p:nvPr>
            <p:ph type="title"/>
          </p:nvPr>
        </p:nvSpPr>
        <p:spPr/>
        <p:txBody>
          <a:bodyPr/>
          <a:lstStyle/>
          <a:p>
            <a:r>
              <a:rPr lang="en-US" dirty="0">
                <a:cs typeface="Calibri Light"/>
              </a:rPr>
              <a:t>Normal Forms</a:t>
            </a:r>
            <a:endParaRPr lang="en-US" dirty="0"/>
          </a:p>
        </p:txBody>
      </p:sp>
      <p:sp>
        <p:nvSpPr>
          <p:cNvPr id="3" name="Content Placeholder 2">
            <a:extLst>
              <a:ext uri="{FF2B5EF4-FFF2-40B4-BE49-F238E27FC236}">
                <a16:creationId xmlns:a16="http://schemas.microsoft.com/office/drawing/2014/main" id="{8F300DDC-B2E9-AFA3-8B67-4121582B5741}"/>
              </a:ext>
            </a:extLst>
          </p:cNvPr>
          <p:cNvSpPr>
            <a:spLocks noGrp="1"/>
          </p:cNvSpPr>
          <p:nvPr>
            <p:ph idx="1"/>
          </p:nvPr>
        </p:nvSpPr>
        <p:spPr/>
        <p:txBody>
          <a:bodyPr vert="horz" lIns="91440" tIns="45720" rIns="91440" bIns="45720" rtlCol="0" anchor="t">
            <a:normAutofit/>
          </a:bodyPr>
          <a:lstStyle/>
          <a:p>
            <a:r>
              <a:rPr lang="en-US" dirty="0">
                <a:cs typeface="Calibri Light"/>
              </a:rPr>
              <a:t>1NF:Each table cell should contain only one value and each record should be unique.</a:t>
            </a:r>
          </a:p>
          <a:p>
            <a:r>
              <a:rPr lang="en-US" dirty="0">
                <a:cs typeface="Calibri Light"/>
              </a:rPr>
              <a:t>2NF:Table should be in first normal form and it should not have partial dependency.</a:t>
            </a:r>
          </a:p>
          <a:p>
            <a:endParaRPr lang="en-US" dirty="0">
              <a:cs typeface="Calibri Light"/>
            </a:endParaRPr>
          </a:p>
        </p:txBody>
      </p:sp>
    </p:spTree>
    <p:extLst>
      <p:ext uri="{BB962C8B-B14F-4D97-AF65-F5344CB8AC3E}">
        <p14:creationId xmlns:p14="http://schemas.microsoft.com/office/powerpoint/2010/main" val="2813064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3498-CFCE-C71D-26D8-710BB37ACE0B}"/>
              </a:ext>
            </a:extLst>
          </p:cNvPr>
          <p:cNvSpPr>
            <a:spLocks noGrp="1"/>
          </p:cNvSpPr>
          <p:nvPr>
            <p:ph type="title"/>
          </p:nvPr>
        </p:nvSpPr>
        <p:spPr/>
        <p:txBody>
          <a:bodyPr/>
          <a:lstStyle/>
          <a:p>
            <a:endParaRPr lang="en-US"/>
          </a:p>
        </p:txBody>
      </p:sp>
      <p:pic>
        <p:nvPicPr>
          <p:cNvPr id="4" name="Picture 4" descr="Table&#10;&#10;Description automatically generated">
            <a:extLst>
              <a:ext uri="{FF2B5EF4-FFF2-40B4-BE49-F238E27FC236}">
                <a16:creationId xmlns:a16="http://schemas.microsoft.com/office/drawing/2014/main" id="{17E52DD9-8820-2286-5233-3748C0CB66CE}"/>
              </a:ext>
            </a:extLst>
          </p:cNvPr>
          <p:cNvPicPr>
            <a:picLocks noGrp="1" noChangeAspect="1"/>
          </p:cNvPicPr>
          <p:nvPr>
            <p:ph idx="1"/>
          </p:nvPr>
        </p:nvPicPr>
        <p:blipFill>
          <a:blip r:embed="rId2"/>
          <a:stretch>
            <a:fillRect/>
          </a:stretch>
        </p:blipFill>
        <p:spPr>
          <a:xfrm>
            <a:off x="538157" y="2489352"/>
            <a:ext cx="5503380" cy="3766185"/>
          </a:xfrm>
        </p:spPr>
      </p:pic>
      <p:pic>
        <p:nvPicPr>
          <p:cNvPr id="5" name="Picture 5">
            <a:extLst>
              <a:ext uri="{FF2B5EF4-FFF2-40B4-BE49-F238E27FC236}">
                <a16:creationId xmlns:a16="http://schemas.microsoft.com/office/drawing/2014/main" id="{886CADE2-3F1B-49D0-CB80-291BB2782E27}"/>
              </a:ext>
            </a:extLst>
          </p:cNvPr>
          <p:cNvPicPr>
            <a:picLocks noChangeAspect="1"/>
          </p:cNvPicPr>
          <p:nvPr/>
        </p:nvPicPr>
        <p:blipFill>
          <a:blip r:embed="rId3"/>
          <a:stretch>
            <a:fillRect/>
          </a:stretch>
        </p:blipFill>
        <p:spPr>
          <a:xfrm>
            <a:off x="6794311" y="2739804"/>
            <a:ext cx="3641677" cy="2413348"/>
          </a:xfrm>
          <a:prstGeom prst="rect">
            <a:avLst/>
          </a:prstGeom>
        </p:spPr>
      </p:pic>
    </p:spTree>
    <p:extLst>
      <p:ext uri="{BB962C8B-B14F-4D97-AF65-F5344CB8AC3E}">
        <p14:creationId xmlns:p14="http://schemas.microsoft.com/office/powerpoint/2010/main" val="21209663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3EFC75-D61F-4CEA-9817-11CC86030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EDC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C02F3DD-3E32-4AF8-BFA1-D131A6B4B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31750" cap="sq">
            <a:solidFill>
              <a:srgbClr val="FEDC96"/>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able&#10;&#10;Description automatically generated">
            <a:extLst>
              <a:ext uri="{FF2B5EF4-FFF2-40B4-BE49-F238E27FC236}">
                <a16:creationId xmlns:a16="http://schemas.microsoft.com/office/drawing/2014/main" id="{2378D3E1-CCA4-CF05-5183-E90ADE3D0D58}"/>
              </a:ext>
            </a:extLst>
          </p:cNvPr>
          <p:cNvPicPr>
            <a:picLocks noGrp="1" noChangeAspect="1"/>
          </p:cNvPicPr>
          <p:nvPr>
            <p:ph idx="1"/>
          </p:nvPr>
        </p:nvPicPr>
        <p:blipFill>
          <a:blip r:embed="rId2"/>
          <a:stretch>
            <a:fillRect/>
          </a:stretch>
        </p:blipFill>
        <p:spPr>
          <a:xfrm>
            <a:off x="2152896" y="796978"/>
            <a:ext cx="7886209" cy="5264044"/>
          </a:xfrm>
          <a:prstGeom prst="rect">
            <a:avLst/>
          </a:prstGeom>
        </p:spPr>
      </p:pic>
    </p:spTree>
    <p:extLst>
      <p:ext uri="{BB962C8B-B14F-4D97-AF65-F5344CB8AC3E}">
        <p14:creationId xmlns:p14="http://schemas.microsoft.com/office/powerpoint/2010/main" val="3812440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10702-E4E1-16D9-E6D2-B1A329006537}"/>
              </a:ext>
            </a:extLst>
          </p:cNvPr>
          <p:cNvSpPr>
            <a:spLocks noGrp="1"/>
          </p:cNvSpPr>
          <p:nvPr>
            <p:ph type="title"/>
          </p:nvPr>
        </p:nvSpPr>
        <p:spPr/>
        <p:txBody>
          <a:bodyPr/>
          <a:lstStyle/>
          <a:p>
            <a:r>
              <a:rPr lang="en-US" dirty="0">
                <a:cs typeface="Calibri Light"/>
              </a:rPr>
              <a:t>3NF</a:t>
            </a:r>
            <a:endParaRPr lang="en-US" dirty="0"/>
          </a:p>
        </p:txBody>
      </p:sp>
      <p:sp>
        <p:nvSpPr>
          <p:cNvPr id="3" name="Content Placeholder 2">
            <a:extLst>
              <a:ext uri="{FF2B5EF4-FFF2-40B4-BE49-F238E27FC236}">
                <a16:creationId xmlns:a16="http://schemas.microsoft.com/office/drawing/2014/main" id="{4E3CC16B-F442-49CF-A8B0-04E3C63C4E21}"/>
              </a:ext>
            </a:extLst>
          </p:cNvPr>
          <p:cNvSpPr>
            <a:spLocks noGrp="1"/>
          </p:cNvSpPr>
          <p:nvPr>
            <p:ph idx="1"/>
          </p:nvPr>
        </p:nvSpPr>
        <p:spPr/>
        <p:txBody>
          <a:bodyPr vert="horz" lIns="91440" tIns="45720" rIns="91440" bIns="45720" rtlCol="0" anchor="t">
            <a:normAutofit/>
          </a:bodyPr>
          <a:lstStyle/>
          <a:p>
            <a:r>
              <a:rPr lang="en-US" dirty="0">
                <a:cs typeface="Calibri Light"/>
              </a:rPr>
              <a:t>-Table should be in second normal form</a:t>
            </a:r>
          </a:p>
          <a:p>
            <a:r>
              <a:rPr lang="en-US" dirty="0">
                <a:cs typeface="Calibri Light"/>
              </a:rPr>
              <a:t>-It should not have transitive functional dependency.</a:t>
            </a:r>
          </a:p>
          <a:p>
            <a:endParaRPr lang="en-US" dirty="0">
              <a:cs typeface="Calibri Light"/>
            </a:endParaRPr>
          </a:p>
        </p:txBody>
      </p:sp>
    </p:spTree>
    <p:extLst>
      <p:ext uri="{BB962C8B-B14F-4D97-AF65-F5344CB8AC3E}">
        <p14:creationId xmlns:p14="http://schemas.microsoft.com/office/powerpoint/2010/main" val="31213441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3EFC75-D61F-4CEA-9817-11CC86030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EC5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C02F3DD-3E32-4AF8-BFA1-D131A6B4B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31750" cap="sq">
            <a:solidFill>
              <a:srgbClr val="FEC56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able&#10;&#10;Description automatically generated">
            <a:extLst>
              <a:ext uri="{FF2B5EF4-FFF2-40B4-BE49-F238E27FC236}">
                <a16:creationId xmlns:a16="http://schemas.microsoft.com/office/drawing/2014/main" id="{9CD05B88-287F-663F-0747-7E787C964AEA}"/>
              </a:ext>
            </a:extLst>
          </p:cNvPr>
          <p:cNvPicPr>
            <a:picLocks noGrp="1" noChangeAspect="1"/>
          </p:cNvPicPr>
          <p:nvPr>
            <p:ph idx="1"/>
          </p:nvPr>
        </p:nvPicPr>
        <p:blipFill>
          <a:blip r:embed="rId2"/>
          <a:stretch>
            <a:fillRect/>
          </a:stretch>
        </p:blipFill>
        <p:spPr>
          <a:xfrm>
            <a:off x="786388" y="827291"/>
            <a:ext cx="10619225" cy="5203418"/>
          </a:xfrm>
          <a:prstGeom prst="rect">
            <a:avLst/>
          </a:prstGeom>
        </p:spPr>
      </p:pic>
    </p:spTree>
    <p:extLst>
      <p:ext uri="{BB962C8B-B14F-4D97-AF65-F5344CB8AC3E}">
        <p14:creationId xmlns:p14="http://schemas.microsoft.com/office/powerpoint/2010/main" val="25329533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3EFC75-D61F-4CEA-9817-11CC86030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EA8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C02F3DD-3E32-4AF8-BFA1-D131A6B4B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31750" cap="sq">
            <a:solidFill>
              <a:srgbClr val="FEA81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able&#10;&#10;Description automatically generated">
            <a:extLst>
              <a:ext uri="{FF2B5EF4-FFF2-40B4-BE49-F238E27FC236}">
                <a16:creationId xmlns:a16="http://schemas.microsoft.com/office/drawing/2014/main" id="{2F628094-D50C-F3A0-1FFE-C289F225422B}"/>
              </a:ext>
            </a:extLst>
          </p:cNvPr>
          <p:cNvPicPr>
            <a:picLocks noGrp="1" noChangeAspect="1"/>
          </p:cNvPicPr>
          <p:nvPr>
            <p:ph idx="1"/>
          </p:nvPr>
        </p:nvPicPr>
        <p:blipFill>
          <a:blip r:embed="rId2"/>
          <a:stretch>
            <a:fillRect/>
          </a:stretch>
        </p:blipFill>
        <p:spPr>
          <a:xfrm>
            <a:off x="935174" y="796978"/>
            <a:ext cx="10321652" cy="5264044"/>
          </a:xfrm>
          <a:prstGeom prst="rect">
            <a:avLst/>
          </a:prstGeom>
        </p:spPr>
      </p:pic>
    </p:spTree>
    <p:extLst>
      <p:ext uri="{BB962C8B-B14F-4D97-AF65-F5344CB8AC3E}">
        <p14:creationId xmlns:p14="http://schemas.microsoft.com/office/powerpoint/2010/main" val="23747819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3C07C-2BF5-5F2C-B376-2FEF8F8955CF}"/>
              </a:ext>
            </a:extLst>
          </p:cNvPr>
          <p:cNvSpPr>
            <a:spLocks noGrp="1"/>
          </p:cNvSpPr>
          <p:nvPr>
            <p:ph type="title"/>
          </p:nvPr>
        </p:nvSpPr>
        <p:spPr/>
        <p:txBody>
          <a:bodyPr/>
          <a:lstStyle/>
          <a:p>
            <a:r>
              <a:rPr lang="en-US" dirty="0">
                <a:cs typeface="Calibri Light"/>
              </a:rPr>
              <a:t>BCNF: Boyce code normal form</a:t>
            </a:r>
            <a:endParaRPr lang="en-US" dirty="0"/>
          </a:p>
        </p:txBody>
      </p:sp>
      <p:sp>
        <p:nvSpPr>
          <p:cNvPr id="3" name="Content Placeholder 2">
            <a:extLst>
              <a:ext uri="{FF2B5EF4-FFF2-40B4-BE49-F238E27FC236}">
                <a16:creationId xmlns:a16="http://schemas.microsoft.com/office/drawing/2014/main" id="{8726D5D9-7E80-4D60-23E3-DD6651EC3C2F}"/>
              </a:ext>
            </a:extLst>
          </p:cNvPr>
          <p:cNvSpPr>
            <a:spLocks noGrp="1"/>
          </p:cNvSpPr>
          <p:nvPr>
            <p:ph idx="1"/>
          </p:nvPr>
        </p:nvSpPr>
        <p:spPr/>
        <p:txBody>
          <a:bodyPr vert="horz" lIns="91440" tIns="45720" rIns="91440" bIns="45720" rtlCol="0" anchor="t">
            <a:normAutofit/>
          </a:bodyPr>
          <a:lstStyle/>
          <a:p>
            <a:r>
              <a:rPr lang="en-US" dirty="0">
                <a:cs typeface="Calibri Light"/>
              </a:rPr>
              <a:t>-Can be seen as a special case of third normal form</a:t>
            </a:r>
          </a:p>
          <a:p>
            <a:r>
              <a:rPr lang="en-US" dirty="0">
                <a:cs typeface="Calibri Light"/>
              </a:rPr>
              <a:t>-Table should be in third normal form</a:t>
            </a:r>
          </a:p>
          <a:p>
            <a:r>
              <a:rPr lang="en-US" dirty="0">
                <a:cs typeface="Calibri Light"/>
              </a:rPr>
              <a:t>-A relation is in BCNF if for every functional dependency X---&gt;,where X is a super key.</a:t>
            </a:r>
          </a:p>
        </p:txBody>
      </p:sp>
    </p:spTree>
    <p:extLst>
      <p:ext uri="{BB962C8B-B14F-4D97-AF65-F5344CB8AC3E}">
        <p14:creationId xmlns:p14="http://schemas.microsoft.com/office/powerpoint/2010/main" val="507714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9EEC1-5578-09D4-A066-643849148331}"/>
              </a:ext>
            </a:extLst>
          </p:cNvPr>
          <p:cNvSpPr>
            <a:spLocks noGrp="1"/>
          </p:cNvSpPr>
          <p:nvPr>
            <p:ph type="title"/>
          </p:nvPr>
        </p:nvSpPr>
        <p:spPr/>
        <p:txBody>
          <a:bodyPr/>
          <a:lstStyle/>
          <a:p>
            <a:endParaRPr lang="en-US"/>
          </a:p>
        </p:txBody>
      </p:sp>
      <p:pic>
        <p:nvPicPr>
          <p:cNvPr id="4" name="Picture 4" descr="Table&#10;&#10;Description automatically generated">
            <a:extLst>
              <a:ext uri="{FF2B5EF4-FFF2-40B4-BE49-F238E27FC236}">
                <a16:creationId xmlns:a16="http://schemas.microsoft.com/office/drawing/2014/main" id="{C9F5338D-9584-ED34-0B9B-D4E9CE6AC4D4}"/>
              </a:ext>
            </a:extLst>
          </p:cNvPr>
          <p:cNvPicPr>
            <a:picLocks noGrp="1" noChangeAspect="1"/>
          </p:cNvPicPr>
          <p:nvPr>
            <p:ph idx="1"/>
          </p:nvPr>
        </p:nvPicPr>
        <p:blipFill>
          <a:blip r:embed="rId2"/>
          <a:stretch>
            <a:fillRect/>
          </a:stretch>
        </p:blipFill>
        <p:spPr>
          <a:xfrm>
            <a:off x="1522035" y="589171"/>
            <a:ext cx="8858250" cy="2971800"/>
          </a:xfrm>
        </p:spPr>
      </p:pic>
      <p:pic>
        <p:nvPicPr>
          <p:cNvPr id="5" name="Picture 5" descr="Text&#10;&#10;Description automatically generated">
            <a:extLst>
              <a:ext uri="{FF2B5EF4-FFF2-40B4-BE49-F238E27FC236}">
                <a16:creationId xmlns:a16="http://schemas.microsoft.com/office/drawing/2014/main" id="{C70E730C-7FB2-34CF-8229-7FB44EBE4166}"/>
              </a:ext>
            </a:extLst>
          </p:cNvPr>
          <p:cNvPicPr>
            <a:picLocks noChangeAspect="1"/>
          </p:cNvPicPr>
          <p:nvPr/>
        </p:nvPicPr>
        <p:blipFill>
          <a:blip r:embed="rId3"/>
          <a:stretch>
            <a:fillRect/>
          </a:stretch>
        </p:blipFill>
        <p:spPr>
          <a:xfrm>
            <a:off x="1596788" y="4595858"/>
            <a:ext cx="2743200" cy="1305688"/>
          </a:xfrm>
          <a:prstGeom prst="rect">
            <a:avLst/>
          </a:prstGeom>
        </p:spPr>
      </p:pic>
      <p:pic>
        <p:nvPicPr>
          <p:cNvPr id="6" name="Picture 6" descr="A picture containing logo&#10;&#10;Description automatically generated">
            <a:extLst>
              <a:ext uri="{FF2B5EF4-FFF2-40B4-BE49-F238E27FC236}">
                <a16:creationId xmlns:a16="http://schemas.microsoft.com/office/drawing/2014/main" id="{8117A567-8B06-1697-6BFD-DB0C4D9175A9}"/>
              </a:ext>
            </a:extLst>
          </p:cNvPr>
          <p:cNvPicPr>
            <a:picLocks noChangeAspect="1"/>
          </p:cNvPicPr>
          <p:nvPr/>
        </p:nvPicPr>
        <p:blipFill>
          <a:blip r:embed="rId4"/>
          <a:stretch>
            <a:fillRect/>
          </a:stretch>
        </p:blipFill>
        <p:spPr>
          <a:xfrm>
            <a:off x="7920251" y="5422976"/>
            <a:ext cx="2743200" cy="402077"/>
          </a:xfrm>
          <a:prstGeom prst="rect">
            <a:avLst/>
          </a:prstGeom>
        </p:spPr>
      </p:pic>
    </p:spTree>
    <p:extLst>
      <p:ext uri="{BB962C8B-B14F-4D97-AF65-F5344CB8AC3E}">
        <p14:creationId xmlns:p14="http://schemas.microsoft.com/office/powerpoint/2010/main" val="35008484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id="{1F706EA7-BB4A-B241-5FB7-7D1FB284A772}"/>
              </a:ext>
            </a:extLst>
          </p:cNvPr>
          <p:cNvPicPr>
            <a:picLocks noGrp="1" noChangeAspect="1"/>
          </p:cNvPicPr>
          <p:nvPr>
            <p:ph idx="4294967295"/>
          </p:nvPr>
        </p:nvPicPr>
        <p:blipFill>
          <a:blip r:embed="rId2"/>
          <a:stretch>
            <a:fillRect/>
          </a:stretch>
        </p:blipFill>
        <p:spPr>
          <a:xfrm>
            <a:off x="1853821" y="475611"/>
            <a:ext cx="7615238" cy="4859337"/>
          </a:xfrm>
        </p:spPr>
      </p:pic>
      <p:pic>
        <p:nvPicPr>
          <p:cNvPr id="5" name="Picture 5" descr="A picture containing graphical user interface&#10;&#10;Description automatically generated">
            <a:extLst>
              <a:ext uri="{FF2B5EF4-FFF2-40B4-BE49-F238E27FC236}">
                <a16:creationId xmlns:a16="http://schemas.microsoft.com/office/drawing/2014/main" id="{B367E90B-3C99-038C-A15E-72F87386DF5D}"/>
              </a:ext>
            </a:extLst>
          </p:cNvPr>
          <p:cNvPicPr>
            <a:picLocks noChangeAspect="1"/>
          </p:cNvPicPr>
          <p:nvPr/>
        </p:nvPicPr>
        <p:blipFill>
          <a:blip r:embed="rId3"/>
          <a:stretch>
            <a:fillRect/>
          </a:stretch>
        </p:blipFill>
        <p:spPr>
          <a:xfrm>
            <a:off x="2324670" y="5337455"/>
            <a:ext cx="7053617" cy="1016672"/>
          </a:xfrm>
          <a:prstGeom prst="rect">
            <a:avLst/>
          </a:prstGeom>
        </p:spPr>
      </p:pic>
    </p:spTree>
    <p:extLst>
      <p:ext uri="{BB962C8B-B14F-4D97-AF65-F5344CB8AC3E}">
        <p14:creationId xmlns:p14="http://schemas.microsoft.com/office/powerpoint/2010/main" val="1358982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E7CFAA6-1DBB-43B0-BD82-2FB83CF4E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DF21C9-885A-637C-8059-5C14DE009850}"/>
              </a:ext>
            </a:extLst>
          </p:cNvPr>
          <p:cNvSpPr>
            <a:spLocks noGrp="1"/>
          </p:cNvSpPr>
          <p:nvPr>
            <p:ph type="title"/>
          </p:nvPr>
        </p:nvSpPr>
        <p:spPr>
          <a:xfrm>
            <a:off x="706298" y="639763"/>
            <a:ext cx="3997693" cy="5492750"/>
          </a:xfrm>
        </p:spPr>
        <p:txBody>
          <a:bodyPr>
            <a:normAutofit/>
          </a:bodyPr>
          <a:lstStyle/>
          <a:p>
            <a:r>
              <a:rPr lang="en-US" sz="5600" b="1">
                <a:solidFill>
                  <a:srgbClr val="FFFFFF"/>
                </a:solidFill>
              </a:rPr>
              <a:t>Data Management Approaches:</a:t>
            </a:r>
            <a:endParaRPr lang="en-US" sz="5600">
              <a:solidFill>
                <a:srgbClr val="FFFFFF"/>
              </a:solidFill>
            </a:endParaRPr>
          </a:p>
          <a:p>
            <a:endParaRPr lang="en-US" sz="5600">
              <a:solidFill>
                <a:srgbClr val="FFFFFF"/>
              </a:solidFill>
              <a:cs typeface="Calibri Light"/>
            </a:endParaRPr>
          </a:p>
        </p:txBody>
      </p:sp>
      <p:graphicFrame>
        <p:nvGraphicFramePr>
          <p:cNvPr id="5" name="Content Placeholder 2">
            <a:extLst>
              <a:ext uri="{FF2B5EF4-FFF2-40B4-BE49-F238E27FC236}">
                <a16:creationId xmlns:a16="http://schemas.microsoft.com/office/drawing/2014/main" id="{7E570A0C-FA4B-7E2B-9CCF-F04B43AD989E}"/>
              </a:ext>
            </a:extLst>
          </p:cNvPr>
          <p:cNvGraphicFramePr>
            <a:graphicFrameLocks noGrp="1"/>
          </p:cNvGraphicFramePr>
          <p:nvPr>
            <p:ph idx="1"/>
            <p:extLst>
              <p:ext uri="{D42A27DB-BD31-4B8C-83A1-F6EECF244321}">
                <p14:modId xmlns:p14="http://schemas.microsoft.com/office/powerpoint/2010/main" val="4010495650"/>
              </p:ext>
            </p:extLst>
          </p:nvPr>
        </p:nvGraphicFramePr>
        <p:xfrm>
          <a:off x="5288347" y="639763"/>
          <a:ext cx="6254724" cy="5492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80673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E03F6-F8C8-179C-80B9-756C352E925E}"/>
              </a:ext>
            </a:extLst>
          </p:cNvPr>
          <p:cNvSpPr>
            <a:spLocks noGrp="1"/>
          </p:cNvSpPr>
          <p:nvPr>
            <p:ph type="title"/>
          </p:nvPr>
        </p:nvSpPr>
        <p:spPr>
          <a:xfrm>
            <a:off x="657224" y="499533"/>
            <a:ext cx="10772775" cy="1658198"/>
          </a:xfrm>
        </p:spPr>
        <p:txBody>
          <a:bodyPr>
            <a:normAutofit/>
          </a:bodyPr>
          <a:lstStyle/>
          <a:p>
            <a:r>
              <a:rPr lang="en-IN" dirty="0">
                <a:ea typeface="+mj-lt"/>
                <a:cs typeface="+mj-lt"/>
              </a:rPr>
              <a:t>Disadvantages of Normalization</a:t>
            </a:r>
            <a:endParaRPr lang="en-US" dirty="0">
              <a:ea typeface="+mj-lt"/>
              <a:cs typeface="+mj-lt"/>
            </a:endParaRPr>
          </a:p>
        </p:txBody>
      </p:sp>
      <p:graphicFrame>
        <p:nvGraphicFramePr>
          <p:cNvPr id="5" name="Content Placeholder 2">
            <a:extLst>
              <a:ext uri="{FF2B5EF4-FFF2-40B4-BE49-F238E27FC236}">
                <a16:creationId xmlns:a16="http://schemas.microsoft.com/office/drawing/2014/main" id="{D1C68C27-EBE5-C3CD-17E0-FD7DBA4A29BD}"/>
              </a:ext>
            </a:extLst>
          </p:cNvPr>
          <p:cNvGraphicFramePr>
            <a:graphicFrameLocks noGrp="1"/>
          </p:cNvGraphicFramePr>
          <p:nvPr>
            <p:ph idx="1"/>
            <p:extLst>
              <p:ext uri="{D42A27DB-BD31-4B8C-83A1-F6EECF244321}">
                <p14:modId xmlns:p14="http://schemas.microsoft.com/office/powerpoint/2010/main" val="1860306676"/>
              </p:ext>
            </p:extLst>
          </p:nvPr>
        </p:nvGraphicFramePr>
        <p:xfrm>
          <a:off x="676275" y="2373549"/>
          <a:ext cx="10753725" cy="35992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34819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0011-47C9-D3B4-75F5-40172187F5C6}"/>
              </a:ext>
            </a:extLst>
          </p:cNvPr>
          <p:cNvSpPr>
            <a:spLocks noGrp="1"/>
          </p:cNvSpPr>
          <p:nvPr>
            <p:ph type="title"/>
          </p:nvPr>
        </p:nvSpPr>
        <p:spPr/>
        <p:txBody>
          <a:bodyPr/>
          <a:lstStyle/>
          <a:p>
            <a:r>
              <a:rPr lang="en-US" dirty="0">
                <a:cs typeface="Calibri Light"/>
              </a:rPr>
              <a:t>References:</a:t>
            </a:r>
            <a:endParaRPr lang="en-US" dirty="0"/>
          </a:p>
        </p:txBody>
      </p:sp>
      <p:sp>
        <p:nvSpPr>
          <p:cNvPr id="3" name="Content Placeholder 2">
            <a:extLst>
              <a:ext uri="{FF2B5EF4-FFF2-40B4-BE49-F238E27FC236}">
                <a16:creationId xmlns:a16="http://schemas.microsoft.com/office/drawing/2014/main" id="{1819F083-331A-FF67-590A-995760311774}"/>
              </a:ext>
            </a:extLst>
          </p:cNvPr>
          <p:cNvSpPr>
            <a:spLocks noGrp="1"/>
          </p:cNvSpPr>
          <p:nvPr>
            <p:ph idx="1"/>
          </p:nvPr>
        </p:nvSpPr>
        <p:spPr/>
        <p:txBody>
          <a:bodyPr vert="horz" lIns="91440" tIns="45720" rIns="91440" bIns="45720" rtlCol="0" anchor="t">
            <a:normAutofit/>
          </a:bodyPr>
          <a:lstStyle/>
          <a:p>
            <a:r>
              <a:rPr lang="en-US" dirty="0">
                <a:ea typeface="+mn-lt"/>
                <a:cs typeface="+mn-lt"/>
                <a:hlinkClick r:id="rId2"/>
              </a:rPr>
              <a:t>https://www.lucidchart.com/pages/database-diagram/database-models</a:t>
            </a:r>
            <a:endParaRPr lang="en-US">
              <a:ea typeface="+mn-lt"/>
              <a:cs typeface="+mn-lt"/>
            </a:endParaRPr>
          </a:p>
          <a:p>
            <a:endParaRPr lang="en-US" dirty="0">
              <a:cs typeface="Calibri"/>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81120AA0-5F83-CD0C-4ABF-3393BE4A0CED}"/>
                  </a:ext>
                </a:extLst>
              </p14:cNvPr>
              <p14:cNvContentPartPr/>
              <p14:nvPr/>
            </p14:nvContentPartPr>
            <p14:xfrm>
              <a:off x="2783279" y="1882733"/>
              <a:ext cx="12370" cy="12370"/>
            </p14:xfrm>
          </p:contentPart>
        </mc:Choice>
        <mc:Fallback xmlns="">
          <p:pic>
            <p:nvPicPr>
              <p:cNvPr id="4" name="Ink 3">
                <a:extLst>
                  <a:ext uri="{FF2B5EF4-FFF2-40B4-BE49-F238E27FC236}">
                    <a16:creationId xmlns:a16="http://schemas.microsoft.com/office/drawing/2014/main" id="{81120AA0-5F83-CD0C-4ABF-3393BE4A0CED}"/>
                  </a:ext>
                </a:extLst>
              </p:cNvPr>
              <p:cNvPicPr/>
              <p:nvPr/>
            </p:nvPicPr>
            <p:blipFill>
              <a:blip r:embed="rId4"/>
              <a:stretch>
                <a:fillRect/>
              </a:stretch>
            </p:blipFill>
            <p:spPr>
              <a:xfrm>
                <a:off x="2164779" y="1276603"/>
                <a:ext cx="1237000" cy="1237000"/>
              </a:xfrm>
              <a:prstGeom prst="rect">
                <a:avLst/>
              </a:prstGeom>
            </p:spPr>
          </p:pic>
        </mc:Fallback>
      </mc:AlternateContent>
    </p:spTree>
    <p:extLst>
      <p:ext uri="{BB962C8B-B14F-4D97-AF65-F5344CB8AC3E}">
        <p14:creationId xmlns:p14="http://schemas.microsoft.com/office/powerpoint/2010/main" val="33379049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D9210-37CE-A791-5AF2-F2DBC6C675D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697FA73-BF9E-F3D6-71EB-7EE19D7C9B88}"/>
              </a:ext>
            </a:extLst>
          </p:cNvPr>
          <p:cNvSpPr>
            <a:spLocks noGrp="1"/>
          </p:cNvSpPr>
          <p:nvPr>
            <p:ph idx="1"/>
          </p:nvPr>
        </p:nvSpPr>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67A5F92B-9198-8938-7DE3-FFD060FB4D69}"/>
                  </a:ext>
                </a:extLst>
              </p14:cNvPr>
              <p14:cNvContentPartPr/>
              <p14:nvPr/>
            </p14:nvContentPartPr>
            <p14:xfrm>
              <a:off x="1783772" y="2654630"/>
              <a:ext cx="694636" cy="2384482"/>
            </p14:xfrm>
          </p:contentPart>
        </mc:Choice>
        <mc:Fallback xmlns="">
          <p:pic>
            <p:nvPicPr>
              <p:cNvPr id="12" name="Ink 11">
                <a:extLst>
                  <a:ext uri="{FF2B5EF4-FFF2-40B4-BE49-F238E27FC236}">
                    <a16:creationId xmlns:a16="http://schemas.microsoft.com/office/drawing/2014/main" id="{67A5F92B-9198-8938-7DE3-FFD060FB4D69}"/>
                  </a:ext>
                </a:extLst>
              </p:cNvPr>
              <p:cNvPicPr/>
              <p:nvPr/>
            </p:nvPicPr>
            <p:blipFill>
              <a:blip r:embed="rId3"/>
              <a:stretch>
                <a:fillRect/>
              </a:stretch>
            </p:blipFill>
            <p:spPr>
              <a:xfrm>
                <a:off x="1720819" y="2592004"/>
                <a:ext cx="820181" cy="251009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C38938EA-151C-8B64-5713-B6AE1D61246A}"/>
                  </a:ext>
                </a:extLst>
              </p14:cNvPr>
              <p14:cNvContentPartPr/>
              <p14:nvPr/>
            </p14:nvContentPartPr>
            <p14:xfrm>
              <a:off x="1259279" y="1965407"/>
              <a:ext cx="1433430" cy="1124651"/>
            </p14:xfrm>
          </p:contentPart>
        </mc:Choice>
        <mc:Fallback xmlns="">
          <p:pic>
            <p:nvPicPr>
              <p:cNvPr id="13" name="Ink 12">
                <a:extLst>
                  <a:ext uri="{FF2B5EF4-FFF2-40B4-BE49-F238E27FC236}">
                    <a16:creationId xmlns:a16="http://schemas.microsoft.com/office/drawing/2014/main" id="{C38938EA-151C-8B64-5713-B6AE1D61246A}"/>
                  </a:ext>
                </a:extLst>
              </p:cNvPr>
              <p:cNvPicPr/>
              <p:nvPr/>
            </p:nvPicPr>
            <p:blipFill>
              <a:blip r:embed="rId5"/>
              <a:stretch>
                <a:fillRect/>
              </a:stretch>
            </p:blipFill>
            <p:spPr>
              <a:xfrm>
                <a:off x="1196299" y="1902786"/>
                <a:ext cx="1559031" cy="1250252"/>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45D83935-B843-54AA-1A4C-1EB27C89D2A5}"/>
                  </a:ext>
                </a:extLst>
              </p14:cNvPr>
              <p14:cNvContentPartPr/>
              <p14:nvPr/>
            </p14:nvContentPartPr>
            <p14:xfrm>
              <a:off x="2486396" y="2337954"/>
              <a:ext cx="1300056" cy="2541394"/>
            </p14:xfrm>
          </p:contentPart>
        </mc:Choice>
        <mc:Fallback xmlns="">
          <p:pic>
            <p:nvPicPr>
              <p:cNvPr id="16" name="Ink 15">
                <a:extLst>
                  <a:ext uri="{FF2B5EF4-FFF2-40B4-BE49-F238E27FC236}">
                    <a16:creationId xmlns:a16="http://schemas.microsoft.com/office/drawing/2014/main" id="{45D83935-B843-54AA-1A4C-1EB27C89D2A5}"/>
                  </a:ext>
                </a:extLst>
              </p:cNvPr>
              <p:cNvPicPr/>
              <p:nvPr/>
            </p:nvPicPr>
            <p:blipFill>
              <a:blip r:embed="rId7"/>
              <a:stretch>
                <a:fillRect/>
              </a:stretch>
            </p:blipFill>
            <p:spPr>
              <a:xfrm>
                <a:off x="2423409" y="2274959"/>
                <a:ext cx="1425670" cy="2667024"/>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7" name="Ink 16">
                <a:extLst>
                  <a:ext uri="{FF2B5EF4-FFF2-40B4-BE49-F238E27FC236}">
                    <a16:creationId xmlns:a16="http://schemas.microsoft.com/office/drawing/2014/main" id="{1E731796-41DD-32F6-56D6-056FDFA3FAC0}"/>
                  </a:ext>
                </a:extLst>
              </p14:cNvPr>
              <p14:cNvContentPartPr/>
              <p14:nvPr/>
            </p14:nvContentPartPr>
            <p14:xfrm>
              <a:off x="3899390" y="3040577"/>
              <a:ext cx="952174" cy="891541"/>
            </p14:xfrm>
          </p:contentPart>
        </mc:Choice>
        <mc:Fallback xmlns="">
          <p:pic>
            <p:nvPicPr>
              <p:cNvPr id="17" name="Ink 16">
                <a:extLst>
                  <a:ext uri="{FF2B5EF4-FFF2-40B4-BE49-F238E27FC236}">
                    <a16:creationId xmlns:a16="http://schemas.microsoft.com/office/drawing/2014/main" id="{1E731796-41DD-32F6-56D6-056FDFA3FAC0}"/>
                  </a:ext>
                </a:extLst>
              </p:cNvPr>
              <p:cNvPicPr/>
              <p:nvPr/>
            </p:nvPicPr>
            <p:blipFill>
              <a:blip r:embed="rId9"/>
              <a:stretch>
                <a:fillRect/>
              </a:stretch>
            </p:blipFill>
            <p:spPr>
              <a:xfrm>
                <a:off x="3836416" y="2977615"/>
                <a:ext cx="1077763" cy="1017105"/>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376986A4-0F06-7A05-22DD-BFF7D10F6F24}"/>
                  </a:ext>
                </a:extLst>
              </p14:cNvPr>
              <p14:cNvContentPartPr/>
              <p14:nvPr/>
            </p14:nvContentPartPr>
            <p14:xfrm>
              <a:off x="4771455" y="2724824"/>
              <a:ext cx="887019" cy="957715"/>
            </p14:xfrm>
          </p:contentPart>
        </mc:Choice>
        <mc:Fallback xmlns="">
          <p:pic>
            <p:nvPicPr>
              <p:cNvPr id="18" name="Ink 17">
                <a:extLst>
                  <a:ext uri="{FF2B5EF4-FFF2-40B4-BE49-F238E27FC236}">
                    <a16:creationId xmlns:a16="http://schemas.microsoft.com/office/drawing/2014/main" id="{376986A4-0F06-7A05-22DD-BFF7D10F6F24}"/>
                  </a:ext>
                </a:extLst>
              </p:cNvPr>
              <p:cNvPicPr/>
              <p:nvPr/>
            </p:nvPicPr>
            <p:blipFill>
              <a:blip r:embed="rId11"/>
              <a:stretch>
                <a:fillRect/>
              </a:stretch>
            </p:blipFill>
            <p:spPr>
              <a:xfrm>
                <a:off x="4708842" y="2662200"/>
                <a:ext cx="1012605" cy="1083323"/>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16F87421-92ED-1644-FEE3-6A917D5F15DE}"/>
                  </a:ext>
                </a:extLst>
              </p14:cNvPr>
              <p14:cNvContentPartPr/>
              <p14:nvPr/>
            </p14:nvContentPartPr>
            <p14:xfrm>
              <a:off x="4683331" y="1001980"/>
              <a:ext cx="1477199" cy="3400871"/>
            </p14:xfrm>
          </p:contentPart>
        </mc:Choice>
        <mc:Fallback xmlns="">
          <p:pic>
            <p:nvPicPr>
              <p:cNvPr id="19" name="Ink 18">
                <a:extLst>
                  <a:ext uri="{FF2B5EF4-FFF2-40B4-BE49-F238E27FC236}">
                    <a16:creationId xmlns:a16="http://schemas.microsoft.com/office/drawing/2014/main" id="{16F87421-92ED-1644-FEE3-6A917D5F15DE}"/>
                  </a:ext>
                </a:extLst>
              </p:cNvPr>
              <p:cNvPicPr/>
              <p:nvPr/>
            </p:nvPicPr>
            <p:blipFill>
              <a:blip r:embed="rId13"/>
              <a:stretch>
                <a:fillRect/>
              </a:stretch>
            </p:blipFill>
            <p:spPr>
              <a:xfrm>
                <a:off x="4620341" y="939348"/>
                <a:ext cx="1602819" cy="3526496"/>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350DFA57-436B-4562-1915-2BADBCBF1FEF}"/>
                  </a:ext>
                </a:extLst>
              </p14:cNvPr>
              <p14:cNvContentPartPr/>
              <p14:nvPr/>
            </p14:nvContentPartPr>
            <p14:xfrm>
              <a:off x="5732452" y="2525980"/>
              <a:ext cx="1180912" cy="1322837"/>
            </p14:xfrm>
          </p:contentPart>
        </mc:Choice>
        <mc:Fallback xmlns="">
          <p:pic>
            <p:nvPicPr>
              <p:cNvPr id="20" name="Ink 19">
                <a:extLst>
                  <a:ext uri="{FF2B5EF4-FFF2-40B4-BE49-F238E27FC236}">
                    <a16:creationId xmlns:a16="http://schemas.microsoft.com/office/drawing/2014/main" id="{350DFA57-436B-4562-1915-2BADBCBF1FEF}"/>
                  </a:ext>
                </a:extLst>
              </p:cNvPr>
              <p:cNvPicPr/>
              <p:nvPr/>
            </p:nvPicPr>
            <p:blipFill>
              <a:blip r:embed="rId15"/>
              <a:stretch>
                <a:fillRect/>
              </a:stretch>
            </p:blipFill>
            <p:spPr>
              <a:xfrm>
                <a:off x="5669465" y="2463365"/>
                <a:ext cx="1306526" cy="1448427"/>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4" name="Ink 23">
                <a:extLst>
                  <a:ext uri="{FF2B5EF4-FFF2-40B4-BE49-F238E27FC236}">
                    <a16:creationId xmlns:a16="http://schemas.microsoft.com/office/drawing/2014/main" id="{0B834E49-1051-3A56-AC8A-EB826EAD770C}"/>
                  </a:ext>
                </a:extLst>
              </p14:cNvPr>
              <p14:cNvContentPartPr/>
              <p14:nvPr/>
            </p14:nvContentPartPr>
            <p14:xfrm>
              <a:off x="7365175" y="2248496"/>
              <a:ext cx="1861009" cy="2534803"/>
            </p14:xfrm>
          </p:contentPart>
        </mc:Choice>
        <mc:Fallback xmlns="">
          <p:pic>
            <p:nvPicPr>
              <p:cNvPr id="24" name="Ink 23">
                <a:extLst>
                  <a:ext uri="{FF2B5EF4-FFF2-40B4-BE49-F238E27FC236}">
                    <a16:creationId xmlns:a16="http://schemas.microsoft.com/office/drawing/2014/main" id="{0B834E49-1051-3A56-AC8A-EB826EAD770C}"/>
                  </a:ext>
                </a:extLst>
              </p:cNvPr>
              <p:cNvPicPr/>
              <p:nvPr/>
            </p:nvPicPr>
            <p:blipFill>
              <a:blip r:embed="rId17"/>
              <a:stretch>
                <a:fillRect/>
              </a:stretch>
            </p:blipFill>
            <p:spPr>
              <a:xfrm>
                <a:off x="7302181" y="2185504"/>
                <a:ext cx="1986636" cy="2660427"/>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 name="Ink 24">
                <a:extLst>
                  <a:ext uri="{FF2B5EF4-FFF2-40B4-BE49-F238E27FC236}">
                    <a16:creationId xmlns:a16="http://schemas.microsoft.com/office/drawing/2014/main" id="{2D2E7DB3-4D13-7601-1A86-596BCA34EEB9}"/>
                  </a:ext>
                </a:extLst>
              </p14:cNvPr>
              <p14:cNvContentPartPr/>
              <p14:nvPr/>
            </p14:nvContentPartPr>
            <p14:xfrm>
              <a:off x="9273352" y="2327311"/>
              <a:ext cx="994059" cy="1664899"/>
            </p14:xfrm>
          </p:contentPart>
        </mc:Choice>
        <mc:Fallback xmlns="">
          <p:pic>
            <p:nvPicPr>
              <p:cNvPr id="25" name="Ink 24">
                <a:extLst>
                  <a:ext uri="{FF2B5EF4-FFF2-40B4-BE49-F238E27FC236}">
                    <a16:creationId xmlns:a16="http://schemas.microsoft.com/office/drawing/2014/main" id="{2D2E7DB3-4D13-7601-1A86-596BCA34EEB9}"/>
                  </a:ext>
                </a:extLst>
              </p:cNvPr>
              <p:cNvPicPr/>
              <p:nvPr/>
            </p:nvPicPr>
            <p:blipFill>
              <a:blip r:embed="rId19"/>
              <a:stretch>
                <a:fillRect/>
              </a:stretch>
            </p:blipFill>
            <p:spPr>
              <a:xfrm>
                <a:off x="9210728" y="2264688"/>
                <a:ext cx="1119666" cy="1790504"/>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6" name="Ink 25">
                <a:extLst>
                  <a:ext uri="{FF2B5EF4-FFF2-40B4-BE49-F238E27FC236}">
                    <a16:creationId xmlns:a16="http://schemas.microsoft.com/office/drawing/2014/main" id="{B66809F8-35AE-FC45-DAE2-8B95ADE4666F}"/>
                  </a:ext>
                </a:extLst>
              </p14:cNvPr>
              <p14:cNvContentPartPr/>
              <p14:nvPr/>
            </p14:nvContentPartPr>
            <p14:xfrm>
              <a:off x="10274630" y="2185749"/>
              <a:ext cx="625954" cy="846543"/>
            </p14:xfrm>
          </p:contentPart>
        </mc:Choice>
        <mc:Fallback xmlns="">
          <p:pic>
            <p:nvPicPr>
              <p:cNvPr id="26" name="Ink 25">
                <a:extLst>
                  <a:ext uri="{FF2B5EF4-FFF2-40B4-BE49-F238E27FC236}">
                    <a16:creationId xmlns:a16="http://schemas.microsoft.com/office/drawing/2014/main" id="{B66809F8-35AE-FC45-DAE2-8B95ADE4666F}"/>
                  </a:ext>
                </a:extLst>
              </p:cNvPr>
              <p:cNvPicPr/>
              <p:nvPr/>
            </p:nvPicPr>
            <p:blipFill>
              <a:blip r:embed="rId21"/>
              <a:stretch>
                <a:fillRect/>
              </a:stretch>
            </p:blipFill>
            <p:spPr>
              <a:xfrm>
                <a:off x="10211675" y="2123149"/>
                <a:ext cx="751505" cy="972103"/>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7" name="Ink 26">
                <a:extLst>
                  <a:ext uri="{FF2B5EF4-FFF2-40B4-BE49-F238E27FC236}">
                    <a16:creationId xmlns:a16="http://schemas.microsoft.com/office/drawing/2014/main" id="{17EEFC59-EF72-9EEE-EB57-D559CD39A98B}"/>
                  </a:ext>
                </a:extLst>
              </p14:cNvPr>
              <p14:cNvContentPartPr/>
              <p14:nvPr/>
            </p14:nvContentPartPr>
            <p14:xfrm>
              <a:off x="10591306" y="309253"/>
              <a:ext cx="778785" cy="2665446"/>
            </p14:xfrm>
          </p:contentPart>
        </mc:Choice>
        <mc:Fallback xmlns="">
          <p:pic>
            <p:nvPicPr>
              <p:cNvPr id="27" name="Ink 26">
                <a:extLst>
                  <a:ext uri="{FF2B5EF4-FFF2-40B4-BE49-F238E27FC236}">
                    <a16:creationId xmlns:a16="http://schemas.microsoft.com/office/drawing/2014/main" id="{17EEFC59-EF72-9EEE-EB57-D559CD39A98B}"/>
                  </a:ext>
                </a:extLst>
              </p:cNvPr>
              <p:cNvPicPr/>
              <p:nvPr/>
            </p:nvPicPr>
            <p:blipFill>
              <a:blip r:embed="rId23"/>
              <a:stretch>
                <a:fillRect/>
              </a:stretch>
            </p:blipFill>
            <p:spPr>
              <a:xfrm>
                <a:off x="10528687" y="246261"/>
                <a:ext cx="904384" cy="2791069"/>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8" name="Ink 27">
                <a:extLst>
                  <a:ext uri="{FF2B5EF4-FFF2-40B4-BE49-F238E27FC236}">
                    <a16:creationId xmlns:a16="http://schemas.microsoft.com/office/drawing/2014/main" id="{6450719D-2184-99E5-2653-F1A341092341}"/>
                  </a:ext>
                </a:extLst>
              </p14:cNvPr>
              <p14:cNvContentPartPr/>
              <p14:nvPr/>
            </p14:nvContentPartPr>
            <p14:xfrm>
              <a:off x="11502622" y="3131970"/>
              <a:ext cx="208408" cy="329191"/>
            </p14:xfrm>
          </p:contentPart>
        </mc:Choice>
        <mc:Fallback xmlns="">
          <p:pic>
            <p:nvPicPr>
              <p:cNvPr id="28" name="Ink 27">
                <a:extLst>
                  <a:ext uri="{FF2B5EF4-FFF2-40B4-BE49-F238E27FC236}">
                    <a16:creationId xmlns:a16="http://schemas.microsoft.com/office/drawing/2014/main" id="{6450719D-2184-99E5-2653-F1A341092341}"/>
                  </a:ext>
                </a:extLst>
              </p:cNvPr>
              <p:cNvPicPr/>
              <p:nvPr/>
            </p:nvPicPr>
            <p:blipFill>
              <a:blip r:embed="rId25"/>
              <a:stretch>
                <a:fillRect/>
              </a:stretch>
            </p:blipFill>
            <p:spPr>
              <a:xfrm>
                <a:off x="11440100" y="3069010"/>
                <a:ext cx="333812" cy="454751"/>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9" name="Ink 28">
                <a:extLst>
                  <a:ext uri="{FF2B5EF4-FFF2-40B4-BE49-F238E27FC236}">
                    <a16:creationId xmlns:a16="http://schemas.microsoft.com/office/drawing/2014/main" id="{BDDD47DB-7B7D-5991-0041-43970611121A}"/>
                  </a:ext>
                </a:extLst>
              </p14:cNvPr>
              <p14:cNvContentPartPr/>
              <p14:nvPr/>
            </p14:nvContentPartPr>
            <p14:xfrm>
              <a:off x="714993" y="3530435"/>
              <a:ext cx="12370" cy="12370"/>
            </p14:xfrm>
          </p:contentPart>
        </mc:Choice>
        <mc:Fallback xmlns="">
          <p:pic>
            <p:nvPicPr>
              <p:cNvPr id="29" name="Ink 28">
                <a:extLst>
                  <a:ext uri="{FF2B5EF4-FFF2-40B4-BE49-F238E27FC236}">
                    <a16:creationId xmlns:a16="http://schemas.microsoft.com/office/drawing/2014/main" id="{BDDD47DB-7B7D-5991-0041-43970611121A}"/>
                  </a:ext>
                </a:extLst>
              </p:cNvPr>
              <p:cNvPicPr/>
              <p:nvPr/>
            </p:nvPicPr>
            <p:blipFill>
              <a:blip r:embed="rId27"/>
              <a:stretch>
                <a:fillRect/>
              </a:stretch>
            </p:blipFill>
            <p:spPr>
              <a:xfrm>
                <a:off x="-1449757" y="1378055"/>
                <a:ext cx="4329500" cy="4329500"/>
              </a:xfrm>
              <a:prstGeom prst="rect">
                <a:avLst/>
              </a:prstGeom>
            </p:spPr>
          </p:pic>
        </mc:Fallback>
      </mc:AlternateContent>
    </p:spTree>
    <p:extLst>
      <p:ext uri="{BB962C8B-B14F-4D97-AF65-F5344CB8AC3E}">
        <p14:creationId xmlns:p14="http://schemas.microsoft.com/office/powerpoint/2010/main" val="22549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16BC4-58F4-F3CB-910F-0D337B03B57F}"/>
              </a:ext>
            </a:extLst>
          </p:cNvPr>
          <p:cNvSpPr>
            <a:spLocks noGrp="1"/>
          </p:cNvSpPr>
          <p:nvPr>
            <p:ph type="title"/>
          </p:nvPr>
        </p:nvSpPr>
        <p:spPr/>
        <p:txBody>
          <a:bodyPr/>
          <a:lstStyle/>
          <a:p>
            <a:r>
              <a:rPr lang="en-US" dirty="0">
                <a:cs typeface="Calibri Light"/>
              </a:rPr>
              <a:t>Database Management systems(DBMS)</a:t>
            </a:r>
            <a:endParaRPr lang="en-US" dirty="0"/>
          </a:p>
        </p:txBody>
      </p:sp>
      <p:sp>
        <p:nvSpPr>
          <p:cNvPr id="3" name="Content Placeholder 2">
            <a:extLst>
              <a:ext uri="{FF2B5EF4-FFF2-40B4-BE49-F238E27FC236}">
                <a16:creationId xmlns:a16="http://schemas.microsoft.com/office/drawing/2014/main" id="{F62F06D9-CE74-D7EA-F996-B07DF590E06B}"/>
              </a:ext>
            </a:extLst>
          </p:cNvPr>
          <p:cNvSpPr>
            <a:spLocks noGrp="1"/>
          </p:cNvSpPr>
          <p:nvPr>
            <p:ph idx="1"/>
          </p:nvPr>
        </p:nvSpPr>
        <p:spPr/>
        <p:txBody>
          <a:bodyPr vert="horz" lIns="91440" tIns="45720" rIns="91440" bIns="45720" rtlCol="0" anchor="t">
            <a:normAutofit/>
          </a:bodyPr>
          <a:lstStyle/>
          <a:p>
            <a:r>
              <a:rPr lang="en-IN" dirty="0">
                <a:ea typeface="+mn-lt"/>
                <a:cs typeface="+mn-lt"/>
              </a:rPr>
              <a:t>Database management system is a software which is used to manage the database. </a:t>
            </a:r>
            <a:endParaRPr lang="en-US" dirty="0">
              <a:ea typeface="+mn-lt"/>
              <a:cs typeface="+mn-lt"/>
            </a:endParaRPr>
          </a:p>
          <a:p>
            <a:pPr marL="0" indent="0">
              <a:buNone/>
            </a:pPr>
            <a:r>
              <a:rPr lang="en-IN" dirty="0">
                <a:ea typeface="+mn-lt"/>
                <a:cs typeface="+mn-lt"/>
              </a:rPr>
              <a:t>         For example: MySQL, Oracle, etc are a very popular commercial database which is used in different applications.</a:t>
            </a:r>
            <a:endParaRPr lang="en-US">
              <a:ea typeface="+mn-lt"/>
              <a:cs typeface="+mn-lt"/>
            </a:endParaRPr>
          </a:p>
        </p:txBody>
      </p:sp>
    </p:spTree>
    <p:extLst>
      <p:ext uri="{BB962C8B-B14F-4D97-AF65-F5344CB8AC3E}">
        <p14:creationId xmlns:p14="http://schemas.microsoft.com/office/powerpoint/2010/main" val="1853291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E7CFAA6-1DBB-43B0-BD82-2FB83CF4E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5A212D-7292-AFEA-D8F4-8B65A037D8BC}"/>
              </a:ext>
            </a:extLst>
          </p:cNvPr>
          <p:cNvSpPr>
            <a:spLocks noGrp="1"/>
          </p:cNvSpPr>
          <p:nvPr>
            <p:ph type="title"/>
          </p:nvPr>
        </p:nvSpPr>
        <p:spPr>
          <a:xfrm>
            <a:off x="706298" y="639763"/>
            <a:ext cx="3997693" cy="5492750"/>
          </a:xfrm>
        </p:spPr>
        <p:txBody>
          <a:bodyPr>
            <a:normAutofit/>
          </a:bodyPr>
          <a:lstStyle/>
          <a:p>
            <a:r>
              <a:rPr lang="en-US" sz="6000">
                <a:solidFill>
                  <a:srgbClr val="FFFFFF"/>
                </a:solidFill>
                <a:cs typeface="Calibri Light"/>
              </a:rPr>
              <a:t>DBMS contd..</a:t>
            </a:r>
            <a:endParaRPr lang="en-US" sz="6000">
              <a:solidFill>
                <a:srgbClr val="FFFFFF"/>
              </a:solidFill>
            </a:endParaRPr>
          </a:p>
        </p:txBody>
      </p:sp>
      <p:graphicFrame>
        <p:nvGraphicFramePr>
          <p:cNvPr id="5" name="Content Placeholder 2">
            <a:extLst>
              <a:ext uri="{FF2B5EF4-FFF2-40B4-BE49-F238E27FC236}">
                <a16:creationId xmlns:a16="http://schemas.microsoft.com/office/drawing/2014/main" id="{FC79A2B7-D66B-D1EC-AD7C-8B5C71A6A1DE}"/>
              </a:ext>
            </a:extLst>
          </p:cNvPr>
          <p:cNvGraphicFramePr>
            <a:graphicFrameLocks noGrp="1"/>
          </p:cNvGraphicFramePr>
          <p:nvPr>
            <p:ph idx="1"/>
            <p:extLst>
              <p:ext uri="{D42A27DB-BD31-4B8C-83A1-F6EECF244321}">
                <p14:modId xmlns:p14="http://schemas.microsoft.com/office/powerpoint/2010/main" val="1180501140"/>
              </p:ext>
            </p:extLst>
          </p:nvPr>
        </p:nvGraphicFramePr>
        <p:xfrm>
          <a:off x="5288347" y="639763"/>
          <a:ext cx="6254724" cy="5492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4791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E7CFAA6-1DBB-43B0-BD82-2FB83CF4E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F548E4-DECD-33B7-093F-9F3D9E4A3330}"/>
              </a:ext>
            </a:extLst>
          </p:cNvPr>
          <p:cNvSpPr>
            <a:spLocks noGrp="1"/>
          </p:cNvSpPr>
          <p:nvPr>
            <p:ph type="title"/>
          </p:nvPr>
        </p:nvSpPr>
        <p:spPr>
          <a:xfrm>
            <a:off x="706298" y="639763"/>
            <a:ext cx="3997693" cy="5492750"/>
          </a:xfrm>
        </p:spPr>
        <p:txBody>
          <a:bodyPr>
            <a:normAutofit/>
          </a:bodyPr>
          <a:lstStyle/>
          <a:p>
            <a:r>
              <a:rPr lang="en-IN" sz="6000" b="1">
                <a:solidFill>
                  <a:srgbClr val="FFFFFF"/>
                </a:solidFill>
                <a:latin typeface="Calibri"/>
                <a:cs typeface="Calibri"/>
              </a:rPr>
              <a:t>DBMS allows users the following tasks:</a:t>
            </a:r>
            <a:endParaRPr lang="en-US" sz="6000">
              <a:solidFill>
                <a:srgbClr val="FFFFFF"/>
              </a:solidFill>
            </a:endParaRPr>
          </a:p>
        </p:txBody>
      </p:sp>
      <p:graphicFrame>
        <p:nvGraphicFramePr>
          <p:cNvPr id="5" name="Content Placeholder 2">
            <a:extLst>
              <a:ext uri="{FF2B5EF4-FFF2-40B4-BE49-F238E27FC236}">
                <a16:creationId xmlns:a16="http://schemas.microsoft.com/office/drawing/2014/main" id="{B9C808B9-935E-846C-95EE-154E84474F49}"/>
              </a:ext>
            </a:extLst>
          </p:cNvPr>
          <p:cNvGraphicFramePr>
            <a:graphicFrameLocks noGrp="1"/>
          </p:cNvGraphicFramePr>
          <p:nvPr>
            <p:ph idx="1"/>
            <p:extLst>
              <p:ext uri="{D42A27DB-BD31-4B8C-83A1-F6EECF244321}">
                <p14:modId xmlns:p14="http://schemas.microsoft.com/office/powerpoint/2010/main" val="3621750480"/>
              </p:ext>
            </p:extLst>
          </p:nvPr>
        </p:nvGraphicFramePr>
        <p:xfrm>
          <a:off x="5288347" y="639763"/>
          <a:ext cx="6254724" cy="5492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3587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0C50C-1D7B-5F9A-6BFB-2220EC06AD48}"/>
              </a:ext>
            </a:extLst>
          </p:cNvPr>
          <p:cNvSpPr>
            <a:spLocks noGrp="1"/>
          </p:cNvSpPr>
          <p:nvPr>
            <p:ph type="title"/>
          </p:nvPr>
        </p:nvSpPr>
        <p:spPr/>
        <p:txBody>
          <a:bodyPr/>
          <a:lstStyle/>
          <a:p>
            <a:r>
              <a:rPr lang="en-US" dirty="0">
                <a:latin typeface="Calibri"/>
                <a:cs typeface="Calibri"/>
              </a:rPr>
              <a:t>Types of data models. </a:t>
            </a:r>
          </a:p>
        </p:txBody>
      </p:sp>
      <p:graphicFrame>
        <p:nvGraphicFramePr>
          <p:cNvPr id="5" name="Content Placeholder 2">
            <a:extLst>
              <a:ext uri="{FF2B5EF4-FFF2-40B4-BE49-F238E27FC236}">
                <a16:creationId xmlns:a16="http://schemas.microsoft.com/office/drawing/2014/main" id="{4B2C47EC-CE97-DFEF-86D3-D01D1E808F2B}"/>
              </a:ext>
            </a:extLst>
          </p:cNvPr>
          <p:cNvGraphicFramePr>
            <a:graphicFrameLocks noGrp="1"/>
          </p:cNvGraphicFramePr>
          <p:nvPr>
            <p:ph idx="1"/>
          </p:nvPr>
        </p:nvGraphicFramePr>
        <p:xfrm>
          <a:off x="676656" y="2011680"/>
          <a:ext cx="10753725" cy="3766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2015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EFE48-8CD7-ABE1-4371-89E102E8B094}"/>
              </a:ext>
            </a:extLst>
          </p:cNvPr>
          <p:cNvSpPr>
            <a:spLocks noGrp="1"/>
          </p:cNvSpPr>
          <p:nvPr>
            <p:ph type="title"/>
          </p:nvPr>
        </p:nvSpPr>
        <p:spPr>
          <a:xfrm>
            <a:off x="7836310" y="499533"/>
            <a:ext cx="3706761" cy="1658198"/>
          </a:xfrm>
        </p:spPr>
        <p:txBody>
          <a:bodyPr>
            <a:normAutofit/>
          </a:bodyPr>
          <a:lstStyle/>
          <a:p>
            <a:r>
              <a:rPr lang="en-US" sz="4400">
                <a:ea typeface="+mj-lt"/>
                <a:cs typeface="+mj-lt"/>
              </a:rPr>
              <a:t>Relational Database</a:t>
            </a:r>
            <a:endParaRPr lang="en-US" sz="4400"/>
          </a:p>
        </p:txBody>
      </p:sp>
      <p:pic>
        <p:nvPicPr>
          <p:cNvPr id="7" name="Graphic 6" descr="Database">
            <a:extLst>
              <a:ext uri="{FF2B5EF4-FFF2-40B4-BE49-F238E27FC236}">
                <a16:creationId xmlns:a16="http://schemas.microsoft.com/office/drawing/2014/main" id="{7ECFE11D-0592-3AD4-880B-BFB1D0B66B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96057" y="640080"/>
            <a:ext cx="5588101" cy="5588101"/>
          </a:xfrm>
          <a:prstGeom prst="rect">
            <a:avLst/>
          </a:prstGeom>
        </p:spPr>
      </p:pic>
      <p:sp>
        <p:nvSpPr>
          <p:cNvPr id="3" name="Content Placeholder 2">
            <a:extLst>
              <a:ext uri="{FF2B5EF4-FFF2-40B4-BE49-F238E27FC236}">
                <a16:creationId xmlns:a16="http://schemas.microsoft.com/office/drawing/2014/main" id="{EB51825B-69BA-4CCE-083C-5B3A8AE1060D}"/>
              </a:ext>
            </a:extLst>
          </p:cNvPr>
          <p:cNvSpPr>
            <a:spLocks noGrp="1"/>
          </p:cNvSpPr>
          <p:nvPr>
            <p:ph idx="1"/>
          </p:nvPr>
        </p:nvSpPr>
        <p:spPr>
          <a:xfrm>
            <a:off x="7836310" y="2011680"/>
            <a:ext cx="3706761" cy="3864732"/>
          </a:xfrm>
        </p:spPr>
        <p:txBody>
          <a:bodyPr vert="horz" lIns="91440" tIns="45720" rIns="91440" bIns="45720" rtlCol="0">
            <a:normAutofit/>
          </a:bodyPr>
          <a:lstStyle/>
          <a:p>
            <a:endParaRPr lang="en-IN" sz="1400">
              <a:ea typeface="+mn-lt"/>
              <a:cs typeface="+mn-lt"/>
            </a:endParaRPr>
          </a:p>
          <a:p>
            <a:r>
              <a:rPr lang="en-IN" sz="1400">
                <a:ea typeface="+mn-lt"/>
                <a:cs typeface="+mn-lt"/>
              </a:rPr>
              <a:t>A relational database management system (RDBMS) is a system where data is organized in two-dimensional tables using rows and columns.</a:t>
            </a:r>
            <a:endParaRPr lang="en-US" sz="1400">
              <a:ea typeface="+mn-lt"/>
              <a:cs typeface="+mn-lt"/>
            </a:endParaRPr>
          </a:p>
          <a:p>
            <a:r>
              <a:rPr lang="en-IN" sz="1400">
                <a:ea typeface="+mn-lt"/>
                <a:cs typeface="+mn-lt"/>
              </a:rPr>
              <a:t>This is one of the most popular data models which is used in industries. It is based on SQL.</a:t>
            </a:r>
            <a:endParaRPr lang="en-US" sz="1400">
              <a:ea typeface="+mn-lt"/>
              <a:cs typeface="+mn-lt"/>
            </a:endParaRPr>
          </a:p>
          <a:p>
            <a:r>
              <a:rPr lang="en-IN" sz="1400">
                <a:ea typeface="+mn-lt"/>
                <a:cs typeface="+mn-lt"/>
              </a:rPr>
              <a:t>Every table in a database has a key field which uniquely identifies each record.</a:t>
            </a:r>
            <a:endParaRPr lang="en-US" sz="1400">
              <a:ea typeface="+mn-lt"/>
              <a:cs typeface="+mn-lt"/>
            </a:endParaRPr>
          </a:p>
          <a:p>
            <a:r>
              <a:rPr lang="en-IN" sz="1400">
                <a:ea typeface="+mn-lt"/>
                <a:cs typeface="+mn-lt"/>
              </a:rPr>
              <a:t>This type of system is the most widely used DBMS.</a:t>
            </a:r>
            <a:endParaRPr lang="en-US" sz="1400">
              <a:ea typeface="+mn-lt"/>
              <a:cs typeface="+mn-lt"/>
            </a:endParaRPr>
          </a:p>
          <a:p>
            <a:r>
              <a:rPr lang="en-IN" sz="1400">
                <a:ea typeface="+mn-lt"/>
                <a:cs typeface="+mn-lt"/>
              </a:rPr>
              <a:t>Relational database management system software is available for personal computers, workstation and large mainframe systems.</a:t>
            </a:r>
            <a:endParaRPr lang="en-US" sz="1400">
              <a:ea typeface="+mn-lt"/>
              <a:cs typeface="+mn-lt"/>
            </a:endParaRPr>
          </a:p>
          <a:p>
            <a:endParaRPr lang="en-US" sz="1400">
              <a:cs typeface="Calibri"/>
            </a:endParaRPr>
          </a:p>
        </p:txBody>
      </p:sp>
    </p:spTree>
    <p:extLst>
      <p:ext uri="{BB962C8B-B14F-4D97-AF65-F5344CB8AC3E}">
        <p14:creationId xmlns:p14="http://schemas.microsoft.com/office/powerpoint/2010/main" val="1483850612"/>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Metropolitan</vt:lpstr>
      <vt:lpstr>MySql</vt:lpstr>
      <vt:lpstr>Data and Database</vt:lpstr>
      <vt:lpstr>Data management </vt:lpstr>
      <vt:lpstr>Data Management Approaches: </vt:lpstr>
      <vt:lpstr>Database Management systems(DBMS)</vt:lpstr>
      <vt:lpstr>DBMS contd..</vt:lpstr>
      <vt:lpstr>DBMS allows users the following tasks:</vt:lpstr>
      <vt:lpstr>Types of data models. </vt:lpstr>
      <vt:lpstr>Relational Database</vt:lpstr>
      <vt:lpstr>For example − Oracle Database, MySQL, Microsoft SQL Server etc. </vt:lpstr>
      <vt:lpstr>Object Oriented Database</vt:lpstr>
      <vt:lpstr>For example − Object DB software.</vt:lpstr>
      <vt:lpstr>Hierarchical Database</vt:lpstr>
      <vt:lpstr>An example of a hierarchical database is given below −</vt:lpstr>
      <vt:lpstr>Network database</vt:lpstr>
      <vt:lpstr>Teachers teaching in multiple departments</vt:lpstr>
      <vt:lpstr>What is a Relational Database (RDBMS)?</vt:lpstr>
      <vt:lpstr>PowerPoint Presentation</vt:lpstr>
      <vt:lpstr>ACID properties and RDBMS</vt:lpstr>
      <vt:lpstr>Entities, tables and their characteristic</vt:lpstr>
      <vt:lpstr>PowerPoint Presentation</vt:lpstr>
      <vt:lpstr>Difference between DBMS and RDBMS</vt:lpstr>
      <vt:lpstr>Difference between DBMS and RDBMS-contd</vt:lpstr>
      <vt:lpstr>Normalization</vt:lpstr>
      <vt:lpstr>PowerPoint Presentation</vt:lpstr>
      <vt:lpstr>Why do we need Normalization?</vt:lpstr>
      <vt:lpstr>Data modification anomalies can be categorized into three types:</vt:lpstr>
      <vt:lpstr>Advantages of Normalization</vt:lpstr>
      <vt:lpstr>Types of Normal Forms:</vt:lpstr>
      <vt:lpstr>PowerPoint Presentation</vt:lpstr>
      <vt:lpstr>Normal Forms</vt:lpstr>
      <vt:lpstr>PowerPoint Presentation</vt:lpstr>
      <vt:lpstr>PowerPoint Presentation</vt:lpstr>
      <vt:lpstr>3NF</vt:lpstr>
      <vt:lpstr>PowerPoint Presentation</vt:lpstr>
      <vt:lpstr>PowerPoint Presentation</vt:lpstr>
      <vt:lpstr>BCNF: Boyce code normal form</vt:lpstr>
      <vt:lpstr>PowerPoint Presentation</vt:lpstr>
      <vt:lpstr>PowerPoint Presentation</vt:lpstr>
      <vt:lpstr>Disadvantages of Normalization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347</cp:revision>
  <dcterms:created xsi:type="dcterms:W3CDTF">2023-03-14T07:00:59Z</dcterms:created>
  <dcterms:modified xsi:type="dcterms:W3CDTF">2023-03-20T05:26:39Z</dcterms:modified>
</cp:coreProperties>
</file>