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13716000" cx="24384000"/>
  <p:notesSz cx="6858000" cy="9144000"/>
  <p:embeddedFontLst>
    <p:embeddedFont>
      <p:font typeface="Roboto"/>
      <p:regular r:id="rId28"/>
      <p:bold r:id="rId29"/>
      <p:italic r:id="rId30"/>
      <p:boldItalic r:id="rId31"/>
    </p:embeddedFont>
    <p:embeddedFont>
      <p:font typeface="Poppins"/>
      <p:regular r:id="rId32"/>
      <p:bold r:id="rId33"/>
      <p:italic r:id="rId34"/>
      <p:boldItalic r:id="rId35"/>
    </p:embeddedFont>
    <p:embeddedFont>
      <p:font typeface="Poppins Medium"/>
      <p:regular r:id="rId36"/>
      <p:bold r:id="rId37"/>
      <p:italic r:id="rId38"/>
      <p:boldItalic r:id="rId39"/>
    </p:embeddedFont>
    <p:embeddedFont>
      <p:font typeface="Open Sans Light"/>
      <p:regular r:id="rId40"/>
      <p:bold r:id="rId41"/>
      <p:italic r:id="rId42"/>
      <p:boldItalic r:id="rId43"/>
    </p:embeddedFont>
    <p:embeddedFont>
      <p:font typeface="Source Sans Pro"/>
      <p:regular r:id="rId44"/>
      <p:bold r:id="rId45"/>
      <p:italic r:id="rId46"/>
      <p:boldItalic r:id="rId47"/>
    </p:embeddedFont>
    <p:embeddedFont>
      <p:font typeface="Open Sans"/>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2" roundtripDataSignature="AMtx7mg55M7OtqackrVxEpaCgEIz+8FUi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OpenSansLight-regular.fntdata"/><Relationship Id="rId42" Type="http://schemas.openxmlformats.org/officeDocument/2006/relationships/font" Target="fonts/OpenSansLight-italic.fntdata"/><Relationship Id="rId41" Type="http://schemas.openxmlformats.org/officeDocument/2006/relationships/font" Target="fonts/OpenSansLight-bold.fntdata"/><Relationship Id="rId44" Type="http://schemas.openxmlformats.org/officeDocument/2006/relationships/font" Target="fonts/SourceSansPro-regular.fntdata"/><Relationship Id="rId43" Type="http://schemas.openxmlformats.org/officeDocument/2006/relationships/font" Target="fonts/OpenSansLight-boldItalic.fntdata"/><Relationship Id="rId46" Type="http://schemas.openxmlformats.org/officeDocument/2006/relationships/font" Target="fonts/SourceSansPro-italic.fntdata"/><Relationship Id="rId45" Type="http://schemas.openxmlformats.org/officeDocument/2006/relationships/font" Target="fonts/SourceSansPr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OpenSans-regular.fntdata"/><Relationship Id="rId47" Type="http://schemas.openxmlformats.org/officeDocument/2006/relationships/font" Target="fonts/SourceSansPro-boldItalic.fntdata"/><Relationship Id="rId49" Type="http://schemas.openxmlformats.org/officeDocument/2006/relationships/font" Target="fonts/OpenSans-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boldItalic.fntdata"/><Relationship Id="rId30" Type="http://schemas.openxmlformats.org/officeDocument/2006/relationships/font" Target="fonts/Roboto-italic.fntdata"/><Relationship Id="rId33" Type="http://schemas.openxmlformats.org/officeDocument/2006/relationships/font" Target="fonts/Poppins-bold.fntdata"/><Relationship Id="rId32" Type="http://schemas.openxmlformats.org/officeDocument/2006/relationships/font" Target="fonts/Poppins-regular.fntdata"/><Relationship Id="rId35" Type="http://schemas.openxmlformats.org/officeDocument/2006/relationships/font" Target="fonts/Poppins-boldItalic.fntdata"/><Relationship Id="rId34" Type="http://schemas.openxmlformats.org/officeDocument/2006/relationships/font" Target="fonts/Poppins-italic.fntdata"/><Relationship Id="rId37" Type="http://schemas.openxmlformats.org/officeDocument/2006/relationships/font" Target="fonts/PoppinsMedium-bold.fntdata"/><Relationship Id="rId36" Type="http://schemas.openxmlformats.org/officeDocument/2006/relationships/font" Target="fonts/PoppinsMedium-regular.fntdata"/><Relationship Id="rId39" Type="http://schemas.openxmlformats.org/officeDocument/2006/relationships/font" Target="fonts/PoppinsMedium-boldItalic.fntdata"/><Relationship Id="rId38" Type="http://schemas.openxmlformats.org/officeDocument/2006/relationships/font" Target="fonts/PoppinsMedium-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Roboto-regular.fntdata"/><Relationship Id="rId27" Type="http://schemas.openxmlformats.org/officeDocument/2006/relationships/slide" Target="slides/slide23.xml"/><Relationship Id="rId29" Type="http://schemas.openxmlformats.org/officeDocument/2006/relationships/font" Target="fonts/Roboto-bold.fntdata"/><Relationship Id="rId51" Type="http://schemas.openxmlformats.org/officeDocument/2006/relationships/font" Target="fonts/OpenSans-boldItalic.fntdata"/><Relationship Id="rId50" Type="http://schemas.openxmlformats.org/officeDocument/2006/relationships/font" Target="fonts/OpenSans-italic.fntdata"/><Relationship Id="rId52"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36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Open Sans"/>
              <a:buNone/>
            </a:pPr>
            <a:r>
              <a:rPr b="0" i="0" lang="en-US" sz="1200" u="none" cap="none" strike="noStrike">
                <a:solidFill>
                  <a:schemeClr val="dk1"/>
                </a:solidFill>
                <a:latin typeface="Open Sans"/>
                <a:ea typeface="Open Sans"/>
                <a:cs typeface="Open Sans"/>
                <a:sym typeface="Open Sans"/>
              </a:rPr>
              <a:t>Note: First “Right Click” on the Gradient background, go to “Order” option and “Send it to Back”, then insert your picture into “Image Placeholder”, “Right Click” on the picture and again go to “Order” option and “Send it to Back” to get the “Gradient” effect.</a:t>
            </a:r>
            <a:endParaRPr/>
          </a:p>
        </p:txBody>
      </p:sp>
      <p:sp>
        <p:nvSpPr>
          <p:cNvPr id="98" name="Google Shape;98;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1" name="Google Shape;171;p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8" name="Google Shape;178;p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5" name="Google Shape;185;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6" name="Google Shape;186;p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 name="Google Shape;193;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4" name="Google Shape;194;p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2" name="Google Shape;202;p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0" name="Google Shape;210;p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p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8" name="Google Shape;218;p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p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6" name="Google Shape;226;p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p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3" name="Google Shape;233;p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e59a681a6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e59a681a69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ge59a681a69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400"/>
              <a:buNone/>
            </a:pPr>
            <a:r>
              <a:t/>
            </a:r>
            <a:endParaRPr/>
          </a:p>
        </p:txBody>
      </p:sp>
      <p:sp>
        <p:nvSpPr>
          <p:cNvPr id="107" name="Google Shape;10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e59a681a69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e59a681a69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ge59a681a69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e59a681a69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e59a681a69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ge59a681a69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3" name="Google Shape;263;p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4" name="Google Shape;264;p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 name="Google Shape;270;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71" name="Google Shape;271;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 name="Google Shape;121;p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5" name="Google Shape;135;p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Google Shape;142;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3" name="Google Shape;143;p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0" name="Google Shape;150;p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7" name="Google Shape;157;p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4" name="Google Shape;164;p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Blank Slide">
    <p:spTree>
      <p:nvGrpSpPr>
        <p:cNvPr id="10" name="Shape 10"/>
        <p:cNvGrpSpPr/>
        <p:nvPr/>
      </p:nvGrpSpPr>
      <p:grpSpPr>
        <a:xfrm>
          <a:off x="0" y="0"/>
          <a:ext cx="0" cy="0"/>
          <a:chOff x="0" y="0"/>
          <a:chExt cx="0" cy="0"/>
        </a:xfrm>
      </p:grpSpPr>
      <p:pic>
        <p:nvPicPr>
          <p:cNvPr descr="A picture containing indoor&#10;&#10;Description generated with high confidence" id="11" name="Google Shape;11;p22"/>
          <p:cNvPicPr preferRelativeResize="0"/>
          <p:nvPr/>
        </p:nvPicPr>
        <p:blipFill rotWithShape="1">
          <a:blip r:embed="rId2">
            <a:alphaModFix/>
          </a:blip>
          <a:srcRect b="0" l="0" r="0" t="0"/>
          <a:stretch/>
        </p:blipFill>
        <p:spPr>
          <a:xfrm>
            <a:off x="1" y="12528110"/>
            <a:ext cx="24346291" cy="1077054"/>
          </a:xfrm>
          <a:prstGeom prst="rect">
            <a:avLst/>
          </a:prstGeom>
          <a:noFill/>
          <a:ln>
            <a:noFill/>
          </a:ln>
        </p:spPr>
      </p:pic>
      <p:pic>
        <p:nvPicPr>
          <p:cNvPr id="12" name="Google Shape;12;p22"/>
          <p:cNvPicPr preferRelativeResize="0"/>
          <p:nvPr/>
        </p:nvPicPr>
        <p:blipFill rotWithShape="1">
          <a:blip r:embed="rId3">
            <a:alphaModFix/>
          </a:blip>
          <a:srcRect b="0" l="0" r="0" t="0"/>
          <a:stretch/>
        </p:blipFill>
        <p:spPr>
          <a:xfrm>
            <a:off x="20649750" y="416675"/>
            <a:ext cx="3240748" cy="765615"/>
          </a:xfrm>
          <a:prstGeom prst="rect">
            <a:avLst/>
          </a:prstGeom>
          <a:noFill/>
          <a:ln>
            <a:noFill/>
          </a:ln>
        </p:spPr>
      </p:pic>
    </p:spTree>
  </p:cSld>
  <p:clrMapOvr>
    <a:masterClrMapping/>
  </p:clrMapOvr>
  <p:extLst>
    <p:ext uri="{DCECCB84-F9BA-43D5-87BE-67443E8EF086}">
      <p15:sldGuideLst>
        <p15:guide id="1" pos="1056">
          <p15:clr>
            <a:srgbClr val="FBAE40"/>
          </p15:clr>
        </p15:guide>
        <p15:guide id="2" pos="14304">
          <p15:clr>
            <a:srgbClr val="FBAE40"/>
          </p15:clr>
        </p15:guide>
        <p15:guide id="3" orient="horz" pos="7920">
          <p15:clr>
            <a:srgbClr val="FBAE40"/>
          </p15:clr>
        </p15:guide>
        <p15:guide id="4" orient="horz" pos="5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ptop,Tablet,Phone_mockup">
  <p:cSld name="Laptop,Tablet,Phone_mockup">
    <p:spTree>
      <p:nvGrpSpPr>
        <p:cNvPr id="55" name="Shape 55"/>
        <p:cNvGrpSpPr/>
        <p:nvPr/>
      </p:nvGrpSpPr>
      <p:grpSpPr>
        <a:xfrm>
          <a:off x="0" y="0"/>
          <a:ext cx="0" cy="0"/>
          <a:chOff x="0" y="0"/>
          <a:chExt cx="0" cy="0"/>
        </a:xfrm>
      </p:grpSpPr>
      <p:sp>
        <p:nvSpPr>
          <p:cNvPr id="56" name="Google Shape;56;p31"/>
          <p:cNvSpPr/>
          <p:nvPr>
            <p:ph idx="2" type="pic"/>
          </p:nvPr>
        </p:nvSpPr>
        <p:spPr>
          <a:xfrm>
            <a:off x="2670882" y="5475772"/>
            <a:ext cx="7381700" cy="4314808"/>
          </a:xfrm>
          <a:prstGeom prst="rect">
            <a:avLst/>
          </a:prstGeom>
          <a:solidFill>
            <a:schemeClr val="lt2"/>
          </a:solidFill>
          <a:ln>
            <a:noFill/>
          </a:ln>
        </p:spPr>
        <p:txBody>
          <a:bodyPr anchorCtr="0" anchor="t" bIns="91425" lIns="91425" spcFirstLastPara="1" rIns="91425" wrap="square" tIns="91425">
            <a:noAutofit/>
          </a:bodyPr>
          <a:lstStyle>
            <a:lvl1pPr lvl="0" marR="0" rtl="0" algn="l">
              <a:lnSpc>
                <a:spcPct val="90000"/>
              </a:lnSpc>
              <a:spcBef>
                <a:spcPts val="2000"/>
              </a:spcBef>
              <a:spcAft>
                <a:spcPts val="0"/>
              </a:spcAft>
              <a:buClr>
                <a:schemeClr val="dk1"/>
              </a:buClr>
              <a:buSzPts val="5600"/>
              <a:buFont typeface="Arial"/>
              <a:buChar char="•"/>
              <a:defRPr b="0" i="0" sz="5600" u="none" cap="none" strike="noStrike">
                <a:solidFill>
                  <a:schemeClr val="dk1"/>
                </a:solidFill>
                <a:latin typeface="Calibri"/>
                <a:ea typeface="Calibri"/>
                <a:cs typeface="Calibri"/>
                <a:sym typeface="Calibri"/>
              </a:defRPr>
            </a:lvl1pPr>
            <a:lvl2pPr lvl="1"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lvl="2"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lvl="3"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lvl="4"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57" name="Google Shape;57;p31"/>
          <p:cNvSpPr/>
          <p:nvPr>
            <p:ph idx="3" type="pic"/>
          </p:nvPr>
        </p:nvSpPr>
        <p:spPr>
          <a:xfrm>
            <a:off x="8416002" y="6875560"/>
            <a:ext cx="5322912" cy="3624348"/>
          </a:xfrm>
          <a:prstGeom prst="rect">
            <a:avLst/>
          </a:prstGeom>
          <a:solidFill>
            <a:schemeClr val="lt2"/>
          </a:solidFill>
          <a:ln>
            <a:noFill/>
          </a:ln>
        </p:spPr>
        <p:txBody>
          <a:bodyPr anchorCtr="0" anchor="t" bIns="91425" lIns="91425" spcFirstLastPara="1" rIns="91425" wrap="square" tIns="91425">
            <a:noAutofit/>
          </a:bodyPr>
          <a:lstStyle>
            <a:lvl1pPr lvl="0" marR="0" rtl="0" algn="l">
              <a:lnSpc>
                <a:spcPct val="90000"/>
              </a:lnSpc>
              <a:spcBef>
                <a:spcPts val="2000"/>
              </a:spcBef>
              <a:spcAft>
                <a:spcPts val="0"/>
              </a:spcAft>
              <a:buClr>
                <a:schemeClr val="dk1"/>
              </a:buClr>
              <a:buSzPts val="5600"/>
              <a:buFont typeface="Arial"/>
              <a:buChar char="•"/>
              <a:defRPr b="0" i="0" sz="5600" u="none" cap="none" strike="noStrike">
                <a:solidFill>
                  <a:schemeClr val="dk1"/>
                </a:solidFill>
                <a:latin typeface="Calibri"/>
                <a:ea typeface="Calibri"/>
                <a:cs typeface="Calibri"/>
                <a:sym typeface="Calibri"/>
              </a:defRPr>
            </a:lvl1pPr>
            <a:lvl2pPr lvl="1"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lvl="2"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lvl="3"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lvl="4"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cxnSp>
        <p:nvCxnSpPr>
          <p:cNvPr id="58" name="Google Shape;58;p31"/>
          <p:cNvCxnSpPr/>
          <p:nvPr/>
        </p:nvCxnSpPr>
        <p:spPr>
          <a:xfrm>
            <a:off x="23026034" y="10410647"/>
            <a:ext cx="0" cy="1290286"/>
          </a:xfrm>
          <a:prstGeom prst="straightConnector1">
            <a:avLst/>
          </a:prstGeom>
          <a:noFill/>
          <a:ln cap="flat" cmpd="sng" w="9525">
            <a:solidFill>
              <a:schemeClr val="dk1"/>
            </a:solidFill>
            <a:prstDash val="solid"/>
            <a:miter lim="8000"/>
            <a:headEnd len="sm" w="sm" type="none"/>
            <a:tailEnd len="sm" w="sm" type="none"/>
          </a:ln>
        </p:spPr>
      </p:cxnSp>
      <p:sp>
        <p:nvSpPr>
          <p:cNvPr id="59" name="Google Shape;59;p31"/>
          <p:cNvSpPr txBox="1"/>
          <p:nvPr/>
        </p:nvSpPr>
        <p:spPr>
          <a:xfrm>
            <a:off x="22706719" y="12582770"/>
            <a:ext cx="638634" cy="492440"/>
          </a:xfrm>
          <a:prstGeom prst="rect">
            <a:avLst/>
          </a:prstGeom>
          <a:noFill/>
          <a:ln>
            <a:noFill/>
          </a:ln>
        </p:spPr>
        <p:txBody>
          <a:bodyPr anchorCtr="0" anchor="t" bIns="91400" lIns="182850" spcFirstLastPara="1" rIns="182850" wrap="square" tIns="91400">
            <a:noAutofit/>
          </a:bodyPr>
          <a:lstStyle/>
          <a:p>
            <a:pPr indent="0" lvl="0" marL="0" marR="0" rtl="0" algn="ctr">
              <a:lnSpc>
                <a:spcPct val="100000"/>
              </a:lnSpc>
              <a:spcBef>
                <a:spcPts val="0"/>
              </a:spcBef>
              <a:spcAft>
                <a:spcPts val="0"/>
              </a:spcAft>
              <a:buClr>
                <a:srgbClr val="000000"/>
              </a:buClr>
              <a:buSzPts val="500"/>
              <a:buFont typeface="Arial"/>
              <a:buNone/>
            </a:pPr>
            <a:fld id="{00000000-1234-1234-1234-123412341234}" type="slidenum">
              <a:rPr b="0" i="0" lang="en-US" sz="2000" u="none" cap="none" strike="noStrike">
                <a:solidFill>
                  <a:schemeClr val="dk1"/>
                </a:solidFill>
                <a:latin typeface="Source Sans Pro"/>
                <a:ea typeface="Source Sans Pro"/>
                <a:cs typeface="Source Sans Pro"/>
                <a:sym typeface="Source Sans Pro"/>
              </a:rPr>
              <a:t>‹#›</a:t>
            </a:fld>
            <a:endParaRPr b="0" i="0" sz="2000" u="none" cap="none" strike="noStrike">
              <a:solidFill>
                <a:schemeClr val="dk1"/>
              </a:solidFill>
              <a:latin typeface="Source Sans Pro"/>
              <a:ea typeface="Source Sans Pro"/>
              <a:cs typeface="Source Sans Pro"/>
              <a:sym typeface="Source Sans Pro"/>
            </a:endParaRPr>
          </a:p>
        </p:txBody>
      </p:sp>
      <p:sp>
        <p:nvSpPr>
          <p:cNvPr id="60" name="Google Shape;60;p31"/>
          <p:cNvSpPr/>
          <p:nvPr>
            <p:ph idx="4" type="pic"/>
          </p:nvPr>
        </p:nvSpPr>
        <p:spPr>
          <a:xfrm>
            <a:off x="7016815" y="8462352"/>
            <a:ext cx="1396542" cy="2618096"/>
          </a:xfrm>
          <a:prstGeom prst="rect">
            <a:avLst/>
          </a:prstGeom>
          <a:solidFill>
            <a:schemeClr val="lt2"/>
          </a:solidFill>
          <a:ln>
            <a:noFill/>
          </a:ln>
        </p:spPr>
        <p:txBody>
          <a:bodyPr anchorCtr="0" anchor="t" bIns="91425" lIns="91425" spcFirstLastPara="1" rIns="91425" wrap="square" tIns="91425">
            <a:noAutofit/>
          </a:bodyPr>
          <a:lstStyle>
            <a:lvl1pPr lvl="0" marR="0" rtl="0" algn="l">
              <a:lnSpc>
                <a:spcPct val="90000"/>
              </a:lnSpc>
              <a:spcBef>
                <a:spcPts val="2000"/>
              </a:spcBef>
              <a:spcAft>
                <a:spcPts val="0"/>
              </a:spcAft>
              <a:buClr>
                <a:schemeClr val="dk1"/>
              </a:buClr>
              <a:buSzPts val="5600"/>
              <a:buFont typeface="Arial"/>
              <a:buChar char="•"/>
              <a:defRPr b="0" i="0" sz="5600" u="none" cap="none" strike="noStrike">
                <a:solidFill>
                  <a:schemeClr val="dk1"/>
                </a:solidFill>
                <a:latin typeface="Calibri"/>
                <a:ea typeface="Calibri"/>
                <a:cs typeface="Calibri"/>
                <a:sym typeface="Calibri"/>
              </a:defRPr>
            </a:lvl1pPr>
            <a:lvl2pPr lvl="1"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lvl="2"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lvl="3"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lvl="4"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pic>
        <p:nvPicPr>
          <p:cNvPr id="61" name="Google Shape;61;p31"/>
          <p:cNvPicPr preferRelativeResize="0"/>
          <p:nvPr/>
        </p:nvPicPr>
        <p:blipFill rotWithShape="1">
          <a:blip r:embed="rId2">
            <a:alphaModFix/>
          </a:blip>
          <a:srcRect b="0" l="0" r="0" t="0"/>
          <a:stretch/>
        </p:blipFill>
        <p:spPr>
          <a:xfrm>
            <a:off x="20649750" y="416675"/>
            <a:ext cx="3240748" cy="765615"/>
          </a:xfrm>
          <a:prstGeom prst="rect">
            <a:avLst/>
          </a:prstGeom>
          <a:noFill/>
          <a:ln>
            <a:noFill/>
          </a:ln>
        </p:spPr>
      </p:pic>
      <p:pic>
        <p:nvPicPr>
          <p:cNvPr descr="A picture containing indoor&#10;&#10;Description generated with high confidence" id="62" name="Google Shape;62;p31"/>
          <p:cNvPicPr preferRelativeResize="0"/>
          <p:nvPr/>
        </p:nvPicPr>
        <p:blipFill rotWithShape="1">
          <a:blip r:embed="rId3">
            <a:alphaModFix/>
          </a:blip>
          <a:srcRect b="0" l="0" r="0" t="0"/>
          <a:stretch/>
        </p:blipFill>
        <p:spPr>
          <a:xfrm>
            <a:off x="1" y="12528110"/>
            <a:ext cx="24346294" cy="107705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8"/>
                                        </p:tgtEl>
                                        <p:attrNameLst>
                                          <p:attrName>style.visibility</p:attrName>
                                        </p:attrNameLst>
                                      </p:cBhvr>
                                      <p:to>
                                        <p:strVal val="visible"/>
                                      </p:to>
                                    </p:set>
                                    <p:animEffect filter="fade" transition="in">
                                      <p:cBhvr>
                                        <p:cTn dur="500"/>
                                        <p:tgtEl>
                                          <p:spTgt spid="5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9"/>
                                        </p:tgtEl>
                                        <p:attrNameLst>
                                          <p:attrName>style.visibility</p:attrName>
                                        </p:attrNameLst>
                                      </p:cBhvr>
                                      <p:to>
                                        <p:strVal val="visible"/>
                                      </p:to>
                                    </p:set>
                                    <p:animEffect filter="fade" transition="in">
                                      <p:cBhvr>
                                        <p:cTn dur="500"/>
                                        <p:tgtEl>
                                          <p:spTgt spid="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6_Title Slide">
  <p:cSld name="36_Title Slide">
    <p:spTree>
      <p:nvGrpSpPr>
        <p:cNvPr id="63" name="Shape 63"/>
        <p:cNvGrpSpPr/>
        <p:nvPr/>
      </p:nvGrpSpPr>
      <p:grpSpPr>
        <a:xfrm>
          <a:off x="0" y="0"/>
          <a:ext cx="0" cy="0"/>
          <a:chOff x="0" y="0"/>
          <a:chExt cx="0" cy="0"/>
        </a:xfrm>
      </p:grpSpPr>
      <p:pic>
        <p:nvPicPr>
          <p:cNvPr descr="A picture containing indoor&#10;&#10;Description generated with high confidence" id="64" name="Google Shape;64;p32"/>
          <p:cNvPicPr preferRelativeResize="0"/>
          <p:nvPr/>
        </p:nvPicPr>
        <p:blipFill rotWithShape="1">
          <a:blip r:embed="rId2">
            <a:alphaModFix/>
          </a:blip>
          <a:srcRect b="0" l="0" r="0" t="0"/>
          <a:stretch/>
        </p:blipFill>
        <p:spPr>
          <a:xfrm>
            <a:off x="1" y="12528110"/>
            <a:ext cx="24346294" cy="1077054"/>
          </a:xfrm>
          <a:prstGeom prst="rect">
            <a:avLst/>
          </a:prstGeom>
          <a:noFill/>
          <a:ln>
            <a:noFill/>
          </a:ln>
        </p:spPr>
      </p:pic>
      <p:sp>
        <p:nvSpPr>
          <p:cNvPr id="65" name="Google Shape;65;p32"/>
          <p:cNvSpPr/>
          <p:nvPr>
            <p:ph idx="2" type="pic"/>
          </p:nvPr>
        </p:nvSpPr>
        <p:spPr>
          <a:xfrm>
            <a:off x="11217914" y="5677657"/>
            <a:ext cx="4443656" cy="8221222"/>
          </a:xfrm>
          <a:prstGeom prst="rect">
            <a:avLst/>
          </a:prstGeom>
          <a:solidFill>
            <a:srgbClr val="F6F6F6"/>
          </a:solidFill>
          <a:ln>
            <a:noFill/>
          </a:ln>
        </p:spPr>
        <p:txBody>
          <a:bodyPr anchorCtr="0" anchor="ctr" bIns="91425" lIns="91425" spcFirstLastPara="1" rIns="91425" wrap="square" tIns="91425">
            <a:noAutofit/>
          </a:bodyPr>
          <a:lstStyle>
            <a:lvl1pPr lvl="0" marR="0" rtl="0" algn="ctr">
              <a:lnSpc>
                <a:spcPct val="90000"/>
              </a:lnSpc>
              <a:spcBef>
                <a:spcPts val="2000"/>
              </a:spcBef>
              <a:spcAft>
                <a:spcPts val="0"/>
              </a:spcAft>
              <a:buClr>
                <a:schemeClr val="dk1"/>
              </a:buClr>
              <a:buSzPts val="5600"/>
              <a:buFont typeface="Arial"/>
              <a:buChar char="•"/>
              <a:defRPr b="0" i="0" sz="5600" u="none" cap="none" strike="noStrike">
                <a:solidFill>
                  <a:schemeClr val="dk1"/>
                </a:solidFill>
                <a:latin typeface="Calibri"/>
                <a:ea typeface="Calibri"/>
                <a:cs typeface="Calibri"/>
                <a:sym typeface="Calibri"/>
              </a:defRPr>
            </a:lvl1pPr>
            <a:lvl2pPr lvl="1"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lvl="2"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lvl="3"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lvl="4"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66" name="Google Shape;66;p32"/>
          <p:cNvSpPr/>
          <p:nvPr>
            <p:ph idx="3" type="pic"/>
          </p:nvPr>
        </p:nvSpPr>
        <p:spPr>
          <a:xfrm>
            <a:off x="17201720" y="-69427"/>
            <a:ext cx="4443656" cy="8221222"/>
          </a:xfrm>
          <a:prstGeom prst="rect">
            <a:avLst/>
          </a:prstGeom>
          <a:solidFill>
            <a:srgbClr val="F6F6F6"/>
          </a:solidFill>
          <a:ln>
            <a:noFill/>
          </a:ln>
        </p:spPr>
        <p:txBody>
          <a:bodyPr anchorCtr="0" anchor="ctr" bIns="91425" lIns="91425" spcFirstLastPara="1" rIns="91425" wrap="square" tIns="91425">
            <a:noAutofit/>
          </a:bodyPr>
          <a:lstStyle>
            <a:lvl1pPr lvl="0" marR="0" rtl="0" algn="ctr">
              <a:lnSpc>
                <a:spcPct val="90000"/>
              </a:lnSpc>
              <a:spcBef>
                <a:spcPts val="2000"/>
              </a:spcBef>
              <a:spcAft>
                <a:spcPts val="0"/>
              </a:spcAft>
              <a:buClr>
                <a:schemeClr val="dk1"/>
              </a:buClr>
              <a:buSzPts val="5600"/>
              <a:buFont typeface="Arial"/>
              <a:buChar char="•"/>
              <a:defRPr b="0" i="0" sz="5600" u="none" cap="none" strike="noStrike">
                <a:solidFill>
                  <a:schemeClr val="dk1"/>
                </a:solidFill>
                <a:latin typeface="Calibri"/>
                <a:ea typeface="Calibri"/>
                <a:cs typeface="Calibri"/>
                <a:sym typeface="Calibri"/>
              </a:defRPr>
            </a:lvl1pPr>
            <a:lvl2pPr lvl="1"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lvl="2"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lvl="3"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lvl="4"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pic>
        <p:nvPicPr>
          <p:cNvPr id="67" name="Google Shape;67;p32"/>
          <p:cNvPicPr preferRelativeResize="0"/>
          <p:nvPr/>
        </p:nvPicPr>
        <p:blipFill rotWithShape="1">
          <a:blip r:embed="rId3">
            <a:alphaModFix/>
          </a:blip>
          <a:srcRect b="0" l="0" r="0" t="0"/>
          <a:stretch/>
        </p:blipFill>
        <p:spPr>
          <a:xfrm>
            <a:off x="481073" y="416698"/>
            <a:ext cx="3240748" cy="76561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1_Title Slide">
  <p:cSld name="41_Title Slide">
    <p:spTree>
      <p:nvGrpSpPr>
        <p:cNvPr id="68" name="Shape 68"/>
        <p:cNvGrpSpPr/>
        <p:nvPr/>
      </p:nvGrpSpPr>
      <p:grpSpPr>
        <a:xfrm>
          <a:off x="0" y="0"/>
          <a:ext cx="0" cy="0"/>
          <a:chOff x="0" y="0"/>
          <a:chExt cx="0" cy="0"/>
        </a:xfrm>
      </p:grpSpPr>
      <p:pic>
        <p:nvPicPr>
          <p:cNvPr descr="A picture containing indoor&#10;&#10;Description generated with high confidence" id="69" name="Google Shape;69;p33"/>
          <p:cNvPicPr preferRelativeResize="0"/>
          <p:nvPr/>
        </p:nvPicPr>
        <p:blipFill rotWithShape="1">
          <a:blip r:embed="rId2">
            <a:alphaModFix/>
          </a:blip>
          <a:srcRect b="0" l="0" r="0" t="0"/>
          <a:stretch/>
        </p:blipFill>
        <p:spPr>
          <a:xfrm>
            <a:off x="1" y="12528110"/>
            <a:ext cx="24346294" cy="1077054"/>
          </a:xfrm>
          <a:prstGeom prst="rect">
            <a:avLst/>
          </a:prstGeom>
          <a:noFill/>
          <a:ln>
            <a:noFill/>
          </a:ln>
        </p:spPr>
      </p:pic>
      <p:sp>
        <p:nvSpPr>
          <p:cNvPr id="70" name="Google Shape;70;p33"/>
          <p:cNvSpPr/>
          <p:nvPr>
            <p:ph idx="2" type="pic"/>
          </p:nvPr>
        </p:nvSpPr>
        <p:spPr>
          <a:xfrm>
            <a:off x="11870265" y="5389739"/>
            <a:ext cx="6688198" cy="8986658"/>
          </a:xfrm>
          <a:prstGeom prst="rect">
            <a:avLst/>
          </a:prstGeom>
          <a:solidFill>
            <a:srgbClr val="F6F6F6"/>
          </a:solidFill>
          <a:ln>
            <a:noFill/>
          </a:ln>
        </p:spPr>
        <p:txBody>
          <a:bodyPr anchorCtr="0" anchor="ctr" bIns="91425" lIns="91425" spcFirstLastPara="1" rIns="91425" wrap="square" tIns="91425">
            <a:noAutofit/>
          </a:bodyPr>
          <a:lstStyle>
            <a:lvl1pPr lvl="0" marR="0" rtl="0" algn="ctr">
              <a:lnSpc>
                <a:spcPct val="90000"/>
              </a:lnSpc>
              <a:spcBef>
                <a:spcPts val="2000"/>
              </a:spcBef>
              <a:spcAft>
                <a:spcPts val="0"/>
              </a:spcAft>
              <a:buClr>
                <a:schemeClr val="dk1"/>
              </a:buClr>
              <a:buSzPts val="5600"/>
              <a:buFont typeface="Arial"/>
              <a:buChar char="•"/>
              <a:defRPr b="0" i="0" sz="5600" u="none" cap="none" strike="noStrike">
                <a:solidFill>
                  <a:schemeClr val="dk1"/>
                </a:solidFill>
                <a:latin typeface="Calibri"/>
                <a:ea typeface="Calibri"/>
                <a:cs typeface="Calibri"/>
                <a:sym typeface="Calibri"/>
              </a:defRPr>
            </a:lvl1pPr>
            <a:lvl2pPr lvl="1"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lvl="2"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lvl="3"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lvl="4"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71" name="Google Shape;71;p33"/>
          <p:cNvSpPr/>
          <p:nvPr>
            <p:ph idx="3" type="pic"/>
          </p:nvPr>
        </p:nvSpPr>
        <p:spPr>
          <a:xfrm>
            <a:off x="19835116" y="-354531"/>
            <a:ext cx="6688198" cy="8986658"/>
          </a:xfrm>
          <a:prstGeom prst="rect">
            <a:avLst/>
          </a:prstGeom>
          <a:solidFill>
            <a:srgbClr val="F6F6F6"/>
          </a:solidFill>
          <a:ln>
            <a:noFill/>
          </a:ln>
        </p:spPr>
        <p:txBody>
          <a:bodyPr anchorCtr="0" anchor="ctr" bIns="91425" lIns="91425" spcFirstLastPara="1" rIns="91425" wrap="square" tIns="91425">
            <a:noAutofit/>
          </a:bodyPr>
          <a:lstStyle>
            <a:lvl1pPr lvl="0" marR="0" rtl="0" algn="ctr">
              <a:lnSpc>
                <a:spcPct val="90000"/>
              </a:lnSpc>
              <a:spcBef>
                <a:spcPts val="2000"/>
              </a:spcBef>
              <a:spcAft>
                <a:spcPts val="0"/>
              </a:spcAft>
              <a:buClr>
                <a:schemeClr val="dk1"/>
              </a:buClr>
              <a:buSzPts val="5600"/>
              <a:buFont typeface="Arial"/>
              <a:buChar char="•"/>
              <a:defRPr b="0" i="0" sz="5600" u="none" cap="none" strike="noStrike">
                <a:solidFill>
                  <a:schemeClr val="dk1"/>
                </a:solidFill>
                <a:latin typeface="Calibri"/>
                <a:ea typeface="Calibri"/>
                <a:cs typeface="Calibri"/>
                <a:sym typeface="Calibri"/>
              </a:defRPr>
            </a:lvl1pPr>
            <a:lvl2pPr lvl="1"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lvl="2"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lvl="3"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lvl="4"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pic>
        <p:nvPicPr>
          <p:cNvPr id="72" name="Google Shape;72;p33"/>
          <p:cNvPicPr preferRelativeResize="0"/>
          <p:nvPr/>
        </p:nvPicPr>
        <p:blipFill rotWithShape="1">
          <a:blip r:embed="rId3">
            <a:alphaModFix/>
          </a:blip>
          <a:srcRect b="0" l="0" r="0" t="0"/>
          <a:stretch/>
        </p:blipFill>
        <p:spPr>
          <a:xfrm>
            <a:off x="481073" y="416698"/>
            <a:ext cx="3240748" cy="76561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_Portfolio Three">
  <p:cSld name="17_Portfolio Three">
    <p:spTree>
      <p:nvGrpSpPr>
        <p:cNvPr id="73" name="Shape 73"/>
        <p:cNvGrpSpPr/>
        <p:nvPr/>
      </p:nvGrpSpPr>
      <p:grpSpPr>
        <a:xfrm>
          <a:off x="0" y="0"/>
          <a:ext cx="0" cy="0"/>
          <a:chOff x="0" y="0"/>
          <a:chExt cx="0" cy="0"/>
        </a:xfrm>
      </p:grpSpPr>
      <p:pic>
        <p:nvPicPr>
          <p:cNvPr descr="A picture containing indoor&#10;&#10;Description generated with high confidence" id="74" name="Google Shape;74;p34"/>
          <p:cNvPicPr preferRelativeResize="0"/>
          <p:nvPr/>
        </p:nvPicPr>
        <p:blipFill rotWithShape="1">
          <a:blip r:embed="rId2">
            <a:alphaModFix/>
          </a:blip>
          <a:srcRect b="0" l="0" r="0" t="0"/>
          <a:stretch/>
        </p:blipFill>
        <p:spPr>
          <a:xfrm>
            <a:off x="1" y="12528110"/>
            <a:ext cx="24346294" cy="1077054"/>
          </a:xfrm>
          <a:prstGeom prst="rect">
            <a:avLst/>
          </a:prstGeom>
          <a:noFill/>
          <a:ln>
            <a:noFill/>
          </a:ln>
        </p:spPr>
      </p:pic>
      <p:sp>
        <p:nvSpPr>
          <p:cNvPr id="75" name="Google Shape;75;p34"/>
          <p:cNvSpPr/>
          <p:nvPr>
            <p:ph idx="2" type="pic"/>
          </p:nvPr>
        </p:nvSpPr>
        <p:spPr>
          <a:xfrm>
            <a:off x="0" y="0"/>
            <a:ext cx="4089956" cy="6858000"/>
          </a:xfrm>
          <a:prstGeom prst="rect">
            <a:avLst/>
          </a:prstGeom>
          <a:solidFill>
            <a:srgbClr val="F7F7F7"/>
          </a:solidFill>
          <a:ln>
            <a:noFill/>
          </a:ln>
        </p:spPr>
        <p:txBody>
          <a:bodyPr anchorCtr="0" anchor="t" bIns="91425" lIns="91425" spcFirstLastPara="1" rIns="91425" wrap="square" tIns="91425">
            <a:noAutofit/>
          </a:bodyPr>
          <a:lstStyle>
            <a:lvl1pPr lvl="0" marR="0" rtl="0" algn="l">
              <a:lnSpc>
                <a:spcPct val="90000"/>
              </a:lnSpc>
              <a:spcBef>
                <a:spcPts val="20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lvl="1"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lvl="2"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lvl="3"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lvl="4"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76" name="Google Shape;76;p34"/>
          <p:cNvSpPr/>
          <p:nvPr>
            <p:ph idx="3" type="pic"/>
          </p:nvPr>
        </p:nvSpPr>
        <p:spPr>
          <a:xfrm>
            <a:off x="4089953" y="0"/>
            <a:ext cx="4082474" cy="6858000"/>
          </a:xfrm>
          <a:prstGeom prst="rect">
            <a:avLst/>
          </a:prstGeom>
          <a:solidFill>
            <a:srgbClr val="F7F7F7"/>
          </a:solidFill>
          <a:ln>
            <a:noFill/>
          </a:ln>
        </p:spPr>
        <p:txBody>
          <a:bodyPr anchorCtr="0" anchor="t" bIns="91425" lIns="91425" spcFirstLastPara="1" rIns="91425" wrap="square" tIns="91425">
            <a:noAutofit/>
          </a:bodyPr>
          <a:lstStyle>
            <a:lvl1pPr lvl="0" marR="0" rtl="0" algn="l">
              <a:lnSpc>
                <a:spcPct val="90000"/>
              </a:lnSpc>
              <a:spcBef>
                <a:spcPts val="20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lvl="1"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lvl="2"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lvl="3"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lvl="4"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77" name="Google Shape;77;p34"/>
          <p:cNvSpPr/>
          <p:nvPr>
            <p:ph idx="4" type="pic"/>
          </p:nvPr>
        </p:nvSpPr>
        <p:spPr>
          <a:xfrm>
            <a:off x="8172429" y="0"/>
            <a:ext cx="4055638" cy="6858000"/>
          </a:xfrm>
          <a:prstGeom prst="rect">
            <a:avLst/>
          </a:prstGeom>
          <a:solidFill>
            <a:srgbClr val="F7F7F7"/>
          </a:solidFill>
          <a:ln>
            <a:noFill/>
          </a:ln>
        </p:spPr>
        <p:txBody>
          <a:bodyPr anchorCtr="0" anchor="t" bIns="91425" lIns="91425" spcFirstLastPara="1" rIns="91425" wrap="square" tIns="91425">
            <a:noAutofit/>
          </a:bodyPr>
          <a:lstStyle>
            <a:lvl1pPr lvl="0" marR="0" rtl="0" algn="l">
              <a:lnSpc>
                <a:spcPct val="90000"/>
              </a:lnSpc>
              <a:spcBef>
                <a:spcPts val="20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lvl="1"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lvl="2"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lvl="3"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lvl="4"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78" name="Google Shape;78;p34"/>
          <p:cNvSpPr/>
          <p:nvPr>
            <p:ph idx="5" type="pic"/>
          </p:nvPr>
        </p:nvSpPr>
        <p:spPr>
          <a:xfrm>
            <a:off x="0" y="6858000"/>
            <a:ext cx="4089952" cy="6858000"/>
          </a:xfrm>
          <a:prstGeom prst="rect">
            <a:avLst/>
          </a:prstGeom>
          <a:solidFill>
            <a:srgbClr val="F7F7F7"/>
          </a:solidFill>
          <a:ln>
            <a:noFill/>
          </a:ln>
        </p:spPr>
        <p:txBody>
          <a:bodyPr anchorCtr="0" anchor="t" bIns="91425" lIns="91425" spcFirstLastPara="1" rIns="91425" wrap="square" tIns="91425">
            <a:noAutofit/>
          </a:bodyPr>
          <a:lstStyle>
            <a:lvl1pPr lvl="0" marR="0" rtl="0" algn="l">
              <a:lnSpc>
                <a:spcPct val="90000"/>
              </a:lnSpc>
              <a:spcBef>
                <a:spcPts val="20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lvl="1"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lvl="2"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lvl="3"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lvl="4"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79" name="Google Shape;79;p34"/>
          <p:cNvSpPr/>
          <p:nvPr>
            <p:ph idx="6" type="pic"/>
          </p:nvPr>
        </p:nvSpPr>
        <p:spPr>
          <a:xfrm>
            <a:off x="4072706" y="6858000"/>
            <a:ext cx="4099716" cy="6858000"/>
          </a:xfrm>
          <a:prstGeom prst="rect">
            <a:avLst/>
          </a:prstGeom>
          <a:solidFill>
            <a:srgbClr val="F7F7F7"/>
          </a:solidFill>
          <a:ln>
            <a:noFill/>
          </a:ln>
        </p:spPr>
        <p:txBody>
          <a:bodyPr anchorCtr="0" anchor="t" bIns="91425" lIns="91425" spcFirstLastPara="1" rIns="91425" wrap="square" tIns="91425">
            <a:noAutofit/>
          </a:bodyPr>
          <a:lstStyle>
            <a:lvl1pPr lvl="0" marR="0" rtl="0" algn="l">
              <a:lnSpc>
                <a:spcPct val="90000"/>
              </a:lnSpc>
              <a:spcBef>
                <a:spcPts val="20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lvl="1"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lvl="2"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lvl="3"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lvl="4"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80" name="Google Shape;80;p34"/>
          <p:cNvSpPr/>
          <p:nvPr>
            <p:ph idx="7" type="pic"/>
          </p:nvPr>
        </p:nvSpPr>
        <p:spPr>
          <a:xfrm>
            <a:off x="8172429" y="6858000"/>
            <a:ext cx="4055638" cy="6858000"/>
          </a:xfrm>
          <a:prstGeom prst="rect">
            <a:avLst/>
          </a:prstGeom>
          <a:solidFill>
            <a:srgbClr val="F7F7F7"/>
          </a:solidFill>
          <a:ln>
            <a:noFill/>
          </a:ln>
        </p:spPr>
        <p:txBody>
          <a:bodyPr anchorCtr="0" anchor="t" bIns="91425" lIns="91425" spcFirstLastPara="1" rIns="91425" wrap="square" tIns="91425">
            <a:noAutofit/>
          </a:bodyPr>
          <a:lstStyle>
            <a:lvl1pPr lvl="0" marR="0" rtl="0" algn="l">
              <a:lnSpc>
                <a:spcPct val="90000"/>
              </a:lnSpc>
              <a:spcBef>
                <a:spcPts val="20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lvl="1"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lvl="2"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lvl="3"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lvl="4"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pic>
        <p:nvPicPr>
          <p:cNvPr id="81" name="Google Shape;81;p34"/>
          <p:cNvPicPr preferRelativeResize="0"/>
          <p:nvPr/>
        </p:nvPicPr>
        <p:blipFill rotWithShape="1">
          <a:blip r:embed="rId3">
            <a:alphaModFix/>
          </a:blip>
          <a:srcRect b="0" l="0" r="0" t="0"/>
          <a:stretch/>
        </p:blipFill>
        <p:spPr>
          <a:xfrm>
            <a:off x="20649750" y="416675"/>
            <a:ext cx="3240748" cy="76561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_Portfolio Three">
  <p:cSld name="16_Portfolio Three">
    <p:spTree>
      <p:nvGrpSpPr>
        <p:cNvPr id="82" name="Shape 82"/>
        <p:cNvGrpSpPr/>
        <p:nvPr/>
      </p:nvGrpSpPr>
      <p:grpSpPr>
        <a:xfrm>
          <a:off x="0" y="0"/>
          <a:ext cx="0" cy="0"/>
          <a:chOff x="0" y="0"/>
          <a:chExt cx="0" cy="0"/>
        </a:xfrm>
      </p:grpSpPr>
      <p:sp>
        <p:nvSpPr>
          <p:cNvPr id="83" name="Google Shape;83;p35"/>
          <p:cNvSpPr/>
          <p:nvPr>
            <p:ph idx="2" type="pic"/>
          </p:nvPr>
        </p:nvSpPr>
        <p:spPr>
          <a:xfrm>
            <a:off x="12111670" y="0"/>
            <a:ext cx="4061908" cy="6858000"/>
          </a:xfrm>
          <a:prstGeom prst="rect">
            <a:avLst/>
          </a:prstGeom>
          <a:solidFill>
            <a:srgbClr val="F7F7F7"/>
          </a:solidFill>
          <a:ln>
            <a:noFill/>
          </a:ln>
        </p:spPr>
        <p:txBody>
          <a:bodyPr anchorCtr="0" anchor="t" bIns="91425" lIns="91425" spcFirstLastPara="1" rIns="91425" wrap="square" tIns="91425">
            <a:noAutofit/>
          </a:bodyPr>
          <a:lstStyle>
            <a:lvl1pPr lvl="0" marR="0" rtl="0" algn="l">
              <a:lnSpc>
                <a:spcPct val="90000"/>
              </a:lnSpc>
              <a:spcBef>
                <a:spcPts val="20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lvl="1"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lvl="2"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lvl="3"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lvl="4"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84" name="Google Shape;84;p35"/>
          <p:cNvSpPr/>
          <p:nvPr>
            <p:ph idx="3" type="pic"/>
          </p:nvPr>
        </p:nvSpPr>
        <p:spPr>
          <a:xfrm>
            <a:off x="16163813" y="0"/>
            <a:ext cx="4137530" cy="6858000"/>
          </a:xfrm>
          <a:prstGeom prst="rect">
            <a:avLst/>
          </a:prstGeom>
          <a:solidFill>
            <a:srgbClr val="F7F7F7"/>
          </a:solidFill>
          <a:ln>
            <a:noFill/>
          </a:ln>
        </p:spPr>
        <p:txBody>
          <a:bodyPr anchorCtr="0" anchor="t" bIns="91425" lIns="91425" spcFirstLastPara="1" rIns="91425" wrap="square" tIns="91425">
            <a:noAutofit/>
          </a:bodyPr>
          <a:lstStyle>
            <a:lvl1pPr lvl="0" marR="0" rtl="0" algn="l">
              <a:lnSpc>
                <a:spcPct val="90000"/>
              </a:lnSpc>
              <a:spcBef>
                <a:spcPts val="20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lvl="1"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lvl="2"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lvl="3"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lvl="4"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85" name="Google Shape;85;p35"/>
          <p:cNvSpPr/>
          <p:nvPr>
            <p:ph idx="4" type="pic"/>
          </p:nvPr>
        </p:nvSpPr>
        <p:spPr>
          <a:xfrm>
            <a:off x="20284102" y="0"/>
            <a:ext cx="4099898" cy="6858000"/>
          </a:xfrm>
          <a:prstGeom prst="rect">
            <a:avLst/>
          </a:prstGeom>
          <a:solidFill>
            <a:srgbClr val="F7F7F7"/>
          </a:solidFill>
          <a:ln>
            <a:noFill/>
          </a:ln>
        </p:spPr>
        <p:txBody>
          <a:bodyPr anchorCtr="0" anchor="t" bIns="91425" lIns="91425" spcFirstLastPara="1" rIns="91425" wrap="square" tIns="91425">
            <a:noAutofit/>
          </a:bodyPr>
          <a:lstStyle>
            <a:lvl1pPr lvl="0" marR="0" rtl="0" algn="l">
              <a:lnSpc>
                <a:spcPct val="90000"/>
              </a:lnSpc>
              <a:spcBef>
                <a:spcPts val="20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lvl="1"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lvl="2"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lvl="3"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lvl="4"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86" name="Google Shape;86;p35"/>
          <p:cNvSpPr/>
          <p:nvPr>
            <p:ph idx="5" type="pic"/>
          </p:nvPr>
        </p:nvSpPr>
        <p:spPr>
          <a:xfrm>
            <a:off x="12111670" y="6858000"/>
            <a:ext cx="4079152" cy="6858000"/>
          </a:xfrm>
          <a:prstGeom prst="rect">
            <a:avLst/>
          </a:prstGeom>
          <a:solidFill>
            <a:srgbClr val="F7F7F7"/>
          </a:solidFill>
          <a:ln>
            <a:noFill/>
          </a:ln>
        </p:spPr>
        <p:txBody>
          <a:bodyPr anchorCtr="0" anchor="t" bIns="91425" lIns="91425" spcFirstLastPara="1" rIns="91425" wrap="square" tIns="91425">
            <a:noAutofit/>
          </a:bodyPr>
          <a:lstStyle>
            <a:lvl1pPr lvl="0" marR="0" rtl="0" algn="l">
              <a:lnSpc>
                <a:spcPct val="90000"/>
              </a:lnSpc>
              <a:spcBef>
                <a:spcPts val="20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lvl="1"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lvl="2"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lvl="3"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lvl="4"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87" name="Google Shape;87;p35"/>
          <p:cNvSpPr/>
          <p:nvPr>
            <p:ph idx="6" type="pic"/>
          </p:nvPr>
        </p:nvSpPr>
        <p:spPr>
          <a:xfrm>
            <a:off x="16184378" y="6858000"/>
            <a:ext cx="4088916" cy="6858000"/>
          </a:xfrm>
          <a:prstGeom prst="rect">
            <a:avLst/>
          </a:prstGeom>
          <a:solidFill>
            <a:srgbClr val="F7F7F7"/>
          </a:solidFill>
          <a:ln>
            <a:noFill/>
          </a:ln>
        </p:spPr>
        <p:txBody>
          <a:bodyPr anchorCtr="0" anchor="t" bIns="91425" lIns="91425" spcFirstLastPara="1" rIns="91425" wrap="square" tIns="91425">
            <a:noAutofit/>
          </a:bodyPr>
          <a:lstStyle>
            <a:lvl1pPr lvl="0" marR="0" rtl="0" algn="l">
              <a:lnSpc>
                <a:spcPct val="90000"/>
              </a:lnSpc>
              <a:spcBef>
                <a:spcPts val="20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lvl="1"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lvl="2"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lvl="3"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lvl="4"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88" name="Google Shape;88;p35"/>
          <p:cNvSpPr/>
          <p:nvPr>
            <p:ph idx="7" type="pic"/>
          </p:nvPr>
        </p:nvSpPr>
        <p:spPr>
          <a:xfrm>
            <a:off x="20284102" y="6858000"/>
            <a:ext cx="4099898" cy="6858000"/>
          </a:xfrm>
          <a:prstGeom prst="rect">
            <a:avLst/>
          </a:prstGeom>
          <a:solidFill>
            <a:srgbClr val="F7F7F7"/>
          </a:solidFill>
          <a:ln>
            <a:noFill/>
          </a:ln>
        </p:spPr>
        <p:txBody>
          <a:bodyPr anchorCtr="0" anchor="t" bIns="91425" lIns="91425" spcFirstLastPara="1" rIns="91425" wrap="square" tIns="91425">
            <a:noAutofit/>
          </a:bodyPr>
          <a:lstStyle>
            <a:lvl1pPr lvl="0" marR="0" rtl="0" algn="l">
              <a:lnSpc>
                <a:spcPct val="90000"/>
              </a:lnSpc>
              <a:spcBef>
                <a:spcPts val="20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lvl="1"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lvl="2"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lvl="3"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lvl="4"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pic>
        <p:nvPicPr>
          <p:cNvPr id="89" name="Google Shape;89;p35"/>
          <p:cNvPicPr preferRelativeResize="0"/>
          <p:nvPr/>
        </p:nvPicPr>
        <p:blipFill rotWithShape="1">
          <a:blip r:embed="rId2">
            <a:alphaModFix/>
          </a:blip>
          <a:srcRect b="0" l="0" r="0" t="0"/>
          <a:stretch/>
        </p:blipFill>
        <p:spPr>
          <a:xfrm>
            <a:off x="351350" y="416675"/>
            <a:ext cx="3240748" cy="76561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Logos">
  <p:cSld name="1_Logos">
    <p:spTree>
      <p:nvGrpSpPr>
        <p:cNvPr id="90" name="Shape 90"/>
        <p:cNvGrpSpPr/>
        <p:nvPr/>
      </p:nvGrpSpPr>
      <p:grpSpPr>
        <a:xfrm>
          <a:off x="0" y="0"/>
          <a:ext cx="0" cy="0"/>
          <a:chOff x="0" y="0"/>
          <a:chExt cx="0" cy="0"/>
        </a:xfrm>
      </p:grpSpPr>
      <p:sp>
        <p:nvSpPr>
          <p:cNvPr id="91" name="Google Shape;91;p36"/>
          <p:cNvSpPr/>
          <p:nvPr>
            <p:ph idx="2" type="pic"/>
          </p:nvPr>
        </p:nvSpPr>
        <p:spPr>
          <a:xfrm>
            <a:off x="1" y="-30477"/>
            <a:ext cx="6088054" cy="8869678"/>
          </a:xfrm>
          <a:prstGeom prst="rect">
            <a:avLst/>
          </a:prstGeom>
          <a:solidFill>
            <a:srgbClr val="F2F2F2"/>
          </a:solidFill>
          <a:ln>
            <a:noFill/>
          </a:ln>
        </p:spPr>
        <p:txBody>
          <a:bodyPr anchorCtr="0" anchor="t" bIns="91425" lIns="91425" spcFirstLastPara="1" rIns="91425" wrap="square" tIns="91425">
            <a:noAutofit/>
          </a:bodyPr>
          <a:lstStyle>
            <a:lvl1pPr lv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lvl="1"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lvl="2"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lvl="3"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lvl="4"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92" name="Google Shape;92;p36"/>
          <p:cNvSpPr/>
          <p:nvPr>
            <p:ph idx="3" type="pic"/>
          </p:nvPr>
        </p:nvSpPr>
        <p:spPr>
          <a:xfrm>
            <a:off x="6088057" y="4876801"/>
            <a:ext cx="6088054" cy="8869678"/>
          </a:xfrm>
          <a:prstGeom prst="rect">
            <a:avLst/>
          </a:prstGeom>
          <a:solidFill>
            <a:srgbClr val="F2F2F2"/>
          </a:solidFill>
          <a:ln>
            <a:noFill/>
          </a:ln>
        </p:spPr>
        <p:txBody>
          <a:bodyPr anchorCtr="0" anchor="t" bIns="91425" lIns="91425" spcFirstLastPara="1" rIns="91425" wrap="square" tIns="91425">
            <a:noAutofit/>
          </a:bodyPr>
          <a:lstStyle>
            <a:lvl1pPr lv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lvl="1"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lvl="2"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lvl="3"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lvl="4"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93" name="Google Shape;93;p36"/>
          <p:cNvSpPr/>
          <p:nvPr>
            <p:ph idx="4" type="pic"/>
          </p:nvPr>
        </p:nvSpPr>
        <p:spPr>
          <a:xfrm>
            <a:off x="12172935" y="-30477"/>
            <a:ext cx="6088054" cy="8869678"/>
          </a:xfrm>
          <a:prstGeom prst="rect">
            <a:avLst/>
          </a:prstGeom>
          <a:solidFill>
            <a:srgbClr val="F2F2F2"/>
          </a:solidFill>
          <a:ln>
            <a:noFill/>
          </a:ln>
        </p:spPr>
        <p:txBody>
          <a:bodyPr anchorCtr="0" anchor="t" bIns="91425" lIns="91425" spcFirstLastPara="1" rIns="91425" wrap="square" tIns="91425">
            <a:noAutofit/>
          </a:bodyPr>
          <a:lstStyle>
            <a:lvl1pPr lv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lvl="1"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lvl="2"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lvl="3"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lvl="4"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94" name="Google Shape;94;p36"/>
          <p:cNvSpPr/>
          <p:nvPr>
            <p:ph idx="5" type="pic"/>
          </p:nvPr>
        </p:nvSpPr>
        <p:spPr>
          <a:xfrm>
            <a:off x="18260994" y="4838701"/>
            <a:ext cx="6110298" cy="8869678"/>
          </a:xfrm>
          <a:prstGeom prst="rect">
            <a:avLst/>
          </a:prstGeom>
          <a:solidFill>
            <a:srgbClr val="F2F2F2"/>
          </a:solidFill>
          <a:ln>
            <a:noFill/>
          </a:ln>
        </p:spPr>
        <p:txBody>
          <a:bodyPr anchorCtr="0" anchor="t" bIns="91425" lIns="91425" spcFirstLastPara="1" rIns="91425" wrap="square" tIns="91425">
            <a:noAutofit/>
          </a:bodyPr>
          <a:lstStyle>
            <a:lvl1pPr lv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lvl="1"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lvl="2"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lvl="3"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lvl="4"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 name="Shape 13"/>
        <p:cNvGrpSpPr/>
        <p:nvPr/>
      </p:nvGrpSpPr>
      <p:grpSpPr>
        <a:xfrm>
          <a:off x="0" y="0"/>
          <a:ext cx="0" cy="0"/>
          <a:chOff x="0" y="0"/>
          <a:chExt cx="0" cy="0"/>
        </a:xfrm>
      </p:grpSpPr>
      <p:pic>
        <p:nvPicPr>
          <p:cNvPr descr="A picture containing indoor&#10;&#10;Description generated with high confidence" id="14" name="Google Shape;14;p23"/>
          <p:cNvPicPr preferRelativeResize="0"/>
          <p:nvPr/>
        </p:nvPicPr>
        <p:blipFill rotWithShape="1">
          <a:blip r:embed="rId2">
            <a:alphaModFix/>
          </a:blip>
          <a:srcRect b="0" l="0" r="0" t="0"/>
          <a:stretch/>
        </p:blipFill>
        <p:spPr>
          <a:xfrm>
            <a:off x="1" y="12528110"/>
            <a:ext cx="24346291" cy="1077054"/>
          </a:xfrm>
          <a:prstGeom prst="rect">
            <a:avLst/>
          </a:prstGeom>
          <a:noFill/>
          <a:ln>
            <a:noFill/>
          </a:ln>
        </p:spPr>
      </p:pic>
      <p:pic>
        <p:nvPicPr>
          <p:cNvPr id="15" name="Google Shape;15;p23"/>
          <p:cNvPicPr preferRelativeResize="0"/>
          <p:nvPr/>
        </p:nvPicPr>
        <p:blipFill rotWithShape="1">
          <a:blip r:embed="rId3">
            <a:alphaModFix/>
          </a:blip>
          <a:srcRect b="0" l="0" r="0" t="0"/>
          <a:stretch/>
        </p:blipFill>
        <p:spPr>
          <a:xfrm>
            <a:off x="20649750" y="416675"/>
            <a:ext cx="3240748" cy="76561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Slide">
  <p:cSld name="Default Slide">
    <p:spTree>
      <p:nvGrpSpPr>
        <p:cNvPr id="16" name="Shape 16"/>
        <p:cNvGrpSpPr/>
        <p:nvPr/>
      </p:nvGrpSpPr>
      <p:grpSpPr>
        <a:xfrm>
          <a:off x="0" y="0"/>
          <a:ext cx="0" cy="0"/>
          <a:chOff x="0" y="0"/>
          <a:chExt cx="0" cy="0"/>
        </a:xfrm>
      </p:grpSpPr>
      <p:sp>
        <p:nvSpPr>
          <p:cNvPr id="17" name="Google Shape;17;p24"/>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chemeClr val="dk2"/>
              </a:buClr>
              <a:buSzPts val="7400"/>
              <a:buFont typeface="Open Sans Light"/>
              <a:buNone/>
              <a:defRPr b="0" i="0" sz="7400" u="none" cap="none" strike="noStrike">
                <a:solidFill>
                  <a:schemeClr val="dk2"/>
                </a:solidFill>
                <a:latin typeface="Open Sans Light"/>
                <a:ea typeface="Open Sans Light"/>
                <a:cs typeface="Open Sans Light"/>
                <a:sym typeface="Open Sans Ligh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8" name="Google Shape;18;p24"/>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lvl1pPr indent="-228600" lvl="0" marL="457200"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Open Sans Light"/>
                <a:ea typeface="Open Sans Light"/>
                <a:cs typeface="Open Sans Light"/>
                <a:sym typeface="Open Sans Light"/>
              </a:defRPr>
            </a:lvl1pPr>
            <a:lvl2pPr indent="-228600" lvl="1" marL="9144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2pPr>
            <a:lvl3pPr indent="-228600" lvl="2" marL="13716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3pPr>
            <a:lvl4pPr indent="-228600" lvl="3" marL="18288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4pPr>
            <a:lvl5pPr indent="-228600" lvl="4" marL="22860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pic>
        <p:nvPicPr>
          <p:cNvPr descr="A picture containing indoor&#10;&#10;Description generated with high confidence" id="19" name="Google Shape;19;p24"/>
          <p:cNvPicPr preferRelativeResize="0"/>
          <p:nvPr/>
        </p:nvPicPr>
        <p:blipFill rotWithShape="1">
          <a:blip r:embed="rId2">
            <a:alphaModFix/>
          </a:blip>
          <a:srcRect b="0" l="0" r="0" t="0"/>
          <a:stretch/>
        </p:blipFill>
        <p:spPr>
          <a:xfrm>
            <a:off x="1" y="12528110"/>
            <a:ext cx="24346291" cy="1077054"/>
          </a:xfrm>
          <a:prstGeom prst="rect">
            <a:avLst/>
          </a:prstGeom>
          <a:noFill/>
          <a:ln>
            <a:noFill/>
          </a:ln>
        </p:spPr>
      </p:pic>
      <p:pic>
        <p:nvPicPr>
          <p:cNvPr id="20" name="Google Shape;20;p24"/>
          <p:cNvPicPr preferRelativeResize="0"/>
          <p:nvPr/>
        </p:nvPicPr>
        <p:blipFill rotWithShape="1">
          <a:blip r:embed="rId3">
            <a:alphaModFix/>
          </a:blip>
          <a:srcRect b="0" l="0" r="0" t="0"/>
          <a:stretch/>
        </p:blipFill>
        <p:spPr>
          <a:xfrm>
            <a:off x="20649750" y="416675"/>
            <a:ext cx="3240748" cy="765615"/>
          </a:xfrm>
          <a:prstGeom prst="rect">
            <a:avLst/>
          </a:prstGeom>
          <a:noFill/>
          <a:ln>
            <a:noFill/>
          </a:ln>
        </p:spPr>
      </p:pic>
    </p:spTree>
  </p:cSld>
  <p:clrMapOvr>
    <a:masterClrMapping/>
  </p:clrMapOvr>
  <p:extLst>
    <p:ext uri="{DCECCB84-F9BA-43D5-87BE-67443E8EF086}">
      <p15:sldGuideLst>
        <p15:guide id="1" pos="1056">
          <p15:clr>
            <a:srgbClr val="FBAE40"/>
          </p15:clr>
        </p15:guide>
        <p15:guide id="2" pos="14304">
          <p15:clr>
            <a:srgbClr val="FBAE40"/>
          </p15:clr>
        </p15:guide>
        <p15:guide id="3" orient="horz" pos="7920">
          <p15:clr>
            <a:srgbClr val="FBAE40"/>
          </p15:clr>
        </p15:guide>
        <p15:guide id="4" orient="horz" pos="50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_Portfolio Three 1">
  <p:cSld name="16_Portfolio Three_1">
    <p:spTree>
      <p:nvGrpSpPr>
        <p:cNvPr id="21" name="Shape 21"/>
        <p:cNvGrpSpPr/>
        <p:nvPr/>
      </p:nvGrpSpPr>
      <p:grpSpPr>
        <a:xfrm>
          <a:off x="0" y="0"/>
          <a:ext cx="0" cy="0"/>
          <a:chOff x="0" y="0"/>
          <a:chExt cx="0" cy="0"/>
        </a:xfrm>
      </p:grpSpPr>
      <p:pic>
        <p:nvPicPr>
          <p:cNvPr id="22" name="Google Shape;22;p25"/>
          <p:cNvPicPr preferRelativeResize="0"/>
          <p:nvPr/>
        </p:nvPicPr>
        <p:blipFill rotWithShape="1">
          <a:blip r:embed="rId2">
            <a:alphaModFix/>
          </a:blip>
          <a:srcRect b="0" l="0" r="0" t="0"/>
          <a:stretch/>
        </p:blipFill>
        <p:spPr>
          <a:xfrm>
            <a:off x="351350" y="416675"/>
            <a:ext cx="3240748" cy="765615"/>
          </a:xfrm>
          <a:prstGeom prst="rect">
            <a:avLst/>
          </a:prstGeom>
          <a:noFill/>
          <a:ln>
            <a:noFill/>
          </a:ln>
        </p:spPr>
      </p:pic>
      <p:pic>
        <p:nvPicPr>
          <p:cNvPr id="23" name="Google Shape;23;p25"/>
          <p:cNvPicPr preferRelativeResize="0"/>
          <p:nvPr/>
        </p:nvPicPr>
        <p:blipFill rotWithShape="1">
          <a:blip r:embed="rId3">
            <a:alphaModFix/>
          </a:blip>
          <a:srcRect b="0" l="0" r="0" t="0"/>
          <a:stretch/>
        </p:blipFill>
        <p:spPr>
          <a:xfrm>
            <a:off x="0" y="3"/>
            <a:ext cx="24384000" cy="13716000"/>
          </a:xfrm>
          <a:prstGeom prst="rect">
            <a:avLst/>
          </a:prstGeom>
          <a:noFill/>
          <a:ln>
            <a:noFill/>
          </a:ln>
        </p:spPr>
      </p:pic>
      <p:pic>
        <p:nvPicPr>
          <p:cNvPr id="24" name="Google Shape;24;p25"/>
          <p:cNvPicPr preferRelativeResize="0"/>
          <p:nvPr/>
        </p:nvPicPr>
        <p:blipFill rotWithShape="1">
          <a:blip r:embed="rId4">
            <a:alphaModFix/>
          </a:blip>
          <a:srcRect b="0" l="0" r="0" t="0"/>
          <a:stretch/>
        </p:blipFill>
        <p:spPr>
          <a:xfrm>
            <a:off x="19390475" y="672124"/>
            <a:ext cx="4258075" cy="101822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Picture at Left">
  <p:cSld name="Slide with Picture at Left">
    <p:spTree>
      <p:nvGrpSpPr>
        <p:cNvPr id="25" name="Shape 25"/>
        <p:cNvGrpSpPr/>
        <p:nvPr/>
      </p:nvGrpSpPr>
      <p:grpSpPr>
        <a:xfrm>
          <a:off x="0" y="0"/>
          <a:ext cx="0" cy="0"/>
          <a:chOff x="0" y="0"/>
          <a:chExt cx="0" cy="0"/>
        </a:xfrm>
      </p:grpSpPr>
      <p:sp>
        <p:nvSpPr>
          <p:cNvPr id="26" name="Google Shape;26;p26"/>
          <p:cNvSpPr txBox="1"/>
          <p:nvPr>
            <p:ph type="title"/>
          </p:nvPr>
        </p:nvSpPr>
        <p:spPr>
          <a:xfrm>
            <a:off x="13652400" y="1383778"/>
            <a:ext cx="9055200" cy="11631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dk2"/>
              </a:buClr>
              <a:buSzPts val="7400"/>
              <a:buFont typeface="Open Sans Light"/>
              <a:buNone/>
              <a:defRPr b="0" i="0" sz="7400" u="none" cap="none" strike="noStrike">
                <a:solidFill>
                  <a:schemeClr val="dk2"/>
                </a:solidFill>
                <a:latin typeface="Open Sans Light"/>
                <a:ea typeface="Open Sans Light"/>
                <a:cs typeface="Open Sans Light"/>
                <a:sym typeface="Open Sans Ligh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7" name="Google Shape;27;p26"/>
          <p:cNvSpPr txBox="1"/>
          <p:nvPr>
            <p:ph idx="1" type="body"/>
          </p:nvPr>
        </p:nvSpPr>
        <p:spPr>
          <a:xfrm>
            <a:off x="13879475" y="4065976"/>
            <a:ext cx="9055200" cy="59859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2"/>
              </a:buClr>
              <a:buSzPts val="2800"/>
              <a:buFont typeface="Arial"/>
              <a:buNone/>
              <a:defRPr b="0" i="0" sz="2800" u="none" cap="none" strike="noStrike">
                <a:solidFill>
                  <a:schemeClr val="dk2"/>
                </a:solidFill>
                <a:latin typeface="Open Sans Light"/>
                <a:ea typeface="Open Sans Light"/>
                <a:cs typeface="Open Sans Light"/>
                <a:sym typeface="Open Sans Light"/>
              </a:defRPr>
            </a:lvl1pPr>
            <a:lvl2pPr indent="-228600" lvl="1" marL="9144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2pPr>
            <a:lvl3pPr indent="-228600" lvl="2" marL="13716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3pPr>
            <a:lvl4pPr indent="-228600" lvl="3" marL="18288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4pPr>
            <a:lvl5pPr indent="-228600" lvl="4" marL="22860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pic>
        <p:nvPicPr>
          <p:cNvPr descr="A picture containing indoor&#10;&#10;Description generated with high confidence" id="28" name="Google Shape;28;p26"/>
          <p:cNvPicPr preferRelativeResize="0"/>
          <p:nvPr/>
        </p:nvPicPr>
        <p:blipFill rotWithShape="1">
          <a:blip r:embed="rId2">
            <a:alphaModFix/>
          </a:blip>
          <a:srcRect b="0" l="0" r="0" t="0"/>
          <a:stretch/>
        </p:blipFill>
        <p:spPr>
          <a:xfrm>
            <a:off x="1" y="12528110"/>
            <a:ext cx="24346291" cy="1077054"/>
          </a:xfrm>
          <a:prstGeom prst="rect">
            <a:avLst/>
          </a:prstGeom>
          <a:noFill/>
          <a:ln>
            <a:noFill/>
          </a:ln>
        </p:spPr>
      </p:pic>
      <p:pic>
        <p:nvPicPr>
          <p:cNvPr id="29" name="Google Shape;29;p26"/>
          <p:cNvPicPr preferRelativeResize="0"/>
          <p:nvPr/>
        </p:nvPicPr>
        <p:blipFill rotWithShape="1">
          <a:blip r:embed="rId3">
            <a:alphaModFix/>
          </a:blip>
          <a:srcRect b="0" l="0" r="0" t="0"/>
          <a:stretch/>
        </p:blipFill>
        <p:spPr>
          <a:xfrm>
            <a:off x="20649750" y="416675"/>
            <a:ext cx="3240748" cy="765615"/>
          </a:xfrm>
          <a:prstGeom prst="rect">
            <a:avLst/>
          </a:prstGeom>
          <a:noFill/>
          <a:ln>
            <a:noFill/>
          </a:ln>
        </p:spPr>
      </p:pic>
    </p:spTree>
  </p:cSld>
  <p:clrMapOvr>
    <a:masterClrMapping/>
  </p:clrMapOvr>
  <p:extLst>
    <p:ext uri="{DCECCB84-F9BA-43D5-87BE-67443E8EF086}">
      <p15:sldGuideLst>
        <p15:guide id="1" pos="1056">
          <p15:clr>
            <a:srgbClr val="FBAE40"/>
          </p15:clr>
        </p15:guide>
        <p15:guide id="2" pos="14304">
          <p15:clr>
            <a:srgbClr val="FBAE40"/>
          </p15:clr>
        </p15:guide>
        <p15:guide id="3" orient="horz" pos="7920">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Picture at Right">
  <p:cSld name="Slide with Picture at Right">
    <p:spTree>
      <p:nvGrpSpPr>
        <p:cNvPr id="30" name="Shape 30"/>
        <p:cNvGrpSpPr/>
        <p:nvPr/>
      </p:nvGrpSpPr>
      <p:grpSpPr>
        <a:xfrm>
          <a:off x="0" y="0"/>
          <a:ext cx="0" cy="0"/>
          <a:chOff x="0" y="0"/>
          <a:chExt cx="0" cy="0"/>
        </a:xfrm>
      </p:grpSpPr>
      <p:sp>
        <p:nvSpPr>
          <p:cNvPr id="31" name="Google Shape;31;p27"/>
          <p:cNvSpPr txBox="1"/>
          <p:nvPr>
            <p:ph type="title"/>
          </p:nvPr>
        </p:nvSpPr>
        <p:spPr>
          <a:xfrm>
            <a:off x="1676400" y="663804"/>
            <a:ext cx="9055100" cy="230046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dk2"/>
              </a:buClr>
              <a:buSzPts val="7400"/>
              <a:buFont typeface="Open Sans Light"/>
              <a:buNone/>
              <a:defRPr b="0" i="0" sz="7400" u="none" cap="none" strike="noStrike">
                <a:solidFill>
                  <a:schemeClr val="dk2"/>
                </a:solidFill>
                <a:latin typeface="Open Sans Light"/>
                <a:ea typeface="Open Sans Light"/>
                <a:cs typeface="Open Sans Light"/>
                <a:sym typeface="Open Sans Ligh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2" name="Google Shape;32;p27"/>
          <p:cNvSpPr txBox="1"/>
          <p:nvPr>
            <p:ph idx="1" type="body"/>
          </p:nvPr>
        </p:nvSpPr>
        <p:spPr>
          <a:xfrm>
            <a:off x="1676400" y="3286425"/>
            <a:ext cx="9055100" cy="4445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2"/>
              </a:buClr>
              <a:buSzPts val="2800"/>
              <a:buFont typeface="Arial"/>
              <a:buNone/>
              <a:defRPr b="0" i="0" sz="2800" u="none" cap="none" strike="noStrike">
                <a:solidFill>
                  <a:schemeClr val="dk2"/>
                </a:solidFill>
                <a:latin typeface="Open Sans Light"/>
                <a:ea typeface="Open Sans Light"/>
                <a:cs typeface="Open Sans Light"/>
                <a:sym typeface="Open Sans Light"/>
              </a:defRPr>
            </a:lvl1pPr>
            <a:lvl2pPr indent="-228600" lvl="1" marL="9144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2pPr>
            <a:lvl3pPr indent="-228600" lvl="2" marL="13716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3pPr>
            <a:lvl4pPr indent="-228600" lvl="3" marL="18288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4pPr>
            <a:lvl5pPr indent="-228600" lvl="4" marL="22860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pic>
        <p:nvPicPr>
          <p:cNvPr descr="A picture containing indoor&#10;&#10;Description generated with high confidence" id="33" name="Google Shape;33;p27"/>
          <p:cNvPicPr preferRelativeResize="0"/>
          <p:nvPr/>
        </p:nvPicPr>
        <p:blipFill rotWithShape="1">
          <a:blip r:embed="rId2">
            <a:alphaModFix/>
          </a:blip>
          <a:srcRect b="0" l="0" r="0" t="0"/>
          <a:stretch/>
        </p:blipFill>
        <p:spPr>
          <a:xfrm>
            <a:off x="1" y="12528110"/>
            <a:ext cx="24346291" cy="1077054"/>
          </a:xfrm>
          <a:prstGeom prst="rect">
            <a:avLst/>
          </a:prstGeom>
          <a:noFill/>
          <a:ln>
            <a:noFill/>
          </a:ln>
        </p:spPr>
      </p:pic>
      <p:pic>
        <p:nvPicPr>
          <p:cNvPr id="34" name="Google Shape;34;p27"/>
          <p:cNvPicPr preferRelativeResize="0"/>
          <p:nvPr/>
        </p:nvPicPr>
        <p:blipFill rotWithShape="1">
          <a:blip r:embed="rId3">
            <a:alphaModFix/>
          </a:blip>
          <a:srcRect b="0" l="0" r="0" t="0"/>
          <a:stretch/>
        </p:blipFill>
        <p:spPr>
          <a:xfrm>
            <a:off x="20649750" y="416675"/>
            <a:ext cx="3240748" cy="765615"/>
          </a:xfrm>
          <a:prstGeom prst="rect">
            <a:avLst/>
          </a:prstGeom>
          <a:noFill/>
          <a:ln>
            <a:noFill/>
          </a:ln>
        </p:spPr>
      </p:pic>
    </p:spTree>
  </p:cSld>
  <p:clrMapOvr>
    <a:masterClrMapping/>
  </p:clrMapOvr>
  <p:extLst>
    <p:ext uri="{DCECCB84-F9BA-43D5-87BE-67443E8EF086}">
      <p15:sldGuideLst>
        <p15:guide id="1" pos="1056">
          <p15:clr>
            <a:srgbClr val="FBAE40"/>
          </p15:clr>
        </p15:guide>
        <p15:guide id="2" pos="14304">
          <p15:clr>
            <a:srgbClr val="FBAE40"/>
          </p15:clr>
        </p15:guide>
        <p15:guide id="3" orient="horz" pos="7920">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creen_mockup">
  <p:cSld name="Screen_mockup">
    <p:spTree>
      <p:nvGrpSpPr>
        <p:cNvPr id="35" name="Shape 35"/>
        <p:cNvGrpSpPr/>
        <p:nvPr/>
      </p:nvGrpSpPr>
      <p:grpSpPr>
        <a:xfrm>
          <a:off x="0" y="0"/>
          <a:ext cx="0" cy="0"/>
          <a:chOff x="0" y="0"/>
          <a:chExt cx="0" cy="0"/>
        </a:xfrm>
      </p:grpSpPr>
      <p:sp>
        <p:nvSpPr>
          <p:cNvPr id="36" name="Google Shape;36;p28"/>
          <p:cNvSpPr/>
          <p:nvPr>
            <p:ph idx="2" type="pic"/>
          </p:nvPr>
        </p:nvSpPr>
        <p:spPr>
          <a:xfrm>
            <a:off x="-2168524" y="4655613"/>
            <a:ext cx="9974788" cy="5639858"/>
          </a:xfrm>
          <a:prstGeom prst="rect">
            <a:avLst/>
          </a:prstGeom>
          <a:solidFill>
            <a:schemeClr val="lt2"/>
          </a:solidFill>
          <a:ln>
            <a:noFill/>
          </a:ln>
        </p:spPr>
        <p:txBody>
          <a:bodyPr anchorCtr="0" anchor="t" bIns="91425" lIns="91425" spcFirstLastPara="1" rIns="91425" wrap="square" tIns="91425">
            <a:noAutofit/>
          </a:bodyPr>
          <a:lstStyle>
            <a:lvl1pPr lvl="0" marR="0" rtl="0" algn="l">
              <a:lnSpc>
                <a:spcPct val="90000"/>
              </a:lnSpc>
              <a:spcBef>
                <a:spcPts val="2000"/>
              </a:spcBef>
              <a:spcAft>
                <a:spcPts val="0"/>
              </a:spcAft>
              <a:buClr>
                <a:schemeClr val="dk1"/>
              </a:buClr>
              <a:buSzPts val="5600"/>
              <a:buFont typeface="Arial"/>
              <a:buChar char="•"/>
              <a:defRPr b="0" i="0" sz="5600" u="none" cap="none" strike="noStrike">
                <a:solidFill>
                  <a:schemeClr val="dk1"/>
                </a:solidFill>
                <a:latin typeface="Calibri"/>
                <a:ea typeface="Calibri"/>
                <a:cs typeface="Calibri"/>
                <a:sym typeface="Calibri"/>
              </a:defRPr>
            </a:lvl1pPr>
            <a:lvl2pPr lvl="1"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lvl="2"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lvl="3"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lvl="4"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cxnSp>
        <p:nvCxnSpPr>
          <p:cNvPr id="37" name="Google Shape;37;p28"/>
          <p:cNvCxnSpPr/>
          <p:nvPr/>
        </p:nvCxnSpPr>
        <p:spPr>
          <a:xfrm>
            <a:off x="23026034" y="10410647"/>
            <a:ext cx="0" cy="1290286"/>
          </a:xfrm>
          <a:prstGeom prst="straightConnector1">
            <a:avLst/>
          </a:prstGeom>
          <a:noFill/>
          <a:ln cap="flat" cmpd="sng" w="9525">
            <a:solidFill>
              <a:schemeClr val="dk1"/>
            </a:solidFill>
            <a:prstDash val="solid"/>
            <a:miter lim="8000"/>
            <a:headEnd len="sm" w="sm" type="none"/>
            <a:tailEnd len="sm" w="sm" type="none"/>
          </a:ln>
        </p:spPr>
      </p:cxnSp>
      <p:sp>
        <p:nvSpPr>
          <p:cNvPr id="38" name="Google Shape;38;p28"/>
          <p:cNvSpPr txBox="1"/>
          <p:nvPr/>
        </p:nvSpPr>
        <p:spPr>
          <a:xfrm>
            <a:off x="22706719" y="12582770"/>
            <a:ext cx="638634" cy="492440"/>
          </a:xfrm>
          <a:prstGeom prst="rect">
            <a:avLst/>
          </a:prstGeom>
          <a:noFill/>
          <a:ln>
            <a:noFill/>
          </a:ln>
        </p:spPr>
        <p:txBody>
          <a:bodyPr anchorCtr="0" anchor="t" bIns="91400" lIns="182850" spcFirstLastPara="1" rIns="182850" wrap="square" tIns="91400">
            <a:noAutofit/>
          </a:bodyPr>
          <a:lstStyle/>
          <a:p>
            <a:pPr indent="0" lvl="0" marL="0" marR="0" rtl="0" algn="ctr">
              <a:lnSpc>
                <a:spcPct val="100000"/>
              </a:lnSpc>
              <a:spcBef>
                <a:spcPts val="0"/>
              </a:spcBef>
              <a:spcAft>
                <a:spcPts val="0"/>
              </a:spcAft>
              <a:buClr>
                <a:srgbClr val="000000"/>
              </a:buClr>
              <a:buSzPts val="500"/>
              <a:buFont typeface="Arial"/>
              <a:buNone/>
            </a:pPr>
            <a:fld id="{00000000-1234-1234-1234-123412341234}" type="slidenum">
              <a:rPr b="0" i="0" lang="en-US" sz="2000" u="none" cap="none" strike="noStrike">
                <a:solidFill>
                  <a:schemeClr val="dk1"/>
                </a:solidFill>
                <a:latin typeface="Source Sans Pro"/>
                <a:ea typeface="Source Sans Pro"/>
                <a:cs typeface="Source Sans Pro"/>
                <a:sym typeface="Source Sans Pro"/>
              </a:rPr>
              <a:t>‹#›</a:t>
            </a:fld>
            <a:endParaRPr b="0" i="0" sz="2000" u="none" cap="none" strike="noStrike">
              <a:solidFill>
                <a:schemeClr val="dk1"/>
              </a:solidFill>
              <a:latin typeface="Source Sans Pro"/>
              <a:ea typeface="Source Sans Pro"/>
              <a:cs typeface="Source Sans Pro"/>
              <a:sym typeface="Source Sans Pro"/>
            </a:endParaRPr>
          </a:p>
        </p:txBody>
      </p:sp>
      <p:pic>
        <p:nvPicPr>
          <p:cNvPr id="39" name="Google Shape;39;p28"/>
          <p:cNvPicPr preferRelativeResize="0"/>
          <p:nvPr/>
        </p:nvPicPr>
        <p:blipFill rotWithShape="1">
          <a:blip r:embed="rId2">
            <a:alphaModFix/>
          </a:blip>
          <a:srcRect b="0" l="0" r="0" t="0"/>
          <a:stretch/>
        </p:blipFill>
        <p:spPr>
          <a:xfrm>
            <a:off x="20649750" y="416675"/>
            <a:ext cx="3240748" cy="765615"/>
          </a:xfrm>
          <a:prstGeom prst="rect">
            <a:avLst/>
          </a:prstGeom>
          <a:noFill/>
          <a:ln>
            <a:noFill/>
          </a:ln>
        </p:spPr>
      </p:pic>
      <p:pic>
        <p:nvPicPr>
          <p:cNvPr descr="A picture containing indoor&#10;&#10;Description generated with high confidence" id="40" name="Google Shape;40;p28"/>
          <p:cNvPicPr preferRelativeResize="0"/>
          <p:nvPr/>
        </p:nvPicPr>
        <p:blipFill rotWithShape="1">
          <a:blip r:embed="rId3">
            <a:alphaModFix/>
          </a:blip>
          <a:srcRect b="0" l="0" r="0" t="0"/>
          <a:stretch/>
        </p:blipFill>
        <p:spPr>
          <a:xfrm>
            <a:off x="1" y="12528110"/>
            <a:ext cx="24346294" cy="107705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7"/>
                                        </p:tgtEl>
                                        <p:attrNameLst>
                                          <p:attrName>style.visibility</p:attrName>
                                        </p:attrNameLst>
                                      </p:cBhvr>
                                      <p:to>
                                        <p:strVal val="visible"/>
                                      </p:to>
                                    </p:set>
                                    <p:animEffect filter="fade" transition="in">
                                      <p:cBhvr>
                                        <p:cTn dur="500"/>
                                        <p:tgtEl>
                                          <p:spTgt spid="3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8"/>
                                        </p:tgtEl>
                                        <p:attrNameLst>
                                          <p:attrName>style.visibility</p:attrName>
                                        </p:attrNameLst>
                                      </p:cBhvr>
                                      <p:to>
                                        <p:strVal val="visible"/>
                                      </p:to>
                                    </p:set>
                                    <p:animEffect filter="fade" transition="in">
                                      <p:cBhvr>
                                        <p:cTn dur="500"/>
                                        <p:tgtEl>
                                          <p:spTgt spid="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d_mockup">
  <p:cSld name="Pad_mockup">
    <p:spTree>
      <p:nvGrpSpPr>
        <p:cNvPr id="41" name="Shape 41"/>
        <p:cNvGrpSpPr/>
        <p:nvPr/>
      </p:nvGrpSpPr>
      <p:grpSpPr>
        <a:xfrm>
          <a:off x="0" y="0"/>
          <a:ext cx="0" cy="0"/>
          <a:chOff x="0" y="0"/>
          <a:chExt cx="0" cy="0"/>
        </a:xfrm>
      </p:grpSpPr>
      <p:sp>
        <p:nvSpPr>
          <p:cNvPr id="42" name="Google Shape;42;p29"/>
          <p:cNvSpPr/>
          <p:nvPr>
            <p:ph idx="2" type="pic"/>
          </p:nvPr>
        </p:nvSpPr>
        <p:spPr>
          <a:xfrm>
            <a:off x="16203694" y="5018342"/>
            <a:ext cx="4760378" cy="6423612"/>
          </a:xfrm>
          <a:prstGeom prst="rect">
            <a:avLst/>
          </a:prstGeom>
          <a:solidFill>
            <a:schemeClr val="lt2"/>
          </a:solidFill>
          <a:ln>
            <a:noFill/>
          </a:ln>
        </p:spPr>
        <p:txBody>
          <a:bodyPr anchorCtr="0" anchor="t" bIns="91425" lIns="91425" spcFirstLastPara="1" rIns="91425" wrap="square" tIns="91425">
            <a:noAutofit/>
          </a:bodyPr>
          <a:lstStyle>
            <a:lvl1pPr lvl="0" marR="0" rtl="0" algn="l">
              <a:lnSpc>
                <a:spcPct val="90000"/>
              </a:lnSpc>
              <a:spcBef>
                <a:spcPts val="2000"/>
              </a:spcBef>
              <a:spcAft>
                <a:spcPts val="0"/>
              </a:spcAft>
              <a:buClr>
                <a:schemeClr val="dk1"/>
              </a:buClr>
              <a:buSzPts val="5600"/>
              <a:buFont typeface="Arial"/>
              <a:buChar char="•"/>
              <a:defRPr b="0" i="0" sz="5600" u="none" cap="none" strike="noStrike">
                <a:solidFill>
                  <a:schemeClr val="dk1"/>
                </a:solidFill>
                <a:latin typeface="Calibri"/>
                <a:ea typeface="Calibri"/>
                <a:cs typeface="Calibri"/>
                <a:sym typeface="Calibri"/>
              </a:defRPr>
            </a:lvl1pPr>
            <a:lvl2pPr lvl="1"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lvl="2"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lvl="3"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lvl="4"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cxnSp>
        <p:nvCxnSpPr>
          <p:cNvPr id="43" name="Google Shape;43;p29"/>
          <p:cNvCxnSpPr/>
          <p:nvPr/>
        </p:nvCxnSpPr>
        <p:spPr>
          <a:xfrm>
            <a:off x="23026034" y="10410647"/>
            <a:ext cx="0" cy="1290286"/>
          </a:xfrm>
          <a:prstGeom prst="straightConnector1">
            <a:avLst/>
          </a:prstGeom>
          <a:noFill/>
          <a:ln cap="flat" cmpd="sng" w="9525">
            <a:solidFill>
              <a:schemeClr val="dk1"/>
            </a:solidFill>
            <a:prstDash val="solid"/>
            <a:miter lim="8000"/>
            <a:headEnd len="sm" w="sm" type="none"/>
            <a:tailEnd len="sm" w="sm" type="none"/>
          </a:ln>
        </p:spPr>
      </p:cxnSp>
      <p:sp>
        <p:nvSpPr>
          <p:cNvPr id="44" name="Google Shape;44;p29"/>
          <p:cNvSpPr txBox="1"/>
          <p:nvPr/>
        </p:nvSpPr>
        <p:spPr>
          <a:xfrm>
            <a:off x="22706719" y="12582770"/>
            <a:ext cx="638634" cy="492440"/>
          </a:xfrm>
          <a:prstGeom prst="rect">
            <a:avLst/>
          </a:prstGeom>
          <a:noFill/>
          <a:ln>
            <a:noFill/>
          </a:ln>
        </p:spPr>
        <p:txBody>
          <a:bodyPr anchorCtr="0" anchor="t" bIns="91400" lIns="182850" spcFirstLastPara="1" rIns="182850" wrap="square" tIns="91400">
            <a:noAutofit/>
          </a:bodyPr>
          <a:lstStyle/>
          <a:p>
            <a:pPr indent="0" lvl="0" marL="0" marR="0" rtl="0" algn="ctr">
              <a:lnSpc>
                <a:spcPct val="100000"/>
              </a:lnSpc>
              <a:spcBef>
                <a:spcPts val="0"/>
              </a:spcBef>
              <a:spcAft>
                <a:spcPts val="0"/>
              </a:spcAft>
              <a:buClr>
                <a:srgbClr val="000000"/>
              </a:buClr>
              <a:buSzPts val="500"/>
              <a:buFont typeface="Arial"/>
              <a:buNone/>
            </a:pPr>
            <a:fld id="{00000000-1234-1234-1234-123412341234}" type="slidenum">
              <a:rPr b="0" i="0" lang="en-US" sz="2000" u="none" cap="none" strike="noStrike">
                <a:solidFill>
                  <a:schemeClr val="dk1"/>
                </a:solidFill>
                <a:latin typeface="Source Sans Pro"/>
                <a:ea typeface="Source Sans Pro"/>
                <a:cs typeface="Source Sans Pro"/>
                <a:sym typeface="Source Sans Pro"/>
              </a:rPr>
              <a:t>‹#›</a:t>
            </a:fld>
            <a:endParaRPr b="0" i="0" sz="2000" u="none" cap="none" strike="noStrike">
              <a:solidFill>
                <a:schemeClr val="dk1"/>
              </a:solidFill>
              <a:latin typeface="Source Sans Pro"/>
              <a:ea typeface="Source Sans Pro"/>
              <a:cs typeface="Source Sans Pro"/>
              <a:sym typeface="Source Sans Pro"/>
            </a:endParaRPr>
          </a:p>
        </p:txBody>
      </p:sp>
      <p:sp>
        <p:nvSpPr>
          <p:cNvPr id="45" name="Google Shape;45;p29"/>
          <p:cNvSpPr/>
          <p:nvPr>
            <p:ph idx="3" type="pic"/>
          </p:nvPr>
        </p:nvSpPr>
        <p:spPr>
          <a:xfrm>
            <a:off x="12565321" y="4786860"/>
            <a:ext cx="4760378" cy="6423612"/>
          </a:xfrm>
          <a:prstGeom prst="rect">
            <a:avLst/>
          </a:prstGeom>
          <a:solidFill>
            <a:schemeClr val="lt2"/>
          </a:solidFill>
          <a:ln>
            <a:noFill/>
          </a:ln>
        </p:spPr>
        <p:txBody>
          <a:bodyPr anchorCtr="0" anchor="t" bIns="91425" lIns="91425" spcFirstLastPara="1" rIns="91425" wrap="square" tIns="91425">
            <a:noAutofit/>
          </a:bodyPr>
          <a:lstStyle>
            <a:lvl1pPr lvl="0" marR="0" rtl="0" algn="l">
              <a:lnSpc>
                <a:spcPct val="90000"/>
              </a:lnSpc>
              <a:spcBef>
                <a:spcPts val="2000"/>
              </a:spcBef>
              <a:spcAft>
                <a:spcPts val="0"/>
              </a:spcAft>
              <a:buClr>
                <a:schemeClr val="dk1"/>
              </a:buClr>
              <a:buSzPts val="5600"/>
              <a:buFont typeface="Arial"/>
              <a:buChar char="•"/>
              <a:defRPr b="0" i="0" sz="5600" u="none" cap="none" strike="noStrike">
                <a:solidFill>
                  <a:schemeClr val="dk1"/>
                </a:solidFill>
                <a:latin typeface="Calibri"/>
                <a:ea typeface="Calibri"/>
                <a:cs typeface="Calibri"/>
                <a:sym typeface="Calibri"/>
              </a:defRPr>
            </a:lvl1pPr>
            <a:lvl2pPr lvl="1"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lvl="2"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lvl="3"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lvl="4"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pic>
        <p:nvPicPr>
          <p:cNvPr id="46" name="Google Shape;46;p29"/>
          <p:cNvPicPr preferRelativeResize="0"/>
          <p:nvPr/>
        </p:nvPicPr>
        <p:blipFill rotWithShape="1">
          <a:blip r:embed="rId2">
            <a:alphaModFix/>
          </a:blip>
          <a:srcRect b="0" l="0" r="0" t="0"/>
          <a:stretch/>
        </p:blipFill>
        <p:spPr>
          <a:xfrm>
            <a:off x="20649750" y="416675"/>
            <a:ext cx="3240748" cy="765615"/>
          </a:xfrm>
          <a:prstGeom prst="rect">
            <a:avLst/>
          </a:prstGeom>
          <a:noFill/>
          <a:ln>
            <a:noFill/>
          </a:ln>
        </p:spPr>
      </p:pic>
      <p:pic>
        <p:nvPicPr>
          <p:cNvPr descr="A picture containing indoor&#10;&#10;Description generated with high confidence" id="47" name="Google Shape;47;p29"/>
          <p:cNvPicPr preferRelativeResize="0"/>
          <p:nvPr/>
        </p:nvPicPr>
        <p:blipFill rotWithShape="1">
          <a:blip r:embed="rId3">
            <a:alphaModFix/>
          </a:blip>
          <a:srcRect b="0" l="0" r="0" t="0"/>
          <a:stretch/>
        </p:blipFill>
        <p:spPr>
          <a:xfrm>
            <a:off x="1" y="12528110"/>
            <a:ext cx="24346294" cy="107705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3"/>
                                        </p:tgtEl>
                                        <p:attrNameLst>
                                          <p:attrName>style.visibility</p:attrName>
                                        </p:attrNameLst>
                                      </p:cBhvr>
                                      <p:to>
                                        <p:strVal val="visible"/>
                                      </p:to>
                                    </p:set>
                                    <p:animEffect filter="fade" transition="in">
                                      <p:cBhvr>
                                        <p:cTn dur="500"/>
                                        <p:tgtEl>
                                          <p:spTgt spid="4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4"/>
                                        </p:tgtEl>
                                        <p:attrNameLst>
                                          <p:attrName>style.visibility</p:attrName>
                                        </p:attrNameLst>
                                      </p:cBhvr>
                                      <p:to>
                                        <p:strVal val="visible"/>
                                      </p:to>
                                    </p:set>
                                    <p:animEffect filter="fade" transition="in">
                                      <p:cBhvr>
                                        <p:cTn dur="500"/>
                                        <p:tgtEl>
                                          <p:spTgt spid="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d_Phone_Mockup">
  <p:cSld name="Pad_Phone_Mockup">
    <p:spTree>
      <p:nvGrpSpPr>
        <p:cNvPr id="48" name="Shape 48"/>
        <p:cNvGrpSpPr/>
        <p:nvPr/>
      </p:nvGrpSpPr>
      <p:grpSpPr>
        <a:xfrm>
          <a:off x="0" y="0"/>
          <a:ext cx="0" cy="0"/>
          <a:chOff x="0" y="0"/>
          <a:chExt cx="0" cy="0"/>
        </a:xfrm>
      </p:grpSpPr>
      <p:sp>
        <p:nvSpPr>
          <p:cNvPr id="49" name="Google Shape;49;p30"/>
          <p:cNvSpPr/>
          <p:nvPr>
            <p:ph idx="2" type="pic"/>
          </p:nvPr>
        </p:nvSpPr>
        <p:spPr>
          <a:xfrm>
            <a:off x="-677331" y="5659307"/>
            <a:ext cx="8348134" cy="5746798"/>
          </a:xfrm>
          <a:prstGeom prst="rect">
            <a:avLst/>
          </a:prstGeom>
          <a:solidFill>
            <a:schemeClr val="lt2"/>
          </a:solidFill>
          <a:ln>
            <a:noFill/>
          </a:ln>
        </p:spPr>
        <p:txBody>
          <a:bodyPr anchorCtr="0" anchor="t" bIns="91425" lIns="91425" spcFirstLastPara="1" rIns="91425" wrap="square" tIns="91425">
            <a:noAutofit/>
          </a:bodyPr>
          <a:lstStyle>
            <a:lvl1pPr lvl="0" marR="0" rtl="0" algn="l">
              <a:lnSpc>
                <a:spcPct val="90000"/>
              </a:lnSpc>
              <a:spcBef>
                <a:spcPts val="2000"/>
              </a:spcBef>
              <a:spcAft>
                <a:spcPts val="0"/>
              </a:spcAft>
              <a:buClr>
                <a:schemeClr val="dk1"/>
              </a:buClr>
              <a:buSzPts val="5600"/>
              <a:buFont typeface="Arial"/>
              <a:buChar char="•"/>
              <a:defRPr b="0" i="0" sz="5600" u="none" cap="none" strike="noStrike">
                <a:solidFill>
                  <a:schemeClr val="dk1"/>
                </a:solidFill>
                <a:latin typeface="Calibri"/>
                <a:ea typeface="Calibri"/>
                <a:cs typeface="Calibri"/>
                <a:sym typeface="Calibri"/>
              </a:defRPr>
            </a:lvl1pPr>
            <a:lvl2pPr lvl="1"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lvl="2"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lvl="3"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lvl="4"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50" name="Google Shape;50;p30"/>
          <p:cNvSpPr/>
          <p:nvPr>
            <p:ph idx="3" type="pic"/>
          </p:nvPr>
        </p:nvSpPr>
        <p:spPr>
          <a:xfrm>
            <a:off x="6671734" y="8476078"/>
            <a:ext cx="2082800" cy="3895228"/>
          </a:xfrm>
          <a:prstGeom prst="rect">
            <a:avLst/>
          </a:prstGeom>
          <a:solidFill>
            <a:schemeClr val="lt2"/>
          </a:solidFill>
          <a:ln>
            <a:noFill/>
          </a:ln>
        </p:spPr>
        <p:txBody>
          <a:bodyPr anchorCtr="0" anchor="t" bIns="91425" lIns="91425" spcFirstLastPara="1" rIns="91425" wrap="square" tIns="91425">
            <a:noAutofit/>
          </a:bodyPr>
          <a:lstStyle>
            <a:lvl1pPr lvl="0" marR="0" rtl="0" algn="l">
              <a:lnSpc>
                <a:spcPct val="90000"/>
              </a:lnSpc>
              <a:spcBef>
                <a:spcPts val="2000"/>
              </a:spcBef>
              <a:spcAft>
                <a:spcPts val="0"/>
              </a:spcAft>
              <a:buClr>
                <a:schemeClr val="dk1"/>
              </a:buClr>
              <a:buSzPts val="5600"/>
              <a:buFont typeface="Arial"/>
              <a:buChar char="•"/>
              <a:defRPr b="0" i="0" sz="5600" u="none" cap="none" strike="noStrike">
                <a:solidFill>
                  <a:schemeClr val="dk1"/>
                </a:solidFill>
                <a:latin typeface="Calibri"/>
                <a:ea typeface="Calibri"/>
                <a:cs typeface="Calibri"/>
                <a:sym typeface="Calibri"/>
              </a:defRPr>
            </a:lvl1pPr>
            <a:lvl2pPr lvl="1"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lvl="2"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lvl="3"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lvl="4"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cxnSp>
        <p:nvCxnSpPr>
          <p:cNvPr id="51" name="Google Shape;51;p30"/>
          <p:cNvCxnSpPr/>
          <p:nvPr/>
        </p:nvCxnSpPr>
        <p:spPr>
          <a:xfrm>
            <a:off x="23026034" y="10410647"/>
            <a:ext cx="0" cy="1290286"/>
          </a:xfrm>
          <a:prstGeom prst="straightConnector1">
            <a:avLst/>
          </a:prstGeom>
          <a:noFill/>
          <a:ln cap="flat" cmpd="sng" w="9525">
            <a:solidFill>
              <a:schemeClr val="dk1"/>
            </a:solidFill>
            <a:prstDash val="solid"/>
            <a:miter lim="8000"/>
            <a:headEnd len="sm" w="sm" type="none"/>
            <a:tailEnd len="sm" w="sm" type="none"/>
          </a:ln>
        </p:spPr>
      </p:cxnSp>
      <p:sp>
        <p:nvSpPr>
          <p:cNvPr id="52" name="Google Shape;52;p30"/>
          <p:cNvSpPr txBox="1"/>
          <p:nvPr/>
        </p:nvSpPr>
        <p:spPr>
          <a:xfrm>
            <a:off x="22706719" y="12582770"/>
            <a:ext cx="638634" cy="492440"/>
          </a:xfrm>
          <a:prstGeom prst="rect">
            <a:avLst/>
          </a:prstGeom>
          <a:noFill/>
          <a:ln>
            <a:noFill/>
          </a:ln>
        </p:spPr>
        <p:txBody>
          <a:bodyPr anchorCtr="0" anchor="t" bIns="91400" lIns="182850" spcFirstLastPara="1" rIns="182850" wrap="square" tIns="91400">
            <a:noAutofit/>
          </a:bodyPr>
          <a:lstStyle/>
          <a:p>
            <a:pPr indent="0" lvl="0" marL="0" marR="0" rtl="0" algn="ctr">
              <a:lnSpc>
                <a:spcPct val="100000"/>
              </a:lnSpc>
              <a:spcBef>
                <a:spcPts val="0"/>
              </a:spcBef>
              <a:spcAft>
                <a:spcPts val="0"/>
              </a:spcAft>
              <a:buClr>
                <a:srgbClr val="000000"/>
              </a:buClr>
              <a:buSzPts val="500"/>
              <a:buFont typeface="Arial"/>
              <a:buNone/>
            </a:pPr>
            <a:fld id="{00000000-1234-1234-1234-123412341234}" type="slidenum">
              <a:rPr b="0" i="0" lang="en-US" sz="2000" u="none" cap="none" strike="noStrike">
                <a:solidFill>
                  <a:schemeClr val="dk1"/>
                </a:solidFill>
                <a:latin typeface="Source Sans Pro"/>
                <a:ea typeface="Source Sans Pro"/>
                <a:cs typeface="Source Sans Pro"/>
                <a:sym typeface="Source Sans Pro"/>
              </a:rPr>
              <a:t>‹#›</a:t>
            </a:fld>
            <a:endParaRPr b="0" i="0" sz="2000" u="none" cap="none" strike="noStrike">
              <a:solidFill>
                <a:schemeClr val="dk1"/>
              </a:solidFill>
              <a:latin typeface="Source Sans Pro"/>
              <a:ea typeface="Source Sans Pro"/>
              <a:cs typeface="Source Sans Pro"/>
              <a:sym typeface="Source Sans Pro"/>
            </a:endParaRPr>
          </a:p>
        </p:txBody>
      </p:sp>
      <p:pic>
        <p:nvPicPr>
          <p:cNvPr id="53" name="Google Shape;53;p30"/>
          <p:cNvPicPr preferRelativeResize="0"/>
          <p:nvPr/>
        </p:nvPicPr>
        <p:blipFill rotWithShape="1">
          <a:blip r:embed="rId2">
            <a:alphaModFix/>
          </a:blip>
          <a:srcRect b="0" l="0" r="0" t="0"/>
          <a:stretch/>
        </p:blipFill>
        <p:spPr>
          <a:xfrm>
            <a:off x="20649750" y="416675"/>
            <a:ext cx="3240748" cy="765615"/>
          </a:xfrm>
          <a:prstGeom prst="rect">
            <a:avLst/>
          </a:prstGeom>
          <a:noFill/>
          <a:ln>
            <a:noFill/>
          </a:ln>
        </p:spPr>
      </p:pic>
      <p:pic>
        <p:nvPicPr>
          <p:cNvPr descr="A picture containing indoor&#10;&#10;Description generated with high confidence" id="54" name="Google Shape;54;p30"/>
          <p:cNvPicPr preferRelativeResize="0"/>
          <p:nvPr/>
        </p:nvPicPr>
        <p:blipFill rotWithShape="1">
          <a:blip r:embed="rId3">
            <a:alphaModFix/>
          </a:blip>
          <a:srcRect b="0" l="0" r="0" t="0"/>
          <a:stretch/>
        </p:blipFill>
        <p:spPr>
          <a:xfrm>
            <a:off x="1" y="12528110"/>
            <a:ext cx="24346294" cy="107705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1"/>
                                        </p:tgtEl>
                                        <p:attrNameLst>
                                          <p:attrName>style.visibility</p:attrName>
                                        </p:attrNameLst>
                                      </p:cBhvr>
                                      <p:to>
                                        <p:strVal val="visible"/>
                                      </p:to>
                                    </p:set>
                                    <p:animEffect filter="fade" transition="in">
                                      <p:cBhvr>
                                        <p:cTn dur="500"/>
                                        <p:tgtEl>
                                          <p:spTgt spid="51"/>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2"/>
                                        </p:tgtEl>
                                        <p:attrNameLst>
                                          <p:attrName>style.visibility</p:attrName>
                                        </p:attrNameLst>
                                      </p:cBhvr>
                                      <p:to>
                                        <p:strVal val="visible"/>
                                      </p:to>
                                    </p:set>
                                    <p:animEffect filter="fade" transition="in">
                                      <p:cBhvr>
                                        <p:cTn dur="500"/>
                                        <p:tgtEl>
                                          <p:spTgt spid="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5.jpg"/><Relationship Id="rId6" Type="http://schemas.openxmlformats.org/officeDocument/2006/relationships/image" Target="../media/image13.png"/><Relationship Id="rId7"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atlassian.com/git/tutorials/using-branches/git-checkout" TargetMode="External"/><Relationship Id="rId4" Type="http://schemas.openxmlformats.org/officeDocument/2006/relationships/hyperlink" Target="https://www.atlassian.com/git/tutorials/using-branches/git-merg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
          <p:cNvSpPr/>
          <p:nvPr/>
        </p:nvSpPr>
        <p:spPr>
          <a:xfrm>
            <a:off x="0" y="0"/>
            <a:ext cx="24384001" cy="13716000"/>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t/>
            </a:r>
            <a:endParaRPr b="0" i="0" sz="3600" u="none" cap="none" strike="noStrike">
              <a:solidFill>
                <a:schemeClr val="lt1"/>
              </a:solidFill>
              <a:latin typeface="Calibri"/>
              <a:ea typeface="Calibri"/>
              <a:cs typeface="Calibri"/>
              <a:sym typeface="Calibri"/>
            </a:endParaRPr>
          </a:p>
        </p:txBody>
      </p:sp>
      <p:pic>
        <p:nvPicPr>
          <p:cNvPr id="101" name="Google Shape;101;p1"/>
          <p:cNvPicPr preferRelativeResize="0"/>
          <p:nvPr/>
        </p:nvPicPr>
        <p:blipFill rotWithShape="1">
          <a:blip r:embed="rId3">
            <a:alphaModFix/>
          </a:blip>
          <a:srcRect b="0" l="0" r="0" t="0"/>
          <a:stretch/>
        </p:blipFill>
        <p:spPr>
          <a:xfrm>
            <a:off x="0" y="25"/>
            <a:ext cx="24384000" cy="13716000"/>
          </a:xfrm>
          <a:prstGeom prst="rect">
            <a:avLst/>
          </a:prstGeom>
          <a:noFill/>
          <a:ln>
            <a:noFill/>
          </a:ln>
        </p:spPr>
      </p:pic>
      <p:sp>
        <p:nvSpPr>
          <p:cNvPr id="102" name="Google Shape;102;p1"/>
          <p:cNvSpPr txBox="1"/>
          <p:nvPr/>
        </p:nvSpPr>
        <p:spPr>
          <a:xfrm>
            <a:off x="1353981" y="10933616"/>
            <a:ext cx="10323900" cy="92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400"/>
              <a:buFont typeface="Arial"/>
              <a:buNone/>
            </a:pPr>
            <a:r>
              <a:rPr b="0" i="0" lang="en-US" sz="5400" u="none" cap="none" strike="noStrike">
                <a:solidFill>
                  <a:schemeClr val="lt1"/>
                </a:solidFill>
                <a:latin typeface="Poppins"/>
                <a:ea typeface="Poppins"/>
                <a:cs typeface="Poppins"/>
                <a:sym typeface="Poppins"/>
              </a:rPr>
              <a:t>Presented By: LOKESH KUMAR</a:t>
            </a:r>
            <a:endParaRPr b="0" i="0" sz="1400" u="none" cap="none" strike="noStrike">
              <a:solidFill>
                <a:srgbClr val="000000"/>
              </a:solidFill>
              <a:latin typeface="Arial"/>
              <a:ea typeface="Arial"/>
              <a:cs typeface="Arial"/>
              <a:sym typeface="Arial"/>
            </a:endParaRPr>
          </a:p>
        </p:txBody>
      </p:sp>
      <p:sp>
        <p:nvSpPr>
          <p:cNvPr id="103" name="Google Shape;103;p1"/>
          <p:cNvSpPr txBox="1"/>
          <p:nvPr/>
        </p:nvSpPr>
        <p:spPr>
          <a:xfrm>
            <a:off x="2050921" y="3370086"/>
            <a:ext cx="10838100" cy="36669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11500"/>
              <a:buFont typeface="Arial"/>
              <a:buNone/>
            </a:pPr>
            <a:r>
              <a:rPr b="0" i="0" lang="en-US" sz="11500" u="none" cap="none" strike="noStrike">
                <a:solidFill>
                  <a:schemeClr val="lt1"/>
                </a:solidFill>
                <a:latin typeface="Times New Roman"/>
                <a:ea typeface="Times New Roman"/>
                <a:cs typeface="Times New Roman"/>
                <a:sym typeface="Times New Roman"/>
              </a:rPr>
              <a:t>  Branching</a:t>
            </a:r>
            <a:endParaRPr b="0" i="0" sz="11500" u="none" cap="none" strike="noStrike">
              <a:solidFill>
                <a:schemeClr val="lt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1500"/>
              <a:buFont typeface="Arial"/>
              <a:buNone/>
            </a:pPr>
            <a:r>
              <a:rPr b="0" i="0" lang="en-US" sz="11500" u="none" cap="none" strike="noStrike">
                <a:solidFill>
                  <a:schemeClr val="lt1"/>
                </a:solidFill>
                <a:latin typeface="Times New Roman"/>
                <a:ea typeface="Times New Roman"/>
                <a:cs typeface="Times New Roman"/>
                <a:sym typeface="Times New Roman"/>
              </a:rPr>
              <a:t>        in </a:t>
            </a:r>
            <a:endParaRPr b="0" i="0" sz="11500" u="none" cap="none" strike="noStrike">
              <a:solidFill>
                <a:schemeClr val="lt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11500"/>
              <a:buFont typeface="Arial"/>
              <a:buNone/>
            </a:pPr>
            <a:r>
              <a:rPr b="0" i="0" lang="en-US" sz="11500" u="none" cap="none" strike="noStrike">
                <a:solidFill>
                  <a:schemeClr val="lt1"/>
                </a:solidFill>
                <a:latin typeface="Times New Roman"/>
                <a:ea typeface="Times New Roman"/>
                <a:cs typeface="Times New Roman"/>
                <a:sym typeface="Times New Roman"/>
              </a:rPr>
              <a:t>      GIT</a:t>
            </a:r>
            <a:endParaRPr b="0" i="0" sz="11500" u="none" cap="none" strike="noStrike">
              <a:solidFill>
                <a:schemeClr val="lt1"/>
              </a:solidFill>
              <a:latin typeface="Times New Roman"/>
              <a:ea typeface="Times New Roman"/>
              <a:cs typeface="Times New Roman"/>
              <a:sym typeface="Times New Roman"/>
            </a:endParaRPr>
          </a:p>
        </p:txBody>
      </p:sp>
      <p:pic>
        <p:nvPicPr>
          <p:cNvPr id="104" name="Google Shape;104;p1"/>
          <p:cNvPicPr preferRelativeResize="0"/>
          <p:nvPr/>
        </p:nvPicPr>
        <p:blipFill rotWithShape="1">
          <a:blip r:embed="rId4">
            <a:alphaModFix/>
          </a:blip>
          <a:srcRect b="0" l="0" r="0" t="0"/>
          <a:stretch/>
        </p:blipFill>
        <p:spPr>
          <a:xfrm>
            <a:off x="907925" y="800099"/>
            <a:ext cx="4581650" cy="1095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0"/>
          <p:cNvSpPr txBox="1"/>
          <p:nvPr>
            <p:ph type="title"/>
          </p:nvPr>
        </p:nvSpPr>
        <p:spPr>
          <a:xfrm>
            <a:off x="1676400" y="663803"/>
            <a:ext cx="21031199" cy="11631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7400"/>
              <a:buNone/>
            </a:pPr>
            <a:r>
              <a:t/>
            </a:r>
            <a:endParaRPr/>
          </a:p>
        </p:txBody>
      </p:sp>
      <p:sp>
        <p:nvSpPr>
          <p:cNvPr id="174" name="Google Shape;174;p10"/>
          <p:cNvSpPr txBox="1"/>
          <p:nvPr>
            <p:ph idx="1" type="body"/>
          </p:nvPr>
        </p:nvSpPr>
        <p:spPr>
          <a:xfrm>
            <a:off x="1676400" y="1855240"/>
            <a:ext cx="21031199" cy="10142400"/>
          </a:xfrm>
          <a:prstGeom prst="rect">
            <a:avLst/>
          </a:prstGeom>
          <a:noFill/>
          <a:ln>
            <a:noFill/>
          </a:ln>
        </p:spPr>
        <p:txBody>
          <a:bodyPr anchorCtr="0" anchor="t" bIns="0" lIns="0" spcFirstLastPara="1" rIns="0" wrap="square" tIns="0">
            <a:noAutofit/>
          </a:bodyPr>
          <a:lstStyle/>
          <a:p>
            <a:pPr indent="-457200" lvl="0" marL="457200" rtl="0" algn="l">
              <a:lnSpc>
                <a:spcPct val="100000"/>
              </a:lnSpc>
              <a:spcBef>
                <a:spcPts val="0"/>
              </a:spcBef>
              <a:spcAft>
                <a:spcPts val="0"/>
              </a:spcAft>
              <a:buSzPts val="4000"/>
              <a:buFont typeface="Times New Roman"/>
              <a:buChar char="●"/>
            </a:pPr>
            <a:r>
              <a:rPr lang="en-US" sz="4000">
                <a:latin typeface="Times New Roman"/>
                <a:ea typeface="Times New Roman"/>
                <a:cs typeface="Times New Roman"/>
                <a:sym typeface="Times New Roman"/>
              </a:rPr>
              <a:t>make changes in the file</a:t>
            </a:r>
            <a:endParaRPr sz="4000">
              <a:latin typeface="Times New Roman"/>
              <a:ea typeface="Times New Roman"/>
              <a:cs typeface="Times New Roman"/>
              <a:sym typeface="Times New Roman"/>
            </a:endParaRPr>
          </a:p>
          <a:p>
            <a:pPr indent="0" lvl="0" marL="457200" rtl="0" algn="l">
              <a:lnSpc>
                <a:spcPct val="100000"/>
              </a:lnSpc>
              <a:spcBef>
                <a:spcPts val="0"/>
              </a:spcBef>
              <a:spcAft>
                <a:spcPts val="0"/>
              </a:spcAft>
              <a:buSzPts val="2800"/>
              <a:buNone/>
            </a:pPr>
            <a:r>
              <a:t/>
            </a:r>
            <a:endParaRPr sz="4000">
              <a:latin typeface="Times New Roman"/>
              <a:ea typeface="Times New Roman"/>
              <a:cs typeface="Times New Roman"/>
              <a:sym typeface="Times New Roman"/>
            </a:endParaRPr>
          </a:p>
          <a:p>
            <a:pPr indent="-457200" lvl="0" marL="457200" rtl="0" algn="l">
              <a:lnSpc>
                <a:spcPct val="100000"/>
              </a:lnSpc>
              <a:spcBef>
                <a:spcPts val="0"/>
              </a:spcBef>
              <a:spcAft>
                <a:spcPts val="0"/>
              </a:spcAft>
              <a:buSzPts val="4000"/>
              <a:buFont typeface="Times New Roman"/>
              <a:buChar char="●"/>
            </a:pPr>
            <a:r>
              <a:rPr lang="en-US" sz="4000">
                <a:latin typeface="Times New Roman"/>
                <a:ea typeface="Times New Roman"/>
                <a:cs typeface="Times New Roman"/>
                <a:sym typeface="Times New Roman"/>
              </a:rPr>
              <a:t>commit the changes in file</a:t>
            </a:r>
            <a:endParaRPr sz="4000">
              <a:latin typeface="Times New Roman"/>
              <a:ea typeface="Times New Roman"/>
              <a:cs typeface="Times New Roman"/>
              <a:sym typeface="Times New Roman"/>
            </a:endParaRPr>
          </a:p>
          <a:p>
            <a:pPr indent="0" lvl="0" marL="457200" rtl="0" algn="l">
              <a:lnSpc>
                <a:spcPct val="100000"/>
              </a:lnSpc>
              <a:spcBef>
                <a:spcPts val="0"/>
              </a:spcBef>
              <a:spcAft>
                <a:spcPts val="0"/>
              </a:spcAft>
              <a:buSzPts val="2800"/>
              <a:buNone/>
            </a:pPr>
            <a:r>
              <a:rPr lang="en-US" sz="4000">
                <a:solidFill>
                  <a:srgbClr val="12589D"/>
                </a:solidFill>
                <a:latin typeface="Times New Roman"/>
                <a:ea typeface="Times New Roman"/>
                <a:cs typeface="Times New Roman"/>
                <a:sym typeface="Times New Roman"/>
              </a:rPr>
              <a:t>	git commit -m “first commit “</a:t>
            </a:r>
            <a:endParaRPr sz="4000">
              <a:solidFill>
                <a:srgbClr val="12589D"/>
              </a:solidFill>
              <a:latin typeface="Times New Roman"/>
              <a:ea typeface="Times New Roman"/>
              <a:cs typeface="Times New Roman"/>
              <a:sym typeface="Times New Roman"/>
            </a:endParaRPr>
          </a:p>
          <a:p>
            <a:pPr indent="-457200" lvl="0" marL="457200" rtl="0" algn="l">
              <a:lnSpc>
                <a:spcPct val="100000"/>
              </a:lnSpc>
              <a:spcBef>
                <a:spcPts val="0"/>
              </a:spcBef>
              <a:spcAft>
                <a:spcPts val="0"/>
              </a:spcAft>
              <a:buSzPts val="4000"/>
              <a:buFont typeface="Times New Roman"/>
              <a:buChar char="●"/>
            </a:pPr>
            <a:r>
              <a:rPr lang="en-US" sz="4000">
                <a:latin typeface="Times New Roman"/>
                <a:ea typeface="Times New Roman"/>
                <a:cs typeface="Times New Roman"/>
                <a:sym typeface="Times New Roman"/>
              </a:rPr>
              <a:t>create branch </a:t>
            </a:r>
            <a:endParaRPr sz="4000">
              <a:latin typeface="Times New Roman"/>
              <a:ea typeface="Times New Roman"/>
              <a:cs typeface="Times New Roman"/>
              <a:sym typeface="Times New Roman"/>
            </a:endParaRPr>
          </a:p>
          <a:p>
            <a:pPr indent="0" lvl="0" marL="457200" rtl="0" algn="l">
              <a:lnSpc>
                <a:spcPct val="100000"/>
              </a:lnSpc>
              <a:spcBef>
                <a:spcPts val="0"/>
              </a:spcBef>
              <a:spcAft>
                <a:spcPts val="0"/>
              </a:spcAft>
              <a:buSzPts val="2800"/>
              <a:buNone/>
            </a:pPr>
            <a:r>
              <a:rPr lang="en-US" sz="4000">
                <a:solidFill>
                  <a:srgbClr val="12589D"/>
                </a:solidFill>
                <a:latin typeface="Times New Roman"/>
                <a:ea typeface="Times New Roman"/>
                <a:cs typeface="Times New Roman"/>
                <a:sym typeface="Times New Roman"/>
              </a:rPr>
              <a:t>	git branch navigation</a:t>
            </a:r>
            <a:endParaRPr sz="4000">
              <a:solidFill>
                <a:srgbClr val="12589D"/>
              </a:solidFill>
              <a:latin typeface="Times New Roman"/>
              <a:ea typeface="Times New Roman"/>
              <a:cs typeface="Times New Roman"/>
              <a:sym typeface="Times New Roman"/>
            </a:endParaRPr>
          </a:p>
          <a:p>
            <a:pPr indent="0" lvl="0" marL="457200" rtl="0" algn="l">
              <a:lnSpc>
                <a:spcPct val="100000"/>
              </a:lnSpc>
              <a:spcBef>
                <a:spcPts val="0"/>
              </a:spcBef>
              <a:spcAft>
                <a:spcPts val="0"/>
              </a:spcAft>
              <a:buSzPts val="2800"/>
              <a:buNone/>
            </a:pPr>
            <a:r>
              <a:rPr lang="en-US" sz="4000">
                <a:latin typeface="Times New Roman"/>
                <a:ea typeface="Times New Roman"/>
                <a:cs typeface="Times New Roman"/>
                <a:sym typeface="Times New Roman"/>
              </a:rPr>
              <a:t>	</a:t>
            </a:r>
            <a:endParaRPr sz="4000">
              <a:latin typeface="Times New Roman"/>
              <a:ea typeface="Times New Roman"/>
              <a:cs typeface="Times New Roman"/>
              <a:sym typeface="Times New Roman"/>
            </a:endParaRPr>
          </a:p>
          <a:p>
            <a:pPr indent="-457200" lvl="0" marL="457200" rtl="0" algn="l">
              <a:lnSpc>
                <a:spcPct val="100000"/>
              </a:lnSpc>
              <a:spcBef>
                <a:spcPts val="0"/>
              </a:spcBef>
              <a:spcAft>
                <a:spcPts val="0"/>
              </a:spcAft>
              <a:buSzPts val="4000"/>
              <a:buFont typeface="Times New Roman"/>
              <a:buChar char="●"/>
            </a:pPr>
            <a:r>
              <a:rPr lang="en-US" sz="4000">
                <a:latin typeface="Times New Roman"/>
                <a:ea typeface="Times New Roman"/>
                <a:cs typeface="Times New Roman"/>
                <a:sym typeface="Times New Roman"/>
              </a:rPr>
              <a:t>chech all available branches </a:t>
            </a:r>
            <a:endParaRPr sz="4000">
              <a:latin typeface="Times New Roman"/>
              <a:ea typeface="Times New Roman"/>
              <a:cs typeface="Times New Roman"/>
              <a:sym typeface="Times New Roman"/>
            </a:endParaRPr>
          </a:p>
          <a:p>
            <a:pPr indent="0" lvl="0" marL="457200" rtl="0" algn="l">
              <a:lnSpc>
                <a:spcPct val="100000"/>
              </a:lnSpc>
              <a:spcBef>
                <a:spcPts val="0"/>
              </a:spcBef>
              <a:spcAft>
                <a:spcPts val="0"/>
              </a:spcAft>
              <a:buSzPts val="2800"/>
              <a:buNone/>
            </a:pPr>
            <a:r>
              <a:rPr lang="en-US" sz="4000">
                <a:latin typeface="Times New Roman"/>
                <a:ea typeface="Times New Roman"/>
                <a:cs typeface="Times New Roman"/>
                <a:sym typeface="Times New Roman"/>
              </a:rPr>
              <a:t>	</a:t>
            </a:r>
            <a:r>
              <a:rPr lang="en-US" sz="4000">
                <a:solidFill>
                  <a:srgbClr val="12589D"/>
                </a:solidFill>
                <a:latin typeface="Times New Roman"/>
                <a:ea typeface="Times New Roman"/>
                <a:cs typeface="Times New Roman"/>
                <a:sym typeface="Times New Roman"/>
              </a:rPr>
              <a:t>git branch </a:t>
            </a:r>
            <a:endParaRPr sz="4000">
              <a:solidFill>
                <a:srgbClr val="12589D"/>
              </a:solidFill>
              <a:latin typeface="Times New Roman"/>
              <a:ea typeface="Times New Roman"/>
              <a:cs typeface="Times New Roman"/>
              <a:sym typeface="Times New Roman"/>
            </a:endParaRPr>
          </a:p>
          <a:p>
            <a:pPr indent="0" lvl="0" marL="457200" rtl="0" algn="l">
              <a:lnSpc>
                <a:spcPct val="100000"/>
              </a:lnSpc>
              <a:spcBef>
                <a:spcPts val="0"/>
              </a:spcBef>
              <a:spcAft>
                <a:spcPts val="0"/>
              </a:spcAft>
              <a:buSzPts val="2800"/>
              <a:buNone/>
            </a:pPr>
            <a:r>
              <a:t/>
            </a:r>
            <a:endParaRPr sz="4000">
              <a:latin typeface="Times New Roman"/>
              <a:ea typeface="Times New Roman"/>
              <a:cs typeface="Times New Roman"/>
              <a:sym typeface="Times New Roman"/>
            </a:endParaRPr>
          </a:p>
          <a:p>
            <a:pPr indent="-457200" lvl="0" marL="457200" rtl="0" algn="l">
              <a:lnSpc>
                <a:spcPct val="100000"/>
              </a:lnSpc>
              <a:spcBef>
                <a:spcPts val="0"/>
              </a:spcBef>
              <a:spcAft>
                <a:spcPts val="0"/>
              </a:spcAft>
              <a:buSzPts val="4000"/>
              <a:buFont typeface="Times New Roman"/>
              <a:buChar char="●"/>
            </a:pPr>
            <a:r>
              <a:rPr lang="en-US" sz="4000">
                <a:latin typeface="Times New Roman"/>
                <a:ea typeface="Times New Roman"/>
                <a:cs typeface="Times New Roman"/>
                <a:sym typeface="Times New Roman"/>
              </a:rPr>
              <a:t>change to navigation branch</a:t>
            </a:r>
            <a:endParaRPr sz="4000">
              <a:latin typeface="Times New Roman"/>
              <a:ea typeface="Times New Roman"/>
              <a:cs typeface="Times New Roman"/>
              <a:sym typeface="Times New Roman"/>
            </a:endParaRPr>
          </a:p>
          <a:p>
            <a:pPr indent="0" lvl="0" marL="457200" rtl="0" algn="l">
              <a:lnSpc>
                <a:spcPct val="100000"/>
              </a:lnSpc>
              <a:spcBef>
                <a:spcPts val="0"/>
              </a:spcBef>
              <a:spcAft>
                <a:spcPts val="0"/>
              </a:spcAft>
              <a:buSzPts val="2800"/>
              <a:buNone/>
            </a:pPr>
            <a:r>
              <a:rPr lang="en-US" sz="4000">
                <a:solidFill>
                  <a:srgbClr val="12589D"/>
                </a:solidFill>
                <a:latin typeface="Times New Roman"/>
                <a:ea typeface="Times New Roman"/>
                <a:cs typeface="Times New Roman"/>
                <a:sym typeface="Times New Roman"/>
              </a:rPr>
              <a:t>	git checkout navigation</a:t>
            </a:r>
            <a:endParaRPr sz="4000">
              <a:solidFill>
                <a:srgbClr val="12589D"/>
              </a:solidFill>
              <a:latin typeface="Times New Roman"/>
              <a:ea typeface="Times New Roman"/>
              <a:cs typeface="Times New Roman"/>
              <a:sym typeface="Times New Roman"/>
            </a:endParaRPr>
          </a:p>
          <a:p>
            <a:pPr indent="-457200" lvl="0" marL="457200" rtl="0" algn="l">
              <a:lnSpc>
                <a:spcPct val="100000"/>
              </a:lnSpc>
              <a:spcBef>
                <a:spcPts val="0"/>
              </a:spcBef>
              <a:spcAft>
                <a:spcPts val="0"/>
              </a:spcAft>
              <a:buSzPts val="4000"/>
              <a:buFont typeface="Times New Roman"/>
              <a:buChar char="●"/>
            </a:pPr>
            <a:r>
              <a:rPr lang="en-US" sz="4000">
                <a:latin typeface="Times New Roman"/>
                <a:ea typeface="Times New Roman"/>
                <a:cs typeface="Times New Roman"/>
                <a:sym typeface="Times New Roman"/>
              </a:rPr>
              <a:t>makes changes in the file under navigation branch</a:t>
            </a:r>
            <a:endParaRPr sz="4000">
              <a:latin typeface="Times New Roman"/>
              <a:ea typeface="Times New Roman"/>
              <a:cs typeface="Times New Roman"/>
              <a:sym typeface="Times New Roman"/>
            </a:endParaRPr>
          </a:p>
          <a:p>
            <a:pPr indent="0" lvl="0" marL="457200" rtl="0" algn="l">
              <a:lnSpc>
                <a:spcPct val="100000"/>
              </a:lnSpc>
              <a:spcBef>
                <a:spcPts val="0"/>
              </a:spcBef>
              <a:spcAft>
                <a:spcPts val="0"/>
              </a:spcAft>
              <a:buSzPts val="2800"/>
              <a:buNone/>
            </a:pPr>
            <a:r>
              <a:t/>
            </a:r>
            <a:endParaRPr sz="4000">
              <a:latin typeface="Times New Roman"/>
              <a:ea typeface="Times New Roman"/>
              <a:cs typeface="Times New Roman"/>
              <a:sym typeface="Times New Roman"/>
            </a:endParaRPr>
          </a:p>
          <a:p>
            <a:pPr indent="-457200" lvl="0" marL="457200" rtl="0" algn="l">
              <a:lnSpc>
                <a:spcPct val="100000"/>
              </a:lnSpc>
              <a:spcBef>
                <a:spcPts val="0"/>
              </a:spcBef>
              <a:spcAft>
                <a:spcPts val="0"/>
              </a:spcAft>
              <a:buSzPts val="4000"/>
              <a:buFont typeface="Times New Roman"/>
              <a:buChar char="●"/>
            </a:pPr>
            <a:r>
              <a:rPr lang="en-US" sz="4000">
                <a:latin typeface="Times New Roman"/>
                <a:ea typeface="Times New Roman"/>
                <a:cs typeface="Times New Roman"/>
                <a:sym typeface="Times New Roman"/>
              </a:rPr>
              <a:t>merge changes of navigation  branch to the master branch</a:t>
            </a:r>
            <a:endParaRPr sz="4000">
              <a:latin typeface="Times New Roman"/>
              <a:ea typeface="Times New Roman"/>
              <a:cs typeface="Times New Roman"/>
              <a:sym typeface="Times New Roman"/>
            </a:endParaRPr>
          </a:p>
          <a:p>
            <a:pPr indent="0" lvl="0" marL="457200" rtl="0" algn="l">
              <a:lnSpc>
                <a:spcPct val="100000"/>
              </a:lnSpc>
              <a:spcBef>
                <a:spcPts val="0"/>
              </a:spcBef>
              <a:spcAft>
                <a:spcPts val="0"/>
              </a:spcAft>
              <a:buSzPts val="2800"/>
              <a:buNone/>
            </a:pPr>
            <a:r>
              <a:rPr lang="en-US" sz="4000">
                <a:solidFill>
                  <a:srgbClr val="12589D"/>
                </a:solidFill>
                <a:latin typeface="Times New Roman"/>
                <a:ea typeface="Times New Roman"/>
                <a:cs typeface="Times New Roman"/>
                <a:sym typeface="Times New Roman"/>
              </a:rPr>
              <a:t>	git merge &lt;branch_name&gt; to current branch</a:t>
            </a:r>
            <a:endParaRPr sz="4000">
              <a:solidFill>
                <a:srgbClr val="12589D"/>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1"/>
          <p:cNvSpPr txBox="1"/>
          <p:nvPr>
            <p:ph type="title"/>
          </p:nvPr>
        </p:nvSpPr>
        <p:spPr>
          <a:xfrm>
            <a:off x="1676400" y="663803"/>
            <a:ext cx="21031199" cy="11631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7400"/>
              <a:buNone/>
            </a:pPr>
            <a:r>
              <a:rPr lang="en-US"/>
              <a:t>Snapshots of Actual code</a:t>
            </a:r>
            <a:endParaRPr/>
          </a:p>
        </p:txBody>
      </p:sp>
      <p:sp>
        <p:nvSpPr>
          <p:cNvPr id="181" name="Google Shape;181;p11"/>
          <p:cNvSpPr txBox="1"/>
          <p:nvPr>
            <p:ph idx="1" type="body"/>
          </p:nvPr>
        </p:nvSpPr>
        <p:spPr>
          <a:xfrm>
            <a:off x="1676400" y="1855512"/>
            <a:ext cx="21031199" cy="4446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2800"/>
              <a:buNone/>
            </a:pPr>
            <a:r>
              <a:t/>
            </a:r>
            <a:endParaRPr/>
          </a:p>
        </p:txBody>
      </p:sp>
      <p:pic>
        <p:nvPicPr>
          <p:cNvPr id="182" name="Google Shape;182;p11"/>
          <p:cNvPicPr preferRelativeResize="0"/>
          <p:nvPr/>
        </p:nvPicPr>
        <p:blipFill rotWithShape="1">
          <a:blip r:embed="rId3">
            <a:alphaModFix/>
          </a:blip>
          <a:srcRect b="32349" l="23376" r="21684" t="6395"/>
          <a:stretch/>
        </p:blipFill>
        <p:spPr>
          <a:xfrm>
            <a:off x="1676400" y="2987275"/>
            <a:ext cx="21948272" cy="9184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2"/>
          <p:cNvSpPr txBox="1"/>
          <p:nvPr>
            <p:ph type="title"/>
          </p:nvPr>
        </p:nvSpPr>
        <p:spPr>
          <a:xfrm>
            <a:off x="1676400" y="663803"/>
            <a:ext cx="21031199" cy="11631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7400"/>
              <a:buNone/>
            </a:pPr>
            <a:r>
              <a:t/>
            </a:r>
            <a:endParaRPr/>
          </a:p>
        </p:txBody>
      </p:sp>
      <p:sp>
        <p:nvSpPr>
          <p:cNvPr id="189" name="Google Shape;189;p12"/>
          <p:cNvSpPr txBox="1"/>
          <p:nvPr>
            <p:ph idx="1" type="body"/>
          </p:nvPr>
        </p:nvSpPr>
        <p:spPr>
          <a:xfrm>
            <a:off x="1676400" y="1855512"/>
            <a:ext cx="21031199" cy="4446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2800"/>
              <a:buNone/>
            </a:pPr>
            <a:r>
              <a:t/>
            </a:r>
            <a:endParaRPr/>
          </a:p>
        </p:txBody>
      </p:sp>
      <p:pic>
        <p:nvPicPr>
          <p:cNvPr id="190" name="Google Shape;190;p12"/>
          <p:cNvPicPr preferRelativeResize="0"/>
          <p:nvPr/>
        </p:nvPicPr>
        <p:blipFill rotWithShape="1">
          <a:blip r:embed="rId3">
            <a:alphaModFix/>
          </a:blip>
          <a:srcRect b="28822" l="22999" r="21267" t="5701"/>
          <a:stretch/>
        </p:blipFill>
        <p:spPr>
          <a:xfrm>
            <a:off x="1676400" y="2533700"/>
            <a:ext cx="21247451" cy="986454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3"/>
          <p:cNvSpPr txBox="1"/>
          <p:nvPr>
            <p:ph type="title"/>
          </p:nvPr>
        </p:nvSpPr>
        <p:spPr>
          <a:xfrm>
            <a:off x="1676400" y="663803"/>
            <a:ext cx="21031199" cy="11631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7400"/>
              <a:buNone/>
            </a:pPr>
            <a:r>
              <a:t/>
            </a:r>
            <a:endParaRPr/>
          </a:p>
        </p:txBody>
      </p:sp>
      <p:sp>
        <p:nvSpPr>
          <p:cNvPr id="197" name="Google Shape;197;p13"/>
          <p:cNvSpPr txBox="1"/>
          <p:nvPr>
            <p:ph idx="1" type="body"/>
          </p:nvPr>
        </p:nvSpPr>
        <p:spPr>
          <a:xfrm>
            <a:off x="1676400" y="1855512"/>
            <a:ext cx="21031199" cy="4446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2800"/>
              <a:buNone/>
            </a:pPr>
            <a:r>
              <a:t/>
            </a:r>
            <a:endParaRPr/>
          </a:p>
        </p:txBody>
      </p:sp>
      <p:pic>
        <p:nvPicPr>
          <p:cNvPr id="198" name="Google Shape;198;p13"/>
          <p:cNvPicPr preferRelativeResize="0"/>
          <p:nvPr/>
        </p:nvPicPr>
        <p:blipFill rotWithShape="1">
          <a:blip r:embed="rId3">
            <a:alphaModFix/>
          </a:blip>
          <a:srcRect b="29768" l="23501" r="22209" t="5334"/>
          <a:stretch/>
        </p:blipFill>
        <p:spPr>
          <a:xfrm>
            <a:off x="1676400" y="2720300"/>
            <a:ext cx="21380926" cy="98527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4"/>
          <p:cNvSpPr txBox="1"/>
          <p:nvPr>
            <p:ph type="title"/>
          </p:nvPr>
        </p:nvSpPr>
        <p:spPr>
          <a:xfrm>
            <a:off x="1676400" y="663803"/>
            <a:ext cx="21031199" cy="11631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7400"/>
              <a:buNone/>
            </a:pPr>
            <a:r>
              <a:t/>
            </a:r>
            <a:endParaRPr/>
          </a:p>
        </p:txBody>
      </p:sp>
      <p:sp>
        <p:nvSpPr>
          <p:cNvPr id="205" name="Google Shape;205;p14"/>
          <p:cNvSpPr txBox="1"/>
          <p:nvPr>
            <p:ph idx="1" type="body"/>
          </p:nvPr>
        </p:nvSpPr>
        <p:spPr>
          <a:xfrm>
            <a:off x="1676400" y="1855512"/>
            <a:ext cx="21031199" cy="4446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2800"/>
              <a:buNone/>
            </a:pPr>
            <a:r>
              <a:t/>
            </a:r>
            <a:endParaRPr/>
          </a:p>
        </p:txBody>
      </p:sp>
      <p:pic>
        <p:nvPicPr>
          <p:cNvPr id="206" name="Google Shape;206;p14"/>
          <p:cNvPicPr preferRelativeResize="0"/>
          <p:nvPr/>
        </p:nvPicPr>
        <p:blipFill rotWithShape="1">
          <a:blip r:embed="rId3">
            <a:alphaModFix/>
          </a:blip>
          <a:srcRect b="30191" l="24139" r="22324" t="4573"/>
          <a:stretch/>
        </p:blipFill>
        <p:spPr>
          <a:xfrm>
            <a:off x="1676400" y="3020675"/>
            <a:ext cx="21031200" cy="95523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5"/>
          <p:cNvSpPr txBox="1"/>
          <p:nvPr>
            <p:ph type="title"/>
          </p:nvPr>
        </p:nvSpPr>
        <p:spPr>
          <a:xfrm>
            <a:off x="1676400" y="663803"/>
            <a:ext cx="21031199" cy="11631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7400"/>
              <a:buNone/>
            </a:pPr>
            <a:r>
              <a:t/>
            </a:r>
            <a:endParaRPr/>
          </a:p>
        </p:txBody>
      </p:sp>
      <p:sp>
        <p:nvSpPr>
          <p:cNvPr id="213" name="Google Shape;213;p15"/>
          <p:cNvSpPr txBox="1"/>
          <p:nvPr>
            <p:ph idx="1" type="body"/>
          </p:nvPr>
        </p:nvSpPr>
        <p:spPr>
          <a:xfrm>
            <a:off x="1676400" y="1855512"/>
            <a:ext cx="21031199" cy="4446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2800"/>
              <a:buNone/>
            </a:pPr>
            <a:r>
              <a:t/>
            </a:r>
            <a:endParaRPr/>
          </a:p>
        </p:txBody>
      </p:sp>
      <p:pic>
        <p:nvPicPr>
          <p:cNvPr id="214" name="Google Shape;214;p15"/>
          <p:cNvPicPr preferRelativeResize="0"/>
          <p:nvPr/>
        </p:nvPicPr>
        <p:blipFill rotWithShape="1">
          <a:blip r:embed="rId3">
            <a:alphaModFix/>
          </a:blip>
          <a:srcRect b="28820" l="23189" r="22028" t="6400"/>
          <a:stretch/>
        </p:blipFill>
        <p:spPr>
          <a:xfrm>
            <a:off x="1832575" y="2920525"/>
            <a:ext cx="20875023" cy="93776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6"/>
          <p:cNvSpPr txBox="1"/>
          <p:nvPr>
            <p:ph type="title"/>
          </p:nvPr>
        </p:nvSpPr>
        <p:spPr>
          <a:xfrm>
            <a:off x="1676400" y="663803"/>
            <a:ext cx="21031199" cy="11631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7400"/>
              <a:buNone/>
            </a:pPr>
            <a:r>
              <a:t/>
            </a:r>
            <a:endParaRPr/>
          </a:p>
        </p:txBody>
      </p:sp>
      <p:sp>
        <p:nvSpPr>
          <p:cNvPr id="221" name="Google Shape;221;p16"/>
          <p:cNvSpPr txBox="1"/>
          <p:nvPr>
            <p:ph idx="1" type="body"/>
          </p:nvPr>
        </p:nvSpPr>
        <p:spPr>
          <a:xfrm>
            <a:off x="1676400" y="1855512"/>
            <a:ext cx="21031199" cy="4446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2800"/>
              <a:buNone/>
            </a:pPr>
            <a:r>
              <a:t/>
            </a:r>
            <a:endParaRPr/>
          </a:p>
        </p:txBody>
      </p:sp>
      <p:pic>
        <p:nvPicPr>
          <p:cNvPr id="222" name="Google Shape;222;p16"/>
          <p:cNvPicPr preferRelativeResize="0"/>
          <p:nvPr/>
        </p:nvPicPr>
        <p:blipFill rotWithShape="1">
          <a:blip r:embed="rId3">
            <a:alphaModFix/>
          </a:blip>
          <a:srcRect b="19679" l="23366" r="22466" t="5401"/>
          <a:stretch/>
        </p:blipFill>
        <p:spPr>
          <a:xfrm>
            <a:off x="1676400" y="3020650"/>
            <a:ext cx="21031200" cy="92107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7"/>
          <p:cNvSpPr txBox="1"/>
          <p:nvPr>
            <p:ph type="title"/>
          </p:nvPr>
        </p:nvSpPr>
        <p:spPr>
          <a:xfrm>
            <a:off x="1676400" y="663803"/>
            <a:ext cx="21031199" cy="11631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7400"/>
              <a:buNone/>
            </a:pPr>
            <a:r>
              <a:rPr lang="en-US">
                <a:latin typeface="Times New Roman"/>
                <a:ea typeface="Times New Roman"/>
                <a:cs typeface="Times New Roman"/>
                <a:sym typeface="Times New Roman"/>
              </a:rPr>
              <a:t>Branches with remote location </a:t>
            </a:r>
            <a:endParaRPr>
              <a:latin typeface="Times New Roman"/>
              <a:ea typeface="Times New Roman"/>
              <a:cs typeface="Times New Roman"/>
              <a:sym typeface="Times New Roman"/>
            </a:endParaRPr>
          </a:p>
        </p:txBody>
      </p:sp>
      <p:sp>
        <p:nvSpPr>
          <p:cNvPr id="229" name="Google Shape;229;p17"/>
          <p:cNvSpPr txBox="1"/>
          <p:nvPr>
            <p:ph idx="1" type="body"/>
          </p:nvPr>
        </p:nvSpPr>
        <p:spPr>
          <a:xfrm>
            <a:off x="1676400" y="2486701"/>
            <a:ext cx="21031199" cy="9744300"/>
          </a:xfrm>
          <a:prstGeom prst="rect">
            <a:avLst/>
          </a:prstGeom>
          <a:noFill/>
          <a:ln>
            <a:noFill/>
          </a:ln>
        </p:spPr>
        <p:txBody>
          <a:bodyPr anchorCtr="0" anchor="t" bIns="0" lIns="0" spcFirstLastPara="1" rIns="0" wrap="square" tIns="0">
            <a:noAutofit/>
          </a:bodyPr>
          <a:lstStyle/>
          <a:p>
            <a:pPr indent="-457200" lvl="0" marL="457200" rtl="0" algn="l">
              <a:lnSpc>
                <a:spcPct val="100000"/>
              </a:lnSpc>
              <a:spcBef>
                <a:spcPts val="0"/>
              </a:spcBef>
              <a:spcAft>
                <a:spcPts val="0"/>
              </a:spcAft>
              <a:buSzPts val="4000"/>
              <a:buFont typeface="Times New Roman"/>
              <a:buChar char="●"/>
            </a:pPr>
            <a:r>
              <a:rPr lang="en-US" sz="4000">
                <a:latin typeface="Times New Roman"/>
                <a:ea typeface="Times New Roman"/>
                <a:cs typeface="Times New Roman"/>
                <a:sym typeface="Times New Roman"/>
              </a:rPr>
              <a:t>open github and login with your account</a:t>
            </a:r>
            <a:endParaRPr sz="4000">
              <a:latin typeface="Times New Roman"/>
              <a:ea typeface="Times New Roman"/>
              <a:cs typeface="Times New Roman"/>
              <a:sym typeface="Times New Roman"/>
            </a:endParaRPr>
          </a:p>
          <a:p>
            <a:pPr indent="0" lvl="0" marL="457200" rtl="0" algn="l">
              <a:lnSpc>
                <a:spcPct val="100000"/>
              </a:lnSpc>
              <a:spcBef>
                <a:spcPts val="0"/>
              </a:spcBef>
              <a:spcAft>
                <a:spcPts val="0"/>
              </a:spcAft>
              <a:buSzPts val="2800"/>
              <a:buNone/>
            </a:pPr>
            <a:r>
              <a:t/>
            </a:r>
            <a:endParaRPr sz="4000">
              <a:latin typeface="Times New Roman"/>
              <a:ea typeface="Times New Roman"/>
              <a:cs typeface="Times New Roman"/>
              <a:sym typeface="Times New Roman"/>
            </a:endParaRPr>
          </a:p>
          <a:p>
            <a:pPr indent="-457200" lvl="0" marL="457200" rtl="0" algn="l">
              <a:lnSpc>
                <a:spcPct val="100000"/>
              </a:lnSpc>
              <a:spcBef>
                <a:spcPts val="0"/>
              </a:spcBef>
              <a:spcAft>
                <a:spcPts val="0"/>
              </a:spcAft>
              <a:buSzPts val="4000"/>
              <a:buFont typeface="Times New Roman"/>
              <a:buChar char="●"/>
            </a:pPr>
            <a:r>
              <a:rPr lang="en-US" sz="4000">
                <a:latin typeface="Times New Roman"/>
                <a:ea typeface="Times New Roman"/>
                <a:cs typeface="Times New Roman"/>
                <a:sym typeface="Times New Roman"/>
              </a:rPr>
              <a:t>Click on + -&gt; new repository</a:t>
            </a:r>
            <a:endParaRPr sz="4000">
              <a:latin typeface="Times New Roman"/>
              <a:ea typeface="Times New Roman"/>
              <a:cs typeface="Times New Roman"/>
              <a:sym typeface="Times New Roman"/>
            </a:endParaRPr>
          </a:p>
          <a:p>
            <a:pPr indent="0" lvl="0" marL="457200" rtl="0" algn="l">
              <a:lnSpc>
                <a:spcPct val="100000"/>
              </a:lnSpc>
              <a:spcBef>
                <a:spcPts val="0"/>
              </a:spcBef>
              <a:spcAft>
                <a:spcPts val="0"/>
              </a:spcAft>
              <a:buSzPts val="2800"/>
              <a:buNone/>
            </a:pPr>
            <a:r>
              <a:t/>
            </a:r>
            <a:endParaRPr sz="4000">
              <a:latin typeface="Times New Roman"/>
              <a:ea typeface="Times New Roman"/>
              <a:cs typeface="Times New Roman"/>
              <a:sym typeface="Times New Roman"/>
            </a:endParaRPr>
          </a:p>
          <a:p>
            <a:pPr indent="-457200" lvl="0" marL="457200" rtl="0" algn="l">
              <a:lnSpc>
                <a:spcPct val="100000"/>
              </a:lnSpc>
              <a:spcBef>
                <a:spcPts val="0"/>
              </a:spcBef>
              <a:spcAft>
                <a:spcPts val="0"/>
              </a:spcAft>
              <a:buSzPts val="4000"/>
              <a:buFont typeface="Times New Roman"/>
              <a:buChar char="●"/>
            </a:pPr>
            <a:r>
              <a:rPr lang="en-US" sz="4000">
                <a:latin typeface="Times New Roman"/>
                <a:ea typeface="Times New Roman"/>
                <a:cs typeface="Times New Roman"/>
                <a:sym typeface="Times New Roman"/>
              </a:rPr>
              <a:t>Enter Repository name and description</a:t>
            </a:r>
            <a:endParaRPr sz="4000">
              <a:latin typeface="Times New Roman"/>
              <a:ea typeface="Times New Roman"/>
              <a:cs typeface="Times New Roman"/>
              <a:sym typeface="Times New Roman"/>
            </a:endParaRPr>
          </a:p>
          <a:p>
            <a:pPr indent="0" lvl="0" marL="457200" rtl="0" algn="l">
              <a:lnSpc>
                <a:spcPct val="100000"/>
              </a:lnSpc>
              <a:spcBef>
                <a:spcPts val="0"/>
              </a:spcBef>
              <a:spcAft>
                <a:spcPts val="0"/>
              </a:spcAft>
              <a:buSzPts val="2800"/>
              <a:buNone/>
            </a:pPr>
            <a:r>
              <a:t/>
            </a:r>
            <a:endParaRPr sz="4000">
              <a:latin typeface="Times New Roman"/>
              <a:ea typeface="Times New Roman"/>
              <a:cs typeface="Times New Roman"/>
              <a:sym typeface="Times New Roman"/>
            </a:endParaRPr>
          </a:p>
          <a:p>
            <a:pPr indent="-457200" lvl="0" marL="457200" rtl="0" algn="l">
              <a:lnSpc>
                <a:spcPct val="100000"/>
              </a:lnSpc>
              <a:spcBef>
                <a:spcPts val="0"/>
              </a:spcBef>
              <a:spcAft>
                <a:spcPts val="0"/>
              </a:spcAft>
              <a:buSzPts val="4000"/>
              <a:buFont typeface="Times New Roman"/>
              <a:buChar char="●"/>
            </a:pPr>
            <a:r>
              <a:rPr lang="en-US" sz="4000">
                <a:latin typeface="Times New Roman"/>
                <a:ea typeface="Times New Roman"/>
                <a:cs typeface="Times New Roman"/>
                <a:sym typeface="Times New Roman"/>
              </a:rPr>
              <a:t>choose access specifier (public / private)</a:t>
            </a:r>
            <a:endParaRPr sz="4000">
              <a:latin typeface="Times New Roman"/>
              <a:ea typeface="Times New Roman"/>
              <a:cs typeface="Times New Roman"/>
              <a:sym typeface="Times New Roman"/>
            </a:endParaRPr>
          </a:p>
          <a:p>
            <a:pPr indent="0" lvl="0" marL="457200" rtl="0" algn="l">
              <a:lnSpc>
                <a:spcPct val="100000"/>
              </a:lnSpc>
              <a:spcBef>
                <a:spcPts val="0"/>
              </a:spcBef>
              <a:spcAft>
                <a:spcPts val="0"/>
              </a:spcAft>
              <a:buSzPts val="2800"/>
              <a:buNone/>
            </a:pPr>
            <a:r>
              <a:t/>
            </a:r>
            <a:endParaRPr sz="4000">
              <a:latin typeface="Times New Roman"/>
              <a:ea typeface="Times New Roman"/>
              <a:cs typeface="Times New Roman"/>
              <a:sym typeface="Times New Roman"/>
            </a:endParaRPr>
          </a:p>
          <a:p>
            <a:pPr indent="-457200" lvl="0" marL="457200" rtl="0" algn="l">
              <a:lnSpc>
                <a:spcPct val="100000"/>
              </a:lnSpc>
              <a:spcBef>
                <a:spcPts val="0"/>
              </a:spcBef>
              <a:spcAft>
                <a:spcPts val="0"/>
              </a:spcAft>
              <a:buSzPts val="4000"/>
              <a:buFont typeface="Times New Roman"/>
              <a:buChar char="●"/>
            </a:pPr>
            <a:r>
              <a:rPr lang="en-US" sz="4000">
                <a:latin typeface="Times New Roman"/>
                <a:ea typeface="Times New Roman"/>
                <a:cs typeface="Times New Roman"/>
                <a:sym typeface="Times New Roman"/>
              </a:rPr>
              <a:t>click on Create repository</a:t>
            </a:r>
            <a:endParaRPr sz="4000">
              <a:latin typeface="Times New Roman"/>
              <a:ea typeface="Times New Roman"/>
              <a:cs typeface="Times New Roman"/>
              <a:sym typeface="Times New Roman"/>
            </a:endParaRPr>
          </a:p>
          <a:p>
            <a:pPr indent="0" lvl="0" marL="457200" rtl="0" algn="l">
              <a:lnSpc>
                <a:spcPct val="100000"/>
              </a:lnSpc>
              <a:spcBef>
                <a:spcPts val="0"/>
              </a:spcBef>
              <a:spcAft>
                <a:spcPts val="0"/>
              </a:spcAft>
              <a:buSzPts val="2800"/>
              <a:buNone/>
            </a:pPr>
            <a:r>
              <a:t/>
            </a:r>
            <a:endParaRPr sz="4000">
              <a:latin typeface="Times New Roman"/>
              <a:ea typeface="Times New Roman"/>
              <a:cs typeface="Times New Roman"/>
              <a:sym typeface="Times New Roman"/>
            </a:endParaRPr>
          </a:p>
          <a:p>
            <a:pPr indent="-457200" lvl="0" marL="457200" rtl="0" algn="l">
              <a:lnSpc>
                <a:spcPct val="100000"/>
              </a:lnSpc>
              <a:spcBef>
                <a:spcPts val="0"/>
              </a:spcBef>
              <a:spcAft>
                <a:spcPts val="0"/>
              </a:spcAft>
              <a:buSzPts val="4000"/>
              <a:buFont typeface="Times New Roman"/>
              <a:buChar char="●"/>
            </a:pPr>
            <a:r>
              <a:rPr lang="en-US" sz="4000">
                <a:latin typeface="Times New Roman"/>
                <a:ea typeface="Times New Roman"/>
                <a:cs typeface="Times New Roman"/>
                <a:sym typeface="Times New Roman"/>
              </a:rPr>
              <a:t>open terminal  in the local repository </a:t>
            </a:r>
            <a:endParaRPr sz="4000">
              <a:latin typeface="Times New Roman"/>
              <a:ea typeface="Times New Roman"/>
              <a:cs typeface="Times New Roman"/>
              <a:sym typeface="Times New Roman"/>
            </a:endParaRPr>
          </a:p>
          <a:p>
            <a:pPr indent="0" lvl="0" marL="457200" rtl="0" algn="l">
              <a:lnSpc>
                <a:spcPct val="100000"/>
              </a:lnSpc>
              <a:spcBef>
                <a:spcPts val="0"/>
              </a:spcBef>
              <a:spcAft>
                <a:spcPts val="0"/>
              </a:spcAft>
              <a:buSzPts val="2800"/>
              <a:buNone/>
            </a:pPr>
            <a:r>
              <a:rPr lang="en-US" sz="4000">
                <a:solidFill>
                  <a:srgbClr val="12589D"/>
                </a:solidFill>
                <a:latin typeface="Times New Roman"/>
                <a:ea typeface="Times New Roman"/>
                <a:cs typeface="Times New Roman"/>
                <a:sym typeface="Times New Roman"/>
              </a:rPr>
              <a:t>	git remote add origin https://github.com/lkknoldus/lokesh</a:t>
            </a:r>
            <a:endParaRPr sz="4000">
              <a:solidFill>
                <a:srgbClr val="12589D"/>
              </a:solidFill>
              <a:latin typeface="Times New Roman"/>
              <a:ea typeface="Times New Roman"/>
              <a:cs typeface="Times New Roman"/>
              <a:sym typeface="Times New Roman"/>
            </a:endParaRPr>
          </a:p>
          <a:p>
            <a:pPr indent="-457200" lvl="0" marL="457200" rtl="0" algn="l">
              <a:lnSpc>
                <a:spcPct val="100000"/>
              </a:lnSpc>
              <a:spcBef>
                <a:spcPts val="0"/>
              </a:spcBef>
              <a:spcAft>
                <a:spcPts val="0"/>
              </a:spcAft>
              <a:buSzPts val="4000"/>
              <a:buFont typeface="Times New Roman"/>
              <a:buChar char="●"/>
            </a:pPr>
            <a:r>
              <a:rPr lang="en-US" sz="4000">
                <a:latin typeface="Times New Roman"/>
                <a:ea typeface="Times New Roman"/>
                <a:cs typeface="Times New Roman"/>
                <a:sym typeface="Times New Roman"/>
              </a:rPr>
              <a:t>check all variable address</a:t>
            </a:r>
            <a:endParaRPr sz="4000">
              <a:latin typeface="Times New Roman"/>
              <a:ea typeface="Times New Roman"/>
              <a:cs typeface="Times New Roman"/>
              <a:sym typeface="Times New Roman"/>
            </a:endParaRPr>
          </a:p>
          <a:p>
            <a:pPr indent="0" lvl="0" marL="457200" rtl="0" algn="l">
              <a:lnSpc>
                <a:spcPct val="100000"/>
              </a:lnSpc>
              <a:spcBef>
                <a:spcPts val="0"/>
              </a:spcBef>
              <a:spcAft>
                <a:spcPts val="0"/>
              </a:spcAft>
              <a:buSzPts val="2800"/>
              <a:buNone/>
            </a:pPr>
            <a:r>
              <a:rPr lang="en-US" sz="4000">
                <a:solidFill>
                  <a:srgbClr val="12589D"/>
                </a:solidFill>
                <a:latin typeface="Times New Roman"/>
                <a:ea typeface="Times New Roman"/>
                <a:cs typeface="Times New Roman"/>
                <a:sym typeface="Times New Roman"/>
              </a:rPr>
              <a:t>	git remote</a:t>
            </a:r>
            <a:endParaRPr sz="4000">
              <a:solidFill>
                <a:srgbClr val="12589D"/>
              </a:solidFill>
              <a:latin typeface="Times New Roman"/>
              <a:ea typeface="Times New Roman"/>
              <a:cs typeface="Times New Roman"/>
              <a:sym typeface="Times New Roman"/>
            </a:endParaRPr>
          </a:p>
          <a:p>
            <a:pPr indent="-457200" lvl="0" marL="457200" rtl="0" algn="l">
              <a:lnSpc>
                <a:spcPct val="100000"/>
              </a:lnSpc>
              <a:spcBef>
                <a:spcPts val="0"/>
              </a:spcBef>
              <a:spcAft>
                <a:spcPts val="0"/>
              </a:spcAft>
              <a:buSzPts val="4000"/>
              <a:buFont typeface="Times New Roman"/>
              <a:buChar char="●"/>
            </a:pPr>
            <a:r>
              <a:rPr lang="en-US" sz="4000">
                <a:latin typeface="Times New Roman"/>
                <a:ea typeface="Times New Roman"/>
                <a:cs typeface="Times New Roman"/>
                <a:sym typeface="Times New Roman"/>
              </a:rPr>
              <a:t>push repos on remote repository</a:t>
            </a:r>
            <a:endParaRPr sz="4000">
              <a:latin typeface="Times New Roman"/>
              <a:ea typeface="Times New Roman"/>
              <a:cs typeface="Times New Roman"/>
              <a:sym typeface="Times New Roman"/>
            </a:endParaRPr>
          </a:p>
          <a:p>
            <a:pPr indent="0" lvl="0" marL="457200" rtl="0" algn="l">
              <a:lnSpc>
                <a:spcPct val="100000"/>
              </a:lnSpc>
              <a:spcBef>
                <a:spcPts val="0"/>
              </a:spcBef>
              <a:spcAft>
                <a:spcPts val="0"/>
              </a:spcAft>
              <a:buSzPts val="2800"/>
              <a:buNone/>
            </a:pPr>
            <a:r>
              <a:rPr lang="en-US" sz="4000">
                <a:solidFill>
                  <a:srgbClr val="12589D"/>
                </a:solidFill>
                <a:latin typeface="Times New Roman"/>
                <a:ea typeface="Times New Roman"/>
                <a:cs typeface="Times New Roman"/>
                <a:sym typeface="Times New Roman"/>
              </a:rPr>
              <a:t>	git push origin master</a:t>
            </a:r>
            <a:endParaRPr sz="4000">
              <a:solidFill>
                <a:srgbClr val="12589D"/>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8"/>
          <p:cNvSpPr txBox="1"/>
          <p:nvPr>
            <p:ph idx="1" type="body"/>
          </p:nvPr>
        </p:nvSpPr>
        <p:spPr>
          <a:xfrm>
            <a:off x="1676400" y="1855512"/>
            <a:ext cx="21031199" cy="4446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2800"/>
              <a:buNone/>
            </a:pPr>
            <a:r>
              <a:t/>
            </a:r>
            <a:endParaRPr/>
          </a:p>
        </p:txBody>
      </p:sp>
      <p:pic>
        <p:nvPicPr>
          <p:cNvPr id="236" name="Google Shape;236;p18"/>
          <p:cNvPicPr preferRelativeResize="0"/>
          <p:nvPr/>
        </p:nvPicPr>
        <p:blipFill rotWithShape="1">
          <a:blip r:embed="rId3">
            <a:alphaModFix/>
          </a:blip>
          <a:srcRect b="10746" l="26956" r="18714" t="13357"/>
          <a:stretch/>
        </p:blipFill>
        <p:spPr>
          <a:xfrm>
            <a:off x="1676400" y="2510700"/>
            <a:ext cx="21031200" cy="10062300"/>
          </a:xfrm>
          <a:prstGeom prst="rect">
            <a:avLst/>
          </a:prstGeom>
          <a:noFill/>
          <a:ln>
            <a:noFill/>
          </a:ln>
        </p:spPr>
      </p:pic>
      <p:sp>
        <p:nvSpPr>
          <p:cNvPr id="237" name="Google Shape;237;p18"/>
          <p:cNvSpPr txBox="1"/>
          <p:nvPr/>
        </p:nvSpPr>
        <p:spPr>
          <a:xfrm>
            <a:off x="12831525" y="8344350"/>
            <a:ext cx="18810599" cy="2194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e59a681a69_0_0"/>
          <p:cNvSpPr txBox="1"/>
          <p:nvPr>
            <p:ph type="title"/>
          </p:nvPr>
        </p:nvSpPr>
        <p:spPr>
          <a:xfrm>
            <a:off x="1676400" y="663803"/>
            <a:ext cx="21031200" cy="11631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US" sz="4000"/>
              <a:t>pushing data to remote repository</a:t>
            </a:r>
            <a:endParaRPr sz="4000"/>
          </a:p>
        </p:txBody>
      </p:sp>
      <p:pic>
        <p:nvPicPr>
          <p:cNvPr id="244" name="Google Shape;244;ge59a681a69_0_0"/>
          <p:cNvPicPr preferRelativeResize="0"/>
          <p:nvPr/>
        </p:nvPicPr>
        <p:blipFill rotWithShape="1">
          <a:blip r:embed="rId3">
            <a:alphaModFix/>
          </a:blip>
          <a:srcRect b="16274" l="14392" r="30122" t="9481"/>
          <a:stretch/>
        </p:blipFill>
        <p:spPr>
          <a:xfrm>
            <a:off x="1676400" y="2699000"/>
            <a:ext cx="21031199" cy="98739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
          <p:cNvSpPr txBox="1"/>
          <p:nvPr/>
        </p:nvSpPr>
        <p:spPr>
          <a:xfrm>
            <a:off x="1004678" y="1087655"/>
            <a:ext cx="7837500" cy="744900"/>
          </a:xfrm>
          <a:prstGeom prst="rect">
            <a:avLst/>
          </a:prstGeom>
          <a:noFill/>
          <a:ln>
            <a:noFill/>
          </a:ln>
        </p:spPr>
        <p:txBody>
          <a:bodyPr anchorCtr="0" anchor="t" bIns="91400" lIns="182850" spcFirstLastPara="1" rIns="182850" wrap="square" tIns="91400">
            <a:noAutofit/>
          </a:bodyPr>
          <a:lstStyle/>
          <a:p>
            <a:pPr indent="0" lvl="0" marL="0" marR="0" rtl="0" algn="l">
              <a:lnSpc>
                <a:spcPct val="130000"/>
              </a:lnSpc>
              <a:spcBef>
                <a:spcPts val="0"/>
              </a:spcBef>
              <a:spcAft>
                <a:spcPts val="0"/>
              </a:spcAft>
              <a:buClr>
                <a:srgbClr val="000000"/>
              </a:buClr>
              <a:buSzPts val="2800"/>
              <a:buFont typeface="Arial"/>
              <a:buNone/>
            </a:pPr>
            <a:r>
              <a:t/>
            </a:r>
            <a:endParaRPr b="0" i="0" sz="2800" u="none" cap="none" strike="noStrike">
              <a:solidFill>
                <a:schemeClr val="accent1"/>
              </a:solidFill>
              <a:latin typeface="Source Sans Pro"/>
              <a:ea typeface="Source Sans Pro"/>
              <a:cs typeface="Source Sans Pro"/>
              <a:sym typeface="Source Sans Pro"/>
            </a:endParaRPr>
          </a:p>
        </p:txBody>
      </p:sp>
      <p:sp>
        <p:nvSpPr>
          <p:cNvPr id="110" name="Google Shape;110;p2"/>
          <p:cNvSpPr txBox="1"/>
          <p:nvPr/>
        </p:nvSpPr>
        <p:spPr>
          <a:xfrm>
            <a:off x="1004675" y="1548550"/>
            <a:ext cx="11146500" cy="1954500"/>
          </a:xfrm>
          <a:prstGeom prst="rect">
            <a:avLst/>
          </a:prstGeom>
          <a:noFill/>
          <a:ln>
            <a:noFill/>
          </a:ln>
        </p:spPr>
        <p:txBody>
          <a:bodyPr anchorCtr="0" anchor="t" bIns="91400" lIns="182850" spcFirstLastPara="1" rIns="182850" wrap="square" tIns="914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000000"/>
                </a:solidFill>
                <a:latin typeface="Times New Roman"/>
                <a:ea typeface="Times New Roman"/>
                <a:cs typeface="Times New Roman"/>
                <a:sym typeface="Times New Roman"/>
              </a:rPr>
              <a:t>Task </a:t>
            </a:r>
            <a:endParaRPr b="0" i="0" sz="8000" u="none" cap="none" strike="noStrike">
              <a:solidFill>
                <a:srgbClr val="000000"/>
              </a:solidFill>
              <a:latin typeface="Times New Roman"/>
              <a:ea typeface="Times New Roman"/>
              <a:cs typeface="Times New Roman"/>
              <a:sym typeface="Times New Roman"/>
            </a:endParaRPr>
          </a:p>
        </p:txBody>
      </p:sp>
      <p:sp>
        <p:nvSpPr>
          <p:cNvPr id="111" name="Google Shape;111;p2"/>
          <p:cNvSpPr/>
          <p:nvPr/>
        </p:nvSpPr>
        <p:spPr>
          <a:xfrm>
            <a:off x="7533938" y="7302675"/>
            <a:ext cx="558600" cy="558600"/>
          </a:xfrm>
          <a:custGeom>
            <a:rect b="b" l="l" r="r" t="t"/>
            <a:pathLst>
              <a:path extrusionOk="0" h="120000" w="12000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chemeClr val="lt1"/>
          </a:solidFill>
          <a:ln>
            <a:noFill/>
          </a:ln>
        </p:spPr>
        <p:txBody>
          <a:bodyPr anchorCtr="0" anchor="ctr" bIns="38050" lIns="38050" spcFirstLastPara="1" rIns="38050" wrap="square" tIns="38050">
            <a:noAutofit/>
          </a:bodyPr>
          <a:lstStyle/>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chemeClr val="dk1"/>
              </a:solidFill>
              <a:latin typeface="Source Sans Pro"/>
              <a:ea typeface="Source Sans Pro"/>
              <a:cs typeface="Source Sans Pro"/>
              <a:sym typeface="Source Sans Pro"/>
            </a:endParaRPr>
          </a:p>
        </p:txBody>
      </p:sp>
      <p:pic>
        <p:nvPicPr>
          <p:cNvPr id="112" name="Google Shape;112;p2"/>
          <p:cNvPicPr preferRelativeResize="0"/>
          <p:nvPr/>
        </p:nvPicPr>
        <p:blipFill rotWithShape="1">
          <a:blip r:embed="rId3">
            <a:alphaModFix/>
          </a:blip>
          <a:srcRect b="0" l="0" r="0" t="0"/>
          <a:stretch/>
        </p:blipFill>
        <p:spPr>
          <a:xfrm>
            <a:off x="1402913" y="9610722"/>
            <a:ext cx="744900" cy="744900"/>
          </a:xfrm>
          <a:prstGeom prst="rect">
            <a:avLst/>
          </a:prstGeom>
          <a:noFill/>
          <a:ln>
            <a:noFill/>
          </a:ln>
        </p:spPr>
      </p:pic>
      <p:pic>
        <p:nvPicPr>
          <p:cNvPr id="113" name="Google Shape;113;p2"/>
          <p:cNvPicPr preferRelativeResize="0"/>
          <p:nvPr/>
        </p:nvPicPr>
        <p:blipFill rotWithShape="1">
          <a:blip r:embed="rId4">
            <a:alphaModFix/>
          </a:blip>
          <a:srcRect b="0" l="0" r="0" t="0"/>
          <a:stretch/>
        </p:blipFill>
        <p:spPr>
          <a:xfrm>
            <a:off x="7473111" y="9590133"/>
            <a:ext cx="744900" cy="744900"/>
          </a:xfrm>
          <a:prstGeom prst="rect">
            <a:avLst/>
          </a:prstGeom>
          <a:noFill/>
          <a:ln>
            <a:noFill/>
          </a:ln>
        </p:spPr>
      </p:pic>
      <p:pic>
        <p:nvPicPr>
          <p:cNvPr id="114" name="Google Shape;114;p2"/>
          <p:cNvPicPr preferRelativeResize="0"/>
          <p:nvPr/>
        </p:nvPicPr>
        <p:blipFill rotWithShape="1">
          <a:blip r:embed="rId5">
            <a:alphaModFix/>
          </a:blip>
          <a:srcRect b="14964" l="11407" r="9863" t="0"/>
          <a:stretch/>
        </p:blipFill>
        <p:spPr>
          <a:xfrm>
            <a:off x="13543275" y="2140675"/>
            <a:ext cx="9721425" cy="10482375"/>
          </a:xfrm>
          <a:prstGeom prst="rect">
            <a:avLst/>
          </a:prstGeom>
          <a:noFill/>
          <a:ln>
            <a:noFill/>
          </a:ln>
        </p:spPr>
      </p:pic>
      <p:pic>
        <p:nvPicPr>
          <p:cNvPr id="115" name="Google Shape;115;p2"/>
          <p:cNvPicPr preferRelativeResize="0"/>
          <p:nvPr/>
        </p:nvPicPr>
        <p:blipFill rotWithShape="1">
          <a:blip r:embed="rId6">
            <a:alphaModFix/>
          </a:blip>
          <a:srcRect b="0" l="0" r="0" t="0"/>
          <a:stretch/>
        </p:blipFill>
        <p:spPr>
          <a:xfrm>
            <a:off x="1384685" y="4996416"/>
            <a:ext cx="744900" cy="744900"/>
          </a:xfrm>
          <a:prstGeom prst="rect">
            <a:avLst/>
          </a:prstGeom>
          <a:noFill/>
          <a:ln>
            <a:noFill/>
          </a:ln>
        </p:spPr>
      </p:pic>
      <p:pic>
        <p:nvPicPr>
          <p:cNvPr id="116" name="Google Shape;116;p2"/>
          <p:cNvPicPr preferRelativeResize="0"/>
          <p:nvPr/>
        </p:nvPicPr>
        <p:blipFill rotWithShape="1">
          <a:blip r:embed="rId7">
            <a:alphaModFix/>
          </a:blip>
          <a:srcRect b="0" l="0" r="0" t="0"/>
          <a:stretch/>
        </p:blipFill>
        <p:spPr>
          <a:xfrm>
            <a:off x="7440800" y="5030413"/>
            <a:ext cx="744900" cy="744900"/>
          </a:xfrm>
          <a:prstGeom prst="rect">
            <a:avLst/>
          </a:prstGeom>
          <a:noFill/>
          <a:ln>
            <a:noFill/>
          </a:ln>
        </p:spPr>
      </p:pic>
      <p:sp>
        <p:nvSpPr>
          <p:cNvPr id="117" name="Google Shape;117;p2"/>
          <p:cNvSpPr txBox="1"/>
          <p:nvPr/>
        </p:nvSpPr>
        <p:spPr>
          <a:xfrm>
            <a:off x="1254700" y="3585050"/>
            <a:ext cx="11844300" cy="7748400"/>
          </a:xfrm>
          <a:prstGeom prst="rect">
            <a:avLst/>
          </a:prstGeom>
          <a:noFill/>
          <a:ln>
            <a:noFill/>
          </a:ln>
        </p:spPr>
        <p:txBody>
          <a:bodyPr anchorCtr="0" anchor="t" bIns="91425" lIns="91425" spcFirstLastPara="1" rIns="91425" wrap="square" tIns="91425">
            <a:spAutoFit/>
          </a:bodyPr>
          <a:lstStyle/>
          <a:p>
            <a:pPr indent="-457200" lvl="0" marL="457200" marR="0" rtl="0" algn="l">
              <a:lnSpc>
                <a:spcPct val="115000"/>
              </a:lnSpc>
              <a:spcBef>
                <a:spcPts val="0"/>
              </a:spcBef>
              <a:spcAft>
                <a:spcPts val="0"/>
              </a:spcAft>
              <a:buClr>
                <a:srgbClr val="000000"/>
              </a:buClr>
              <a:buSzPts val="3600"/>
              <a:buFont typeface="Times New Roman"/>
              <a:buChar char="●"/>
            </a:pPr>
            <a:r>
              <a:rPr b="0" i="0" lang="en-US" sz="3600" u="none" cap="none" strike="noStrike">
                <a:solidFill>
                  <a:srgbClr val="000000"/>
                </a:solidFill>
                <a:latin typeface="Times New Roman"/>
                <a:ea typeface="Times New Roman"/>
                <a:cs typeface="Times New Roman"/>
                <a:sym typeface="Times New Roman"/>
              </a:rPr>
              <a:t>Create and collaborate on a new empty repository on GitHub.</a:t>
            </a:r>
            <a:endParaRPr b="0" i="0" sz="3600" u="none" cap="none" strike="noStrike">
              <a:solidFill>
                <a:srgbClr val="000000"/>
              </a:solidFill>
              <a:latin typeface="Times New Roman"/>
              <a:ea typeface="Times New Roman"/>
              <a:cs typeface="Times New Roman"/>
              <a:sym typeface="Times New Roman"/>
            </a:endParaRPr>
          </a:p>
          <a:p>
            <a:pPr indent="0" lvl="0" marL="457200" marR="0" rtl="0" algn="l">
              <a:lnSpc>
                <a:spcPct val="115000"/>
              </a:lnSpc>
              <a:spcBef>
                <a:spcPts val="0"/>
              </a:spcBef>
              <a:spcAft>
                <a:spcPts val="0"/>
              </a:spcAft>
              <a:buClr>
                <a:srgbClr val="000000"/>
              </a:buClr>
              <a:buSzPts val="3600"/>
              <a:buFont typeface="Arial"/>
              <a:buNone/>
            </a:pPr>
            <a:r>
              <a:t/>
            </a:r>
            <a:endParaRPr b="0" i="0" sz="3600" u="none" cap="none" strike="noStrike">
              <a:solidFill>
                <a:srgbClr val="000000"/>
              </a:solidFill>
              <a:latin typeface="Times New Roman"/>
              <a:ea typeface="Times New Roman"/>
              <a:cs typeface="Times New Roman"/>
              <a:sym typeface="Times New Roman"/>
            </a:endParaRPr>
          </a:p>
          <a:p>
            <a:pPr indent="-457200" lvl="0" marL="457200" marR="0" rtl="0" algn="l">
              <a:lnSpc>
                <a:spcPct val="115000"/>
              </a:lnSpc>
              <a:spcBef>
                <a:spcPts val="0"/>
              </a:spcBef>
              <a:spcAft>
                <a:spcPts val="0"/>
              </a:spcAft>
              <a:buClr>
                <a:srgbClr val="000000"/>
              </a:buClr>
              <a:buSzPts val="3600"/>
              <a:buFont typeface="Times New Roman"/>
              <a:buChar char="●"/>
            </a:pPr>
            <a:r>
              <a:rPr b="0" i="0" lang="en-US" sz="3600" u="none" cap="none" strike="noStrike">
                <a:solidFill>
                  <a:srgbClr val="000000"/>
                </a:solidFill>
                <a:latin typeface="Times New Roman"/>
                <a:ea typeface="Times New Roman"/>
                <a:cs typeface="Times New Roman"/>
                <a:sym typeface="Times New Roman"/>
              </a:rPr>
              <a:t>Each member should make one commit each.</a:t>
            </a:r>
            <a:endParaRPr b="0" i="0" sz="3600" u="none" cap="none" strike="noStrike">
              <a:solidFill>
                <a:srgbClr val="000000"/>
              </a:solidFill>
              <a:latin typeface="Times New Roman"/>
              <a:ea typeface="Times New Roman"/>
              <a:cs typeface="Times New Roman"/>
              <a:sym typeface="Times New Roman"/>
            </a:endParaRPr>
          </a:p>
          <a:p>
            <a:pPr indent="0" lvl="0" marL="457200" marR="0" rtl="0" algn="l">
              <a:lnSpc>
                <a:spcPct val="115000"/>
              </a:lnSpc>
              <a:spcBef>
                <a:spcPts val="0"/>
              </a:spcBef>
              <a:spcAft>
                <a:spcPts val="0"/>
              </a:spcAft>
              <a:buClr>
                <a:srgbClr val="000000"/>
              </a:buClr>
              <a:buSzPts val="3600"/>
              <a:buFont typeface="Arial"/>
              <a:buNone/>
            </a:pPr>
            <a:r>
              <a:t/>
            </a:r>
            <a:endParaRPr b="0" i="0" sz="3600" u="none" cap="none" strike="noStrike">
              <a:solidFill>
                <a:srgbClr val="000000"/>
              </a:solidFill>
              <a:latin typeface="Times New Roman"/>
              <a:ea typeface="Times New Roman"/>
              <a:cs typeface="Times New Roman"/>
              <a:sym typeface="Times New Roman"/>
            </a:endParaRPr>
          </a:p>
          <a:p>
            <a:pPr indent="-457200" lvl="0" marL="457200" marR="0" rtl="0" algn="l">
              <a:lnSpc>
                <a:spcPct val="115000"/>
              </a:lnSpc>
              <a:spcBef>
                <a:spcPts val="0"/>
              </a:spcBef>
              <a:spcAft>
                <a:spcPts val="0"/>
              </a:spcAft>
              <a:buClr>
                <a:srgbClr val="000000"/>
              </a:buClr>
              <a:buSzPts val="3600"/>
              <a:buFont typeface="Times New Roman"/>
              <a:buChar char="●"/>
            </a:pPr>
            <a:r>
              <a:rPr b="0" i="0" lang="en-US" sz="3600" u="none" cap="none" strike="noStrike">
                <a:solidFill>
                  <a:srgbClr val="000000"/>
                </a:solidFill>
                <a:latin typeface="Times New Roman"/>
                <a:ea typeface="Times New Roman"/>
                <a:cs typeface="Times New Roman"/>
                <a:sym typeface="Times New Roman"/>
              </a:rPr>
              <a:t>This group needs to learn and discuss on the following topic - </a:t>
            </a:r>
            <a:r>
              <a:rPr b="1" i="0" lang="en-US" sz="3600" u="sng" cap="none" strike="noStrike">
                <a:solidFill>
                  <a:srgbClr val="000000"/>
                </a:solidFill>
                <a:latin typeface="Times New Roman"/>
                <a:ea typeface="Times New Roman"/>
                <a:cs typeface="Times New Roman"/>
                <a:sym typeface="Times New Roman"/>
              </a:rPr>
              <a:t>branch</a:t>
            </a:r>
            <a:endParaRPr b="1" i="0" sz="3600" u="sng" cap="none" strike="noStrike">
              <a:solidFill>
                <a:srgbClr val="000000"/>
              </a:solidFill>
              <a:latin typeface="Times New Roman"/>
              <a:ea typeface="Times New Roman"/>
              <a:cs typeface="Times New Roman"/>
              <a:sym typeface="Times New Roman"/>
            </a:endParaRPr>
          </a:p>
          <a:p>
            <a:pPr indent="0" lvl="0" marL="457200" marR="0" rtl="0" algn="l">
              <a:lnSpc>
                <a:spcPct val="115000"/>
              </a:lnSpc>
              <a:spcBef>
                <a:spcPts val="0"/>
              </a:spcBef>
              <a:spcAft>
                <a:spcPts val="0"/>
              </a:spcAft>
              <a:buClr>
                <a:srgbClr val="000000"/>
              </a:buClr>
              <a:buSzPts val="3600"/>
              <a:buFont typeface="Arial"/>
              <a:buNone/>
            </a:pPr>
            <a:r>
              <a:t/>
            </a:r>
            <a:endParaRPr b="0" i="0" sz="3600" u="none" cap="none" strike="noStrike">
              <a:solidFill>
                <a:srgbClr val="000000"/>
              </a:solidFill>
              <a:latin typeface="Times New Roman"/>
              <a:ea typeface="Times New Roman"/>
              <a:cs typeface="Times New Roman"/>
              <a:sym typeface="Times New Roman"/>
            </a:endParaRPr>
          </a:p>
          <a:p>
            <a:pPr indent="-457200" lvl="0" marL="457200" marR="0" rtl="0" algn="l">
              <a:lnSpc>
                <a:spcPct val="115000"/>
              </a:lnSpc>
              <a:spcBef>
                <a:spcPts val="0"/>
              </a:spcBef>
              <a:spcAft>
                <a:spcPts val="0"/>
              </a:spcAft>
              <a:buClr>
                <a:srgbClr val="000000"/>
              </a:buClr>
              <a:buSzPts val="3600"/>
              <a:buFont typeface="Times New Roman"/>
              <a:buChar char="●"/>
            </a:pPr>
            <a:r>
              <a:rPr b="0" i="0" lang="en-US" sz="3600" u="none" cap="none" strike="noStrike">
                <a:solidFill>
                  <a:srgbClr val="000000"/>
                </a:solidFill>
                <a:latin typeface="Times New Roman"/>
                <a:ea typeface="Times New Roman"/>
                <a:cs typeface="Times New Roman"/>
                <a:sym typeface="Times New Roman"/>
              </a:rPr>
              <a:t>You need to push the slides or the doc you create to this repository.</a:t>
            </a:r>
            <a:endParaRPr b="0" i="0" sz="3600" u="none" cap="none" strike="noStrike">
              <a:solidFill>
                <a:srgbClr val="000000"/>
              </a:solidFill>
              <a:latin typeface="Times New Roman"/>
              <a:ea typeface="Times New Roman"/>
              <a:cs typeface="Times New Roman"/>
              <a:sym typeface="Times New Roman"/>
            </a:endParaRPr>
          </a:p>
          <a:p>
            <a:pPr indent="0" lvl="0" marL="457200" marR="0" rtl="0" algn="l">
              <a:lnSpc>
                <a:spcPct val="115000"/>
              </a:lnSpc>
              <a:spcBef>
                <a:spcPts val="0"/>
              </a:spcBef>
              <a:spcAft>
                <a:spcPts val="0"/>
              </a:spcAft>
              <a:buClr>
                <a:srgbClr val="000000"/>
              </a:buClr>
              <a:buSzPts val="3600"/>
              <a:buFont typeface="Arial"/>
              <a:buNone/>
            </a:pPr>
            <a:r>
              <a:t/>
            </a:r>
            <a:endParaRPr b="0" i="0" sz="3600" u="none" cap="none" strike="noStrike">
              <a:solidFill>
                <a:srgbClr val="000000"/>
              </a:solidFill>
              <a:latin typeface="Times New Roman"/>
              <a:ea typeface="Times New Roman"/>
              <a:cs typeface="Times New Roman"/>
              <a:sym typeface="Times New Roman"/>
            </a:endParaRPr>
          </a:p>
          <a:p>
            <a:pPr indent="-457200" lvl="0" marL="457200" marR="0" rtl="0" algn="l">
              <a:lnSpc>
                <a:spcPct val="115000"/>
              </a:lnSpc>
              <a:spcBef>
                <a:spcPts val="0"/>
              </a:spcBef>
              <a:spcAft>
                <a:spcPts val="0"/>
              </a:spcAft>
              <a:buClr>
                <a:srgbClr val="000000"/>
              </a:buClr>
              <a:buSzPts val="3600"/>
              <a:buFont typeface="Times New Roman"/>
              <a:buChar char="●"/>
            </a:pPr>
            <a:r>
              <a:rPr b="0" i="0" lang="en-US" sz="3600" u="none" cap="none" strike="noStrike">
                <a:solidFill>
                  <a:srgbClr val="000000"/>
                </a:solidFill>
                <a:latin typeface="Times New Roman"/>
                <a:ea typeface="Times New Roman"/>
                <a:cs typeface="Times New Roman"/>
                <a:sym typeface="Times New Roman"/>
              </a:rPr>
              <a:t>Share it with the other class members.</a:t>
            </a:r>
            <a:endParaRPr b="0" i="0" sz="3600" u="none" cap="none" strike="noStrike">
              <a:solidFill>
                <a:srgbClr val="000000"/>
              </a:solidFill>
              <a:latin typeface="Times New Roman"/>
              <a:ea typeface="Times New Roman"/>
              <a:cs typeface="Times New Roman"/>
              <a:sym typeface="Times New Roman"/>
            </a:endParaRP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109"/>
                                        </p:tgtEl>
                                        <p:attrNameLst>
                                          <p:attrName>style.visibility</p:attrName>
                                        </p:attrNameLst>
                                      </p:cBhvr>
                                      <p:to>
                                        <p:strVal val="visible"/>
                                      </p:to>
                                    </p:set>
                                    <p:anim calcmode="lin" valueType="num">
                                      <p:cBhvr additive="base">
                                        <p:cTn dur="500"/>
                                        <p:tgtEl>
                                          <p:spTgt spid="10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110"/>
                                        </p:tgtEl>
                                        <p:attrNameLst>
                                          <p:attrName>style.visibility</p:attrName>
                                        </p:attrNameLst>
                                      </p:cBhvr>
                                      <p:to>
                                        <p:strVal val="visible"/>
                                      </p:to>
                                    </p:set>
                                    <p:anim calcmode="lin" valueType="num">
                                      <p:cBhvr additive="base">
                                        <p:cTn dur="500"/>
                                        <p:tgtEl>
                                          <p:spTgt spid="11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e59a681a69_0_7"/>
          <p:cNvSpPr txBox="1"/>
          <p:nvPr>
            <p:ph type="title"/>
          </p:nvPr>
        </p:nvSpPr>
        <p:spPr>
          <a:xfrm>
            <a:off x="1676400" y="663803"/>
            <a:ext cx="21031200" cy="11631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t/>
            </a:r>
            <a:endParaRPr/>
          </a:p>
        </p:txBody>
      </p:sp>
      <p:sp>
        <p:nvSpPr>
          <p:cNvPr id="251" name="Google Shape;251;ge59a681a69_0_7"/>
          <p:cNvSpPr txBox="1"/>
          <p:nvPr>
            <p:ph idx="1" type="body"/>
          </p:nvPr>
        </p:nvSpPr>
        <p:spPr>
          <a:xfrm>
            <a:off x="1676400" y="1855512"/>
            <a:ext cx="21031200" cy="4446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t/>
            </a:r>
            <a:endParaRPr/>
          </a:p>
        </p:txBody>
      </p:sp>
      <p:pic>
        <p:nvPicPr>
          <p:cNvPr id="252" name="Google Shape;252;ge59a681a69_0_7"/>
          <p:cNvPicPr preferRelativeResize="0"/>
          <p:nvPr/>
        </p:nvPicPr>
        <p:blipFill>
          <a:blip r:embed="rId3">
            <a:alphaModFix/>
          </a:blip>
          <a:stretch>
            <a:fillRect/>
          </a:stretch>
        </p:blipFill>
        <p:spPr>
          <a:xfrm>
            <a:off x="1676400" y="2590000"/>
            <a:ext cx="21031199" cy="9983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e59a681a69_0_14"/>
          <p:cNvSpPr txBox="1"/>
          <p:nvPr>
            <p:ph type="title"/>
          </p:nvPr>
        </p:nvSpPr>
        <p:spPr>
          <a:xfrm>
            <a:off x="1676400" y="663803"/>
            <a:ext cx="21031200" cy="11631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t/>
            </a:r>
            <a:endParaRPr/>
          </a:p>
        </p:txBody>
      </p:sp>
      <p:sp>
        <p:nvSpPr>
          <p:cNvPr id="259" name="Google Shape;259;ge59a681a69_0_14"/>
          <p:cNvSpPr txBox="1"/>
          <p:nvPr>
            <p:ph idx="1" type="body"/>
          </p:nvPr>
        </p:nvSpPr>
        <p:spPr>
          <a:xfrm>
            <a:off x="1676400" y="1855512"/>
            <a:ext cx="21031200" cy="4446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t/>
            </a:r>
            <a:endParaRPr/>
          </a:p>
        </p:txBody>
      </p:sp>
      <p:pic>
        <p:nvPicPr>
          <p:cNvPr id="260" name="Google Shape;260;ge59a681a69_0_14"/>
          <p:cNvPicPr preferRelativeResize="0"/>
          <p:nvPr/>
        </p:nvPicPr>
        <p:blipFill>
          <a:blip r:embed="rId3">
            <a:alphaModFix/>
          </a:blip>
          <a:stretch>
            <a:fillRect/>
          </a:stretch>
        </p:blipFill>
        <p:spPr>
          <a:xfrm>
            <a:off x="1676400" y="2590000"/>
            <a:ext cx="21031199" cy="97342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9"/>
          <p:cNvSpPr txBox="1"/>
          <p:nvPr>
            <p:ph type="title"/>
          </p:nvPr>
        </p:nvSpPr>
        <p:spPr>
          <a:xfrm>
            <a:off x="1676400" y="663803"/>
            <a:ext cx="21031199" cy="1163100"/>
          </a:xfrm>
          <a:prstGeom prst="rect">
            <a:avLst/>
          </a:prstGeom>
          <a:noFill/>
          <a:ln>
            <a:noFill/>
          </a:ln>
        </p:spPr>
        <p:txBody>
          <a:bodyPr anchorCtr="0" anchor="t" bIns="0" lIns="0" spcFirstLastPara="1" rIns="0" wrap="square" tIns="0">
            <a:noAutofit/>
          </a:bodyPr>
          <a:lstStyle/>
          <a:p>
            <a:pPr indent="0" lvl="0" marL="0" rtl="0" algn="ctr">
              <a:lnSpc>
                <a:spcPct val="114286"/>
              </a:lnSpc>
              <a:spcBef>
                <a:spcPts val="0"/>
              </a:spcBef>
              <a:spcAft>
                <a:spcPts val="0"/>
              </a:spcAft>
              <a:buSzPts val="7400"/>
              <a:buNone/>
            </a:pPr>
            <a:r>
              <a:rPr lang="en-US" sz="11500">
                <a:highlight>
                  <a:schemeClr val="lt1"/>
                </a:highlight>
                <a:latin typeface="Times New Roman"/>
                <a:ea typeface="Times New Roman"/>
                <a:cs typeface="Times New Roman"/>
                <a:sym typeface="Times New Roman"/>
              </a:rPr>
              <a:t>Summary</a:t>
            </a:r>
            <a:endParaRPr sz="11500">
              <a:highlight>
                <a:schemeClr val="lt1"/>
              </a:highlight>
              <a:latin typeface="Times New Roman"/>
              <a:ea typeface="Times New Roman"/>
              <a:cs typeface="Times New Roman"/>
              <a:sym typeface="Times New Roman"/>
            </a:endParaRPr>
          </a:p>
          <a:p>
            <a:pPr indent="0" lvl="0" marL="0" rtl="0" algn="ctr">
              <a:lnSpc>
                <a:spcPct val="100000"/>
              </a:lnSpc>
              <a:spcBef>
                <a:spcPts val="2000"/>
              </a:spcBef>
              <a:spcAft>
                <a:spcPts val="0"/>
              </a:spcAft>
              <a:buSzPts val="7400"/>
              <a:buNone/>
            </a:pPr>
            <a:r>
              <a:t/>
            </a:r>
            <a:endParaRPr sz="4000">
              <a:highlight>
                <a:schemeClr val="lt2"/>
              </a:highlight>
              <a:latin typeface="Times New Roman"/>
              <a:ea typeface="Times New Roman"/>
              <a:cs typeface="Times New Roman"/>
              <a:sym typeface="Times New Roman"/>
            </a:endParaRPr>
          </a:p>
        </p:txBody>
      </p:sp>
      <p:sp>
        <p:nvSpPr>
          <p:cNvPr id="267" name="Google Shape;267;p19"/>
          <p:cNvSpPr txBox="1"/>
          <p:nvPr>
            <p:ph idx="1" type="body"/>
          </p:nvPr>
        </p:nvSpPr>
        <p:spPr>
          <a:xfrm>
            <a:off x="1676400" y="2993375"/>
            <a:ext cx="21031199" cy="8550900"/>
          </a:xfrm>
          <a:prstGeom prst="rect">
            <a:avLst/>
          </a:prstGeom>
          <a:noFill/>
          <a:ln>
            <a:noFill/>
          </a:ln>
        </p:spPr>
        <p:txBody>
          <a:bodyPr anchorCtr="0" anchor="t" bIns="0" lIns="0" spcFirstLastPara="1" rIns="0" wrap="square" tIns="0">
            <a:noAutofit/>
          </a:bodyPr>
          <a:lstStyle/>
          <a:p>
            <a:pPr indent="0" lvl="0" marL="0" rtl="0" algn="l">
              <a:lnSpc>
                <a:spcPct val="155556"/>
              </a:lnSpc>
              <a:spcBef>
                <a:spcPts val="0"/>
              </a:spcBef>
              <a:spcAft>
                <a:spcPts val="0"/>
              </a:spcAft>
              <a:buSzPts val="2800"/>
              <a:buNone/>
            </a:pPr>
            <a:r>
              <a:t/>
            </a:r>
            <a:endParaRPr sz="4000">
              <a:highlight>
                <a:schemeClr val="lt2"/>
              </a:highlight>
              <a:latin typeface="Times New Roman"/>
              <a:ea typeface="Times New Roman"/>
              <a:cs typeface="Times New Roman"/>
              <a:sym typeface="Times New Roman"/>
            </a:endParaRPr>
          </a:p>
          <a:p>
            <a:pPr indent="0" lvl="0" marL="0" rtl="0" algn="l">
              <a:lnSpc>
                <a:spcPct val="155556"/>
              </a:lnSpc>
              <a:spcBef>
                <a:spcPts val="2200"/>
              </a:spcBef>
              <a:spcAft>
                <a:spcPts val="0"/>
              </a:spcAft>
              <a:buSzPts val="2800"/>
              <a:buNone/>
            </a:pPr>
            <a:r>
              <a:rPr lang="en-US" sz="4000">
                <a:highlight>
                  <a:schemeClr val="lt2"/>
                </a:highlight>
                <a:latin typeface="Times New Roman"/>
                <a:ea typeface="Times New Roman"/>
                <a:cs typeface="Times New Roman"/>
                <a:sym typeface="Times New Roman"/>
              </a:rPr>
              <a:t>In this document we discussed Git's branching behavior and the git branch command. The git branch commands primary functions are to create, list, rename and delete branches. To operate further on the resulting branches the command is commonly used with other commands like git checkout . finally we have uploaded our work on remote system using push command.</a:t>
            </a:r>
            <a:endParaRPr sz="4000">
              <a:highlight>
                <a:schemeClr val="lt2"/>
              </a:highlight>
              <a:latin typeface="Times New Roman"/>
              <a:ea typeface="Times New Roman"/>
              <a:cs typeface="Times New Roman"/>
              <a:sym typeface="Times New Roman"/>
            </a:endParaRPr>
          </a:p>
          <a:p>
            <a:pPr indent="0" lvl="0" marL="0" rtl="0" algn="ctr">
              <a:lnSpc>
                <a:spcPct val="100000"/>
              </a:lnSpc>
              <a:spcBef>
                <a:spcPts val="2200"/>
              </a:spcBef>
              <a:spcAft>
                <a:spcPts val="0"/>
              </a:spcAft>
              <a:buSzPts val="2800"/>
              <a:buNone/>
            </a:pPr>
            <a:r>
              <a:t/>
            </a:r>
            <a:endParaRPr sz="4000">
              <a:highlight>
                <a:schemeClr val="lt2"/>
              </a:highlight>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0"/>
          <p:cNvSpPr txBox="1"/>
          <p:nvPr/>
        </p:nvSpPr>
        <p:spPr>
          <a:xfrm>
            <a:off x="6493878" y="4436022"/>
            <a:ext cx="11396100" cy="3397800"/>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Clr>
                <a:srgbClr val="000000"/>
              </a:buClr>
              <a:buSzPts val="13800"/>
              <a:buFont typeface="Arial"/>
              <a:buNone/>
            </a:pPr>
            <a:r>
              <a:rPr b="0" i="0" lang="en-US" sz="13800" u="none" cap="none" strike="noStrike">
                <a:solidFill>
                  <a:schemeClr val="lt1"/>
                </a:solidFill>
                <a:latin typeface="Poppins Medium"/>
                <a:ea typeface="Poppins Medium"/>
                <a:cs typeface="Poppins Medium"/>
                <a:sym typeface="Poppins Medium"/>
              </a:rPr>
              <a:t>Thank You !</a:t>
            </a:r>
            <a:endParaRPr b="0" i="0" sz="2000" u="none" cap="none" strike="noStrike">
              <a:solidFill>
                <a:srgbClr val="000000"/>
              </a:solidFill>
              <a:latin typeface="Poppins Medium"/>
              <a:ea typeface="Poppins Medium"/>
              <a:cs typeface="Poppins Medium"/>
              <a:sym typeface="Poppins Medium"/>
            </a:endParaRPr>
          </a:p>
        </p:txBody>
      </p:sp>
      <p:sp>
        <p:nvSpPr>
          <p:cNvPr id="274" name="Google Shape;274;p20"/>
          <p:cNvSpPr txBox="1"/>
          <p:nvPr/>
        </p:nvSpPr>
        <p:spPr>
          <a:xfrm>
            <a:off x="6493878" y="8235348"/>
            <a:ext cx="11396245" cy="652102"/>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Clr>
                <a:srgbClr val="000000"/>
              </a:buClr>
              <a:buSzPts val="3800"/>
              <a:buFont typeface="Arial"/>
              <a:buNone/>
            </a:pPr>
            <a:r>
              <a:rPr b="0" i="0" lang="en-US" sz="3800" u="none" cap="none" strike="noStrike">
                <a:solidFill>
                  <a:schemeClr val="lt1"/>
                </a:solidFill>
                <a:latin typeface="Open Sans Light"/>
                <a:ea typeface="Open Sans Light"/>
                <a:cs typeface="Open Sans Light"/>
                <a:sym typeface="Open Sans Light"/>
              </a:rPr>
              <a:t>Get in touch with us:</a:t>
            </a:r>
            <a:endParaRPr b="0" i="0" sz="1400" u="none" cap="none" strike="noStrike">
              <a:solidFill>
                <a:srgbClr val="000000"/>
              </a:solidFill>
              <a:latin typeface="Arial"/>
              <a:ea typeface="Arial"/>
              <a:cs typeface="Arial"/>
              <a:sym typeface="Arial"/>
            </a:endParaRPr>
          </a:p>
        </p:txBody>
      </p:sp>
      <p:sp>
        <p:nvSpPr>
          <p:cNvPr id="275" name="Google Shape;275;p20"/>
          <p:cNvSpPr txBox="1"/>
          <p:nvPr/>
        </p:nvSpPr>
        <p:spPr>
          <a:xfrm>
            <a:off x="6615121" y="9546576"/>
            <a:ext cx="11396245" cy="886397"/>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Clr>
                <a:srgbClr val="000000"/>
              </a:buClr>
              <a:buSzPts val="2400"/>
              <a:buFont typeface="Arial"/>
              <a:buNone/>
            </a:pPr>
            <a:r>
              <a:rPr b="0" i="0" lang="en-US" sz="2400" u="none" cap="none" strike="noStrike">
                <a:solidFill>
                  <a:schemeClr val="lt1"/>
                </a:solidFill>
                <a:latin typeface="Open Sans Light"/>
                <a:ea typeface="Open Sans Light"/>
                <a:cs typeface="Open Sans Light"/>
                <a:sym typeface="Open Sans Light"/>
              </a:rPr>
              <a:t>Lorem Studio, Lord Building</a:t>
            </a:r>
            <a:endParaRPr b="0" i="0" sz="1400" u="none" cap="none" strike="noStrike">
              <a:solidFill>
                <a:srgbClr val="000000"/>
              </a:solidFill>
              <a:latin typeface="Arial"/>
              <a:ea typeface="Arial"/>
              <a:cs typeface="Arial"/>
              <a:sym typeface="Arial"/>
            </a:endParaRPr>
          </a:p>
          <a:p>
            <a:pPr indent="0" lvl="0" marL="0" marR="0" rtl="0" algn="ctr">
              <a:lnSpc>
                <a:spcPct val="120000"/>
              </a:lnSpc>
              <a:spcBef>
                <a:spcPts val="0"/>
              </a:spcBef>
              <a:spcAft>
                <a:spcPts val="0"/>
              </a:spcAft>
              <a:buClr>
                <a:srgbClr val="000000"/>
              </a:buClr>
              <a:buSzPts val="2400"/>
              <a:buFont typeface="Arial"/>
              <a:buNone/>
            </a:pPr>
            <a:r>
              <a:rPr b="0" i="0" lang="en-US" sz="2400" u="none" cap="none" strike="noStrike">
                <a:solidFill>
                  <a:schemeClr val="lt1"/>
                </a:solidFill>
                <a:latin typeface="Open Sans Light"/>
                <a:ea typeface="Open Sans Light"/>
                <a:cs typeface="Open Sans Light"/>
                <a:sym typeface="Open Sans Light"/>
              </a:rPr>
              <a:t>D4456, LA, USA</a:t>
            </a:r>
            <a:endParaRPr b="0" i="0" sz="2400" u="none" cap="none" strike="noStrike">
              <a:solidFill>
                <a:schemeClr val="lt1"/>
              </a:solidFill>
              <a:latin typeface="Open Sans Light"/>
              <a:ea typeface="Open Sans Light"/>
              <a:cs typeface="Open Sans Light"/>
              <a:sym typeface="Open Sans Light"/>
            </a:endParaRPr>
          </a:p>
        </p:txBody>
      </p:sp>
      <p:grpSp>
        <p:nvGrpSpPr>
          <p:cNvPr id="276" name="Google Shape;276;p20"/>
          <p:cNvGrpSpPr/>
          <p:nvPr/>
        </p:nvGrpSpPr>
        <p:grpSpPr>
          <a:xfrm>
            <a:off x="10621077" y="11001459"/>
            <a:ext cx="3127036" cy="634487"/>
            <a:chOff x="8910638" y="8242300"/>
            <a:chExt cx="4545691" cy="922338"/>
          </a:xfrm>
        </p:grpSpPr>
        <p:sp>
          <p:nvSpPr>
            <p:cNvPr id="277" name="Google Shape;277;p20"/>
            <p:cNvSpPr/>
            <p:nvPr/>
          </p:nvSpPr>
          <p:spPr>
            <a:xfrm>
              <a:off x="10125075" y="8242300"/>
              <a:ext cx="922337" cy="922338"/>
            </a:xfrm>
            <a:custGeom>
              <a:rect b="b" l="l" r="r" t="t"/>
              <a:pathLst>
                <a:path extrusionOk="0" h="2585" w="2585">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chemeClr val="dk1"/>
                </a:solidFill>
                <a:latin typeface="Calibri"/>
                <a:ea typeface="Calibri"/>
                <a:cs typeface="Calibri"/>
                <a:sym typeface="Calibri"/>
              </a:endParaRPr>
            </a:p>
          </p:txBody>
        </p:sp>
        <p:sp>
          <p:nvSpPr>
            <p:cNvPr id="278" name="Google Shape;278;p20"/>
            <p:cNvSpPr/>
            <p:nvPr/>
          </p:nvSpPr>
          <p:spPr>
            <a:xfrm>
              <a:off x="12533994" y="8374063"/>
              <a:ext cx="922336" cy="654051"/>
            </a:xfrm>
            <a:custGeom>
              <a:rect b="b" l="l" r="r" t="t"/>
              <a:pathLst>
                <a:path extrusionOk="0" h="1833" w="2585">
                  <a:moveTo>
                    <a:pt x="1891" y="891"/>
                  </a:moveTo>
                  <a:cubicBezTo>
                    <a:pt x="1030" y="458"/>
                    <a:pt x="1030" y="458"/>
                    <a:pt x="1030" y="458"/>
                  </a:cubicBezTo>
                  <a:cubicBezTo>
                    <a:pt x="1020" y="452"/>
                    <a:pt x="1007" y="453"/>
                    <a:pt x="996" y="459"/>
                  </a:cubicBezTo>
                  <a:cubicBezTo>
                    <a:pt x="986" y="466"/>
                    <a:pt x="980" y="477"/>
                    <a:pt x="980" y="489"/>
                  </a:cubicBezTo>
                  <a:cubicBezTo>
                    <a:pt x="980" y="1356"/>
                    <a:pt x="980" y="1356"/>
                    <a:pt x="980" y="1356"/>
                  </a:cubicBezTo>
                  <a:cubicBezTo>
                    <a:pt x="980" y="1368"/>
                    <a:pt x="986" y="1379"/>
                    <a:pt x="996" y="1385"/>
                  </a:cubicBezTo>
                  <a:cubicBezTo>
                    <a:pt x="1002" y="1389"/>
                    <a:pt x="1008" y="1391"/>
                    <a:pt x="1015" y="1391"/>
                  </a:cubicBezTo>
                  <a:cubicBezTo>
                    <a:pt x="1020" y="1391"/>
                    <a:pt x="1025" y="1389"/>
                    <a:pt x="1030" y="1387"/>
                  </a:cubicBezTo>
                  <a:cubicBezTo>
                    <a:pt x="1891" y="953"/>
                    <a:pt x="1891" y="953"/>
                    <a:pt x="1891" y="953"/>
                  </a:cubicBezTo>
                  <a:cubicBezTo>
                    <a:pt x="1902" y="948"/>
                    <a:pt x="1910" y="935"/>
                    <a:pt x="1910" y="922"/>
                  </a:cubicBezTo>
                  <a:cubicBezTo>
                    <a:pt x="1910" y="909"/>
                    <a:pt x="1902" y="897"/>
                    <a:pt x="1891" y="891"/>
                  </a:cubicBezTo>
                  <a:close/>
                  <a:moveTo>
                    <a:pt x="1050" y="1299"/>
                  </a:moveTo>
                  <a:cubicBezTo>
                    <a:pt x="1050" y="546"/>
                    <a:pt x="1050" y="546"/>
                    <a:pt x="1050" y="546"/>
                  </a:cubicBezTo>
                  <a:cubicBezTo>
                    <a:pt x="1797" y="922"/>
                    <a:pt x="1797" y="922"/>
                    <a:pt x="1797" y="922"/>
                  </a:cubicBezTo>
                  <a:lnTo>
                    <a:pt x="1050" y="1299"/>
                  </a:lnTo>
                  <a:close/>
                  <a:moveTo>
                    <a:pt x="2265" y="46"/>
                  </a:moveTo>
                  <a:cubicBezTo>
                    <a:pt x="1611" y="0"/>
                    <a:pt x="974" y="0"/>
                    <a:pt x="320" y="46"/>
                  </a:cubicBezTo>
                  <a:cubicBezTo>
                    <a:pt x="141" y="58"/>
                    <a:pt x="0" y="209"/>
                    <a:pt x="0" y="390"/>
                  </a:cubicBezTo>
                  <a:cubicBezTo>
                    <a:pt x="0" y="1455"/>
                    <a:pt x="0" y="1455"/>
                    <a:pt x="0" y="1455"/>
                  </a:cubicBezTo>
                  <a:cubicBezTo>
                    <a:pt x="0" y="1635"/>
                    <a:pt x="141" y="1786"/>
                    <a:pt x="320" y="1799"/>
                  </a:cubicBezTo>
                  <a:cubicBezTo>
                    <a:pt x="647" y="1822"/>
                    <a:pt x="970" y="1833"/>
                    <a:pt x="1293" y="1833"/>
                  </a:cubicBezTo>
                  <a:cubicBezTo>
                    <a:pt x="1615" y="1833"/>
                    <a:pt x="1938" y="1822"/>
                    <a:pt x="2265" y="1799"/>
                  </a:cubicBezTo>
                  <a:cubicBezTo>
                    <a:pt x="2445" y="1786"/>
                    <a:pt x="2585" y="1635"/>
                    <a:pt x="2585" y="1455"/>
                  </a:cubicBezTo>
                  <a:cubicBezTo>
                    <a:pt x="2585" y="390"/>
                    <a:pt x="2585" y="390"/>
                    <a:pt x="2585" y="390"/>
                  </a:cubicBezTo>
                  <a:cubicBezTo>
                    <a:pt x="2585" y="209"/>
                    <a:pt x="2445" y="58"/>
                    <a:pt x="2265" y="46"/>
                  </a:cubicBezTo>
                  <a:close/>
                  <a:moveTo>
                    <a:pt x="2515" y="1455"/>
                  </a:moveTo>
                  <a:cubicBezTo>
                    <a:pt x="2515" y="1599"/>
                    <a:pt x="2403" y="1719"/>
                    <a:pt x="2260" y="1729"/>
                  </a:cubicBezTo>
                  <a:cubicBezTo>
                    <a:pt x="1609" y="1775"/>
                    <a:pt x="976" y="1775"/>
                    <a:pt x="325" y="1729"/>
                  </a:cubicBezTo>
                  <a:cubicBezTo>
                    <a:pt x="182" y="1719"/>
                    <a:pt x="70" y="1599"/>
                    <a:pt x="70" y="1455"/>
                  </a:cubicBezTo>
                  <a:cubicBezTo>
                    <a:pt x="70" y="390"/>
                    <a:pt x="70" y="390"/>
                    <a:pt x="70" y="390"/>
                  </a:cubicBezTo>
                  <a:cubicBezTo>
                    <a:pt x="70" y="246"/>
                    <a:pt x="182" y="125"/>
                    <a:pt x="325" y="115"/>
                  </a:cubicBezTo>
                  <a:cubicBezTo>
                    <a:pt x="651" y="93"/>
                    <a:pt x="972" y="81"/>
                    <a:pt x="1293" y="81"/>
                  </a:cubicBezTo>
                  <a:cubicBezTo>
                    <a:pt x="1614" y="81"/>
                    <a:pt x="1935" y="93"/>
                    <a:pt x="2260" y="115"/>
                  </a:cubicBezTo>
                  <a:cubicBezTo>
                    <a:pt x="2403" y="125"/>
                    <a:pt x="2515" y="246"/>
                    <a:pt x="2515" y="390"/>
                  </a:cubicBezTo>
                  <a:lnTo>
                    <a:pt x="2515" y="1455"/>
                  </a:lnTo>
                  <a:close/>
                  <a:moveTo>
                    <a:pt x="2211" y="247"/>
                  </a:moveTo>
                  <a:cubicBezTo>
                    <a:pt x="1602" y="204"/>
                    <a:pt x="984" y="204"/>
                    <a:pt x="374" y="247"/>
                  </a:cubicBezTo>
                  <a:cubicBezTo>
                    <a:pt x="288" y="253"/>
                    <a:pt x="220" y="326"/>
                    <a:pt x="220" y="413"/>
                  </a:cubicBezTo>
                  <a:cubicBezTo>
                    <a:pt x="220" y="1431"/>
                    <a:pt x="220" y="1431"/>
                    <a:pt x="220" y="1431"/>
                  </a:cubicBezTo>
                  <a:cubicBezTo>
                    <a:pt x="220" y="1518"/>
                    <a:pt x="288" y="1592"/>
                    <a:pt x="374" y="1598"/>
                  </a:cubicBezTo>
                  <a:cubicBezTo>
                    <a:pt x="679" y="1619"/>
                    <a:pt x="986" y="1629"/>
                    <a:pt x="1293" y="1629"/>
                  </a:cubicBezTo>
                  <a:cubicBezTo>
                    <a:pt x="1599" y="1629"/>
                    <a:pt x="1906" y="1619"/>
                    <a:pt x="2211" y="1598"/>
                  </a:cubicBezTo>
                  <a:cubicBezTo>
                    <a:pt x="2297" y="1592"/>
                    <a:pt x="2365" y="1518"/>
                    <a:pt x="2365" y="1431"/>
                  </a:cubicBezTo>
                  <a:cubicBezTo>
                    <a:pt x="2365" y="413"/>
                    <a:pt x="2365" y="413"/>
                    <a:pt x="2365" y="413"/>
                  </a:cubicBezTo>
                  <a:cubicBezTo>
                    <a:pt x="2365" y="326"/>
                    <a:pt x="2297" y="253"/>
                    <a:pt x="2211" y="247"/>
                  </a:cubicBezTo>
                  <a:close/>
                  <a:moveTo>
                    <a:pt x="2295" y="1431"/>
                  </a:moveTo>
                  <a:cubicBezTo>
                    <a:pt x="2295" y="1482"/>
                    <a:pt x="2256" y="1524"/>
                    <a:pt x="2206" y="1528"/>
                  </a:cubicBezTo>
                  <a:cubicBezTo>
                    <a:pt x="1600" y="1570"/>
                    <a:pt x="985" y="1570"/>
                    <a:pt x="379" y="1528"/>
                  </a:cubicBezTo>
                  <a:cubicBezTo>
                    <a:pt x="329" y="1524"/>
                    <a:pt x="290" y="1482"/>
                    <a:pt x="290" y="1431"/>
                  </a:cubicBezTo>
                  <a:cubicBezTo>
                    <a:pt x="290" y="413"/>
                    <a:pt x="290" y="413"/>
                    <a:pt x="290" y="413"/>
                  </a:cubicBezTo>
                  <a:cubicBezTo>
                    <a:pt x="290" y="363"/>
                    <a:pt x="329" y="320"/>
                    <a:pt x="379" y="317"/>
                  </a:cubicBezTo>
                  <a:cubicBezTo>
                    <a:pt x="682" y="295"/>
                    <a:pt x="987" y="285"/>
                    <a:pt x="1293" y="285"/>
                  </a:cubicBezTo>
                  <a:cubicBezTo>
                    <a:pt x="1598" y="285"/>
                    <a:pt x="1903" y="295"/>
                    <a:pt x="2206" y="317"/>
                  </a:cubicBezTo>
                  <a:cubicBezTo>
                    <a:pt x="2256" y="320"/>
                    <a:pt x="2295" y="363"/>
                    <a:pt x="2295" y="413"/>
                  </a:cubicBezTo>
                  <a:lnTo>
                    <a:pt x="2295" y="1431"/>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chemeClr val="dk1"/>
                </a:solidFill>
                <a:latin typeface="Calibri"/>
                <a:ea typeface="Calibri"/>
                <a:cs typeface="Calibri"/>
                <a:sym typeface="Calibri"/>
              </a:endParaRPr>
            </a:p>
          </p:txBody>
        </p:sp>
        <p:sp>
          <p:nvSpPr>
            <p:cNvPr id="279" name="Google Shape;279;p20"/>
            <p:cNvSpPr/>
            <p:nvPr/>
          </p:nvSpPr>
          <p:spPr>
            <a:xfrm>
              <a:off x="8910638" y="8242300"/>
              <a:ext cx="922337" cy="922338"/>
            </a:xfrm>
            <a:custGeom>
              <a:rect b="b" l="l" r="r" t="t"/>
              <a:pathLst>
                <a:path extrusionOk="0" h="2585" w="2584">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chemeClr val="dk1"/>
                </a:solidFill>
                <a:latin typeface="Calibri"/>
                <a:ea typeface="Calibri"/>
                <a:cs typeface="Calibri"/>
                <a:sym typeface="Calibri"/>
              </a:endParaRPr>
            </a:p>
          </p:txBody>
        </p:sp>
        <p:sp>
          <p:nvSpPr>
            <p:cNvPr id="280" name="Google Shape;280;p20"/>
            <p:cNvSpPr/>
            <p:nvPr/>
          </p:nvSpPr>
          <p:spPr>
            <a:xfrm>
              <a:off x="11341100" y="8242300"/>
              <a:ext cx="922337" cy="922338"/>
            </a:xfrm>
            <a:custGeom>
              <a:rect b="b" l="l" r="r" t="t"/>
              <a:pathLst>
                <a:path extrusionOk="0" h="2585" w="2585">
                  <a:moveTo>
                    <a:pt x="1293" y="0"/>
                  </a:moveTo>
                  <a:cubicBezTo>
                    <a:pt x="580" y="0"/>
                    <a:pt x="0" y="580"/>
                    <a:pt x="0" y="1292"/>
                  </a:cubicBezTo>
                  <a:cubicBezTo>
                    <a:pt x="0" y="2005"/>
                    <a:pt x="580" y="2585"/>
                    <a:pt x="1293" y="2585"/>
                  </a:cubicBezTo>
                  <a:cubicBezTo>
                    <a:pt x="2005" y="2585"/>
                    <a:pt x="2585" y="2005"/>
                    <a:pt x="2585" y="1292"/>
                  </a:cubicBezTo>
                  <a:cubicBezTo>
                    <a:pt x="2585" y="580"/>
                    <a:pt x="2005" y="0"/>
                    <a:pt x="1293" y="0"/>
                  </a:cubicBezTo>
                  <a:close/>
                  <a:moveTo>
                    <a:pt x="1293" y="2515"/>
                  </a:moveTo>
                  <a:cubicBezTo>
                    <a:pt x="619" y="2515"/>
                    <a:pt x="70" y="1966"/>
                    <a:pt x="70" y="1292"/>
                  </a:cubicBezTo>
                  <a:cubicBezTo>
                    <a:pt x="70" y="618"/>
                    <a:pt x="619" y="70"/>
                    <a:pt x="1293" y="70"/>
                  </a:cubicBezTo>
                  <a:cubicBezTo>
                    <a:pt x="1967" y="70"/>
                    <a:pt x="2515" y="618"/>
                    <a:pt x="2515" y="1292"/>
                  </a:cubicBezTo>
                  <a:cubicBezTo>
                    <a:pt x="2515" y="1966"/>
                    <a:pt x="1967" y="2515"/>
                    <a:pt x="1293" y="2515"/>
                  </a:cubicBezTo>
                  <a:close/>
                  <a:moveTo>
                    <a:pt x="1293" y="177"/>
                  </a:moveTo>
                  <a:cubicBezTo>
                    <a:pt x="678" y="177"/>
                    <a:pt x="177" y="677"/>
                    <a:pt x="177" y="1292"/>
                  </a:cubicBezTo>
                  <a:cubicBezTo>
                    <a:pt x="177" y="1907"/>
                    <a:pt x="678" y="2408"/>
                    <a:pt x="1293" y="2408"/>
                  </a:cubicBezTo>
                  <a:cubicBezTo>
                    <a:pt x="1908" y="2408"/>
                    <a:pt x="2408" y="1907"/>
                    <a:pt x="2408" y="1292"/>
                  </a:cubicBezTo>
                  <a:cubicBezTo>
                    <a:pt x="2408" y="677"/>
                    <a:pt x="1908" y="177"/>
                    <a:pt x="1293" y="177"/>
                  </a:cubicBezTo>
                  <a:close/>
                  <a:moveTo>
                    <a:pt x="1293" y="2338"/>
                  </a:moveTo>
                  <a:cubicBezTo>
                    <a:pt x="716" y="2338"/>
                    <a:pt x="247" y="1869"/>
                    <a:pt x="247" y="1292"/>
                  </a:cubicBezTo>
                  <a:cubicBezTo>
                    <a:pt x="247" y="716"/>
                    <a:pt x="716" y="247"/>
                    <a:pt x="1293" y="247"/>
                  </a:cubicBezTo>
                  <a:cubicBezTo>
                    <a:pt x="1869" y="247"/>
                    <a:pt x="2338" y="716"/>
                    <a:pt x="2338" y="1292"/>
                  </a:cubicBezTo>
                  <a:cubicBezTo>
                    <a:pt x="2338" y="1869"/>
                    <a:pt x="1869" y="2338"/>
                    <a:pt x="1293" y="2338"/>
                  </a:cubicBezTo>
                  <a:close/>
                  <a:moveTo>
                    <a:pt x="1023" y="889"/>
                  </a:moveTo>
                  <a:cubicBezTo>
                    <a:pt x="758" y="889"/>
                    <a:pt x="758" y="889"/>
                    <a:pt x="758" y="889"/>
                  </a:cubicBezTo>
                  <a:cubicBezTo>
                    <a:pt x="739" y="889"/>
                    <a:pt x="723" y="904"/>
                    <a:pt x="723" y="924"/>
                  </a:cubicBezTo>
                  <a:cubicBezTo>
                    <a:pt x="723" y="1874"/>
                    <a:pt x="723" y="1874"/>
                    <a:pt x="723" y="1874"/>
                  </a:cubicBezTo>
                  <a:cubicBezTo>
                    <a:pt x="723" y="1894"/>
                    <a:pt x="739" y="1909"/>
                    <a:pt x="758" y="1909"/>
                  </a:cubicBezTo>
                  <a:cubicBezTo>
                    <a:pt x="1023" y="1909"/>
                    <a:pt x="1023" y="1909"/>
                    <a:pt x="1023" y="1909"/>
                  </a:cubicBezTo>
                  <a:cubicBezTo>
                    <a:pt x="1042" y="1909"/>
                    <a:pt x="1058" y="1894"/>
                    <a:pt x="1058" y="1874"/>
                  </a:cubicBezTo>
                  <a:cubicBezTo>
                    <a:pt x="1058" y="924"/>
                    <a:pt x="1058" y="924"/>
                    <a:pt x="1058" y="924"/>
                  </a:cubicBezTo>
                  <a:cubicBezTo>
                    <a:pt x="1058" y="904"/>
                    <a:pt x="1042" y="889"/>
                    <a:pt x="1023" y="889"/>
                  </a:cubicBezTo>
                  <a:close/>
                  <a:moveTo>
                    <a:pt x="988" y="1840"/>
                  </a:moveTo>
                  <a:cubicBezTo>
                    <a:pt x="793" y="1840"/>
                    <a:pt x="793" y="1840"/>
                    <a:pt x="793" y="1840"/>
                  </a:cubicBezTo>
                  <a:cubicBezTo>
                    <a:pt x="793" y="959"/>
                    <a:pt x="793" y="959"/>
                    <a:pt x="793" y="959"/>
                  </a:cubicBezTo>
                  <a:cubicBezTo>
                    <a:pt x="988" y="959"/>
                    <a:pt x="988" y="959"/>
                    <a:pt x="988" y="959"/>
                  </a:cubicBezTo>
                  <a:lnTo>
                    <a:pt x="988" y="1840"/>
                  </a:lnTo>
                  <a:close/>
                  <a:moveTo>
                    <a:pt x="1753" y="888"/>
                  </a:moveTo>
                  <a:cubicBezTo>
                    <a:pt x="1655" y="869"/>
                    <a:pt x="1555" y="896"/>
                    <a:pt x="1489" y="940"/>
                  </a:cubicBezTo>
                  <a:cubicBezTo>
                    <a:pt x="1489" y="924"/>
                    <a:pt x="1489" y="924"/>
                    <a:pt x="1489" y="924"/>
                  </a:cubicBezTo>
                  <a:cubicBezTo>
                    <a:pt x="1489" y="904"/>
                    <a:pt x="1474" y="889"/>
                    <a:pt x="1454" y="889"/>
                  </a:cubicBezTo>
                  <a:cubicBezTo>
                    <a:pt x="1190" y="889"/>
                    <a:pt x="1190" y="889"/>
                    <a:pt x="1190" y="889"/>
                  </a:cubicBezTo>
                  <a:cubicBezTo>
                    <a:pt x="1171" y="889"/>
                    <a:pt x="1155" y="904"/>
                    <a:pt x="1155" y="924"/>
                  </a:cubicBezTo>
                  <a:cubicBezTo>
                    <a:pt x="1155" y="1874"/>
                    <a:pt x="1155" y="1874"/>
                    <a:pt x="1155" y="1874"/>
                  </a:cubicBezTo>
                  <a:cubicBezTo>
                    <a:pt x="1155" y="1894"/>
                    <a:pt x="1171" y="1909"/>
                    <a:pt x="1190" y="1909"/>
                  </a:cubicBezTo>
                  <a:cubicBezTo>
                    <a:pt x="1454" y="1909"/>
                    <a:pt x="1454" y="1909"/>
                    <a:pt x="1454" y="1909"/>
                  </a:cubicBezTo>
                  <a:cubicBezTo>
                    <a:pt x="1474" y="1909"/>
                    <a:pt x="1489" y="1894"/>
                    <a:pt x="1489" y="1874"/>
                  </a:cubicBezTo>
                  <a:cubicBezTo>
                    <a:pt x="1489" y="1274"/>
                    <a:pt x="1489" y="1274"/>
                    <a:pt x="1489" y="1274"/>
                  </a:cubicBezTo>
                  <a:cubicBezTo>
                    <a:pt x="1500" y="1210"/>
                    <a:pt x="1548" y="1190"/>
                    <a:pt x="1587" y="1193"/>
                  </a:cubicBezTo>
                  <a:cubicBezTo>
                    <a:pt x="1634" y="1196"/>
                    <a:pt x="1682" y="1234"/>
                    <a:pt x="1682" y="1311"/>
                  </a:cubicBezTo>
                  <a:cubicBezTo>
                    <a:pt x="1682" y="1874"/>
                    <a:pt x="1682" y="1874"/>
                    <a:pt x="1682" y="1874"/>
                  </a:cubicBezTo>
                  <a:cubicBezTo>
                    <a:pt x="1682" y="1894"/>
                    <a:pt x="1697" y="1909"/>
                    <a:pt x="1717" y="1909"/>
                  </a:cubicBezTo>
                  <a:cubicBezTo>
                    <a:pt x="1981" y="1909"/>
                    <a:pt x="1981" y="1909"/>
                    <a:pt x="1981" y="1909"/>
                  </a:cubicBezTo>
                  <a:cubicBezTo>
                    <a:pt x="2000" y="1909"/>
                    <a:pt x="2016" y="1894"/>
                    <a:pt x="2016" y="1874"/>
                  </a:cubicBezTo>
                  <a:cubicBezTo>
                    <a:pt x="2016" y="1311"/>
                    <a:pt x="2016" y="1311"/>
                    <a:pt x="2016" y="1311"/>
                  </a:cubicBezTo>
                  <a:cubicBezTo>
                    <a:pt x="2016" y="986"/>
                    <a:pt x="1851" y="906"/>
                    <a:pt x="1753" y="888"/>
                  </a:cubicBezTo>
                  <a:close/>
                  <a:moveTo>
                    <a:pt x="1946" y="1840"/>
                  </a:moveTo>
                  <a:cubicBezTo>
                    <a:pt x="1751" y="1840"/>
                    <a:pt x="1751" y="1840"/>
                    <a:pt x="1751" y="1840"/>
                  </a:cubicBezTo>
                  <a:cubicBezTo>
                    <a:pt x="1751" y="1311"/>
                    <a:pt x="1751" y="1311"/>
                    <a:pt x="1751" y="1311"/>
                  </a:cubicBezTo>
                  <a:cubicBezTo>
                    <a:pt x="1751" y="1190"/>
                    <a:pt x="1669" y="1129"/>
                    <a:pt x="1592" y="1123"/>
                  </a:cubicBezTo>
                  <a:cubicBezTo>
                    <a:pt x="1520" y="1118"/>
                    <a:pt x="1435" y="1160"/>
                    <a:pt x="1420" y="1267"/>
                  </a:cubicBezTo>
                  <a:cubicBezTo>
                    <a:pt x="1420" y="1268"/>
                    <a:pt x="1419" y="1270"/>
                    <a:pt x="1419" y="1272"/>
                  </a:cubicBezTo>
                  <a:cubicBezTo>
                    <a:pt x="1419" y="1840"/>
                    <a:pt x="1419" y="1840"/>
                    <a:pt x="1419" y="1840"/>
                  </a:cubicBezTo>
                  <a:cubicBezTo>
                    <a:pt x="1225" y="1840"/>
                    <a:pt x="1225" y="1840"/>
                    <a:pt x="1225" y="1840"/>
                  </a:cubicBezTo>
                  <a:cubicBezTo>
                    <a:pt x="1225" y="959"/>
                    <a:pt x="1225" y="959"/>
                    <a:pt x="1225" y="959"/>
                  </a:cubicBezTo>
                  <a:cubicBezTo>
                    <a:pt x="1419" y="959"/>
                    <a:pt x="1419" y="959"/>
                    <a:pt x="1419" y="959"/>
                  </a:cubicBezTo>
                  <a:cubicBezTo>
                    <a:pt x="1419" y="1028"/>
                    <a:pt x="1419" y="1028"/>
                    <a:pt x="1419" y="1028"/>
                  </a:cubicBezTo>
                  <a:cubicBezTo>
                    <a:pt x="1419" y="1045"/>
                    <a:pt x="1431" y="1060"/>
                    <a:pt x="1448" y="1063"/>
                  </a:cubicBezTo>
                  <a:cubicBezTo>
                    <a:pt x="1464" y="1066"/>
                    <a:pt x="1481" y="1057"/>
                    <a:pt x="1487" y="1041"/>
                  </a:cubicBezTo>
                  <a:cubicBezTo>
                    <a:pt x="1506" y="992"/>
                    <a:pt x="1627" y="935"/>
                    <a:pt x="1740" y="956"/>
                  </a:cubicBezTo>
                  <a:cubicBezTo>
                    <a:pt x="1873" y="982"/>
                    <a:pt x="1946" y="1107"/>
                    <a:pt x="1946" y="1311"/>
                  </a:cubicBezTo>
                  <a:lnTo>
                    <a:pt x="1946" y="1840"/>
                  </a:lnTo>
                  <a:close/>
                  <a:moveTo>
                    <a:pt x="890" y="452"/>
                  </a:moveTo>
                  <a:cubicBezTo>
                    <a:pt x="798" y="452"/>
                    <a:pt x="723" y="526"/>
                    <a:pt x="723" y="619"/>
                  </a:cubicBezTo>
                  <a:cubicBezTo>
                    <a:pt x="723" y="711"/>
                    <a:pt x="798" y="786"/>
                    <a:pt x="890" y="786"/>
                  </a:cubicBezTo>
                  <a:cubicBezTo>
                    <a:pt x="983" y="786"/>
                    <a:pt x="1058" y="711"/>
                    <a:pt x="1058" y="619"/>
                  </a:cubicBezTo>
                  <a:cubicBezTo>
                    <a:pt x="1058" y="526"/>
                    <a:pt x="983" y="452"/>
                    <a:pt x="890" y="452"/>
                  </a:cubicBezTo>
                  <a:close/>
                  <a:moveTo>
                    <a:pt x="890" y="716"/>
                  </a:moveTo>
                  <a:cubicBezTo>
                    <a:pt x="837" y="716"/>
                    <a:pt x="793" y="672"/>
                    <a:pt x="793" y="619"/>
                  </a:cubicBezTo>
                  <a:cubicBezTo>
                    <a:pt x="793" y="565"/>
                    <a:pt x="837" y="521"/>
                    <a:pt x="890" y="521"/>
                  </a:cubicBezTo>
                  <a:cubicBezTo>
                    <a:pt x="944" y="521"/>
                    <a:pt x="988" y="565"/>
                    <a:pt x="988" y="619"/>
                  </a:cubicBezTo>
                  <a:cubicBezTo>
                    <a:pt x="988" y="672"/>
                    <a:pt x="944" y="716"/>
                    <a:pt x="890" y="716"/>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chemeClr val="dk1"/>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3"/>
          <p:cNvSpPr txBox="1"/>
          <p:nvPr/>
        </p:nvSpPr>
        <p:spPr>
          <a:xfrm>
            <a:off x="1741050" y="419650"/>
            <a:ext cx="19316400" cy="19548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1500"/>
              <a:buFont typeface="Arial"/>
              <a:buNone/>
            </a:pPr>
            <a:r>
              <a:rPr b="0" i="0" lang="en-US" sz="11500" u="none" cap="none" strike="noStrike">
                <a:solidFill>
                  <a:srgbClr val="000000"/>
                </a:solidFill>
                <a:latin typeface="Arial"/>
                <a:ea typeface="Arial"/>
                <a:cs typeface="Arial"/>
                <a:sym typeface="Arial"/>
              </a:rPr>
              <a:t>Stages of a file</a:t>
            </a:r>
            <a:endParaRPr b="0" i="0" sz="11500" u="none" cap="none" strike="noStrike">
              <a:solidFill>
                <a:srgbClr val="000000"/>
              </a:solidFill>
              <a:latin typeface="Arial"/>
              <a:ea typeface="Arial"/>
              <a:cs typeface="Arial"/>
              <a:sym typeface="Arial"/>
            </a:endParaRPr>
          </a:p>
        </p:txBody>
      </p:sp>
      <p:pic>
        <p:nvPicPr>
          <p:cNvPr id="124" name="Google Shape;124;p3"/>
          <p:cNvPicPr preferRelativeResize="0"/>
          <p:nvPr/>
        </p:nvPicPr>
        <p:blipFill rotWithShape="1">
          <a:blip r:embed="rId3">
            <a:alphaModFix/>
          </a:blip>
          <a:srcRect b="0" l="0" r="0" t="0"/>
          <a:stretch/>
        </p:blipFill>
        <p:spPr>
          <a:xfrm>
            <a:off x="3137050" y="2867750"/>
            <a:ext cx="18825875" cy="9138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4"/>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1" lang="en-US" sz="11500">
                <a:latin typeface="Times New Roman"/>
                <a:ea typeface="Times New Roman"/>
                <a:cs typeface="Times New Roman"/>
                <a:sym typeface="Times New Roman"/>
              </a:rPr>
              <a:t>Branch in GIT</a:t>
            </a:r>
            <a:endParaRPr b="1" i="0" sz="11500" u="none" cap="none" strike="noStrike">
              <a:solidFill>
                <a:schemeClr val="dk2"/>
              </a:solidFill>
              <a:latin typeface="Times New Roman"/>
              <a:ea typeface="Times New Roman"/>
              <a:cs typeface="Times New Roman"/>
              <a:sym typeface="Times New Roman"/>
            </a:endParaRPr>
          </a:p>
        </p:txBody>
      </p:sp>
      <p:sp>
        <p:nvSpPr>
          <p:cNvPr id="130" name="Google Shape;130;p4"/>
          <p:cNvSpPr txBox="1"/>
          <p:nvPr>
            <p:ph idx="1" type="body"/>
          </p:nvPr>
        </p:nvSpPr>
        <p:spPr>
          <a:xfrm>
            <a:off x="1676400" y="3875399"/>
            <a:ext cx="21031199" cy="42990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2"/>
              </a:buClr>
              <a:buSzPts val="2800"/>
              <a:buFont typeface="Arial"/>
              <a:buNone/>
            </a:pPr>
            <a:r>
              <a:rPr lang="en-US" sz="4200">
                <a:solidFill>
                  <a:srgbClr val="4D4D4D"/>
                </a:solidFill>
                <a:highlight>
                  <a:schemeClr val="lt1"/>
                </a:highlight>
                <a:latin typeface="Times New Roman"/>
                <a:ea typeface="Times New Roman"/>
                <a:cs typeface="Times New Roman"/>
                <a:sym typeface="Times New Roman"/>
              </a:rPr>
              <a:t>GIT branches are effectively a pointer to a snapshot of we changes. When we want to add a new feature or fix a bug—no matter how big or how small— we spawn a new branch to encapsulate our changes.</a:t>
            </a:r>
            <a:endParaRPr sz="4200">
              <a:highlight>
                <a:schemeClr val="lt1"/>
              </a:highlight>
              <a:latin typeface="Times New Roman"/>
              <a:ea typeface="Times New Roman"/>
              <a:cs typeface="Times New Roman"/>
              <a:sym typeface="Times New Roman"/>
            </a:endParaRPr>
          </a:p>
        </p:txBody>
      </p:sp>
      <p:pic>
        <p:nvPicPr>
          <p:cNvPr id="131" name="Google Shape;131;p4"/>
          <p:cNvPicPr preferRelativeResize="0"/>
          <p:nvPr/>
        </p:nvPicPr>
        <p:blipFill rotWithShape="1">
          <a:blip r:embed="rId3">
            <a:alphaModFix/>
          </a:blip>
          <a:srcRect b="0" l="0" r="0" t="0"/>
          <a:stretch/>
        </p:blipFill>
        <p:spPr>
          <a:xfrm>
            <a:off x="20649750" y="416675"/>
            <a:ext cx="3240748" cy="76561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5"/>
          <p:cNvSpPr txBox="1"/>
          <p:nvPr>
            <p:ph type="title"/>
          </p:nvPr>
        </p:nvSpPr>
        <p:spPr>
          <a:xfrm>
            <a:off x="1676400" y="663803"/>
            <a:ext cx="21031199" cy="11631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7400"/>
              <a:buNone/>
            </a:pPr>
            <a:r>
              <a:rPr lang="en-US" sz="11500">
                <a:latin typeface="Times New Roman"/>
                <a:ea typeface="Times New Roman"/>
                <a:cs typeface="Times New Roman"/>
                <a:sym typeface="Times New Roman"/>
              </a:rPr>
              <a:t>Branch Diagram</a:t>
            </a:r>
            <a:endParaRPr sz="11500">
              <a:latin typeface="Times New Roman"/>
              <a:ea typeface="Times New Roman"/>
              <a:cs typeface="Times New Roman"/>
              <a:sym typeface="Times New Roman"/>
            </a:endParaRPr>
          </a:p>
        </p:txBody>
      </p:sp>
      <p:sp>
        <p:nvSpPr>
          <p:cNvPr id="138" name="Google Shape;138;p5"/>
          <p:cNvSpPr txBox="1"/>
          <p:nvPr>
            <p:ph idx="1" type="body"/>
          </p:nvPr>
        </p:nvSpPr>
        <p:spPr>
          <a:xfrm>
            <a:off x="1676400" y="1855512"/>
            <a:ext cx="21031199" cy="4446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2800"/>
              <a:buNone/>
            </a:pPr>
            <a:r>
              <a:rPr lang="en-US"/>
              <a:t>  </a:t>
            </a:r>
            <a:endParaRPr/>
          </a:p>
        </p:txBody>
      </p:sp>
      <p:pic>
        <p:nvPicPr>
          <p:cNvPr id="139" name="Google Shape;139;p5"/>
          <p:cNvPicPr preferRelativeResize="0"/>
          <p:nvPr/>
        </p:nvPicPr>
        <p:blipFill rotWithShape="1">
          <a:blip r:embed="rId3">
            <a:alphaModFix/>
          </a:blip>
          <a:srcRect b="0" l="0" r="0" t="0"/>
          <a:stretch/>
        </p:blipFill>
        <p:spPr>
          <a:xfrm>
            <a:off x="4872625" y="2480300"/>
            <a:ext cx="17391176" cy="9714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6"/>
          <p:cNvSpPr txBox="1"/>
          <p:nvPr>
            <p:ph type="title"/>
          </p:nvPr>
        </p:nvSpPr>
        <p:spPr>
          <a:xfrm>
            <a:off x="1676400" y="663803"/>
            <a:ext cx="21031199" cy="1163100"/>
          </a:xfrm>
          <a:prstGeom prst="rect">
            <a:avLst/>
          </a:prstGeom>
          <a:noFill/>
          <a:ln>
            <a:noFill/>
          </a:ln>
        </p:spPr>
        <p:txBody>
          <a:bodyPr anchorCtr="0" anchor="t" bIns="0" lIns="0" spcFirstLastPara="1" rIns="0" wrap="square" tIns="0">
            <a:noAutofit/>
          </a:bodyPr>
          <a:lstStyle/>
          <a:p>
            <a:pPr indent="0" lvl="0" marL="0" rtl="0" algn="ctr">
              <a:lnSpc>
                <a:spcPct val="114286"/>
              </a:lnSpc>
              <a:spcBef>
                <a:spcPts val="0"/>
              </a:spcBef>
              <a:spcAft>
                <a:spcPts val="2000"/>
              </a:spcAft>
              <a:buSzPts val="7400"/>
              <a:buNone/>
            </a:pPr>
            <a:r>
              <a:rPr lang="en-US" sz="11500">
                <a:solidFill>
                  <a:srgbClr val="333333"/>
                </a:solidFill>
                <a:highlight>
                  <a:schemeClr val="lt1"/>
                </a:highlight>
                <a:latin typeface="Times New Roman"/>
                <a:ea typeface="Times New Roman"/>
                <a:cs typeface="Times New Roman"/>
                <a:sym typeface="Times New Roman"/>
              </a:rPr>
              <a:t>How it works </a:t>
            </a:r>
            <a:endParaRPr sz="11500">
              <a:solidFill>
                <a:srgbClr val="333333"/>
              </a:solidFill>
              <a:highlight>
                <a:schemeClr val="lt1"/>
              </a:highlight>
              <a:latin typeface="Times New Roman"/>
              <a:ea typeface="Times New Roman"/>
              <a:cs typeface="Times New Roman"/>
              <a:sym typeface="Times New Roman"/>
            </a:endParaRPr>
          </a:p>
        </p:txBody>
      </p:sp>
      <p:sp>
        <p:nvSpPr>
          <p:cNvPr id="146" name="Google Shape;146;p6"/>
          <p:cNvSpPr txBox="1"/>
          <p:nvPr>
            <p:ph idx="1" type="body"/>
          </p:nvPr>
        </p:nvSpPr>
        <p:spPr>
          <a:xfrm>
            <a:off x="1676400" y="3144275"/>
            <a:ext cx="21031199" cy="9428400"/>
          </a:xfrm>
          <a:prstGeom prst="rect">
            <a:avLst/>
          </a:prstGeom>
          <a:noFill/>
          <a:ln>
            <a:noFill/>
          </a:ln>
        </p:spPr>
        <p:txBody>
          <a:bodyPr anchorCtr="0" anchor="t" bIns="0" lIns="0" spcFirstLastPara="1" rIns="0" wrap="square" tIns="0">
            <a:noAutofit/>
          </a:bodyPr>
          <a:lstStyle/>
          <a:p>
            <a:pPr indent="0" lvl="0" marL="0" rtl="0" algn="l">
              <a:lnSpc>
                <a:spcPct val="155556"/>
              </a:lnSpc>
              <a:spcBef>
                <a:spcPts val="0"/>
              </a:spcBef>
              <a:spcAft>
                <a:spcPts val="0"/>
              </a:spcAft>
              <a:buSzPts val="2800"/>
              <a:buNone/>
            </a:pPr>
            <a:r>
              <a:rPr lang="en-US" sz="3600">
                <a:highlight>
                  <a:schemeClr val="lt1"/>
                </a:highlight>
                <a:latin typeface="Times New Roman"/>
                <a:ea typeface="Times New Roman"/>
                <a:cs typeface="Times New Roman"/>
                <a:sym typeface="Times New Roman"/>
              </a:rPr>
              <a:t>A branch represents an independent line of development. Branches serve as an abstraction for the edit/stage/commit process. You can think of them as a way to request a brand new working directory, staging area, and project history. New commits are recorded in the history for the current branch, which results in a fork in the history of the project.</a:t>
            </a:r>
            <a:endParaRPr sz="3600">
              <a:highlight>
                <a:schemeClr val="lt1"/>
              </a:highlight>
              <a:latin typeface="Times New Roman"/>
              <a:ea typeface="Times New Roman"/>
              <a:cs typeface="Times New Roman"/>
              <a:sym typeface="Times New Roman"/>
            </a:endParaRPr>
          </a:p>
          <a:p>
            <a:pPr indent="0" lvl="0" marL="0" rtl="0" algn="l">
              <a:lnSpc>
                <a:spcPct val="155556"/>
              </a:lnSpc>
              <a:spcBef>
                <a:spcPts val="2200"/>
              </a:spcBef>
              <a:spcAft>
                <a:spcPts val="0"/>
              </a:spcAft>
              <a:buSzPts val="2800"/>
              <a:buNone/>
            </a:pPr>
            <a:r>
              <a:rPr lang="en-US" sz="3600">
                <a:highlight>
                  <a:schemeClr val="lt1"/>
                </a:highlight>
                <a:latin typeface="Times New Roman"/>
                <a:ea typeface="Times New Roman"/>
                <a:cs typeface="Times New Roman"/>
                <a:sym typeface="Times New Roman"/>
              </a:rPr>
              <a:t>The git branch command lets you create, list, rename, and delete branches. It doesn’t let you switch between branches or put a forked history back together again. For this reason, git branch is tightly integrated with the </a:t>
            </a:r>
            <a:r>
              <a:rPr lang="en-US" sz="3600" u="sng">
                <a:solidFill>
                  <a:schemeClr val="hlink"/>
                </a:solidFill>
                <a:highlight>
                  <a:schemeClr val="lt1"/>
                </a:highlight>
                <a:latin typeface="Times New Roman"/>
                <a:ea typeface="Times New Roman"/>
                <a:cs typeface="Times New Roman"/>
                <a:sym typeface="Times New Roman"/>
                <a:hlinkClick r:id="rId3"/>
              </a:rPr>
              <a:t>git checkout</a:t>
            </a:r>
            <a:r>
              <a:rPr lang="en-US" sz="3600">
                <a:highlight>
                  <a:schemeClr val="lt1"/>
                </a:highlight>
                <a:latin typeface="Times New Roman"/>
                <a:ea typeface="Times New Roman"/>
                <a:cs typeface="Times New Roman"/>
                <a:sym typeface="Times New Roman"/>
              </a:rPr>
              <a:t> anad </a:t>
            </a:r>
            <a:r>
              <a:rPr lang="en-US" sz="3600" u="sng">
                <a:solidFill>
                  <a:schemeClr val="hlink"/>
                </a:solidFill>
                <a:highlight>
                  <a:schemeClr val="lt1"/>
                </a:highlight>
                <a:latin typeface="Times New Roman"/>
                <a:ea typeface="Times New Roman"/>
                <a:cs typeface="Times New Roman"/>
                <a:sym typeface="Times New Roman"/>
                <a:hlinkClick r:id="rId4"/>
              </a:rPr>
              <a:t>git merge</a:t>
            </a:r>
            <a:r>
              <a:rPr lang="en-US" sz="3600">
                <a:highlight>
                  <a:schemeClr val="lt1"/>
                </a:highlight>
                <a:latin typeface="Times New Roman"/>
                <a:ea typeface="Times New Roman"/>
                <a:cs typeface="Times New Roman"/>
                <a:sym typeface="Times New Roman"/>
              </a:rPr>
              <a:t> commands.</a:t>
            </a:r>
            <a:endParaRPr sz="3600">
              <a:highlight>
                <a:schemeClr val="lt1"/>
              </a:highlight>
              <a:latin typeface="Times New Roman"/>
              <a:ea typeface="Times New Roman"/>
              <a:cs typeface="Times New Roman"/>
              <a:sym typeface="Times New Roman"/>
            </a:endParaRPr>
          </a:p>
          <a:p>
            <a:pPr indent="0" lvl="0" marL="0" rtl="0" algn="ctr">
              <a:lnSpc>
                <a:spcPct val="100000"/>
              </a:lnSpc>
              <a:spcBef>
                <a:spcPts val="2200"/>
              </a:spcBef>
              <a:spcAft>
                <a:spcPts val="0"/>
              </a:spcAft>
              <a:buSzPts val="2800"/>
              <a:buNone/>
            </a:pPr>
            <a:r>
              <a:t/>
            </a:r>
            <a:endParaRPr sz="3600">
              <a:highlight>
                <a:schemeClr val="lt1"/>
              </a:highlight>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7"/>
          <p:cNvSpPr txBox="1"/>
          <p:nvPr>
            <p:ph type="title"/>
          </p:nvPr>
        </p:nvSpPr>
        <p:spPr>
          <a:xfrm>
            <a:off x="1676400" y="663803"/>
            <a:ext cx="21031199" cy="11631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7400"/>
              <a:buNone/>
            </a:pPr>
            <a:r>
              <a:rPr lang="en-US" sz="11500">
                <a:latin typeface="Times New Roman"/>
                <a:ea typeface="Times New Roman"/>
                <a:cs typeface="Times New Roman"/>
                <a:sym typeface="Times New Roman"/>
              </a:rPr>
              <a:t>GIT commands </a:t>
            </a:r>
            <a:endParaRPr sz="11500">
              <a:latin typeface="Times New Roman"/>
              <a:ea typeface="Times New Roman"/>
              <a:cs typeface="Times New Roman"/>
              <a:sym typeface="Times New Roman"/>
            </a:endParaRPr>
          </a:p>
        </p:txBody>
      </p:sp>
      <p:sp>
        <p:nvSpPr>
          <p:cNvPr id="153" name="Google Shape;153;p7"/>
          <p:cNvSpPr txBox="1"/>
          <p:nvPr>
            <p:ph idx="1" type="body"/>
          </p:nvPr>
        </p:nvSpPr>
        <p:spPr>
          <a:xfrm>
            <a:off x="1676400" y="1855236"/>
            <a:ext cx="21031199" cy="10304700"/>
          </a:xfrm>
          <a:prstGeom prst="rect">
            <a:avLst/>
          </a:prstGeom>
          <a:noFill/>
          <a:ln>
            <a:noFill/>
          </a:ln>
        </p:spPr>
        <p:txBody>
          <a:bodyPr anchorCtr="0" anchor="t" bIns="0" lIns="0" spcFirstLastPara="1" rIns="0" wrap="square" tIns="0">
            <a:noAutofit/>
          </a:bodyPr>
          <a:lstStyle/>
          <a:p>
            <a:pPr indent="0" lvl="0" marL="0" marR="381000" rtl="0" algn="l">
              <a:lnSpc>
                <a:spcPct val="116667"/>
              </a:lnSpc>
              <a:spcBef>
                <a:spcPts val="0"/>
              </a:spcBef>
              <a:spcAft>
                <a:spcPts val="0"/>
              </a:spcAft>
              <a:buSzPts val="2800"/>
              <a:buNone/>
            </a:pPr>
            <a:r>
              <a:t/>
            </a:r>
            <a:endParaRPr b="1" sz="4200">
              <a:highlight>
                <a:schemeClr val="lt1"/>
              </a:highlight>
              <a:latin typeface="Times New Roman"/>
              <a:ea typeface="Times New Roman"/>
              <a:cs typeface="Times New Roman"/>
              <a:sym typeface="Times New Roman"/>
            </a:endParaRPr>
          </a:p>
          <a:p>
            <a:pPr indent="0" lvl="0" marL="0" marR="381000" rtl="0" algn="l">
              <a:lnSpc>
                <a:spcPct val="116667"/>
              </a:lnSpc>
              <a:spcBef>
                <a:spcPts val="2200"/>
              </a:spcBef>
              <a:spcAft>
                <a:spcPts val="0"/>
              </a:spcAft>
              <a:buSzPts val="2800"/>
              <a:buNone/>
            </a:pPr>
            <a:r>
              <a:t/>
            </a:r>
            <a:endParaRPr b="1" sz="4200">
              <a:highlight>
                <a:schemeClr val="lt1"/>
              </a:highlight>
              <a:latin typeface="Times New Roman"/>
              <a:ea typeface="Times New Roman"/>
              <a:cs typeface="Times New Roman"/>
              <a:sym typeface="Times New Roman"/>
            </a:endParaRPr>
          </a:p>
          <a:p>
            <a:pPr indent="0" lvl="0" marL="0" marR="381000" rtl="0" algn="l">
              <a:lnSpc>
                <a:spcPct val="116667"/>
              </a:lnSpc>
              <a:spcBef>
                <a:spcPts val="2200"/>
              </a:spcBef>
              <a:spcAft>
                <a:spcPts val="0"/>
              </a:spcAft>
              <a:buSzPts val="2800"/>
              <a:buNone/>
            </a:pPr>
            <a:r>
              <a:rPr b="1" lang="en-US" sz="4200">
                <a:highlight>
                  <a:schemeClr val="lt1"/>
                </a:highlight>
                <a:latin typeface="Times New Roman"/>
                <a:ea typeface="Times New Roman"/>
                <a:cs typeface="Times New Roman"/>
                <a:sym typeface="Times New Roman"/>
              </a:rPr>
              <a:t>git branch </a:t>
            </a:r>
            <a:endParaRPr b="1" sz="4200">
              <a:highlight>
                <a:schemeClr val="lt1"/>
              </a:highlight>
              <a:latin typeface="Times New Roman"/>
              <a:ea typeface="Times New Roman"/>
              <a:cs typeface="Times New Roman"/>
              <a:sym typeface="Times New Roman"/>
            </a:endParaRPr>
          </a:p>
          <a:p>
            <a:pPr indent="0" lvl="0" marL="0" marR="381000" rtl="0" algn="l">
              <a:lnSpc>
                <a:spcPct val="116667"/>
              </a:lnSpc>
              <a:spcBef>
                <a:spcPts val="2200"/>
              </a:spcBef>
              <a:spcAft>
                <a:spcPts val="0"/>
              </a:spcAft>
              <a:buSzPts val="2800"/>
              <a:buNone/>
            </a:pPr>
            <a:r>
              <a:rPr lang="en-US" sz="4000">
                <a:highlight>
                  <a:schemeClr val="lt1"/>
                </a:highlight>
                <a:latin typeface="Times New Roman"/>
                <a:ea typeface="Times New Roman"/>
                <a:cs typeface="Times New Roman"/>
                <a:sym typeface="Times New Roman"/>
              </a:rPr>
              <a:t>List all of the branches in your repository. This is synonymous with git branch --list.</a:t>
            </a:r>
            <a:endParaRPr sz="4000">
              <a:highlight>
                <a:schemeClr val="lt1"/>
              </a:highlight>
              <a:latin typeface="Times New Roman"/>
              <a:ea typeface="Times New Roman"/>
              <a:cs typeface="Times New Roman"/>
              <a:sym typeface="Times New Roman"/>
            </a:endParaRPr>
          </a:p>
          <a:p>
            <a:pPr indent="0" lvl="0" marL="0" rtl="0" algn="l">
              <a:lnSpc>
                <a:spcPct val="115000"/>
              </a:lnSpc>
              <a:spcBef>
                <a:spcPts val="2200"/>
              </a:spcBef>
              <a:spcAft>
                <a:spcPts val="0"/>
              </a:spcAft>
              <a:buSzPts val="2800"/>
              <a:buNone/>
            </a:pPr>
            <a:r>
              <a:rPr b="1" lang="en-US" sz="4200">
                <a:highlight>
                  <a:schemeClr val="lt1"/>
                </a:highlight>
                <a:latin typeface="Times New Roman"/>
                <a:ea typeface="Times New Roman"/>
                <a:cs typeface="Times New Roman"/>
                <a:sym typeface="Times New Roman"/>
              </a:rPr>
              <a:t>git branch &lt;branch_name&gt;</a:t>
            </a:r>
            <a:endParaRPr b="1" sz="4200">
              <a:highlight>
                <a:schemeClr val="lt1"/>
              </a:highlight>
              <a:latin typeface="Times New Roman"/>
              <a:ea typeface="Times New Roman"/>
              <a:cs typeface="Times New Roman"/>
              <a:sym typeface="Times New Roman"/>
            </a:endParaRPr>
          </a:p>
          <a:p>
            <a:pPr indent="0" lvl="0" marL="0" rtl="0" algn="l">
              <a:lnSpc>
                <a:spcPct val="115000"/>
              </a:lnSpc>
              <a:spcBef>
                <a:spcPts val="2200"/>
              </a:spcBef>
              <a:spcAft>
                <a:spcPts val="0"/>
              </a:spcAft>
              <a:buSzPts val="2800"/>
              <a:buNone/>
            </a:pPr>
            <a:r>
              <a:rPr lang="en-US" sz="4000">
                <a:highlight>
                  <a:schemeClr val="lt1"/>
                </a:highlight>
                <a:latin typeface="Roboto"/>
                <a:ea typeface="Roboto"/>
                <a:cs typeface="Roboto"/>
                <a:sym typeface="Roboto"/>
              </a:rPr>
              <a:t>Create a new branch called </a:t>
            </a:r>
            <a:r>
              <a:rPr lang="en-US" sz="4000">
                <a:highlight>
                  <a:schemeClr val="lt1"/>
                </a:highlight>
                <a:latin typeface="Courier New"/>
                <a:ea typeface="Courier New"/>
                <a:cs typeface="Courier New"/>
                <a:sym typeface="Courier New"/>
              </a:rPr>
              <a:t>＜branch＞</a:t>
            </a:r>
            <a:r>
              <a:rPr lang="en-US" sz="4000">
                <a:highlight>
                  <a:schemeClr val="lt1"/>
                </a:highlight>
                <a:latin typeface="Roboto"/>
                <a:ea typeface="Roboto"/>
                <a:cs typeface="Roboto"/>
                <a:sym typeface="Roboto"/>
              </a:rPr>
              <a:t>. This does </a:t>
            </a:r>
            <a:r>
              <a:rPr i="1" lang="en-US" sz="4000">
                <a:highlight>
                  <a:schemeClr val="lt1"/>
                </a:highlight>
                <a:latin typeface="Roboto"/>
                <a:ea typeface="Roboto"/>
                <a:cs typeface="Roboto"/>
                <a:sym typeface="Roboto"/>
              </a:rPr>
              <a:t>not</a:t>
            </a:r>
            <a:r>
              <a:rPr lang="en-US" sz="4000">
                <a:highlight>
                  <a:schemeClr val="lt1"/>
                </a:highlight>
                <a:latin typeface="Roboto"/>
                <a:ea typeface="Roboto"/>
                <a:cs typeface="Roboto"/>
                <a:sym typeface="Roboto"/>
              </a:rPr>
              <a:t> check out the new branch.</a:t>
            </a:r>
            <a:endParaRPr sz="4000">
              <a:highlight>
                <a:schemeClr val="lt1"/>
              </a:highlight>
              <a:latin typeface="Times New Roman"/>
              <a:ea typeface="Times New Roman"/>
              <a:cs typeface="Times New Roman"/>
              <a:sym typeface="Times New Roman"/>
            </a:endParaRPr>
          </a:p>
          <a:p>
            <a:pPr indent="0" lvl="0" marL="0" rtl="0" algn="l">
              <a:lnSpc>
                <a:spcPct val="100000"/>
              </a:lnSpc>
              <a:spcBef>
                <a:spcPts val="2200"/>
              </a:spcBef>
              <a:spcAft>
                <a:spcPts val="0"/>
              </a:spcAft>
              <a:buSzPts val="2800"/>
              <a:buNone/>
            </a:pPr>
            <a:r>
              <a:rPr b="1" lang="en-US" sz="4200">
                <a:highlight>
                  <a:schemeClr val="lt1"/>
                </a:highlight>
                <a:latin typeface="Times New Roman"/>
                <a:ea typeface="Times New Roman"/>
                <a:cs typeface="Times New Roman"/>
                <a:sym typeface="Times New Roman"/>
              </a:rPr>
              <a:t>git branch -d &lt;branch&gt;</a:t>
            </a:r>
            <a:endParaRPr b="1" sz="4200">
              <a:highlight>
                <a:schemeClr val="lt1"/>
              </a:highlight>
              <a:latin typeface="Times New Roman"/>
              <a:ea typeface="Times New Roman"/>
              <a:cs typeface="Times New Roman"/>
              <a:sym typeface="Times New Roman"/>
            </a:endParaRPr>
          </a:p>
          <a:p>
            <a:pPr indent="0" lvl="0" marL="0" rtl="0" algn="l">
              <a:lnSpc>
                <a:spcPct val="155556"/>
              </a:lnSpc>
              <a:spcBef>
                <a:spcPts val="0"/>
              </a:spcBef>
              <a:spcAft>
                <a:spcPts val="0"/>
              </a:spcAft>
              <a:buSzPts val="2800"/>
              <a:buNone/>
            </a:pPr>
            <a:r>
              <a:rPr lang="en-US" sz="4000">
                <a:highlight>
                  <a:schemeClr val="lt1"/>
                </a:highlight>
                <a:latin typeface="Roboto"/>
                <a:ea typeface="Roboto"/>
                <a:cs typeface="Roboto"/>
                <a:sym typeface="Roboto"/>
              </a:rPr>
              <a:t>Delete the specified branch. This is a “safe” operation in that Git prevents you from deleting    the branch if it has unmerged changes.</a:t>
            </a:r>
            <a:endParaRPr sz="4000">
              <a:highlight>
                <a:schemeClr val="lt1"/>
              </a:highlight>
              <a:latin typeface="Roboto"/>
              <a:ea typeface="Roboto"/>
              <a:cs typeface="Roboto"/>
              <a:sym typeface="Roboto"/>
            </a:endParaRPr>
          </a:p>
          <a:p>
            <a:pPr indent="0" lvl="0" marL="0" rtl="0" algn="l">
              <a:lnSpc>
                <a:spcPct val="100000"/>
              </a:lnSpc>
              <a:spcBef>
                <a:spcPts val="2200"/>
              </a:spcBef>
              <a:spcAft>
                <a:spcPts val="0"/>
              </a:spcAft>
              <a:buSzPts val="2800"/>
              <a:buNone/>
            </a:pPr>
            <a:r>
              <a:t/>
            </a:r>
            <a:endParaRPr sz="4000">
              <a:highlight>
                <a:schemeClr val="lt1"/>
              </a:highlight>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8"/>
          <p:cNvSpPr txBox="1"/>
          <p:nvPr>
            <p:ph type="title"/>
          </p:nvPr>
        </p:nvSpPr>
        <p:spPr>
          <a:xfrm>
            <a:off x="1676400" y="663803"/>
            <a:ext cx="21031199" cy="11631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7400"/>
              <a:buNone/>
            </a:pPr>
            <a:r>
              <a:t/>
            </a:r>
            <a:endParaRPr/>
          </a:p>
        </p:txBody>
      </p:sp>
      <p:sp>
        <p:nvSpPr>
          <p:cNvPr id="160" name="Google Shape;160;p8"/>
          <p:cNvSpPr txBox="1"/>
          <p:nvPr>
            <p:ph idx="1" type="body"/>
          </p:nvPr>
        </p:nvSpPr>
        <p:spPr>
          <a:xfrm>
            <a:off x="1676400" y="1855262"/>
            <a:ext cx="21031199" cy="9312600"/>
          </a:xfrm>
          <a:prstGeom prst="rect">
            <a:avLst/>
          </a:prstGeom>
          <a:noFill/>
          <a:ln>
            <a:noFill/>
          </a:ln>
        </p:spPr>
        <p:txBody>
          <a:bodyPr anchorCtr="0" anchor="t" bIns="0" lIns="0" spcFirstLastPara="1" rIns="0" wrap="square" tIns="0">
            <a:noAutofit/>
          </a:bodyPr>
          <a:lstStyle/>
          <a:p>
            <a:pPr indent="0" lvl="0" marL="0" marR="381000" rtl="0" algn="l">
              <a:lnSpc>
                <a:spcPct val="116667"/>
              </a:lnSpc>
              <a:spcBef>
                <a:spcPts val="0"/>
              </a:spcBef>
              <a:spcAft>
                <a:spcPts val="0"/>
              </a:spcAft>
              <a:buSzPts val="2800"/>
              <a:buNone/>
            </a:pPr>
            <a:r>
              <a:rPr b="1" lang="en-US" sz="4200">
                <a:highlight>
                  <a:schemeClr val="lt1"/>
                </a:highlight>
                <a:latin typeface="Times New Roman"/>
                <a:ea typeface="Times New Roman"/>
                <a:cs typeface="Times New Roman"/>
                <a:sym typeface="Times New Roman"/>
              </a:rPr>
              <a:t>git branch -D &lt;branch&gt;</a:t>
            </a:r>
            <a:endParaRPr b="1" sz="4200">
              <a:highlight>
                <a:schemeClr val="lt1"/>
              </a:highlight>
              <a:latin typeface="Times New Roman"/>
              <a:ea typeface="Times New Roman"/>
              <a:cs typeface="Times New Roman"/>
              <a:sym typeface="Times New Roman"/>
            </a:endParaRPr>
          </a:p>
          <a:p>
            <a:pPr indent="0" lvl="0" marL="0" rtl="0" algn="l">
              <a:lnSpc>
                <a:spcPct val="155556"/>
              </a:lnSpc>
              <a:spcBef>
                <a:spcPts val="2200"/>
              </a:spcBef>
              <a:spcAft>
                <a:spcPts val="0"/>
              </a:spcAft>
              <a:buSzPts val="2800"/>
              <a:buNone/>
            </a:pPr>
            <a:r>
              <a:rPr lang="en-US" sz="4000">
                <a:highlight>
                  <a:schemeClr val="lt1"/>
                </a:highlight>
                <a:latin typeface="Roboto"/>
                <a:ea typeface="Roboto"/>
                <a:cs typeface="Roboto"/>
                <a:sym typeface="Roboto"/>
              </a:rPr>
              <a:t>Force delete the specified branch, even if it has unmerged changes. This is the command to use if you want to permanently throw away all of the commits associated with a particular line of development.</a:t>
            </a:r>
            <a:endParaRPr sz="4000">
              <a:highlight>
                <a:schemeClr val="lt1"/>
              </a:highlight>
              <a:latin typeface="Roboto"/>
              <a:ea typeface="Roboto"/>
              <a:cs typeface="Roboto"/>
              <a:sym typeface="Roboto"/>
            </a:endParaRPr>
          </a:p>
          <a:p>
            <a:pPr indent="0" lvl="0" marL="0" marR="381000" rtl="0" algn="l">
              <a:lnSpc>
                <a:spcPct val="116667"/>
              </a:lnSpc>
              <a:spcBef>
                <a:spcPts val="2200"/>
              </a:spcBef>
              <a:spcAft>
                <a:spcPts val="0"/>
              </a:spcAft>
              <a:buSzPts val="2800"/>
              <a:buNone/>
            </a:pPr>
            <a:r>
              <a:rPr b="1" lang="en-US" sz="4200">
                <a:highlight>
                  <a:schemeClr val="lt1"/>
                </a:highlight>
                <a:latin typeface="Times New Roman"/>
                <a:ea typeface="Times New Roman"/>
                <a:cs typeface="Times New Roman"/>
                <a:sym typeface="Times New Roman"/>
              </a:rPr>
              <a:t>git branch -m &lt;branch&gt;</a:t>
            </a:r>
            <a:endParaRPr b="1" sz="4200">
              <a:highlight>
                <a:schemeClr val="lt1"/>
              </a:highlight>
              <a:latin typeface="Times New Roman"/>
              <a:ea typeface="Times New Roman"/>
              <a:cs typeface="Times New Roman"/>
              <a:sym typeface="Times New Roman"/>
            </a:endParaRPr>
          </a:p>
          <a:p>
            <a:pPr indent="0" lvl="0" marL="0" rtl="0" algn="l">
              <a:lnSpc>
                <a:spcPct val="155556"/>
              </a:lnSpc>
              <a:spcBef>
                <a:spcPts val="2200"/>
              </a:spcBef>
              <a:spcAft>
                <a:spcPts val="0"/>
              </a:spcAft>
              <a:buSzPts val="2800"/>
              <a:buNone/>
            </a:pPr>
            <a:r>
              <a:rPr lang="en-US" sz="4000">
                <a:highlight>
                  <a:schemeClr val="lt1"/>
                </a:highlight>
                <a:latin typeface="Roboto"/>
                <a:ea typeface="Roboto"/>
                <a:cs typeface="Roboto"/>
                <a:sym typeface="Roboto"/>
              </a:rPr>
              <a:t>Rename the current branch to </a:t>
            </a:r>
            <a:r>
              <a:rPr lang="en-US" sz="4000">
                <a:highlight>
                  <a:schemeClr val="lt1"/>
                </a:highlight>
                <a:latin typeface="Courier New"/>
                <a:ea typeface="Courier New"/>
                <a:cs typeface="Courier New"/>
                <a:sym typeface="Courier New"/>
              </a:rPr>
              <a:t>＜branch＞</a:t>
            </a:r>
            <a:r>
              <a:rPr lang="en-US" sz="4000">
                <a:highlight>
                  <a:schemeClr val="lt1"/>
                </a:highlight>
                <a:latin typeface="Roboto"/>
                <a:ea typeface="Roboto"/>
                <a:cs typeface="Roboto"/>
                <a:sym typeface="Roboto"/>
              </a:rPr>
              <a:t>.</a:t>
            </a:r>
            <a:endParaRPr sz="4000">
              <a:highlight>
                <a:schemeClr val="lt1"/>
              </a:highlight>
              <a:latin typeface="Roboto"/>
              <a:ea typeface="Roboto"/>
              <a:cs typeface="Roboto"/>
              <a:sym typeface="Roboto"/>
            </a:endParaRPr>
          </a:p>
          <a:p>
            <a:pPr indent="0" lvl="0" marL="0" marR="381000" rtl="0" algn="l">
              <a:lnSpc>
                <a:spcPct val="116667"/>
              </a:lnSpc>
              <a:spcBef>
                <a:spcPts val="2200"/>
              </a:spcBef>
              <a:spcAft>
                <a:spcPts val="0"/>
              </a:spcAft>
              <a:buSzPts val="2800"/>
              <a:buNone/>
            </a:pPr>
            <a:r>
              <a:rPr b="1" lang="en-US" sz="4200">
                <a:highlight>
                  <a:schemeClr val="lt1"/>
                </a:highlight>
                <a:latin typeface="Times New Roman"/>
                <a:ea typeface="Times New Roman"/>
                <a:cs typeface="Times New Roman"/>
                <a:sym typeface="Times New Roman"/>
              </a:rPr>
              <a:t>git branch -a</a:t>
            </a:r>
            <a:endParaRPr b="1" sz="4200">
              <a:highlight>
                <a:schemeClr val="lt1"/>
              </a:highlight>
              <a:latin typeface="Times New Roman"/>
              <a:ea typeface="Times New Roman"/>
              <a:cs typeface="Times New Roman"/>
              <a:sym typeface="Times New Roman"/>
            </a:endParaRPr>
          </a:p>
          <a:p>
            <a:pPr indent="0" lvl="0" marL="0" rtl="0" algn="l">
              <a:lnSpc>
                <a:spcPct val="155556"/>
              </a:lnSpc>
              <a:spcBef>
                <a:spcPts val="2200"/>
              </a:spcBef>
              <a:spcAft>
                <a:spcPts val="0"/>
              </a:spcAft>
              <a:buSzPts val="2800"/>
              <a:buNone/>
            </a:pPr>
            <a:r>
              <a:rPr lang="en-US" sz="4000">
                <a:highlight>
                  <a:schemeClr val="lt1"/>
                </a:highlight>
                <a:latin typeface="Roboto"/>
                <a:ea typeface="Roboto"/>
                <a:cs typeface="Roboto"/>
                <a:sym typeface="Roboto"/>
              </a:rPr>
              <a:t>List all remote branches. </a:t>
            </a:r>
            <a:endParaRPr sz="4000">
              <a:highlight>
                <a:schemeClr val="lt1"/>
              </a:highlight>
              <a:latin typeface="Roboto"/>
              <a:ea typeface="Roboto"/>
              <a:cs typeface="Roboto"/>
              <a:sym typeface="Roboto"/>
            </a:endParaRPr>
          </a:p>
          <a:p>
            <a:pPr indent="0" lvl="0" marL="0" rtl="0" algn="ctr">
              <a:lnSpc>
                <a:spcPct val="100000"/>
              </a:lnSpc>
              <a:spcBef>
                <a:spcPts val="2200"/>
              </a:spcBef>
              <a:spcAft>
                <a:spcPts val="0"/>
              </a:spcAft>
              <a:buSzPts val="2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9"/>
          <p:cNvSpPr txBox="1"/>
          <p:nvPr>
            <p:ph type="title"/>
          </p:nvPr>
        </p:nvSpPr>
        <p:spPr>
          <a:xfrm>
            <a:off x="1676400" y="663803"/>
            <a:ext cx="21031199" cy="1163100"/>
          </a:xfrm>
          <a:prstGeom prst="rect">
            <a:avLst/>
          </a:prstGeom>
          <a:noFill/>
          <a:ln>
            <a:noFill/>
          </a:ln>
        </p:spPr>
        <p:txBody>
          <a:bodyPr anchorCtr="0" anchor="t" bIns="0" lIns="0" spcFirstLastPara="1" rIns="0" wrap="square" tIns="0">
            <a:noAutofit/>
          </a:bodyPr>
          <a:lstStyle/>
          <a:p>
            <a:pPr indent="0" lvl="0" marL="0" rtl="0" algn="ctr">
              <a:lnSpc>
                <a:spcPct val="114286"/>
              </a:lnSpc>
              <a:spcBef>
                <a:spcPts val="0"/>
              </a:spcBef>
              <a:spcAft>
                <a:spcPts val="0"/>
              </a:spcAft>
              <a:buSzPts val="7400"/>
              <a:buNone/>
            </a:pPr>
            <a:r>
              <a:rPr lang="en-US" sz="11500">
                <a:highlight>
                  <a:schemeClr val="lt1"/>
                </a:highlight>
                <a:latin typeface="Times New Roman"/>
                <a:ea typeface="Times New Roman"/>
                <a:cs typeface="Times New Roman"/>
                <a:sym typeface="Times New Roman"/>
              </a:rPr>
              <a:t>Creating Branches</a:t>
            </a:r>
            <a:endParaRPr sz="11500">
              <a:highlight>
                <a:schemeClr val="lt1"/>
              </a:highlight>
              <a:latin typeface="Times New Roman"/>
              <a:ea typeface="Times New Roman"/>
              <a:cs typeface="Times New Roman"/>
              <a:sym typeface="Times New Roman"/>
            </a:endParaRPr>
          </a:p>
          <a:p>
            <a:pPr indent="0" lvl="0" marL="0" rtl="0" algn="l">
              <a:lnSpc>
                <a:spcPct val="115000"/>
              </a:lnSpc>
              <a:spcBef>
                <a:spcPts val="2000"/>
              </a:spcBef>
              <a:spcAft>
                <a:spcPts val="0"/>
              </a:spcAft>
              <a:buSzPts val="7400"/>
              <a:buNone/>
            </a:pPr>
            <a:r>
              <a:t/>
            </a:r>
            <a:endParaRPr sz="11500">
              <a:highlight>
                <a:schemeClr val="lt1"/>
              </a:highlight>
              <a:latin typeface="Arial"/>
              <a:ea typeface="Arial"/>
              <a:cs typeface="Arial"/>
              <a:sym typeface="Arial"/>
            </a:endParaRPr>
          </a:p>
          <a:p>
            <a:pPr indent="0" lvl="0" marL="0" rtl="0" algn="ctr">
              <a:lnSpc>
                <a:spcPct val="100000"/>
              </a:lnSpc>
              <a:spcBef>
                <a:spcPts val="0"/>
              </a:spcBef>
              <a:spcAft>
                <a:spcPts val="0"/>
              </a:spcAft>
              <a:buSzPts val="7400"/>
              <a:buNone/>
            </a:pPr>
            <a:r>
              <a:t/>
            </a:r>
            <a:endParaRPr sz="11500">
              <a:highlight>
                <a:schemeClr val="lt1"/>
              </a:highlight>
            </a:endParaRPr>
          </a:p>
        </p:txBody>
      </p:sp>
      <p:sp>
        <p:nvSpPr>
          <p:cNvPr id="167" name="Google Shape;167;p9"/>
          <p:cNvSpPr txBox="1"/>
          <p:nvPr>
            <p:ph idx="1" type="body"/>
          </p:nvPr>
        </p:nvSpPr>
        <p:spPr>
          <a:xfrm>
            <a:off x="1676400" y="2309275"/>
            <a:ext cx="21031199" cy="9714000"/>
          </a:xfrm>
          <a:prstGeom prst="rect">
            <a:avLst/>
          </a:prstGeom>
          <a:noFill/>
          <a:ln>
            <a:noFill/>
          </a:ln>
        </p:spPr>
        <p:txBody>
          <a:bodyPr anchorCtr="0" anchor="t" bIns="0" lIns="0" spcFirstLastPara="1" rIns="0" wrap="square" tIns="0">
            <a:noAutofit/>
          </a:bodyPr>
          <a:lstStyle/>
          <a:p>
            <a:pPr indent="-457200" lvl="0" marL="457200" rtl="0" algn="l">
              <a:lnSpc>
                <a:spcPct val="100000"/>
              </a:lnSpc>
              <a:spcBef>
                <a:spcPts val="0"/>
              </a:spcBef>
              <a:spcAft>
                <a:spcPts val="0"/>
              </a:spcAft>
              <a:buSzPts val="4000"/>
              <a:buFont typeface="Times New Roman"/>
              <a:buChar char="●"/>
            </a:pPr>
            <a:r>
              <a:rPr lang="en-US" sz="4000">
                <a:highlight>
                  <a:schemeClr val="lt1"/>
                </a:highlight>
                <a:latin typeface="Times New Roman"/>
                <a:ea typeface="Times New Roman"/>
                <a:cs typeface="Times New Roman"/>
                <a:sym typeface="Times New Roman"/>
              </a:rPr>
              <a:t>Create a folder on local system</a:t>
            </a:r>
            <a:endParaRPr sz="4000">
              <a:highlight>
                <a:schemeClr val="lt1"/>
              </a:highlight>
              <a:latin typeface="Times New Roman"/>
              <a:ea typeface="Times New Roman"/>
              <a:cs typeface="Times New Roman"/>
              <a:sym typeface="Times New Roman"/>
            </a:endParaRPr>
          </a:p>
          <a:p>
            <a:pPr indent="0" lvl="0" marL="0" rtl="0" algn="l">
              <a:lnSpc>
                <a:spcPct val="100000"/>
              </a:lnSpc>
              <a:spcBef>
                <a:spcPts val="0"/>
              </a:spcBef>
              <a:spcAft>
                <a:spcPts val="0"/>
              </a:spcAft>
              <a:buSzPts val="2800"/>
              <a:buNone/>
            </a:pPr>
            <a:r>
              <a:rPr lang="en-US" sz="4000">
                <a:solidFill>
                  <a:srgbClr val="12589D"/>
                </a:solidFill>
                <a:highlight>
                  <a:schemeClr val="lt1"/>
                </a:highlight>
                <a:latin typeface="Times New Roman"/>
                <a:ea typeface="Times New Roman"/>
                <a:cs typeface="Times New Roman"/>
                <a:sym typeface="Times New Roman"/>
              </a:rPr>
              <a:t>		mkdir lokesh</a:t>
            </a:r>
            <a:endParaRPr sz="4000">
              <a:solidFill>
                <a:srgbClr val="12589D"/>
              </a:solidFill>
              <a:highlight>
                <a:schemeClr val="lt1"/>
              </a:highlight>
              <a:latin typeface="Times New Roman"/>
              <a:ea typeface="Times New Roman"/>
              <a:cs typeface="Times New Roman"/>
              <a:sym typeface="Times New Roman"/>
            </a:endParaRPr>
          </a:p>
          <a:p>
            <a:pPr indent="-457200" lvl="0" marL="457200" rtl="0" algn="l">
              <a:lnSpc>
                <a:spcPct val="100000"/>
              </a:lnSpc>
              <a:spcBef>
                <a:spcPts val="0"/>
              </a:spcBef>
              <a:spcAft>
                <a:spcPts val="0"/>
              </a:spcAft>
              <a:buSzPts val="4000"/>
              <a:buFont typeface="Times New Roman"/>
              <a:buChar char="●"/>
            </a:pPr>
            <a:r>
              <a:rPr lang="en-US" sz="4000">
                <a:highlight>
                  <a:schemeClr val="lt1"/>
                </a:highlight>
                <a:latin typeface="Times New Roman"/>
                <a:ea typeface="Times New Roman"/>
                <a:cs typeface="Times New Roman"/>
                <a:sym typeface="Times New Roman"/>
              </a:rPr>
              <a:t>open terminal in same directory or change path to the directory</a:t>
            </a:r>
            <a:endParaRPr sz="4000">
              <a:highlight>
                <a:schemeClr val="lt1"/>
              </a:highlight>
              <a:latin typeface="Times New Roman"/>
              <a:ea typeface="Times New Roman"/>
              <a:cs typeface="Times New Roman"/>
              <a:sym typeface="Times New Roman"/>
            </a:endParaRPr>
          </a:p>
          <a:p>
            <a:pPr indent="0" lvl="0" marL="914400" rtl="0" algn="l">
              <a:lnSpc>
                <a:spcPct val="100000"/>
              </a:lnSpc>
              <a:spcBef>
                <a:spcPts val="0"/>
              </a:spcBef>
              <a:spcAft>
                <a:spcPts val="0"/>
              </a:spcAft>
              <a:buSzPts val="2800"/>
              <a:buNone/>
            </a:pPr>
            <a:r>
              <a:rPr lang="en-US" sz="4000">
                <a:solidFill>
                  <a:srgbClr val="12589D"/>
                </a:solidFill>
                <a:highlight>
                  <a:schemeClr val="lt1"/>
                </a:highlight>
                <a:latin typeface="Times New Roman"/>
                <a:ea typeface="Times New Roman"/>
                <a:cs typeface="Times New Roman"/>
                <a:sym typeface="Times New Roman"/>
              </a:rPr>
              <a:t>cd  lokesh</a:t>
            </a:r>
            <a:endParaRPr sz="4000">
              <a:solidFill>
                <a:srgbClr val="12589D"/>
              </a:solidFill>
              <a:highlight>
                <a:schemeClr val="lt1"/>
              </a:highlight>
              <a:latin typeface="Times New Roman"/>
              <a:ea typeface="Times New Roman"/>
              <a:cs typeface="Times New Roman"/>
              <a:sym typeface="Times New Roman"/>
            </a:endParaRPr>
          </a:p>
          <a:p>
            <a:pPr indent="-457200" lvl="0" marL="457200" rtl="0" algn="l">
              <a:lnSpc>
                <a:spcPct val="100000"/>
              </a:lnSpc>
              <a:spcBef>
                <a:spcPts val="0"/>
              </a:spcBef>
              <a:spcAft>
                <a:spcPts val="0"/>
              </a:spcAft>
              <a:buSzPts val="4000"/>
              <a:buFont typeface="Times New Roman"/>
              <a:buChar char="●"/>
            </a:pPr>
            <a:r>
              <a:rPr lang="en-US" sz="4000">
                <a:highlight>
                  <a:schemeClr val="lt1"/>
                </a:highlight>
                <a:latin typeface="Times New Roman"/>
                <a:ea typeface="Times New Roman"/>
                <a:cs typeface="Times New Roman"/>
                <a:sym typeface="Times New Roman"/>
              </a:rPr>
              <a:t>initialise git</a:t>
            </a:r>
            <a:endParaRPr sz="4000">
              <a:highlight>
                <a:schemeClr val="lt1"/>
              </a:highlight>
              <a:latin typeface="Times New Roman"/>
              <a:ea typeface="Times New Roman"/>
              <a:cs typeface="Times New Roman"/>
              <a:sym typeface="Times New Roman"/>
            </a:endParaRPr>
          </a:p>
          <a:p>
            <a:pPr indent="457200" lvl="0" marL="457200" rtl="0" algn="l">
              <a:lnSpc>
                <a:spcPct val="100000"/>
              </a:lnSpc>
              <a:spcBef>
                <a:spcPts val="0"/>
              </a:spcBef>
              <a:spcAft>
                <a:spcPts val="0"/>
              </a:spcAft>
              <a:buSzPts val="2800"/>
              <a:buNone/>
            </a:pPr>
            <a:r>
              <a:rPr lang="en-US" sz="4000">
                <a:solidFill>
                  <a:srgbClr val="12589D"/>
                </a:solidFill>
                <a:highlight>
                  <a:schemeClr val="lt1"/>
                </a:highlight>
                <a:latin typeface="Times New Roman"/>
                <a:ea typeface="Times New Roman"/>
                <a:cs typeface="Times New Roman"/>
                <a:sym typeface="Times New Roman"/>
              </a:rPr>
              <a:t>git init </a:t>
            </a:r>
            <a:endParaRPr sz="4000">
              <a:solidFill>
                <a:srgbClr val="12589D"/>
              </a:solidFill>
              <a:highlight>
                <a:schemeClr val="lt1"/>
              </a:highlight>
              <a:latin typeface="Times New Roman"/>
              <a:ea typeface="Times New Roman"/>
              <a:cs typeface="Times New Roman"/>
              <a:sym typeface="Times New Roman"/>
            </a:endParaRPr>
          </a:p>
          <a:p>
            <a:pPr indent="-457200" lvl="0" marL="457200" rtl="0" algn="l">
              <a:lnSpc>
                <a:spcPct val="100000"/>
              </a:lnSpc>
              <a:spcBef>
                <a:spcPts val="0"/>
              </a:spcBef>
              <a:spcAft>
                <a:spcPts val="0"/>
              </a:spcAft>
              <a:buSzPts val="4000"/>
              <a:buFont typeface="Times New Roman"/>
              <a:buChar char="●"/>
            </a:pPr>
            <a:r>
              <a:rPr lang="en-US" sz="4000">
                <a:highlight>
                  <a:schemeClr val="lt1"/>
                </a:highlight>
                <a:latin typeface="Times New Roman"/>
                <a:ea typeface="Times New Roman"/>
                <a:cs typeface="Times New Roman"/>
                <a:sym typeface="Times New Roman"/>
              </a:rPr>
              <a:t>iniitialise user name and user email</a:t>
            </a:r>
            <a:endParaRPr sz="4000">
              <a:highlight>
                <a:schemeClr val="lt1"/>
              </a:highlight>
              <a:latin typeface="Times New Roman"/>
              <a:ea typeface="Times New Roman"/>
              <a:cs typeface="Times New Roman"/>
              <a:sym typeface="Times New Roman"/>
            </a:endParaRPr>
          </a:p>
          <a:p>
            <a:pPr indent="457200" lvl="0" marL="457200" rtl="0" algn="l">
              <a:lnSpc>
                <a:spcPct val="100000"/>
              </a:lnSpc>
              <a:spcBef>
                <a:spcPts val="0"/>
              </a:spcBef>
              <a:spcAft>
                <a:spcPts val="0"/>
              </a:spcAft>
              <a:buSzPts val="2800"/>
              <a:buNone/>
            </a:pPr>
            <a:r>
              <a:rPr lang="en-US" sz="4000">
                <a:solidFill>
                  <a:srgbClr val="12589D"/>
                </a:solidFill>
                <a:highlight>
                  <a:schemeClr val="lt1"/>
                </a:highlight>
                <a:latin typeface="Times New Roman"/>
                <a:ea typeface="Times New Roman"/>
                <a:cs typeface="Times New Roman"/>
                <a:sym typeface="Times New Roman"/>
              </a:rPr>
              <a:t>git config --global user.name “lokesh_kumar”</a:t>
            </a:r>
            <a:endParaRPr sz="4000">
              <a:solidFill>
                <a:srgbClr val="12589D"/>
              </a:solidFill>
              <a:highlight>
                <a:schemeClr val="lt1"/>
              </a:highlight>
              <a:latin typeface="Times New Roman"/>
              <a:ea typeface="Times New Roman"/>
              <a:cs typeface="Times New Roman"/>
              <a:sym typeface="Times New Roman"/>
            </a:endParaRPr>
          </a:p>
          <a:p>
            <a:pPr indent="457200" lvl="0" marL="457200" rtl="0" algn="l">
              <a:lnSpc>
                <a:spcPct val="100000"/>
              </a:lnSpc>
              <a:spcBef>
                <a:spcPts val="0"/>
              </a:spcBef>
              <a:spcAft>
                <a:spcPts val="0"/>
              </a:spcAft>
              <a:buSzPts val="2800"/>
              <a:buNone/>
            </a:pPr>
            <a:r>
              <a:rPr lang="en-US" sz="4000">
                <a:solidFill>
                  <a:srgbClr val="12589D"/>
                </a:solidFill>
                <a:highlight>
                  <a:schemeClr val="lt1"/>
                </a:highlight>
                <a:latin typeface="Times New Roman"/>
                <a:ea typeface="Times New Roman"/>
                <a:cs typeface="Times New Roman"/>
                <a:sym typeface="Times New Roman"/>
              </a:rPr>
              <a:t>git config --global user.email lokesh.kumar@knoldus.com</a:t>
            </a:r>
            <a:endParaRPr sz="4000">
              <a:highlight>
                <a:schemeClr val="lt1"/>
              </a:highlight>
              <a:latin typeface="Times New Roman"/>
              <a:ea typeface="Times New Roman"/>
              <a:cs typeface="Times New Roman"/>
              <a:sym typeface="Times New Roman"/>
            </a:endParaRPr>
          </a:p>
          <a:p>
            <a:pPr indent="-457200" lvl="0" marL="457200" rtl="0" algn="l">
              <a:lnSpc>
                <a:spcPct val="100000"/>
              </a:lnSpc>
              <a:spcBef>
                <a:spcPts val="0"/>
              </a:spcBef>
              <a:spcAft>
                <a:spcPts val="0"/>
              </a:spcAft>
              <a:buSzPts val="4000"/>
              <a:buFont typeface="Times New Roman"/>
              <a:buChar char="●"/>
            </a:pPr>
            <a:r>
              <a:rPr lang="en-US" sz="4000">
                <a:highlight>
                  <a:schemeClr val="lt1"/>
                </a:highlight>
                <a:latin typeface="Times New Roman"/>
                <a:ea typeface="Times New Roman"/>
                <a:cs typeface="Times New Roman"/>
                <a:sym typeface="Times New Roman"/>
              </a:rPr>
              <a:t>to check git status</a:t>
            </a:r>
            <a:endParaRPr sz="4000">
              <a:highlight>
                <a:schemeClr val="lt1"/>
              </a:highlight>
              <a:latin typeface="Times New Roman"/>
              <a:ea typeface="Times New Roman"/>
              <a:cs typeface="Times New Roman"/>
              <a:sym typeface="Times New Roman"/>
            </a:endParaRPr>
          </a:p>
          <a:p>
            <a:pPr indent="0" lvl="0" marL="0" rtl="0" algn="l">
              <a:lnSpc>
                <a:spcPct val="100000"/>
              </a:lnSpc>
              <a:spcBef>
                <a:spcPts val="0"/>
              </a:spcBef>
              <a:spcAft>
                <a:spcPts val="0"/>
              </a:spcAft>
              <a:buSzPts val="2800"/>
              <a:buNone/>
            </a:pPr>
            <a:r>
              <a:rPr lang="en-US" sz="4000">
                <a:solidFill>
                  <a:srgbClr val="12589D"/>
                </a:solidFill>
                <a:highlight>
                  <a:schemeClr val="lt1"/>
                </a:highlight>
                <a:latin typeface="Times New Roman"/>
                <a:ea typeface="Times New Roman"/>
                <a:cs typeface="Times New Roman"/>
                <a:sym typeface="Times New Roman"/>
              </a:rPr>
              <a:t>		git status</a:t>
            </a:r>
            <a:endParaRPr sz="4000">
              <a:highlight>
                <a:schemeClr val="lt1"/>
              </a:highlight>
              <a:latin typeface="Times New Roman"/>
              <a:ea typeface="Times New Roman"/>
              <a:cs typeface="Times New Roman"/>
              <a:sym typeface="Times New Roman"/>
            </a:endParaRPr>
          </a:p>
          <a:p>
            <a:pPr indent="-457200" lvl="0" marL="457200" rtl="0" algn="l">
              <a:lnSpc>
                <a:spcPct val="100000"/>
              </a:lnSpc>
              <a:spcBef>
                <a:spcPts val="0"/>
              </a:spcBef>
              <a:spcAft>
                <a:spcPts val="0"/>
              </a:spcAft>
              <a:buSzPts val="4000"/>
              <a:buFont typeface="Times New Roman"/>
              <a:buChar char="●"/>
            </a:pPr>
            <a:r>
              <a:rPr lang="en-US" sz="4000">
                <a:highlight>
                  <a:schemeClr val="lt1"/>
                </a:highlight>
                <a:latin typeface="Times New Roman"/>
                <a:ea typeface="Times New Roman"/>
                <a:cs typeface="Times New Roman"/>
                <a:sym typeface="Times New Roman"/>
              </a:rPr>
              <a:t>lets create html file</a:t>
            </a:r>
            <a:endParaRPr sz="4000">
              <a:highlight>
                <a:schemeClr val="lt1"/>
              </a:highlight>
              <a:latin typeface="Times New Roman"/>
              <a:ea typeface="Times New Roman"/>
              <a:cs typeface="Times New Roman"/>
              <a:sym typeface="Times New Roman"/>
            </a:endParaRPr>
          </a:p>
          <a:p>
            <a:pPr indent="0" lvl="0" marL="457200" rtl="0" algn="l">
              <a:lnSpc>
                <a:spcPct val="100000"/>
              </a:lnSpc>
              <a:spcBef>
                <a:spcPts val="0"/>
              </a:spcBef>
              <a:spcAft>
                <a:spcPts val="0"/>
              </a:spcAft>
              <a:buSzPts val="2800"/>
              <a:buNone/>
            </a:pPr>
            <a:r>
              <a:rPr lang="en-US" sz="4000">
                <a:solidFill>
                  <a:srgbClr val="12589D"/>
                </a:solidFill>
                <a:highlight>
                  <a:schemeClr val="lt1"/>
                </a:highlight>
                <a:latin typeface="Times New Roman"/>
                <a:ea typeface="Times New Roman"/>
                <a:cs typeface="Times New Roman"/>
                <a:sym typeface="Times New Roman"/>
              </a:rPr>
              <a:t>	touch index.html</a:t>
            </a:r>
            <a:endParaRPr sz="4000">
              <a:solidFill>
                <a:srgbClr val="12589D"/>
              </a:solidFill>
              <a:highlight>
                <a:schemeClr val="lt1"/>
              </a:highlight>
              <a:latin typeface="Times New Roman"/>
              <a:ea typeface="Times New Roman"/>
              <a:cs typeface="Times New Roman"/>
              <a:sym typeface="Times New Roman"/>
            </a:endParaRPr>
          </a:p>
          <a:p>
            <a:pPr indent="-457200" lvl="0" marL="457200" rtl="0" algn="l">
              <a:lnSpc>
                <a:spcPct val="100000"/>
              </a:lnSpc>
              <a:spcBef>
                <a:spcPts val="0"/>
              </a:spcBef>
              <a:spcAft>
                <a:spcPts val="0"/>
              </a:spcAft>
              <a:buSzPts val="4000"/>
              <a:buFont typeface="Times New Roman"/>
              <a:buChar char="●"/>
            </a:pPr>
            <a:r>
              <a:rPr lang="en-US" sz="4000">
                <a:highlight>
                  <a:schemeClr val="lt1"/>
                </a:highlight>
                <a:latin typeface="Times New Roman"/>
                <a:ea typeface="Times New Roman"/>
                <a:cs typeface="Times New Roman"/>
                <a:sym typeface="Times New Roman"/>
              </a:rPr>
              <a:t>move the file into staged file</a:t>
            </a:r>
            <a:endParaRPr sz="4000">
              <a:highlight>
                <a:schemeClr val="lt1"/>
              </a:highlight>
              <a:latin typeface="Times New Roman"/>
              <a:ea typeface="Times New Roman"/>
              <a:cs typeface="Times New Roman"/>
              <a:sym typeface="Times New Roman"/>
            </a:endParaRPr>
          </a:p>
          <a:p>
            <a:pPr indent="0" lvl="0" marL="457200" rtl="0" algn="l">
              <a:lnSpc>
                <a:spcPct val="100000"/>
              </a:lnSpc>
              <a:spcBef>
                <a:spcPts val="0"/>
              </a:spcBef>
              <a:spcAft>
                <a:spcPts val="0"/>
              </a:spcAft>
              <a:buSzPts val="2800"/>
              <a:buNone/>
            </a:pPr>
            <a:r>
              <a:rPr lang="en-US" sz="4000">
                <a:solidFill>
                  <a:srgbClr val="12589D"/>
                </a:solidFill>
                <a:highlight>
                  <a:schemeClr val="lt1"/>
                </a:highlight>
                <a:latin typeface="Times New Roman"/>
                <a:ea typeface="Times New Roman"/>
                <a:cs typeface="Times New Roman"/>
                <a:sym typeface="Times New Roman"/>
              </a:rPr>
              <a:t>	git add index.html</a:t>
            </a:r>
            <a:endParaRPr sz="4000">
              <a:solidFill>
                <a:srgbClr val="12589D"/>
              </a:solidFill>
              <a:highlight>
                <a:schemeClr val="lt1"/>
              </a:highlight>
              <a:latin typeface="Times New Roman"/>
              <a:ea typeface="Times New Roman"/>
              <a:cs typeface="Times New Roman"/>
              <a:sym typeface="Times New Roman"/>
            </a:endParaRPr>
          </a:p>
          <a:p>
            <a:pPr indent="0" lvl="0" marL="457200" rtl="0" algn="l">
              <a:lnSpc>
                <a:spcPct val="100000"/>
              </a:lnSpc>
              <a:spcBef>
                <a:spcPts val="0"/>
              </a:spcBef>
              <a:spcAft>
                <a:spcPts val="0"/>
              </a:spcAft>
              <a:buSzPts val="2800"/>
              <a:buNone/>
            </a:pPr>
            <a:r>
              <a:t/>
            </a:r>
            <a:endParaRPr sz="4000">
              <a:highlight>
                <a:schemeClr val="lt1"/>
              </a:highlight>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03-Dark Blue Business Plan">
      <a:dk1>
        <a:srgbClr val="999999"/>
      </a:dk1>
      <a:lt1>
        <a:srgbClr val="FFFFFF"/>
      </a:lt1>
      <a:dk2>
        <a:srgbClr val="050A19"/>
      </a:dk2>
      <a:lt2>
        <a:srgbClr val="FFFFFF"/>
      </a:lt2>
      <a:accent1>
        <a:srgbClr val="09B1CC"/>
      </a:accent1>
      <a:accent2>
        <a:srgbClr val="32C0D8"/>
      </a:accent2>
      <a:accent3>
        <a:srgbClr val="558EB9"/>
      </a:accent3>
      <a:accent4>
        <a:srgbClr val="397FB0"/>
      </a:accent4>
      <a:accent5>
        <a:srgbClr val="089BB4"/>
      </a:accent5>
      <a:accent6>
        <a:srgbClr val="1D869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