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65" r:id="rId4"/>
    <p:sldId id="259" r:id="rId5"/>
    <p:sldId id="277" r:id="rId6"/>
    <p:sldId id="278" r:id="rId7"/>
    <p:sldId id="279" r:id="rId8"/>
    <p:sldId id="280" r:id="rId9"/>
    <p:sldId id="281" r:id="rId10"/>
    <p:sldId id="274" r:id="rId11"/>
    <p:sldId id="257" r:id="rId12"/>
    <p:sldId id="260" r:id="rId13"/>
    <p:sldId id="261" r:id="rId14"/>
    <p:sldId id="262" r:id="rId15"/>
    <p:sldId id="263" r:id="rId16"/>
    <p:sldId id="264" r:id="rId17"/>
    <p:sldId id="266" r:id="rId18"/>
    <p:sldId id="267" r:id="rId19"/>
    <p:sldId id="268" r:id="rId20"/>
    <p:sldId id="269" r:id="rId21"/>
    <p:sldId id="270" r:id="rId22"/>
    <p:sldId id="271" r:id="rId23"/>
    <p:sldId id="272" r:id="rId24"/>
    <p:sldId id="273" r:id="rId25"/>
    <p:sldId id="258"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492190-96AF-4105-8FD2-7D200E3264B9}"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IN"/>
        </a:p>
      </dgm:t>
    </dgm:pt>
    <dgm:pt modelId="{EC9E64F6-AABC-4463-BD6A-84BF09BFC56C}">
      <dgm:prSet phldrT="[Text]" custT="1"/>
      <dgm:spPr/>
      <dgm:t>
        <a:bodyPr/>
        <a:lstStyle/>
        <a:p>
          <a:r>
            <a:rPr lang="en-IN" sz="900" dirty="0">
              <a:latin typeface="Times New Roman" pitchFamily="18" charset="0"/>
              <a:cs typeface="Times New Roman" pitchFamily="18" charset="0"/>
            </a:rPr>
            <a:t>Root </a:t>
          </a:r>
          <a:r>
            <a:rPr lang="en-IN" sz="900" dirty="0">
              <a:latin typeface="+mn-lt"/>
              <a:cs typeface="Times New Roman" pitchFamily="18" charset="0"/>
            </a:rPr>
            <a:t>&lt;html&gt;</a:t>
          </a:r>
        </a:p>
      </dgm:t>
    </dgm:pt>
    <dgm:pt modelId="{B9B2A31B-7855-4194-974A-DFCB34EC8659}" type="parTrans" cxnId="{F2C04321-8391-4653-8AD8-823FC8412145}">
      <dgm:prSet/>
      <dgm:spPr/>
      <dgm:t>
        <a:bodyPr/>
        <a:lstStyle/>
        <a:p>
          <a:endParaRPr lang="en-IN" sz="1200">
            <a:latin typeface="Times New Roman" pitchFamily="18" charset="0"/>
            <a:cs typeface="Times New Roman" pitchFamily="18" charset="0"/>
          </a:endParaRPr>
        </a:p>
      </dgm:t>
    </dgm:pt>
    <dgm:pt modelId="{9A77F85C-8906-43F9-883E-F34FBDDB8D3A}" type="sibTrans" cxnId="{F2C04321-8391-4653-8AD8-823FC8412145}">
      <dgm:prSet/>
      <dgm:spPr/>
      <dgm:t>
        <a:bodyPr/>
        <a:lstStyle/>
        <a:p>
          <a:endParaRPr lang="en-IN" sz="1200">
            <a:latin typeface="Times New Roman" pitchFamily="18" charset="0"/>
            <a:cs typeface="Times New Roman" pitchFamily="18" charset="0"/>
          </a:endParaRPr>
        </a:p>
      </dgm:t>
    </dgm:pt>
    <dgm:pt modelId="{C441D3D8-A70B-42C5-8162-45A6C8AFF852}">
      <dgm:prSet phldrT="[Tex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&lt;head&gt;</a:t>
          </a:r>
        </a:p>
      </dgm:t>
    </dgm:pt>
    <dgm:pt modelId="{C143B1A2-A821-40DE-99E6-71909DD6DA4D}" type="parTrans" cxnId="{8FBA373D-C7B2-4AE4-B01D-8B68A00D97E8}">
      <dgm:prSet/>
      <dgm:spPr/>
      <dgm:t>
        <a:bodyPr/>
        <a:lstStyle/>
        <a:p>
          <a:endParaRPr lang="en-IN" sz="1200">
            <a:latin typeface="Times New Roman" pitchFamily="18" charset="0"/>
            <a:cs typeface="Times New Roman" pitchFamily="18" charset="0"/>
          </a:endParaRPr>
        </a:p>
      </dgm:t>
    </dgm:pt>
    <dgm:pt modelId="{B8CC1242-723B-479A-B5AB-ACD4CAB6C01F}" type="sibTrans" cxnId="{8FBA373D-C7B2-4AE4-B01D-8B68A00D97E8}">
      <dgm:prSet/>
      <dgm:spPr/>
      <dgm:t>
        <a:bodyPr/>
        <a:lstStyle/>
        <a:p>
          <a:endParaRPr lang="en-IN" sz="1200">
            <a:latin typeface="Times New Roman" pitchFamily="18" charset="0"/>
            <a:cs typeface="Times New Roman" pitchFamily="18" charset="0"/>
          </a:endParaRPr>
        </a:p>
      </dgm:t>
    </dgm:pt>
    <dgm:pt modelId="{E28C460F-6359-44B8-AC10-30DA1D38E1B0}">
      <dgm:prSet phldrT="[Tex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&lt;body&gt;</a:t>
          </a:r>
        </a:p>
      </dgm:t>
    </dgm:pt>
    <dgm:pt modelId="{FCE20DEF-CAF5-43B4-9A5C-4FF86DEC778F}" type="parTrans" cxnId="{BDC394CF-AE0C-4610-B86F-BDB3F6719B59}">
      <dgm:prSet/>
      <dgm:spPr/>
      <dgm:t>
        <a:bodyPr/>
        <a:lstStyle/>
        <a:p>
          <a:endParaRPr lang="en-IN" sz="1200">
            <a:latin typeface="Times New Roman" pitchFamily="18" charset="0"/>
            <a:cs typeface="Times New Roman" pitchFamily="18" charset="0"/>
          </a:endParaRPr>
        </a:p>
      </dgm:t>
    </dgm:pt>
    <dgm:pt modelId="{069CBA42-D98E-4B43-AAB5-9753D35F8142}" type="sibTrans" cxnId="{BDC394CF-AE0C-4610-B86F-BDB3F6719B59}">
      <dgm:prSet/>
      <dgm:spPr/>
      <dgm:t>
        <a:bodyPr/>
        <a:lstStyle/>
        <a:p>
          <a:endParaRPr lang="en-IN" sz="1200">
            <a:latin typeface="Times New Roman" pitchFamily="18" charset="0"/>
            <a:cs typeface="Times New Roman" pitchFamily="18" charset="0"/>
          </a:endParaRPr>
        </a:p>
      </dgm:t>
    </dgm:pt>
    <dgm:pt modelId="{9C2523AC-D1DC-414F-B15C-8BDA2E97B512}">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&lt;meta&gt;</a:t>
          </a:r>
        </a:p>
      </dgm:t>
    </dgm:pt>
    <dgm:pt modelId="{0C22A347-E949-4400-8B2F-E72C61445B3C}" type="parTrans" cxnId="{8B3421C0-48C5-45D9-859D-8B370275CC7C}">
      <dgm:prSet/>
      <dgm:spPr/>
      <dgm:t>
        <a:bodyPr/>
        <a:lstStyle/>
        <a:p>
          <a:endParaRPr lang="en-IN" sz="1200">
            <a:latin typeface="Times New Roman" pitchFamily="18" charset="0"/>
            <a:cs typeface="Times New Roman" pitchFamily="18" charset="0"/>
          </a:endParaRPr>
        </a:p>
      </dgm:t>
    </dgm:pt>
    <dgm:pt modelId="{8186E1C5-69DD-472E-8A56-AA9174F1A828}" type="sibTrans" cxnId="{8B3421C0-48C5-45D9-859D-8B370275CC7C}">
      <dgm:prSet/>
      <dgm:spPr/>
      <dgm:t>
        <a:bodyPr/>
        <a:lstStyle/>
        <a:p>
          <a:endParaRPr lang="en-IN" sz="1200">
            <a:latin typeface="Times New Roman" pitchFamily="18" charset="0"/>
            <a:cs typeface="Times New Roman" pitchFamily="18" charset="0"/>
          </a:endParaRPr>
        </a:p>
      </dgm:t>
    </dgm:pt>
    <dgm:pt modelId="{5E9B5D05-748A-489B-80A1-33E0AAD911E7}">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&lt;title&gt;</a:t>
          </a:r>
        </a:p>
      </dgm:t>
    </dgm:pt>
    <dgm:pt modelId="{7B081727-597E-44AF-90FA-1BA492E4DB77}" type="parTrans" cxnId="{502D8C8A-4413-4D27-ADE8-4E78EEF71762}">
      <dgm:prSet/>
      <dgm:spPr/>
      <dgm:t>
        <a:bodyPr/>
        <a:lstStyle/>
        <a:p>
          <a:endParaRPr lang="en-IN" sz="1200">
            <a:latin typeface="Times New Roman" pitchFamily="18" charset="0"/>
            <a:cs typeface="Times New Roman" pitchFamily="18" charset="0"/>
          </a:endParaRPr>
        </a:p>
      </dgm:t>
    </dgm:pt>
    <dgm:pt modelId="{98CD33C5-FA19-4CE6-8EE0-59947EAD8672}" type="sibTrans" cxnId="{502D8C8A-4413-4D27-ADE8-4E78EEF71762}">
      <dgm:prSet/>
      <dgm:spPr/>
      <dgm:t>
        <a:bodyPr/>
        <a:lstStyle/>
        <a:p>
          <a:endParaRPr lang="en-IN" sz="1200">
            <a:latin typeface="Times New Roman" pitchFamily="18" charset="0"/>
            <a:cs typeface="Times New Roman" pitchFamily="18" charset="0"/>
          </a:endParaRPr>
        </a:p>
      </dgm:t>
    </dgm:pt>
    <dgm:pt modelId="{920F7FD8-0FE3-4604-A2AE-1AAF5A92141B}">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&lt;h1&gt;</a:t>
          </a:r>
        </a:p>
      </dgm:t>
    </dgm:pt>
    <dgm:pt modelId="{9F609539-09C0-4304-B855-250DE80B13EC}" type="parTrans" cxnId="{302CD71D-E546-475E-804D-AD1F3B7E7869}">
      <dgm:prSet/>
      <dgm:spPr/>
      <dgm:t>
        <a:bodyPr/>
        <a:lstStyle/>
        <a:p>
          <a:endParaRPr lang="en-IN" sz="1200">
            <a:latin typeface="Times New Roman" pitchFamily="18" charset="0"/>
            <a:cs typeface="Times New Roman" pitchFamily="18" charset="0"/>
          </a:endParaRPr>
        </a:p>
      </dgm:t>
    </dgm:pt>
    <dgm:pt modelId="{E0BA4E68-D72F-4DE6-B0EF-CB17C1FB7799}" type="sibTrans" cxnId="{302CD71D-E546-475E-804D-AD1F3B7E7869}">
      <dgm:prSet/>
      <dgm:spPr/>
      <dgm:t>
        <a:bodyPr/>
        <a:lstStyle/>
        <a:p>
          <a:endParaRPr lang="en-IN" sz="1200">
            <a:latin typeface="Times New Roman" pitchFamily="18" charset="0"/>
            <a:cs typeface="Times New Roman" pitchFamily="18" charset="0"/>
          </a:endParaRPr>
        </a:p>
      </dgm:t>
    </dgm:pt>
    <dgm:pt modelId="{C84948C4-8933-4298-BA8D-01156893E004}">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a:t>
          </a:r>
          <a:r>
            <a:rPr lang="en-IN" sz="900" dirty="0" err="1">
              <a:latin typeface="+mn-lt"/>
              <a:cs typeface="Times New Roman" pitchFamily="18" charset="0"/>
            </a:rPr>
            <a:t>br</a:t>
          </a:r>
          <a:r>
            <a:rPr lang="en-IN" sz="900" dirty="0">
              <a:latin typeface="+mn-lt"/>
              <a:cs typeface="Times New Roman" pitchFamily="18" charset="0"/>
            </a:rPr>
            <a:t>&gt;</a:t>
          </a:r>
        </a:p>
      </dgm:t>
    </dgm:pt>
    <dgm:pt modelId="{861C022D-9909-4CBA-B8A3-C248455C1C72}" type="parTrans" cxnId="{5DB47C8B-B3E1-47ED-B1D8-75170D60DB9A}">
      <dgm:prSet/>
      <dgm:spPr/>
      <dgm:t>
        <a:bodyPr/>
        <a:lstStyle/>
        <a:p>
          <a:endParaRPr lang="en-IN" sz="1200">
            <a:latin typeface="Times New Roman" pitchFamily="18" charset="0"/>
            <a:cs typeface="Times New Roman" pitchFamily="18" charset="0"/>
          </a:endParaRPr>
        </a:p>
      </dgm:t>
    </dgm:pt>
    <dgm:pt modelId="{90A51060-17D6-4F6B-ACD7-394FC15DD84C}" type="sibTrans" cxnId="{5DB47C8B-B3E1-47ED-B1D8-75170D60DB9A}">
      <dgm:prSet/>
      <dgm:spPr/>
      <dgm:t>
        <a:bodyPr/>
        <a:lstStyle/>
        <a:p>
          <a:endParaRPr lang="en-IN" sz="1200">
            <a:latin typeface="Times New Roman" pitchFamily="18" charset="0"/>
            <a:cs typeface="Times New Roman" pitchFamily="18" charset="0"/>
          </a:endParaRPr>
        </a:p>
      </dgm:t>
    </dgm:pt>
    <dgm:pt modelId="{2362BA6F-3A03-477E-91CC-4659DA08AEBD}">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&lt;p&gt;</a:t>
          </a:r>
        </a:p>
      </dgm:t>
    </dgm:pt>
    <dgm:pt modelId="{299BA78D-3ECD-4C2D-8064-4CBC58167CEF}" type="parTrans" cxnId="{3095BC29-B102-400D-B05A-E648FA79FCB3}">
      <dgm:prSet/>
      <dgm:spPr/>
      <dgm:t>
        <a:bodyPr/>
        <a:lstStyle/>
        <a:p>
          <a:endParaRPr lang="en-IN" sz="1200">
            <a:latin typeface="Times New Roman" pitchFamily="18" charset="0"/>
            <a:cs typeface="Times New Roman" pitchFamily="18" charset="0"/>
          </a:endParaRPr>
        </a:p>
      </dgm:t>
    </dgm:pt>
    <dgm:pt modelId="{C2D6A1FC-39FD-4237-8D91-F64D2EAEA018}" type="sibTrans" cxnId="{3095BC29-B102-400D-B05A-E648FA79FCB3}">
      <dgm:prSet/>
      <dgm:spPr/>
      <dgm:t>
        <a:bodyPr/>
        <a:lstStyle/>
        <a:p>
          <a:endParaRPr lang="en-IN" sz="1200">
            <a:latin typeface="Times New Roman" pitchFamily="18" charset="0"/>
            <a:cs typeface="Times New Roman" pitchFamily="18" charset="0"/>
          </a:endParaRPr>
        </a:p>
      </dgm:t>
    </dgm:pt>
    <dgm:pt modelId="{3276E698-5067-45A9-9122-3E2B77D00DA4}">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a:t>
          </a:r>
          <a:r>
            <a:rPr lang="en-IN" sz="900" dirty="0" err="1">
              <a:latin typeface="+mn-lt"/>
              <a:cs typeface="Times New Roman" pitchFamily="18" charset="0"/>
            </a:rPr>
            <a:t>ul</a:t>
          </a:r>
          <a:r>
            <a:rPr lang="en-IN" sz="900" dirty="0">
              <a:latin typeface="+mn-lt"/>
              <a:cs typeface="Times New Roman" pitchFamily="18" charset="0"/>
            </a:rPr>
            <a:t>&gt;</a:t>
          </a:r>
        </a:p>
      </dgm:t>
    </dgm:pt>
    <dgm:pt modelId="{C38A8FF7-0028-4C26-BE1C-FE7EDEB978D7}" type="parTrans" cxnId="{BECE4469-E9B8-4B9D-81EB-640754F89EB7}">
      <dgm:prSet/>
      <dgm:spPr/>
      <dgm:t>
        <a:bodyPr/>
        <a:lstStyle/>
        <a:p>
          <a:endParaRPr lang="en-IN" sz="1200">
            <a:latin typeface="Times New Roman" pitchFamily="18" charset="0"/>
            <a:cs typeface="Times New Roman" pitchFamily="18" charset="0"/>
          </a:endParaRPr>
        </a:p>
      </dgm:t>
    </dgm:pt>
    <dgm:pt modelId="{9408F947-100C-4DB2-B2EC-225E7D7F859C}" type="sibTrans" cxnId="{BECE4469-E9B8-4B9D-81EB-640754F89EB7}">
      <dgm:prSet/>
      <dgm:spPr/>
      <dgm:t>
        <a:bodyPr/>
        <a:lstStyle/>
        <a:p>
          <a:endParaRPr lang="en-IN" sz="1200">
            <a:latin typeface="Times New Roman" pitchFamily="18" charset="0"/>
            <a:cs typeface="Times New Roman" pitchFamily="18" charset="0"/>
          </a:endParaRPr>
        </a:p>
      </dgm:t>
    </dgm:pt>
    <dgm:pt modelId="{CDE4D52E-1C50-4A4E-84C4-EC2AC7809686}">
      <dgm:prSet custT="1"/>
      <dgm:spPr/>
      <dgm:t>
        <a:bodyPr/>
        <a:lstStyle/>
        <a:p>
          <a:r>
            <a:rPr lang="en-IN" sz="1050" dirty="0">
              <a:latin typeface="Times New Roman" pitchFamily="18" charset="0"/>
              <a:cs typeface="Times New Roman" pitchFamily="18" charset="0"/>
            </a:rPr>
            <a:t>Element </a:t>
          </a:r>
          <a:r>
            <a:rPr lang="en-IN" sz="1050" dirty="0">
              <a:latin typeface="+mn-lt"/>
              <a:cs typeface="Times New Roman" pitchFamily="18" charset="0"/>
            </a:rPr>
            <a:t>&lt;li&gt;</a:t>
          </a:r>
        </a:p>
      </dgm:t>
    </dgm:pt>
    <dgm:pt modelId="{A958F3D6-FF4F-4D74-B1E1-44DF3A763ABA}" type="parTrans" cxnId="{2E9462FB-D115-4774-99C2-837E3DBFD213}">
      <dgm:prSet/>
      <dgm:spPr/>
      <dgm:t>
        <a:bodyPr/>
        <a:lstStyle/>
        <a:p>
          <a:endParaRPr lang="en-IN" sz="1200">
            <a:latin typeface="Times New Roman" pitchFamily="18" charset="0"/>
            <a:cs typeface="Times New Roman" pitchFamily="18" charset="0"/>
          </a:endParaRPr>
        </a:p>
      </dgm:t>
    </dgm:pt>
    <dgm:pt modelId="{1C42DDC1-5CBB-4A87-9343-F45C861D1CD5}" type="sibTrans" cxnId="{2E9462FB-D115-4774-99C2-837E3DBFD213}">
      <dgm:prSet/>
      <dgm:spPr/>
      <dgm:t>
        <a:bodyPr/>
        <a:lstStyle/>
        <a:p>
          <a:endParaRPr lang="en-IN" sz="1200">
            <a:latin typeface="Times New Roman" pitchFamily="18" charset="0"/>
            <a:cs typeface="Times New Roman" pitchFamily="18" charset="0"/>
          </a:endParaRPr>
        </a:p>
      </dgm:t>
    </dgm:pt>
    <dgm:pt modelId="{19E20457-685F-4E2C-8701-DC4DFBE6D945}">
      <dgm:prSet custT="1"/>
      <dgm:spPr/>
      <dgm:t>
        <a:bodyPr/>
        <a:lstStyle/>
        <a:p>
          <a:r>
            <a:rPr lang="en-IN" sz="1100" dirty="0">
              <a:latin typeface="Times New Roman" pitchFamily="18" charset="0"/>
              <a:cs typeface="Times New Roman" pitchFamily="18" charset="0"/>
            </a:rPr>
            <a:t>Element </a:t>
          </a:r>
          <a:r>
            <a:rPr lang="en-IN" sz="1100" dirty="0">
              <a:latin typeface="+mn-lt"/>
              <a:cs typeface="Times New Roman" pitchFamily="18" charset="0"/>
            </a:rPr>
            <a:t>&lt;a&gt;</a:t>
          </a:r>
        </a:p>
      </dgm:t>
    </dgm:pt>
    <dgm:pt modelId="{65C888A7-DFAB-4717-85C3-AD52107E143B}" type="parTrans" cxnId="{057923BA-4E68-4B82-9195-924B8125754E}">
      <dgm:prSet/>
      <dgm:spPr/>
      <dgm:t>
        <a:bodyPr/>
        <a:lstStyle/>
        <a:p>
          <a:endParaRPr lang="en-IN" sz="1200">
            <a:latin typeface="Times New Roman" pitchFamily="18" charset="0"/>
            <a:cs typeface="Times New Roman" pitchFamily="18" charset="0"/>
          </a:endParaRPr>
        </a:p>
      </dgm:t>
    </dgm:pt>
    <dgm:pt modelId="{E932048D-E9E4-4DF1-BD9E-CD6E4F65991D}" type="sibTrans" cxnId="{057923BA-4E68-4B82-9195-924B8125754E}">
      <dgm:prSet/>
      <dgm:spPr/>
      <dgm:t>
        <a:bodyPr/>
        <a:lstStyle/>
        <a:p>
          <a:endParaRPr lang="en-IN" sz="1200">
            <a:latin typeface="Times New Roman" pitchFamily="18" charset="0"/>
            <a:cs typeface="Times New Roman" pitchFamily="18" charset="0"/>
          </a:endParaRPr>
        </a:p>
      </dgm:t>
    </dgm:pt>
    <dgm:pt modelId="{F2F39D5F-D16B-470B-88BD-9FBA184BB425}">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“Tree”</a:t>
          </a:r>
        </a:p>
      </dgm:t>
    </dgm:pt>
    <dgm:pt modelId="{A97B6112-BD13-465B-8CE3-4F6508A90E97}" type="parTrans" cxnId="{8B2FF454-F0F0-4EB9-AF88-940ED40E2D1C}">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2C7AFDD0-ED50-46AE-84F9-05F71DE56B49}" type="sibTrans" cxnId="{8B2FF454-F0F0-4EB9-AF88-940ED40E2D1C}">
      <dgm:prSet/>
      <dgm:spPr/>
      <dgm:t>
        <a:bodyPr/>
        <a:lstStyle/>
        <a:p>
          <a:endParaRPr lang="en-IN" sz="1200">
            <a:latin typeface="Times New Roman" pitchFamily="18" charset="0"/>
            <a:cs typeface="Times New Roman" pitchFamily="18" charset="0"/>
          </a:endParaRPr>
        </a:p>
      </dgm:t>
    </dgm:pt>
    <dgm:pt modelId="{2943E7AC-5FD9-404C-96BA-2F02AE345B1C}">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“Intro”</a:t>
          </a:r>
        </a:p>
      </dgm:t>
    </dgm:pt>
    <dgm:pt modelId="{2516E932-FB06-45D3-BBF4-5483436E3137}" type="parTrans" cxnId="{8A318631-832A-4475-891A-CD8A3506463F}">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80CBE927-8AB7-4235-98B1-B12C5BD3F7F5}" type="sibTrans" cxnId="{8A318631-832A-4475-891A-CD8A3506463F}">
      <dgm:prSet/>
      <dgm:spPr/>
      <dgm:t>
        <a:bodyPr/>
        <a:lstStyle/>
        <a:p>
          <a:endParaRPr lang="en-IN" sz="1200">
            <a:latin typeface="Times New Roman" pitchFamily="18" charset="0"/>
            <a:cs typeface="Times New Roman" pitchFamily="18" charset="0"/>
          </a:endParaRPr>
        </a:p>
      </dgm:t>
    </dgm:pt>
    <dgm:pt modelId="{294CBCC3-8A63-4DDA-821B-F121D4EDE4FD}">
      <dgm:prSet custT="1"/>
      <dgm:spPr/>
      <dgm:t>
        <a:bodyPr/>
        <a:lstStyle/>
        <a:p>
          <a:r>
            <a:rPr lang="en-IN" sz="900" dirty="0">
              <a:latin typeface="+mn-lt"/>
              <a:cs typeface="Times New Roman" pitchFamily="18" charset="0"/>
            </a:rPr>
            <a:t>&lt;- -     - -&gt;</a:t>
          </a:r>
        </a:p>
      </dgm:t>
    </dgm:pt>
    <dgm:pt modelId="{25F24323-CCB5-472C-AA43-F3F2136BC551}" type="parTrans" cxnId="{D6D6C6B0-D0EC-4945-BBC3-66393872B3FF}">
      <dgm:prSet/>
      <dgm:spPr/>
      <dgm:t>
        <a:bodyPr/>
        <a:lstStyle/>
        <a:p>
          <a:endParaRPr lang="en-IN" sz="1200">
            <a:latin typeface="Times New Roman" pitchFamily="18" charset="0"/>
            <a:cs typeface="Times New Roman" pitchFamily="18" charset="0"/>
          </a:endParaRPr>
        </a:p>
      </dgm:t>
    </dgm:pt>
    <dgm:pt modelId="{427FC9BF-5405-456C-A365-3F3393FC14C9}" type="sibTrans" cxnId="{D6D6C6B0-D0EC-4945-BBC3-66393872B3FF}">
      <dgm:prSet/>
      <dgm:spPr/>
      <dgm:t>
        <a:bodyPr/>
        <a:lstStyle/>
        <a:p>
          <a:endParaRPr lang="en-IN" sz="1200">
            <a:latin typeface="Times New Roman" pitchFamily="18" charset="0"/>
            <a:cs typeface="Times New Roman" pitchFamily="18" charset="0"/>
          </a:endParaRPr>
        </a:p>
      </dgm:t>
    </dgm:pt>
    <dgm:pt modelId="{C8AC571F-7266-4381-8DB7-56037E54F2F8}">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“Hello”</a:t>
          </a:r>
        </a:p>
      </dgm:t>
    </dgm:pt>
    <dgm:pt modelId="{52D035E2-E86C-4CF8-AFC6-C08F1A23F45C}" type="parTrans" cxnId="{DB63BA4E-0A38-421F-B6D3-8292D2C31272}">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5E04E205-CE12-42D9-85DF-12E617330992}" type="sibTrans" cxnId="{DB63BA4E-0A38-421F-B6D3-8292D2C31272}">
      <dgm:prSet/>
      <dgm:spPr/>
      <dgm:t>
        <a:bodyPr/>
        <a:lstStyle/>
        <a:p>
          <a:endParaRPr lang="en-IN" sz="1200">
            <a:latin typeface="Times New Roman" pitchFamily="18" charset="0"/>
            <a:cs typeface="Times New Roman" pitchFamily="18" charset="0"/>
          </a:endParaRPr>
        </a:p>
      </dgm:t>
    </dgm:pt>
    <dgm:pt modelId="{0C25FCC5-41E1-4AA9-A3BB-1A2BB4CB3769}">
      <dgm:prSet custT="1"/>
      <dgm:spPr/>
      <dgm:t>
        <a:bodyPr/>
        <a:lstStyle/>
        <a:p>
          <a:r>
            <a:rPr lang="en-IN" sz="1050" dirty="0">
              <a:latin typeface="Times New Roman" pitchFamily="18" charset="0"/>
              <a:cs typeface="Times New Roman" pitchFamily="18" charset="0"/>
            </a:rPr>
            <a:t>Element </a:t>
          </a:r>
          <a:r>
            <a:rPr lang="en-IN" sz="1050" dirty="0">
              <a:latin typeface="+mn-lt"/>
              <a:cs typeface="Times New Roman" pitchFamily="18" charset="0"/>
            </a:rPr>
            <a:t>&lt;span&gt;</a:t>
          </a:r>
          <a:endParaRPr lang="en-IN" sz="900" dirty="0">
            <a:latin typeface="+mn-lt"/>
            <a:cs typeface="Times New Roman" pitchFamily="18" charset="0"/>
          </a:endParaRPr>
        </a:p>
      </dgm:t>
    </dgm:pt>
    <dgm:pt modelId="{A94EB27F-B83A-4BE0-AF16-F98F6BCB2AE6}" type="parTrans" cxnId="{BCAF3610-CECF-4D7C-8885-9D05102FE1EB}">
      <dgm:prSet/>
      <dgm:spPr/>
      <dgm:t>
        <a:bodyPr/>
        <a:lstStyle/>
        <a:p>
          <a:endParaRPr lang="en-IN" sz="1200">
            <a:latin typeface="Times New Roman" pitchFamily="18" charset="0"/>
            <a:cs typeface="Times New Roman" pitchFamily="18" charset="0"/>
          </a:endParaRPr>
        </a:p>
      </dgm:t>
    </dgm:pt>
    <dgm:pt modelId="{AC052D8B-B3E4-437A-A9AE-5C90C6B71079}" type="sibTrans" cxnId="{BCAF3610-CECF-4D7C-8885-9D05102FE1EB}">
      <dgm:prSet/>
      <dgm:spPr/>
      <dgm:t>
        <a:bodyPr/>
        <a:lstStyle/>
        <a:p>
          <a:endParaRPr lang="en-IN" sz="1200">
            <a:latin typeface="Times New Roman" pitchFamily="18" charset="0"/>
            <a:cs typeface="Times New Roman" pitchFamily="18" charset="0"/>
          </a:endParaRPr>
        </a:p>
      </dgm:t>
    </dgm:pt>
    <dgm:pt modelId="{8B1C7993-4985-40BF-9B29-335D25540C99}">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“Shows”</a:t>
          </a:r>
        </a:p>
      </dgm:t>
    </dgm:pt>
    <dgm:pt modelId="{8F216C6A-5805-4198-B3F3-4FF04265EFAA}" type="parTrans" cxnId="{71F11F53-F6F0-492A-ACD3-A257390B7420}">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717C95E8-5AB4-4C42-98AE-7ED02F952172}" type="sibTrans" cxnId="{71F11F53-F6F0-492A-ACD3-A257390B7420}">
      <dgm:prSet/>
      <dgm:spPr/>
      <dgm:t>
        <a:bodyPr/>
        <a:lstStyle/>
        <a:p>
          <a:endParaRPr lang="en-IN" sz="1200">
            <a:latin typeface="Times New Roman" pitchFamily="18" charset="0"/>
            <a:cs typeface="Times New Roman" pitchFamily="18" charset="0"/>
          </a:endParaRPr>
        </a:p>
      </dgm:t>
    </dgm:pt>
    <dgm:pt modelId="{88E18A56-1D91-4204-8AE3-8E41ECC6A012}">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“Geeky”</a:t>
          </a:r>
        </a:p>
      </dgm:t>
    </dgm:pt>
    <dgm:pt modelId="{983ADF9E-6781-4597-96A9-0FF34029ABA4}" type="parTrans" cxnId="{3582CD9F-56B0-4028-9084-79A2AD9CD993}">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05F86F22-650A-4DB4-AE99-05929E3D171F}" type="sibTrans" cxnId="{3582CD9F-56B0-4028-9084-79A2AD9CD993}">
      <dgm:prSet/>
      <dgm:spPr/>
      <dgm:t>
        <a:bodyPr/>
        <a:lstStyle/>
        <a:p>
          <a:endParaRPr lang="en-IN" sz="1200">
            <a:latin typeface="Times New Roman" pitchFamily="18" charset="0"/>
            <a:cs typeface="Times New Roman" pitchFamily="18" charset="0"/>
          </a:endParaRPr>
        </a:p>
      </dgm:t>
    </dgm:pt>
    <dgm:pt modelId="{B587B1CC-5886-49EF-93BD-C5B389421DD1}">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“Click Me”</a:t>
          </a:r>
        </a:p>
      </dgm:t>
    </dgm:pt>
    <dgm:pt modelId="{1DF4FA26-B1EC-4191-A173-1E472E4128E3}" type="parTrans" cxnId="{F4D58835-FB0F-4713-ABA7-A9EEC07B57A6}">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59AB54B9-49CC-462E-A901-91E3A1DDF1B9}" type="sibTrans" cxnId="{F4D58835-FB0F-4713-ABA7-A9EEC07B57A6}">
      <dgm:prSet/>
      <dgm:spPr/>
      <dgm:t>
        <a:bodyPr/>
        <a:lstStyle/>
        <a:p>
          <a:endParaRPr lang="en-IN" sz="1200">
            <a:latin typeface="Times New Roman" pitchFamily="18" charset="0"/>
            <a:cs typeface="Times New Roman" pitchFamily="18" charset="0"/>
          </a:endParaRPr>
        </a:p>
      </dgm:t>
    </dgm:pt>
    <dgm:pt modelId="{8B9FA871-39D1-44D6-B89D-ECE3EC0E2495}" type="pres">
      <dgm:prSet presAssocID="{BD492190-96AF-4105-8FD2-7D200E3264B9}" presName="hierChild1" presStyleCnt="0">
        <dgm:presLayoutVars>
          <dgm:orgChart val="1"/>
          <dgm:chPref val="1"/>
          <dgm:dir/>
          <dgm:animOne val="branch"/>
          <dgm:animLvl val="lvl"/>
          <dgm:resizeHandles/>
        </dgm:presLayoutVars>
      </dgm:prSet>
      <dgm:spPr/>
    </dgm:pt>
    <dgm:pt modelId="{3E2FB5E7-0FA5-4E8B-8433-96D1E457DE2E}" type="pres">
      <dgm:prSet presAssocID="{EC9E64F6-AABC-4463-BD6A-84BF09BFC56C}" presName="hierRoot1" presStyleCnt="0">
        <dgm:presLayoutVars>
          <dgm:hierBranch val="init"/>
        </dgm:presLayoutVars>
      </dgm:prSet>
      <dgm:spPr/>
    </dgm:pt>
    <dgm:pt modelId="{0265507F-F3EE-4B3B-B44D-8084ADFE95A0}" type="pres">
      <dgm:prSet presAssocID="{EC9E64F6-AABC-4463-BD6A-84BF09BFC56C}" presName="rootComposite1" presStyleCnt="0"/>
      <dgm:spPr/>
    </dgm:pt>
    <dgm:pt modelId="{05872533-AC99-4771-BE75-C1840EBAD1C8}" type="pres">
      <dgm:prSet presAssocID="{EC9E64F6-AABC-4463-BD6A-84BF09BFC56C}" presName="rootText1" presStyleLbl="node0" presStyleIdx="0" presStyleCnt="1">
        <dgm:presLayoutVars>
          <dgm:chPref val="3"/>
        </dgm:presLayoutVars>
      </dgm:prSet>
      <dgm:spPr/>
    </dgm:pt>
    <dgm:pt modelId="{A8FF3076-DEEF-4ABC-BBF9-A537D3546321}" type="pres">
      <dgm:prSet presAssocID="{EC9E64F6-AABC-4463-BD6A-84BF09BFC56C}" presName="rootConnector1" presStyleLbl="node1" presStyleIdx="0" presStyleCnt="0"/>
      <dgm:spPr/>
    </dgm:pt>
    <dgm:pt modelId="{3DF0F006-F9BF-4196-BC25-CBE74BEF73F1}" type="pres">
      <dgm:prSet presAssocID="{EC9E64F6-AABC-4463-BD6A-84BF09BFC56C}" presName="hierChild2" presStyleCnt="0"/>
      <dgm:spPr/>
    </dgm:pt>
    <dgm:pt modelId="{42550B91-598F-4ABC-8321-09D7B0B3A0CA}" type="pres">
      <dgm:prSet presAssocID="{C143B1A2-A821-40DE-99E6-71909DD6DA4D}" presName="Name37" presStyleLbl="parChTrans1D2" presStyleIdx="0" presStyleCnt="2"/>
      <dgm:spPr/>
    </dgm:pt>
    <dgm:pt modelId="{27DD7BF7-BD3C-4DBA-8EC6-7C33695D275B}" type="pres">
      <dgm:prSet presAssocID="{C441D3D8-A70B-42C5-8162-45A6C8AFF852}" presName="hierRoot2" presStyleCnt="0">
        <dgm:presLayoutVars>
          <dgm:hierBranch val="init"/>
        </dgm:presLayoutVars>
      </dgm:prSet>
      <dgm:spPr/>
    </dgm:pt>
    <dgm:pt modelId="{1C41F9DC-7530-4B13-8239-849AB3B503E6}" type="pres">
      <dgm:prSet presAssocID="{C441D3D8-A70B-42C5-8162-45A6C8AFF852}" presName="rootComposite" presStyleCnt="0"/>
      <dgm:spPr/>
    </dgm:pt>
    <dgm:pt modelId="{C47780BD-4066-4624-8E25-AA50DF7AFF6E}" type="pres">
      <dgm:prSet presAssocID="{C441D3D8-A70B-42C5-8162-45A6C8AFF852}" presName="rootText" presStyleLbl="node2" presStyleIdx="0" presStyleCnt="2">
        <dgm:presLayoutVars>
          <dgm:chPref val="3"/>
        </dgm:presLayoutVars>
      </dgm:prSet>
      <dgm:spPr/>
    </dgm:pt>
    <dgm:pt modelId="{66DB4795-F546-4447-AA92-7555AB1D2D66}" type="pres">
      <dgm:prSet presAssocID="{C441D3D8-A70B-42C5-8162-45A6C8AFF852}" presName="rootConnector" presStyleLbl="node2" presStyleIdx="0" presStyleCnt="2"/>
      <dgm:spPr/>
    </dgm:pt>
    <dgm:pt modelId="{3605948A-D069-4EFE-9DDD-BD125C4331FD}" type="pres">
      <dgm:prSet presAssocID="{C441D3D8-A70B-42C5-8162-45A6C8AFF852}" presName="hierChild4" presStyleCnt="0"/>
      <dgm:spPr/>
    </dgm:pt>
    <dgm:pt modelId="{E5B75AC6-41AE-4196-B5E4-5841416E9D21}" type="pres">
      <dgm:prSet presAssocID="{0C22A347-E949-4400-8B2F-E72C61445B3C}" presName="Name37" presStyleLbl="parChTrans1D3" presStyleIdx="0" presStyleCnt="7"/>
      <dgm:spPr/>
    </dgm:pt>
    <dgm:pt modelId="{5C9632A9-0485-471D-9770-B9DD15927809}" type="pres">
      <dgm:prSet presAssocID="{9C2523AC-D1DC-414F-B15C-8BDA2E97B512}" presName="hierRoot2" presStyleCnt="0">
        <dgm:presLayoutVars>
          <dgm:hierBranch val="init"/>
        </dgm:presLayoutVars>
      </dgm:prSet>
      <dgm:spPr/>
    </dgm:pt>
    <dgm:pt modelId="{63599A7E-3DA4-4B1F-AE0A-27E29645493E}" type="pres">
      <dgm:prSet presAssocID="{9C2523AC-D1DC-414F-B15C-8BDA2E97B512}" presName="rootComposite" presStyleCnt="0"/>
      <dgm:spPr/>
    </dgm:pt>
    <dgm:pt modelId="{D03DCE97-FAB1-4322-9CA7-819482107383}" type="pres">
      <dgm:prSet presAssocID="{9C2523AC-D1DC-414F-B15C-8BDA2E97B512}" presName="rootText" presStyleLbl="node3" presStyleIdx="0" presStyleCnt="7">
        <dgm:presLayoutVars>
          <dgm:chPref val="3"/>
        </dgm:presLayoutVars>
      </dgm:prSet>
      <dgm:spPr/>
    </dgm:pt>
    <dgm:pt modelId="{23552D41-325B-4E00-A695-75088E23D7F7}" type="pres">
      <dgm:prSet presAssocID="{9C2523AC-D1DC-414F-B15C-8BDA2E97B512}" presName="rootConnector" presStyleLbl="node3" presStyleIdx="0" presStyleCnt="7"/>
      <dgm:spPr/>
    </dgm:pt>
    <dgm:pt modelId="{8762E9CC-E1E7-4AD9-AB86-E7608496E5FF}" type="pres">
      <dgm:prSet presAssocID="{9C2523AC-D1DC-414F-B15C-8BDA2E97B512}" presName="hierChild4" presStyleCnt="0"/>
      <dgm:spPr/>
    </dgm:pt>
    <dgm:pt modelId="{AB6AFBCD-50CA-4109-A16C-F93F49966EBE}" type="pres">
      <dgm:prSet presAssocID="{9C2523AC-D1DC-414F-B15C-8BDA2E97B512}" presName="hierChild5" presStyleCnt="0"/>
      <dgm:spPr/>
    </dgm:pt>
    <dgm:pt modelId="{0BEEC06D-C336-44F1-8489-073261BECD67}" type="pres">
      <dgm:prSet presAssocID="{7B081727-597E-44AF-90FA-1BA492E4DB77}" presName="Name37" presStyleLbl="parChTrans1D3" presStyleIdx="1" presStyleCnt="7"/>
      <dgm:spPr/>
    </dgm:pt>
    <dgm:pt modelId="{6F4D2F35-263F-4ADC-B3F7-9FE2A4330C6F}" type="pres">
      <dgm:prSet presAssocID="{5E9B5D05-748A-489B-80A1-33E0AAD911E7}" presName="hierRoot2" presStyleCnt="0">
        <dgm:presLayoutVars>
          <dgm:hierBranch val="init"/>
        </dgm:presLayoutVars>
      </dgm:prSet>
      <dgm:spPr/>
    </dgm:pt>
    <dgm:pt modelId="{A0F692FD-989B-4DE9-A78B-B579553508F7}" type="pres">
      <dgm:prSet presAssocID="{5E9B5D05-748A-489B-80A1-33E0AAD911E7}" presName="rootComposite" presStyleCnt="0"/>
      <dgm:spPr/>
    </dgm:pt>
    <dgm:pt modelId="{D93C2657-3A5E-40A4-B721-2F54A2AFFEC1}" type="pres">
      <dgm:prSet presAssocID="{5E9B5D05-748A-489B-80A1-33E0AAD911E7}" presName="rootText" presStyleLbl="node3" presStyleIdx="1" presStyleCnt="7">
        <dgm:presLayoutVars>
          <dgm:chPref val="3"/>
        </dgm:presLayoutVars>
      </dgm:prSet>
      <dgm:spPr/>
    </dgm:pt>
    <dgm:pt modelId="{04D6ABD4-F851-4EA4-AB1A-1DF6780ED779}" type="pres">
      <dgm:prSet presAssocID="{5E9B5D05-748A-489B-80A1-33E0AAD911E7}" presName="rootConnector" presStyleLbl="node3" presStyleIdx="1" presStyleCnt="7"/>
      <dgm:spPr/>
    </dgm:pt>
    <dgm:pt modelId="{E0FFDBB0-7D12-4262-A838-B531B820B0DC}" type="pres">
      <dgm:prSet presAssocID="{5E9B5D05-748A-489B-80A1-33E0AAD911E7}" presName="hierChild4" presStyleCnt="0"/>
      <dgm:spPr/>
    </dgm:pt>
    <dgm:pt modelId="{4A75DEB6-F66E-4A3D-8B45-15EB281DF0F3}" type="pres">
      <dgm:prSet presAssocID="{A97B6112-BD13-465B-8CE3-4F6508A90E97}" presName="Name37" presStyleLbl="parChTrans1D4" presStyleIdx="0" presStyleCnt="9"/>
      <dgm:spPr/>
    </dgm:pt>
    <dgm:pt modelId="{71A9A838-7FCF-4AED-91FA-8962BD523DE9}" type="pres">
      <dgm:prSet presAssocID="{F2F39D5F-D16B-470B-88BD-9FBA184BB425}" presName="hierRoot2" presStyleCnt="0">
        <dgm:presLayoutVars>
          <dgm:hierBranch val="init"/>
        </dgm:presLayoutVars>
      </dgm:prSet>
      <dgm:spPr/>
    </dgm:pt>
    <dgm:pt modelId="{0ECEA142-D268-42D9-8081-928FCA492475}" type="pres">
      <dgm:prSet presAssocID="{F2F39D5F-D16B-470B-88BD-9FBA184BB425}" presName="rootComposite" presStyleCnt="0"/>
      <dgm:spPr/>
    </dgm:pt>
    <dgm:pt modelId="{AA325785-A5BF-4156-A83B-6B312FCEABC8}" type="pres">
      <dgm:prSet presAssocID="{F2F39D5F-D16B-470B-88BD-9FBA184BB425}" presName="rootText" presStyleLbl="node4" presStyleIdx="0" presStyleCnt="9">
        <dgm:presLayoutVars>
          <dgm:chPref val="3"/>
        </dgm:presLayoutVars>
      </dgm:prSet>
      <dgm:spPr/>
    </dgm:pt>
    <dgm:pt modelId="{C4D947A9-583C-4F12-8A3E-8EE0116D511D}" type="pres">
      <dgm:prSet presAssocID="{F2F39D5F-D16B-470B-88BD-9FBA184BB425}" presName="rootConnector" presStyleLbl="node4" presStyleIdx="0" presStyleCnt="9"/>
      <dgm:spPr/>
    </dgm:pt>
    <dgm:pt modelId="{38B8AD72-54A1-4C3F-B8D9-527616428E5B}" type="pres">
      <dgm:prSet presAssocID="{F2F39D5F-D16B-470B-88BD-9FBA184BB425}" presName="hierChild4" presStyleCnt="0"/>
      <dgm:spPr/>
    </dgm:pt>
    <dgm:pt modelId="{53B56E43-9735-4CAD-A05B-67705F5F7769}" type="pres">
      <dgm:prSet presAssocID="{F2F39D5F-D16B-470B-88BD-9FBA184BB425}" presName="hierChild5" presStyleCnt="0"/>
      <dgm:spPr/>
    </dgm:pt>
    <dgm:pt modelId="{9B8007D9-49D4-4C51-8100-7F1F7B760862}" type="pres">
      <dgm:prSet presAssocID="{5E9B5D05-748A-489B-80A1-33E0AAD911E7}" presName="hierChild5" presStyleCnt="0"/>
      <dgm:spPr/>
    </dgm:pt>
    <dgm:pt modelId="{5C713B21-CEF0-4C3E-8BEE-8528D883D250}" type="pres">
      <dgm:prSet presAssocID="{C441D3D8-A70B-42C5-8162-45A6C8AFF852}" presName="hierChild5" presStyleCnt="0"/>
      <dgm:spPr/>
    </dgm:pt>
    <dgm:pt modelId="{F17EB345-53B2-475F-A663-3EA5EE366ADF}" type="pres">
      <dgm:prSet presAssocID="{FCE20DEF-CAF5-43B4-9A5C-4FF86DEC778F}" presName="Name37" presStyleLbl="parChTrans1D2" presStyleIdx="1" presStyleCnt="2"/>
      <dgm:spPr/>
    </dgm:pt>
    <dgm:pt modelId="{AD037781-BDF9-4998-9024-29D5DFF9B225}" type="pres">
      <dgm:prSet presAssocID="{E28C460F-6359-44B8-AC10-30DA1D38E1B0}" presName="hierRoot2" presStyleCnt="0">
        <dgm:presLayoutVars>
          <dgm:hierBranch val="init"/>
        </dgm:presLayoutVars>
      </dgm:prSet>
      <dgm:spPr/>
    </dgm:pt>
    <dgm:pt modelId="{A476A905-A787-4283-9F7A-218C8AC9B75F}" type="pres">
      <dgm:prSet presAssocID="{E28C460F-6359-44B8-AC10-30DA1D38E1B0}" presName="rootComposite" presStyleCnt="0"/>
      <dgm:spPr/>
    </dgm:pt>
    <dgm:pt modelId="{3D4C8169-8BF2-462E-9B05-C39EB8173802}" type="pres">
      <dgm:prSet presAssocID="{E28C460F-6359-44B8-AC10-30DA1D38E1B0}" presName="rootText" presStyleLbl="node2" presStyleIdx="1" presStyleCnt="2">
        <dgm:presLayoutVars>
          <dgm:chPref val="3"/>
        </dgm:presLayoutVars>
      </dgm:prSet>
      <dgm:spPr/>
    </dgm:pt>
    <dgm:pt modelId="{911C78E4-61B7-4651-9431-52D436C8C6C1}" type="pres">
      <dgm:prSet presAssocID="{E28C460F-6359-44B8-AC10-30DA1D38E1B0}" presName="rootConnector" presStyleLbl="node2" presStyleIdx="1" presStyleCnt="2"/>
      <dgm:spPr/>
    </dgm:pt>
    <dgm:pt modelId="{7C5AE39B-4B38-42E9-A271-A1C03D930B84}" type="pres">
      <dgm:prSet presAssocID="{E28C460F-6359-44B8-AC10-30DA1D38E1B0}" presName="hierChild4" presStyleCnt="0"/>
      <dgm:spPr/>
    </dgm:pt>
    <dgm:pt modelId="{23BB9D76-5314-4C47-A667-6B1C2C1368A8}" type="pres">
      <dgm:prSet presAssocID="{9F609539-09C0-4304-B855-250DE80B13EC}" presName="Name37" presStyleLbl="parChTrans1D3" presStyleIdx="2" presStyleCnt="7"/>
      <dgm:spPr/>
    </dgm:pt>
    <dgm:pt modelId="{6950EE58-7533-400E-A241-BF713C86C97E}" type="pres">
      <dgm:prSet presAssocID="{920F7FD8-0FE3-4604-A2AE-1AAF5A92141B}" presName="hierRoot2" presStyleCnt="0">
        <dgm:presLayoutVars>
          <dgm:hierBranch val="init"/>
        </dgm:presLayoutVars>
      </dgm:prSet>
      <dgm:spPr/>
    </dgm:pt>
    <dgm:pt modelId="{9B847781-E568-4906-8D4F-A41F9C48BE61}" type="pres">
      <dgm:prSet presAssocID="{920F7FD8-0FE3-4604-A2AE-1AAF5A92141B}" presName="rootComposite" presStyleCnt="0"/>
      <dgm:spPr/>
    </dgm:pt>
    <dgm:pt modelId="{211E782D-E408-4EB2-9831-B14C2EFF8936}" type="pres">
      <dgm:prSet presAssocID="{920F7FD8-0FE3-4604-A2AE-1AAF5A92141B}" presName="rootText" presStyleLbl="node3" presStyleIdx="2" presStyleCnt="7">
        <dgm:presLayoutVars>
          <dgm:chPref val="3"/>
        </dgm:presLayoutVars>
      </dgm:prSet>
      <dgm:spPr/>
    </dgm:pt>
    <dgm:pt modelId="{AEE54DE1-D8BE-4B06-91CE-6DA198A2182A}" type="pres">
      <dgm:prSet presAssocID="{920F7FD8-0FE3-4604-A2AE-1AAF5A92141B}" presName="rootConnector" presStyleLbl="node3" presStyleIdx="2" presStyleCnt="7"/>
      <dgm:spPr/>
    </dgm:pt>
    <dgm:pt modelId="{CFA08080-1EB9-4E63-87D9-B0BA974C9D17}" type="pres">
      <dgm:prSet presAssocID="{920F7FD8-0FE3-4604-A2AE-1AAF5A92141B}" presName="hierChild4" presStyleCnt="0"/>
      <dgm:spPr/>
    </dgm:pt>
    <dgm:pt modelId="{5C5F0698-5013-4CDF-A5ED-86DAEE759DCD}" type="pres">
      <dgm:prSet presAssocID="{2516E932-FB06-45D3-BBF4-5483436E3137}" presName="Name37" presStyleLbl="parChTrans1D4" presStyleIdx="1" presStyleCnt="9"/>
      <dgm:spPr/>
    </dgm:pt>
    <dgm:pt modelId="{D739E6BA-E4E8-4F8F-85FB-AEED1CBE55A5}" type="pres">
      <dgm:prSet presAssocID="{2943E7AC-5FD9-404C-96BA-2F02AE345B1C}" presName="hierRoot2" presStyleCnt="0">
        <dgm:presLayoutVars>
          <dgm:hierBranch val="init"/>
        </dgm:presLayoutVars>
      </dgm:prSet>
      <dgm:spPr/>
    </dgm:pt>
    <dgm:pt modelId="{40E95123-422B-40E7-BB2E-3228E8F95CF8}" type="pres">
      <dgm:prSet presAssocID="{2943E7AC-5FD9-404C-96BA-2F02AE345B1C}" presName="rootComposite" presStyleCnt="0"/>
      <dgm:spPr/>
    </dgm:pt>
    <dgm:pt modelId="{F460D5ED-8131-46D4-99D6-51861E960753}" type="pres">
      <dgm:prSet presAssocID="{2943E7AC-5FD9-404C-96BA-2F02AE345B1C}" presName="rootText" presStyleLbl="node4" presStyleIdx="1" presStyleCnt="9">
        <dgm:presLayoutVars>
          <dgm:chPref val="3"/>
        </dgm:presLayoutVars>
      </dgm:prSet>
      <dgm:spPr/>
    </dgm:pt>
    <dgm:pt modelId="{76963F0D-19CE-497F-976D-638D6FDD92BA}" type="pres">
      <dgm:prSet presAssocID="{2943E7AC-5FD9-404C-96BA-2F02AE345B1C}" presName="rootConnector" presStyleLbl="node4" presStyleIdx="1" presStyleCnt="9"/>
      <dgm:spPr/>
    </dgm:pt>
    <dgm:pt modelId="{4FECCDDA-345A-42FA-A327-1F08ED519156}" type="pres">
      <dgm:prSet presAssocID="{2943E7AC-5FD9-404C-96BA-2F02AE345B1C}" presName="hierChild4" presStyleCnt="0"/>
      <dgm:spPr/>
    </dgm:pt>
    <dgm:pt modelId="{22C5DC24-67D9-4390-88CD-437E069CE25A}" type="pres">
      <dgm:prSet presAssocID="{2943E7AC-5FD9-404C-96BA-2F02AE345B1C}" presName="hierChild5" presStyleCnt="0"/>
      <dgm:spPr/>
    </dgm:pt>
    <dgm:pt modelId="{E931350C-F39E-4F9C-9F89-C6C57D7A58E5}" type="pres">
      <dgm:prSet presAssocID="{920F7FD8-0FE3-4604-A2AE-1AAF5A92141B}" presName="hierChild5" presStyleCnt="0"/>
      <dgm:spPr/>
    </dgm:pt>
    <dgm:pt modelId="{45D16C77-21B2-4AF0-B769-D880E6C3ABD7}" type="pres">
      <dgm:prSet presAssocID="{861C022D-9909-4CBA-B8A3-C248455C1C72}" presName="Name37" presStyleLbl="parChTrans1D3" presStyleIdx="3" presStyleCnt="7"/>
      <dgm:spPr/>
    </dgm:pt>
    <dgm:pt modelId="{359B4DDE-ADA3-4316-980B-B31A0C5C62F1}" type="pres">
      <dgm:prSet presAssocID="{C84948C4-8933-4298-BA8D-01156893E004}" presName="hierRoot2" presStyleCnt="0">
        <dgm:presLayoutVars>
          <dgm:hierBranch val="init"/>
        </dgm:presLayoutVars>
      </dgm:prSet>
      <dgm:spPr/>
    </dgm:pt>
    <dgm:pt modelId="{A7EE8C5A-BD79-435B-9A72-51EB23B7D7D9}" type="pres">
      <dgm:prSet presAssocID="{C84948C4-8933-4298-BA8D-01156893E004}" presName="rootComposite" presStyleCnt="0"/>
      <dgm:spPr/>
    </dgm:pt>
    <dgm:pt modelId="{D25C2F2C-1BAC-4A39-9942-C0F705ECCCF6}" type="pres">
      <dgm:prSet presAssocID="{C84948C4-8933-4298-BA8D-01156893E004}" presName="rootText" presStyleLbl="node3" presStyleIdx="3" presStyleCnt="7">
        <dgm:presLayoutVars>
          <dgm:chPref val="3"/>
        </dgm:presLayoutVars>
      </dgm:prSet>
      <dgm:spPr/>
    </dgm:pt>
    <dgm:pt modelId="{A37476DD-E115-40AC-9413-6FAFE9361E91}" type="pres">
      <dgm:prSet presAssocID="{C84948C4-8933-4298-BA8D-01156893E004}" presName="rootConnector" presStyleLbl="node3" presStyleIdx="3" presStyleCnt="7"/>
      <dgm:spPr/>
    </dgm:pt>
    <dgm:pt modelId="{FE21CAFC-DCF5-47B9-A6CA-AD4F4465D3D0}" type="pres">
      <dgm:prSet presAssocID="{C84948C4-8933-4298-BA8D-01156893E004}" presName="hierChild4" presStyleCnt="0"/>
      <dgm:spPr/>
    </dgm:pt>
    <dgm:pt modelId="{6A68975A-93B5-4026-AB0A-8D36B17ABDC2}" type="pres">
      <dgm:prSet presAssocID="{C84948C4-8933-4298-BA8D-01156893E004}" presName="hierChild5" presStyleCnt="0"/>
      <dgm:spPr/>
    </dgm:pt>
    <dgm:pt modelId="{891176A2-6A06-49C2-8066-ABF8775FFFAE}" type="pres">
      <dgm:prSet presAssocID="{25F24323-CCB5-472C-AA43-F3F2136BC551}" presName="Name37" presStyleLbl="parChTrans1D3" presStyleIdx="4" presStyleCnt="7"/>
      <dgm:spPr/>
    </dgm:pt>
    <dgm:pt modelId="{83AC4355-3764-4C1C-AE61-11468091C058}" type="pres">
      <dgm:prSet presAssocID="{294CBCC3-8A63-4DDA-821B-F121D4EDE4FD}" presName="hierRoot2" presStyleCnt="0">
        <dgm:presLayoutVars>
          <dgm:hierBranch val="init"/>
        </dgm:presLayoutVars>
      </dgm:prSet>
      <dgm:spPr/>
    </dgm:pt>
    <dgm:pt modelId="{76441207-A421-413A-9E65-3565ED4C5757}" type="pres">
      <dgm:prSet presAssocID="{294CBCC3-8A63-4DDA-821B-F121D4EDE4FD}" presName="rootComposite" presStyleCnt="0"/>
      <dgm:spPr/>
    </dgm:pt>
    <dgm:pt modelId="{5E948C11-7DD6-46D7-93C4-12E1608ADA62}" type="pres">
      <dgm:prSet presAssocID="{294CBCC3-8A63-4DDA-821B-F121D4EDE4FD}" presName="rootText" presStyleLbl="node3" presStyleIdx="4" presStyleCnt="7">
        <dgm:presLayoutVars>
          <dgm:chPref val="3"/>
        </dgm:presLayoutVars>
      </dgm:prSet>
      <dgm:spPr/>
    </dgm:pt>
    <dgm:pt modelId="{FEE7D6C3-073A-40AF-B986-F09821F45597}" type="pres">
      <dgm:prSet presAssocID="{294CBCC3-8A63-4DDA-821B-F121D4EDE4FD}" presName="rootConnector" presStyleLbl="node3" presStyleIdx="4" presStyleCnt="7"/>
      <dgm:spPr/>
    </dgm:pt>
    <dgm:pt modelId="{2AEFCF4F-4F43-42AA-A3B5-14D30E97FE92}" type="pres">
      <dgm:prSet presAssocID="{294CBCC3-8A63-4DDA-821B-F121D4EDE4FD}" presName="hierChild4" presStyleCnt="0"/>
      <dgm:spPr/>
    </dgm:pt>
    <dgm:pt modelId="{D49988F3-DD2D-4115-818B-9A6B896AE03F}" type="pres">
      <dgm:prSet presAssocID="{294CBCC3-8A63-4DDA-821B-F121D4EDE4FD}" presName="hierChild5" presStyleCnt="0"/>
      <dgm:spPr/>
    </dgm:pt>
    <dgm:pt modelId="{4CBFF7DA-E9DB-42F7-9030-04FCE95F9109}" type="pres">
      <dgm:prSet presAssocID="{299BA78D-3ECD-4C2D-8064-4CBC58167CEF}" presName="Name37" presStyleLbl="parChTrans1D3" presStyleIdx="5" presStyleCnt="7"/>
      <dgm:spPr/>
    </dgm:pt>
    <dgm:pt modelId="{0E69DF01-DD13-4339-96D4-EFE6D0CA244B}" type="pres">
      <dgm:prSet presAssocID="{2362BA6F-3A03-477E-91CC-4659DA08AEBD}" presName="hierRoot2" presStyleCnt="0">
        <dgm:presLayoutVars>
          <dgm:hierBranch val="init"/>
        </dgm:presLayoutVars>
      </dgm:prSet>
      <dgm:spPr/>
    </dgm:pt>
    <dgm:pt modelId="{3A3A8BFF-F2E8-4887-893C-E1905C0FA336}" type="pres">
      <dgm:prSet presAssocID="{2362BA6F-3A03-477E-91CC-4659DA08AEBD}" presName="rootComposite" presStyleCnt="0"/>
      <dgm:spPr/>
    </dgm:pt>
    <dgm:pt modelId="{10F6C26C-B3C8-48DB-967E-49D6D948369F}" type="pres">
      <dgm:prSet presAssocID="{2362BA6F-3A03-477E-91CC-4659DA08AEBD}" presName="rootText" presStyleLbl="node3" presStyleIdx="5" presStyleCnt="7">
        <dgm:presLayoutVars>
          <dgm:chPref val="3"/>
        </dgm:presLayoutVars>
      </dgm:prSet>
      <dgm:spPr/>
    </dgm:pt>
    <dgm:pt modelId="{CDBCD5DA-EFBC-4BFA-92E1-8EE706EFB960}" type="pres">
      <dgm:prSet presAssocID="{2362BA6F-3A03-477E-91CC-4659DA08AEBD}" presName="rootConnector" presStyleLbl="node3" presStyleIdx="5" presStyleCnt="7"/>
      <dgm:spPr/>
    </dgm:pt>
    <dgm:pt modelId="{D235F60C-9EA4-4885-A00C-57386BC54234}" type="pres">
      <dgm:prSet presAssocID="{2362BA6F-3A03-477E-91CC-4659DA08AEBD}" presName="hierChild4" presStyleCnt="0"/>
      <dgm:spPr/>
    </dgm:pt>
    <dgm:pt modelId="{B0D914AF-2F7F-4DE6-AE1B-DA0855600A7D}" type="pres">
      <dgm:prSet presAssocID="{52D035E2-E86C-4CF8-AFC6-C08F1A23F45C}" presName="Name37" presStyleLbl="parChTrans1D4" presStyleIdx="2" presStyleCnt="9"/>
      <dgm:spPr/>
    </dgm:pt>
    <dgm:pt modelId="{4034C782-3B8D-4EA6-BA35-F164F3892C2C}" type="pres">
      <dgm:prSet presAssocID="{C8AC571F-7266-4381-8DB7-56037E54F2F8}" presName="hierRoot2" presStyleCnt="0">
        <dgm:presLayoutVars>
          <dgm:hierBranch val="init"/>
        </dgm:presLayoutVars>
      </dgm:prSet>
      <dgm:spPr/>
    </dgm:pt>
    <dgm:pt modelId="{88910E06-854B-4B67-A4CB-15FFF552672A}" type="pres">
      <dgm:prSet presAssocID="{C8AC571F-7266-4381-8DB7-56037E54F2F8}" presName="rootComposite" presStyleCnt="0"/>
      <dgm:spPr/>
    </dgm:pt>
    <dgm:pt modelId="{53C80658-A181-4F1B-9421-166D33C67E94}" type="pres">
      <dgm:prSet presAssocID="{C8AC571F-7266-4381-8DB7-56037E54F2F8}" presName="rootText" presStyleLbl="node4" presStyleIdx="2" presStyleCnt="9">
        <dgm:presLayoutVars>
          <dgm:chPref val="3"/>
        </dgm:presLayoutVars>
      </dgm:prSet>
      <dgm:spPr/>
    </dgm:pt>
    <dgm:pt modelId="{C9EC17B7-E027-4557-91FE-CB6899CD5989}" type="pres">
      <dgm:prSet presAssocID="{C8AC571F-7266-4381-8DB7-56037E54F2F8}" presName="rootConnector" presStyleLbl="node4" presStyleIdx="2" presStyleCnt="9"/>
      <dgm:spPr/>
    </dgm:pt>
    <dgm:pt modelId="{BEFACD69-6793-411C-B4D7-B4621C01D81F}" type="pres">
      <dgm:prSet presAssocID="{C8AC571F-7266-4381-8DB7-56037E54F2F8}" presName="hierChild4" presStyleCnt="0"/>
      <dgm:spPr/>
    </dgm:pt>
    <dgm:pt modelId="{ACC71789-5DB7-415B-9DF1-0D542E0356FA}" type="pres">
      <dgm:prSet presAssocID="{C8AC571F-7266-4381-8DB7-56037E54F2F8}" presName="hierChild5" presStyleCnt="0"/>
      <dgm:spPr/>
    </dgm:pt>
    <dgm:pt modelId="{C22C3146-56A1-4441-ACC3-365014F51DAE}" type="pres">
      <dgm:prSet presAssocID="{A94EB27F-B83A-4BE0-AF16-F98F6BCB2AE6}" presName="Name37" presStyleLbl="parChTrans1D4" presStyleIdx="3" presStyleCnt="9"/>
      <dgm:spPr/>
    </dgm:pt>
    <dgm:pt modelId="{11704E4B-6ACE-4180-9CEA-3C959355B7ED}" type="pres">
      <dgm:prSet presAssocID="{0C25FCC5-41E1-4AA9-A3BB-1A2BB4CB3769}" presName="hierRoot2" presStyleCnt="0">
        <dgm:presLayoutVars>
          <dgm:hierBranch val="init"/>
        </dgm:presLayoutVars>
      </dgm:prSet>
      <dgm:spPr/>
    </dgm:pt>
    <dgm:pt modelId="{2E8FAE34-D153-4E67-A2CD-260F828A6F83}" type="pres">
      <dgm:prSet presAssocID="{0C25FCC5-41E1-4AA9-A3BB-1A2BB4CB3769}" presName="rootComposite" presStyleCnt="0"/>
      <dgm:spPr/>
    </dgm:pt>
    <dgm:pt modelId="{A90B9615-ECD4-4704-A6F8-934FF4B6D611}" type="pres">
      <dgm:prSet presAssocID="{0C25FCC5-41E1-4AA9-A3BB-1A2BB4CB3769}" presName="rootText" presStyleLbl="node4" presStyleIdx="3" presStyleCnt="9">
        <dgm:presLayoutVars>
          <dgm:chPref val="3"/>
        </dgm:presLayoutVars>
      </dgm:prSet>
      <dgm:spPr/>
    </dgm:pt>
    <dgm:pt modelId="{BFFA49F4-4B78-4B76-8DA6-35E0B181791D}" type="pres">
      <dgm:prSet presAssocID="{0C25FCC5-41E1-4AA9-A3BB-1A2BB4CB3769}" presName="rootConnector" presStyleLbl="node4" presStyleIdx="3" presStyleCnt="9"/>
      <dgm:spPr/>
    </dgm:pt>
    <dgm:pt modelId="{A7E565D4-BEDA-4FE7-AA9C-6CFAF83EC48E}" type="pres">
      <dgm:prSet presAssocID="{0C25FCC5-41E1-4AA9-A3BB-1A2BB4CB3769}" presName="hierChild4" presStyleCnt="0"/>
      <dgm:spPr/>
    </dgm:pt>
    <dgm:pt modelId="{C98B1EC4-550C-4A3A-9C6D-1D8A9C923F1F}" type="pres">
      <dgm:prSet presAssocID="{983ADF9E-6781-4597-96A9-0FF34029ABA4}" presName="Name37" presStyleLbl="parChTrans1D4" presStyleIdx="4" presStyleCnt="9"/>
      <dgm:spPr/>
    </dgm:pt>
    <dgm:pt modelId="{7B5D3125-88D1-493F-8DA4-F7B4D05BC9FC}" type="pres">
      <dgm:prSet presAssocID="{88E18A56-1D91-4204-8AE3-8E41ECC6A012}" presName="hierRoot2" presStyleCnt="0">
        <dgm:presLayoutVars>
          <dgm:hierBranch val="init"/>
        </dgm:presLayoutVars>
      </dgm:prSet>
      <dgm:spPr/>
    </dgm:pt>
    <dgm:pt modelId="{029CCE11-E90B-413D-90AA-3CEF66C9701B}" type="pres">
      <dgm:prSet presAssocID="{88E18A56-1D91-4204-8AE3-8E41ECC6A012}" presName="rootComposite" presStyleCnt="0"/>
      <dgm:spPr/>
    </dgm:pt>
    <dgm:pt modelId="{83572D60-6C31-4A59-8C90-F95CEDE4FEC3}" type="pres">
      <dgm:prSet presAssocID="{88E18A56-1D91-4204-8AE3-8E41ECC6A012}" presName="rootText" presStyleLbl="node4" presStyleIdx="4" presStyleCnt="9" custLinFactX="-24678" custLinFactNeighborX="-100000" custLinFactNeighborY="23934">
        <dgm:presLayoutVars>
          <dgm:chPref val="3"/>
        </dgm:presLayoutVars>
      </dgm:prSet>
      <dgm:spPr/>
    </dgm:pt>
    <dgm:pt modelId="{9C83F01B-7DA9-4FFC-9DE3-CCB91F759EB3}" type="pres">
      <dgm:prSet presAssocID="{88E18A56-1D91-4204-8AE3-8E41ECC6A012}" presName="rootConnector" presStyleLbl="node4" presStyleIdx="4" presStyleCnt="9"/>
      <dgm:spPr/>
    </dgm:pt>
    <dgm:pt modelId="{68C31C4D-BEDD-4CCB-A76A-6181452CA13B}" type="pres">
      <dgm:prSet presAssocID="{88E18A56-1D91-4204-8AE3-8E41ECC6A012}" presName="hierChild4" presStyleCnt="0"/>
      <dgm:spPr/>
    </dgm:pt>
    <dgm:pt modelId="{BC7E522B-EBFE-4BF0-A7A9-A84180CB44CD}" type="pres">
      <dgm:prSet presAssocID="{88E18A56-1D91-4204-8AE3-8E41ECC6A012}" presName="hierChild5" presStyleCnt="0"/>
      <dgm:spPr/>
    </dgm:pt>
    <dgm:pt modelId="{7708CE2B-A08A-424B-8860-AF60D7D60160}" type="pres">
      <dgm:prSet presAssocID="{0C25FCC5-41E1-4AA9-A3BB-1A2BB4CB3769}" presName="hierChild5" presStyleCnt="0"/>
      <dgm:spPr/>
    </dgm:pt>
    <dgm:pt modelId="{5F8F25E9-009F-4AA5-9AD7-60291D0640ED}" type="pres">
      <dgm:prSet presAssocID="{8F216C6A-5805-4198-B3F3-4FF04265EFAA}" presName="Name37" presStyleLbl="parChTrans1D4" presStyleIdx="5" presStyleCnt="9"/>
      <dgm:spPr/>
    </dgm:pt>
    <dgm:pt modelId="{86DE13D3-F276-4A9A-B516-B6A80042DAC3}" type="pres">
      <dgm:prSet presAssocID="{8B1C7993-4985-40BF-9B29-335D25540C99}" presName="hierRoot2" presStyleCnt="0">
        <dgm:presLayoutVars>
          <dgm:hierBranch val="init"/>
        </dgm:presLayoutVars>
      </dgm:prSet>
      <dgm:spPr/>
    </dgm:pt>
    <dgm:pt modelId="{D86AA72C-A905-4D75-8239-B6684784F98E}" type="pres">
      <dgm:prSet presAssocID="{8B1C7993-4985-40BF-9B29-335D25540C99}" presName="rootComposite" presStyleCnt="0"/>
      <dgm:spPr/>
    </dgm:pt>
    <dgm:pt modelId="{F987BE21-802F-4429-99BB-6ED8405802B8}" type="pres">
      <dgm:prSet presAssocID="{8B1C7993-4985-40BF-9B29-335D25540C99}" presName="rootText" presStyleLbl="node4" presStyleIdx="5" presStyleCnt="9">
        <dgm:presLayoutVars>
          <dgm:chPref val="3"/>
        </dgm:presLayoutVars>
      </dgm:prSet>
      <dgm:spPr/>
    </dgm:pt>
    <dgm:pt modelId="{D03F12A0-12CD-487D-A856-E766AF40CF37}" type="pres">
      <dgm:prSet presAssocID="{8B1C7993-4985-40BF-9B29-335D25540C99}" presName="rootConnector" presStyleLbl="node4" presStyleIdx="5" presStyleCnt="9"/>
      <dgm:spPr/>
    </dgm:pt>
    <dgm:pt modelId="{4C0D0154-5C31-4B28-B73E-B0971AA8683E}" type="pres">
      <dgm:prSet presAssocID="{8B1C7993-4985-40BF-9B29-335D25540C99}" presName="hierChild4" presStyleCnt="0"/>
      <dgm:spPr/>
    </dgm:pt>
    <dgm:pt modelId="{580A4C2C-7949-4595-9B52-F60D413FD811}" type="pres">
      <dgm:prSet presAssocID="{8B1C7993-4985-40BF-9B29-335D25540C99}" presName="hierChild5" presStyleCnt="0"/>
      <dgm:spPr/>
    </dgm:pt>
    <dgm:pt modelId="{B34EE68D-8075-4673-9E12-4A17F6028C7B}" type="pres">
      <dgm:prSet presAssocID="{2362BA6F-3A03-477E-91CC-4659DA08AEBD}" presName="hierChild5" presStyleCnt="0"/>
      <dgm:spPr/>
    </dgm:pt>
    <dgm:pt modelId="{6574810B-D7EC-4C31-89FF-873F55DD48F5}" type="pres">
      <dgm:prSet presAssocID="{C38A8FF7-0028-4C26-BE1C-FE7EDEB978D7}" presName="Name37" presStyleLbl="parChTrans1D3" presStyleIdx="6" presStyleCnt="7"/>
      <dgm:spPr/>
    </dgm:pt>
    <dgm:pt modelId="{5FCB7898-8379-4A6C-8282-F0ACF36E7EBB}" type="pres">
      <dgm:prSet presAssocID="{3276E698-5067-45A9-9122-3E2B77D00DA4}" presName="hierRoot2" presStyleCnt="0">
        <dgm:presLayoutVars>
          <dgm:hierBranch val="init"/>
        </dgm:presLayoutVars>
      </dgm:prSet>
      <dgm:spPr/>
    </dgm:pt>
    <dgm:pt modelId="{FF8803F3-6642-4944-ACEB-70C80A0F3F6F}" type="pres">
      <dgm:prSet presAssocID="{3276E698-5067-45A9-9122-3E2B77D00DA4}" presName="rootComposite" presStyleCnt="0"/>
      <dgm:spPr/>
    </dgm:pt>
    <dgm:pt modelId="{0A7A8F6B-BB26-479D-927C-436185DD2D04}" type="pres">
      <dgm:prSet presAssocID="{3276E698-5067-45A9-9122-3E2B77D00DA4}" presName="rootText" presStyleLbl="node3" presStyleIdx="6" presStyleCnt="7">
        <dgm:presLayoutVars>
          <dgm:chPref val="3"/>
        </dgm:presLayoutVars>
      </dgm:prSet>
      <dgm:spPr/>
    </dgm:pt>
    <dgm:pt modelId="{ACA6B54C-F661-49A8-88AA-D17668FBA122}" type="pres">
      <dgm:prSet presAssocID="{3276E698-5067-45A9-9122-3E2B77D00DA4}" presName="rootConnector" presStyleLbl="node3" presStyleIdx="6" presStyleCnt="7"/>
      <dgm:spPr/>
    </dgm:pt>
    <dgm:pt modelId="{28F27BAD-4A90-4F74-A266-C37BA9DB2C9E}" type="pres">
      <dgm:prSet presAssocID="{3276E698-5067-45A9-9122-3E2B77D00DA4}" presName="hierChild4" presStyleCnt="0"/>
      <dgm:spPr/>
    </dgm:pt>
    <dgm:pt modelId="{6C0BC4C0-E135-4A1C-9280-51623C54CC75}" type="pres">
      <dgm:prSet presAssocID="{A958F3D6-FF4F-4D74-B1E1-44DF3A763ABA}" presName="Name37" presStyleLbl="parChTrans1D4" presStyleIdx="6" presStyleCnt="9"/>
      <dgm:spPr/>
    </dgm:pt>
    <dgm:pt modelId="{CD21AE75-3867-4C59-80CE-9FFD0A2210E1}" type="pres">
      <dgm:prSet presAssocID="{CDE4D52E-1C50-4A4E-84C4-EC2AC7809686}" presName="hierRoot2" presStyleCnt="0">
        <dgm:presLayoutVars>
          <dgm:hierBranch val="init"/>
        </dgm:presLayoutVars>
      </dgm:prSet>
      <dgm:spPr/>
    </dgm:pt>
    <dgm:pt modelId="{3B60325A-2302-47FE-B0F9-B3234F5470D0}" type="pres">
      <dgm:prSet presAssocID="{CDE4D52E-1C50-4A4E-84C4-EC2AC7809686}" presName="rootComposite" presStyleCnt="0"/>
      <dgm:spPr/>
    </dgm:pt>
    <dgm:pt modelId="{D0CA46D6-7B5F-4AE2-9D18-35B365EA29B1}" type="pres">
      <dgm:prSet presAssocID="{CDE4D52E-1C50-4A4E-84C4-EC2AC7809686}" presName="rootText" presStyleLbl="node4" presStyleIdx="6" presStyleCnt="9">
        <dgm:presLayoutVars>
          <dgm:chPref val="3"/>
        </dgm:presLayoutVars>
      </dgm:prSet>
      <dgm:spPr/>
    </dgm:pt>
    <dgm:pt modelId="{E9C574A8-71DA-4F1D-99F1-1D1D649BB5D8}" type="pres">
      <dgm:prSet presAssocID="{CDE4D52E-1C50-4A4E-84C4-EC2AC7809686}" presName="rootConnector" presStyleLbl="node4" presStyleIdx="6" presStyleCnt="9"/>
      <dgm:spPr/>
    </dgm:pt>
    <dgm:pt modelId="{66A31611-FEBD-445C-AE4A-94A20539B353}" type="pres">
      <dgm:prSet presAssocID="{CDE4D52E-1C50-4A4E-84C4-EC2AC7809686}" presName="hierChild4" presStyleCnt="0"/>
      <dgm:spPr/>
    </dgm:pt>
    <dgm:pt modelId="{68DB5653-701F-49AF-8792-B819B0878E12}" type="pres">
      <dgm:prSet presAssocID="{65C888A7-DFAB-4717-85C3-AD52107E143B}" presName="Name37" presStyleLbl="parChTrans1D4" presStyleIdx="7" presStyleCnt="9"/>
      <dgm:spPr/>
    </dgm:pt>
    <dgm:pt modelId="{741A6802-E438-43C7-989A-2F6ABB821BB3}" type="pres">
      <dgm:prSet presAssocID="{19E20457-685F-4E2C-8701-DC4DFBE6D945}" presName="hierRoot2" presStyleCnt="0">
        <dgm:presLayoutVars>
          <dgm:hierBranch val="init"/>
        </dgm:presLayoutVars>
      </dgm:prSet>
      <dgm:spPr/>
    </dgm:pt>
    <dgm:pt modelId="{3413DD65-010A-4016-A1BD-97AFC5047861}" type="pres">
      <dgm:prSet presAssocID="{19E20457-685F-4E2C-8701-DC4DFBE6D945}" presName="rootComposite" presStyleCnt="0"/>
      <dgm:spPr/>
    </dgm:pt>
    <dgm:pt modelId="{1989B49D-643A-4299-B07C-71F3B4108022}" type="pres">
      <dgm:prSet presAssocID="{19E20457-685F-4E2C-8701-DC4DFBE6D945}" presName="rootText" presStyleLbl="node4" presStyleIdx="7" presStyleCnt="9">
        <dgm:presLayoutVars>
          <dgm:chPref val="3"/>
        </dgm:presLayoutVars>
      </dgm:prSet>
      <dgm:spPr/>
    </dgm:pt>
    <dgm:pt modelId="{01B5B485-B3AC-40D8-B35A-C482BB044E23}" type="pres">
      <dgm:prSet presAssocID="{19E20457-685F-4E2C-8701-DC4DFBE6D945}" presName="rootConnector" presStyleLbl="node4" presStyleIdx="7" presStyleCnt="9"/>
      <dgm:spPr/>
    </dgm:pt>
    <dgm:pt modelId="{C0BFD0CB-2038-4FB2-8898-FDA0DF9D29D9}" type="pres">
      <dgm:prSet presAssocID="{19E20457-685F-4E2C-8701-DC4DFBE6D945}" presName="hierChild4" presStyleCnt="0"/>
      <dgm:spPr/>
    </dgm:pt>
    <dgm:pt modelId="{676B8462-EC26-43D9-BEC7-8D7640009A11}" type="pres">
      <dgm:prSet presAssocID="{1DF4FA26-B1EC-4191-A173-1E472E4128E3}" presName="Name37" presStyleLbl="parChTrans1D4" presStyleIdx="8" presStyleCnt="9"/>
      <dgm:spPr/>
    </dgm:pt>
    <dgm:pt modelId="{998A63F8-3843-4D85-AF52-67CC40670350}" type="pres">
      <dgm:prSet presAssocID="{B587B1CC-5886-49EF-93BD-C5B389421DD1}" presName="hierRoot2" presStyleCnt="0">
        <dgm:presLayoutVars>
          <dgm:hierBranch val="init"/>
        </dgm:presLayoutVars>
      </dgm:prSet>
      <dgm:spPr/>
    </dgm:pt>
    <dgm:pt modelId="{208B6A0B-37C3-48AF-903E-7528C896E052}" type="pres">
      <dgm:prSet presAssocID="{B587B1CC-5886-49EF-93BD-C5B389421DD1}" presName="rootComposite" presStyleCnt="0"/>
      <dgm:spPr/>
    </dgm:pt>
    <dgm:pt modelId="{27EE981C-04AC-477D-9D95-A7667FC576AB}" type="pres">
      <dgm:prSet presAssocID="{B587B1CC-5886-49EF-93BD-C5B389421DD1}" presName="rootText" presStyleLbl="node4" presStyleIdx="8" presStyleCnt="9">
        <dgm:presLayoutVars>
          <dgm:chPref val="3"/>
        </dgm:presLayoutVars>
      </dgm:prSet>
      <dgm:spPr/>
    </dgm:pt>
    <dgm:pt modelId="{290FB121-A6ED-4435-B0CD-186F32445ADE}" type="pres">
      <dgm:prSet presAssocID="{B587B1CC-5886-49EF-93BD-C5B389421DD1}" presName="rootConnector" presStyleLbl="node4" presStyleIdx="8" presStyleCnt="9"/>
      <dgm:spPr/>
    </dgm:pt>
    <dgm:pt modelId="{82BF5723-87B9-4EB4-810D-3880637DD5A9}" type="pres">
      <dgm:prSet presAssocID="{B587B1CC-5886-49EF-93BD-C5B389421DD1}" presName="hierChild4" presStyleCnt="0"/>
      <dgm:spPr/>
    </dgm:pt>
    <dgm:pt modelId="{8DF753AF-BD59-4A22-8638-9A2EBB7F65BF}" type="pres">
      <dgm:prSet presAssocID="{B587B1CC-5886-49EF-93BD-C5B389421DD1}" presName="hierChild5" presStyleCnt="0"/>
      <dgm:spPr/>
    </dgm:pt>
    <dgm:pt modelId="{3E344A56-9047-42D1-93C3-93EF780ADDB1}" type="pres">
      <dgm:prSet presAssocID="{19E20457-685F-4E2C-8701-DC4DFBE6D945}" presName="hierChild5" presStyleCnt="0"/>
      <dgm:spPr/>
    </dgm:pt>
    <dgm:pt modelId="{59A04F89-031A-4924-BDC1-42FF96486052}" type="pres">
      <dgm:prSet presAssocID="{CDE4D52E-1C50-4A4E-84C4-EC2AC7809686}" presName="hierChild5" presStyleCnt="0"/>
      <dgm:spPr/>
    </dgm:pt>
    <dgm:pt modelId="{C5C8682C-E7AE-492E-AE59-AFFAA263DF36}" type="pres">
      <dgm:prSet presAssocID="{3276E698-5067-45A9-9122-3E2B77D00DA4}" presName="hierChild5" presStyleCnt="0"/>
      <dgm:spPr/>
    </dgm:pt>
    <dgm:pt modelId="{AFED70CD-F4FF-42BB-BC73-59EF9312DC02}" type="pres">
      <dgm:prSet presAssocID="{E28C460F-6359-44B8-AC10-30DA1D38E1B0}" presName="hierChild5" presStyleCnt="0"/>
      <dgm:spPr/>
    </dgm:pt>
    <dgm:pt modelId="{A554FF9A-9718-46DE-8CA4-6AD9104C023F}" type="pres">
      <dgm:prSet presAssocID="{EC9E64F6-AABC-4463-BD6A-84BF09BFC56C}" presName="hierChild3" presStyleCnt="0"/>
      <dgm:spPr/>
    </dgm:pt>
  </dgm:ptLst>
  <dgm:cxnLst>
    <dgm:cxn modelId="{E86F4300-3881-47C0-83A6-66F2A4DCBFD6}" type="presOf" srcId="{A94EB27F-B83A-4BE0-AF16-F98F6BCB2AE6}" destId="{C22C3146-56A1-4441-ACC3-365014F51DAE}" srcOrd="0" destOrd="0" presId="urn:microsoft.com/office/officeart/2005/8/layout/orgChart1"/>
    <dgm:cxn modelId="{16645401-C7C2-49E6-847C-580BDEB65107}" type="presOf" srcId="{1DF4FA26-B1EC-4191-A173-1E472E4128E3}" destId="{676B8462-EC26-43D9-BEC7-8D7640009A11}" srcOrd="0" destOrd="0" presId="urn:microsoft.com/office/officeart/2005/8/layout/orgChart1"/>
    <dgm:cxn modelId="{7BBD7304-D118-4B51-A910-B935448DCB19}" type="presOf" srcId="{EC9E64F6-AABC-4463-BD6A-84BF09BFC56C}" destId="{A8FF3076-DEEF-4ABC-BBF9-A537D3546321}" srcOrd="1" destOrd="0" presId="urn:microsoft.com/office/officeart/2005/8/layout/orgChart1"/>
    <dgm:cxn modelId="{8110E009-42B1-4F28-BEB0-561AF7862E14}" type="presOf" srcId="{88E18A56-1D91-4204-8AE3-8E41ECC6A012}" destId="{9C83F01B-7DA9-4FFC-9DE3-CCB91F759EB3}" srcOrd="1" destOrd="0" presId="urn:microsoft.com/office/officeart/2005/8/layout/orgChart1"/>
    <dgm:cxn modelId="{12ED540E-A6F2-4942-9094-3880B287D585}" type="presOf" srcId="{A958F3D6-FF4F-4D74-B1E1-44DF3A763ABA}" destId="{6C0BC4C0-E135-4A1C-9280-51623C54CC75}" srcOrd="0" destOrd="0" presId="urn:microsoft.com/office/officeart/2005/8/layout/orgChart1"/>
    <dgm:cxn modelId="{0533930F-B83A-478D-8CB3-2821EAE66E04}" type="presOf" srcId="{294CBCC3-8A63-4DDA-821B-F121D4EDE4FD}" destId="{5E948C11-7DD6-46D7-93C4-12E1608ADA62}" srcOrd="0" destOrd="0" presId="urn:microsoft.com/office/officeart/2005/8/layout/orgChart1"/>
    <dgm:cxn modelId="{BCAF3610-CECF-4D7C-8885-9D05102FE1EB}" srcId="{2362BA6F-3A03-477E-91CC-4659DA08AEBD}" destId="{0C25FCC5-41E1-4AA9-A3BB-1A2BB4CB3769}" srcOrd="1" destOrd="0" parTransId="{A94EB27F-B83A-4BE0-AF16-F98F6BCB2AE6}" sibTransId="{AC052D8B-B3E4-437A-A9AE-5C90C6B71079}"/>
    <dgm:cxn modelId="{C1D0B111-91BD-475C-93B0-6F19ACC95460}" type="presOf" srcId="{3276E698-5067-45A9-9122-3E2B77D00DA4}" destId="{ACA6B54C-F661-49A8-88AA-D17668FBA122}" srcOrd="1" destOrd="0" presId="urn:microsoft.com/office/officeart/2005/8/layout/orgChart1"/>
    <dgm:cxn modelId="{42449F12-5854-4876-8E42-0C1661643C1A}" type="presOf" srcId="{2362BA6F-3A03-477E-91CC-4659DA08AEBD}" destId="{CDBCD5DA-EFBC-4BFA-92E1-8EE706EFB960}" srcOrd="1" destOrd="0" presId="urn:microsoft.com/office/officeart/2005/8/layout/orgChart1"/>
    <dgm:cxn modelId="{1C3BA812-86D9-4AC1-AA51-2243C8A0F2F3}" type="presOf" srcId="{8B1C7993-4985-40BF-9B29-335D25540C99}" destId="{F987BE21-802F-4429-99BB-6ED8405802B8}" srcOrd="0" destOrd="0" presId="urn:microsoft.com/office/officeart/2005/8/layout/orgChart1"/>
    <dgm:cxn modelId="{DDFEC613-D56C-40F2-BEE0-5BC6A55B8CA8}" type="presOf" srcId="{25F24323-CCB5-472C-AA43-F3F2136BC551}" destId="{891176A2-6A06-49C2-8066-ABF8775FFFAE}" srcOrd="0" destOrd="0" presId="urn:microsoft.com/office/officeart/2005/8/layout/orgChart1"/>
    <dgm:cxn modelId="{5A537615-2507-475C-8542-F40CADD97769}" type="presOf" srcId="{2362BA6F-3A03-477E-91CC-4659DA08AEBD}" destId="{10F6C26C-B3C8-48DB-967E-49D6D948369F}" srcOrd="0" destOrd="0" presId="urn:microsoft.com/office/officeart/2005/8/layout/orgChart1"/>
    <dgm:cxn modelId="{82397E18-380A-4486-9836-D223A26703AC}" type="presOf" srcId="{C441D3D8-A70B-42C5-8162-45A6C8AFF852}" destId="{66DB4795-F546-4447-AA92-7555AB1D2D66}" srcOrd="1" destOrd="0" presId="urn:microsoft.com/office/officeart/2005/8/layout/orgChart1"/>
    <dgm:cxn modelId="{302CD71D-E546-475E-804D-AD1F3B7E7869}" srcId="{E28C460F-6359-44B8-AC10-30DA1D38E1B0}" destId="{920F7FD8-0FE3-4604-A2AE-1AAF5A92141B}" srcOrd="0" destOrd="0" parTransId="{9F609539-09C0-4304-B855-250DE80B13EC}" sibTransId="{E0BA4E68-D72F-4DE6-B0EF-CB17C1FB7799}"/>
    <dgm:cxn modelId="{88554720-5BAE-4AC2-9B03-682019BE216A}" type="presOf" srcId="{299BA78D-3ECD-4C2D-8064-4CBC58167CEF}" destId="{4CBFF7DA-E9DB-42F7-9030-04FCE95F9109}" srcOrd="0" destOrd="0" presId="urn:microsoft.com/office/officeart/2005/8/layout/orgChart1"/>
    <dgm:cxn modelId="{F2C04321-8391-4653-8AD8-823FC8412145}" srcId="{BD492190-96AF-4105-8FD2-7D200E3264B9}" destId="{EC9E64F6-AABC-4463-BD6A-84BF09BFC56C}" srcOrd="0" destOrd="0" parTransId="{B9B2A31B-7855-4194-974A-DFCB34EC8659}" sibTransId="{9A77F85C-8906-43F9-883E-F34FBDDB8D3A}"/>
    <dgm:cxn modelId="{9D5D3328-049C-4A00-9489-6F8E4F903498}" type="presOf" srcId="{C8AC571F-7266-4381-8DB7-56037E54F2F8}" destId="{C9EC17B7-E027-4557-91FE-CB6899CD5989}" srcOrd="1" destOrd="0" presId="urn:microsoft.com/office/officeart/2005/8/layout/orgChart1"/>
    <dgm:cxn modelId="{3095BC29-B102-400D-B05A-E648FA79FCB3}" srcId="{E28C460F-6359-44B8-AC10-30DA1D38E1B0}" destId="{2362BA6F-3A03-477E-91CC-4659DA08AEBD}" srcOrd="3" destOrd="0" parTransId="{299BA78D-3ECD-4C2D-8064-4CBC58167CEF}" sibTransId="{C2D6A1FC-39FD-4237-8D91-F64D2EAEA018}"/>
    <dgm:cxn modelId="{8A318631-832A-4475-891A-CD8A3506463F}" srcId="{920F7FD8-0FE3-4604-A2AE-1AAF5A92141B}" destId="{2943E7AC-5FD9-404C-96BA-2F02AE345B1C}" srcOrd="0" destOrd="0" parTransId="{2516E932-FB06-45D3-BBF4-5483436E3137}" sibTransId="{80CBE927-8AB7-4235-98B1-B12C5BD3F7F5}"/>
    <dgm:cxn modelId="{F4D58835-FB0F-4713-ABA7-A9EEC07B57A6}" srcId="{19E20457-685F-4E2C-8701-DC4DFBE6D945}" destId="{B587B1CC-5886-49EF-93BD-C5B389421DD1}" srcOrd="0" destOrd="0" parTransId="{1DF4FA26-B1EC-4191-A173-1E472E4128E3}" sibTransId="{59AB54B9-49CC-462E-A901-91E3A1DDF1B9}"/>
    <dgm:cxn modelId="{D74E3537-3668-43D2-8D89-833DB6DFC457}" type="presOf" srcId="{920F7FD8-0FE3-4604-A2AE-1AAF5A92141B}" destId="{AEE54DE1-D8BE-4B06-91CE-6DA198A2182A}" srcOrd="1" destOrd="0" presId="urn:microsoft.com/office/officeart/2005/8/layout/orgChart1"/>
    <dgm:cxn modelId="{7409D239-39D4-4415-A37D-2E59A88FBF46}" type="presOf" srcId="{0C25FCC5-41E1-4AA9-A3BB-1A2BB4CB3769}" destId="{BFFA49F4-4B78-4B76-8DA6-35E0B181791D}" srcOrd="1" destOrd="0" presId="urn:microsoft.com/office/officeart/2005/8/layout/orgChart1"/>
    <dgm:cxn modelId="{CCAC253D-D043-4196-A51C-89E4C63A76D6}" type="presOf" srcId="{0C25FCC5-41E1-4AA9-A3BB-1A2BB4CB3769}" destId="{A90B9615-ECD4-4704-A6F8-934FF4B6D611}" srcOrd="0" destOrd="0" presId="urn:microsoft.com/office/officeart/2005/8/layout/orgChart1"/>
    <dgm:cxn modelId="{8FBA373D-C7B2-4AE4-B01D-8B68A00D97E8}" srcId="{EC9E64F6-AABC-4463-BD6A-84BF09BFC56C}" destId="{C441D3D8-A70B-42C5-8162-45A6C8AFF852}" srcOrd="0" destOrd="0" parTransId="{C143B1A2-A821-40DE-99E6-71909DD6DA4D}" sibTransId="{B8CC1242-723B-479A-B5AB-ACD4CAB6C01F}"/>
    <dgm:cxn modelId="{AC723A5F-00E9-414C-89F5-7DE01E82661C}" type="presOf" srcId="{5E9B5D05-748A-489B-80A1-33E0AAD911E7}" destId="{D93C2657-3A5E-40A4-B721-2F54A2AFFEC1}" srcOrd="0" destOrd="0" presId="urn:microsoft.com/office/officeart/2005/8/layout/orgChart1"/>
    <dgm:cxn modelId="{47181C45-FC09-46F2-9FC6-B62F5F41761E}" type="presOf" srcId="{2943E7AC-5FD9-404C-96BA-2F02AE345B1C}" destId="{F460D5ED-8131-46D4-99D6-51861E960753}" srcOrd="0" destOrd="0" presId="urn:microsoft.com/office/officeart/2005/8/layout/orgChart1"/>
    <dgm:cxn modelId="{17A84945-3403-414A-82E8-F4ADA6F3990D}" type="presOf" srcId="{8B1C7993-4985-40BF-9B29-335D25540C99}" destId="{D03F12A0-12CD-487D-A856-E766AF40CF37}" srcOrd="1" destOrd="0" presId="urn:microsoft.com/office/officeart/2005/8/layout/orgChart1"/>
    <dgm:cxn modelId="{1668A866-3E50-4730-924C-AE4B9B6131F9}" type="presOf" srcId="{E28C460F-6359-44B8-AC10-30DA1D38E1B0}" destId="{3D4C8169-8BF2-462E-9B05-C39EB8173802}" srcOrd="0" destOrd="0" presId="urn:microsoft.com/office/officeart/2005/8/layout/orgChart1"/>
    <dgm:cxn modelId="{BECE4469-E9B8-4B9D-81EB-640754F89EB7}" srcId="{E28C460F-6359-44B8-AC10-30DA1D38E1B0}" destId="{3276E698-5067-45A9-9122-3E2B77D00DA4}" srcOrd="4" destOrd="0" parTransId="{C38A8FF7-0028-4C26-BE1C-FE7EDEB978D7}" sibTransId="{9408F947-100C-4DB2-B2EC-225E7D7F859C}"/>
    <dgm:cxn modelId="{6DA1E169-4F25-4F61-A5CA-12BA9CE4D89B}" type="presOf" srcId="{9C2523AC-D1DC-414F-B15C-8BDA2E97B512}" destId="{23552D41-325B-4E00-A695-75088E23D7F7}" srcOrd="1" destOrd="0" presId="urn:microsoft.com/office/officeart/2005/8/layout/orgChart1"/>
    <dgm:cxn modelId="{2E7EE369-02C6-4CF2-B5F4-C386E6C14929}" type="presOf" srcId="{CDE4D52E-1C50-4A4E-84C4-EC2AC7809686}" destId="{D0CA46D6-7B5F-4AE2-9D18-35B365EA29B1}" srcOrd="0" destOrd="0" presId="urn:microsoft.com/office/officeart/2005/8/layout/orgChart1"/>
    <dgm:cxn modelId="{4A6DA26B-6076-470F-8B93-AE9932438DEA}" type="presOf" srcId="{861C022D-9909-4CBA-B8A3-C248455C1C72}" destId="{45D16C77-21B2-4AF0-B769-D880E6C3ABD7}" srcOrd="0" destOrd="0" presId="urn:microsoft.com/office/officeart/2005/8/layout/orgChart1"/>
    <dgm:cxn modelId="{E9EB174D-EFF4-4F22-A030-0E41D2475032}" type="presOf" srcId="{8F216C6A-5805-4198-B3F3-4FF04265EFAA}" destId="{5F8F25E9-009F-4AA5-9AD7-60291D0640ED}" srcOrd="0" destOrd="0" presId="urn:microsoft.com/office/officeart/2005/8/layout/orgChart1"/>
    <dgm:cxn modelId="{DB63BA4E-0A38-421F-B6D3-8292D2C31272}" srcId="{2362BA6F-3A03-477E-91CC-4659DA08AEBD}" destId="{C8AC571F-7266-4381-8DB7-56037E54F2F8}" srcOrd="0" destOrd="0" parTransId="{52D035E2-E86C-4CF8-AFC6-C08F1A23F45C}" sibTransId="{5E04E205-CE12-42D9-85DF-12E617330992}"/>
    <dgm:cxn modelId="{71F11F53-F6F0-492A-ACD3-A257390B7420}" srcId="{2362BA6F-3A03-477E-91CC-4659DA08AEBD}" destId="{8B1C7993-4985-40BF-9B29-335D25540C99}" srcOrd="2" destOrd="0" parTransId="{8F216C6A-5805-4198-B3F3-4FF04265EFAA}" sibTransId="{717C95E8-5AB4-4C42-98AE-7ED02F952172}"/>
    <dgm:cxn modelId="{98ED6173-12BA-4B8A-91D2-7B0AA0652AA0}" type="presOf" srcId="{5E9B5D05-748A-489B-80A1-33E0AAD911E7}" destId="{04D6ABD4-F851-4EA4-AB1A-1DF6780ED779}" srcOrd="1" destOrd="0" presId="urn:microsoft.com/office/officeart/2005/8/layout/orgChart1"/>
    <dgm:cxn modelId="{8B2FF454-F0F0-4EB9-AF88-940ED40E2D1C}" srcId="{5E9B5D05-748A-489B-80A1-33E0AAD911E7}" destId="{F2F39D5F-D16B-470B-88BD-9FBA184BB425}" srcOrd="0" destOrd="0" parTransId="{A97B6112-BD13-465B-8CE3-4F6508A90E97}" sibTransId="{2C7AFDD0-ED50-46AE-84F9-05F71DE56B49}"/>
    <dgm:cxn modelId="{7BAB4C55-E4C9-47FD-BABD-2A25A5699226}" type="presOf" srcId="{F2F39D5F-D16B-470B-88BD-9FBA184BB425}" destId="{AA325785-A5BF-4156-A83B-6B312FCEABC8}" srcOrd="0" destOrd="0" presId="urn:microsoft.com/office/officeart/2005/8/layout/orgChart1"/>
    <dgm:cxn modelId="{78585876-0701-4660-90B9-DD2010D6523C}" type="presOf" srcId="{A97B6112-BD13-465B-8CE3-4F6508A90E97}" destId="{4A75DEB6-F66E-4A3D-8B45-15EB281DF0F3}" srcOrd="0" destOrd="0" presId="urn:microsoft.com/office/officeart/2005/8/layout/orgChart1"/>
    <dgm:cxn modelId="{BC08FF59-1428-4103-8DA9-1768DC4F7498}" type="presOf" srcId="{C84948C4-8933-4298-BA8D-01156893E004}" destId="{D25C2F2C-1BAC-4A39-9942-C0F705ECCCF6}" srcOrd="0" destOrd="0" presId="urn:microsoft.com/office/officeart/2005/8/layout/orgChart1"/>
    <dgm:cxn modelId="{E1EB4E7E-ECA7-4732-AD38-B410F22DB330}" type="presOf" srcId="{52D035E2-E86C-4CF8-AFC6-C08F1A23F45C}" destId="{B0D914AF-2F7F-4DE6-AE1B-DA0855600A7D}" srcOrd="0" destOrd="0" presId="urn:microsoft.com/office/officeart/2005/8/layout/orgChart1"/>
    <dgm:cxn modelId="{37243285-A52F-4506-841C-85B9C5F406E1}" type="presOf" srcId="{C441D3D8-A70B-42C5-8162-45A6C8AFF852}" destId="{C47780BD-4066-4624-8E25-AA50DF7AFF6E}" srcOrd="0" destOrd="0" presId="urn:microsoft.com/office/officeart/2005/8/layout/orgChart1"/>
    <dgm:cxn modelId="{A55DE385-04FF-402A-9915-36AD5CE8CF26}" type="presOf" srcId="{88E18A56-1D91-4204-8AE3-8E41ECC6A012}" destId="{83572D60-6C31-4A59-8C90-F95CEDE4FEC3}" srcOrd="0" destOrd="0" presId="urn:microsoft.com/office/officeart/2005/8/layout/orgChart1"/>
    <dgm:cxn modelId="{502D8C8A-4413-4D27-ADE8-4E78EEF71762}" srcId="{C441D3D8-A70B-42C5-8162-45A6C8AFF852}" destId="{5E9B5D05-748A-489B-80A1-33E0AAD911E7}" srcOrd="1" destOrd="0" parTransId="{7B081727-597E-44AF-90FA-1BA492E4DB77}" sibTransId="{98CD33C5-FA19-4CE6-8EE0-59947EAD8672}"/>
    <dgm:cxn modelId="{5DB47C8B-B3E1-47ED-B1D8-75170D60DB9A}" srcId="{E28C460F-6359-44B8-AC10-30DA1D38E1B0}" destId="{C84948C4-8933-4298-BA8D-01156893E004}" srcOrd="1" destOrd="0" parTransId="{861C022D-9909-4CBA-B8A3-C248455C1C72}" sibTransId="{90A51060-17D6-4F6B-ACD7-394FC15DD84C}"/>
    <dgm:cxn modelId="{6FC19E93-2316-414A-BEAF-A4B64929399B}" type="presOf" srcId="{2516E932-FB06-45D3-BBF4-5483436E3137}" destId="{5C5F0698-5013-4CDF-A5ED-86DAEE759DCD}" srcOrd="0" destOrd="0" presId="urn:microsoft.com/office/officeart/2005/8/layout/orgChart1"/>
    <dgm:cxn modelId="{39A4B19E-AAC0-4BC1-BCCF-35A1F75A984F}" type="presOf" srcId="{19E20457-685F-4E2C-8701-DC4DFBE6D945}" destId="{1989B49D-643A-4299-B07C-71F3B4108022}" srcOrd="0" destOrd="0" presId="urn:microsoft.com/office/officeart/2005/8/layout/orgChart1"/>
    <dgm:cxn modelId="{3582CD9F-56B0-4028-9084-79A2AD9CD993}" srcId="{0C25FCC5-41E1-4AA9-A3BB-1A2BB4CB3769}" destId="{88E18A56-1D91-4204-8AE3-8E41ECC6A012}" srcOrd="0" destOrd="0" parTransId="{983ADF9E-6781-4597-96A9-0FF34029ABA4}" sibTransId="{05F86F22-650A-4DB4-AE99-05929E3D171F}"/>
    <dgm:cxn modelId="{A79673A2-1682-48BF-9B53-A1A2E21D116C}" type="presOf" srcId="{C143B1A2-A821-40DE-99E6-71909DD6DA4D}" destId="{42550B91-598F-4ABC-8321-09D7B0B3A0CA}" srcOrd="0" destOrd="0" presId="urn:microsoft.com/office/officeart/2005/8/layout/orgChart1"/>
    <dgm:cxn modelId="{CA2F65A8-B0CE-4095-A1AA-D5223B9C18FB}" type="presOf" srcId="{9F609539-09C0-4304-B855-250DE80B13EC}" destId="{23BB9D76-5314-4C47-A667-6B1C2C1368A8}" srcOrd="0" destOrd="0" presId="urn:microsoft.com/office/officeart/2005/8/layout/orgChart1"/>
    <dgm:cxn modelId="{78847EA9-8DCF-4914-A087-077D22DE26AF}" type="presOf" srcId="{B587B1CC-5886-49EF-93BD-C5B389421DD1}" destId="{27EE981C-04AC-477D-9D95-A7667FC576AB}" srcOrd="0" destOrd="0" presId="urn:microsoft.com/office/officeart/2005/8/layout/orgChart1"/>
    <dgm:cxn modelId="{D888B1A9-0539-4E0B-BAF3-412AA2CE6AE0}" type="presOf" srcId="{CDE4D52E-1C50-4A4E-84C4-EC2AC7809686}" destId="{E9C574A8-71DA-4F1D-99F1-1D1D649BB5D8}" srcOrd="1" destOrd="0" presId="urn:microsoft.com/office/officeart/2005/8/layout/orgChart1"/>
    <dgm:cxn modelId="{D6D6C6B0-D0EC-4945-BBC3-66393872B3FF}" srcId="{E28C460F-6359-44B8-AC10-30DA1D38E1B0}" destId="{294CBCC3-8A63-4DDA-821B-F121D4EDE4FD}" srcOrd="2" destOrd="0" parTransId="{25F24323-CCB5-472C-AA43-F3F2136BC551}" sibTransId="{427FC9BF-5405-456C-A365-3F3393FC14C9}"/>
    <dgm:cxn modelId="{5920B8B3-1D0D-4866-BA00-F621C731B75C}" type="presOf" srcId="{C84948C4-8933-4298-BA8D-01156893E004}" destId="{A37476DD-E115-40AC-9413-6FAFE9361E91}" srcOrd="1" destOrd="0" presId="urn:microsoft.com/office/officeart/2005/8/layout/orgChart1"/>
    <dgm:cxn modelId="{AB4A97B4-10AF-46FD-B89F-70442D05A143}" type="presOf" srcId="{7B081727-597E-44AF-90FA-1BA492E4DB77}" destId="{0BEEC06D-C336-44F1-8489-073261BECD67}" srcOrd="0" destOrd="0" presId="urn:microsoft.com/office/officeart/2005/8/layout/orgChart1"/>
    <dgm:cxn modelId="{6E5377B6-15C5-4EA9-946C-2ECBA58EC2FB}" type="presOf" srcId="{B587B1CC-5886-49EF-93BD-C5B389421DD1}" destId="{290FB121-A6ED-4435-B0CD-186F32445ADE}" srcOrd="1" destOrd="0" presId="urn:microsoft.com/office/officeart/2005/8/layout/orgChart1"/>
    <dgm:cxn modelId="{0D2359B6-6280-4985-BAFA-643B5C6FB46E}" type="presOf" srcId="{FCE20DEF-CAF5-43B4-9A5C-4FF86DEC778F}" destId="{F17EB345-53B2-475F-A663-3EA5EE366ADF}" srcOrd="0" destOrd="0" presId="urn:microsoft.com/office/officeart/2005/8/layout/orgChart1"/>
    <dgm:cxn modelId="{22B89DB7-B88C-40CD-8B5A-111DCB71DBFA}" type="presOf" srcId="{294CBCC3-8A63-4DDA-821B-F121D4EDE4FD}" destId="{FEE7D6C3-073A-40AF-B986-F09821F45597}" srcOrd="1" destOrd="0" presId="urn:microsoft.com/office/officeart/2005/8/layout/orgChart1"/>
    <dgm:cxn modelId="{B1A662B9-BEC6-4EEA-8B8B-1D27F9C692C4}" type="presOf" srcId="{EC9E64F6-AABC-4463-BD6A-84BF09BFC56C}" destId="{05872533-AC99-4771-BE75-C1840EBAD1C8}" srcOrd="0" destOrd="0" presId="urn:microsoft.com/office/officeart/2005/8/layout/orgChart1"/>
    <dgm:cxn modelId="{057923BA-4E68-4B82-9195-924B8125754E}" srcId="{CDE4D52E-1C50-4A4E-84C4-EC2AC7809686}" destId="{19E20457-685F-4E2C-8701-DC4DFBE6D945}" srcOrd="0" destOrd="0" parTransId="{65C888A7-DFAB-4717-85C3-AD52107E143B}" sibTransId="{E932048D-E9E4-4DF1-BD9E-CD6E4F65991D}"/>
    <dgm:cxn modelId="{FB4FCDBA-D254-450C-901D-AE010970947C}" type="presOf" srcId="{3276E698-5067-45A9-9122-3E2B77D00DA4}" destId="{0A7A8F6B-BB26-479D-927C-436185DD2D04}" srcOrd="0" destOrd="0" presId="urn:microsoft.com/office/officeart/2005/8/layout/orgChart1"/>
    <dgm:cxn modelId="{8B3421C0-48C5-45D9-859D-8B370275CC7C}" srcId="{C441D3D8-A70B-42C5-8162-45A6C8AFF852}" destId="{9C2523AC-D1DC-414F-B15C-8BDA2E97B512}" srcOrd="0" destOrd="0" parTransId="{0C22A347-E949-4400-8B2F-E72C61445B3C}" sibTransId="{8186E1C5-69DD-472E-8A56-AA9174F1A828}"/>
    <dgm:cxn modelId="{352413CB-7565-45FF-87F4-42156363F3EE}" type="presOf" srcId="{C8AC571F-7266-4381-8DB7-56037E54F2F8}" destId="{53C80658-A181-4F1B-9421-166D33C67E94}" srcOrd="0" destOrd="0" presId="urn:microsoft.com/office/officeart/2005/8/layout/orgChart1"/>
    <dgm:cxn modelId="{42C811CC-3A8A-4E9D-92C8-17A87CAAEDBA}" type="presOf" srcId="{920F7FD8-0FE3-4604-A2AE-1AAF5A92141B}" destId="{211E782D-E408-4EB2-9831-B14C2EFF8936}" srcOrd="0" destOrd="0" presId="urn:microsoft.com/office/officeart/2005/8/layout/orgChart1"/>
    <dgm:cxn modelId="{BDC394CF-AE0C-4610-B86F-BDB3F6719B59}" srcId="{EC9E64F6-AABC-4463-BD6A-84BF09BFC56C}" destId="{E28C460F-6359-44B8-AC10-30DA1D38E1B0}" srcOrd="1" destOrd="0" parTransId="{FCE20DEF-CAF5-43B4-9A5C-4FF86DEC778F}" sibTransId="{069CBA42-D98E-4B43-AAB5-9753D35F8142}"/>
    <dgm:cxn modelId="{3BDB11D3-CEDF-4E1A-8C8B-5FF5592C91F5}" type="presOf" srcId="{E28C460F-6359-44B8-AC10-30DA1D38E1B0}" destId="{911C78E4-61B7-4651-9431-52D436C8C6C1}" srcOrd="1" destOrd="0" presId="urn:microsoft.com/office/officeart/2005/8/layout/orgChart1"/>
    <dgm:cxn modelId="{79786AD6-0D0B-4505-A990-EDD6F1714B21}" type="presOf" srcId="{0C22A347-E949-4400-8B2F-E72C61445B3C}" destId="{E5B75AC6-41AE-4196-B5E4-5841416E9D21}" srcOrd="0" destOrd="0" presId="urn:microsoft.com/office/officeart/2005/8/layout/orgChart1"/>
    <dgm:cxn modelId="{35ED14D8-4FC1-46F3-9606-EB414F6C1DE6}" type="presOf" srcId="{C38A8FF7-0028-4C26-BE1C-FE7EDEB978D7}" destId="{6574810B-D7EC-4C31-89FF-873F55DD48F5}" srcOrd="0" destOrd="0" presId="urn:microsoft.com/office/officeart/2005/8/layout/orgChart1"/>
    <dgm:cxn modelId="{7409CEED-AF48-4D63-A8F1-97A8937DD901}" type="presOf" srcId="{9C2523AC-D1DC-414F-B15C-8BDA2E97B512}" destId="{D03DCE97-FAB1-4322-9CA7-819482107383}" srcOrd="0" destOrd="0" presId="urn:microsoft.com/office/officeart/2005/8/layout/orgChart1"/>
    <dgm:cxn modelId="{58FE36EE-A16B-4724-B7DB-80AA1867DE48}" type="presOf" srcId="{2943E7AC-5FD9-404C-96BA-2F02AE345B1C}" destId="{76963F0D-19CE-497F-976D-638D6FDD92BA}" srcOrd="1" destOrd="0" presId="urn:microsoft.com/office/officeart/2005/8/layout/orgChart1"/>
    <dgm:cxn modelId="{113381F0-6A6F-4C6B-8D44-AB133B455353}" type="presOf" srcId="{65C888A7-DFAB-4717-85C3-AD52107E143B}" destId="{68DB5653-701F-49AF-8792-B819B0878E12}" srcOrd="0" destOrd="0" presId="urn:microsoft.com/office/officeart/2005/8/layout/orgChart1"/>
    <dgm:cxn modelId="{B4C580F4-1059-49B6-9C96-3B8D0E724F78}" type="presOf" srcId="{19E20457-685F-4E2C-8701-DC4DFBE6D945}" destId="{01B5B485-B3AC-40D8-B35A-C482BB044E23}" srcOrd="1" destOrd="0" presId="urn:microsoft.com/office/officeart/2005/8/layout/orgChart1"/>
    <dgm:cxn modelId="{B5C693F7-1E47-4CC1-ABBB-0FD2E699B909}" type="presOf" srcId="{BD492190-96AF-4105-8FD2-7D200E3264B9}" destId="{8B9FA871-39D1-44D6-B89D-ECE3EC0E2495}" srcOrd="0" destOrd="0" presId="urn:microsoft.com/office/officeart/2005/8/layout/orgChart1"/>
    <dgm:cxn modelId="{6E7ECCF7-F6F9-4493-8AB9-2CC101E53EA8}" type="presOf" srcId="{983ADF9E-6781-4597-96A9-0FF34029ABA4}" destId="{C98B1EC4-550C-4A3A-9C6D-1D8A9C923F1F}" srcOrd="0" destOrd="0" presId="urn:microsoft.com/office/officeart/2005/8/layout/orgChart1"/>
    <dgm:cxn modelId="{2E9462FB-D115-4774-99C2-837E3DBFD213}" srcId="{3276E698-5067-45A9-9122-3E2B77D00DA4}" destId="{CDE4D52E-1C50-4A4E-84C4-EC2AC7809686}" srcOrd="0" destOrd="0" parTransId="{A958F3D6-FF4F-4D74-B1E1-44DF3A763ABA}" sibTransId="{1C42DDC1-5CBB-4A87-9343-F45C861D1CD5}"/>
    <dgm:cxn modelId="{AF6724FC-56AB-474C-BE29-52F90C5662CE}" type="presOf" srcId="{F2F39D5F-D16B-470B-88BD-9FBA184BB425}" destId="{C4D947A9-583C-4F12-8A3E-8EE0116D511D}" srcOrd="1" destOrd="0" presId="urn:microsoft.com/office/officeart/2005/8/layout/orgChart1"/>
    <dgm:cxn modelId="{2185F011-E248-44D7-8390-587A61FA87E0}" type="presParOf" srcId="{8B9FA871-39D1-44D6-B89D-ECE3EC0E2495}" destId="{3E2FB5E7-0FA5-4E8B-8433-96D1E457DE2E}" srcOrd="0" destOrd="0" presId="urn:microsoft.com/office/officeart/2005/8/layout/orgChart1"/>
    <dgm:cxn modelId="{9A3F1D32-67A1-454F-B80A-4749D8F695F7}" type="presParOf" srcId="{3E2FB5E7-0FA5-4E8B-8433-96D1E457DE2E}" destId="{0265507F-F3EE-4B3B-B44D-8084ADFE95A0}" srcOrd="0" destOrd="0" presId="urn:microsoft.com/office/officeart/2005/8/layout/orgChart1"/>
    <dgm:cxn modelId="{FE73EFB3-7903-42C2-97C3-DDCEBDBB8244}" type="presParOf" srcId="{0265507F-F3EE-4B3B-B44D-8084ADFE95A0}" destId="{05872533-AC99-4771-BE75-C1840EBAD1C8}" srcOrd="0" destOrd="0" presId="urn:microsoft.com/office/officeart/2005/8/layout/orgChart1"/>
    <dgm:cxn modelId="{8062AB24-1572-473E-8707-073A6EE71771}" type="presParOf" srcId="{0265507F-F3EE-4B3B-B44D-8084ADFE95A0}" destId="{A8FF3076-DEEF-4ABC-BBF9-A537D3546321}" srcOrd="1" destOrd="0" presId="urn:microsoft.com/office/officeart/2005/8/layout/orgChart1"/>
    <dgm:cxn modelId="{9117B924-006E-4DC7-8AB4-FC9DA1112D98}" type="presParOf" srcId="{3E2FB5E7-0FA5-4E8B-8433-96D1E457DE2E}" destId="{3DF0F006-F9BF-4196-BC25-CBE74BEF73F1}" srcOrd="1" destOrd="0" presId="urn:microsoft.com/office/officeart/2005/8/layout/orgChart1"/>
    <dgm:cxn modelId="{8F007E84-AE12-40AE-8B57-4815F6B3A1D8}" type="presParOf" srcId="{3DF0F006-F9BF-4196-BC25-CBE74BEF73F1}" destId="{42550B91-598F-4ABC-8321-09D7B0B3A0CA}" srcOrd="0" destOrd="0" presId="urn:microsoft.com/office/officeart/2005/8/layout/orgChart1"/>
    <dgm:cxn modelId="{18895285-FAE5-458C-B6BD-C3FCE7CA9607}" type="presParOf" srcId="{3DF0F006-F9BF-4196-BC25-CBE74BEF73F1}" destId="{27DD7BF7-BD3C-4DBA-8EC6-7C33695D275B}" srcOrd="1" destOrd="0" presId="urn:microsoft.com/office/officeart/2005/8/layout/orgChart1"/>
    <dgm:cxn modelId="{F7138FD1-8B75-448C-AC46-EC581B26B30F}" type="presParOf" srcId="{27DD7BF7-BD3C-4DBA-8EC6-7C33695D275B}" destId="{1C41F9DC-7530-4B13-8239-849AB3B503E6}" srcOrd="0" destOrd="0" presId="urn:microsoft.com/office/officeart/2005/8/layout/orgChart1"/>
    <dgm:cxn modelId="{D2249BFB-861A-4DE9-8A92-A448B77D31D1}" type="presParOf" srcId="{1C41F9DC-7530-4B13-8239-849AB3B503E6}" destId="{C47780BD-4066-4624-8E25-AA50DF7AFF6E}" srcOrd="0" destOrd="0" presId="urn:microsoft.com/office/officeart/2005/8/layout/orgChart1"/>
    <dgm:cxn modelId="{2B25562F-FE1D-4E92-B36E-77ADC969B32A}" type="presParOf" srcId="{1C41F9DC-7530-4B13-8239-849AB3B503E6}" destId="{66DB4795-F546-4447-AA92-7555AB1D2D66}" srcOrd="1" destOrd="0" presId="urn:microsoft.com/office/officeart/2005/8/layout/orgChart1"/>
    <dgm:cxn modelId="{20D4A4E0-05A0-4394-B07F-A7D27D4F9D14}" type="presParOf" srcId="{27DD7BF7-BD3C-4DBA-8EC6-7C33695D275B}" destId="{3605948A-D069-4EFE-9DDD-BD125C4331FD}" srcOrd="1" destOrd="0" presId="urn:microsoft.com/office/officeart/2005/8/layout/orgChart1"/>
    <dgm:cxn modelId="{DE573392-AD2D-4B95-912B-5B1DEE986EFD}" type="presParOf" srcId="{3605948A-D069-4EFE-9DDD-BD125C4331FD}" destId="{E5B75AC6-41AE-4196-B5E4-5841416E9D21}" srcOrd="0" destOrd="0" presId="urn:microsoft.com/office/officeart/2005/8/layout/orgChart1"/>
    <dgm:cxn modelId="{07447C01-504E-4D4D-AF2D-44C1E45D6DD8}" type="presParOf" srcId="{3605948A-D069-4EFE-9DDD-BD125C4331FD}" destId="{5C9632A9-0485-471D-9770-B9DD15927809}" srcOrd="1" destOrd="0" presId="urn:microsoft.com/office/officeart/2005/8/layout/orgChart1"/>
    <dgm:cxn modelId="{C7E3A3ED-CDE9-49AB-9DC7-68302362C7E8}" type="presParOf" srcId="{5C9632A9-0485-471D-9770-B9DD15927809}" destId="{63599A7E-3DA4-4B1F-AE0A-27E29645493E}" srcOrd="0" destOrd="0" presId="urn:microsoft.com/office/officeart/2005/8/layout/orgChart1"/>
    <dgm:cxn modelId="{98E1E4A7-E077-445C-B28B-DB28D48996FA}" type="presParOf" srcId="{63599A7E-3DA4-4B1F-AE0A-27E29645493E}" destId="{D03DCE97-FAB1-4322-9CA7-819482107383}" srcOrd="0" destOrd="0" presId="urn:microsoft.com/office/officeart/2005/8/layout/orgChart1"/>
    <dgm:cxn modelId="{3DFCC8E3-E66C-4649-8259-F93A8FC94682}" type="presParOf" srcId="{63599A7E-3DA4-4B1F-AE0A-27E29645493E}" destId="{23552D41-325B-4E00-A695-75088E23D7F7}" srcOrd="1" destOrd="0" presId="urn:microsoft.com/office/officeart/2005/8/layout/orgChart1"/>
    <dgm:cxn modelId="{83BAE1E9-4962-4C4B-9E56-A44FE323DACB}" type="presParOf" srcId="{5C9632A9-0485-471D-9770-B9DD15927809}" destId="{8762E9CC-E1E7-4AD9-AB86-E7608496E5FF}" srcOrd="1" destOrd="0" presId="urn:microsoft.com/office/officeart/2005/8/layout/orgChart1"/>
    <dgm:cxn modelId="{AD21C303-1F27-414B-B917-C2457E38CDF1}" type="presParOf" srcId="{5C9632A9-0485-471D-9770-B9DD15927809}" destId="{AB6AFBCD-50CA-4109-A16C-F93F49966EBE}" srcOrd="2" destOrd="0" presId="urn:microsoft.com/office/officeart/2005/8/layout/orgChart1"/>
    <dgm:cxn modelId="{F66A6BF1-D386-4B57-A2D3-912FE2004BF8}" type="presParOf" srcId="{3605948A-D069-4EFE-9DDD-BD125C4331FD}" destId="{0BEEC06D-C336-44F1-8489-073261BECD67}" srcOrd="2" destOrd="0" presId="urn:microsoft.com/office/officeart/2005/8/layout/orgChart1"/>
    <dgm:cxn modelId="{4CC0C484-C1CB-494D-9022-72C6765547C1}" type="presParOf" srcId="{3605948A-D069-4EFE-9DDD-BD125C4331FD}" destId="{6F4D2F35-263F-4ADC-B3F7-9FE2A4330C6F}" srcOrd="3" destOrd="0" presId="urn:microsoft.com/office/officeart/2005/8/layout/orgChart1"/>
    <dgm:cxn modelId="{4A32D428-273A-4D8E-A670-9425A7D9D367}" type="presParOf" srcId="{6F4D2F35-263F-4ADC-B3F7-9FE2A4330C6F}" destId="{A0F692FD-989B-4DE9-A78B-B579553508F7}" srcOrd="0" destOrd="0" presId="urn:microsoft.com/office/officeart/2005/8/layout/orgChart1"/>
    <dgm:cxn modelId="{1D02DA60-CFF7-4279-B519-2B3960EAF168}" type="presParOf" srcId="{A0F692FD-989B-4DE9-A78B-B579553508F7}" destId="{D93C2657-3A5E-40A4-B721-2F54A2AFFEC1}" srcOrd="0" destOrd="0" presId="urn:microsoft.com/office/officeart/2005/8/layout/orgChart1"/>
    <dgm:cxn modelId="{71EE6E3A-8BBF-4E28-B4BB-192710FA38DA}" type="presParOf" srcId="{A0F692FD-989B-4DE9-A78B-B579553508F7}" destId="{04D6ABD4-F851-4EA4-AB1A-1DF6780ED779}" srcOrd="1" destOrd="0" presId="urn:microsoft.com/office/officeart/2005/8/layout/orgChart1"/>
    <dgm:cxn modelId="{B7D05E7E-CFA3-4B1E-8BF8-526A8FA55ECA}" type="presParOf" srcId="{6F4D2F35-263F-4ADC-B3F7-9FE2A4330C6F}" destId="{E0FFDBB0-7D12-4262-A838-B531B820B0DC}" srcOrd="1" destOrd="0" presId="urn:microsoft.com/office/officeart/2005/8/layout/orgChart1"/>
    <dgm:cxn modelId="{4FB57EC3-8EA9-40C5-929D-EBA8052198DE}" type="presParOf" srcId="{E0FFDBB0-7D12-4262-A838-B531B820B0DC}" destId="{4A75DEB6-F66E-4A3D-8B45-15EB281DF0F3}" srcOrd="0" destOrd="0" presId="urn:microsoft.com/office/officeart/2005/8/layout/orgChart1"/>
    <dgm:cxn modelId="{FE3923D1-6A02-43C6-B492-1C015C91F731}" type="presParOf" srcId="{E0FFDBB0-7D12-4262-A838-B531B820B0DC}" destId="{71A9A838-7FCF-4AED-91FA-8962BD523DE9}" srcOrd="1" destOrd="0" presId="urn:microsoft.com/office/officeart/2005/8/layout/orgChart1"/>
    <dgm:cxn modelId="{D0F2536D-A05B-4E8A-8FC5-91A51A4D9B02}" type="presParOf" srcId="{71A9A838-7FCF-4AED-91FA-8962BD523DE9}" destId="{0ECEA142-D268-42D9-8081-928FCA492475}" srcOrd="0" destOrd="0" presId="urn:microsoft.com/office/officeart/2005/8/layout/orgChart1"/>
    <dgm:cxn modelId="{F473B387-DD63-4821-B0EF-0EB9A2385ED1}" type="presParOf" srcId="{0ECEA142-D268-42D9-8081-928FCA492475}" destId="{AA325785-A5BF-4156-A83B-6B312FCEABC8}" srcOrd="0" destOrd="0" presId="urn:microsoft.com/office/officeart/2005/8/layout/orgChart1"/>
    <dgm:cxn modelId="{D2246D91-9779-41CB-A881-D799D96806B0}" type="presParOf" srcId="{0ECEA142-D268-42D9-8081-928FCA492475}" destId="{C4D947A9-583C-4F12-8A3E-8EE0116D511D}" srcOrd="1" destOrd="0" presId="urn:microsoft.com/office/officeart/2005/8/layout/orgChart1"/>
    <dgm:cxn modelId="{FBBF3188-0485-48F1-ABEA-B9ED36288212}" type="presParOf" srcId="{71A9A838-7FCF-4AED-91FA-8962BD523DE9}" destId="{38B8AD72-54A1-4C3F-B8D9-527616428E5B}" srcOrd="1" destOrd="0" presId="urn:microsoft.com/office/officeart/2005/8/layout/orgChart1"/>
    <dgm:cxn modelId="{DF6E87AD-9CB5-420E-A8A2-288881B2ADE9}" type="presParOf" srcId="{71A9A838-7FCF-4AED-91FA-8962BD523DE9}" destId="{53B56E43-9735-4CAD-A05B-67705F5F7769}" srcOrd="2" destOrd="0" presId="urn:microsoft.com/office/officeart/2005/8/layout/orgChart1"/>
    <dgm:cxn modelId="{283B79CB-6C42-418B-A36A-B580B2A7DD9F}" type="presParOf" srcId="{6F4D2F35-263F-4ADC-B3F7-9FE2A4330C6F}" destId="{9B8007D9-49D4-4C51-8100-7F1F7B760862}" srcOrd="2" destOrd="0" presId="urn:microsoft.com/office/officeart/2005/8/layout/orgChart1"/>
    <dgm:cxn modelId="{4B95D267-35D9-4343-A5DA-B978989C3E21}" type="presParOf" srcId="{27DD7BF7-BD3C-4DBA-8EC6-7C33695D275B}" destId="{5C713B21-CEF0-4C3E-8BEE-8528D883D250}" srcOrd="2" destOrd="0" presId="urn:microsoft.com/office/officeart/2005/8/layout/orgChart1"/>
    <dgm:cxn modelId="{8ACACA40-0F95-4D6A-8A2F-39E8EF35F790}" type="presParOf" srcId="{3DF0F006-F9BF-4196-BC25-CBE74BEF73F1}" destId="{F17EB345-53B2-475F-A663-3EA5EE366ADF}" srcOrd="2" destOrd="0" presId="urn:microsoft.com/office/officeart/2005/8/layout/orgChart1"/>
    <dgm:cxn modelId="{B251052E-2AF6-4E28-893B-C1DDF3FBDD69}" type="presParOf" srcId="{3DF0F006-F9BF-4196-BC25-CBE74BEF73F1}" destId="{AD037781-BDF9-4998-9024-29D5DFF9B225}" srcOrd="3" destOrd="0" presId="urn:microsoft.com/office/officeart/2005/8/layout/orgChart1"/>
    <dgm:cxn modelId="{A86DC9DD-0E26-41D5-8D02-43E5F51070DF}" type="presParOf" srcId="{AD037781-BDF9-4998-9024-29D5DFF9B225}" destId="{A476A905-A787-4283-9F7A-218C8AC9B75F}" srcOrd="0" destOrd="0" presId="urn:microsoft.com/office/officeart/2005/8/layout/orgChart1"/>
    <dgm:cxn modelId="{F887CD82-B811-43B7-9A6E-915C2FC1841D}" type="presParOf" srcId="{A476A905-A787-4283-9F7A-218C8AC9B75F}" destId="{3D4C8169-8BF2-462E-9B05-C39EB8173802}" srcOrd="0" destOrd="0" presId="urn:microsoft.com/office/officeart/2005/8/layout/orgChart1"/>
    <dgm:cxn modelId="{5E622A01-F424-4141-800A-EF644ECE7395}" type="presParOf" srcId="{A476A905-A787-4283-9F7A-218C8AC9B75F}" destId="{911C78E4-61B7-4651-9431-52D436C8C6C1}" srcOrd="1" destOrd="0" presId="urn:microsoft.com/office/officeart/2005/8/layout/orgChart1"/>
    <dgm:cxn modelId="{0EF2D8D4-B8F1-414E-8792-D9D72478890E}" type="presParOf" srcId="{AD037781-BDF9-4998-9024-29D5DFF9B225}" destId="{7C5AE39B-4B38-42E9-A271-A1C03D930B84}" srcOrd="1" destOrd="0" presId="urn:microsoft.com/office/officeart/2005/8/layout/orgChart1"/>
    <dgm:cxn modelId="{50A3A7A6-CF17-401A-9035-C2CEF3D648B4}" type="presParOf" srcId="{7C5AE39B-4B38-42E9-A271-A1C03D930B84}" destId="{23BB9D76-5314-4C47-A667-6B1C2C1368A8}" srcOrd="0" destOrd="0" presId="urn:microsoft.com/office/officeart/2005/8/layout/orgChart1"/>
    <dgm:cxn modelId="{E87734B5-B0B7-4CF2-96A9-E28B4036A953}" type="presParOf" srcId="{7C5AE39B-4B38-42E9-A271-A1C03D930B84}" destId="{6950EE58-7533-400E-A241-BF713C86C97E}" srcOrd="1" destOrd="0" presId="urn:microsoft.com/office/officeart/2005/8/layout/orgChart1"/>
    <dgm:cxn modelId="{F900FD85-2BFD-4E2C-9221-CFBD5C2D3CEF}" type="presParOf" srcId="{6950EE58-7533-400E-A241-BF713C86C97E}" destId="{9B847781-E568-4906-8D4F-A41F9C48BE61}" srcOrd="0" destOrd="0" presId="urn:microsoft.com/office/officeart/2005/8/layout/orgChart1"/>
    <dgm:cxn modelId="{88A7D871-54BB-4DC4-B8D1-4047F317211A}" type="presParOf" srcId="{9B847781-E568-4906-8D4F-A41F9C48BE61}" destId="{211E782D-E408-4EB2-9831-B14C2EFF8936}" srcOrd="0" destOrd="0" presId="urn:microsoft.com/office/officeart/2005/8/layout/orgChart1"/>
    <dgm:cxn modelId="{5A81DE7C-B0C0-4316-99A6-A5AE8CF1BC19}" type="presParOf" srcId="{9B847781-E568-4906-8D4F-A41F9C48BE61}" destId="{AEE54DE1-D8BE-4B06-91CE-6DA198A2182A}" srcOrd="1" destOrd="0" presId="urn:microsoft.com/office/officeart/2005/8/layout/orgChart1"/>
    <dgm:cxn modelId="{38CA16FB-1231-47DD-B3E4-055A8C2678A9}" type="presParOf" srcId="{6950EE58-7533-400E-A241-BF713C86C97E}" destId="{CFA08080-1EB9-4E63-87D9-B0BA974C9D17}" srcOrd="1" destOrd="0" presId="urn:microsoft.com/office/officeart/2005/8/layout/orgChart1"/>
    <dgm:cxn modelId="{2C7C40FC-F29F-4708-BCAA-96F5FD083A38}" type="presParOf" srcId="{CFA08080-1EB9-4E63-87D9-B0BA974C9D17}" destId="{5C5F0698-5013-4CDF-A5ED-86DAEE759DCD}" srcOrd="0" destOrd="0" presId="urn:microsoft.com/office/officeart/2005/8/layout/orgChart1"/>
    <dgm:cxn modelId="{0173B0EC-50B2-409F-9879-B3ACEFA6CB61}" type="presParOf" srcId="{CFA08080-1EB9-4E63-87D9-B0BA974C9D17}" destId="{D739E6BA-E4E8-4F8F-85FB-AEED1CBE55A5}" srcOrd="1" destOrd="0" presId="urn:microsoft.com/office/officeart/2005/8/layout/orgChart1"/>
    <dgm:cxn modelId="{59128B22-C24E-4943-A616-F58CE154A6D9}" type="presParOf" srcId="{D739E6BA-E4E8-4F8F-85FB-AEED1CBE55A5}" destId="{40E95123-422B-40E7-BB2E-3228E8F95CF8}" srcOrd="0" destOrd="0" presId="urn:microsoft.com/office/officeart/2005/8/layout/orgChart1"/>
    <dgm:cxn modelId="{A4DB66B9-E2BA-4840-A409-6529B92BD3B3}" type="presParOf" srcId="{40E95123-422B-40E7-BB2E-3228E8F95CF8}" destId="{F460D5ED-8131-46D4-99D6-51861E960753}" srcOrd="0" destOrd="0" presId="urn:microsoft.com/office/officeart/2005/8/layout/orgChart1"/>
    <dgm:cxn modelId="{5BB644AE-B866-446D-9D32-5950D94E09DC}" type="presParOf" srcId="{40E95123-422B-40E7-BB2E-3228E8F95CF8}" destId="{76963F0D-19CE-497F-976D-638D6FDD92BA}" srcOrd="1" destOrd="0" presId="urn:microsoft.com/office/officeart/2005/8/layout/orgChart1"/>
    <dgm:cxn modelId="{510BC5D3-74DC-4E77-8B58-54C191DE9F0E}" type="presParOf" srcId="{D739E6BA-E4E8-4F8F-85FB-AEED1CBE55A5}" destId="{4FECCDDA-345A-42FA-A327-1F08ED519156}" srcOrd="1" destOrd="0" presId="urn:microsoft.com/office/officeart/2005/8/layout/orgChart1"/>
    <dgm:cxn modelId="{67DF0607-4B7A-42C5-BB1F-E154E6114866}" type="presParOf" srcId="{D739E6BA-E4E8-4F8F-85FB-AEED1CBE55A5}" destId="{22C5DC24-67D9-4390-88CD-437E069CE25A}" srcOrd="2" destOrd="0" presId="urn:microsoft.com/office/officeart/2005/8/layout/orgChart1"/>
    <dgm:cxn modelId="{77C8DF20-C8DB-47B7-B551-96732458B56E}" type="presParOf" srcId="{6950EE58-7533-400E-A241-BF713C86C97E}" destId="{E931350C-F39E-4F9C-9F89-C6C57D7A58E5}" srcOrd="2" destOrd="0" presId="urn:microsoft.com/office/officeart/2005/8/layout/orgChart1"/>
    <dgm:cxn modelId="{6C8C0160-E796-4E50-B429-DADE94A68A01}" type="presParOf" srcId="{7C5AE39B-4B38-42E9-A271-A1C03D930B84}" destId="{45D16C77-21B2-4AF0-B769-D880E6C3ABD7}" srcOrd="2" destOrd="0" presId="urn:microsoft.com/office/officeart/2005/8/layout/orgChart1"/>
    <dgm:cxn modelId="{D915766A-784A-4DDB-80BA-1F621F58C704}" type="presParOf" srcId="{7C5AE39B-4B38-42E9-A271-A1C03D930B84}" destId="{359B4DDE-ADA3-4316-980B-B31A0C5C62F1}" srcOrd="3" destOrd="0" presId="urn:microsoft.com/office/officeart/2005/8/layout/orgChart1"/>
    <dgm:cxn modelId="{429A2135-F13C-40D8-8E3C-E85C958760E2}" type="presParOf" srcId="{359B4DDE-ADA3-4316-980B-B31A0C5C62F1}" destId="{A7EE8C5A-BD79-435B-9A72-51EB23B7D7D9}" srcOrd="0" destOrd="0" presId="urn:microsoft.com/office/officeart/2005/8/layout/orgChart1"/>
    <dgm:cxn modelId="{959E04E6-A7DE-4F4E-804A-EC393B8791F6}" type="presParOf" srcId="{A7EE8C5A-BD79-435B-9A72-51EB23B7D7D9}" destId="{D25C2F2C-1BAC-4A39-9942-C0F705ECCCF6}" srcOrd="0" destOrd="0" presId="urn:microsoft.com/office/officeart/2005/8/layout/orgChart1"/>
    <dgm:cxn modelId="{632A3E9F-D446-46C6-8A0D-3103601564D2}" type="presParOf" srcId="{A7EE8C5A-BD79-435B-9A72-51EB23B7D7D9}" destId="{A37476DD-E115-40AC-9413-6FAFE9361E91}" srcOrd="1" destOrd="0" presId="urn:microsoft.com/office/officeart/2005/8/layout/orgChart1"/>
    <dgm:cxn modelId="{10842C50-83A2-4FAA-88B0-FF2D976C3A87}" type="presParOf" srcId="{359B4DDE-ADA3-4316-980B-B31A0C5C62F1}" destId="{FE21CAFC-DCF5-47B9-A6CA-AD4F4465D3D0}" srcOrd="1" destOrd="0" presId="urn:microsoft.com/office/officeart/2005/8/layout/orgChart1"/>
    <dgm:cxn modelId="{9D8F67BD-1396-4B71-BFC8-B6AFCD274F43}" type="presParOf" srcId="{359B4DDE-ADA3-4316-980B-B31A0C5C62F1}" destId="{6A68975A-93B5-4026-AB0A-8D36B17ABDC2}" srcOrd="2" destOrd="0" presId="urn:microsoft.com/office/officeart/2005/8/layout/orgChart1"/>
    <dgm:cxn modelId="{40246DC2-7672-495E-AEA0-C7F1A1286636}" type="presParOf" srcId="{7C5AE39B-4B38-42E9-A271-A1C03D930B84}" destId="{891176A2-6A06-49C2-8066-ABF8775FFFAE}" srcOrd="4" destOrd="0" presId="urn:microsoft.com/office/officeart/2005/8/layout/orgChart1"/>
    <dgm:cxn modelId="{553A6E65-1530-41A8-BCE8-6A7E3C473B90}" type="presParOf" srcId="{7C5AE39B-4B38-42E9-A271-A1C03D930B84}" destId="{83AC4355-3764-4C1C-AE61-11468091C058}" srcOrd="5" destOrd="0" presId="urn:microsoft.com/office/officeart/2005/8/layout/orgChart1"/>
    <dgm:cxn modelId="{79315A58-1498-4313-9723-0EDABAA5AB54}" type="presParOf" srcId="{83AC4355-3764-4C1C-AE61-11468091C058}" destId="{76441207-A421-413A-9E65-3565ED4C5757}" srcOrd="0" destOrd="0" presId="urn:microsoft.com/office/officeart/2005/8/layout/orgChart1"/>
    <dgm:cxn modelId="{1CB22A3E-6702-4247-85C1-C39F0A34D336}" type="presParOf" srcId="{76441207-A421-413A-9E65-3565ED4C5757}" destId="{5E948C11-7DD6-46D7-93C4-12E1608ADA62}" srcOrd="0" destOrd="0" presId="urn:microsoft.com/office/officeart/2005/8/layout/orgChart1"/>
    <dgm:cxn modelId="{F45778B3-5CFE-4438-9869-4227B6C0CC0C}" type="presParOf" srcId="{76441207-A421-413A-9E65-3565ED4C5757}" destId="{FEE7D6C3-073A-40AF-B986-F09821F45597}" srcOrd="1" destOrd="0" presId="urn:microsoft.com/office/officeart/2005/8/layout/orgChart1"/>
    <dgm:cxn modelId="{50A88AC7-0548-4BF7-A9AF-E7A6B9C532D3}" type="presParOf" srcId="{83AC4355-3764-4C1C-AE61-11468091C058}" destId="{2AEFCF4F-4F43-42AA-A3B5-14D30E97FE92}" srcOrd="1" destOrd="0" presId="urn:microsoft.com/office/officeart/2005/8/layout/orgChart1"/>
    <dgm:cxn modelId="{470BCAF3-52CD-4CEC-863F-8EC94F7942BC}" type="presParOf" srcId="{83AC4355-3764-4C1C-AE61-11468091C058}" destId="{D49988F3-DD2D-4115-818B-9A6B896AE03F}" srcOrd="2" destOrd="0" presId="urn:microsoft.com/office/officeart/2005/8/layout/orgChart1"/>
    <dgm:cxn modelId="{97D34940-7FB4-4FAA-8C7B-ADFBD13D4E7E}" type="presParOf" srcId="{7C5AE39B-4B38-42E9-A271-A1C03D930B84}" destId="{4CBFF7DA-E9DB-42F7-9030-04FCE95F9109}" srcOrd="6" destOrd="0" presId="urn:microsoft.com/office/officeart/2005/8/layout/orgChart1"/>
    <dgm:cxn modelId="{573A6C75-AA8C-475C-874E-AF47D4D123F1}" type="presParOf" srcId="{7C5AE39B-4B38-42E9-A271-A1C03D930B84}" destId="{0E69DF01-DD13-4339-96D4-EFE6D0CA244B}" srcOrd="7" destOrd="0" presId="urn:microsoft.com/office/officeart/2005/8/layout/orgChart1"/>
    <dgm:cxn modelId="{8BDAFE66-5BE0-4C52-8D19-417FC48B0E22}" type="presParOf" srcId="{0E69DF01-DD13-4339-96D4-EFE6D0CA244B}" destId="{3A3A8BFF-F2E8-4887-893C-E1905C0FA336}" srcOrd="0" destOrd="0" presId="urn:microsoft.com/office/officeart/2005/8/layout/orgChart1"/>
    <dgm:cxn modelId="{6B53F8C5-0DAD-4B65-A88A-EE39204AEDB9}" type="presParOf" srcId="{3A3A8BFF-F2E8-4887-893C-E1905C0FA336}" destId="{10F6C26C-B3C8-48DB-967E-49D6D948369F}" srcOrd="0" destOrd="0" presId="urn:microsoft.com/office/officeart/2005/8/layout/orgChart1"/>
    <dgm:cxn modelId="{C3484969-CFAB-4801-8DFA-1B4D5E293B30}" type="presParOf" srcId="{3A3A8BFF-F2E8-4887-893C-E1905C0FA336}" destId="{CDBCD5DA-EFBC-4BFA-92E1-8EE706EFB960}" srcOrd="1" destOrd="0" presId="urn:microsoft.com/office/officeart/2005/8/layout/orgChart1"/>
    <dgm:cxn modelId="{5B63347F-FEAC-4C0D-B016-263DDA49377C}" type="presParOf" srcId="{0E69DF01-DD13-4339-96D4-EFE6D0CA244B}" destId="{D235F60C-9EA4-4885-A00C-57386BC54234}" srcOrd="1" destOrd="0" presId="urn:microsoft.com/office/officeart/2005/8/layout/orgChart1"/>
    <dgm:cxn modelId="{ABA3D38E-335E-4605-AAF2-B989C975BAE9}" type="presParOf" srcId="{D235F60C-9EA4-4885-A00C-57386BC54234}" destId="{B0D914AF-2F7F-4DE6-AE1B-DA0855600A7D}" srcOrd="0" destOrd="0" presId="urn:microsoft.com/office/officeart/2005/8/layout/orgChart1"/>
    <dgm:cxn modelId="{7E110DF6-261F-4673-B791-6DB3E02B30E1}" type="presParOf" srcId="{D235F60C-9EA4-4885-A00C-57386BC54234}" destId="{4034C782-3B8D-4EA6-BA35-F164F3892C2C}" srcOrd="1" destOrd="0" presId="urn:microsoft.com/office/officeart/2005/8/layout/orgChart1"/>
    <dgm:cxn modelId="{15C6B905-4E80-4EAC-A8C0-789D406DB0A1}" type="presParOf" srcId="{4034C782-3B8D-4EA6-BA35-F164F3892C2C}" destId="{88910E06-854B-4B67-A4CB-15FFF552672A}" srcOrd="0" destOrd="0" presId="urn:microsoft.com/office/officeart/2005/8/layout/orgChart1"/>
    <dgm:cxn modelId="{1CE5B820-6F5D-4A48-A675-921AFB670E91}" type="presParOf" srcId="{88910E06-854B-4B67-A4CB-15FFF552672A}" destId="{53C80658-A181-4F1B-9421-166D33C67E94}" srcOrd="0" destOrd="0" presId="urn:microsoft.com/office/officeart/2005/8/layout/orgChart1"/>
    <dgm:cxn modelId="{1C9689C2-EA24-4A0E-A2E7-23E35EA80DDD}" type="presParOf" srcId="{88910E06-854B-4B67-A4CB-15FFF552672A}" destId="{C9EC17B7-E027-4557-91FE-CB6899CD5989}" srcOrd="1" destOrd="0" presId="urn:microsoft.com/office/officeart/2005/8/layout/orgChart1"/>
    <dgm:cxn modelId="{5AE358BF-8970-4194-BC0D-BFCEB85B6C33}" type="presParOf" srcId="{4034C782-3B8D-4EA6-BA35-F164F3892C2C}" destId="{BEFACD69-6793-411C-B4D7-B4621C01D81F}" srcOrd="1" destOrd="0" presId="urn:microsoft.com/office/officeart/2005/8/layout/orgChart1"/>
    <dgm:cxn modelId="{6750A84E-75B5-42C2-B49B-CF1403A7B05F}" type="presParOf" srcId="{4034C782-3B8D-4EA6-BA35-F164F3892C2C}" destId="{ACC71789-5DB7-415B-9DF1-0D542E0356FA}" srcOrd="2" destOrd="0" presId="urn:microsoft.com/office/officeart/2005/8/layout/orgChart1"/>
    <dgm:cxn modelId="{858910BF-E602-4D5F-BD77-82850A241F69}" type="presParOf" srcId="{D235F60C-9EA4-4885-A00C-57386BC54234}" destId="{C22C3146-56A1-4441-ACC3-365014F51DAE}" srcOrd="2" destOrd="0" presId="urn:microsoft.com/office/officeart/2005/8/layout/orgChart1"/>
    <dgm:cxn modelId="{1BE46423-FA12-45A8-B8A2-21AEB2F63D2E}" type="presParOf" srcId="{D235F60C-9EA4-4885-A00C-57386BC54234}" destId="{11704E4B-6ACE-4180-9CEA-3C959355B7ED}" srcOrd="3" destOrd="0" presId="urn:microsoft.com/office/officeart/2005/8/layout/orgChart1"/>
    <dgm:cxn modelId="{BB5A567F-6ACD-4C51-8ACD-48A1A1901B49}" type="presParOf" srcId="{11704E4B-6ACE-4180-9CEA-3C959355B7ED}" destId="{2E8FAE34-D153-4E67-A2CD-260F828A6F83}" srcOrd="0" destOrd="0" presId="urn:microsoft.com/office/officeart/2005/8/layout/orgChart1"/>
    <dgm:cxn modelId="{F51E2001-CA96-4AE1-834F-A54EDFEDA5B1}" type="presParOf" srcId="{2E8FAE34-D153-4E67-A2CD-260F828A6F83}" destId="{A90B9615-ECD4-4704-A6F8-934FF4B6D611}" srcOrd="0" destOrd="0" presId="urn:microsoft.com/office/officeart/2005/8/layout/orgChart1"/>
    <dgm:cxn modelId="{447045EA-9F5D-4C91-BDA9-B5CDDDE863EF}" type="presParOf" srcId="{2E8FAE34-D153-4E67-A2CD-260F828A6F83}" destId="{BFFA49F4-4B78-4B76-8DA6-35E0B181791D}" srcOrd="1" destOrd="0" presId="urn:microsoft.com/office/officeart/2005/8/layout/orgChart1"/>
    <dgm:cxn modelId="{F1BE9B82-FBAC-48AF-AAFF-078E296740B4}" type="presParOf" srcId="{11704E4B-6ACE-4180-9CEA-3C959355B7ED}" destId="{A7E565D4-BEDA-4FE7-AA9C-6CFAF83EC48E}" srcOrd="1" destOrd="0" presId="urn:microsoft.com/office/officeart/2005/8/layout/orgChart1"/>
    <dgm:cxn modelId="{09F1BF0E-393F-4D49-BE38-98730BC97FB8}" type="presParOf" srcId="{A7E565D4-BEDA-4FE7-AA9C-6CFAF83EC48E}" destId="{C98B1EC4-550C-4A3A-9C6D-1D8A9C923F1F}" srcOrd="0" destOrd="0" presId="urn:microsoft.com/office/officeart/2005/8/layout/orgChart1"/>
    <dgm:cxn modelId="{3DA381B0-E3C5-41F3-A62A-89CE3BF1358A}" type="presParOf" srcId="{A7E565D4-BEDA-4FE7-AA9C-6CFAF83EC48E}" destId="{7B5D3125-88D1-493F-8DA4-F7B4D05BC9FC}" srcOrd="1" destOrd="0" presId="urn:microsoft.com/office/officeart/2005/8/layout/orgChart1"/>
    <dgm:cxn modelId="{CE1A9F23-36F9-4D54-842D-2D709F7D219F}" type="presParOf" srcId="{7B5D3125-88D1-493F-8DA4-F7B4D05BC9FC}" destId="{029CCE11-E90B-413D-90AA-3CEF66C9701B}" srcOrd="0" destOrd="0" presId="urn:microsoft.com/office/officeart/2005/8/layout/orgChart1"/>
    <dgm:cxn modelId="{ECC2647C-5A4F-411F-8BA6-5BF341FA5CDB}" type="presParOf" srcId="{029CCE11-E90B-413D-90AA-3CEF66C9701B}" destId="{83572D60-6C31-4A59-8C90-F95CEDE4FEC3}" srcOrd="0" destOrd="0" presId="urn:microsoft.com/office/officeart/2005/8/layout/orgChart1"/>
    <dgm:cxn modelId="{90FAEC87-47D6-43E8-A1A2-E23C0A94E042}" type="presParOf" srcId="{029CCE11-E90B-413D-90AA-3CEF66C9701B}" destId="{9C83F01B-7DA9-4FFC-9DE3-CCB91F759EB3}" srcOrd="1" destOrd="0" presId="urn:microsoft.com/office/officeart/2005/8/layout/orgChart1"/>
    <dgm:cxn modelId="{93000C7C-675A-4894-9085-DB5BA2F5F922}" type="presParOf" srcId="{7B5D3125-88D1-493F-8DA4-F7B4D05BC9FC}" destId="{68C31C4D-BEDD-4CCB-A76A-6181452CA13B}" srcOrd="1" destOrd="0" presId="urn:microsoft.com/office/officeart/2005/8/layout/orgChart1"/>
    <dgm:cxn modelId="{FFB434AE-060A-405F-A5F9-54831BF018BA}" type="presParOf" srcId="{7B5D3125-88D1-493F-8DA4-F7B4D05BC9FC}" destId="{BC7E522B-EBFE-4BF0-A7A9-A84180CB44CD}" srcOrd="2" destOrd="0" presId="urn:microsoft.com/office/officeart/2005/8/layout/orgChart1"/>
    <dgm:cxn modelId="{2FF38A8D-6A84-4BB4-ACB8-5B8014D0083A}" type="presParOf" srcId="{11704E4B-6ACE-4180-9CEA-3C959355B7ED}" destId="{7708CE2B-A08A-424B-8860-AF60D7D60160}" srcOrd="2" destOrd="0" presId="urn:microsoft.com/office/officeart/2005/8/layout/orgChart1"/>
    <dgm:cxn modelId="{F3761084-7233-44DB-A02B-84EDD5E8730D}" type="presParOf" srcId="{D235F60C-9EA4-4885-A00C-57386BC54234}" destId="{5F8F25E9-009F-4AA5-9AD7-60291D0640ED}" srcOrd="4" destOrd="0" presId="urn:microsoft.com/office/officeart/2005/8/layout/orgChart1"/>
    <dgm:cxn modelId="{7A5D8044-0552-4BE5-B956-0FBA28517625}" type="presParOf" srcId="{D235F60C-9EA4-4885-A00C-57386BC54234}" destId="{86DE13D3-F276-4A9A-B516-B6A80042DAC3}" srcOrd="5" destOrd="0" presId="urn:microsoft.com/office/officeart/2005/8/layout/orgChart1"/>
    <dgm:cxn modelId="{72ADCE61-3B44-45C2-9A85-F39D33A8C38A}" type="presParOf" srcId="{86DE13D3-F276-4A9A-B516-B6A80042DAC3}" destId="{D86AA72C-A905-4D75-8239-B6684784F98E}" srcOrd="0" destOrd="0" presId="urn:microsoft.com/office/officeart/2005/8/layout/orgChart1"/>
    <dgm:cxn modelId="{483553A3-4F77-4989-9344-B2E8750C8BDC}" type="presParOf" srcId="{D86AA72C-A905-4D75-8239-B6684784F98E}" destId="{F987BE21-802F-4429-99BB-6ED8405802B8}" srcOrd="0" destOrd="0" presId="urn:microsoft.com/office/officeart/2005/8/layout/orgChart1"/>
    <dgm:cxn modelId="{CBC0B6AF-630F-4B84-B4FB-FDF696902B98}" type="presParOf" srcId="{D86AA72C-A905-4D75-8239-B6684784F98E}" destId="{D03F12A0-12CD-487D-A856-E766AF40CF37}" srcOrd="1" destOrd="0" presId="urn:microsoft.com/office/officeart/2005/8/layout/orgChart1"/>
    <dgm:cxn modelId="{0991B13A-0294-4022-885D-D105F47316DA}" type="presParOf" srcId="{86DE13D3-F276-4A9A-B516-B6A80042DAC3}" destId="{4C0D0154-5C31-4B28-B73E-B0971AA8683E}" srcOrd="1" destOrd="0" presId="urn:microsoft.com/office/officeart/2005/8/layout/orgChart1"/>
    <dgm:cxn modelId="{55DD8C2C-E4A2-43E0-8E40-5A890027B9CB}" type="presParOf" srcId="{86DE13D3-F276-4A9A-B516-B6A80042DAC3}" destId="{580A4C2C-7949-4595-9B52-F60D413FD811}" srcOrd="2" destOrd="0" presId="urn:microsoft.com/office/officeart/2005/8/layout/orgChart1"/>
    <dgm:cxn modelId="{B991D295-AF26-4A4E-BB69-21AE2E140F5D}" type="presParOf" srcId="{0E69DF01-DD13-4339-96D4-EFE6D0CA244B}" destId="{B34EE68D-8075-4673-9E12-4A17F6028C7B}" srcOrd="2" destOrd="0" presId="urn:microsoft.com/office/officeart/2005/8/layout/orgChart1"/>
    <dgm:cxn modelId="{611011FC-54B3-47A1-9D78-C3AB0BF5674E}" type="presParOf" srcId="{7C5AE39B-4B38-42E9-A271-A1C03D930B84}" destId="{6574810B-D7EC-4C31-89FF-873F55DD48F5}" srcOrd="8" destOrd="0" presId="urn:microsoft.com/office/officeart/2005/8/layout/orgChart1"/>
    <dgm:cxn modelId="{CB40CFE0-9F78-4C5F-BE39-DDBE28CB84A4}" type="presParOf" srcId="{7C5AE39B-4B38-42E9-A271-A1C03D930B84}" destId="{5FCB7898-8379-4A6C-8282-F0ACF36E7EBB}" srcOrd="9" destOrd="0" presId="urn:microsoft.com/office/officeart/2005/8/layout/orgChart1"/>
    <dgm:cxn modelId="{B4994B0B-135A-4469-AD99-1FF1EEE6B09C}" type="presParOf" srcId="{5FCB7898-8379-4A6C-8282-F0ACF36E7EBB}" destId="{FF8803F3-6642-4944-ACEB-70C80A0F3F6F}" srcOrd="0" destOrd="0" presId="urn:microsoft.com/office/officeart/2005/8/layout/orgChart1"/>
    <dgm:cxn modelId="{B58EF376-476A-4576-A0F4-2D59E9CE5AE3}" type="presParOf" srcId="{FF8803F3-6642-4944-ACEB-70C80A0F3F6F}" destId="{0A7A8F6B-BB26-479D-927C-436185DD2D04}" srcOrd="0" destOrd="0" presId="urn:microsoft.com/office/officeart/2005/8/layout/orgChart1"/>
    <dgm:cxn modelId="{37387283-726E-47F4-A719-61D33A477F93}" type="presParOf" srcId="{FF8803F3-6642-4944-ACEB-70C80A0F3F6F}" destId="{ACA6B54C-F661-49A8-88AA-D17668FBA122}" srcOrd="1" destOrd="0" presId="urn:microsoft.com/office/officeart/2005/8/layout/orgChart1"/>
    <dgm:cxn modelId="{1EE22607-BF77-4B98-9620-B0D22F82AF5B}" type="presParOf" srcId="{5FCB7898-8379-4A6C-8282-F0ACF36E7EBB}" destId="{28F27BAD-4A90-4F74-A266-C37BA9DB2C9E}" srcOrd="1" destOrd="0" presId="urn:microsoft.com/office/officeart/2005/8/layout/orgChart1"/>
    <dgm:cxn modelId="{E062A1FE-939C-45DA-9E62-A58C1C301367}" type="presParOf" srcId="{28F27BAD-4A90-4F74-A266-C37BA9DB2C9E}" destId="{6C0BC4C0-E135-4A1C-9280-51623C54CC75}" srcOrd="0" destOrd="0" presId="urn:microsoft.com/office/officeart/2005/8/layout/orgChart1"/>
    <dgm:cxn modelId="{72521FBA-B77C-4096-A1CD-9EB54F6B0D1D}" type="presParOf" srcId="{28F27BAD-4A90-4F74-A266-C37BA9DB2C9E}" destId="{CD21AE75-3867-4C59-80CE-9FFD0A2210E1}" srcOrd="1" destOrd="0" presId="urn:microsoft.com/office/officeart/2005/8/layout/orgChart1"/>
    <dgm:cxn modelId="{BF33AFB8-2E9F-40EE-8DE6-733358B574A8}" type="presParOf" srcId="{CD21AE75-3867-4C59-80CE-9FFD0A2210E1}" destId="{3B60325A-2302-47FE-B0F9-B3234F5470D0}" srcOrd="0" destOrd="0" presId="urn:microsoft.com/office/officeart/2005/8/layout/orgChart1"/>
    <dgm:cxn modelId="{44AFFCE5-85F3-475A-9494-D8607F2FE16D}" type="presParOf" srcId="{3B60325A-2302-47FE-B0F9-B3234F5470D0}" destId="{D0CA46D6-7B5F-4AE2-9D18-35B365EA29B1}" srcOrd="0" destOrd="0" presId="urn:microsoft.com/office/officeart/2005/8/layout/orgChart1"/>
    <dgm:cxn modelId="{3637785E-8D6D-4756-A198-C7C2223BFD9D}" type="presParOf" srcId="{3B60325A-2302-47FE-B0F9-B3234F5470D0}" destId="{E9C574A8-71DA-4F1D-99F1-1D1D649BB5D8}" srcOrd="1" destOrd="0" presId="urn:microsoft.com/office/officeart/2005/8/layout/orgChart1"/>
    <dgm:cxn modelId="{5AE3963F-B653-42A0-9BE2-D4A07361C531}" type="presParOf" srcId="{CD21AE75-3867-4C59-80CE-9FFD0A2210E1}" destId="{66A31611-FEBD-445C-AE4A-94A20539B353}" srcOrd="1" destOrd="0" presId="urn:microsoft.com/office/officeart/2005/8/layout/orgChart1"/>
    <dgm:cxn modelId="{E69CBB15-D259-472E-9DE9-7B4F69B65DCA}" type="presParOf" srcId="{66A31611-FEBD-445C-AE4A-94A20539B353}" destId="{68DB5653-701F-49AF-8792-B819B0878E12}" srcOrd="0" destOrd="0" presId="urn:microsoft.com/office/officeart/2005/8/layout/orgChart1"/>
    <dgm:cxn modelId="{1A151261-7678-43D8-BF8D-917BBB7E9FBE}" type="presParOf" srcId="{66A31611-FEBD-445C-AE4A-94A20539B353}" destId="{741A6802-E438-43C7-989A-2F6ABB821BB3}" srcOrd="1" destOrd="0" presId="urn:microsoft.com/office/officeart/2005/8/layout/orgChart1"/>
    <dgm:cxn modelId="{7709605F-527E-43B9-86B2-88C4B0AD6406}" type="presParOf" srcId="{741A6802-E438-43C7-989A-2F6ABB821BB3}" destId="{3413DD65-010A-4016-A1BD-97AFC5047861}" srcOrd="0" destOrd="0" presId="urn:microsoft.com/office/officeart/2005/8/layout/orgChart1"/>
    <dgm:cxn modelId="{E619A272-027F-4F82-B1FD-20BD82932CBC}" type="presParOf" srcId="{3413DD65-010A-4016-A1BD-97AFC5047861}" destId="{1989B49D-643A-4299-B07C-71F3B4108022}" srcOrd="0" destOrd="0" presId="urn:microsoft.com/office/officeart/2005/8/layout/orgChart1"/>
    <dgm:cxn modelId="{1EBDF799-6BBD-47F6-AADE-B4406B4A747F}" type="presParOf" srcId="{3413DD65-010A-4016-A1BD-97AFC5047861}" destId="{01B5B485-B3AC-40D8-B35A-C482BB044E23}" srcOrd="1" destOrd="0" presId="urn:microsoft.com/office/officeart/2005/8/layout/orgChart1"/>
    <dgm:cxn modelId="{A094571D-C4C8-4371-9054-87F09EDBA453}" type="presParOf" srcId="{741A6802-E438-43C7-989A-2F6ABB821BB3}" destId="{C0BFD0CB-2038-4FB2-8898-FDA0DF9D29D9}" srcOrd="1" destOrd="0" presId="urn:microsoft.com/office/officeart/2005/8/layout/orgChart1"/>
    <dgm:cxn modelId="{AE70E7A1-77F8-4BD3-9DF2-80B4E079AF33}" type="presParOf" srcId="{C0BFD0CB-2038-4FB2-8898-FDA0DF9D29D9}" destId="{676B8462-EC26-43D9-BEC7-8D7640009A11}" srcOrd="0" destOrd="0" presId="urn:microsoft.com/office/officeart/2005/8/layout/orgChart1"/>
    <dgm:cxn modelId="{6459F104-30BD-4A0C-A033-114C02252289}" type="presParOf" srcId="{C0BFD0CB-2038-4FB2-8898-FDA0DF9D29D9}" destId="{998A63F8-3843-4D85-AF52-67CC40670350}" srcOrd="1" destOrd="0" presId="urn:microsoft.com/office/officeart/2005/8/layout/orgChart1"/>
    <dgm:cxn modelId="{B720B71A-2449-4879-9989-C0C6112BF447}" type="presParOf" srcId="{998A63F8-3843-4D85-AF52-67CC40670350}" destId="{208B6A0B-37C3-48AF-903E-7528C896E052}" srcOrd="0" destOrd="0" presId="urn:microsoft.com/office/officeart/2005/8/layout/orgChart1"/>
    <dgm:cxn modelId="{171D2632-E652-4C74-83D9-4593C9C8FB9A}" type="presParOf" srcId="{208B6A0B-37C3-48AF-903E-7528C896E052}" destId="{27EE981C-04AC-477D-9D95-A7667FC576AB}" srcOrd="0" destOrd="0" presId="urn:microsoft.com/office/officeart/2005/8/layout/orgChart1"/>
    <dgm:cxn modelId="{ACDCE279-503B-46B5-8AF9-78E0ECC9EEB1}" type="presParOf" srcId="{208B6A0B-37C3-48AF-903E-7528C896E052}" destId="{290FB121-A6ED-4435-B0CD-186F32445ADE}" srcOrd="1" destOrd="0" presId="urn:microsoft.com/office/officeart/2005/8/layout/orgChart1"/>
    <dgm:cxn modelId="{700B2AC9-FA86-406E-A347-1076F379946C}" type="presParOf" srcId="{998A63F8-3843-4D85-AF52-67CC40670350}" destId="{82BF5723-87B9-4EB4-810D-3880637DD5A9}" srcOrd="1" destOrd="0" presId="urn:microsoft.com/office/officeart/2005/8/layout/orgChart1"/>
    <dgm:cxn modelId="{DC0D2080-66AF-40D0-BE0C-E3E1DCE344E8}" type="presParOf" srcId="{998A63F8-3843-4D85-AF52-67CC40670350}" destId="{8DF753AF-BD59-4A22-8638-9A2EBB7F65BF}" srcOrd="2" destOrd="0" presId="urn:microsoft.com/office/officeart/2005/8/layout/orgChart1"/>
    <dgm:cxn modelId="{A16E042A-98A5-40B3-B2CE-90DD4BA579BC}" type="presParOf" srcId="{741A6802-E438-43C7-989A-2F6ABB821BB3}" destId="{3E344A56-9047-42D1-93C3-93EF780ADDB1}" srcOrd="2" destOrd="0" presId="urn:microsoft.com/office/officeart/2005/8/layout/orgChart1"/>
    <dgm:cxn modelId="{4904D163-1637-402C-A132-9806AC62AA79}" type="presParOf" srcId="{CD21AE75-3867-4C59-80CE-9FFD0A2210E1}" destId="{59A04F89-031A-4924-BDC1-42FF96486052}" srcOrd="2" destOrd="0" presId="urn:microsoft.com/office/officeart/2005/8/layout/orgChart1"/>
    <dgm:cxn modelId="{6D333599-EE4A-466A-9E93-4A8ED693C7BA}" type="presParOf" srcId="{5FCB7898-8379-4A6C-8282-F0ACF36E7EBB}" destId="{C5C8682C-E7AE-492E-AE59-AFFAA263DF36}" srcOrd="2" destOrd="0" presId="urn:microsoft.com/office/officeart/2005/8/layout/orgChart1"/>
    <dgm:cxn modelId="{0D640379-642B-47F5-8B65-93185A22F4A6}" type="presParOf" srcId="{AD037781-BDF9-4998-9024-29D5DFF9B225}" destId="{AFED70CD-F4FF-42BB-BC73-59EF9312DC02}" srcOrd="2" destOrd="0" presId="urn:microsoft.com/office/officeart/2005/8/layout/orgChart1"/>
    <dgm:cxn modelId="{3BF38FF1-2FC0-41CE-A878-97F6B1EF20C7}" type="presParOf" srcId="{3E2FB5E7-0FA5-4E8B-8433-96D1E457DE2E}" destId="{A554FF9A-9718-46DE-8CA4-6AD9104C023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4A4D6803-2D25-4F97-B442-2792D52630B8}" type="presOf" srcId="{1C5FDF4F-4F9E-47D0-96E2-F8FA64C01963}" destId="{529DAE1D-3424-44CB-A353-8AD70A492593}" srcOrd="0" destOrd="0" presId="urn:microsoft.com/office/officeart/2005/8/layout/hierarchy6"/>
    <dgm:cxn modelId="{66771D04-B1F1-4F05-9B5A-04767B811BE3}" type="presOf" srcId="{78349353-B3CB-467E-BE0C-2FBB7AF333A0}" destId="{E6F4ED39-1C46-4C78-A3CF-9DF1581528D7}" srcOrd="0" destOrd="0" presId="urn:microsoft.com/office/officeart/2005/8/layout/hierarchy6"/>
    <dgm:cxn modelId="{22ABD809-61C8-4215-8F0E-D6993C26006C}" type="presOf" srcId="{50985401-CB64-485E-8457-FE8F05F46ECD}" destId="{D833DB19-0B69-427D-BC6C-09072BA1D432}" srcOrd="0" destOrd="0" presId="urn:microsoft.com/office/officeart/2005/8/layout/hierarchy6"/>
    <dgm:cxn modelId="{2A233C0A-F337-4D9A-8665-E033BCF54635}" type="presOf" srcId="{0F0109EF-42F4-43C0-AA2F-36C594345549}" destId="{5C398E45-FCC6-4CB4-AE95-BDF768EBFF08}" srcOrd="0" destOrd="0" presId="urn:microsoft.com/office/officeart/2005/8/layout/hierarchy6"/>
    <dgm:cxn modelId="{E6BA3E0F-BA26-4D59-8AD8-E62BC18204C8}" type="presOf" srcId="{02471732-E6AB-46D3-A85F-F2E8F6F70DA4}" destId="{0C54AF0F-C6AF-4B3F-8B20-730E3E500EA3}" srcOrd="0" destOrd="0" presId="urn:microsoft.com/office/officeart/2005/8/layout/hierarchy6"/>
    <dgm:cxn modelId="{BBDC5411-C7A1-4DB5-ADD0-F53DD9C7191E}" type="presOf" srcId="{227475AA-5611-42EB-A1AE-0ED22298CD11}" destId="{7B5A9824-5258-4028-9560-5BDEDFB53097}" srcOrd="0" destOrd="0" presId="urn:microsoft.com/office/officeart/2005/8/layout/hierarchy6"/>
    <dgm:cxn modelId="{FA544413-3ADA-4706-9965-EBB288609129}" type="presOf" srcId="{C1C088E7-3308-4DEB-9FBF-BF460BB8497C}" destId="{9A7D5106-BD67-467D-8239-EB20F6823D83}" srcOrd="0" destOrd="0" presId="urn:microsoft.com/office/officeart/2005/8/layout/hierarchy6"/>
    <dgm:cxn modelId="{0927901C-1F24-439F-9569-8A77AF855C84}" type="presOf" srcId="{BF84DD4E-CAD1-4632-863A-B113F184663A}" destId="{A8E6DE5F-6051-4D68-9D9B-3F2A0F70B009}"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FCB1A233-37E3-4E25-8026-FC78DB1F166E}" type="presOf" srcId="{0B5E0E2E-B8EE-46E7-99E5-4E5F1935A5CF}" destId="{41DD3D9B-4897-41A1-AD79-7945F451DF24}" srcOrd="0" destOrd="0" presId="urn:microsoft.com/office/officeart/2005/8/layout/hierarchy6"/>
    <dgm:cxn modelId="{D4F2DC34-F9E0-4363-A785-FB7FB457F457}" type="presOf" srcId="{131B0DD2-0B41-4488-8D28-4EABDE37BF55}" destId="{6A819E89-F60B-41BB-B26F-1D84F300E73F}"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B2748D43-E304-408F-BC03-194AFECDB3AF}" srcId="{ACA1EF63-49BC-4A49-98D6-96FEBECD2DDD}" destId="{53473CCE-8CF4-4E36-B566-DBF9B4BA8455}" srcOrd="2" destOrd="0" parTransId="{C1C088E7-3308-4DEB-9FBF-BF460BB8497C}" sibTransId="{2B2D468B-B7D5-4564-AF03-D0812D28CE3D}"/>
    <dgm:cxn modelId="{F1F8D867-122B-4A30-A775-949ECF4114A7}" type="presOf" srcId="{3786F8AF-EAA2-42AD-86A7-5F84F1F9FA58}" destId="{4FAE3C08-F933-46B6-8072-F346F543374A}" srcOrd="0" destOrd="0" presId="urn:microsoft.com/office/officeart/2005/8/layout/hierarchy6"/>
    <dgm:cxn modelId="{78F7DC67-3663-49DE-AB6A-0235F4E1DD96}" srcId="{ACA1EF63-49BC-4A49-98D6-96FEBECD2DDD}" destId="{C66DDD6A-D0A0-4DC2-8C58-7F897EE2C12C}" srcOrd="1" destOrd="0" parTransId="{58BB4B87-4E5F-45D2-9BB3-482AC72AD207}" sibTransId="{A7AC4EDA-B151-4323-90C2-3A91AD164995}"/>
    <dgm:cxn modelId="{05CB4E69-BBB8-4DAD-BB9D-A8FE31875A92}" type="presOf" srcId="{58BB4B87-4E5F-45D2-9BB3-482AC72AD207}" destId="{15B374FE-153D-4D1F-8A8D-57A765F91647}" srcOrd="0" destOrd="0" presId="urn:microsoft.com/office/officeart/2005/8/layout/hierarchy6"/>
    <dgm:cxn modelId="{4D1EB86D-0E1B-40CA-8C73-27261674150A}" type="presOf" srcId="{5F1FDC58-08C1-4C1D-8B94-3325374B31BA}" destId="{25F9B7FB-6618-492A-B3DE-4F08AFF3FD9E}" srcOrd="0" destOrd="0" presId="urn:microsoft.com/office/officeart/2005/8/layout/hierarchy6"/>
    <dgm:cxn modelId="{879CBA4E-5865-4A21-8FCA-FA3466931C52}" srcId="{A95C3486-BDBA-4B53-BFD0-5E539B33C010}" destId="{2E746B25-EBCF-4E6C-94C6-224C49D846EF}" srcOrd="0" destOrd="0" parTransId="{2992BDDC-FC18-40C9-99EE-F369B3A923F2}" sibTransId="{AB523CB5-FAA0-4352-9B07-774F01791BA0}"/>
    <dgm:cxn modelId="{418EE94F-0A8E-47E6-B7EA-FADF67023FB9}" srcId="{2E746B25-EBCF-4E6C-94C6-224C49D846EF}" destId="{1E225DF8-61F1-4F54-BF3B-B4A19DFED7BC}" srcOrd="2" destOrd="0" parTransId="{30DDA8EE-6867-41AB-B28F-4EA5160E11A7}" sibTransId="{BF7BA497-2AF0-41FB-B3AF-011FD6768B72}"/>
    <dgm:cxn modelId="{A35A6271-F447-4621-B6EB-FB37031E623B}" type="presOf" srcId="{657BF2EF-17B0-4534-88FC-DF57C89164F7}" destId="{8E39F913-E596-40B9-B2D6-A21CE3FBB53F}" srcOrd="0" destOrd="0" presId="urn:microsoft.com/office/officeart/2005/8/layout/hierarchy6"/>
    <dgm:cxn modelId="{3C4B5752-C797-4309-9DC8-2B0FD553317E}" type="presOf" srcId="{226EBDC0-D526-400B-A6C4-599924C5A0C2}" destId="{75464043-2839-4B5B-A37C-AD880C99EE0B}" srcOrd="0" destOrd="0" presId="urn:microsoft.com/office/officeart/2005/8/layout/hierarchy6"/>
    <dgm:cxn modelId="{8CEF0954-BE96-4158-958D-7FF374754FA4}" type="presOf" srcId="{C4C43585-615E-46E1-8632-A3A5B2D5A8C3}" destId="{E4146B34-F1C5-4DEC-955E-8C02896444BF}"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D0EE4D84-3680-4DA2-BFA3-7EEC3FD6EDC2}" type="presOf" srcId="{C1433A6E-D25E-465E-8F36-5E3E17D26544}" destId="{A364FA70-34A6-42FC-8A39-C64520036332}" srcOrd="0" destOrd="0" presId="urn:microsoft.com/office/officeart/2005/8/layout/hierarchy6"/>
    <dgm:cxn modelId="{D16ECD85-E862-492C-9D50-8538E8FC38C6}" type="presOf" srcId="{FFE8134E-520F-40BB-B7D2-70F3AE563B91}" destId="{9CCB10A7-ACC2-4C88-9F75-11376140AB3E}" srcOrd="0" destOrd="0" presId="urn:microsoft.com/office/officeart/2005/8/layout/hierarchy6"/>
    <dgm:cxn modelId="{4C93F685-EA17-492F-90DD-E39D9BA91702}" type="presOf" srcId="{2992BDDC-FC18-40C9-99EE-F369B3A923F2}" destId="{BC0DF14C-DA7B-403B-8015-FBBE394D1C4F}"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0FE26E8B-7517-43F7-895F-81F937CD6503}" type="presOf" srcId="{C66DDD6A-D0A0-4DC2-8C58-7F897EE2C12C}" destId="{A6DAE502-96C2-4AE6-93E0-BF2830B6CE6B}" srcOrd="0" destOrd="0" presId="urn:microsoft.com/office/officeart/2005/8/layout/hierarchy6"/>
    <dgm:cxn modelId="{8A456690-FC38-4CEA-918A-F1963998EA4B}" type="presOf" srcId="{A95C3486-BDBA-4B53-BFD0-5E539B33C010}" destId="{03A3B6A6-B248-4DE9-B08A-994A0DCFD55C}" srcOrd="0" destOrd="0" presId="urn:microsoft.com/office/officeart/2005/8/layout/hierarchy6"/>
    <dgm:cxn modelId="{00BE9293-5357-4F66-B1B2-155374A46E4C}" srcId="{3786F8AF-EAA2-42AD-86A7-5F84F1F9FA58}" destId="{BF84DD4E-CAD1-4632-863A-B113F184663A}" srcOrd="0" destOrd="0" parTransId="{AAF67485-2EF3-47E9-A7F9-71DF52E55CF2}" sibTransId="{06CF17C5-F087-4935-8C43-EE9B36564548}"/>
    <dgm:cxn modelId="{2A343A94-E062-424A-B8CF-8D5663BA2157}" type="presOf" srcId="{B6F3E733-A920-40D8-8CBF-85683358409C}" destId="{1A57F245-BAC6-47E6-ADFF-E5394C09B018}" srcOrd="0" destOrd="0" presId="urn:microsoft.com/office/officeart/2005/8/layout/hierarchy6"/>
    <dgm:cxn modelId="{43CF6398-7CC8-45A2-8E06-EC6AF8964D74}" type="presOf" srcId="{F5279EC4-8D00-4E9B-9EB5-67D94ED87B6B}" destId="{C498D0B1-6D9A-4A86-8C59-75A2D74EA6F1}" srcOrd="0" destOrd="0" presId="urn:microsoft.com/office/officeart/2005/8/layout/hierarchy6"/>
    <dgm:cxn modelId="{8EEF55A9-8490-4FD4-9684-1D04CBA32403}" type="presOf" srcId="{1FE3719D-E7A6-419D-A80A-123B32E6E2A1}" destId="{A0B58209-C95E-4654-844F-696F021B2E00}" srcOrd="0" destOrd="0" presId="urn:microsoft.com/office/officeart/2005/8/layout/hierarchy6"/>
    <dgm:cxn modelId="{4CC98BA9-411F-42CD-B8EC-D848503F780A}" type="presOf" srcId="{30DDA8EE-6867-41AB-B28F-4EA5160E11A7}" destId="{2B1D1363-A3C3-440F-9C44-DC1A7FFE3D82}"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85A70EB6-2DF2-4677-A834-82FEE4F57CD4}" srcId="{FFE8134E-520F-40BB-B7D2-70F3AE563B91}" destId="{0F0109EF-42F4-43C0-AA2F-36C594345549}" srcOrd="0" destOrd="0" parTransId="{1FE3719D-E7A6-419D-A80A-123B32E6E2A1}" sibTransId="{F302A24F-B97D-4B09-8CA6-3AD5CD5AC491}"/>
    <dgm:cxn modelId="{D9C6D2B6-7181-48F8-93DB-175BDED65D73}" type="presOf" srcId="{1E225DF8-61F1-4F54-BF3B-B4A19DFED7BC}" destId="{93DED282-35E7-4813-AC40-3731E22D46C1}" srcOrd="0" destOrd="0" presId="urn:microsoft.com/office/officeart/2005/8/layout/hierarchy6"/>
    <dgm:cxn modelId="{DF1E03BB-CA6F-42A5-AD51-5D2C781A15A0}" type="presOf" srcId="{524FEA04-7968-4480-A482-07CA71398486}" destId="{59A7DD3B-8FBC-4EE8-8E2A-CF495B2EA944}" srcOrd="0" destOrd="0" presId="urn:microsoft.com/office/officeart/2005/8/layout/hierarchy6"/>
    <dgm:cxn modelId="{E6589FBF-5043-4A88-9E24-EBE25B3D62F8}" type="presOf" srcId="{F46E3EBB-2F78-437C-BD4F-B9306A3B463F}" destId="{26C5A848-B0F3-4384-A4DA-3F91F932F657}" srcOrd="0" destOrd="0" presId="urn:microsoft.com/office/officeart/2005/8/layout/hierarchy6"/>
    <dgm:cxn modelId="{E6A4C8C2-7E33-4A87-9369-6A3DD2EAF8E2}" type="presOf" srcId="{2E746B25-EBCF-4E6C-94C6-224C49D846EF}" destId="{A2A0030E-B743-4209-B2E0-2952F10A268D}" srcOrd="0" destOrd="0" presId="urn:microsoft.com/office/officeart/2005/8/layout/hierarchy6"/>
    <dgm:cxn modelId="{321290C8-8C75-4D82-A947-ABAE2103838F}" srcId="{ACA1EF63-49BC-4A49-98D6-96FEBECD2DDD}" destId="{FFE8134E-520F-40BB-B7D2-70F3AE563B91}" srcOrd="3" destOrd="0" parTransId="{2457A8C7-9B52-4375-87EF-A15BA2718EA6}" sibTransId="{175B9FD8-52C9-49A7-9B3B-888D398AB75F}"/>
    <dgm:cxn modelId="{73ABECC8-242B-4CBF-B412-5392925D16A1}" type="presOf" srcId="{4A439972-D3ED-42EB-B421-A52152133C8F}" destId="{1F9C1453-D829-4D16-BC42-E18A365065E1}" srcOrd="0" destOrd="0" presId="urn:microsoft.com/office/officeart/2005/8/layout/hierarchy6"/>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0B763BCC-BABB-4418-9B01-121B5056199E}" type="presOf" srcId="{ACA1EF63-49BC-4A49-98D6-96FEBECD2DDD}" destId="{B89F1960-E960-42AD-8AF8-27BC37F2F0A2}" srcOrd="0" destOrd="0" presId="urn:microsoft.com/office/officeart/2005/8/layout/hierarchy6"/>
    <dgm:cxn modelId="{C60246CF-AD1A-466F-BD5C-38E5C58C543D}" type="presOf" srcId="{53473CCE-8CF4-4E36-B566-DBF9B4BA8455}" destId="{3E3722D0-20A0-42CB-908A-3390C58BF032}" srcOrd="0" destOrd="0" presId="urn:microsoft.com/office/officeart/2005/8/layout/hierarchy6"/>
    <dgm:cxn modelId="{C4EB58CF-A1ED-479E-87B5-60E0D48358D2}" srcId="{C66DDD6A-D0A0-4DC2-8C58-7F897EE2C12C}" destId="{ADE30125-0395-49AE-80CB-1F43A239253B}" srcOrd="1" destOrd="0" parTransId="{F6A50635-021E-4BD9-9BA7-D610491376EA}" sibTransId="{5613463F-F599-4975-A8E1-0D31B5FCAA0D}"/>
    <dgm:cxn modelId="{E027D2D2-ADBB-4F17-9B50-D9730D9B570A}" srcId="{A95C3486-BDBA-4B53-BFD0-5E539B33C010}" destId="{ACA1EF63-49BC-4A49-98D6-96FEBECD2DDD}" srcOrd="2" destOrd="0" parTransId="{FAFEBD9A-8872-41F5-B0C6-25433128E649}" sibTransId="{B223BC44-929E-4D00-951C-9B9059D70923}"/>
    <dgm:cxn modelId="{81E234D6-2115-4090-AFF7-EBE31ED02EA2}" type="presOf" srcId="{F6A50635-021E-4BD9-9BA7-D610491376EA}" destId="{9FB1AC4A-2664-4AED-A474-B45F42F47FEE}" srcOrd="0" destOrd="0" presId="urn:microsoft.com/office/officeart/2005/8/layout/hierarchy6"/>
    <dgm:cxn modelId="{D37C3CDC-E2EB-49F7-BECB-EB0F75B2FB88}" type="presOf" srcId="{2457A8C7-9B52-4375-87EF-A15BA2718EA6}" destId="{E6EC01B7-D500-424A-96E8-9C25E8E96BEA}" srcOrd="0" destOrd="0" presId="urn:microsoft.com/office/officeart/2005/8/layout/hierarchy6"/>
    <dgm:cxn modelId="{897253DD-E648-48F1-AA44-3F4968321080}" type="presOf" srcId="{FAFEBD9A-8872-41F5-B0C6-25433128E649}" destId="{285E8AA7-791B-4734-A904-4B23275D63CC}"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A4E053EF-3278-451A-89EB-5136F13C5935}" srcId="{2E746B25-EBCF-4E6C-94C6-224C49D846EF}" destId="{5F1FDC58-08C1-4C1D-8B94-3325374B31BA}" srcOrd="0" destOrd="0" parTransId="{C1433A6E-D25E-465E-8F36-5E3E17D26544}" sibTransId="{7B6E3ABF-FA98-4618-B81E-5D83D5A2B514}"/>
    <dgm:cxn modelId="{E39242F7-3B67-4C11-954E-0D479FE4F1CA}" type="presOf" srcId="{ADE30125-0395-49AE-80CB-1F43A239253B}" destId="{9AAF0D66-4230-4DA6-A0A9-9C7011D661A2}" srcOrd="0" destOrd="0" presId="urn:microsoft.com/office/officeart/2005/8/layout/hierarchy6"/>
    <dgm:cxn modelId="{0C4AF103-84BC-4C17-B25C-DF9624F32B78}" type="presParOf" srcId="{4FAE3C08-F933-46B6-8072-F346F543374A}" destId="{22E90A5E-A9ED-4C71-8558-06FC336DEDFC}" srcOrd="0" destOrd="0" presId="urn:microsoft.com/office/officeart/2005/8/layout/hierarchy6"/>
    <dgm:cxn modelId="{7C859BFA-5B0D-4474-AB34-21547019F543}" type="presParOf" srcId="{22E90A5E-A9ED-4C71-8558-06FC336DEDFC}" destId="{EF357065-2A77-4CFE-A9B1-0C0A1B9BDD65}" srcOrd="0" destOrd="0" presId="urn:microsoft.com/office/officeart/2005/8/layout/hierarchy6"/>
    <dgm:cxn modelId="{0D29B59D-006D-44DC-B024-EA4BB28CD9C8}" type="presParOf" srcId="{EF357065-2A77-4CFE-A9B1-0C0A1B9BDD65}" destId="{CB97696A-A40C-4B33-A8E1-A7A448EA82A8}" srcOrd="0" destOrd="0" presId="urn:microsoft.com/office/officeart/2005/8/layout/hierarchy6"/>
    <dgm:cxn modelId="{5EA4FEEE-51F8-4349-BBE8-A379DE777D15}" type="presParOf" srcId="{CB97696A-A40C-4B33-A8E1-A7A448EA82A8}" destId="{A8E6DE5F-6051-4D68-9D9B-3F2A0F70B009}" srcOrd="0" destOrd="0" presId="urn:microsoft.com/office/officeart/2005/8/layout/hierarchy6"/>
    <dgm:cxn modelId="{08593418-2068-41F4-902E-FAD8C6AD43D2}" type="presParOf" srcId="{CB97696A-A40C-4B33-A8E1-A7A448EA82A8}" destId="{F9405E19-4D7F-4FAA-BE59-5F24B37F4F8F}" srcOrd="1" destOrd="0" presId="urn:microsoft.com/office/officeart/2005/8/layout/hierarchy6"/>
    <dgm:cxn modelId="{EFA20755-A463-4E95-B220-7A9DA449BC4D}" type="presParOf" srcId="{F9405E19-4D7F-4FAA-BE59-5F24B37F4F8F}" destId="{7B5A9824-5258-4028-9560-5BDEDFB53097}" srcOrd="0" destOrd="0" presId="urn:microsoft.com/office/officeart/2005/8/layout/hierarchy6"/>
    <dgm:cxn modelId="{1C328EEC-5A73-4A6D-AC29-7AAF0C439B54}" type="presParOf" srcId="{F9405E19-4D7F-4FAA-BE59-5F24B37F4F8F}" destId="{583686A8-AC37-4171-B4E5-1738AE550DB9}" srcOrd="1" destOrd="0" presId="urn:microsoft.com/office/officeart/2005/8/layout/hierarchy6"/>
    <dgm:cxn modelId="{F39E71BB-8BC7-42FA-8342-24C3D4FA7A3D}" type="presParOf" srcId="{583686A8-AC37-4171-B4E5-1738AE550DB9}" destId="{03A3B6A6-B248-4DE9-B08A-994A0DCFD55C}" srcOrd="0" destOrd="0" presId="urn:microsoft.com/office/officeart/2005/8/layout/hierarchy6"/>
    <dgm:cxn modelId="{4310FCA1-1182-496A-8AC0-46D8632CE619}" type="presParOf" srcId="{583686A8-AC37-4171-B4E5-1738AE550DB9}" destId="{956928CD-A9EC-4111-BE59-302082A639D1}" srcOrd="1" destOrd="0" presId="urn:microsoft.com/office/officeart/2005/8/layout/hierarchy6"/>
    <dgm:cxn modelId="{945E9821-6A1D-4910-93B4-B5BE5DA95366}" type="presParOf" srcId="{956928CD-A9EC-4111-BE59-302082A639D1}" destId="{BC0DF14C-DA7B-403B-8015-FBBE394D1C4F}" srcOrd="0" destOrd="0" presId="urn:microsoft.com/office/officeart/2005/8/layout/hierarchy6"/>
    <dgm:cxn modelId="{0D501A89-BEE3-4897-A5D8-15CE46D05E1F}" type="presParOf" srcId="{956928CD-A9EC-4111-BE59-302082A639D1}" destId="{B1092E2C-F615-4A83-978B-A5628BE68E42}" srcOrd="1" destOrd="0" presId="urn:microsoft.com/office/officeart/2005/8/layout/hierarchy6"/>
    <dgm:cxn modelId="{07B25CE6-40E0-40B2-93C6-581B2D9B0742}" type="presParOf" srcId="{B1092E2C-F615-4A83-978B-A5628BE68E42}" destId="{A2A0030E-B743-4209-B2E0-2952F10A268D}" srcOrd="0" destOrd="0" presId="urn:microsoft.com/office/officeart/2005/8/layout/hierarchy6"/>
    <dgm:cxn modelId="{3B78B2DB-7EA3-4B2C-B0D5-025FC3776B74}" type="presParOf" srcId="{B1092E2C-F615-4A83-978B-A5628BE68E42}" destId="{AE34AED8-EBA9-4DC1-AFC3-28639B9C25CF}" srcOrd="1" destOrd="0" presId="urn:microsoft.com/office/officeart/2005/8/layout/hierarchy6"/>
    <dgm:cxn modelId="{6AD97506-E12A-4EFF-890B-75A58E66D0DA}" type="presParOf" srcId="{AE34AED8-EBA9-4DC1-AFC3-28639B9C25CF}" destId="{A364FA70-34A6-42FC-8A39-C64520036332}" srcOrd="0" destOrd="0" presId="urn:microsoft.com/office/officeart/2005/8/layout/hierarchy6"/>
    <dgm:cxn modelId="{9666C5C9-89F9-453E-9861-BB9D39D67DB0}" type="presParOf" srcId="{AE34AED8-EBA9-4DC1-AFC3-28639B9C25CF}" destId="{2A6EBF5C-D59D-4324-BB0E-EAF452FDE204}" srcOrd="1" destOrd="0" presId="urn:microsoft.com/office/officeart/2005/8/layout/hierarchy6"/>
    <dgm:cxn modelId="{7A267BB2-F41A-4781-A219-504E9B690F68}" type="presParOf" srcId="{2A6EBF5C-D59D-4324-BB0E-EAF452FDE204}" destId="{25F9B7FB-6618-492A-B3DE-4F08AFF3FD9E}" srcOrd="0" destOrd="0" presId="urn:microsoft.com/office/officeart/2005/8/layout/hierarchy6"/>
    <dgm:cxn modelId="{E491C5AE-ACC2-430D-90C4-E00B13CB9847}" type="presParOf" srcId="{2A6EBF5C-D59D-4324-BB0E-EAF452FDE204}" destId="{A5FC1B86-CE0F-4C01-AEAC-E5B03A9BD0D1}" srcOrd="1" destOrd="0" presId="urn:microsoft.com/office/officeart/2005/8/layout/hierarchy6"/>
    <dgm:cxn modelId="{8DB58CD7-CCB1-431D-AE03-990CEB6C4A2C}" type="presParOf" srcId="{AE34AED8-EBA9-4DC1-AFC3-28639B9C25CF}" destId="{75464043-2839-4B5B-A37C-AD880C99EE0B}" srcOrd="2" destOrd="0" presId="urn:microsoft.com/office/officeart/2005/8/layout/hierarchy6"/>
    <dgm:cxn modelId="{C12C3513-EE78-44ED-BE9B-522689B2BFE6}" type="presParOf" srcId="{AE34AED8-EBA9-4DC1-AFC3-28639B9C25CF}" destId="{09C087D3-AC30-4600-BC4C-1EAE46425ED0}" srcOrd="3" destOrd="0" presId="urn:microsoft.com/office/officeart/2005/8/layout/hierarchy6"/>
    <dgm:cxn modelId="{E37A92BA-1D18-463E-8D23-EC8A608D9BCC}" type="presParOf" srcId="{09C087D3-AC30-4600-BC4C-1EAE46425ED0}" destId="{D833DB19-0B69-427D-BC6C-09072BA1D432}" srcOrd="0" destOrd="0" presId="urn:microsoft.com/office/officeart/2005/8/layout/hierarchy6"/>
    <dgm:cxn modelId="{8C48FF15-68B4-4EC1-9003-E0DDE547C22B}" type="presParOf" srcId="{09C087D3-AC30-4600-BC4C-1EAE46425ED0}" destId="{70615232-23BD-4C69-8614-0F4B328A55CD}" srcOrd="1" destOrd="0" presId="urn:microsoft.com/office/officeart/2005/8/layout/hierarchy6"/>
    <dgm:cxn modelId="{B862ADA7-3880-4B61-9572-1FED942C6CDB}" type="presParOf" srcId="{70615232-23BD-4C69-8614-0F4B328A55CD}" destId="{0C54AF0F-C6AF-4B3F-8B20-730E3E500EA3}" srcOrd="0" destOrd="0" presId="urn:microsoft.com/office/officeart/2005/8/layout/hierarchy6"/>
    <dgm:cxn modelId="{9A07B0EB-D286-40A8-893D-C5F5E8B7E1FA}" type="presParOf" srcId="{70615232-23BD-4C69-8614-0F4B328A55CD}" destId="{946BAADC-C1A5-46F7-A341-D6E3E603CC49}" srcOrd="1" destOrd="0" presId="urn:microsoft.com/office/officeart/2005/8/layout/hierarchy6"/>
    <dgm:cxn modelId="{E562E405-9307-4828-A2AF-AE094B963FE5}" type="presParOf" srcId="{946BAADC-C1A5-46F7-A341-D6E3E603CC49}" destId="{59A7DD3B-8FBC-4EE8-8E2A-CF495B2EA944}" srcOrd="0" destOrd="0" presId="urn:microsoft.com/office/officeart/2005/8/layout/hierarchy6"/>
    <dgm:cxn modelId="{CA4F989D-FD8D-4338-9F59-71797FED7FAF}" type="presParOf" srcId="{946BAADC-C1A5-46F7-A341-D6E3E603CC49}" destId="{7E0906E3-1E2E-4E59-BF35-85BD1EC6AB56}" srcOrd="1" destOrd="0" presId="urn:microsoft.com/office/officeart/2005/8/layout/hierarchy6"/>
    <dgm:cxn modelId="{08A583A8-B8B7-4189-8ECC-5A33BFFCD3AC}" type="presParOf" srcId="{AE34AED8-EBA9-4DC1-AFC3-28639B9C25CF}" destId="{2B1D1363-A3C3-440F-9C44-DC1A7FFE3D82}" srcOrd="4" destOrd="0" presId="urn:microsoft.com/office/officeart/2005/8/layout/hierarchy6"/>
    <dgm:cxn modelId="{C5149D86-E35F-49AB-947D-244B1DEAC18E}" type="presParOf" srcId="{AE34AED8-EBA9-4DC1-AFC3-28639B9C25CF}" destId="{093F174F-C417-4DFC-9374-3145D25F2694}" srcOrd="5" destOrd="0" presId="urn:microsoft.com/office/officeart/2005/8/layout/hierarchy6"/>
    <dgm:cxn modelId="{30520EE2-557D-46AB-AE6B-46471B2FEECB}" type="presParOf" srcId="{093F174F-C417-4DFC-9374-3145D25F2694}" destId="{93DED282-35E7-4813-AC40-3731E22D46C1}" srcOrd="0" destOrd="0" presId="urn:microsoft.com/office/officeart/2005/8/layout/hierarchy6"/>
    <dgm:cxn modelId="{9C798691-2605-47C5-89CF-6C36C0E16331}" type="presParOf" srcId="{093F174F-C417-4DFC-9374-3145D25F2694}" destId="{49E53FF4-60E9-492D-BF30-D70CE47120E9}" srcOrd="1" destOrd="0" presId="urn:microsoft.com/office/officeart/2005/8/layout/hierarchy6"/>
    <dgm:cxn modelId="{880B7517-31DA-4E6D-94CA-BC87CFC034BF}" type="presParOf" srcId="{956928CD-A9EC-4111-BE59-302082A639D1}" destId="{E4146B34-F1C5-4DEC-955E-8C02896444BF}" srcOrd="2" destOrd="0" presId="urn:microsoft.com/office/officeart/2005/8/layout/hierarchy6"/>
    <dgm:cxn modelId="{BDD2732A-3D44-405E-ADB7-112EC07A005A}" type="presParOf" srcId="{956928CD-A9EC-4111-BE59-302082A639D1}" destId="{275EFFD4-ABF9-4844-9DAC-14E5D658F59D}" srcOrd="3" destOrd="0" presId="urn:microsoft.com/office/officeart/2005/8/layout/hierarchy6"/>
    <dgm:cxn modelId="{438E855A-9797-4155-AED7-467BEA54722B}" type="presParOf" srcId="{275EFFD4-ABF9-4844-9DAC-14E5D658F59D}" destId="{8E39F913-E596-40B9-B2D6-A21CE3FBB53F}" srcOrd="0" destOrd="0" presId="urn:microsoft.com/office/officeart/2005/8/layout/hierarchy6"/>
    <dgm:cxn modelId="{540BEA73-CBED-47BE-9F17-40CDC4E6E916}" type="presParOf" srcId="{275EFFD4-ABF9-4844-9DAC-14E5D658F59D}" destId="{8CDDE358-475C-4732-9916-66C4FF0EE2A4}" srcOrd="1" destOrd="0" presId="urn:microsoft.com/office/officeart/2005/8/layout/hierarchy6"/>
    <dgm:cxn modelId="{37D4C1FB-8B80-4616-ACBB-78494F9961DE}" type="presParOf" srcId="{956928CD-A9EC-4111-BE59-302082A639D1}" destId="{285E8AA7-791B-4734-A904-4B23275D63CC}" srcOrd="4" destOrd="0" presId="urn:microsoft.com/office/officeart/2005/8/layout/hierarchy6"/>
    <dgm:cxn modelId="{924A10BD-A780-4ADF-82E4-E7E32BE7AE43}" type="presParOf" srcId="{956928CD-A9EC-4111-BE59-302082A639D1}" destId="{4BACCD1F-0347-4FB8-A3A7-6010B1E9EC7C}" srcOrd="5" destOrd="0" presId="urn:microsoft.com/office/officeart/2005/8/layout/hierarchy6"/>
    <dgm:cxn modelId="{A614AA95-6C57-4CE0-9261-B9F2BE5D559C}" type="presParOf" srcId="{4BACCD1F-0347-4FB8-A3A7-6010B1E9EC7C}" destId="{B89F1960-E960-42AD-8AF8-27BC37F2F0A2}" srcOrd="0" destOrd="0" presId="urn:microsoft.com/office/officeart/2005/8/layout/hierarchy6"/>
    <dgm:cxn modelId="{9D088E8E-7496-4FF4-9402-3FA035BFD08B}" type="presParOf" srcId="{4BACCD1F-0347-4FB8-A3A7-6010B1E9EC7C}" destId="{015DAB8E-A0DC-41B5-969D-6B235D501E63}" srcOrd="1" destOrd="0" presId="urn:microsoft.com/office/officeart/2005/8/layout/hierarchy6"/>
    <dgm:cxn modelId="{E9EF9E7E-57E8-4538-B37C-D7E9A81501EB}" type="presParOf" srcId="{015DAB8E-A0DC-41B5-969D-6B235D501E63}" destId="{C498D0B1-6D9A-4A86-8C59-75A2D74EA6F1}" srcOrd="0" destOrd="0" presId="urn:microsoft.com/office/officeart/2005/8/layout/hierarchy6"/>
    <dgm:cxn modelId="{F35C03A5-4A33-4960-8AEB-8191F335D2CB}" type="presParOf" srcId="{015DAB8E-A0DC-41B5-969D-6B235D501E63}" destId="{FCD6534C-4E50-4A9F-9CCD-95640FED26D1}" srcOrd="1" destOrd="0" presId="urn:microsoft.com/office/officeart/2005/8/layout/hierarchy6"/>
    <dgm:cxn modelId="{52EF329A-ADE6-42DD-9708-FB9793624974}" type="presParOf" srcId="{FCD6534C-4E50-4A9F-9CCD-95640FED26D1}" destId="{6A819E89-F60B-41BB-B26F-1D84F300E73F}" srcOrd="0" destOrd="0" presId="urn:microsoft.com/office/officeart/2005/8/layout/hierarchy6"/>
    <dgm:cxn modelId="{0E51180A-37C6-4ECE-A457-ACF82B960142}" type="presParOf" srcId="{FCD6534C-4E50-4A9F-9CCD-95640FED26D1}" destId="{325DBDB3-2147-4CB0-ACBF-6DB53F37BA08}" srcOrd="1" destOrd="0" presId="urn:microsoft.com/office/officeart/2005/8/layout/hierarchy6"/>
    <dgm:cxn modelId="{702A339D-9C1E-4FDC-9071-966B6BB968A7}" type="presParOf" srcId="{015DAB8E-A0DC-41B5-969D-6B235D501E63}" destId="{15B374FE-153D-4D1F-8A8D-57A765F91647}" srcOrd="2" destOrd="0" presId="urn:microsoft.com/office/officeart/2005/8/layout/hierarchy6"/>
    <dgm:cxn modelId="{CC213B8E-5C3B-4BB2-B6F1-B8E6351AD626}" type="presParOf" srcId="{015DAB8E-A0DC-41B5-969D-6B235D501E63}" destId="{AF95D5A7-2EF0-495F-AB30-4244415C0816}" srcOrd="3" destOrd="0" presId="urn:microsoft.com/office/officeart/2005/8/layout/hierarchy6"/>
    <dgm:cxn modelId="{BC4C19AC-C4EE-41EA-A6D0-26BBE88C5B99}" type="presParOf" srcId="{AF95D5A7-2EF0-495F-AB30-4244415C0816}" destId="{A6DAE502-96C2-4AE6-93E0-BF2830B6CE6B}" srcOrd="0" destOrd="0" presId="urn:microsoft.com/office/officeart/2005/8/layout/hierarchy6"/>
    <dgm:cxn modelId="{ED40AFED-9123-4292-A552-6ECF457FBD4A}" type="presParOf" srcId="{AF95D5A7-2EF0-495F-AB30-4244415C0816}" destId="{B1514FDF-BA0F-442D-999E-1BB435325F87}" srcOrd="1" destOrd="0" presId="urn:microsoft.com/office/officeart/2005/8/layout/hierarchy6"/>
    <dgm:cxn modelId="{A9177160-A1C6-4A7F-B6B3-4AE7B6715A5F}" type="presParOf" srcId="{B1514FDF-BA0F-442D-999E-1BB435325F87}" destId="{1A57F245-BAC6-47E6-ADFF-E5394C09B018}" srcOrd="0" destOrd="0" presId="urn:microsoft.com/office/officeart/2005/8/layout/hierarchy6"/>
    <dgm:cxn modelId="{73778088-F57C-420C-9C73-CE86491AA68A}" type="presParOf" srcId="{B1514FDF-BA0F-442D-999E-1BB435325F87}" destId="{2188C6F7-4BE8-4BC4-B448-4F0868BE6554}" srcOrd="1" destOrd="0" presId="urn:microsoft.com/office/officeart/2005/8/layout/hierarchy6"/>
    <dgm:cxn modelId="{2C8A838C-CAD7-4E10-8E6D-3CFF7B1831F1}" type="presParOf" srcId="{2188C6F7-4BE8-4BC4-B448-4F0868BE6554}" destId="{41DD3D9B-4897-41A1-AD79-7945F451DF24}" srcOrd="0" destOrd="0" presId="urn:microsoft.com/office/officeart/2005/8/layout/hierarchy6"/>
    <dgm:cxn modelId="{6F7DE622-5ECD-4701-B984-DD84BC15F486}" type="presParOf" srcId="{2188C6F7-4BE8-4BC4-B448-4F0868BE6554}" destId="{8B8251F4-A0D5-4C20-93E4-90222D3B2C7A}" srcOrd="1" destOrd="0" presId="urn:microsoft.com/office/officeart/2005/8/layout/hierarchy6"/>
    <dgm:cxn modelId="{59417535-EB17-4B31-8646-D1E32ABD90C8}" type="presParOf" srcId="{B1514FDF-BA0F-442D-999E-1BB435325F87}" destId="{9FB1AC4A-2664-4AED-A474-B45F42F47FEE}" srcOrd="2" destOrd="0" presId="urn:microsoft.com/office/officeart/2005/8/layout/hierarchy6"/>
    <dgm:cxn modelId="{67BE0015-2127-481E-9169-7BDDA6CA5669}" type="presParOf" srcId="{B1514FDF-BA0F-442D-999E-1BB435325F87}" destId="{5CB4874D-693F-4683-853C-E3420988F04D}" srcOrd="3" destOrd="0" presId="urn:microsoft.com/office/officeart/2005/8/layout/hierarchy6"/>
    <dgm:cxn modelId="{7B534B11-048C-451A-AF91-C9EEA636C548}" type="presParOf" srcId="{5CB4874D-693F-4683-853C-E3420988F04D}" destId="{9AAF0D66-4230-4DA6-A0A9-9C7011D661A2}" srcOrd="0" destOrd="0" presId="urn:microsoft.com/office/officeart/2005/8/layout/hierarchy6"/>
    <dgm:cxn modelId="{7AC5E935-EC5C-4D76-AEDB-B40C16CEB17C}" type="presParOf" srcId="{5CB4874D-693F-4683-853C-E3420988F04D}" destId="{3D67BE1E-5675-4A51-AB3F-31AB5271DE10}" srcOrd="1" destOrd="0" presId="urn:microsoft.com/office/officeart/2005/8/layout/hierarchy6"/>
    <dgm:cxn modelId="{8553FA3A-4B40-4616-88EB-CBDFB599FDFB}" type="presParOf" srcId="{B1514FDF-BA0F-442D-999E-1BB435325F87}" destId="{529DAE1D-3424-44CB-A353-8AD70A492593}" srcOrd="4" destOrd="0" presId="urn:microsoft.com/office/officeart/2005/8/layout/hierarchy6"/>
    <dgm:cxn modelId="{A90D38F2-6A88-4C8F-BE08-762879956AFA}" type="presParOf" srcId="{B1514FDF-BA0F-442D-999E-1BB435325F87}" destId="{3424D2CF-FC8B-4FEE-94E4-A28D3E08FDA3}" srcOrd="5" destOrd="0" presId="urn:microsoft.com/office/officeart/2005/8/layout/hierarchy6"/>
    <dgm:cxn modelId="{53E12038-2593-44DA-8688-E0EE77D8355A}" type="presParOf" srcId="{3424D2CF-FC8B-4FEE-94E4-A28D3E08FDA3}" destId="{1F9C1453-D829-4D16-BC42-E18A365065E1}" srcOrd="0" destOrd="0" presId="urn:microsoft.com/office/officeart/2005/8/layout/hierarchy6"/>
    <dgm:cxn modelId="{DB3EC8C6-EFA3-4B3F-8ECE-F7BC4E8744E9}" type="presParOf" srcId="{3424D2CF-FC8B-4FEE-94E4-A28D3E08FDA3}" destId="{8E06AE03-32BD-4621-A830-920A88730DD3}" srcOrd="1" destOrd="0" presId="urn:microsoft.com/office/officeart/2005/8/layout/hierarchy6"/>
    <dgm:cxn modelId="{1DCF425C-632D-432E-88EA-7EE75464999E}" type="presParOf" srcId="{015DAB8E-A0DC-41B5-969D-6B235D501E63}" destId="{9A7D5106-BD67-467D-8239-EB20F6823D83}" srcOrd="4" destOrd="0" presId="urn:microsoft.com/office/officeart/2005/8/layout/hierarchy6"/>
    <dgm:cxn modelId="{60930ACE-63E0-427A-A721-3D9E9CEA019E}" type="presParOf" srcId="{015DAB8E-A0DC-41B5-969D-6B235D501E63}" destId="{95A94915-4CEC-4F8D-97FF-8FEE19044B87}" srcOrd="5" destOrd="0" presId="urn:microsoft.com/office/officeart/2005/8/layout/hierarchy6"/>
    <dgm:cxn modelId="{A3215557-2D51-4DE5-8D42-55ACECBC60AC}" type="presParOf" srcId="{95A94915-4CEC-4F8D-97FF-8FEE19044B87}" destId="{3E3722D0-20A0-42CB-908A-3390C58BF032}" srcOrd="0" destOrd="0" presId="urn:microsoft.com/office/officeart/2005/8/layout/hierarchy6"/>
    <dgm:cxn modelId="{F0860132-244D-4583-8421-B0C7513D3800}" type="presParOf" srcId="{95A94915-4CEC-4F8D-97FF-8FEE19044B87}" destId="{7DBB56D0-B127-4EB8-BECB-830FA02C6F14}" srcOrd="1" destOrd="0" presId="urn:microsoft.com/office/officeart/2005/8/layout/hierarchy6"/>
    <dgm:cxn modelId="{5DC6DC64-C621-4673-9DB8-49C0086E60EE}" type="presParOf" srcId="{015DAB8E-A0DC-41B5-969D-6B235D501E63}" destId="{E6EC01B7-D500-424A-96E8-9C25E8E96BEA}" srcOrd="6" destOrd="0" presId="urn:microsoft.com/office/officeart/2005/8/layout/hierarchy6"/>
    <dgm:cxn modelId="{7A49C4B0-79D7-44E1-9FBC-843D0BABEE83}" type="presParOf" srcId="{015DAB8E-A0DC-41B5-969D-6B235D501E63}" destId="{D644D86F-3CC9-4846-89F3-26A5F709A7EC}" srcOrd="7" destOrd="0" presId="urn:microsoft.com/office/officeart/2005/8/layout/hierarchy6"/>
    <dgm:cxn modelId="{46BC1BE8-7A5E-45E3-9479-3871785B4DAC}" type="presParOf" srcId="{D644D86F-3CC9-4846-89F3-26A5F709A7EC}" destId="{9CCB10A7-ACC2-4C88-9F75-11376140AB3E}" srcOrd="0" destOrd="0" presId="urn:microsoft.com/office/officeart/2005/8/layout/hierarchy6"/>
    <dgm:cxn modelId="{34F402DE-ABE6-413F-B93A-A98B8204D2E7}" type="presParOf" srcId="{D644D86F-3CC9-4846-89F3-26A5F709A7EC}" destId="{3619EB25-6B25-4D7B-932C-71E9163D64AD}" srcOrd="1" destOrd="0" presId="urn:microsoft.com/office/officeart/2005/8/layout/hierarchy6"/>
    <dgm:cxn modelId="{F300E675-A0DC-4429-98FE-A0A737D8A88B}" type="presParOf" srcId="{3619EB25-6B25-4D7B-932C-71E9163D64AD}" destId="{A0B58209-C95E-4654-844F-696F021B2E00}" srcOrd="0" destOrd="0" presId="urn:microsoft.com/office/officeart/2005/8/layout/hierarchy6"/>
    <dgm:cxn modelId="{555B3C6C-868C-47FC-BA25-299DBD1C9A0E}" type="presParOf" srcId="{3619EB25-6B25-4D7B-932C-71E9163D64AD}" destId="{F4C01098-8338-420D-A2F4-40B71B3117FC}" srcOrd="1" destOrd="0" presId="urn:microsoft.com/office/officeart/2005/8/layout/hierarchy6"/>
    <dgm:cxn modelId="{761D11F3-1B0F-4FC0-94AF-E350296813DF}" type="presParOf" srcId="{F4C01098-8338-420D-A2F4-40B71B3117FC}" destId="{5C398E45-FCC6-4CB4-AE95-BDF768EBFF08}" srcOrd="0" destOrd="0" presId="urn:microsoft.com/office/officeart/2005/8/layout/hierarchy6"/>
    <dgm:cxn modelId="{0049DA12-2FA9-4889-8078-A0B9649BF2F8}" type="presParOf" srcId="{F4C01098-8338-420D-A2F4-40B71B3117FC}" destId="{7E7F3634-B608-4F3C-B9A2-29D3CE8BFAC4}" srcOrd="1" destOrd="0" presId="urn:microsoft.com/office/officeart/2005/8/layout/hierarchy6"/>
    <dgm:cxn modelId="{1308F421-33D2-4DA5-A7C3-9B9B66C0CEA1}" type="presParOf" srcId="{015DAB8E-A0DC-41B5-969D-6B235D501E63}" destId="{E6F4ED39-1C46-4C78-A3CF-9DF1581528D7}" srcOrd="8" destOrd="0" presId="urn:microsoft.com/office/officeart/2005/8/layout/hierarchy6"/>
    <dgm:cxn modelId="{D93D6582-81E2-4E11-8D5B-2808E05DB4B7}" type="presParOf" srcId="{015DAB8E-A0DC-41B5-969D-6B235D501E63}" destId="{31994CDC-111B-49CF-A6C4-5D4ACA5D5E35}" srcOrd="9" destOrd="0" presId="urn:microsoft.com/office/officeart/2005/8/layout/hierarchy6"/>
    <dgm:cxn modelId="{3060B213-2555-478B-93AA-EE2095040309}" type="presParOf" srcId="{31994CDC-111B-49CF-A6C4-5D4ACA5D5E35}" destId="{26C5A848-B0F3-4384-A4DA-3F91F932F657}" srcOrd="0" destOrd="0" presId="urn:microsoft.com/office/officeart/2005/8/layout/hierarchy6"/>
    <dgm:cxn modelId="{C24EF845-2A77-48DF-A0A9-6D9A5076F4B7}" type="presParOf" srcId="{31994CDC-111B-49CF-A6C4-5D4ACA5D5E35}" destId="{ABC1FE47-1FA9-4202-8705-C3C60F711238}" srcOrd="1" destOrd="0" presId="urn:microsoft.com/office/officeart/2005/8/layout/hierarchy6"/>
    <dgm:cxn modelId="{7AF667F9-1152-4FD0-81B0-3A97BAEC5370}"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F2181902-DCA1-4EF3-A5FC-B37E0BE286F6}" type="presOf" srcId="{1FE3719D-E7A6-419D-A80A-123B32E6E2A1}" destId="{A0B58209-C95E-4654-844F-696F021B2E00}" srcOrd="0" destOrd="0" presId="urn:microsoft.com/office/officeart/2005/8/layout/hierarchy6"/>
    <dgm:cxn modelId="{0DE15004-B91F-4B57-BCB8-7E67B98817B7}" type="presOf" srcId="{78349353-B3CB-467E-BE0C-2FBB7AF333A0}" destId="{E6F4ED39-1C46-4C78-A3CF-9DF1581528D7}" srcOrd="0" destOrd="0" presId="urn:microsoft.com/office/officeart/2005/8/layout/hierarchy6"/>
    <dgm:cxn modelId="{45850908-C49E-4E36-B046-1A2B0E0D821F}" type="presOf" srcId="{0B5E0E2E-B8EE-46E7-99E5-4E5F1935A5CF}" destId="{41DD3D9B-4897-41A1-AD79-7945F451DF24}" srcOrd="0" destOrd="0" presId="urn:microsoft.com/office/officeart/2005/8/layout/hierarchy6"/>
    <dgm:cxn modelId="{74B61309-2500-4039-84B1-6D4E8708B943}" type="presOf" srcId="{C1433A6E-D25E-465E-8F36-5E3E17D26544}" destId="{A364FA70-34A6-42FC-8A39-C64520036332}" srcOrd="0" destOrd="0" presId="urn:microsoft.com/office/officeart/2005/8/layout/hierarchy6"/>
    <dgm:cxn modelId="{DF5CF909-5F2C-4F13-89A2-E4B84466C62F}" type="presOf" srcId="{524FEA04-7968-4480-A482-07CA71398486}" destId="{59A7DD3B-8FBC-4EE8-8E2A-CF495B2EA944}" srcOrd="0" destOrd="0" presId="urn:microsoft.com/office/officeart/2005/8/layout/hierarchy6"/>
    <dgm:cxn modelId="{01F16C0D-CC50-4174-92D7-A86DD60759B6}" type="presOf" srcId="{3786F8AF-EAA2-42AD-86A7-5F84F1F9FA58}" destId="{4FAE3C08-F933-46B6-8072-F346F543374A}" srcOrd="0" destOrd="0" presId="urn:microsoft.com/office/officeart/2005/8/layout/hierarchy6"/>
    <dgm:cxn modelId="{04EFB90D-CB18-4425-8EF5-43443FDA7D6F}" type="presOf" srcId="{C1C088E7-3308-4DEB-9FBF-BF460BB8497C}" destId="{9A7D5106-BD67-467D-8239-EB20F6823D83}"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9A97D02E-C002-49CB-A8E8-C53FE0CEF52A}" type="presOf" srcId="{1C5FDF4F-4F9E-47D0-96E2-F8FA64C01963}" destId="{529DAE1D-3424-44CB-A353-8AD70A492593}" srcOrd="0" destOrd="0" presId="urn:microsoft.com/office/officeart/2005/8/layout/hierarchy6"/>
    <dgm:cxn modelId="{9504E231-60A3-4E98-BC4E-15427305C0BA}" type="presOf" srcId="{2992BDDC-FC18-40C9-99EE-F369B3A923F2}" destId="{BC0DF14C-DA7B-403B-8015-FBBE394D1C4F}" srcOrd="0" destOrd="0" presId="urn:microsoft.com/office/officeart/2005/8/layout/hierarchy6"/>
    <dgm:cxn modelId="{54B4C53A-F1A1-4761-901D-19F06BE57352}" type="presOf" srcId="{ADE30125-0395-49AE-80CB-1F43A239253B}" destId="{9AAF0D66-4230-4DA6-A0A9-9C7011D661A2}"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B2748D43-E304-408F-BC03-194AFECDB3AF}" srcId="{ACA1EF63-49BC-4A49-98D6-96FEBECD2DDD}" destId="{53473CCE-8CF4-4E36-B566-DBF9B4BA8455}" srcOrd="2" destOrd="0" parTransId="{C1C088E7-3308-4DEB-9FBF-BF460BB8497C}" sibTransId="{2B2D468B-B7D5-4564-AF03-D0812D28CE3D}"/>
    <dgm:cxn modelId="{609A8766-ACA5-422C-81AC-7CDF9F596835}" type="presOf" srcId="{B6F3E733-A920-40D8-8CBF-85683358409C}" destId="{1A57F245-BAC6-47E6-ADFF-E5394C09B018}" srcOrd="0" destOrd="0" presId="urn:microsoft.com/office/officeart/2005/8/layout/hierarchy6"/>
    <dgm:cxn modelId="{78F7DC67-3663-49DE-AB6A-0235F4E1DD96}" srcId="{ACA1EF63-49BC-4A49-98D6-96FEBECD2DDD}" destId="{C66DDD6A-D0A0-4DC2-8C58-7F897EE2C12C}" srcOrd="1" destOrd="0" parTransId="{58BB4B87-4E5F-45D2-9BB3-482AC72AD207}" sibTransId="{A7AC4EDA-B151-4323-90C2-3A91AD164995}"/>
    <dgm:cxn modelId="{879CBA4E-5865-4A21-8FCA-FA3466931C52}" srcId="{A95C3486-BDBA-4B53-BFD0-5E539B33C010}" destId="{2E746B25-EBCF-4E6C-94C6-224C49D846EF}" srcOrd="0" destOrd="0" parTransId="{2992BDDC-FC18-40C9-99EE-F369B3A923F2}" sibTransId="{AB523CB5-FAA0-4352-9B07-774F01791BA0}"/>
    <dgm:cxn modelId="{418EE94F-0A8E-47E6-B7EA-FADF67023FB9}" srcId="{2E746B25-EBCF-4E6C-94C6-224C49D846EF}" destId="{1E225DF8-61F1-4F54-BF3B-B4A19DFED7BC}" srcOrd="2" destOrd="0" parTransId="{30DDA8EE-6867-41AB-B28F-4EA5160E11A7}" sibTransId="{BF7BA497-2AF0-41FB-B3AF-011FD6768B72}"/>
    <dgm:cxn modelId="{D5CBFA6F-1092-4A9F-B526-2A452B6FF30D}" type="presOf" srcId="{02471732-E6AB-46D3-A85F-F2E8F6F70DA4}" destId="{0C54AF0F-C6AF-4B3F-8B20-730E3E500EA3}" srcOrd="0" destOrd="0" presId="urn:microsoft.com/office/officeart/2005/8/layout/hierarchy6"/>
    <dgm:cxn modelId="{CCB3F054-313C-4E48-B8A7-BA3797B924CE}" type="presOf" srcId="{131B0DD2-0B41-4488-8D28-4EABDE37BF55}" destId="{6A819E89-F60B-41BB-B26F-1D84F300E73F}"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156ABE7A-4B9E-453F-8F9F-0FE36F21207A}" type="presOf" srcId="{227475AA-5611-42EB-A1AE-0ED22298CD11}" destId="{7B5A9824-5258-4028-9560-5BDEDFB53097}" srcOrd="0" destOrd="0" presId="urn:microsoft.com/office/officeart/2005/8/layout/hierarchy6"/>
    <dgm:cxn modelId="{5746E287-7143-40B1-BBD3-6B8C264DB3EB}" type="presOf" srcId="{FAFEBD9A-8872-41F5-B0C6-25433128E649}" destId="{285E8AA7-791B-4734-A904-4B23275D63CC}"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BBCBA491-A7D6-47EE-9018-B3EDAF68AB56}" type="presOf" srcId="{2457A8C7-9B52-4375-87EF-A15BA2718EA6}" destId="{E6EC01B7-D500-424A-96E8-9C25E8E96BEA}" srcOrd="0" destOrd="0" presId="urn:microsoft.com/office/officeart/2005/8/layout/hierarchy6"/>
    <dgm:cxn modelId="{00BE9293-5357-4F66-B1B2-155374A46E4C}" srcId="{3786F8AF-EAA2-42AD-86A7-5F84F1F9FA58}" destId="{BF84DD4E-CAD1-4632-863A-B113F184663A}" srcOrd="0" destOrd="0" parTransId="{AAF67485-2EF3-47E9-A7F9-71DF52E55CF2}" sibTransId="{06CF17C5-F087-4935-8C43-EE9B36564548}"/>
    <dgm:cxn modelId="{115A6397-BF6A-4085-A5ED-5A8A282B2E0C}" type="presOf" srcId="{53473CCE-8CF4-4E36-B566-DBF9B4BA8455}" destId="{3E3722D0-20A0-42CB-908A-3390C58BF032}" srcOrd="0" destOrd="0" presId="urn:microsoft.com/office/officeart/2005/8/layout/hierarchy6"/>
    <dgm:cxn modelId="{7AEDFC99-0AB0-42B7-AFB7-7FBE9821F861}" type="presOf" srcId="{A95C3486-BDBA-4B53-BFD0-5E539B33C010}" destId="{03A3B6A6-B248-4DE9-B08A-994A0DCFD55C}" srcOrd="0" destOrd="0" presId="urn:microsoft.com/office/officeart/2005/8/layout/hierarchy6"/>
    <dgm:cxn modelId="{3F8A5F9B-9B11-4547-877E-1EFEC20A6269}" type="presOf" srcId="{F5279EC4-8D00-4E9B-9EB5-67D94ED87B6B}" destId="{C498D0B1-6D9A-4A86-8C59-75A2D74EA6F1}" srcOrd="0" destOrd="0" presId="urn:microsoft.com/office/officeart/2005/8/layout/hierarchy6"/>
    <dgm:cxn modelId="{3AD9799C-E06D-408A-8BB1-25814E3A3A58}" type="presOf" srcId="{F46E3EBB-2F78-437C-BD4F-B9306A3B463F}" destId="{26C5A848-B0F3-4384-A4DA-3F91F932F657}" srcOrd="0" destOrd="0" presId="urn:microsoft.com/office/officeart/2005/8/layout/hierarchy6"/>
    <dgm:cxn modelId="{63A112A3-1D87-417C-B999-E112656DE995}" type="presOf" srcId="{226EBDC0-D526-400B-A6C4-599924C5A0C2}" destId="{75464043-2839-4B5B-A37C-AD880C99EE0B}" srcOrd="0" destOrd="0" presId="urn:microsoft.com/office/officeart/2005/8/layout/hierarchy6"/>
    <dgm:cxn modelId="{80C9B1A4-AF46-479B-BF68-FDA5129E8690}" type="presOf" srcId="{C4C43585-615E-46E1-8632-A3A5B2D5A8C3}" destId="{E4146B34-F1C5-4DEC-955E-8C02896444BF}" srcOrd="0" destOrd="0" presId="urn:microsoft.com/office/officeart/2005/8/layout/hierarchy6"/>
    <dgm:cxn modelId="{4DCAFCAA-F229-4C51-88F3-C3C787FCB732}" type="presOf" srcId="{50985401-CB64-485E-8457-FE8F05F46ECD}" destId="{D833DB19-0B69-427D-BC6C-09072BA1D432}"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C22BEBAC-DCA3-4B9B-A5F2-5CEC36B1A106}" type="presOf" srcId="{0F0109EF-42F4-43C0-AA2F-36C594345549}" destId="{5C398E45-FCC6-4CB4-AE95-BDF768EBFF08}" srcOrd="0" destOrd="0" presId="urn:microsoft.com/office/officeart/2005/8/layout/hierarchy6"/>
    <dgm:cxn modelId="{2D4E70AD-2785-46D9-AC04-31A65A2A57CA}" type="presOf" srcId="{F6A50635-021E-4BD9-9BA7-D610491376EA}" destId="{9FB1AC4A-2664-4AED-A474-B45F42F47FEE}" srcOrd="0" destOrd="0" presId="urn:microsoft.com/office/officeart/2005/8/layout/hierarchy6"/>
    <dgm:cxn modelId="{BB2599B0-B41B-4176-8EE9-0DEE768A604F}" type="presOf" srcId="{1E225DF8-61F1-4F54-BF3B-B4A19DFED7BC}" destId="{93DED282-35E7-4813-AC40-3731E22D46C1}" srcOrd="0" destOrd="0" presId="urn:microsoft.com/office/officeart/2005/8/layout/hierarchy6"/>
    <dgm:cxn modelId="{85A70EB6-2DF2-4677-A834-82FEE4F57CD4}" srcId="{FFE8134E-520F-40BB-B7D2-70F3AE563B91}" destId="{0F0109EF-42F4-43C0-AA2F-36C594345549}" srcOrd="0" destOrd="0" parTransId="{1FE3719D-E7A6-419D-A80A-123B32E6E2A1}" sibTransId="{F302A24F-B97D-4B09-8CA6-3AD5CD5AC491}"/>
    <dgm:cxn modelId="{B7C44CC2-AAAA-4E17-AA71-DC3892A107AC}" type="presOf" srcId="{ACA1EF63-49BC-4A49-98D6-96FEBECD2DDD}" destId="{B89F1960-E960-42AD-8AF8-27BC37F2F0A2}" srcOrd="0" destOrd="0" presId="urn:microsoft.com/office/officeart/2005/8/layout/hierarchy6"/>
    <dgm:cxn modelId="{321290C8-8C75-4D82-A947-ABAE2103838F}" srcId="{ACA1EF63-49BC-4A49-98D6-96FEBECD2DDD}" destId="{FFE8134E-520F-40BB-B7D2-70F3AE563B91}" srcOrd="3" destOrd="0" parTransId="{2457A8C7-9B52-4375-87EF-A15BA2718EA6}" sibTransId="{175B9FD8-52C9-49A7-9B3B-888D398AB75F}"/>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828F68CA-7B6D-4345-AB85-ED84DE3F778F}" type="presOf" srcId="{4A439972-D3ED-42EB-B421-A52152133C8F}" destId="{1F9C1453-D829-4D16-BC42-E18A365065E1}" srcOrd="0" destOrd="0" presId="urn:microsoft.com/office/officeart/2005/8/layout/hierarchy6"/>
    <dgm:cxn modelId="{FCE379CC-3618-4F51-B4C6-4E4AA922E232}" type="presOf" srcId="{5F1FDC58-08C1-4C1D-8B94-3325374B31BA}" destId="{25F9B7FB-6618-492A-B3DE-4F08AFF3FD9E}" srcOrd="0" destOrd="0" presId="urn:microsoft.com/office/officeart/2005/8/layout/hierarchy6"/>
    <dgm:cxn modelId="{C4EB58CF-A1ED-479E-87B5-60E0D48358D2}" srcId="{C66DDD6A-D0A0-4DC2-8C58-7F897EE2C12C}" destId="{ADE30125-0395-49AE-80CB-1F43A239253B}" srcOrd="1" destOrd="0" parTransId="{F6A50635-021E-4BD9-9BA7-D610491376EA}" sibTransId="{5613463F-F599-4975-A8E1-0D31B5FCAA0D}"/>
    <dgm:cxn modelId="{E027D2D2-ADBB-4F17-9B50-D9730D9B570A}" srcId="{A95C3486-BDBA-4B53-BFD0-5E539B33C010}" destId="{ACA1EF63-49BC-4A49-98D6-96FEBECD2DDD}" srcOrd="2" destOrd="0" parTransId="{FAFEBD9A-8872-41F5-B0C6-25433128E649}" sibTransId="{B223BC44-929E-4D00-951C-9B9059D70923}"/>
    <dgm:cxn modelId="{456833D6-ABB5-4569-85FB-F08540A470D0}" type="presOf" srcId="{C66DDD6A-D0A0-4DC2-8C58-7F897EE2C12C}" destId="{A6DAE502-96C2-4AE6-93E0-BF2830B6CE6B}" srcOrd="0" destOrd="0" presId="urn:microsoft.com/office/officeart/2005/8/layout/hierarchy6"/>
    <dgm:cxn modelId="{F41EA7DC-6C4D-4C9A-8788-5E87DE76C8DE}" type="presOf" srcId="{58BB4B87-4E5F-45D2-9BB3-482AC72AD207}" destId="{15B374FE-153D-4D1F-8A8D-57A765F91647}"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83A5A3EA-37CE-4668-B444-192176E53F18}" type="presOf" srcId="{657BF2EF-17B0-4534-88FC-DF57C89164F7}" destId="{8E39F913-E596-40B9-B2D6-A21CE3FBB53F}" srcOrd="0" destOrd="0" presId="urn:microsoft.com/office/officeart/2005/8/layout/hierarchy6"/>
    <dgm:cxn modelId="{A4E053EF-3278-451A-89EB-5136F13C5935}" srcId="{2E746B25-EBCF-4E6C-94C6-224C49D846EF}" destId="{5F1FDC58-08C1-4C1D-8B94-3325374B31BA}" srcOrd="0" destOrd="0" parTransId="{C1433A6E-D25E-465E-8F36-5E3E17D26544}" sibTransId="{7B6E3ABF-FA98-4618-B81E-5D83D5A2B514}"/>
    <dgm:cxn modelId="{723C58F1-2E5D-41AF-8622-16B6547C4B3B}" type="presOf" srcId="{2E746B25-EBCF-4E6C-94C6-224C49D846EF}" destId="{A2A0030E-B743-4209-B2E0-2952F10A268D}" srcOrd="0" destOrd="0" presId="urn:microsoft.com/office/officeart/2005/8/layout/hierarchy6"/>
    <dgm:cxn modelId="{2B64F4F7-653F-4BC4-B2B4-E06071F5EA73}" type="presOf" srcId="{FFE8134E-520F-40BB-B7D2-70F3AE563B91}" destId="{9CCB10A7-ACC2-4C88-9F75-11376140AB3E}" srcOrd="0" destOrd="0" presId="urn:microsoft.com/office/officeart/2005/8/layout/hierarchy6"/>
    <dgm:cxn modelId="{F19F35F9-C69A-47F2-9E1F-03133F9B8086}" type="presOf" srcId="{BF84DD4E-CAD1-4632-863A-B113F184663A}" destId="{A8E6DE5F-6051-4D68-9D9B-3F2A0F70B009}" srcOrd="0" destOrd="0" presId="urn:microsoft.com/office/officeart/2005/8/layout/hierarchy6"/>
    <dgm:cxn modelId="{59266CFF-31B2-4F69-B7DC-B9BFDEC98481}" type="presOf" srcId="{30DDA8EE-6867-41AB-B28F-4EA5160E11A7}" destId="{2B1D1363-A3C3-440F-9C44-DC1A7FFE3D82}" srcOrd="0" destOrd="0" presId="urn:microsoft.com/office/officeart/2005/8/layout/hierarchy6"/>
    <dgm:cxn modelId="{5308248A-A937-4DE1-A3D8-79828F0A8724}" type="presParOf" srcId="{4FAE3C08-F933-46B6-8072-F346F543374A}" destId="{22E90A5E-A9ED-4C71-8558-06FC336DEDFC}" srcOrd="0" destOrd="0" presId="urn:microsoft.com/office/officeart/2005/8/layout/hierarchy6"/>
    <dgm:cxn modelId="{A770CFD3-61CD-4B61-9D51-5DFA5CCE806C}" type="presParOf" srcId="{22E90A5E-A9ED-4C71-8558-06FC336DEDFC}" destId="{EF357065-2A77-4CFE-A9B1-0C0A1B9BDD65}" srcOrd="0" destOrd="0" presId="urn:microsoft.com/office/officeart/2005/8/layout/hierarchy6"/>
    <dgm:cxn modelId="{7EF54683-6A98-4ECC-8970-B82D7DF47C6B}" type="presParOf" srcId="{EF357065-2A77-4CFE-A9B1-0C0A1B9BDD65}" destId="{CB97696A-A40C-4B33-A8E1-A7A448EA82A8}" srcOrd="0" destOrd="0" presId="urn:microsoft.com/office/officeart/2005/8/layout/hierarchy6"/>
    <dgm:cxn modelId="{6E1DC284-2FB6-4AB8-8E73-AD905712F480}" type="presParOf" srcId="{CB97696A-A40C-4B33-A8E1-A7A448EA82A8}" destId="{A8E6DE5F-6051-4D68-9D9B-3F2A0F70B009}" srcOrd="0" destOrd="0" presId="urn:microsoft.com/office/officeart/2005/8/layout/hierarchy6"/>
    <dgm:cxn modelId="{922CE604-16D2-4F53-AA07-8EF1EDC9FCD7}" type="presParOf" srcId="{CB97696A-A40C-4B33-A8E1-A7A448EA82A8}" destId="{F9405E19-4D7F-4FAA-BE59-5F24B37F4F8F}" srcOrd="1" destOrd="0" presId="urn:microsoft.com/office/officeart/2005/8/layout/hierarchy6"/>
    <dgm:cxn modelId="{0838F5ED-AC5D-45A3-9CC7-EE498C1C30D2}" type="presParOf" srcId="{F9405E19-4D7F-4FAA-BE59-5F24B37F4F8F}" destId="{7B5A9824-5258-4028-9560-5BDEDFB53097}" srcOrd="0" destOrd="0" presId="urn:microsoft.com/office/officeart/2005/8/layout/hierarchy6"/>
    <dgm:cxn modelId="{C7EDF35C-E068-410A-AEB8-6FE7ADC6AF72}" type="presParOf" srcId="{F9405E19-4D7F-4FAA-BE59-5F24B37F4F8F}" destId="{583686A8-AC37-4171-B4E5-1738AE550DB9}" srcOrd="1" destOrd="0" presId="urn:microsoft.com/office/officeart/2005/8/layout/hierarchy6"/>
    <dgm:cxn modelId="{A671005B-E7B9-4AC0-B534-FFCB8031D5ED}" type="presParOf" srcId="{583686A8-AC37-4171-B4E5-1738AE550DB9}" destId="{03A3B6A6-B248-4DE9-B08A-994A0DCFD55C}" srcOrd="0" destOrd="0" presId="urn:microsoft.com/office/officeart/2005/8/layout/hierarchy6"/>
    <dgm:cxn modelId="{84AB5170-5FDF-4789-9A87-070A32229622}" type="presParOf" srcId="{583686A8-AC37-4171-B4E5-1738AE550DB9}" destId="{956928CD-A9EC-4111-BE59-302082A639D1}" srcOrd="1" destOrd="0" presId="urn:microsoft.com/office/officeart/2005/8/layout/hierarchy6"/>
    <dgm:cxn modelId="{638F909C-4BE4-4B0A-858D-32DB521EDC0F}" type="presParOf" srcId="{956928CD-A9EC-4111-BE59-302082A639D1}" destId="{BC0DF14C-DA7B-403B-8015-FBBE394D1C4F}" srcOrd="0" destOrd="0" presId="urn:microsoft.com/office/officeart/2005/8/layout/hierarchy6"/>
    <dgm:cxn modelId="{B1F51FC5-8F9A-404E-AE16-3B691F5BC147}" type="presParOf" srcId="{956928CD-A9EC-4111-BE59-302082A639D1}" destId="{B1092E2C-F615-4A83-978B-A5628BE68E42}" srcOrd="1" destOrd="0" presId="urn:microsoft.com/office/officeart/2005/8/layout/hierarchy6"/>
    <dgm:cxn modelId="{1D04F031-0741-4AED-8A30-66A0224A9492}" type="presParOf" srcId="{B1092E2C-F615-4A83-978B-A5628BE68E42}" destId="{A2A0030E-B743-4209-B2E0-2952F10A268D}" srcOrd="0" destOrd="0" presId="urn:microsoft.com/office/officeart/2005/8/layout/hierarchy6"/>
    <dgm:cxn modelId="{E6439EC2-4121-459F-A430-2F78A17DD63D}" type="presParOf" srcId="{B1092E2C-F615-4A83-978B-A5628BE68E42}" destId="{AE34AED8-EBA9-4DC1-AFC3-28639B9C25CF}" srcOrd="1" destOrd="0" presId="urn:microsoft.com/office/officeart/2005/8/layout/hierarchy6"/>
    <dgm:cxn modelId="{91452BF5-CFA2-4318-A2B4-F4C8D7F846C7}" type="presParOf" srcId="{AE34AED8-EBA9-4DC1-AFC3-28639B9C25CF}" destId="{A364FA70-34A6-42FC-8A39-C64520036332}" srcOrd="0" destOrd="0" presId="urn:microsoft.com/office/officeart/2005/8/layout/hierarchy6"/>
    <dgm:cxn modelId="{2FD6D615-C7E7-464F-8B7D-2ACF9996286A}" type="presParOf" srcId="{AE34AED8-EBA9-4DC1-AFC3-28639B9C25CF}" destId="{2A6EBF5C-D59D-4324-BB0E-EAF452FDE204}" srcOrd="1" destOrd="0" presId="urn:microsoft.com/office/officeart/2005/8/layout/hierarchy6"/>
    <dgm:cxn modelId="{94B8209D-34D4-4ED3-8EE9-221EFE98CD46}" type="presParOf" srcId="{2A6EBF5C-D59D-4324-BB0E-EAF452FDE204}" destId="{25F9B7FB-6618-492A-B3DE-4F08AFF3FD9E}" srcOrd="0" destOrd="0" presId="urn:microsoft.com/office/officeart/2005/8/layout/hierarchy6"/>
    <dgm:cxn modelId="{0B032893-3B30-450A-8CE9-B6B6B8939DEE}" type="presParOf" srcId="{2A6EBF5C-D59D-4324-BB0E-EAF452FDE204}" destId="{A5FC1B86-CE0F-4C01-AEAC-E5B03A9BD0D1}" srcOrd="1" destOrd="0" presId="urn:microsoft.com/office/officeart/2005/8/layout/hierarchy6"/>
    <dgm:cxn modelId="{30336314-6D7C-4CAC-8FFF-DDBE12E5D105}" type="presParOf" srcId="{AE34AED8-EBA9-4DC1-AFC3-28639B9C25CF}" destId="{75464043-2839-4B5B-A37C-AD880C99EE0B}" srcOrd="2" destOrd="0" presId="urn:microsoft.com/office/officeart/2005/8/layout/hierarchy6"/>
    <dgm:cxn modelId="{56ACBA87-C07F-405E-A993-6D884E6E1DF4}" type="presParOf" srcId="{AE34AED8-EBA9-4DC1-AFC3-28639B9C25CF}" destId="{09C087D3-AC30-4600-BC4C-1EAE46425ED0}" srcOrd="3" destOrd="0" presId="urn:microsoft.com/office/officeart/2005/8/layout/hierarchy6"/>
    <dgm:cxn modelId="{DD4CC3B5-80F9-40EE-9E48-A29429B0682C}" type="presParOf" srcId="{09C087D3-AC30-4600-BC4C-1EAE46425ED0}" destId="{D833DB19-0B69-427D-BC6C-09072BA1D432}" srcOrd="0" destOrd="0" presId="urn:microsoft.com/office/officeart/2005/8/layout/hierarchy6"/>
    <dgm:cxn modelId="{2B243DF3-84E6-4AFB-8C7A-C33A876C668D}" type="presParOf" srcId="{09C087D3-AC30-4600-BC4C-1EAE46425ED0}" destId="{70615232-23BD-4C69-8614-0F4B328A55CD}" srcOrd="1" destOrd="0" presId="urn:microsoft.com/office/officeart/2005/8/layout/hierarchy6"/>
    <dgm:cxn modelId="{D2312649-5318-4059-82A4-32A99463C0A6}" type="presParOf" srcId="{70615232-23BD-4C69-8614-0F4B328A55CD}" destId="{0C54AF0F-C6AF-4B3F-8B20-730E3E500EA3}" srcOrd="0" destOrd="0" presId="urn:microsoft.com/office/officeart/2005/8/layout/hierarchy6"/>
    <dgm:cxn modelId="{CBACE1FF-4ADD-4C4B-894A-8EAF9C55F804}" type="presParOf" srcId="{70615232-23BD-4C69-8614-0F4B328A55CD}" destId="{946BAADC-C1A5-46F7-A341-D6E3E603CC49}" srcOrd="1" destOrd="0" presId="urn:microsoft.com/office/officeart/2005/8/layout/hierarchy6"/>
    <dgm:cxn modelId="{1F10AF21-5AC5-42F4-B6A8-FD6B2B53D454}" type="presParOf" srcId="{946BAADC-C1A5-46F7-A341-D6E3E603CC49}" destId="{59A7DD3B-8FBC-4EE8-8E2A-CF495B2EA944}" srcOrd="0" destOrd="0" presId="urn:microsoft.com/office/officeart/2005/8/layout/hierarchy6"/>
    <dgm:cxn modelId="{E3060955-FA34-49DF-81CC-0B02CC27DD50}" type="presParOf" srcId="{946BAADC-C1A5-46F7-A341-D6E3E603CC49}" destId="{7E0906E3-1E2E-4E59-BF35-85BD1EC6AB56}" srcOrd="1" destOrd="0" presId="urn:microsoft.com/office/officeart/2005/8/layout/hierarchy6"/>
    <dgm:cxn modelId="{265FED6E-528B-498A-A698-4A2201917145}" type="presParOf" srcId="{AE34AED8-EBA9-4DC1-AFC3-28639B9C25CF}" destId="{2B1D1363-A3C3-440F-9C44-DC1A7FFE3D82}" srcOrd="4" destOrd="0" presId="urn:microsoft.com/office/officeart/2005/8/layout/hierarchy6"/>
    <dgm:cxn modelId="{EF0708C4-70C5-49FE-9B18-D31E9C1884D6}" type="presParOf" srcId="{AE34AED8-EBA9-4DC1-AFC3-28639B9C25CF}" destId="{093F174F-C417-4DFC-9374-3145D25F2694}" srcOrd="5" destOrd="0" presId="urn:microsoft.com/office/officeart/2005/8/layout/hierarchy6"/>
    <dgm:cxn modelId="{D6D074D7-6C1E-4C85-BE45-B612418742E8}" type="presParOf" srcId="{093F174F-C417-4DFC-9374-3145D25F2694}" destId="{93DED282-35E7-4813-AC40-3731E22D46C1}" srcOrd="0" destOrd="0" presId="urn:microsoft.com/office/officeart/2005/8/layout/hierarchy6"/>
    <dgm:cxn modelId="{E404029E-A7A6-445F-8816-DF587F864E78}" type="presParOf" srcId="{093F174F-C417-4DFC-9374-3145D25F2694}" destId="{49E53FF4-60E9-492D-BF30-D70CE47120E9}" srcOrd="1" destOrd="0" presId="urn:microsoft.com/office/officeart/2005/8/layout/hierarchy6"/>
    <dgm:cxn modelId="{C6336D8D-69E2-4949-8495-9FD18C6AAA5B}" type="presParOf" srcId="{956928CD-A9EC-4111-BE59-302082A639D1}" destId="{E4146B34-F1C5-4DEC-955E-8C02896444BF}" srcOrd="2" destOrd="0" presId="urn:microsoft.com/office/officeart/2005/8/layout/hierarchy6"/>
    <dgm:cxn modelId="{45F6D6C5-E593-480C-AA91-51CE785487F6}" type="presParOf" srcId="{956928CD-A9EC-4111-BE59-302082A639D1}" destId="{275EFFD4-ABF9-4844-9DAC-14E5D658F59D}" srcOrd="3" destOrd="0" presId="urn:microsoft.com/office/officeart/2005/8/layout/hierarchy6"/>
    <dgm:cxn modelId="{733E80E9-98EA-406D-89C5-6F1B3555CC1F}" type="presParOf" srcId="{275EFFD4-ABF9-4844-9DAC-14E5D658F59D}" destId="{8E39F913-E596-40B9-B2D6-A21CE3FBB53F}" srcOrd="0" destOrd="0" presId="urn:microsoft.com/office/officeart/2005/8/layout/hierarchy6"/>
    <dgm:cxn modelId="{B798A74D-B6D2-41D5-A2A2-FF0CB6BBE0E3}" type="presParOf" srcId="{275EFFD4-ABF9-4844-9DAC-14E5D658F59D}" destId="{8CDDE358-475C-4732-9916-66C4FF0EE2A4}" srcOrd="1" destOrd="0" presId="urn:microsoft.com/office/officeart/2005/8/layout/hierarchy6"/>
    <dgm:cxn modelId="{8403F192-FD0C-4BC0-89C4-35B325C84590}" type="presParOf" srcId="{956928CD-A9EC-4111-BE59-302082A639D1}" destId="{285E8AA7-791B-4734-A904-4B23275D63CC}" srcOrd="4" destOrd="0" presId="urn:microsoft.com/office/officeart/2005/8/layout/hierarchy6"/>
    <dgm:cxn modelId="{6E8DA67C-5EBE-4248-B319-041C84E821E3}" type="presParOf" srcId="{956928CD-A9EC-4111-BE59-302082A639D1}" destId="{4BACCD1F-0347-4FB8-A3A7-6010B1E9EC7C}" srcOrd="5" destOrd="0" presId="urn:microsoft.com/office/officeart/2005/8/layout/hierarchy6"/>
    <dgm:cxn modelId="{2A4C922E-D8B2-4B1C-9BC0-CC796F4A125C}" type="presParOf" srcId="{4BACCD1F-0347-4FB8-A3A7-6010B1E9EC7C}" destId="{B89F1960-E960-42AD-8AF8-27BC37F2F0A2}" srcOrd="0" destOrd="0" presId="urn:microsoft.com/office/officeart/2005/8/layout/hierarchy6"/>
    <dgm:cxn modelId="{383D1867-0A1D-4165-8168-884B25F24CCE}" type="presParOf" srcId="{4BACCD1F-0347-4FB8-A3A7-6010B1E9EC7C}" destId="{015DAB8E-A0DC-41B5-969D-6B235D501E63}" srcOrd="1" destOrd="0" presId="urn:microsoft.com/office/officeart/2005/8/layout/hierarchy6"/>
    <dgm:cxn modelId="{96F10719-2175-41C2-8A8C-F4979CFBB0F0}" type="presParOf" srcId="{015DAB8E-A0DC-41B5-969D-6B235D501E63}" destId="{C498D0B1-6D9A-4A86-8C59-75A2D74EA6F1}" srcOrd="0" destOrd="0" presId="urn:microsoft.com/office/officeart/2005/8/layout/hierarchy6"/>
    <dgm:cxn modelId="{8A5642E3-4049-4021-8F3E-61C1CFA756CA}" type="presParOf" srcId="{015DAB8E-A0DC-41B5-969D-6B235D501E63}" destId="{FCD6534C-4E50-4A9F-9CCD-95640FED26D1}" srcOrd="1" destOrd="0" presId="urn:microsoft.com/office/officeart/2005/8/layout/hierarchy6"/>
    <dgm:cxn modelId="{F4C91B04-4042-4BE8-A8B4-8E6067B3E9CD}" type="presParOf" srcId="{FCD6534C-4E50-4A9F-9CCD-95640FED26D1}" destId="{6A819E89-F60B-41BB-B26F-1D84F300E73F}" srcOrd="0" destOrd="0" presId="urn:microsoft.com/office/officeart/2005/8/layout/hierarchy6"/>
    <dgm:cxn modelId="{9A61CE98-BC74-47E6-9AAD-AE1A3C7898B6}" type="presParOf" srcId="{FCD6534C-4E50-4A9F-9CCD-95640FED26D1}" destId="{325DBDB3-2147-4CB0-ACBF-6DB53F37BA08}" srcOrd="1" destOrd="0" presId="urn:microsoft.com/office/officeart/2005/8/layout/hierarchy6"/>
    <dgm:cxn modelId="{F9B10DF6-FE0D-4EF0-985C-3434AC08CB87}" type="presParOf" srcId="{015DAB8E-A0DC-41B5-969D-6B235D501E63}" destId="{15B374FE-153D-4D1F-8A8D-57A765F91647}" srcOrd="2" destOrd="0" presId="urn:microsoft.com/office/officeart/2005/8/layout/hierarchy6"/>
    <dgm:cxn modelId="{89DF4F2D-D7A3-477B-97AF-8833021F06C4}" type="presParOf" srcId="{015DAB8E-A0DC-41B5-969D-6B235D501E63}" destId="{AF95D5A7-2EF0-495F-AB30-4244415C0816}" srcOrd="3" destOrd="0" presId="urn:microsoft.com/office/officeart/2005/8/layout/hierarchy6"/>
    <dgm:cxn modelId="{CEA289D5-B9ED-4429-88DB-E90BC2A48B17}" type="presParOf" srcId="{AF95D5A7-2EF0-495F-AB30-4244415C0816}" destId="{A6DAE502-96C2-4AE6-93E0-BF2830B6CE6B}" srcOrd="0" destOrd="0" presId="urn:microsoft.com/office/officeart/2005/8/layout/hierarchy6"/>
    <dgm:cxn modelId="{C96E1D70-8016-480E-988D-B4620075AE8C}" type="presParOf" srcId="{AF95D5A7-2EF0-495F-AB30-4244415C0816}" destId="{B1514FDF-BA0F-442D-999E-1BB435325F87}" srcOrd="1" destOrd="0" presId="urn:microsoft.com/office/officeart/2005/8/layout/hierarchy6"/>
    <dgm:cxn modelId="{A5331C3C-65E7-4FDB-8C9F-22731E8231DA}" type="presParOf" srcId="{B1514FDF-BA0F-442D-999E-1BB435325F87}" destId="{1A57F245-BAC6-47E6-ADFF-E5394C09B018}" srcOrd="0" destOrd="0" presId="urn:microsoft.com/office/officeart/2005/8/layout/hierarchy6"/>
    <dgm:cxn modelId="{12451282-1E54-4527-9D25-04A8DE7D712A}" type="presParOf" srcId="{B1514FDF-BA0F-442D-999E-1BB435325F87}" destId="{2188C6F7-4BE8-4BC4-B448-4F0868BE6554}" srcOrd="1" destOrd="0" presId="urn:microsoft.com/office/officeart/2005/8/layout/hierarchy6"/>
    <dgm:cxn modelId="{11ED9EE5-EC4E-4056-9906-B0181273FB2F}" type="presParOf" srcId="{2188C6F7-4BE8-4BC4-B448-4F0868BE6554}" destId="{41DD3D9B-4897-41A1-AD79-7945F451DF24}" srcOrd="0" destOrd="0" presId="urn:microsoft.com/office/officeart/2005/8/layout/hierarchy6"/>
    <dgm:cxn modelId="{13D44926-6107-4FC0-9DAF-B24E8551570E}" type="presParOf" srcId="{2188C6F7-4BE8-4BC4-B448-4F0868BE6554}" destId="{8B8251F4-A0D5-4C20-93E4-90222D3B2C7A}" srcOrd="1" destOrd="0" presId="urn:microsoft.com/office/officeart/2005/8/layout/hierarchy6"/>
    <dgm:cxn modelId="{473579D1-B1D9-4221-B625-45FE0C03A3A5}" type="presParOf" srcId="{B1514FDF-BA0F-442D-999E-1BB435325F87}" destId="{9FB1AC4A-2664-4AED-A474-B45F42F47FEE}" srcOrd="2" destOrd="0" presId="urn:microsoft.com/office/officeart/2005/8/layout/hierarchy6"/>
    <dgm:cxn modelId="{846FE767-CCBF-465F-9483-E556F79FC983}" type="presParOf" srcId="{B1514FDF-BA0F-442D-999E-1BB435325F87}" destId="{5CB4874D-693F-4683-853C-E3420988F04D}" srcOrd="3" destOrd="0" presId="urn:microsoft.com/office/officeart/2005/8/layout/hierarchy6"/>
    <dgm:cxn modelId="{C0A4FFAD-8512-4019-A8CC-EB46681E3F83}" type="presParOf" srcId="{5CB4874D-693F-4683-853C-E3420988F04D}" destId="{9AAF0D66-4230-4DA6-A0A9-9C7011D661A2}" srcOrd="0" destOrd="0" presId="urn:microsoft.com/office/officeart/2005/8/layout/hierarchy6"/>
    <dgm:cxn modelId="{4D8BBE2F-90E4-4A61-865E-E1F9B3454B78}" type="presParOf" srcId="{5CB4874D-693F-4683-853C-E3420988F04D}" destId="{3D67BE1E-5675-4A51-AB3F-31AB5271DE10}" srcOrd="1" destOrd="0" presId="urn:microsoft.com/office/officeart/2005/8/layout/hierarchy6"/>
    <dgm:cxn modelId="{8AC904DE-C016-44C8-A14A-965ECDAEBB16}" type="presParOf" srcId="{B1514FDF-BA0F-442D-999E-1BB435325F87}" destId="{529DAE1D-3424-44CB-A353-8AD70A492593}" srcOrd="4" destOrd="0" presId="urn:microsoft.com/office/officeart/2005/8/layout/hierarchy6"/>
    <dgm:cxn modelId="{D2D36145-9123-4152-A170-FB061D2F22EF}" type="presParOf" srcId="{B1514FDF-BA0F-442D-999E-1BB435325F87}" destId="{3424D2CF-FC8B-4FEE-94E4-A28D3E08FDA3}" srcOrd="5" destOrd="0" presId="urn:microsoft.com/office/officeart/2005/8/layout/hierarchy6"/>
    <dgm:cxn modelId="{E6D686C9-AC77-4FE5-A4B4-348F0EF72229}" type="presParOf" srcId="{3424D2CF-FC8B-4FEE-94E4-A28D3E08FDA3}" destId="{1F9C1453-D829-4D16-BC42-E18A365065E1}" srcOrd="0" destOrd="0" presId="urn:microsoft.com/office/officeart/2005/8/layout/hierarchy6"/>
    <dgm:cxn modelId="{9A7E3667-7DBC-4088-86A5-263DFB7FC18D}" type="presParOf" srcId="{3424D2CF-FC8B-4FEE-94E4-A28D3E08FDA3}" destId="{8E06AE03-32BD-4621-A830-920A88730DD3}" srcOrd="1" destOrd="0" presId="urn:microsoft.com/office/officeart/2005/8/layout/hierarchy6"/>
    <dgm:cxn modelId="{16FE1EF7-C5CA-4ADA-A8AD-FCBAE06FBF0D}" type="presParOf" srcId="{015DAB8E-A0DC-41B5-969D-6B235D501E63}" destId="{9A7D5106-BD67-467D-8239-EB20F6823D83}" srcOrd="4" destOrd="0" presId="urn:microsoft.com/office/officeart/2005/8/layout/hierarchy6"/>
    <dgm:cxn modelId="{D2EE6E7A-49A8-49E3-AC64-2988C94E3688}" type="presParOf" srcId="{015DAB8E-A0DC-41B5-969D-6B235D501E63}" destId="{95A94915-4CEC-4F8D-97FF-8FEE19044B87}" srcOrd="5" destOrd="0" presId="urn:microsoft.com/office/officeart/2005/8/layout/hierarchy6"/>
    <dgm:cxn modelId="{C5A6C506-875E-42F3-BA66-DFA2B4640B0B}" type="presParOf" srcId="{95A94915-4CEC-4F8D-97FF-8FEE19044B87}" destId="{3E3722D0-20A0-42CB-908A-3390C58BF032}" srcOrd="0" destOrd="0" presId="urn:microsoft.com/office/officeart/2005/8/layout/hierarchy6"/>
    <dgm:cxn modelId="{7DD3C4BC-9063-4840-8F29-1B5551628C1A}" type="presParOf" srcId="{95A94915-4CEC-4F8D-97FF-8FEE19044B87}" destId="{7DBB56D0-B127-4EB8-BECB-830FA02C6F14}" srcOrd="1" destOrd="0" presId="urn:microsoft.com/office/officeart/2005/8/layout/hierarchy6"/>
    <dgm:cxn modelId="{17B227CF-F6B6-4EFA-A754-7314EEB47FDD}" type="presParOf" srcId="{015DAB8E-A0DC-41B5-969D-6B235D501E63}" destId="{E6EC01B7-D500-424A-96E8-9C25E8E96BEA}" srcOrd="6" destOrd="0" presId="urn:microsoft.com/office/officeart/2005/8/layout/hierarchy6"/>
    <dgm:cxn modelId="{F9C2012D-7EC9-4EE6-86C7-B64A85C7286C}" type="presParOf" srcId="{015DAB8E-A0DC-41B5-969D-6B235D501E63}" destId="{D644D86F-3CC9-4846-89F3-26A5F709A7EC}" srcOrd="7" destOrd="0" presId="urn:microsoft.com/office/officeart/2005/8/layout/hierarchy6"/>
    <dgm:cxn modelId="{845B4283-3687-4ECD-848D-B0E11BDAD5FF}" type="presParOf" srcId="{D644D86F-3CC9-4846-89F3-26A5F709A7EC}" destId="{9CCB10A7-ACC2-4C88-9F75-11376140AB3E}" srcOrd="0" destOrd="0" presId="urn:microsoft.com/office/officeart/2005/8/layout/hierarchy6"/>
    <dgm:cxn modelId="{C308E05E-F51D-4DE6-942E-E523A3012CA3}" type="presParOf" srcId="{D644D86F-3CC9-4846-89F3-26A5F709A7EC}" destId="{3619EB25-6B25-4D7B-932C-71E9163D64AD}" srcOrd="1" destOrd="0" presId="urn:microsoft.com/office/officeart/2005/8/layout/hierarchy6"/>
    <dgm:cxn modelId="{0B02FEAF-0D5D-4A91-A1E0-7E0BC7414E36}" type="presParOf" srcId="{3619EB25-6B25-4D7B-932C-71E9163D64AD}" destId="{A0B58209-C95E-4654-844F-696F021B2E00}" srcOrd="0" destOrd="0" presId="urn:microsoft.com/office/officeart/2005/8/layout/hierarchy6"/>
    <dgm:cxn modelId="{679310EA-9683-440C-A5B7-D2D04F73D65C}" type="presParOf" srcId="{3619EB25-6B25-4D7B-932C-71E9163D64AD}" destId="{F4C01098-8338-420D-A2F4-40B71B3117FC}" srcOrd="1" destOrd="0" presId="urn:microsoft.com/office/officeart/2005/8/layout/hierarchy6"/>
    <dgm:cxn modelId="{D9B78943-4ACF-4564-A54A-EA3A7E5B4F51}" type="presParOf" srcId="{F4C01098-8338-420D-A2F4-40B71B3117FC}" destId="{5C398E45-FCC6-4CB4-AE95-BDF768EBFF08}" srcOrd="0" destOrd="0" presId="urn:microsoft.com/office/officeart/2005/8/layout/hierarchy6"/>
    <dgm:cxn modelId="{D33A4EDE-A4BD-495B-938E-EA8D0CF8D455}" type="presParOf" srcId="{F4C01098-8338-420D-A2F4-40B71B3117FC}" destId="{7E7F3634-B608-4F3C-B9A2-29D3CE8BFAC4}" srcOrd="1" destOrd="0" presId="urn:microsoft.com/office/officeart/2005/8/layout/hierarchy6"/>
    <dgm:cxn modelId="{2F612A18-B21B-44EC-BA6E-A3E9353FECDB}" type="presParOf" srcId="{015DAB8E-A0DC-41B5-969D-6B235D501E63}" destId="{E6F4ED39-1C46-4C78-A3CF-9DF1581528D7}" srcOrd="8" destOrd="0" presId="urn:microsoft.com/office/officeart/2005/8/layout/hierarchy6"/>
    <dgm:cxn modelId="{F1F461FA-246D-43C6-8943-E3C9D8B06C93}" type="presParOf" srcId="{015DAB8E-A0DC-41B5-969D-6B235D501E63}" destId="{31994CDC-111B-49CF-A6C4-5D4ACA5D5E35}" srcOrd="9" destOrd="0" presId="urn:microsoft.com/office/officeart/2005/8/layout/hierarchy6"/>
    <dgm:cxn modelId="{D9D6632B-7697-43BB-A3ED-23CB54ADFF9A}" type="presParOf" srcId="{31994CDC-111B-49CF-A6C4-5D4ACA5D5E35}" destId="{26C5A848-B0F3-4384-A4DA-3F91F932F657}" srcOrd="0" destOrd="0" presId="urn:microsoft.com/office/officeart/2005/8/layout/hierarchy6"/>
    <dgm:cxn modelId="{4DB1741E-5117-418B-84FD-1D0664664D00}" type="presParOf" srcId="{31994CDC-111B-49CF-A6C4-5D4ACA5D5E35}" destId="{ABC1FE47-1FA9-4202-8705-C3C60F711238}" srcOrd="1" destOrd="0" presId="urn:microsoft.com/office/officeart/2005/8/layout/hierarchy6"/>
    <dgm:cxn modelId="{68801904-4672-42FF-B81C-234147466D2F}"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853FAA1-B8BD-47AB-857A-6412F415DD60}"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D4D56822-83BA-42AE-A53F-E24D406704C8}">
      <dgm:prSet phldrT="[Text]"/>
      <dgm:spPr/>
      <dgm:t>
        <a:bodyPr/>
        <a:lstStyle/>
        <a:p>
          <a:r>
            <a:rPr lang="en-IN" dirty="0">
              <a:latin typeface="Times New Roman" pitchFamily="18" charset="0"/>
              <a:cs typeface="Times New Roman" pitchFamily="18" charset="0"/>
            </a:rPr>
            <a:t>p</a:t>
          </a:r>
        </a:p>
      </dgm:t>
    </dgm:pt>
    <dgm:pt modelId="{A4695FF7-F1DF-452B-A418-E6AF09626B96}" type="parTrans" cxnId="{83DFB387-B4EC-4FBD-B12E-FB8FEF80F00E}">
      <dgm:prSet/>
      <dgm:spPr/>
      <dgm:t>
        <a:bodyPr/>
        <a:lstStyle/>
        <a:p>
          <a:endParaRPr lang="en-IN">
            <a:latin typeface="Times New Roman" pitchFamily="18" charset="0"/>
            <a:cs typeface="Times New Roman" pitchFamily="18" charset="0"/>
          </a:endParaRPr>
        </a:p>
      </dgm:t>
    </dgm:pt>
    <dgm:pt modelId="{1306A4E2-D54D-4CB3-A485-B86D70D7A494}" type="sibTrans" cxnId="{83DFB387-B4EC-4FBD-B12E-FB8FEF80F00E}">
      <dgm:prSet/>
      <dgm:spPr/>
      <dgm:t>
        <a:bodyPr/>
        <a:lstStyle/>
        <a:p>
          <a:endParaRPr lang="en-IN">
            <a:latin typeface="Times New Roman" pitchFamily="18" charset="0"/>
            <a:cs typeface="Times New Roman" pitchFamily="18" charset="0"/>
          </a:endParaRPr>
        </a:p>
      </dgm:t>
    </dgm:pt>
    <dgm:pt modelId="{B6C6CFA9-0F80-4E8B-AA91-5E7CA228CED0}">
      <dgm:prSet phldrT="[Text]"/>
      <dgm:spPr/>
      <dgm:t>
        <a:bodyPr/>
        <a:lstStyle/>
        <a:p>
          <a:r>
            <a:rPr lang="en-IN" dirty="0">
              <a:latin typeface="Times New Roman" pitchFamily="18" charset="0"/>
              <a:cs typeface="Times New Roman" pitchFamily="18" charset="0"/>
            </a:rPr>
            <a:t>I</a:t>
          </a:r>
        </a:p>
      </dgm:t>
    </dgm:pt>
    <dgm:pt modelId="{D8A54309-BF25-44B5-837C-A720242970DB}" type="parTrans" cxnId="{B462A918-F9D3-4F60-B4A8-69CD1BF4C24D}">
      <dgm:prSet/>
      <dgm:spPr/>
      <dgm:t>
        <a:bodyPr/>
        <a:lstStyle/>
        <a:p>
          <a:endParaRPr lang="en-IN">
            <a:latin typeface="Times New Roman" pitchFamily="18" charset="0"/>
            <a:cs typeface="Times New Roman" pitchFamily="18" charset="0"/>
          </a:endParaRPr>
        </a:p>
      </dgm:t>
    </dgm:pt>
    <dgm:pt modelId="{63ED15CA-D979-420F-ADA7-1B4E8FFB5397}" type="sibTrans" cxnId="{B462A918-F9D3-4F60-B4A8-69CD1BF4C24D}">
      <dgm:prSet/>
      <dgm:spPr/>
      <dgm:t>
        <a:bodyPr/>
        <a:lstStyle/>
        <a:p>
          <a:endParaRPr lang="en-IN">
            <a:latin typeface="Times New Roman" pitchFamily="18" charset="0"/>
            <a:cs typeface="Times New Roman" pitchFamily="18" charset="0"/>
          </a:endParaRPr>
        </a:p>
      </dgm:t>
    </dgm:pt>
    <dgm:pt modelId="{5FD34050-3F4C-4D7B-BDB6-8074EC55566C}">
      <dgm:prSet phldrT="[Text]"/>
      <dgm:spPr/>
      <dgm:t>
        <a:bodyPr/>
        <a:lstStyle/>
        <a:p>
          <a:r>
            <a:rPr lang="en-IN" dirty="0">
              <a:latin typeface="Times New Roman" pitchFamily="18" charset="0"/>
              <a:cs typeface="Times New Roman" pitchFamily="18" charset="0"/>
            </a:rPr>
            <a:t>am</a:t>
          </a:r>
        </a:p>
      </dgm:t>
    </dgm:pt>
    <dgm:pt modelId="{649C96D0-BD91-4853-ACC3-5419D4E718F2}" type="parTrans" cxnId="{8EFEB933-050E-4D27-B1B0-1A45ED8898BB}">
      <dgm:prSet/>
      <dgm:spPr/>
      <dgm:t>
        <a:bodyPr/>
        <a:lstStyle/>
        <a:p>
          <a:endParaRPr lang="en-IN">
            <a:latin typeface="Times New Roman" pitchFamily="18" charset="0"/>
            <a:cs typeface="Times New Roman" pitchFamily="18" charset="0"/>
          </a:endParaRPr>
        </a:p>
      </dgm:t>
    </dgm:pt>
    <dgm:pt modelId="{92F132A5-7093-40DF-B1A5-D3AB391B9B76}" type="sibTrans" cxnId="{8EFEB933-050E-4D27-B1B0-1A45ED8898BB}">
      <dgm:prSet/>
      <dgm:spPr/>
      <dgm:t>
        <a:bodyPr/>
        <a:lstStyle/>
        <a:p>
          <a:endParaRPr lang="en-IN">
            <a:latin typeface="Times New Roman" pitchFamily="18" charset="0"/>
            <a:cs typeface="Times New Roman" pitchFamily="18" charset="0"/>
          </a:endParaRPr>
        </a:p>
      </dgm:t>
    </dgm:pt>
    <dgm:pt modelId="{3B8CE24F-B0EC-4329-AA23-9E853E0779E4}">
      <dgm:prSet phldrT="[Text]"/>
      <dgm:spPr/>
      <dgm:t>
        <a:bodyPr/>
        <a:lstStyle/>
        <a:p>
          <a:r>
            <a:rPr lang="en-IN" dirty="0">
              <a:latin typeface="Times New Roman" pitchFamily="18" charset="0"/>
              <a:cs typeface="Times New Roman" pitchFamily="18" charset="0"/>
            </a:rPr>
            <a:t>Paragraph</a:t>
          </a:r>
        </a:p>
      </dgm:t>
    </dgm:pt>
    <dgm:pt modelId="{107501C6-F47A-4635-A698-A67DBFC37DFC}" type="parTrans" cxnId="{BD7A7F74-07D3-41C9-A865-DB2140DB8AD7}">
      <dgm:prSet/>
      <dgm:spPr/>
      <dgm:t>
        <a:bodyPr/>
        <a:lstStyle/>
        <a:p>
          <a:endParaRPr lang="en-IN">
            <a:latin typeface="Times New Roman" pitchFamily="18" charset="0"/>
            <a:cs typeface="Times New Roman" pitchFamily="18" charset="0"/>
          </a:endParaRPr>
        </a:p>
      </dgm:t>
    </dgm:pt>
    <dgm:pt modelId="{2A534F73-EE7A-4011-A7F0-E4741205E4D0}" type="sibTrans" cxnId="{BD7A7F74-07D3-41C9-A865-DB2140DB8AD7}">
      <dgm:prSet/>
      <dgm:spPr/>
      <dgm:t>
        <a:bodyPr/>
        <a:lstStyle/>
        <a:p>
          <a:endParaRPr lang="en-IN">
            <a:latin typeface="Times New Roman" pitchFamily="18" charset="0"/>
            <a:cs typeface="Times New Roman" pitchFamily="18" charset="0"/>
          </a:endParaRPr>
        </a:p>
      </dgm:t>
    </dgm:pt>
    <dgm:pt modelId="{C94FCCA9-AD53-485D-98C7-E6056C5C5EA8}" type="pres">
      <dgm:prSet presAssocID="{0853FAA1-B8BD-47AB-857A-6412F415DD60}" presName="mainComposite" presStyleCnt="0">
        <dgm:presLayoutVars>
          <dgm:chPref val="1"/>
          <dgm:dir/>
          <dgm:animOne val="branch"/>
          <dgm:animLvl val="lvl"/>
          <dgm:resizeHandles val="exact"/>
        </dgm:presLayoutVars>
      </dgm:prSet>
      <dgm:spPr/>
    </dgm:pt>
    <dgm:pt modelId="{DC65CFD8-FF7D-4C5E-BB36-F83A9C6F9C20}" type="pres">
      <dgm:prSet presAssocID="{0853FAA1-B8BD-47AB-857A-6412F415DD60}" presName="hierFlow" presStyleCnt="0"/>
      <dgm:spPr/>
    </dgm:pt>
    <dgm:pt modelId="{E7C326AE-4C92-4B0E-BEE3-0752E461F4FA}" type="pres">
      <dgm:prSet presAssocID="{0853FAA1-B8BD-47AB-857A-6412F415DD60}" presName="hierChild1" presStyleCnt="0">
        <dgm:presLayoutVars>
          <dgm:chPref val="1"/>
          <dgm:animOne val="branch"/>
          <dgm:animLvl val="lvl"/>
        </dgm:presLayoutVars>
      </dgm:prSet>
      <dgm:spPr/>
    </dgm:pt>
    <dgm:pt modelId="{76714FF1-7F29-4085-8AF1-720286D057F3}" type="pres">
      <dgm:prSet presAssocID="{D4D56822-83BA-42AE-A53F-E24D406704C8}" presName="Name14" presStyleCnt="0"/>
      <dgm:spPr/>
    </dgm:pt>
    <dgm:pt modelId="{256E0E3B-410C-4D74-B41E-3ECD09B3111A}" type="pres">
      <dgm:prSet presAssocID="{D4D56822-83BA-42AE-A53F-E24D406704C8}" presName="level1Shape" presStyleLbl="node0" presStyleIdx="0" presStyleCnt="1">
        <dgm:presLayoutVars>
          <dgm:chPref val="3"/>
        </dgm:presLayoutVars>
      </dgm:prSet>
      <dgm:spPr/>
    </dgm:pt>
    <dgm:pt modelId="{BD5A4410-EB0F-43F4-B20B-29F1947ABD15}" type="pres">
      <dgm:prSet presAssocID="{D4D56822-83BA-42AE-A53F-E24D406704C8}" presName="hierChild2" presStyleCnt="0"/>
      <dgm:spPr/>
    </dgm:pt>
    <dgm:pt modelId="{3817BF3A-D733-4DCA-AA7F-662177460B5B}" type="pres">
      <dgm:prSet presAssocID="{D8A54309-BF25-44B5-837C-A720242970DB}" presName="Name19" presStyleLbl="parChTrans1D2" presStyleIdx="0" presStyleCnt="3"/>
      <dgm:spPr/>
    </dgm:pt>
    <dgm:pt modelId="{EC4A7C71-5A3F-4AB1-83E2-DABC2840C477}" type="pres">
      <dgm:prSet presAssocID="{B6C6CFA9-0F80-4E8B-AA91-5E7CA228CED0}" presName="Name21" presStyleCnt="0"/>
      <dgm:spPr/>
    </dgm:pt>
    <dgm:pt modelId="{ECD5B810-F871-4A86-8D58-A32442E91379}" type="pres">
      <dgm:prSet presAssocID="{B6C6CFA9-0F80-4E8B-AA91-5E7CA228CED0}" presName="level2Shape" presStyleLbl="node2" presStyleIdx="0" presStyleCnt="3"/>
      <dgm:spPr/>
    </dgm:pt>
    <dgm:pt modelId="{A478C802-6429-429C-AE8D-E0FBD07539F6}" type="pres">
      <dgm:prSet presAssocID="{B6C6CFA9-0F80-4E8B-AA91-5E7CA228CED0}" presName="hierChild3" presStyleCnt="0"/>
      <dgm:spPr/>
    </dgm:pt>
    <dgm:pt modelId="{60BD820D-E4B1-483B-9817-844805CA36AF}" type="pres">
      <dgm:prSet presAssocID="{649C96D0-BD91-4853-ACC3-5419D4E718F2}" presName="Name19" presStyleLbl="parChTrans1D2" presStyleIdx="1" presStyleCnt="3"/>
      <dgm:spPr/>
    </dgm:pt>
    <dgm:pt modelId="{1B1A6DBC-8D4E-4A44-A7DE-7ABFBCE8B2C7}" type="pres">
      <dgm:prSet presAssocID="{5FD34050-3F4C-4D7B-BDB6-8074EC55566C}" presName="Name21" presStyleCnt="0"/>
      <dgm:spPr/>
    </dgm:pt>
    <dgm:pt modelId="{96B85CA1-1EA8-4ABF-BFB3-3AF8CADED84F}" type="pres">
      <dgm:prSet presAssocID="{5FD34050-3F4C-4D7B-BDB6-8074EC55566C}" presName="level2Shape" presStyleLbl="node2" presStyleIdx="1" presStyleCnt="3"/>
      <dgm:spPr/>
    </dgm:pt>
    <dgm:pt modelId="{544758AD-7ACB-43D4-8D47-844A24FEEF94}" type="pres">
      <dgm:prSet presAssocID="{5FD34050-3F4C-4D7B-BDB6-8074EC55566C}" presName="hierChild3" presStyleCnt="0"/>
      <dgm:spPr/>
    </dgm:pt>
    <dgm:pt modelId="{40A51FBB-1A0F-4F91-99B7-80EBB6878ACF}" type="pres">
      <dgm:prSet presAssocID="{107501C6-F47A-4635-A698-A67DBFC37DFC}" presName="Name19" presStyleLbl="parChTrans1D2" presStyleIdx="2" presStyleCnt="3"/>
      <dgm:spPr/>
    </dgm:pt>
    <dgm:pt modelId="{12D3631E-50AC-4BE0-9F9D-70EF25324458}" type="pres">
      <dgm:prSet presAssocID="{3B8CE24F-B0EC-4329-AA23-9E853E0779E4}" presName="Name21" presStyleCnt="0"/>
      <dgm:spPr/>
    </dgm:pt>
    <dgm:pt modelId="{95C475DD-B0C9-47D8-9F7C-260F6890414F}" type="pres">
      <dgm:prSet presAssocID="{3B8CE24F-B0EC-4329-AA23-9E853E0779E4}" presName="level2Shape" presStyleLbl="node2" presStyleIdx="2" presStyleCnt="3"/>
      <dgm:spPr/>
    </dgm:pt>
    <dgm:pt modelId="{83D5CABC-2A36-45AE-8BA3-4C12762C6B04}" type="pres">
      <dgm:prSet presAssocID="{3B8CE24F-B0EC-4329-AA23-9E853E0779E4}" presName="hierChild3" presStyleCnt="0"/>
      <dgm:spPr/>
    </dgm:pt>
    <dgm:pt modelId="{40E1850B-A7B3-47B4-A1A9-E2D4E4FAFB2C}" type="pres">
      <dgm:prSet presAssocID="{0853FAA1-B8BD-47AB-857A-6412F415DD60}" presName="bgShapesFlow" presStyleCnt="0"/>
      <dgm:spPr/>
    </dgm:pt>
  </dgm:ptLst>
  <dgm:cxnLst>
    <dgm:cxn modelId="{17A2C90A-9495-483E-B349-B43F43576779}" type="presOf" srcId="{B6C6CFA9-0F80-4E8B-AA91-5E7CA228CED0}" destId="{ECD5B810-F871-4A86-8D58-A32442E91379}" srcOrd="0" destOrd="0" presId="urn:microsoft.com/office/officeart/2005/8/layout/hierarchy6"/>
    <dgm:cxn modelId="{B462A918-F9D3-4F60-B4A8-69CD1BF4C24D}" srcId="{D4D56822-83BA-42AE-A53F-E24D406704C8}" destId="{B6C6CFA9-0F80-4E8B-AA91-5E7CA228CED0}" srcOrd="0" destOrd="0" parTransId="{D8A54309-BF25-44B5-837C-A720242970DB}" sibTransId="{63ED15CA-D979-420F-ADA7-1B4E8FFB5397}"/>
    <dgm:cxn modelId="{91860322-CF2B-4981-9D5A-1C618E4C7013}" type="presOf" srcId="{649C96D0-BD91-4853-ACC3-5419D4E718F2}" destId="{60BD820D-E4B1-483B-9817-844805CA36AF}" srcOrd="0" destOrd="0" presId="urn:microsoft.com/office/officeart/2005/8/layout/hierarchy6"/>
    <dgm:cxn modelId="{8EFEB933-050E-4D27-B1B0-1A45ED8898BB}" srcId="{D4D56822-83BA-42AE-A53F-E24D406704C8}" destId="{5FD34050-3F4C-4D7B-BDB6-8074EC55566C}" srcOrd="1" destOrd="0" parTransId="{649C96D0-BD91-4853-ACC3-5419D4E718F2}" sibTransId="{92F132A5-7093-40DF-B1A5-D3AB391B9B76}"/>
    <dgm:cxn modelId="{7BA44447-BAFC-4C6C-81B5-91EC40C7B249}" type="presOf" srcId="{D8A54309-BF25-44B5-837C-A720242970DB}" destId="{3817BF3A-D733-4DCA-AA7F-662177460B5B}" srcOrd="0" destOrd="0" presId="urn:microsoft.com/office/officeart/2005/8/layout/hierarchy6"/>
    <dgm:cxn modelId="{BD7A7F74-07D3-41C9-A865-DB2140DB8AD7}" srcId="{D4D56822-83BA-42AE-A53F-E24D406704C8}" destId="{3B8CE24F-B0EC-4329-AA23-9E853E0779E4}" srcOrd="2" destOrd="0" parTransId="{107501C6-F47A-4635-A698-A67DBFC37DFC}" sibTransId="{2A534F73-EE7A-4011-A7F0-E4741205E4D0}"/>
    <dgm:cxn modelId="{10D5AE80-19CF-4E76-9C41-E07A58C15881}" type="presOf" srcId="{107501C6-F47A-4635-A698-A67DBFC37DFC}" destId="{40A51FBB-1A0F-4F91-99B7-80EBB6878ACF}" srcOrd="0" destOrd="0" presId="urn:microsoft.com/office/officeart/2005/8/layout/hierarchy6"/>
    <dgm:cxn modelId="{83DFB387-B4EC-4FBD-B12E-FB8FEF80F00E}" srcId="{0853FAA1-B8BD-47AB-857A-6412F415DD60}" destId="{D4D56822-83BA-42AE-A53F-E24D406704C8}" srcOrd="0" destOrd="0" parTransId="{A4695FF7-F1DF-452B-A418-E6AF09626B96}" sibTransId="{1306A4E2-D54D-4CB3-A485-B86D70D7A494}"/>
    <dgm:cxn modelId="{11747388-9027-4534-B725-072F0637F38B}" type="presOf" srcId="{5FD34050-3F4C-4D7B-BDB6-8074EC55566C}" destId="{96B85CA1-1EA8-4ABF-BFB3-3AF8CADED84F}" srcOrd="0" destOrd="0" presId="urn:microsoft.com/office/officeart/2005/8/layout/hierarchy6"/>
    <dgm:cxn modelId="{5D46709D-71B2-45C8-8467-0C76139A98CC}" type="presOf" srcId="{3B8CE24F-B0EC-4329-AA23-9E853E0779E4}" destId="{95C475DD-B0C9-47D8-9F7C-260F6890414F}" srcOrd="0" destOrd="0" presId="urn:microsoft.com/office/officeart/2005/8/layout/hierarchy6"/>
    <dgm:cxn modelId="{1CC3D0D0-7085-4B0B-80D5-E187221A2E11}" type="presOf" srcId="{D4D56822-83BA-42AE-A53F-E24D406704C8}" destId="{256E0E3B-410C-4D74-B41E-3ECD09B3111A}" srcOrd="0" destOrd="0" presId="urn:microsoft.com/office/officeart/2005/8/layout/hierarchy6"/>
    <dgm:cxn modelId="{D0ED26FF-AC26-4BB1-9207-BDF21891C13F}" type="presOf" srcId="{0853FAA1-B8BD-47AB-857A-6412F415DD60}" destId="{C94FCCA9-AD53-485D-98C7-E6056C5C5EA8}" srcOrd="0" destOrd="0" presId="urn:microsoft.com/office/officeart/2005/8/layout/hierarchy6"/>
    <dgm:cxn modelId="{8CD22649-9DCC-46EF-A597-DD99089EB1A4}" type="presParOf" srcId="{C94FCCA9-AD53-485D-98C7-E6056C5C5EA8}" destId="{DC65CFD8-FF7D-4C5E-BB36-F83A9C6F9C20}" srcOrd="0" destOrd="0" presId="urn:microsoft.com/office/officeart/2005/8/layout/hierarchy6"/>
    <dgm:cxn modelId="{CA6B247A-D674-4CD1-AF07-5037FA334896}" type="presParOf" srcId="{DC65CFD8-FF7D-4C5E-BB36-F83A9C6F9C20}" destId="{E7C326AE-4C92-4B0E-BEE3-0752E461F4FA}" srcOrd="0" destOrd="0" presId="urn:microsoft.com/office/officeart/2005/8/layout/hierarchy6"/>
    <dgm:cxn modelId="{4B2BBD5E-5075-4514-B46D-E841AD3DE804}" type="presParOf" srcId="{E7C326AE-4C92-4B0E-BEE3-0752E461F4FA}" destId="{76714FF1-7F29-4085-8AF1-720286D057F3}" srcOrd="0" destOrd="0" presId="urn:microsoft.com/office/officeart/2005/8/layout/hierarchy6"/>
    <dgm:cxn modelId="{4EBA963F-B321-4AED-9481-FA977CCC0219}" type="presParOf" srcId="{76714FF1-7F29-4085-8AF1-720286D057F3}" destId="{256E0E3B-410C-4D74-B41E-3ECD09B3111A}" srcOrd="0" destOrd="0" presId="urn:microsoft.com/office/officeart/2005/8/layout/hierarchy6"/>
    <dgm:cxn modelId="{D0911023-292E-412F-BBAE-A13EB68FC749}" type="presParOf" srcId="{76714FF1-7F29-4085-8AF1-720286D057F3}" destId="{BD5A4410-EB0F-43F4-B20B-29F1947ABD15}" srcOrd="1" destOrd="0" presId="urn:microsoft.com/office/officeart/2005/8/layout/hierarchy6"/>
    <dgm:cxn modelId="{D9D877D2-728A-4F98-8649-EEF03C381BE8}" type="presParOf" srcId="{BD5A4410-EB0F-43F4-B20B-29F1947ABD15}" destId="{3817BF3A-D733-4DCA-AA7F-662177460B5B}" srcOrd="0" destOrd="0" presId="urn:microsoft.com/office/officeart/2005/8/layout/hierarchy6"/>
    <dgm:cxn modelId="{D7D822D7-D03F-4389-879A-9A01B2D6D522}" type="presParOf" srcId="{BD5A4410-EB0F-43F4-B20B-29F1947ABD15}" destId="{EC4A7C71-5A3F-4AB1-83E2-DABC2840C477}" srcOrd="1" destOrd="0" presId="urn:microsoft.com/office/officeart/2005/8/layout/hierarchy6"/>
    <dgm:cxn modelId="{4BAE002B-4D46-40FB-800C-8F2464EDE480}" type="presParOf" srcId="{EC4A7C71-5A3F-4AB1-83E2-DABC2840C477}" destId="{ECD5B810-F871-4A86-8D58-A32442E91379}" srcOrd="0" destOrd="0" presId="urn:microsoft.com/office/officeart/2005/8/layout/hierarchy6"/>
    <dgm:cxn modelId="{736C402F-4068-48F2-BEC0-710224AFBB0D}" type="presParOf" srcId="{EC4A7C71-5A3F-4AB1-83E2-DABC2840C477}" destId="{A478C802-6429-429C-AE8D-E0FBD07539F6}" srcOrd="1" destOrd="0" presId="urn:microsoft.com/office/officeart/2005/8/layout/hierarchy6"/>
    <dgm:cxn modelId="{BD313FD0-6A21-4697-A87C-69E660202367}" type="presParOf" srcId="{BD5A4410-EB0F-43F4-B20B-29F1947ABD15}" destId="{60BD820D-E4B1-483B-9817-844805CA36AF}" srcOrd="2" destOrd="0" presId="urn:microsoft.com/office/officeart/2005/8/layout/hierarchy6"/>
    <dgm:cxn modelId="{CBA9EDB5-3C86-4C9D-8174-BDBBCAF396AB}" type="presParOf" srcId="{BD5A4410-EB0F-43F4-B20B-29F1947ABD15}" destId="{1B1A6DBC-8D4E-4A44-A7DE-7ABFBCE8B2C7}" srcOrd="3" destOrd="0" presId="urn:microsoft.com/office/officeart/2005/8/layout/hierarchy6"/>
    <dgm:cxn modelId="{4B72E60F-DB72-44C5-B632-4967A465908A}" type="presParOf" srcId="{1B1A6DBC-8D4E-4A44-A7DE-7ABFBCE8B2C7}" destId="{96B85CA1-1EA8-4ABF-BFB3-3AF8CADED84F}" srcOrd="0" destOrd="0" presId="urn:microsoft.com/office/officeart/2005/8/layout/hierarchy6"/>
    <dgm:cxn modelId="{3657F81F-1066-46CB-B8ED-DD4CE9C96E65}" type="presParOf" srcId="{1B1A6DBC-8D4E-4A44-A7DE-7ABFBCE8B2C7}" destId="{544758AD-7ACB-43D4-8D47-844A24FEEF94}" srcOrd="1" destOrd="0" presId="urn:microsoft.com/office/officeart/2005/8/layout/hierarchy6"/>
    <dgm:cxn modelId="{862BA906-4817-41E8-B378-B7C886EE0748}" type="presParOf" srcId="{BD5A4410-EB0F-43F4-B20B-29F1947ABD15}" destId="{40A51FBB-1A0F-4F91-99B7-80EBB6878ACF}" srcOrd="4" destOrd="0" presId="urn:microsoft.com/office/officeart/2005/8/layout/hierarchy6"/>
    <dgm:cxn modelId="{53DCD796-DF47-493E-8EE7-854E700AE188}" type="presParOf" srcId="{BD5A4410-EB0F-43F4-B20B-29F1947ABD15}" destId="{12D3631E-50AC-4BE0-9F9D-70EF25324458}" srcOrd="5" destOrd="0" presId="urn:microsoft.com/office/officeart/2005/8/layout/hierarchy6"/>
    <dgm:cxn modelId="{9E5448AD-B7C2-4B58-9447-E7C575E8E6D4}" type="presParOf" srcId="{12D3631E-50AC-4BE0-9F9D-70EF25324458}" destId="{95C475DD-B0C9-47D8-9F7C-260F6890414F}" srcOrd="0" destOrd="0" presId="urn:microsoft.com/office/officeart/2005/8/layout/hierarchy6"/>
    <dgm:cxn modelId="{BAE3A9B7-4C7E-4D0C-831A-1BB8DF11A98F}" type="presParOf" srcId="{12D3631E-50AC-4BE0-9F9D-70EF25324458}" destId="{83D5CABC-2A36-45AE-8BA3-4C12762C6B04}" srcOrd="1" destOrd="0" presId="urn:microsoft.com/office/officeart/2005/8/layout/hierarchy6"/>
    <dgm:cxn modelId="{2DB5A5B7-79F9-4798-BD43-C494C7EC12F2}" type="presParOf" srcId="{C94FCCA9-AD53-485D-98C7-E6056C5C5EA8}" destId="{40E1850B-A7B3-47B4-A1A9-E2D4E4FAFB2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853FAA1-B8BD-47AB-857A-6412F415DD60}"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D4D56822-83BA-42AE-A53F-E24D406704C8}">
      <dgm:prSet phldrT="[Text]"/>
      <dgm:spPr/>
      <dgm:t>
        <a:bodyPr/>
        <a:lstStyle/>
        <a:p>
          <a:r>
            <a:rPr lang="en-IN" dirty="0">
              <a:latin typeface="Times New Roman" pitchFamily="18" charset="0"/>
              <a:cs typeface="Times New Roman" pitchFamily="18" charset="0"/>
            </a:rPr>
            <a:t>p</a:t>
          </a:r>
        </a:p>
      </dgm:t>
    </dgm:pt>
    <dgm:pt modelId="{A4695FF7-F1DF-452B-A418-E6AF09626B96}" type="parTrans" cxnId="{83DFB387-B4EC-4FBD-B12E-FB8FEF80F00E}">
      <dgm:prSet/>
      <dgm:spPr/>
      <dgm:t>
        <a:bodyPr/>
        <a:lstStyle/>
        <a:p>
          <a:endParaRPr lang="en-IN">
            <a:latin typeface="Times New Roman" pitchFamily="18" charset="0"/>
            <a:cs typeface="Times New Roman" pitchFamily="18" charset="0"/>
          </a:endParaRPr>
        </a:p>
      </dgm:t>
    </dgm:pt>
    <dgm:pt modelId="{1306A4E2-D54D-4CB3-A485-B86D70D7A494}" type="sibTrans" cxnId="{83DFB387-B4EC-4FBD-B12E-FB8FEF80F00E}">
      <dgm:prSet/>
      <dgm:spPr/>
      <dgm:t>
        <a:bodyPr/>
        <a:lstStyle/>
        <a:p>
          <a:endParaRPr lang="en-IN">
            <a:latin typeface="Times New Roman" pitchFamily="18" charset="0"/>
            <a:cs typeface="Times New Roman" pitchFamily="18" charset="0"/>
          </a:endParaRPr>
        </a:p>
      </dgm:t>
    </dgm:pt>
    <dgm:pt modelId="{5FD34050-3F4C-4D7B-BDB6-8074EC55566C}">
      <dgm:prSet phldrT="[Text]"/>
      <dgm:spPr/>
      <dgm:t>
        <a:bodyPr/>
        <a:lstStyle/>
        <a:p>
          <a:r>
            <a:rPr lang="en-IN" dirty="0">
              <a:latin typeface="Times New Roman" pitchFamily="18" charset="0"/>
              <a:cs typeface="Times New Roman" pitchFamily="18" charset="0"/>
            </a:rPr>
            <a:t>I am Paragraph</a:t>
          </a:r>
        </a:p>
      </dgm:t>
    </dgm:pt>
    <dgm:pt modelId="{649C96D0-BD91-4853-ACC3-5419D4E718F2}" type="parTrans" cxnId="{8EFEB933-050E-4D27-B1B0-1A45ED8898BB}">
      <dgm:prSet/>
      <dgm:spPr/>
      <dgm:t>
        <a:bodyPr/>
        <a:lstStyle/>
        <a:p>
          <a:endParaRPr lang="en-IN">
            <a:latin typeface="Times New Roman" pitchFamily="18" charset="0"/>
            <a:cs typeface="Times New Roman" pitchFamily="18" charset="0"/>
          </a:endParaRPr>
        </a:p>
      </dgm:t>
    </dgm:pt>
    <dgm:pt modelId="{92F132A5-7093-40DF-B1A5-D3AB391B9B76}" type="sibTrans" cxnId="{8EFEB933-050E-4D27-B1B0-1A45ED8898BB}">
      <dgm:prSet/>
      <dgm:spPr/>
      <dgm:t>
        <a:bodyPr/>
        <a:lstStyle/>
        <a:p>
          <a:endParaRPr lang="en-IN">
            <a:latin typeface="Times New Roman" pitchFamily="18" charset="0"/>
            <a:cs typeface="Times New Roman" pitchFamily="18" charset="0"/>
          </a:endParaRPr>
        </a:p>
      </dgm:t>
    </dgm:pt>
    <dgm:pt modelId="{C94FCCA9-AD53-485D-98C7-E6056C5C5EA8}" type="pres">
      <dgm:prSet presAssocID="{0853FAA1-B8BD-47AB-857A-6412F415DD60}" presName="mainComposite" presStyleCnt="0">
        <dgm:presLayoutVars>
          <dgm:chPref val="1"/>
          <dgm:dir/>
          <dgm:animOne val="branch"/>
          <dgm:animLvl val="lvl"/>
          <dgm:resizeHandles val="exact"/>
        </dgm:presLayoutVars>
      </dgm:prSet>
      <dgm:spPr/>
    </dgm:pt>
    <dgm:pt modelId="{DC65CFD8-FF7D-4C5E-BB36-F83A9C6F9C20}" type="pres">
      <dgm:prSet presAssocID="{0853FAA1-B8BD-47AB-857A-6412F415DD60}" presName="hierFlow" presStyleCnt="0"/>
      <dgm:spPr/>
    </dgm:pt>
    <dgm:pt modelId="{E7C326AE-4C92-4B0E-BEE3-0752E461F4FA}" type="pres">
      <dgm:prSet presAssocID="{0853FAA1-B8BD-47AB-857A-6412F415DD60}" presName="hierChild1" presStyleCnt="0">
        <dgm:presLayoutVars>
          <dgm:chPref val="1"/>
          <dgm:animOne val="branch"/>
          <dgm:animLvl val="lvl"/>
        </dgm:presLayoutVars>
      </dgm:prSet>
      <dgm:spPr/>
    </dgm:pt>
    <dgm:pt modelId="{76714FF1-7F29-4085-8AF1-720286D057F3}" type="pres">
      <dgm:prSet presAssocID="{D4D56822-83BA-42AE-A53F-E24D406704C8}" presName="Name14" presStyleCnt="0"/>
      <dgm:spPr/>
    </dgm:pt>
    <dgm:pt modelId="{256E0E3B-410C-4D74-B41E-3ECD09B3111A}" type="pres">
      <dgm:prSet presAssocID="{D4D56822-83BA-42AE-A53F-E24D406704C8}" presName="level1Shape" presStyleLbl="node0" presStyleIdx="0" presStyleCnt="1">
        <dgm:presLayoutVars>
          <dgm:chPref val="3"/>
        </dgm:presLayoutVars>
      </dgm:prSet>
      <dgm:spPr/>
    </dgm:pt>
    <dgm:pt modelId="{BD5A4410-EB0F-43F4-B20B-29F1947ABD15}" type="pres">
      <dgm:prSet presAssocID="{D4D56822-83BA-42AE-A53F-E24D406704C8}" presName="hierChild2" presStyleCnt="0"/>
      <dgm:spPr/>
    </dgm:pt>
    <dgm:pt modelId="{60BD820D-E4B1-483B-9817-844805CA36AF}" type="pres">
      <dgm:prSet presAssocID="{649C96D0-BD91-4853-ACC3-5419D4E718F2}" presName="Name19" presStyleLbl="parChTrans1D2" presStyleIdx="0" presStyleCnt="1"/>
      <dgm:spPr/>
    </dgm:pt>
    <dgm:pt modelId="{1B1A6DBC-8D4E-4A44-A7DE-7ABFBCE8B2C7}" type="pres">
      <dgm:prSet presAssocID="{5FD34050-3F4C-4D7B-BDB6-8074EC55566C}" presName="Name21" presStyleCnt="0"/>
      <dgm:spPr/>
    </dgm:pt>
    <dgm:pt modelId="{96B85CA1-1EA8-4ABF-BFB3-3AF8CADED84F}" type="pres">
      <dgm:prSet presAssocID="{5FD34050-3F4C-4D7B-BDB6-8074EC55566C}" presName="level2Shape" presStyleLbl="node2" presStyleIdx="0" presStyleCnt="1" custScaleX="190309"/>
      <dgm:spPr/>
    </dgm:pt>
    <dgm:pt modelId="{544758AD-7ACB-43D4-8D47-844A24FEEF94}" type="pres">
      <dgm:prSet presAssocID="{5FD34050-3F4C-4D7B-BDB6-8074EC55566C}" presName="hierChild3" presStyleCnt="0"/>
      <dgm:spPr/>
    </dgm:pt>
    <dgm:pt modelId="{40E1850B-A7B3-47B4-A1A9-E2D4E4FAFB2C}" type="pres">
      <dgm:prSet presAssocID="{0853FAA1-B8BD-47AB-857A-6412F415DD60}" presName="bgShapesFlow" presStyleCnt="0"/>
      <dgm:spPr/>
    </dgm:pt>
  </dgm:ptLst>
  <dgm:cxnLst>
    <dgm:cxn modelId="{1893700B-E60E-4EBB-A862-76A791712C51}" type="presOf" srcId="{5FD34050-3F4C-4D7B-BDB6-8074EC55566C}" destId="{96B85CA1-1EA8-4ABF-BFB3-3AF8CADED84F}" srcOrd="0" destOrd="0" presId="urn:microsoft.com/office/officeart/2005/8/layout/hierarchy6"/>
    <dgm:cxn modelId="{0257862D-52FA-4F10-8343-982F91EAA88B}" type="presOf" srcId="{0853FAA1-B8BD-47AB-857A-6412F415DD60}" destId="{C94FCCA9-AD53-485D-98C7-E6056C5C5EA8}" srcOrd="0" destOrd="0" presId="urn:microsoft.com/office/officeart/2005/8/layout/hierarchy6"/>
    <dgm:cxn modelId="{8EFEB933-050E-4D27-B1B0-1A45ED8898BB}" srcId="{D4D56822-83BA-42AE-A53F-E24D406704C8}" destId="{5FD34050-3F4C-4D7B-BDB6-8074EC55566C}" srcOrd="0" destOrd="0" parTransId="{649C96D0-BD91-4853-ACC3-5419D4E718F2}" sibTransId="{92F132A5-7093-40DF-B1A5-D3AB391B9B76}"/>
    <dgm:cxn modelId="{2A404841-02BD-4B17-9782-2103EB8CC6AA}" type="presOf" srcId="{649C96D0-BD91-4853-ACC3-5419D4E718F2}" destId="{60BD820D-E4B1-483B-9817-844805CA36AF}" srcOrd="0" destOrd="0" presId="urn:microsoft.com/office/officeart/2005/8/layout/hierarchy6"/>
    <dgm:cxn modelId="{83DFB387-B4EC-4FBD-B12E-FB8FEF80F00E}" srcId="{0853FAA1-B8BD-47AB-857A-6412F415DD60}" destId="{D4D56822-83BA-42AE-A53F-E24D406704C8}" srcOrd="0" destOrd="0" parTransId="{A4695FF7-F1DF-452B-A418-E6AF09626B96}" sibTransId="{1306A4E2-D54D-4CB3-A485-B86D70D7A494}"/>
    <dgm:cxn modelId="{664E84D6-2546-47F2-B29B-3A00F9C92E3F}" type="presOf" srcId="{D4D56822-83BA-42AE-A53F-E24D406704C8}" destId="{256E0E3B-410C-4D74-B41E-3ECD09B3111A}" srcOrd="0" destOrd="0" presId="urn:microsoft.com/office/officeart/2005/8/layout/hierarchy6"/>
    <dgm:cxn modelId="{0594A6BB-754E-467F-8C5B-9BE8682F39A8}" type="presParOf" srcId="{C94FCCA9-AD53-485D-98C7-E6056C5C5EA8}" destId="{DC65CFD8-FF7D-4C5E-BB36-F83A9C6F9C20}" srcOrd="0" destOrd="0" presId="urn:microsoft.com/office/officeart/2005/8/layout/hierarchy6"/>
    <dgm:cxn modelId="{EF47957C-C25D-4EF0-ADE2-2AFD3644D869}" type="presParOf" srcId="{DC65CFD8-FF7D-4C5E-BB36-F83A9C6F9C20}" destId="{E7C326AE-4C92-4B0E-BEE3-0752E461F4FA}" srcOrd="0" destOrd="0" presId="urn:microsoft.com/office/officeart/2005/8/layout/hierarchy6"/>
    <dgm:cxn modelId="{66F81E9C-F05F-4C37-B33D-28423F07E949}" type="presParOf" srcId="{E7C326AE-4C92-4B0E-BEE3-0752E461F4FA}" destId="{76714FF1-7F29-4085-8AF1-720286D057F3}" srcOrd="0" destOrd="0" presId="urn:microsoft.com/office/officeart/2005/8/layout/hierarchy6"/>
    <dgm:cxn modelId="{BE415F05-BEA3-46CF-8804-7A745097CF33}" type="presParOf" srcId="{76714FF1-7F29-4085-8AF1-720286D057F3}" destId="{256E0E3B-410C-4D74-B41E-3ECD09B3111A}" srcOrd="0" destOrd="0" presId="urn:microsoft.com/office/officeart/2005/8/layout/hierarchy6"/>
    <dgm:cxn modelId="{EFA237CD-1E7C-4EF5-8554-BC9C5515FC1E}" type="presParOf" srcId="{76714FF1-7F29-4085-8AF1-720286D057F3}" destId="{BD5A4410-EB0F-43F4-B20B-29F1947ABD15}" srcOrd="1" destOrd="0" presId="urn:microsoft.com/office/officeart/2005/8/layout/hierarchy6"/>
    <dgm:cxn modelId="{1E000613-C659-4544-B061-C079A5180CFF}" type="presParOf" srcId="{BD5A4410-EB0F-43F4-B20B-29F1947ABD15}" destId="{60BD820D-E4B1-483B-9817-844805CA36AF}" srcOrd="0" destOrd="0" presId="urn:microsoft.com/office/officeart/2005/8/layout/hierarchy6"/>
    <dgm:cxn modelId="{0EB8EFF8-5DB2-4D1D-9115-35F93C129B64}" type="presParOf" srcId="{BD5A4410-EB0F-43F4-B20B-29F1947ABD15}" destId="{1B1A6DBC-8D4E-4A44-A7DE-7ABFBCE8B2C7}" srcOrd="1" destOrd="0" presId="urn:microsoft.com/office/officeart/2005/8/layout/hierarchy6"/>
    <dgm:cxn modelId="{A7A505E5-41CC-47B7-8D63-951186083440}" type="presParOf" srcId="{1B1A6DBC-8D4E-4A44-A7DE-7ABFBCE8B2C7}" destId="{96B85CA1-1EA8-4ABF-BFB3-3AF8CADED84F}" srcOrd="0" destOrd="0" presId="urn:microsoft.com/office/officeart/2005/8/layout/hierarchy6"/>
    <dgm:cxn modelId="{1997F5E0-8B86-47E2-850A-BDD3DF759D2B}" type="presParOf" srcId="{1B1A6DBC-8D4E-4A44-A7DE-7ABFBCE8B2C7}" destId="{544758AD-7ACB-43D4-8D47-844A24FEEF94}" srcOrd="1" destOrd="0" presId="urn:microsoft.com/office/officeart/2005/8/layout/hierarchy6"/>
    <dgm:cxn modelId="{2C3EE485-65F9-45C3-ABBF-69F47CDB9ACC}" type="presParOf" srcId="{C94FCCA9-AD53-485D-98C7-E6056C5C5EA8}" destId="{40E1850B-A7B3-47B4-A1A9-E2D4E4FAFB2C}"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26BDEA7-C5F1-4EFF-B281-2B39A3F70287}"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02011D79-5813-441D-AB38-240EFB71865B}">
      <dgm:prSet phldrT="[Text]" custT="1"/>
      <dgm:spPr/>
      <dgm:t>
        <a:bodyPr/>
        <a:lstStyle/>
        <a:p>
          <a:r>
            <a:rPr lang="en-IN" sz="1200" dirty="0"/>
            <a:t>Node</a:t>
          </a:r>
        </a:p>
      </dgm:t>
    </dgm:pt>
    <dgm:pt modelId="{7E9059DB-47FA-408B-887A-0653166B7B73}" type="parTrans" cxnId="{F4DBA139-2FA3-4AE7-988D-D8024BA32D11}">
      <dgm:prSet/>
      <dgm:spPr/>
      <dgm:t>
        <a:bodyPr/>
        <a:lstStyle/>
        <a:p>
          <a:endParaRPr lang="en-IN" sz="2800"/>
        </a:p>
      </dgm:t>
    </dgm:pt>
    <dgm:pt modelId="{C8426EC6-DAC4-4EC3-9A5B-7D98684590F6}" type="sibTrans" cxnId="{F4DBA139-2FA3-4AE7-988D-D8024BA32D11}">
      <dgm:prSet/>
      <dgm:spPr/>
      <dgm:t>
        <a:bodyPr/>
        <a:lstStyle/>
        <a:p>
          <a:endParaRPr lang="en-IN" sz="2800"/>
        </a:p>
      </dgm:t>
    </dgm:pt>
    <dgm:pt modelId="{3E8D3CEA-5425-4FE6-8DCB-DC3AF169EC31}">
      <dgm:prSet phldrT="[Text]" custT="1"/>
      <dgm:spPr/>
      <dgm:t>
        <a:bodyPr/>
        <a:lstStyle/>
        <a:p>
          <a:r>
            <a:rPr lang="en-IN" sz="900" dirty="0"/>
            <a:t>Document</a:t>
          </a:r>
        </a:p>
      </dgm:t>
    </dgm:pt>
    <dgm:pt modelId="{26A2E64B-716C-4627-8233-9192845653D8}" type="parTrans" cxnId="{B4037F4F-73DA-4F70-9D7B-7416FB786AFD}">
      <dgm:prSet/>
      <dgm:spPr/>
      <dgm:t>
        <a:bodyPr/>
        <a:lstStyle/>
        <a:p>
          <a:endParaRPr lang="en-IN" sz="2800"/>
        </a:p>
      </dgm:t>
    </dgm:pt>
    <dgm:pt modelId="{15352FEE-F813-468D-9082-3E03D5612D87}" type="sibTrans" cxnId="{B4037F4F-73DA-4F70-9D7B-7416FB786AFD}">
      <dgm:prSet/>
      <dgm:spPr/>
      <dgm:t>
        <a:bodyPr/>
        <a:lstStyle/>
        <a:p>
          <a:endParaRPr lang="en-IN" sz="2800"/>
        </a:p>
      </dgm:t>
    </dgm:pt>
    <dgm:pt modelId="{325DEE90-636B-40E4-A8D8-9EBEA0559D72}">
      <dgm:prSet phldrT="[Text]" custT="1"/>
      <dgm:spPr/>
      <dgm:t>
        <a:bodyPr/>
        <a:lstStyle/>
        <a:p>
          <a:r>
            <a:rPr lang="en-IN" sz="900" dirty="0"/>
            <a:t>Element</a:t>
          </a:r>
          <a:endParaRPr lang="en-IN" sz="800" dirty="0"/>
        </a:p>
      </dgm:t>
    </dgm:pt>
    <dgm:pt modelId="{8DF2433C-A136-40D0-B714-A97BDFF9EC96}" type="parTrans" cxnId="{83A80EF8-88A4-4E1A-8010-607A0C71C497}">
      <dgm:prSet/>
      <dgm:spPr/>
      <dgm:t>
        <a:bodyPr/>
        <a:lstStyle/>
        <a:p>
          <a:endParaRPr lang="en-IN" sz="2800"/>
        </a:p>
      </dgm:t>
    </dgm:pt>
    <dgm:pt modelId="{BF24E1DC-3B90-4AEB-9A32-DCD225EF3FD5}" type="sibTrans" cxnId="{83A80EF8-88A4-4E1A-8010-607A0C71C497}">
      <dgm:prSet/>
      <dgm:spPr/>
      <dgm:t>
        <a:bodyPr/>
        <a:lstStyle/>
        <a:p>
          <a:endParaRPr lang="en-IN" sz="2800"/>
        </a:p>
      </dgm:t>
    </dgm:pt>
    <dgm:pt modelId="{E8016FF4-FAEF-4AE3-9AE4-8EB9465B2114}">
      <dgm:prSet custT="1"/>
      <dgm:spPr/>
      <dgm:t>
        <a:bodyPr/>
        <a:lstStyle/>
        <a:p>
          <a:r>
            <a:rPr lang="en-IN" sz="900" b="0" dirty="0" err="1"/>
            <a:t>HTMLDocument</a:t>
          </a:r>
          <a:endParaRPr lang="en-IN" sz="700" b="0" dirty="0"/>
        </a:p>
      </dgm:t>
    </dgm:pt>
    <dgm:pt modelId="{ACEE905C-243B-47AC-BB6A-E305254B40F6}" type="parTrans" cxnId="{B3B36E90-719F-4820-8B07-62347D4D5856}">
      <dgm:prSet/>
      <dgm:spPr/>
      <dgm:t>
        <a:bodyPr/>
        <a:lstStyle/>
        <a:p>
          <a:endParaRPr lang="en-IN" sz="2800"/>
        </a:p>
      </dgm:t>
    </dgm:pt>
    <dgm:pt modelId="{E0AD9E0E-3DDA-4B85-A3BC-4F306C9F34B4}" type="sibTrans" cxnId="{B3B36E90-719F-4820-8B07-62347D4D5856}">
      <dgm:prSet/>
      <dgm:spPr/>
      <dgm:t>
        <a:bodyPr/>
        <a:lstStyle/>
        <a:p>
          <a:endParaRPr lang="en-IN" sz="2800"/>
        </a:p>
      </dgm:t>
    </dgm:pt>
    <dgm:pt modelId="{708CD85C-9EB2-415D-A2BF-AEFBDC37CF57}">
      <dgm:prSet custT="1"/>
      <dgm:spPr/>
      <dgm:t>
        <a:bodyPr/>
        <a:lstStyle/>
        <a:p>
          <a:r>
            <a:rPr lang="en-IN" sz="900" b="0" dirty="0" err="1"/>
            <a:t>HTMLElement</a:t>
          </a:r>
          <a:endParaRPr lang="en-IN" sz="800" b="0" dirty="0"/>
        </a:p>
      </dgm:t>
    </dgm:pt>
    <dgm:pt modelId="{1DBC4133-4FC7-41B4-83E2-0CA48714C02A}" type="parTrans" cxnId="{7F9D441B-CCDF-4B7F-82B4-E2E0D9CF56BD}">
      <dgm:prSet/>
      <dgm:spPr/>
      <dgm:t>
        <a:bodyPr/>
        <a:lstStyle/>
        <a:p>
          <a:endParaRPr lang="en-IN" sz="2800"/>
        </a:p>
      </dgm:t>
    </dgm:pt>
    <dgm:pt modelId="{64474F0E-3DD4-4844-B03D-8F56EB77EC6F}" type="sibTrans" cxnId="{7F9D441B-CCDF-4B7F-82B4-E2E0D9CF56BD}">
      <dgm:prSet/>
      <dgm:spPr/>
      <dgm:t>
        <a:bodyPr/>
        <a:lstStyle/>
        <a:p>
          <a:endParaRPr lang="en-IN" sz="2800"/>
        </a:p>
      </dgm:t>
    </dgm:pt>
    <dgm:pt modelId="{AA2F4C90-5FC8-4A3C-8BD6-BB6B090E17D8}">
      <dgm:prSet custT="1"/>
      <dgm:spPr/>
      <dgm:t>
        <a:bodyPr/>
        <a:lstStyle/>
        <a:p>
          <a:r>
            <a:rPr lang="en-IN" sz="900" dirty="0" err="1"/>
            <a:t>HTMLParagraphElement</a:t>
          </a:r>
          <a:endParaRPr lang="en-IN" sz="800" dirty="0"/>
        </a:p>
      </dgm:t>
    </dgm:pt>
    <dgm:pt modelId="{C8A7DC92-CDCE-46C7-9084-8FE30E79C581}" type="parTrans" cxnId="{88D5AD38-C7DE-4E08-B00E-19DB6B52A2EE}">
      <dgm:prSet/>
      <dgm:spPr/>
      <dgm:t>
        <a:bodyPr/>
        <a:lstStyle/>
        <a:p>
          <a:endParaRPr lang="en-IN" sz="2800"/>
        </a:p>
      </dgm:t>
    </dgm:pt>
    <dgm:pt modelId="{40EA7786-39FD-4E09-922D-3015FBE40AB9}" type="sibTrans" cxnId="{88D5AD38-C7DE-4E08-B00E-19DB6B52A2EE}">
      <dgm:prSet/>
      <dgm:spPr/>
      <dgm:t>
        <a:bodyPr/>
        <a:lstStyle/>
        <a:p>
          <a:endParaRPr lang="en-IN" sz="2800"/>
        </a:p>
      </dgm:t>
    </dgm:pt>
    <dgm:pt modelId="{EAC776BA-5E78-47F8-B137-98B9E9BF64A5}">
      <dgm:prSet phldrT="[Text]" custT="1"/>
      <dgm:spPr/>
      <dgm:t>
        <a:bodyPr/>
        <a:lstStyle/>
        <a:p>
          <a:r>
            <a:rPr lang="en-IN" sz="900" dirty="0" err="1"/>
            <a:t>CharacterData</a:t>
          </a:r>
          <a:endParaRPr lang="en-IN" sz="800" dirty="0"/>
        </a:p>
      </dgm:t>
    </dgm:pt>
    <dgm:pt modelId="{D6492010-F4A4-4113-9616-A8A5A35B6677}" type="parTrans" cxnId="{1CE4DFAD-9578-457B-AD7E-779A641E6349}">
      <dgm:prSet/>
      <dgm:spPr/>
      <dgm:t>
        <a:bodyPr/>
        <a:lstStyle/>
        <a:p>
          <a:endParaRPr lang="en-IN"/>
        </a:p>
      </dgm:t>
    </dgm:pt>
    <dgm:pt modelId="{35C48EF9-DC48-401F-977B-F40E66D9BD12}" type="sibTrans" cxnId="{1CE4DFAD-9578-457B-AD7E-779A641E6349}">
      <dgm:prSet/>
      <dgm:spPr/>
      <dgm:t>
        <a:bodyPr/>
        <a:lstStyle/>
        <a:p>
          <a:endParaRPr lang="en-IN"/>
        </a:p>
      </dgm:t>
    </dgm:pt>
    <dgm:pt modelId="{9ACA3933-B608-4AF7-AD54-2297F4C7E8F2}">
      <dgm:prSet custT="1"/>
      <dgm:spPr/>
      <dgm:t>
        <a:bodyPr/>
        <a:lstStyle/>
        <a:p>
          <a:r>
            <a:rPr lang="en-IN" sz="900" dirty="0"/>
            <a:t>Text</a:t>
          </a:r>
          <a:endParaRPr lang="en-IN" sz="1600" dirty="0"/>
        </a:p>
      </dgm:t>
    </dgm:pt>
    <dgm:pt modelId="{6C38DE26-36B5-4907-B1B2-652AF9E50F02}" type="parTrans" cxnId="{D6702554-016C-4F66-999F-3C14EE01203A}">
      <dgm:prSet/>
      <dgm:spPr/>
      <dgm:t>
        <a:bodyPr/>
        <a:lstStyle/>
        <a:p>
          <a:endParaRPr lang="en-IN"/>
        </a:p>
      </dgm:t>
    </dgm:pt>
    <dgm:pt modelId="{C6AF6AB6-D4D6-4182-8420-CCD53658C57B}" type="sibTrans" cxnId="{D6702554-016C-4F66-999F-3C14EE01203A}">
      <dgm:prSet/>
      <dgm:spPr/>
      <dgm:t>
        <a:bodyPr/>
        <a:lstStyle/>
        <a:p>
          <a:endParaRPr lang="en-IN"/>
        </a:p>
      </dgm:t>
    </dgm:pt>
    <dgm:pt modelId="{B0E762EC-BAFD-485F-819F-D7322400F5D6}">
      <dgm:prSet custT="1"/>
      <dgm:spPr/>
      <dgm:t>
        <a:bodyPr/>
        <a:lstStyle/>
        <a:p>
          <a:r>
            <a:rPr lang="en-IN" sz="900" dirty="0"/>
            <a:t>Comment</a:t>
          </a:r>
        </a:p>
      </dgm:t>
    </dgm:pt>
    <dgm:pt modelId="{154BCB3E-AB3D-42BA-8039-DBE2EBFB12E0}" type="parTrans" cxnId="{0DC95ECF-EC12-488B-8E14-3D5787CA7CAA}">
      <dgm:prSet/>
      <dgm:spPr/>
      <dgm:t>
        <a:bodyPr/>
        <a:lstStyle/>
        <a:p>
          <a:endParaRPr lang="en-IN"/>
        </a:p>
      </dgm:t>
    </dgm:pt>
    <dgm:pt modelId="{B7F8B344-6E29-47B4-809F-E0F0FDE71248}" type="sibTrans" cxnId="{0DC95ECF-EC12-488B-8E14-3D5787CA7CAA}">
      <dgm:prSet/>
      <dgm:spPr/>
      <dgm:t>
        <a:bodyPr/>
        <a:lstStyle/>
        <a:p>
          <a:endParaRPr lang="en-IN"/>
        </a:p>
      </dgm:t>
    </dgm:pt>
    <dgm:pt modelId="{37D89D2D-01A9-4747-AECA-30ED561D094C}" type="pres">
      <dgm:prSet presAssocID="{B26BDEA7-C5F1-4EFF-B281-2B39A3F70287}" presName="mainComposite" presStyleCnt="0">
        <dgm:presLayoutVars>
          <dgm:chPref val="1"/>
          <dgm:dir/>
          <dgm:animOne val="branch"/>
          <dgm:animLvl val="lvl"/>
          <dgm:resizeHandles val="exact"/>
        </dgm:presLayoutVars>
      </dgm:prSet>
      <dgm:spPr/>
    </dgm:pt>
    <dgm:pt modelId="{EB6FBB7F-D2D0-48DA-968F-40A68B24B4ED}" type="pres">
      <dgm:prSet presAssocID="{B26BDEA7-C5F1-4EFF-B281-2B39A3F70287}" presName="hierFlow" presStyleCnt="0"/>
      <dgm:spPr/>
    </dgm:pt>
    <dgm:pt modelId="{57CBAC6F-FCDE-4CFF-B958-C1998B8EDB16}" type="pres">
      <dgm:prSet presAssocID="{B26BDEA7-C5F1-4EFF-B281-2B39A3F70287}" presName="hierChild1" presStyleCnt="0">
        <dgm:presLayoutVars>
          <dgm:chPref val="1"/>
          <dgm:animOne val="branch"/>
          <dgm:animLvl val="lvl"/>
        </dgm:presLayoutVars>
      </dgm:prSet>
      <dgm:spPr/>
    </dgm:pt>
    <dgm:pt modelId="{3CE946A1-6EF0-4E9C-B36A-3B1A37A86642}" type="pres">
      <dgm:prSet presAssocID="{02011D79-5813-441D-AB38-240EFB71865B}" presName="Name14" presStyleCnt="0"/>
      <dgm:spPr/>
    </dgm:pt>
    <dgm:pt modelId="{0C80EE38-AD86-4147-8580-83646E1EC3A4}" type="pres">
      <dgm:prSet presAssocID="{02011D79-5813-441D-AB38-240EFB71865B}" presName="level1Shape" presStyleLbl="node0" presStyleIdx="0" presStyleCnt="1">
        <dgm:presLayoutVars>
          <dgm:chPref val="3"/>
        </dgm:presLayoutVars>
      </dgm:prSet>
      <dgm:spPr/>
    </dgm:pt>
    <dgm:pt modelId="{A38DCD8A-A85F-4A93-92D6-54A0E15D2D03}" type="pres">
      <dgm:prSet presAssocID="{02011D79-5813-441D-AB38-240EFB71865B}" presName="hierChild2" presStyleCnt="0"/>
      <dgm:spPr/>
    </dgm:pt>
    <dgm:pt modelId="{2F02E616-B57A-4CDB-8851-A7A697AA7A48}" type="pres">
      <dgm:prSet presAssocID="{26A2E64B-716C-4627-8233-9192845653D8}" presName="Name19" presStyleLbl="parChTrans1D2" presStyleIdx="0" presStyleCnt="3"/>
      <dgm:spPr/>
    </dgm:pt>
    <dgm:pt modelId="{0D18802C-2F7F-4635-9902-2CD5A0E6D358}" type="pres">
      <dgm:prSet presAssocID="{3E8D3CEA-5425-4FE6-8DCB-DC3AF169EC31}" presName="Name21" presStyleCnt="0"/>
      <dgm:spPr/>
    </dgm:pt>
    <dgm:pt modelId="{CB4DD2DC-CEE1-4D02-ACA8-4A780F8F24BA}" type="pres">
      <dgm:prSet presAssocID="{3E8D3CEA-5425-4FE6-8DCB-DC3AF169EC31}" presName="level2Shape" presStyleLbl="node2" presStyleIdx="0" presStyleCnt="3" custScaleX="150755"/>
      <dgm:spPr/>
    </dgm:pt>
    <dgm:pt modelId="{1E55137C-0292-403A-A1AF-0EA12A99E655}" type="pres">
      <dgm:prSet presAssocID="{3E8D3CEA-5425-4FE6-8DCB-DC3AF169EC31}" presName="hierChild3" presStyleCnt="0"/>
      <dgm:spPr/>
    </dgm:pt>
    <dgm:pt modelId="{D2449195-4664-4CD2-A2F5-34FDA9DCC4CC}" type="pres">
      <dgm:prSet presAssocID="{ACEE905C-243B-47AC-BB6A-E305254B40F6}" presName="Name19" presStyleLbl="parChTrans1D3" presStyleIdx="0" presStyleCnt="4"/>
      <dgm:spPr/>
    </dgm:pt>
    <dgm:pt modelId="{14FE0DE2-9061-4BBC-BCBF-84ED5143E8DC}" type="pres">
      <dgm:prSet presAssocID="{E8016FF4-FAEF-4AE3-9AE4-8EB9465B2114}" presName="Name21" presStyleCnt="0"/>
      <dgm:spPr/>
    </dgm:pt>
    <dgm:pt modelId="{AB37CE4F-47D3-4501-9752-3C07AA87E545}" type="pres">
      <dgm:prSet presAssocID="{E8016FF4-FAEF-4AE3-9AE4-8EB9465B2114}" presName="level2Shape" presStyleLbl="node3" presStyleIdx="0" presStyleCnt="4" custScaleX="150386"/>
      <dgm:spPr/>
    </dgm:pt>
    <dgm:pt modelId="{23F296D7-045D-4BA8-BF5A-CBF1B8EBE96C}" type="pres">
      <dgm:prSet presAssocID="{E8016FF4-FAEF-4AE3-9AE4-8EB9465B2114}" presName="hierChild3" presStyleCnt="0"/>
      <dgm:spPr/>
    </dgm:pt>
    <dgm:pt modelId="{373E8E26-D175-4925-997C-5CC2F70C1329}" type="pres">
      <dgm:prSet presAssocID="{8DF2433C-A136-40D0-B714-A97BDFF9EC96}" presName="Name19" presStyleLbl="parChTrans1D2" presStyleIdx="1" presStyleCnt="3"/>
      <dgm:spPr/>
    </dgm:pt>
    <dgm:pt modelId="{AC595593-4C30-4746-8915-F959181511AC}" type="pres">
      <dgm:prSet presAssocID="{325DEE90-636B-40E4-A8D8-9EBEA0559D72}" presName="Name21" presStyleCnt="0"/>
      <dgm:spPr/>
    </dgm:pt>
    <dgm:pt modelId="{C0330DD5-E9DE-4EFD-B61D-C37730E72805}" type="pres">
      <dgm:prSet presAssocID="{325DEE90-636B-40E4-A8D8-9EBEA0559D72}" presName="level2Shape" presStyleLbl="node2" presStyleIdx="1" presStyleCnt="3" custScaleX="129105" custLinFactNeighborX="-12863" custLinFactNeighborY="-2433"/>
      <dgm:spPr/>
    </dgm:pt>
    <dgm:pt modelId="{E63AE181-B7DB-40EC-98B6-E43208C2B078}" type="pres">
      <dgm:prSet presAssocID="{325DEE90-636B-40E4-A8D8-9EBEA0559D72}" presName="hierChild3" presStyleCnt="0"/>
      <dgm:spPr/>
    </dgm:pt>
    <dgm:pt modelId="{A16B8E6F-B315-42F7-8483-C87F2C8A6C7B}" type="pres">
      <dgm:prSet presAssocID="{1DBC4133-4FC7-41B4-83E2-0CA48714C02A}" presName="Name19" presStyleLbl="parChTrans1D3" presStyleIdx="1" presStyleCnt="4"/>
      <dgm:spPr/>
    </dgm:pt>
    <dgm:pt modelId="{05B03746-F74C-4B0E-A5BE-EAF506367CF3}" type="pres">
      <dgm:prSet presAssocID="{708CD85C-9EB2-415D-A2BF-AEFBDC37CF57}" presName="Name21" presStyleCnt="0"/>
      <dgm:spPr/>
    </dgm:pt>
    <dgm:pt modelId="{462B3780-E6EB-4604-9988-21B4C8428926}" type="pres">
      <dgm:prSet presAssocID="{708CD85C-9EB2-415D-A2BF-AEFBDC37CF57}" presName="level2Shape" presStyleLbl="node3" presStyleIdx="1" presStyleCnt="4" custScaleX="174420" custLinFactNeighborX="-12863" custLinFactNeighborY="-2433"/>
      <dgm:spPr/>
    </dgm:pt>
    <dgm:pt modelId="{DEFFB6E2-531F-4DBE-8121-40852088C92D}" type="pres">
      <dgm:prSet presAssocID="{708CD85C-9EB2-415D-A2BF-AEFBDC37CF57}" presName="hierChild3" presStyleCnt="0"/>
      <dgm:spPr/>
    </dgm:pt>
    <dgm:pt modelId="{878374CD-C037-4D69-BFC7-44A64D5629AE}" type="pres">
      <dgm:prSet presAssocID="{C8A7DC92-CDCE-46C7-9084-8FE30E79C581}" presName="Name19" presStyleLbl="parChTrans1D4" presStyleIdx="0" presStyleCnt="1"/>
      <dgm:spPr/>
    </dgm:pt>
    <dgm:pt modelId="{3EB37C30-9E31-415A-A361-9235315EE8B8}" type="pres">
      <dgm:prSet presAssocID="{AA2F4C90-5FC8-4A3C-8BD6-BB6B090E17D8}" presName="Name21" presStyleCnt="0"/>
      <dgm:spPr/>
    </dgm:pt>
    <dgm:pt modelId="{D1DC3CC6-698F-45B2-93B8-9F068200FF8B}" type="pres">
      <dgm:prSet presAssocID="{AA2F4C90-5FC8-4A3C-8BD6-BB6B090E17D8}" presName="level2Shape" presStyleLbl="node4" presStyleIdx="0" presStyleCnt="1" custScaleX="244959" custLinFactNeighborX="-12863" custLinFactNeighborY="-2433"/>
      <dgm:spPr/>
    </dgm:pt>
    <dgm:pt modelId="{A79E231B-E5C5-45F5-8F28-F3E140B45548}" type="pres">
      <dgm:prSet presAssocID="{AA2F4C90-5FC8-4A3C-8BD6-BB6B090E17D8}" presName="hierChild3" presStyleCnt="0"/>
      <dgm:spPr/>
    </dgm:pt>
    <dgm:pt modelId="{2BC9804A-F0E9-44DC-A200-67E729ABA996}" type="pres">
      <dgm:prSet presAssocID="{D6492010-F4A4-4113-9616-A8A5A35B6677}" presName="Name19" presStyleLbl="parChTrans1D2" presStyleIdx="2" presStyleCnt="3"/>
      <dgm:spPr/>
    </dgm:pt>
    <dgm:pt modelId="{5BABF9EF-F3F8-4B5D-8D41-64B31108806F}" type="pres">
      <dgm:prSet presAssocID="{EAC776BA-5E78-47F8-B137-98B9E9BF64A5}" presName="Name21" presStyleCnt="0"/>
      <dgm:spPr/>
    </dgm:pt>
    <dgm:pt modelId="{F369AD14-0B64-426B-9732-B33105E44616}" type="pres">
      <dgm:prSet presAssocID="{EAC776BA-5E78-47F8-B137-98B9E9BF64A5}" presName="level2Shape" presStyleLbl="node2" presStyleIdx="2" presStyleCnt="3" custScaleX="149126" custLinFactNeighborX="-11232"/>
      <dgm:spPr/>
    </dgm:pt>
    <dgm:pt modelId="{4EEF195D-5BD9-4E54-A8BA-33EEFA00BF0A}" type="pres">
      <dgm:prSet presAssocID="{EAC776BA-5E78-47F8-B137-98B9E9BF64A5}" presName="hierChild3" presStyleCnt="0"/>
      <dgm:spPr/>
    </dgm:pt>
    <dgm:pt modelId="{CD611F71-3C18-4FCF-8E8C-3153093E9452}" type="pres">
      <dgm:prSet presAssocID="{6C38DE26-36B5-4907-B1B2-652AF9E50F02}" presName="Name19" presStyleLbl="parChTrans1D3" presStyleIdx="2" presStyleCnt="4"/>
      <dgm:spPr/>
    </dgm:pt>
    <dgm:pt modelId="{88B689D7-60F5-4257-8B12-C53C0C0871A5}" type="pres">
      <dgm:prSet presAssocID="{9ACA3933-B608-4AF7-AD54-2297F4C7E8F2}" presName="Name21" presStyleCnt="0"/>
      <dgm:spPr/>
    </dgm:pt>
    <dgm:pt modelId="{E38AB2DB-BF01-469C-8959-9EC91DBFB92A}" type="pres">
      <dgm:prSet presAssocID="{9ACA3933-B608-4AF7-AD54-2297F4C7E8F2}" presName="level2Shape" presStyleLbl="node3" presStyleIdx="2" presStyleCnt="4" custLinFactNeighborX="-11232"/>
      <dgm:spPr/>
    </dgm:pt>
    <dgm:pt modelId="{B1859C4F-9684-47AC-AD07-58CF6FAC2F49}" type="pres">
      <dgm:prSet presAssocID="{9ACA3933-B608-4AF7-AD54-2297F4C7E8F2}" presName="hierChild3" presStyleCnt="0"/>
      <dgm:spPr/>
    </dgm:pt>
    <dgm:pt modelId="{B216E815-6012-4E4B-83B0-56E4BE2D73A5}" type="pres">
      <dgm:prSet presAssocID="{154BCB3E-AB3D-42BA-8039-DBE2EBFB12E0}" presName="Name19" presStyleLbl="parChTrans1D3" presStyleIdx="3" presStyleCnt="4"/>
      <dgm:spPr/>
    </dgm:pt>
    <dgm:pt modelId="{ACA9D547-D438-4F57-818B-F6A3AE31343A}" type="pres">
      <dgm:prSet presAssocID="{B0E762EC-BAFD-485F-819F-D7322400F5D6}" presName="Name21" presStyleCnt="0"/>
      <dgm:spPr/>
    </dgm:pt>
    <dgm:pt modelId="{D1FE0C06-6132-49A3-9B74-88D09BDF6816}" type="pres">
      <dgm:prSet presAssocID="{B0E762EC-BAFD-485F-819F-D7322400F5D6}" presName="level2Shape" presStyleLbl="node3" presStyleIdx="3" presStyleCnt="4" custScaleX="160376" custLinFactNeighborX="-11232"/>
      <dgm:spPr/>
    </dgm:pt>
    <dgm:pt modelId="{19688FF3-4965-4963-A1D5-B6F449B9F5A1}" type="pres">
      <dgm:prSet presAssocID="{B0E762EC-BAFD-485F-819F-D7322400F5D6}" presName="hierChild3" presStyleCnt="0"/>
      <dgm:spPr/>
    </dgm:pt>
    <dgm:pt modelId="{87025920-2ABF-4874-ADB7-D3D211FD17D5}" type="pres">
      <dgm:prSet presAssocID="{B26BDEA7-C5F1-4EFF-B281-2B39A3F70287}" presName="bgShapesFlow" presStyleCnt="0"/>
      <dgm:spPr/>
    </dgm:pt>
  </dgm:ptLst>
  <dgm:cxnLst>
    <dgm:cxn modelId="{0F5C9107-E0FE-4E1A-A00D-052B21DE9D61}" type="presOf" srcId="{02011D79-5813-441D-AB38-240EFB71865B}" destId="{0C80EE38-AD86-4147-8580-83646E1EC3A4}" srcOrd="0" destOrd="0" presId="urn:microsoft.com/office/officeart/2005/8/layout/hierarchy6"/>
    <dgm:cxn modelId="{C4D48115-6131-412C-910D-48F0C9B9AAD5}" type="presOf" srcId="{E8016FF4-FAEF-4AE3-9AE4-8EB9465B2114}" destId="{AB37CE4F-47D3-4501-9752-3C07AA87E545}" srcOrd="0" destOrd="0" presId="urn:microsoft.com/office/officeart/2005/8/layout/hierarchy6"/>
    <dgm:cxn modelId="{7F9D441B-CCDF-4B7F-82B4-E2E0D9CF56BD}" srcId="{325DEE90-636B-40E4-A8D8-9EBEA0559D72}" destId="{708CD85C-9EB2-415D-A2BF-AEFBDC37CF57}" srcOrd="0" destOrd="0" parTransId="{1DBC4133-4FC7-41B4-83E2-0CA48714C02A}" sibTransId="{64474F0E-3DD4-4844-B03D-8F56EB77EC6F}"/>
    <dgm:cxn modelId="{519EB62F-9E14-4505-808E-D234423B2C11}" type="presOf" srcId="{708CD85C-9EB2-415D-A2BF-AEFBDC37CF57}" destId="{462B3780-E6EB-4604-9988-21B4C8428926}" srcOrd="0" destOrd="0" presId="urn:microsoft.com/office/officeart/2005/8/layout/hierarchy6"/>
    <dgm:cxn modelId="{88D5AD38-C7DE-4E08-B00E-19DB6B52A2EE}" srcId="{708CD85C-9EB2-415D-A2BF-AEFBDC37CF57}" destId="{AA2F4C90-5FC8-4A3C-8BD6-BB6B090E17D8}" srcOrd="0" destOrd="0" parTransId="{C8A7DC92-CDCE-46C7-9084-8FE30E79C581}" sibTransId="{40EA7786-39FD-4E09-922D-3015FBE40AB9}"/>
    <dgm:cxn modelId="{F4DBA139-2FA3-4AE7-988D-D8024BA32D11}" srcId="{B26BDEA7-C5F1-4EFF-B281-2B39A3F70287}" destId="{02011D79-5813-441D-AB38-240EFB71865B}" srcOrd="0" destOrd="0" parTransId="{7E9059DB-47FA-408B-887A-0653166B7B73}" sibTransId="{C8426EC6-DAC4-4EC3-9A5B-7D98684590F6}"/>
    <dgm:cxn modelId="{7933D045-AE56-4976-ACC9-DB8DA1DB871D}" type="presOf" srcId="{3E8D3CEA-5425-4FE6-8DCB-DC3AF169EC31}" destId="{CB4DD2DC-CEE1-4D02-ACA8-4A780F8F24BA}" srcOrd="0" destOrd="0" presId="urn:microsoft.com/office/officeart/2005/8/layout/hierarchy6"/>
    <dgm:cxn modelId="{B1704B46-2D3D-43C2-A101-BCB418C6EF94}" type="presOf" srcId="{9ACA3933-B608-4AF7-AD54-2297F4C7E8F2}" destId="{E38AB2DB-BF01-469C-8959-9EC91DBFB92A}" srcOrd="0" destOrd="0" presId="urn:microsoft.com/office/officeart/2005/8/layout/hierarchy6"/>
    <dgm:cxn modelId="{18A46749-31F3-4B5A-8119-646BD139AAA8}" type="presOf" srcId="{1DBC4133-4FC7-41B4-83E2-0CA48714C02A}" destId="{A16B8E6F-B315-42F7-8483-C87F2C8A6C7B}" srcOrd="0" destOrd="0" presId="urn:microsoft.com/office/officeart/2005/8/layout/hierarchy6"/>
    <dgm:cxn modelId="{E7A2BB4C-958B-4981-8322-F0661CAE5A17}" type="presOf" srcId="{AA2F4C90-5FC8-4A3C-8BD6-BB6B090E17D8}" destId="{D1DC3CC6-698F-45B2-93B8-9F068200FF8B}" srcOrd="0" destOrd="0" presId="urn:microsoft.com/office/officeart/2005/8/layout/hierarchy6"/>
    <dgm:cxn modelId="{03A9114E-C1CD-4760-A025-93EA580F3C1D}" type="presOf" srcId="{154BCB3E-AB3D-42BA-8039-DBE2EBFB12E0}" destId="{B216E815-6012-4E4B-83B0-56E4BE2D73A5}" srcOrd="0" destOrd="0" presId="urn:microsoft.com/office/officeart/2005/8/layout/hierarchy6"/>
    <dgm:cxn modelId="{B4037F4F-73DA-4F70-9D7B-7416FB786AFD}" srcId="{02011D79-5813-441D-AB38-240EFB71865B}" destId="{3E8D3CEA-5425-4FE6-8DCB-DC3AF169EC31}" srcOrd="0" destOrd="0" parTransId="{26A2E64B-716C-4627-8233-9192845653D8}" sibTransId="{15352FEE-F813-468D-9082-3E03D5612D87}"/>
    <dgm:cxn modelId="{D3216053-B347-4115-B4B9-36FC420DF7AB}" type="presOf" srcId="{C8A7DC92-CDCE-46C7-9084-8FE30E79C581}" destId="{878374CD-C037-4D69-BFC7-44A64D5629AE}" srcOrd="0" destOrd="0" presId="urn:microsoft.com/office/officeart/2005/8/layout/hierarchy6"/>
    <dgm:cxn modelId="{D6702554-016C-4F66-999F-3C14EE01203A}" srcId="{EAC776BA-5E78-47F8-B137-98B9E9BF64A5}" destId="{9ACA3933-B608-4AF7-AD54-2297F4C7E8F2}" srcOrd="0" destOrd="0" parTransId="{6C38DE26-36B5-4907-B1B2-652AF9E50F02}" sibTransId="{C6AF6AB6-D4D6-4182-8420-CCD53658C57B}"/>
    <dgm:cxn modelId="{15A1547E-FEF9-4926-AFD3-E033E88CBEBD}" type="presOf" srcId="{6C38DE26-36B5-4907-B1B2-652AF9E50F02}" destId="{CD611F71-3C18-4FCF-8E8C-3153093E9452}" srcOrd="0" destOrd="0" presId="urn:microsoft.com/office/officeart/2005/8/layout/hierarchy6"/>
    <dgm:cxn modelId="{EFDC1487-120C-4204-9C6D-820712D8A297}" type="presOf" srcId="{EAC776BA-5E78-47F8-B137-98B9E9BF64A5}" destId="{F369AD14-0B64-426B-9732-B33105E44616}" srcOrd="0" destOrd="0" presId="urn:microsoft.com/office/officeart/2005/8/layout/hierarchy6"/>
    <dgm:cxn modelId="{5FA98B88-8332-4910-8557-DF00D78E8038}" type="presOf" srcId="{B0E762EC-BAFD-485F-819F-D7322400F5D6}" destId="{D1FE0C06-6132-49A3-9B74-88D09BDF6816}" srcOrd="0" destOrd="0" presId="urn:microsoft.com/office/officeart/2005/8/layout/hierarchy6"/>
    <dgm:cxn modelId="{B3B36E90-719F-4820-8B07-62347D4D5856}" srcId="{3E8D3CEA-5425-4FE6-8DCB-DC3AF169EC31}" destId="{E8016FF4-FAEF-4AE3-9AE4-8EB9465B2114}" srcOrd="0" destOrd="0" parTransId="{ACEE905C-243B-47AC-BB6A-E305254B40F6}" sibTransId="{E0AD9E0E-3DDA-4B85-A3BC-4F306C9F34B4}"/>
    <dgm:cxn modelId="{42DA7AA0-7162-408D-842A-88AC6F952E28}" type="presOf" srcId="{325DEE90-636B-40E4-A8D8-9EBEA0559D72}" destId="{C0330DD5-E9DE-4EFD-B61D-C37730E72805}" srcOrd="0" destOrd="0" presId="urn:microsoft.com/office/officeart/2005/8/layout/hierarchy6"/>
    <dgm:cxn modelId="{7C78C1A9-DA2A-48DC-89B8-06CED72A4919}" type="presOf" srcId="{B26BDEA7-C5F1-4EFF-B281-2B39A3F70287}" destId="{37D89D2D-01A9-4747-AECA-30ED561D094C}" srcOrd="0" destOrd="0" presId="urn:microsoft.com/office/officeart/2005/8/layout/hierarchy6"/>
    <dgm:cxn modelId="{1CE4DFAD-9578-457B-AD7E-779A641E6349}" srcId="{02011D79-5813-441D-AB38-240EFB71865B}" destId="{EAC776BA-5E78-47F8-B137-98B9E9BF64A5}" srcOrd="2" destOrd="0" parTransId="{D6492010-F4A4-4113-9616-A8A5A35B6677}" sibTransId="{35C48EF9-DC48-401F-977B-F40E66D9BD12}"/>
    <dgm:cxn modelId="{D2E640AF-5867-42A6-B386-805F454D8910}" type="presOf" srcId="{ACEE905C-243B-47AC-BB6A-E305254B40F6}" destId="{D2449195-4664-4CD2-A2F5-34FDA9DCC4CC}" srcOrd="0" destOrd="0" presId="urn:microsoft.com/office/officeart/2005/8/layout/hierarchy6"/>
    <dgm:cxn modelId="{43D482BE-ED72-4DD2-8E54-622426B8E691}" type="presOf" srcId="{8DF2433C-A136-40D0-B714-A97BDFF9EC96}" destId="{373E8E26-D175-4925-997C-5CC2F70C1329}" srcOrd="0" destOrd="0" presId="urn:microsoft.com/office/officeart/2005/8/layout/hierarchy6"/>
    <dgm:cxn modelId="{FDD4CDCB-E910-44C8-9DD7-3334378C4042}" type="presOf" srcId="{26A2E64B-716C-4627-8233-9192845653D8}" destId="{2F02E616-B57A-4CDB-8851-A7A697AA7A48}" srcOrd="0" destOrd="0" presId="urn:microsoft.com/office/officeart/2005/8/layout/hierarchy6"/>
    <dgm:cxn modelId="{0DC95ECF-EC12-488B-8E14-3D5787CA7CAA}" srcId="{EAC776BA-5E78-47F8-B137-98B9E9BF64A5}" destId="{B0E762EC-BAFD-485F-819F-D7322400F5D6}" srcOrd="1" destOrd="0" parTransId="{154BCB3E-AB3D-42BA-8039-DBE2EBFB12E0}" sibTransId="{B7F8B344-6E29-47B4-809F-E0F0FDE71248}"/>
    <dgm:cxn modelId="{E90F0AD3-4E00-46FD-86A8-204340D9E4F8}" type="presOf" srcId="{D6492010-F4A4-4113-9616-A8A5A35B6677}" destId="{2BC9804A-F0E9-44DC-A200-67E729ABA996}" srcOrd="0" destOrd="0" presId="urn:microsoft.com/office/officeart/2005/8/layout/hierarchy6"/>
    <dgm:cxn modelId="{83A80EF8-88A4-4E1A-8010-607A0C71C497}" srcId="{02011D79-5813-441D-AB38-240EFB71865B}" destId="{325DEE90-636B-40E4-A8D8-9EBEA0559D72}" srcOrd="1" destOrd="0" parTransId="{8DF2433C-A136-40D0-B714-A97BDFF9EC96}" sibTransId="{BF24E1DC-3B90-4AEB-9A32-DCD225EF3FD5}"/>
    <dgm:cxn modelId="{C3151D60-2DDF-45BC-8559-B772C407AAF7}" type="presParOf" srcId="{37D89D2D-01A9-4747-AECA-30ED561D094C}" destId="{EB6FBB7F-D2D0-48DA-968F-40A68B24B4ED}" srcOrd="0" destOrd="0" presId="urn:microsoft.com/office/officeart/2005/8/layout/hierarchy6"/>
    <dgm:cxn modelId="{494E3650-331E-4578-AEEA-2102F6A99B5C}" type="presParOf" srcId="{EB6FBB7F-D2D0-48DA-968F-40A68B24B4ED}" destId="{57CBAC6F-FCDE-4CFF-B958-C1998B8EDB16}" srcOrd="0" destOrd="0" presId="urn:microsoft.com/office/officeart/2005/8/layout/hierarchy6"/>
    <dgm:cxn modelId="{4447DD0F-83ED-4E61-BE32-1093172E2203}" type="presParOf" srcId="{57CBAC6F-FCDE-4CFF-B958-C1998B8EDB16}" destId="{3CE946A1-6EF0-4E9C-B36A-3B1A37A86642}" srcOrd="0" destOrd="0" presId="urn:microsoft.com/office/officeart/2005/8/layout/hierarchy6"/>
    <dgm:cxn modelId="{E199EAEC-9F93-4423-B247-1F29DFA570A2}" type="presParOf" srcId="{3CE946A1-6EF0-4E9C-B36A-3B1A37A86642}" destId="{0C80EE38-AD86-4147-8580-83646E1EC3A4}" srcOrd="0" destOrd="0" presId="urn:microsoft.com/office/officeart/2005/8/layout/hierarchy6"/>
    <dgm:cxn modelId="{FFF61C20-89D3-405B-875A-3AD0CEB48AFA}" type="presParOf" srcId="{3CE946A1-6EF0-4E9C-B36A-3B1A37A86642}" destId="{A38DCD8A-A85F-4A93-92D6-54A0E15D2D03}" srcOrd="1" destOrd="0" presId="urn:microsoft.com/office/officeart/2005/8/layout/hierarchy6"/>
    <dgm:cxn modelId="{8523FDA4-8054-418C-B6A5-8E0EF9E5B107}" type="presParOf" srcId="{A38DCD8A-A85F-4A93-92D6-54A0E15D2D03}" destId="{2F02E616-B57A-4CDB-8851-A7A697AA7A48}" srcOrd="0" destOrd="0" presId="urn:microsoft.com/office/officeart/2005/8/layout/hierarchy6"/>
    <dgm:cxn modelId="{71AD5F3C-F8F1-4B4B-A7A7-1DF24619118E}" type="presParOf" srcId="{A38DCD8A-A85F-4A93-92D6-54A0E15D2D03}" destId="{0D18802C-2F7F-4635-9902-2CD5A0E6D358}" srcOrd="1" destOrd="0" presId="urn:microsoft.com/office/officeart/2005/8/layout/hierarchy6"/>
    <dgm:cxn modelId="{DB88630C-5F72-453C-B0D9-00D88B7D14F0}" type="presParOf" srcId="{0D18802C-2F7F-4635-9902-2CD5A0E6D358}" destId="{CB4DD2DC-CEE1-4D02-ACA8-4A780F8F24BA}" srcOrd="0" destOrd="0" presId="urn:microsoft.com/office/officeart/2005/8/layout/hierarchy6"/>
    <dgm:cxn modelId="{5CF768DE-9596-49DF-A92B-FFAFB8CB26A1}" type="presParOf" srcId="{0D18802C-2F7F-4635-9902-2CD5A0E6D358}" destId="{1E55137C-0292-403A-A1AF-0EA12A99E655}" srcOrd="1" destOrd="0" presId="urn:microsoft.com/office/officeart/2005/8/layout/hierarchy6"/>
    <dgm:cxn modelId="{5B6609FD-0F77-43E7-A6C3-100E20325898}" type="presParOf" srcId="{1E55137C-0292-403A-A1AF-0EA12A99E655}" destId="{D2449195-4664-4CD2-A2F5-34FDA9DCC4CC}" srcOrd="0" destOrd="0" presId="urn:microsoft.com/office/officeart/2005/8/layout/hierarchy6"/>
    <dgm:cxn modelId="{CA7CF6DF-3309-4CB8-A3DE-82058B2FE54C}" type="presParOf" srcId="{1E55137C-0292-403A-A1AF-0EA12A99E655}" destId="{14FE0DE2-9061-4BBC-BCBF-84ED5143E8DC}" srcOrd="1" destOrd="0" presId="urn:microsoft.com/office/officeart/2005/8/layout/hierarchy6"/>
    <dgm:cxn modelId="{895EF2CE-BDFD-4FB9-9A6D-06F9536A6406}" type="presParOf" srcId="{14FE0DE2-9061-4BBC-BCBF-84ED5143E8DC}" destId="{AB37CE4F-47D3-4501-9752-3C07AA87E545}" srcOrd="0" destOrd="0" presId="urn:microsoft.com/office/officeart/2005/8/layout/hierarchy6"/>
    <dgm:cxn modelId="{D098D715-A21A-4EE8-A27F-F87F9004D58F}" type="presParOf" srcId="{14FE0DE2-9061-4BBC-BCBF-84ED5143E8DC}" destId="{23F296D7-045D-4BA8-BF5A-CBF1B8EBE96C}" srcOrd="1" destOrd="0" presId="urn:microsoft.com/office/officeart/2005/8/layout/hierarchy6"/>
    <dgm:cxn modelId="{848DB128-EE69-4FB2-A077-F4AE7ED7E3F5}" type="presParOf" srcId="{A38DCD8A-A85F-4A93-92D6-54A0E15D2D03}" destId="{373E8E26-D175-4925-997C-5CC2F70C1329}" srcOrd="2" destOrd="0" presId="urn:microsoft.com/office/officeart/2005/8/layout/hierarchy6"/>
    <dgm:cxn modelId="{2A7F96D2-9441-4C83-993E-C5EE51C779AF}" type="presParOf" srcId="{A38DCD8A-A85F-4A93-92D6-54A0E15D2D03}" destId="{AC595593-4C30-4746-8915-F959181511AC}" srcOrd="3" destOrd="0" presId="urn:microsoft.com/office/officeart/2005/8/layout/hierarchy6"/>
    <dgm:cxn modelId="{831F2F29-6F75-43A0-AEE8-94B4B62E68DE}" type="presParOf" srcId="{AC595593-4C30-4746-8915-F959181511AC}" destId="{C0330DD5-E9DE-4EFD-B61D-C37730E72805}" srcOrd="0" destOrd="0" presId="urn:microsoft.com/office/officeart/2005/8/layout/hierarchy6"/>
    <dgm:cxn modelId="{AA33A6AE-93C8-4F4F-87B9-59828279FF65}" type="presParOf" srcId="{AC595593-4C30-4746-8915-F959181511AC}" destId="{E63AE181-B7DB-40EC-98B6-E43208C2B078}" srcOrd="1" destOrd="0" presId="urn:microsoft.com/office/officeart/2005/8/layout/hierarchy6"/>
    <dgm:cxn modelId="{ED2270F8-87DE-4285-8BBD-760B248166A1}" type="presParOf" srcId="{E63AE181-B7DB-40EC-98B6-E43208C2B078}" destId="{A16B8E6F-B315-42F7-8483-C87F2C8A6C7B}" srcOrd="0" destOrd="0" presId="urn:microsoft.com/office/officeart/2005/8/layout/hierarchy6"/>
    <dgm:cxn modelId="{1546B130-3276-4669-87D0-274219BBB179}" type="presParOf" srcId="{E63AE181-B7DB-40EC-98B6-E43208C2B078}" destId="{05B03746-F74C-4B0E-A5BE-EAF506367CF3}" srcOrd="1" destOrd="0" presId="urn:microsoft.com/office/officeart/2005/8/layout/hierarchy6"/>
    <dgm:cxn modelId="{C3F2E87A-2EB0-4F2E-B9ED-17126D665675}" type="presParOf" srcId="{05B03746-F74C-4B0E-A5BE-EAF506367CF3}" destId="{462B3780-E6EB-4604-9988-21B4C8428926}" srcOrd="0" destOrd="0" presId="urn:microsoft.com/office/officeart/2005/8/layout/hierarchy6"/>
    <dgm:cxn modelId="{5D09480A-06F4-4BA6-A5BC-8BC444B2C54F}" type="presParOf" srcId="{05B03746-F74C-4B0E-A5BE-EAF506367CF3}" destId="{DEFFB6E2-531F-4DBE-8121-40852088C92D}" srcOrd="1" destOrd="0" presId="urn:microsoft.com/office/officeart/2005/8/layout/hierarchy6"/>
    <dgm:cxn modelId="{F65957FA-C81F-4035-AAF4-8DE461D455BF}" type="presParOf" srcId="{DEFFB6E2-531F-4DBE-8121-40852088C92D}" destId="{878374CD-C037-4D69-BFC7-44A64D5629AE}" srcOrd="0" destOrd="0" presId="urn:microsoft.com/office/officeart/2005/8/layout/hierarchy6"/>
    <dgm:cxn modelId="{788911FB-7FED-4F55-B534-202D2C8DF21E}" type="presParOf" srcId="{DEFFB6E2-531F-4DBE-8121-40852088C92D}" destId="{3EB37C30-9E31-415A-A361-9235315EE8B8}" srcOrd="1" destOrd="0" presId="urn:microsoft.com/office/officeart/2005/8/layout/hierarchy6"/>
    <dgm:cxn modelId="{EE912EB2-30A3-406F-A014-4EC7B5DBABA9}" type="presParOf" srcId="{3EB37C30-9E31-415A-A361-9235315EE8B8}" destId="{D1DC3CC6-698F-45B2-93B8-9F068200FF8B}" srcOrd="0" destOrd="0" presId="urn:microsoft.com/office/officeart/2005/8/layout/hierarchy6"/>
    <dgm:cxn modelId="{D1221AE9-0F35-49AB-A946-CD85479FD143}" type="presParOf" srcId="{3EB37C30-9E31-415A-A361-9235315EE8B8}" destId="{A79E231B-E5C5-45F5-8F28-F3E140B45548}" srcOrd="1" destOrd="0" presId="urn:microsoft.com/office/officeart/2005/8/layout/hierarchy6"/>
    <dgm:cxn modelId="{B3A63047-72A2-40E0-96FE-CD70107C7EFC}" type="presParOf" srcId="{A38DCD8A-A85F-4A93-92D6-54A0E15D2D03}" destId="{2BC9804A-F0E9-44DC-A200-67E729ABA996}" srcOrd="4" destOrd="0" presId="urn:microsoft.com/office/officeart/2005/8/layout/hierarchy6"/>
    <dgm:cxn modelId="{3F550C0B-74F7-400F-989B-0E6BCD73EF51}" type="presParOf" srcId="{A38DCD8A-A85F-4A93-92D6-54A0E15D2D03}" destId="{5BABF9EF-F3F8-4B5D-8D41-64B31108806F}" srcOrd="5" destOrd="0" presId="urn:microsoft.com/office/officeart/2005/8/layout/hierarchy6"/>
    <dgm:cxn modelId="{31748C15-2D1B-4858-9E0D-B0D953F8F5F3}" type="presParOf" srcId="{5BABF9EF-F3F8-4B5D-8D41-64B31108806F}" destId="{F369AD14-0B64-426B-9732-B33105E44616}" srcOrd="0" destOrd="0" presId="urn:microsoft.com/office/officeart/2005/8/layout/hierarchy6"/>
    <dgm:cxn modelId="{31CA3A53-0013-469C-A101-22E17AEC9074}" type="presParOf" srcId="{5BABF9EF-F3F8-4B5D-8D41-64B31108806F}" destId="{4EEF195D-5BD9-4E54-A8BA-33EEFA00BF0A}" srcOrd="1" destOrd="0" presId="urn:microsoft.com/office/officeart/2005/8/layout/hierarchy6"/>
    <dgm:cxn modelId="{09C38A8B-DD1C-45E3-A659-B6ED69F0AE27}" type="presParOf" srcId="{4EEF195D-5BD9-4E54-A8BA-33EEFA00BF0A}" destId="{CD611F71-3C18-4FCF-8E8C-3153093E9452}" srcOrd="0" destOrd="0" presId="urn:microsoft.com/office/officeart/2005/8/layout/hierarchy6"/>
    <dgm:cxn modelId="{7F65CDAA-788F-46E0-9356-A01ADBC4F437}" type="presParOf" srcId="{4EEF195D-5BD9-4E54-A8BA-33EEFA00BF0A}" destId="{88B689D7-60F5-4257-8B12-C53C0C0871A5}" srcOrd="1" destOrd="0" presId="urn:microsoft.com/office/officeart/2005/8/layout/hierarchy6"/>
    <dgm:cxn modelId="{D808A5E7-09F4-470D-A4FC-1EEE28073617}" type="presParOf" srcId="{88B689D7-60F5-4257-8B12-C53C0C0871A5}" destId="{E38AB2DB-BF01-469C-8959-9EC91DBFB92A}" srcOrd="0" destOrd="0" presId="urn:microsoft.com/office/officeart/2005/8/layout/hierarchy6"/>
    <dgm:cxn modelId="{932445B7-862B-45F5-94A0-41D7398A559F}" type="presParOf" srcId="{88B689D7-60F5-4257-8B12-C53C0C0871A5}" destId="{B1859C4F-9684-47AC-AD07-58CF6FAC2F49}" srcOrd="1" destOrd="0" presId="urn:microsoft.com/office/officeart/2005/8/layout/hierarchy6"/>
    <dgm:cxn modelId="{B5F8FE47-48B1-4019-9CC4-D7274E355CE0}" type="presParOf" srcId="{4EEF195D-5BD9-4E54-A8BA-33EEFA00BF0A}" destId="{B216E815-6012-4E4B-83B0-56E4BE2D73A5}" srcOrd="2" destOrd="0" presId="urn:microsoft.com/office/officeart/2005/8/layout/hierarchy6"/>
    <dgm:cxn modelId="{479AC7EF-E118-4A54-AE48-94782A5B4CA7}" type="presParOf" srcId="{4EEF195D-5BD9-4E54-A8BA-33EEFA00BF0A}" destId="{ACA9D547-D438-4F57-818B-F6A3AE31343A}" srcOrd="3" destOrd="0" presId="urn:microsoft.com/office/officeart/2005/8/layout/hierarchy6"/>
    <dgm:cxn modelId="{865B9B40-37AE-4F14-BE0C-F6F5951CED5B}" type="presParOf" srcId="{ACA9D547-D438-4F57-818B-F6A3AE31343A}" destId="{D1FE0C06-6132-49A3-9B74-88D09BDF6816}" srcOrd="0" destOrd="0" presId="urn:microsoft.com/office/officeart/2005/8/layout/hierarchy6"/>
    <dgm:cxn modelId="{E0450C2A-FD4E-4A06-A81B-CD79ADE0043A}" type="presParOf" srcId="{ACA9D547-D438-4F57-818B-F6A3AE31343A}" destId="{19688FF3-4965-4963-A1D5-B6F449B9F5A1}" srcOrd="1" destOrd="0" presId="urn:microsoft.com/office/officeart/2005/8/layout/hierarchy6"/>
    <dgm:cxn modelId="{5F1C7A92-09BA-4792-BB24-D90A141BAAD4}" type="presParOf" srcId="{37D89D2D-01A9-4747-AECA-30ED561D094C}" destId="{87025920-2ABF-4874-ADB7-D3D211FD17D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492190-96AF-4105-8FD2-7D200E3264B9}"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IN"/>
        </a:p>
      </dgm:t>
    </dgm:pt>
    <dgm:pt modelId="{EC9E64F6-AABC-4463-BD6A-84BF09BFC56C}">
      <dgm:prSet phldrT="[Text]" custT="1"/>
      <dgm:spPr/>
      <dgm:t>
        <a:bodyPr/>
        <a:lstStyle/>
        <a:p>
          <a:r>
            <a:rPr lang="en-IN" sz="900" dirty="0">
              <a:latin typeface="Times New Roman" pitchFamily="18" charset="0"/>
              <a:cs typeface="Times New Roman" pitchFamily="18" charset="0"/>
            </a:rPr>
            <a:t>Root </a:t>
          </a:r>
          <a:r>
            <a:rPr lang="en-IN" sz="900" dirty="0">
              <a:latin typeface="+mn-lt"/>
              <a:cs typeface="Times New Roman" pitchFamily="18" charset="0"/>
            </a:rPr>
            <a:t>&lt;html&gt;</a:t>
          </a:r>
        </a:p>
      </dgm:t>
    </dgm:pt>
    <dgm:pt modelId="{B9B2A31B-7855-4194-974A-DFCB34EC8659}" type="parTrans" cxnId="{F2C04321-8391-4653-8AD8-823FC8412145}">
      <dgm:prSet/>
      <dgm:spPr/>
      <dgm:t>
        <a:bodyPr/>
        <a:lstStyle/>
        <a:p>
          <a:endParaRPr lang="en-IN" sz="1200">
            <a:latin typeface="Times New Roman" pitchFamily="18" charset="0"/>
            <a:cs typeface="Times New Roman" pitchFamily="18" charset="0"/>
          </a:endParaRPr>
        </a:p>
      </dgm:t>
    </dgm:pt>
    <dgm:pt modelId="{9A77F85C-8906-43F9-883E-F34FBDDB8D3A}" type="sibTrans" cxnId="{F2C04321-8391-4653-8AD8-823FC8412145}">
      <dgm:prSet/>
      <dgm:spPr/>
      <dgm:t>
        <a:bodyPr/>
        <a:lstStyle/>
        <a:p>
          <a:endParaRPr lang="en-IN" sz="1200">
            <a:latin typeface="Times New Roman" pitchFamily="18" charset="0"/>
            <a:cs typeface="Times New Roman" pitchFamily="18" charset="0"/>
          </a:endParaRPr>
        </a:p>
      </dgm:t>
    </dgm:pt>
    <dgm:pt modelId="{C441D3D8-A70B-42C5-8162-45A6C8AFF852}">
      <dgm:prSet phldrT="[Tex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&lt;head&gt;</a:t>
          </a:r>
        </a:p>
      </dgm:t>
    </dgm:pt>
    <dgm:pt modelId="{C143B1A2-A821-40DE-99E6-71909DD6DA4D}" type="parTrans" cxnId="{8FBA373D-C7B2-4AE4-B01D-8B68A00D97E8}">
      <dgm:prSet/>
      <dgm:spPr/>
      <dgm:t>
        <a:bodyPr/>
        <a:lstStyle/>
        <a:p>
          <a:endParaRPr lang="en-IN" sz="1200">
            <a:latin typeface="Times New Roman" pitchFamily="18" charset="0"/>
            <a:cs typeface="Times New Roman" pitchFamily="18" charset="0"/>
          </a:endParaRPr>
        </a:p>
      </dgm:t>
    </dgm:pt>
    <dgm:pt modelId="{B8CC1242-723B-479A-B5AB-ACD4CAB6C01F}" type="sibTrans" cxnId="{8FBA373D-C7B2-4AE4-B01D-8B68A00D97E8}">
      <dgm:prSet/>
      <dgm:spPr/>
      <dgm:t>
        <a:bodyPr/>
        <a:lstStyle/>
        <a:p>
          <a:endParaRPr lang="en-IN" sz="1200">
            <a:latin typeface="Times New Roman" pitchFamily="18" charset="0"/>
            <a:cs typeface="Times New Roman" pitchFamily="18" charset="0"/>
          </a:endParaRPr>
        </a:p>
      </dgm:t>
    </dgm:pt>
    <dgm:pt modelId="{E28C460F-6359-44B8-AC10-30DA1D38E1B0}">
      <dgm:prSet phldrT="[Tex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&lt;body&gt;</a:t>
          </a:r>
        </a:p>
      </dgm:t>
    </dgm:pt>
    <dgm:pt modelId="{FCE20DEF-CAF5-43B4-9A5C-4FF86DEC778F}" type="parTrans" cxnId="{BDC394CF-AE0C-4610-B86F-BDB3F6719B59}">
      <dgm:prSet/>
      <dgm:spPr/>
      <dgm:t>
        <a:bodyPr/>
        <a:lstStyle/>
        <a:p>
          <a:endParaRPr lang="en-IN" sz="1200">
            <a:latin typeface="Times New Roman" pitchFamily="18" charset="0"/>
            <a:cs typeface="Times New Roman" pitchFamily="18" charset="0"/>
          </a:endParaRPr>
        </a:p>
      </dgm:t>
    </dgm:pt>
    <dgm:pt modelId="{069CBA42-D98E-4B43-AAB5-9753D35F8142}" type="sibTrans" cxnId="{BDC394CF-AE0C-4610-B86F-BDB3F6719B59}">
      <dgm:prSet/>
      <dgm:spPr/>
      <dgm:t>
        <a:bodyPr/>
        <a:lstStyle/>
        <a:p>
          <a:endParaRPr lang="en-IN" sz="1200">
            <a:latin typeface="Times New Roman" pitchFamily="18" charset="0"/>
            <a:cs typeface="Times New Roman" pitchFamily="18" charset="0"/>
          </a:endParaRPr>
        </a:p>
      </dgm:t>
    </dgm:pt>
    <dgm:pt modelId="{9C2523AC-D1DC-414F-B15C-8BDA2E97B512}">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&lt;meta&gt;</a:t>
          </a:r>
        </a:p>
      </dgm:t>
    </dgm:pt>
    <dgm:pt modelId="{0C22A347-E949-4400-8B2F-E72C61445B3C}" type="parTrans" cxnId="{8B3421C0-48C5-45D9-859D-8B370275CC7C}">
      <dgm:prSet/>
      <dgm:spPr/>
      <dgm:t>
        <a:bodyPr/>
        <a:lstStyle/>
        <a:p>
          <a:endParaRPr lang="en-IN" sz="1200">
            <a:latin typeface="Times New Roman" pitchFamily="18" charset="0"/>
            <a:cs typeface="Times New Roman" pitchFamily="18" charset="0"/>
          </a:endParaRPr>
        </a:p>
      </dgm:t>
    </dgm:pt>
    <dgm:pt modelId="{8186E1C5-69DD-472E-8A56-AA9174F1A828}" type="sibTrans" cxnId="{8B3421C0-48C5-45D9-859D-8B370275CC7C}">
      <dgm:prSet/>
      <dgm:spPr/>
      <dgm:t>
        <a:bodyPr/>
        <a:lstStyle/>
        <a:p>
          <a:endParaRPr lang="en-IN" sz="1200">
            <a:latin typeface="Times New Roman" pitchFamily="18" charset="0"/>
            <a:cs typeface="Times New Roman" pitchFamily="18" charset="0"/>
          </a:endParaRPr>
        </a:p>
      </dgm:t>
    </dgm:pt>
    <dgm:pt modelId="{5E9B5D05-748A-489B-80A1-33E0AAD911E7}">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&lt;title&gt;</a:t>
          </a:r>
        </a:p>
      </dgm:t>
    </dgm:pt>
    <dgm:pt modelId="{7B081727-597E-44AF-90FA-1BA492E4DB77}" type="parTrans" cxnId="{502D8C8A-4413-4D27-ADE8-4E78EEF71762}">
      <dgm:prSet/>
      <dgm:spPr/>
      <dgm:t>
        <a:bodyPr/>
        <a:lstStyle/>
        <a:p>
          <a:endParaRPr lang="en-IN" sz="1200">
            <a:latin typeface="Times New Roman" pitchFamily="18" charset="0"/>
            <a:cs typeface="Times New Roman" pitchFamily="18" charset="0"/>
          </a:endParaRPr>
        </a:p>
      </dgm:t>
    </dgm:pt>
    <dgm:pt modelId="{98CD33C5-FA19-4CE6-8EE0-59947EAD8672}" type="sibTrans" cxnId="{502D8C8A-4413-4D27-ADE8-4E78EEF71762}">
      <dgm:prSet/>
      <dgm:spPr/>
      <dgm:t>
        <a:bodyPr/>
        <a:lstStyle/>
        <a:p>
          <a:endParaRPr lang="en-IN" sz="1200">
            <a:latin typeface="Times New Roman" pitchFamily="18" charset="0"/>
            <a:cs typeface="Times New Roman" pitchFamily="18" charset="0"/>
          </a:endParaRPr>
        </a:p>
      </dgm:t>
    </dgm:pt>
    <dgm:pt modelId="{920F7FD8-0FE3-4604-A2AE-1AAF5A92141B}">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&lt;h1&gt;</a:t>
          </a:r>
        </a:p>
      </dgm:t>
    </dgm:pt>
    <dgm:pt modelId="{9F609539-09C0-4304-B855-250DE80B13EC}" type="parTrans" cxnId="{302CD71D-E546-475E-804D-AD1F3B7E7869}">
      <dgm:prSet/>
      <dgm:spPr/>
      <dgm:t>
        <a:bodyPr/>
        <a:lstStyle/>
        <a:p>
          <a:endParaRPr lang="en-IN" sz="1200">
            <a:latin typeface="Times New Roman" pitchFamily="18" charset="0"/>
            <a:cs typeface="Times New Roman" pitchFamily="18" charset="0"/>
          </a:endParaRPr>
        </a:p>
      </dgm:t>
    </dgm:pt>
    <dgm:pt modelId="{E0BA4E68-D72F-4DE6-B0EF-CB17C1FB7799}" type="sibTrans" cxnId="{302CD71D-E546-475E-804D-AD1F3B7E7869}">
      <dgm:prSet/>
      <dgm:spPr/>
      <dgm:t>
        <a:bodyPr/>
        <a:lstStyle/>
        <a:p>
          <a:endParaRPr lang="en-IN" sz="1200">
            <a:latin typeface="Times New Roman" pitchFamily="18" charset="0"/>
            <a:cs typeface="Times New Roman" pitchFamily="18" charset="0"/>
          </a:endParaRPr>
        </a:p>
      </dgm:t>
    </dgm:pt>
    <dgm:pt modelId="{C84948C4-8933-4298-BA8D-01156893E004}">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a:t>
          </a:r>
          <a:r>
            <a:rPr lang="en-IN" sz="900" dirty="0" err="1">
              <a:latin typeface="+mn-lt"/>
              <a:cs typeface="Times New Roman" pitchFamily="18" charset="0"/>
            </a:rPr>
            <a:t>br</a:t>
          </a:r>
          <a:r>
            <a:rPr lang="en-IN" sz="900" dirty="0">
              <a:latin typeface="+mn-lt"/>
              <a:cs typeface="Times New Roman" pitchFamily="18" charset="0"/>
            </a:rPr>
            <a:t>&gt;</a:t>
          </a:r>
        </a:p>
      </dgm:t>
    </dgm:pt>
    <dgm:pt modelId="{861C022D-9909-4CBA-B8A3-C248455C1C72}" type="parTrans" cxnId="{5DB47C8B-B3E1-47ED-B1D8-75170D60DB9A}">
      <dgm:prSet/>
      <dgm:spPr/>
      <dgm:t>
        <a:bodyPr/>
        <a:lstStyle/>
        <a:p>
          <a:endParaRPr lang="en-IN" sz="1200">
            <a:latin typeface="Times New Roman" pitchFamily="18" charset="0"/>
            <a:cs typeface="Times New Roman" pitchFamily="18" charset="0"/>
          </a:endParaRPr>
        </a:p>
      </dgm:t>
    </dgm:pt>
    <dgm:pt modelId="{90A51060-17D6-4F6B-ACD7-394FC15DD84C}" type="sibTrans" cxnId="{5DB47C8B-B3E1-47ED-B1D8-75170D60DB9A}">
      <dgm:prSet/>
      <dgm:spPr/>
      <dgm:t>
        <a:bodyPr/>
        <a:lstStyle/>
        <a:p>
          <a:endParaRPr lang="en-IN" sz="1200">
            <a:latin typeface="Times New Roman" pitchFamily="18" charset="0"/>
            <a:cs typeface="Times New Roman" pitchFamily="18" charset="0"/>
          </a:endParaRPr>
        </a:p>
      </dgm:t>
    </dgm:pt>
    <dgm:pt modelId="{2362BA6F-3A03-477E-91CC-4659DA08AEBD}">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&lt;p&gt;</a:t>
          </a:r>
        </a:p>
      </dgm:t>
    </dgm:pt>
    <dgm:pt modelId="{299BA78D-3ECD-4C2D-8064-4CBC58167CEF}" type="parTrans" cxnId="{3095BC29-B102-400D-B05A-E648FA79FCB3}">
      <dgm:prSet/>
      <dgm:spPr/>
      <dgm:t>
        <a:bodyPr/>
        <a:lstStyle/>
        <a:p>
          <a:endParaRPr lang="en-IN" sz="1200">
            <a:latin typeface="Times New Roman" pitchFamily="18" charset="0"/>
            <a:cs typeface="Times New Roman" pitchFamily="18" charset="0"/>
          </a:endParaRPr>
        </a:p>
      </dgm:t>
    </dgm:pt>
    <dgm:pt modelId="{C2D6A1FC-39FD-4237-8D91-F64D2EAEA018}" type="sibTrans" cxnId="{3095BC29-B102-400D-B05A-E648FA79FCB3}">
      <dgm:prSet/>
      <dgm:spPr/>
      <dgm:t>
        <a:bodyPr/>
        <a:lstStyle/>
        <a:p>
          <a:endParaRPr lang="en-IN" sz="1200">
            <a:latin typeface="Times New Roman" pitchFamily="18" charset="0"/>
            <a:cs typeface="Times New Roman" pitchFamily="18" charset="0"/>
          </a:endParaRPr>
        </a:p>
      </dgm:t>
    </dgm:pt>
    <dgm:pt modelId="{3276E698-5067-45A9-9122-3E2B77D00DA4}">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a:t>
          </a:r>
          <a:r>
            <a:rPr lang="en-IN" sz="900" dirty="0" err="1">
              <a:latin typeface="+mn-lt"/>
              <a:cs typeface="Times New Roman" pitchFamily="18" charset="0"/>
            </a:rPr>
            <a:t>ul</a:t>
          </a:r>
          <a:r>
            <a:rPr lang="en-IN" sz="900" dirty="0">
              <a:latin typeface="+mn-lt"/>
              <a:cs typeface="Times New Roman" pitchFamily="18" charset="0"/>
            </a:rPr>
            <a:t>&gt;</a:t>
          </a:r>
        </a:p>
      </dgm:t>
    </dgm:pt>
    <dgm:pt modelId="{C38A8FF7-0028-4C26-BE1C-FE7EDEB978D7}" type="parTrans" cxnId="{BECE4469-E9B8-4B9D-81EB-640754F89EB7}">
      <dgm:prSet/>
      <dgm:spPr/>
      <dgm:t>
        <a:bodyPr/>
        <a:lstStyle/>
        <a:p>
          <a:endParaRPr lang="en-IN" sz="1200">
            <a:latin typeface="Times New Roman" pitchFamily="18" charset="0"/>
            <a:cs typeface="Times New Roman" pitchFamily="18" charset="0"/>
          </a:endParaRPr>
        </a:p>
      </dgm:t>
    </dgm:pt>
    <dgm:pt modelId="{9408F947-100C-4DB2-B2EC-225E7D7F859C}" type="sibTrans" cxnId="{BECE4469-E9B8-4B9D-81EB-640754F89EB7}">
      <dgm:prSet/>
      <dgm:spPr/>
      <dgm:t>
        <a:bodyPr/>
        <a:lstStyle/>
        <a:p>
          <a:endParaRPr lang="en-IN" sz="1200">
            <a:latin typeface="Times New Roman" pitchFamily="18" charset="0"/>
            <a:cs typeface="Times New Roman" pitchFamily="18" charset="0"/>
          </a:endParaRPr>
        </a:p>
      </dgm:t>
    </dgm:pt>
    <dgm:pt modelId="{CDE4D52E-1C50-4A4E-84C4-EC2AC7809686}">
      <dgm:prSet custT="1"/>
      <dgm:spPr/>
      <dgm:t>
        <a:bodyPr/>
        <a:lstStyle/>
        <a:p>
          <a:r>
            <a:rPr lang="en-IN" sz="1050" dirty="0">
              <a:latin typeface="Times New Roman" pitchFamily="18" charset="0"/>
              <a:cs typeface="Times New Roman" pitchFamily="18" charset="0"/>
            </a:rPr>
            <a:t>Element </a:t>
          </a:r>
          <a:r>
            <a:rPr lang="en-IN" sz="1050" dirty="0">
              <a:latin typeface="+mn-lt"/>
              <a:cs typeface="Times New Roman" pitchFamily="18" charset="0"/>
            </a:rPr>
            <a:t>&lt;li&gt;</a:t>
          </a:r>
        </a:p>
      </dgm:t>
    </dgm:pt>
    <dgm:pt modelId="{A958F3D6-FF4F-4D74-B1E1-44DF3A763ABA}" type="parTrans" cxnId="{2E9462FB-D115-4774-99C2-837E3DBFD213}">
      <dgm:prSet/>
      <dgm:spPr/>
      <dgm:t>
        <a:bodyPr/>
        <a:lstStyle/>
        <a:p>
          <a:endParaRPr lang="en-IN" sz="1200">
            <a:latin typeface="Times New Roman" pitchFamily="18" charset="0"/>
            <a:cs typeface="Times New Roman" pitchFamily="18" charset="0"/>
          </a:endParaRPr>
        </a:p>
      </dgm:t>
    </dgm:pt>
    <dgm:pt modelId="{1C42DDC1-5CBB-4A87-9343-F45C861D1CD5}" type="sibTrans" cxnId="{2E9462FB-D115-4774-99C2-837E3DBFD213}">
      <dgm:prSet/>
      <dgm:spPr/>
      <dgm:t>
        <a:bodyPr/>
        <a:lstStyle/>
        <a:p>
          <a:endParaRPr lang="en-IN" sz="1200">
            <a:latin typeface="Times New Roman" pitchFamily="18" charset="0"/>
            <a:cs typeface="Times New Roman" pitchFamily="18" charset="0"/>
          </a:endParaRPr>
        </a:p>
      </dgm:t>
    </dgm:pt>
    <dgm:pt modelId="{19E20457-685F-4E2C-8701-DC4DFBE6D945}">
      <dgm:prSet custT="1"/>
      <dgm:spPr/>
      <dgm:t>
        <a:bodyPr/>
        <a:lstStyle/>
        <a:p>
          <a:r>
            <a:rPr lang="en-IN" sz="1100" dirty="0">
              <a:latin typeface="Times New Roman" pitchFamily="18" charset="0"/>
              <a:cs typeface="Times New Roman" pitchFamily="18" charset="0"/>
            </a:rPr>
            <a:t>Element </a:t>
          </a:r>
          <a:r>
            <a:rPr lang="en-IN" sz="1100" dirty="0">
              <a:latin typeface="+mn-lt"/>
              <a:cs typeface="Times New Roman" pitchFamily="18" charset="0"/>
            </a:rPr>
            <a:t>&lt;a&gt;</a:t>
          </a:r>
        </a:p>
      </dgm:t>
    </dgm:pt>
    <dgm:pt modelId="{65C888A7-DFAB-4717-85C3-AD52107E143B}" type="parTrans" cxnId="{057923BA-4E68-4B82-9195-924B8125754E}">
      <dgm:prSet/>
      <dgm:spPr/>
      <dgm:t>
        <a:bodyPr/>
        <a:lstStyle/>
        <a:p>
          <a:endParaRPr lang="en-IN" sz="1200">
            <a:latin typeface="Times New Roman" pitchFamily="18" charset="0"/>
            <a:cs typeface="Times New Roman" pitchFamily="18" charset="0"/>
          </a:endParaRPr>
        </a:p>
      </dgm:t>
    </dgm:pt>
    <dgm:pt modelId="{E932048D-E9E4-4DF1-BD9E-CD6E4F65991D}" type="sibTrans" cxnId="{057923BA-4E68-4B82-9195-924B8125754E}">
      <dgm:prSet/>
      <dgm:spPr/>
      <dgm:t>
        <a:bodyPr/>
        <a:lstStyle/>
        <a:p>
          <a:endParaRPr lang="en-IN" sz="1200">
            <a:latin typeface="Times New Roman" pitchFamily="18" charset="0"/>
            <a:cs typeface="Times New Roman" pitchFamily="18" charset="0"/>
          </a:endParaRPr>
        </a:p>
      </dgm:t>
    </dgm:pt>
    <dgm:pt modelId="{F2F39D5F-D16B-470B-88BD-9FBA184BB425}">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“Tree”</a:t>
          </a:r>
        </a:p>
      </dgm:t>
    </dgm:pt>
    <dgm:pt modelId="{A97B6112-BD13-465B-8CE3-4F6508A90E97}" type="parTrans" cxnId="{8B2FF454-F0F0-4EB9-AF88-940ED40E2D1C}">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2C7AFDD0-ED50-46AE-84F9-05F71DE56B49}" type="sibTrans" cxnId="{8B2FF454-F0F0-4EB9-AF88-940ED40E2D1C}">
      <dgm:prSet/>
      <dgm:spPr/>
      <dgm:t>
        <a:bodyPr/>
        <a:lstStyle/>
        <a:p>
          <a:endParaRPr lang="en-IN" sz="1200">
            <a:latin typeface="Times New Roman" pitchFamily="18" charset="0"/>
            <a:cs typeface="Times New Roman" pitchFamily="18" charset="0"/>
          </a:endParaRPr>
        </a:p>
      </dgm:t>
    </dgm:pt>
    <dgm:pt modelId="{2943E7AC-5FD9-404C-96BA-2F02AE345B1C}">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“Intro”</a:t>
          </a:r>
        </a:p>
      </dgm:t>
    </dgm:pt>
    <dgm:pt modelId="{2516E932-FB06-45D3-BBF4-5483436E3137}" type="parTrans" cxnId="{8A318631-832A-4475-891A-CD8A3506463F}">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80CBE927-8AB7-4235-98B1-B12C5BD3F7F5}" type="sibTrans" cxnId="{8A318631-832A-4475-891A-CD8A3506463F}">
      <dgm:prSet/>
      <dgm:spPr/>
      <dgm:t>
        <a:bodyPr/>
        <a:lstStyle/>
        <a:p>
          <a:endParaRPr lang="en-IN" sz="1200">
            <a:latin typeface="Times New Roman" pitchFamily="18" charset="0"/>
            <a:cs typeface="Times New Roman" pitchFamily="18" charset="0"/>
          </a:endParaRPr>
        </a:p>
      </dgm:t>
    </dgm:pt>
    <dgm:pt modelId="{294CBCC3-8A63-4DDA-821B-F121D4EDE4FD}">
      <dgm:prSet custT="1"/>
      <dgm:spPr/>
      <dgm:t>
        <a:bodyPr/>
        <a:lstStyle/>
        <a:p>
          <a:r>
            <a:rPr lang="en-IN" sz="900" dirty="0">
              <a:latin typeface="+mn-lt"/>
              <a:cs typeface="Times New Roman" pitchFamily="18" charset="0"/>
            </a:rPr>
            <a:t>&lt;- -     - -&gt;</a:t>
          </a:r>
        </a:p>
      </dgm:t>
    </dgm:pt>
    <dgm:pt modelId="{25F24323-CCB5-472C-AA43-F3F2136BC551}" type="parTrans" cxnId="{D6D6C6B0-D0EC-4945-BBC3-66393872B3FF}">
      <dgm:prSet/>
      <dgm:spPr/>
      <dgm:t>
        <a:bodyPr/>
        <a:lstStyle/>
        <a:p>
          <a:endParaRPr lang="en-IN" sz="1200">
            <a:latin typeface="Times New Roman" pitchFamily="18" charset="0"/>
            <a:cs typeface="Times New Roman" pitchFamily="18" charset="0"/>
          </a:endParaRPr>
        </a:p>
      </dgm:t>
    </dgm:pt>
    <dgm:pt modelId="{427FC9BF-5405-456C-A365-3F3393FC14C9}" type="sibTrans" cxnId="{D6D6C6B0-D0EC-4945-BBC3-66393872B3FF}">
      <dgm:prSet/>
      <dgm:spPr/>
      <dgm:t>
        <a:bodyPr/>
        <a:lstStyle/>
        <a:p>
          <a:endParaRPr lang="en-IN" sz="1200">
            <a:latin typeface="Times New Roman" pitchFamily="18" charset="0"/>
            <a:cs typeface="Times New Roman" pitchFamily="18" charset="0"/>
          </a:endParaRPr>
        </a:p>
      </dgm:t>
    </dgm:pt>
    <dgm:pt modelId="{C8AC571F-7266-4381-8DB7-56037E54F2F8}">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“Hello”</a:t>
          </a:r>
        </a:p>
      </dgm:t>
    </dgm:pt>
    <dgm:pt modelId="{52D035E2-E86C-4CF8-AFC6-C08F1A23F45C}" type="parTrans" cxnId="{DB63BA4E-0A38-421F-B6D3-8292D2C31272}">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5E04E205-CE12-42D9-85DF-12E617330992}" type="sibTrans" cxnId="{DB63BA4E-0A38-421F-B6D3-8292D2C31272}">
      <dgm:prSet/>
      <dgm:spPr/>
      <dgm:t>
        <a:bodyPr/>
        <a:lstStyle/>
        <a:p>
          <a:endParaRPr lang="en-IN" sz="1200">
            <a:latin typeface="Times New Roman" pitchFamily="18" charset="0"/>
            <a:cs typeface="Times New Roman" pitchFamily="18" charset="0"/>
          </a:endParaRPr>
        </a:p>
      </dgm:t>
    </dgm:pt>
    <dgm:pt modelId="{0C25FCC5-41E1-4AA9-A3BB-1A2BB4CB3769}">
      <dgm:prSet custT="1"/>
      <dgm:spPr/>
      <dgm:t>
        <a:bodyPr/>
        <a:lstStyle/>
        <a:p>
          <a:r>
            <a:rPr lang="en-IN" sz="1050" dirty="0">
              <a:latin typeface="Times New Roman" pitchFamily="18" charset="0"/>
              <a:cs typeface="Times New Roman" pitchFamily="18" charset="0"/>
            </a:rPr>
            <a:t>Element </a:t>
          </a:r>
          <a:r>
            <a:rPr lang="en-IN" sz="1050" dirty="0">
              <a:latin typeface="+mn-lt"/>
              <a:cs typeface="Times New Roman" pitchFamily="18" charset="0"/>
            </a:rPr>
            <a:t>&lt;span&gt;</a:t>
          </a:r>
          <a:endParaRPr lang="en-IN" sz="900" dirty="0">
            <a:latin typeface="+mn-lt"/>
            <a:cs typeface="Times New Roman" pitchFamily="18" charset="0"/>
          </a:endParaRPr>
        </a:p>
      </dgm:t>
    </dgm:pt>
    <dgm:pt modelId="{A94EB27F-B83A-4BE0-AF16-F98F6BCB2AE6}" type="parTrans" cxnId="{BCAF3610-CECF-4D7C-8885-9D05102FE1EB}">
      <dgm:prSet/>
      <dgm:spPr/>
      <dgm:t>
        <a:bodyPr/>
        <a:lstStyle/>
        <a:p>
          <a:endParaRPr lang="en-IN" sz="1200">
            <a:latin typeface="Times New Roman" pitchFamily="18" charset="0"/>
            <a:cs typeface="Times New Roman" pitchFamily="18" charset="0"/>
          </a:endParaRPr>
        </a:p>
      </dgm:t>
    </dgm:pt>
    <dgm:pt modelId="{AC052D8B-B3E4-437A-A9AE-5C90C6B71079}" type="sibTrans" cxnId="{BCAF3610-CECF-4D7C-8885-9D05102FE1EB}">
      <dgm:prSet/>
      <dgm:spPr/>
      <dgm:t>
        <a:bodyPr/>
        <a:lstStyle/>
        <a:p>
          <a:endParaRPr lang="en-IN" sz="1200">
            <a:latin typeface="Times New Roman" pitchFamily="18" charset="0"/>
            <a:cs typeface="Times New Roman" pitchFamily="18" charset="0"/>
          </a:endParaRPr>
        </a:p>
      </dgm:t>
    </dgm:pt>
    <dgm:pt modelId="{8B1C7993-4985-40BF-9B29-335D25540C99}">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“Shows”</a:t>
          </a:r>
        </a:p>
      </dgm:t>
    </dgm:pt>
    <dgm:pt modelId="{8F216C6A-5805-4198-B3F3-4FF04265EFAA}" type="parTrans" cxnId="{71F11F53-F6F0-492A-ACD3-A257390B7420}">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717C95E8-5AB4-4C42-98AE-7ED02F952172}" type="sibTrans" cxnId="{71F11F53-F6F0-492A-ACD3-A257390B7420}">
      <dgm:prSet/>
      <dgm:spPr/>
      <dgm:t>
        <a:bodyPr/>
        <a:lstStyle/>
        <a:p>
          <a:endParaRPr lang="en-IN" sz="1200">
            <a:latin typeface="Times New Roman" pitchFamily="18" charset="0"/>
            <a:cs typeface="Times New Roman" pitchFamily="18" charset="0"/>
          </a:endParaRPr>
        </a:p>
      </dgm:t>
    </dgm:pt>
    <dgm:pt modelId="{88E18A56-1D91-4204-8AE3-8E41ECC6A012}">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“Geeky”</a:t>
          </a:r>
        </a:p>
      </dgm:t>
    </dgm:pt>
    <dgm:pt modelId="{983ADF9E-6781-4597-96A9-0FF34029ABA4}" type="parTrans" cxnId="{3582CD9F-56B0-4028-9084-79A2AD9CD993}">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05F86F22-650A-4DB4-AE99-05929E3D171F}" type="sibTrans" cxnId="{3582CD9F-56B0-4028-9084-79A2AD9CD993}">
      <dgm:prSet/>
      <dgm:spPr/>
      <dgm:t>
        <a:bodyPr/>
        <a:lstStyle/>
        <a:p>
          <a:endParaRPr lang="en-IN" sz="1200">
            <a:latin typeface="Times New Roman" pitchFamily="18" charset="0"/>
            <a:cs typeface="Times New Roman" pitchFamily="18" charset="0"/>
          </a:endParaRPr>
        </a:p>
      </dgm:t>
    </dgm:pt>
    <dgm:pt modelId="{B587B1CC-5886-49EF-93BD-C5B389421DD1}">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“Click Me”</a:t>
          </a:r>
        </a:p>
      </dgm:t>
    </dgm:pt>
    <dgm:pt modelId="{1DF4FA26-B1EC-4191-A173-1E472E4128E3}" type="parTrans" cxnId="{F4D58835-FB0F-4713-ABA7-A9EEC07B57A6}">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59AB54B9-49CC-462E-A901-91E3A1DDF1B9}" type="sibTrans" cxnId="{F4D58835-FB0F-4713-ABA7-A9EEC07B57A6}">
      <dgm:prSet/>
      <dgm:spPr/>
      <dgm:t>
        <a:bodyPr/>
        <a:lstStyle/>
        <a:p>
          <a:endParaRPr lang="en-IN" sz="1200">
            <a:latin typeface="Times New Roman" pitchFamily="18" charset="0"/>
            <a:cs typeface="Times New Roman" pitchFamily="18" charset="0"/>
          </a:endParaRPr>
        </a:p>
      </dgm:t>
    </dgm:pt>
    <dgm:pt modelId="{6D06F443-DF22-438E-B47B-5526799DA9AC}">
      <dgm:prSet/>
      <dgm:spPr/>
      <dgm:t>
        <a:bodyPr/>
        <a:lstStyle/>
        <a:p>
          <a:r>
            <a:rPr lang="en-IN" dirty="0">
              <a:latin typeface="Times New Roman" pitchFamily="18" charset="0"/>
              <a:cs typeface="Times New Roman" pitchFamily="18" charset="0"/>
            </a:rPr>
            <a:t>Document</a:t>
          </a:r>
        </a:p>
      </dgm:t>
    </dgm:pt>
    <dgm:pt modelId="{FD9670B9-FCA0-45D9-97A3-133A3224E40A}" type="parTrans" cxnId="{8FE5EC69-8745-49AB-9F02-4BD9F5B50E0A}">
      <dgm:prSet/>
      <dgm:spPr/>
      <dgm:t>
        <a:bodyPr/>
        <a:lstStyle/>
        <a:p>
          <a:endParaRPr lang="en-IN"/>
        </a:p>
      </dgm:t>
    </dgm:pt>
    <dgm:pt modelId="{F4ACE64F-A512-4E6C-920D-0D75E1D11025}" type="sibTrans" cxnId="{8FE5EC69-8745-49AB-9F02-4BD9F5B50E0A}">
      <dgm:prSet/>
      <dgm:spPr/>
      <dgm:t>
        <a:bodyPr/>
        <a:lstStyle/>
        <a:p>
          <a:endParaRPr lang="en-IN"/>
        </a:p>
      </dgm:t>
    </dgm:pt>
    <dgm:pt modelId="{8B9FA871-39D1-44D6-B89D-ECE3EC0E2495}" type="pres">
      <dgm:prSet presAssocID="{BD492190-96AF-4105-8FD2-7D200E3264B9}" presName="hierChild1" presStyleCnt="0">
        <dgm:presLayoutVars>
          <dgm:orgChart val="1"/>
          <dgm:chPref val="1"/>
          <dgm:dir/>
          <dgm:animOne val="branch"/>
          <dgm:animLvl val="lvl"/>
          <dgm:resizeHandles/>
        </dgm:presLayoutVars>
      </dgm:prSet>
      <dgm:spPr/>
    </dgm:pt>
    <dgm:pt modelId="{37824AB5-2ECD-4D17-A504-CA397FB6F752}" type="pres">
      <dgm:prSet presAssocID="{6D06F443-DF22-438E-B47B-5526799DA9AC}" presName="hierRoot1" presStyleCnt="0">
        <dgm:presLayoutVars>
          <dgm:hierBranch val="init"/>
        </dgm:presLayoutVars>
      </dgm:prSet>
      <dgm:spPr/>
    </dgm:pt>
    <dgm:pt modelId="{14A1E251-F78D-41EA-BEDC-50531AB8F1DE}" type="pres">
      <dgm:prSet presAssocID="{6D06F443-DF22-438E-B47B-5526799DA9AC}" presName="rootComposite1" presStyleCnt="0"/>
      <dgm:spPr/>
    </dgm:pt>
    <dgm:pt modelId="{A4B02959-D005-434B-AD50-6B812D04195F}" type="pres">
      <dgm:prSet presAssocID="{6D06F443-DF22-438E-B47B-5526799DA9AC}" presName="rootText1" presStyleLbl="node0" presStyleIdx="0" presStyleCnt="1">
        <dgm:presLayoutVars>
          <dgm:chPref val="3"/>
        </dgm:presLayoutVars>
      </dgm:prSet>
      <dgm:spPr/>
    </dgm:pt>
    <dgm:pt modelId="{889CE21A-8431-40A6-94B7-65F9B321548B}" type="pres">
      <dgm:prSet presAssocID="{6D06F443-DF22-438E-B47B-5526799DA9AC}" presName="rootConnector1" presStyleLbl="node1" presStyleIdx="0" presStyleCnt="0"/>
      <dgm:spPr/>
    </dgm:pt>
    <dgm:pt modelId="{E0ECBAAB-B7EB-40DF-B8F5-EDE2595A3A25}" type="pres">
      <dgm:prSet presAssocID="{6D06F443-DF22-438E-B47B-5526799DA9AC}" presName="hierChild2" presStyleCnt="0"/>
      <dgm:spPr/>
    </dgm:pt>
    <dgm:pt modelId="{7E19E3A9-AE3F-4E72-8D00-670CDCA20F6B}" type="pres">
      <dgm:prSet presAssocID="{B9B2A31B-7855-4194-974A-DFCB34EC8659}" presName="Name37" presStyleLbl="parChTrans1D2" presStyleIdx="0" presStyleCnt="1"/>
      <dgm:spPr/>
    </dgm:pt>
    <dgm:pt modelId="{3A7C3F8B-899C-4122-8B7C-254FFC7C0A14}" type="pres">
      <dgm:prSet presAssocID="{EC9E64F6-AABC-4463-BD6A-84BF09BFC56C}" presName="hierRoot2" presStyleCnt="0">
        <dgm:presLayoutVars>
          <dgm:hierBranch val="init"/>
        </dgm:presLayoutVars>
      </dgm:prSet>
      <dgm:spPr/>
    </dgm:pt>
    <dgm:pt modelId="{D2B9275B-8DFF-43A9-95CD-05B1E5FE6B7A}" type="pres">
      <dgm:prSet presAssocID="{EC9E64F6-AABC-4463-BD6A-84BF09BFC56C}" presName="rootComposite" presStyleCnt="0"/>
      <dgm:spPr/>
    </dgm:pt>
    <dgm:pt modelId="{FB4F6DC5-4569-4636-8D27-0EE7971DCC98}" type="pres">
      <dgm:prSet presAssocID="{EC9E64F6-AABC-4463-BD6A-84BF09BFC56C}" presName="rootText" presStyleLbl="node2" presStyleIdx="0" presStyleCnt="1">
        <dgm:presLayoutVars>
          <dgm:chPref val="3"/>
        </dgm:presLayoutVars>
      </dgm:prSet>
      <dgm:spPr/>
    </dgm:pt>
    <dgm:pt modelId="{9E081973-66F7-40CE-A48A-31929A7323A3}" type="pres">
      <dgm:prSet presAssocID="{EC9E64F6-AABC-4463-BD6A-84BF09BFC56C}" presName="rootConnector" presStyleLbl="node2" presStyleIdx="0" presStyleCnt="1"/>
      <dgm:spPr/>
    </dgm:pt>
    <dgm:pt modelId="{D2940BC2-1CD7-48ED-933A-DC7E9D582AED}" type="pres">
      <dgm:prSet presAssocID="{EC9E64F6-AABC-4463-BD6A-84BF09BFC56C}" presName="hierChild4" presStyleCnt="0"/>
      <dgm:spPr/>
    </dgm:pt>
    <dgm:pt modelId="{42550B91-598F-4ABC-8321-09D7B0B3A0CA}" type="pres">
      <dgm:prSet presAssocID="{C143B1A2-A821-40DE-99E6-71909DD6DA4D}" presName="Name37" presStyleLbl="parChTrans1D3" presStyleIdx="0" presStyleCnt="2"/>
      <dgm:spPr/>
    </dgm:pt>
    <dgm:pt modelId="{27DD7BF7-BD3C-4DBA-8EC6-7C33695D275B}" type="pres">
      <dgm:prSet presAssocID="{C441D3D8-A70B-42C5-8162-45A6C8AFF852}" presName="hierRoot2" presStyleCnt="0">
        <dgm:presLayoutVars>
          <dgm:hierBranch val="init"/>
        </dgm:presLayoutVars>
      </dgm:prSet>
      <dgm:spPr/>
    </dgm:pt>
    <dgm:pt modelId="{1C41F9DC-7530-4B13-8239-849AB3B503E6}" type="pres">
      <dgm:prSet presAssocID="{C441D3D8-A70B-42C5-8162-45A6C8AFF852}" presName="rootComposite" presStyleCnt="0"/>
      <dgm:spPr/>
    </dgm:pt>
    <dgm:pt modelId="{C47780BD-4066-4624-8E25-AA50DF7AFF6E}" type="pres">
      <dgm:prSet presAssocID="{C441D3D8-A70B-42C5-8162-45A6C8AFF852}" presName="rootText" presStyleLbl="node3" presStyleIdx="0" presStyleCnt="2">
        <dgm:presLayoutVars>
          <dgm:chPref val="3"/>
        </dgm:presLayoutVars>
      </dgm:prSet>
      <dgm:spPr/>
    </dgm:pt>
    <dgm:pt modelId="{66DB4795-F546-4447-AA92-7555AB1D2D66}" type="pres">
      <dgm:prSet presAssocID="{C441D3D8-A70B-42C5-8162-45A6C8AFF852}" presName="rootConnector" presStyleLbl="node3" presStyleIdx="0" presStyleCnt="2"/>
      <dgm:spPr/>
    </dgm:pt>
    <dgm:pt modelId="{3605948A-D069-4EFE-9DDD-BD125C4331FD}" type="pres">
      <dgm:prSet presAssocID="{C441D3D8-A70B-42C5-8162-45A6C8AFF852}" presName="hierChild4" presStyleCnt="0"/>
      <dgm:spPr/>
    </dgm:pt>
    <dgm:pt modelId="{E5B75AC6-41AE-4196-B5E4-5841416E9D21}" type="pres">
      <dgm:prSet presAssocID="{0C22A347-E949-4400-8B2F-E72C61445B3C}" presName="Name37" presStyleLbl="parChTrans1D4" presStyleIdx="0" presStyleCnt="16"/>
      <dgm:spPr/>
    </dgm:pt>
    <dgm:pt modelId="{5C9632A9-0485-471D-9770-B9DD15927809}" type="pres">
      <dgm:prSet presAssocID="{9C2523AC-D1DC-414F-B15C-8BDA2E97B512}" presName="hierRoot2" presStyleCnt="0">
        <dgm:presLayoutVars>
          <dgm:hierBranch val="init"/>
        </dgm:presLayoutVars>
      </dgm:prSet>
      <dgm:spPr/>
    </dgm:pt>
    <dgm:pt modelId="{63599A7E-3DA4-4B1F-AE0A-27E29645493E}" type="pres">
      <dgm:prSet presAssocID="{9C2523AC-D1DC-414F-B15C-8BDA2E97B512}" presName="rootComposite" presStyleCnt="0"/>
      <dgm:spPr/>
    </dgm:pt>
    <dgm:pt modelId="{D03DCE97-FAB1-4322-9CA7-819482107383}" type="pres">
      <dgm:prSet presAssocID="{9C2523AC-D1DC-414F-B15C-8BDA2E97B512}" presName="rootText" presStyleLbl="node4" presStyleIdx="0" presStyleCnt="16">
        <dgm:presLayoutVars>
          <dgm:chPref val="3"/>
        </dgm:presLayoutVars>
      </dgm:prSet>
      <dgm:spPr/>
    </dgm:pt>
    <dgm:pt modelId="{23552D41-325B-4E00-A695-75088E23D7F7}" type="pres">
      <dgm:prSet presAssocID="{9C2523AC-D1DC-414F-B15C-8BDA2E97B512}" presName="rootConnector" presStyleLbl="node4" presStyleIdx="0" presStyleCnt="16"/>
      <dgm:spPr/>
    </dgm:pt>
    <dgm:pt modelId="{8762E9CC-E1E7-4AD9-AB86-E7608496E5FF}" type="pres">
      <dgm:prSet presAssocID="{9C2523AC-D1DC-414F-B15C-8BDA2E97B512}" presName="hierChild4" presStyleCnt="0"/>
      <dgm:spPr/>
    </dgm:pt>
    <dgm:pt modelId="{AB6AFBCD-50CA-4109-A16C-F93F49966EBE}" type="pres">
      <dgm:prSet presAssocID="{9C2523AC-D1DC-414F-B15C-8BDA2E97B512}" presName="hierChild5" presStyleCnt="0"/>
      <dgm:spPr/>
    </dgm:pt>
    <dgm:pt modelId="{0BEEC06D-C336-44F1-8489-073261BECD67}" type="pres">
      <dgm:prSet presAssocID="{7B081727-597E-44AF-90FA-1BA492E4DB77}" presName="Name37" presStyleLbl="parChTrans1D4" presStyleIdx="1" presStyleCnt="16"/>
      <dgm:spPr/>
    </dgm:pt>
    <dgm:pt modelId="{6F4D2F35-263F-4ADC-B3F7-9FE2A4330C6F}" type="pres">
      <dgm:prSet presAssocID="{5E9B5D05-748A-489B-80A1-33E0AAD911E7}" presName="hierRoot2" presStyleCnt="0">
        <dgm:presLayoutVars>
          <dgm:hierBranch val="init"/>
        </dgm:presLayoutVars>
      </dgm:prSet>
      <dgm:spPr/>
    </dgm:pt>
    <dgm:pt modelId="{A0F692FD-989B-4DE9-A78B-B579553508F7}" type="pres">
      <dgm:prSet presAssocID="{5E9B5D05-748A-489B-80A1-33E0AAD911E7}" presName="rootComposite" presStyleCnt="0"/>
      <dgm:spPr/>
    </dgm:pt>
    <dgm:pt modelId="{D93C2657-3A5E-40A4-B721-2F54A2AFFEC1}" type="pres">
      <dgm:prSet presAssocID="{5E9B5D05-748A-489B-80A1-33E0AAD911E7}" presName="rootText" presStyleLbl="node4" presStyleIdx="1" presStyleCnt="16">
        <dgm:presLayoutVars>
          <dgm:chPref val="3"/>
        </dgm:presLayoutVars>
      </dgm:prSet>
      <dgm:spPr/>
    </dgm:pt>
    <dgm:pt modelId="{04D6ABD4-F851-4EA4-AB1A-1DF6780ED779}" type="pres">
      <dgm:prSet presAssocID="{5E9B5D05-748A-489B-80A1-33E0AAD911E7}" presName="rootConnector" presStyleLbl="node4" presStyleIdx="1" presStyleCnt="16"/>
      <dgm:spPr/>
    </dgm:pt>
    <dgm:pt modelId="{E0FFDBB0-7D12-4262-A838-B531B820B0DC}" type="pres">
      <dgm:prSet presAssocID="{5E9B5D05-748A-489B-80A1-33E0AAD911E7}" presName="hierChild4" presStyleCnt="0"/>
      <dgm:spPr/>
    </dgm:pt>
    <dgm:pt modelId="{4A75DEB6-F66E-4A3D-8B45-15EB281DF0F3}" type="pres">
      <dgm:prSet presAssocID="{A97B6112-BD13-465B-8CE3-4F6508A90E97}" presName="Name37" presStyleLbl="parChTrans1D4" presStyleIdx="2" presStyleCnt="16"/>
      <dgm:spPr/>
    </dgm:pt>
    <dgm:pt modelId="{71A9A838-7FCF-4AED-91FA-8962BD523DE9}" type="pres">
      <dgm:prSet presAssocID="{F2F39D5F-D16B-470B-88BD-9FBA184BB425}" presName="hierRoot2" presStyleCnt="0">
        <dgm:presLayoutVars>
          <dgm:hierBranch val="init"/>
        </dgm:presLayoutVars>
      </dgm:prSet>
      <dgm:spPr/>
    </dgm:pt>
    <dgm:pt modelId="{0ECEA142-D268-42D9-8081-928FCA492475}" type="pres">
      <dgm:prSet presAssocID="{F2F39D5F-D16B-470B-88BD-9FBA184BB425}" presName="rootComposite" presStyleCnt="0"/>
      <dgm:spPr/>
    </dgm:pt>
    <dgm:pt modelId="{AA325785-A5BF-4156-A83B-6B312FCEABC8}" type="pres">
      <dgm:prSet presAssocID="{F2F39D5F-D16B-470B-88BD-9FBA184BB425}" presName="rootText" presStyleLbl="node4" presStyleIdx="2" presStyleCnt="16">
        <dgm:presLayoutVars>
          <dgm:chPref val="3"/>
        </dgm:presLayoutVars>
      </dgm:prSet>
      <dgm:spPr/>
    </dgm:pt>
    <dgm:pt modelId="{C4D947A9-583C-4F12-8A3E-8EE0116D511D}" type="pres">
      <dgm:prSet presAssocID="{F2F39D5F-D16B-470B-88BD-9FBA184BB425}" presName="rootConnector" presStyleLbl="node4" presStyleIdx="2" presStyleCnt="16"/>
      <dgm:spPr/>
    </dgm:pt>
    <dgm:pt modelId="{38B8AD72-54A1-4C3F-B8D9-527616428E5B}" type="pres">
      <dgm:prSet presAssocID="{F2F39D5F-D16B-470B-88BD-9FBA184BB425}" presName="hierChild4" presStyleCnt="0"/>
      <dgm:spPr/>
    </dgm:pt>
    <dgm:pt modelId="{53B56E43-9735-4CAD-A05B-67705F5F7769}" type="pres">
      <dgm:prSet presAssocID="{F2F39D5F-D16B-470B-88BD-9FBA184BB425}" presName="hierChild5" presStyleCnt="0"/>
      <dgm:spPr/>
    </dgm:pt>
    <dgm:pt modelId="{9B8007D9-49D4-4C51-8100-7F1F7B760862}" type="pres">
      <dgm:prSet presAssocID="{5E9B5D05-748A-489B-80A1-33E0AAD911E7}" presName="hierChild5" presStyleCnt="0"/>
      <dgm:spPr/>
    </dgm:pt>
    <dgm:pt modelId="{5C713B21-CEF0-4C3E-8BEE-8528D883D250}" type="pres">
      <dgm:prSet presAssocID="{C441D3D8-A70B-42C5-8162-45A6C8AFF852}" presName="hierChild5" presStyleCnt="0"/>
      <dgm:spPr/>
    </dgm:pt>
    <dgm:pt modelId="{F17EB345-53B2-475F-A663-3EA5EE366ADF}" type="pres">
      <dgm:prSet presAssocID="{FCE20DEF-CAF5-43B4-9A5C-4FF86DEC778F}" presName="Name37" presStyleLbl="parChTrans1D3" presStyleIdx="1" presStyleCnt="2"/>
      <dgm:spPr/>
    </dgm:pt>
    <dgm:pt modelId="{AD037781-BDF9-4998-9024-29D5DFF9B225}" type="pres">
      <dgm:prSet presAssocID="{E28C460F-6359-44B8-AC10-30DA1D38E1B0}" presName="hierRoot2" presStyleCnt="0">
        <dgm:presLayoutVars>
          <dgm:hierBranch val="init"/>
        </dgm:presLayoutVars>
      </dgm:prSet>
      <dgm:spPr/>
    </dgm:pt>
    <dgm:pt modelId="{A476A905-A787-4283-9F7A-218C8AC9B75F}" type="pres">
      <dgm:prSet presAssocID="{E28C460F-6359-44B8-AC10-30DA1D38E1B0}" presName="rootComposite" presStyleCnt="0"/>
      <dgm:spPr/>
    </dgm:pt>
    <dgm:pt modelId="{3D4C8169-8BF2-462E-9B05-C39EB8173802}" type="pres">
      <dgm:prSet presAssocID="{E28C460F-6359-44B8-AC10-30DA1D38E1B0}" presName="rootText" presStyleLbl="node3" presStyleIdx="1" presStyleCnt="2">
        <dgm:presLayoutVars>
          <dgm:chPref val="3"/>
        </dgm:presLayoutVars>
      </dgm:prSet>
      <dgm:spPr/>
    </dgm:pt>
    <dgm:pt modelId="{911C78E4-61B7-4651-9431-52D436C8C6C1}" type="pres">
      <dgm:prSet presAssocID="{E28C460F-6359-44B8-AC10-30DA1D38E1B0}" presName="rootConnector" presStyleLbl="node3" presStyleIdx="1" presStyleCnt="2"/>
      <dgm:spPr/>
    </dgm:pt>
    <dgm:pt modelId="{7C5AE39B-4B38-42E9-A271-A1C03D930B84}" type="pres">
      <dgm:prSet presAssocID="{E28C460F-6359-44B8-AC10-30DA1D38E1B0}" presName="hierChild4" presStyleCnt="0"/>
      <dgm:spPr/>
    </dgm:pt>
    <dgm:pt modelId="{23BB9D76-5314-4C47-A667-6B1C2C1368A8}" type="pres">
      <dgm:prSet presAssocID="{9F609539-09C0-4304-B855-250DE80B13EC}" presName="Name37" presStyleLbl="parChTrans1D4" presStyleIdx="3" presStyleCnt="16"/>
      <dgm:spPr/>
    </dgm:pt>
    <dgm:pt modelId="{6950EE58-7533-400E-A241-BF713C86C97E}" type="pres">
      <dgm:prSet presAssocID="{920F7FD8-0FE3-4604-A2AE-1AAF5A92141B}" presName="hierRoot2" presStyleCnt="0">
        <dgm:presLayoutVars>
          <dgm:hierBranch val="init"/>
        </dgm:presLayoutVars>
      </dgm:prSet>
      <dgm:spPr/>
    </dgm:pt>
    <dgm:pt modelId="{9B847781-E568-4906-8D4F-A41F9C48BE61}" type="pres">
      <dgm:prSet presAssocID="{920F7FD8-0FE3-4604-A2AE-1AAF5A92141B}" presName="rootComposite" presStyleCnt="0"/>
      <dgm:spPr/>
    </dgm:pt>
    <dgm:pt modelId="{211E782D-E408-4EB2-9831-B14C2EFF8936}" type="pres">
      <dgm:prSet presAssocID="{920F7FD8-0FE3-4604-A2AE-1AAF5A92141B}" presName="rootText" presStyleLbl="node4" presStyleIdx="3" presStyleCnt="16">
        <dgm:presLayoutVars>
          <dgm:chPref val="3"/>
        </dgm:presLayoutVars>
      </dgm:prSet>
      <dgm:spPr/>
    </dgm:pt>
    <dgm:pt modelId="{AEE54DE1-D8BE-4B06-91CE-6DA198A2182A}" type="pres">
      <dgm:prSet presAssocID="{920F7FD8-0FE3-4604-A2AE-1AAF5A92141B}" presName="rootConnector" presStyleLbl="node4" presStyleIdx="3" presStyleCnt="16"/>
      <dgm:spPr/>
    </dgm:pt>
    <dgm:pt modelId="{CFA08080-1EB9-4E63-87D9-B0BA974C9D17}" type="pres">
      <dgm:prSet presAssocID="{920F7FD8-0FE3-4604-A2AE-1AAF5A92141B}" presName="hierChild4" presStyleCnt="0"/>
      <dgm:spPr/>
    </dgm:pt>
    <dgm:pt modelId="{5C5F0698-5013-4CDF-A5ED-86DAEE759DCD}" type="pres">
      <dgm:prSet presAssocID="{2516E932-FB06-45D3-BBF4-5483436E3137}" presName="Name37" presStyleLbl="parChTrans1D4" presStyleIdx="4" presStyleCnt="16"/>
      <dgm:spPr/>
    </dgm:pt>
    <dgm:pt modelId="{D739E6BA-E4E8-4F8F-85FB-AEED1CBE55A5}" type="pres">
      <dgm:prSet presAssocID="{2943E7AC-5FD9-404C-96BA-2F02AE345B1C}" presName="hierRoot2" presStyleCnt="0">
        <dgm:presLayoutVars>
          <dgm:hierBranch val="init"/>
        </dgm:presLayoutVars>
      </dgm:prSet>
      <dgm:spPr/>
    </dgm:pt>
    <dgm:pt modelId="{40E95123-422B-40E7-BB2E-3228E8F95CF8}" type="pres">
      <dgm:prSet presAssocID="{2943E7AC-5FD9-404C-96BA-2F02AE345B1C}" presName="rootComposite" presStyleCnt="0"/>
      <dgm:spPr/>
    </dgm:pt>
    <dgm:pt modelId="{F460D5ED-8131-46D4-99D6-51861E960753}" type="pres">
      <dgm:prSet presAssocID="{2943E7AC-5FD9-404C-96BA-2F02AE345B1C}" presName="rootText" presStyleLbl="node4" presStyleIdx="4" presStyleCnt="16">
        <dgm:presLayoutVars>
          <dgm:chPref val="3"/>
        </dgm:presLayoutVars>
      </dgm:prSet>
      <dgm:spPr/>
    </dgm:pt>
    <dgm:pt modelId="{76963F0D-19CE-497F-976D-638D6FDD92BA}" type="pres">
      <dgm:prSet presAssocID="{2943E7AC-5FD9-404C-96BA-2F02AE345B1C}" presName="rootConnector" presStyleLbl="node4" presStyleIdx="4" presStyleCnt="16"/>
      <dgm:spPr/>
    </dgm:pt>
    <dgm:pt modelId="{4FECCDDA-345A-42FA-A327-1F08ED519156}" type="pres">
      <dgm:prSet presAssocID="{2943E7AC-5FD9-404C-96BA-2F02AE345B1C}" presName="hierChild4" presStyleCnt="0"/>
      <dgm:spPr/>
    </dgm:pt>
    <dgm:pt modelId="{22C5DC24-67D9-4390-88CD-437E069CE25A}" type="pres">
      <dgm:prSet presAssocID="{2943E7AC-5FD9-404C-96BA-2F02AE345B1C}" presName="hierChild5" presStyleCnt="0"/>
      <dgm:spPr/>
    </dgm:pt>
    <dgm:pt modelId="{E931350C-F39E-4F9C-9F89-C6C57D7A58E5}" type="pres">
      <dgm:prSet presAssocID="{920F7FD8-0FE3-4604-A2AE-1AAF5A92141B}" presName="hierChild5" presStyleCnt="0"/>
      <dgm:spPr/>
    </dgm:pt>
    <dgm:pt modelId="{45D16C77-21B2-4AF0-B769-D880E6C3ABD7}" type="pres">
      <dgm:prSet presAssocID="{861C022D-9909-4CBA-B8A3-C248455C1C72}" presName="Name37" presStyleLbl="parChTrans1D4" presStyleIdx="5" presStyleCnt="16"/>
      <dgm:spPr/>
    </dgm:pt>
    <dgm:pt modelId="{359B4DDE-ADA3-4316-980B-B31A0C5C62F1}" type="pres">
      <dgm:prSet presAssocID="{C84948C4-8933-4298-BA8D-01156893E004}" presName="hierRoot2" presStyleCnt="0">
        <dgm:presLayoutVars>
          <dgm:hierBranch val="init"/>
        </dgm:presLayoutVars>
      </dgm:prSet>
      <dgm:spPr/>
    </dgm:pt>
    <dgm:pt modelId="{A7EE8C5A-BD79-435B-9A72-51EB23B7D7D9}" type="pres">
      <dgm:prSet presAssocID="{C84948C4-8933-4298-BA8D-01156893E004}" presName="rootComposite" presStyleCnt="0"/>
      <dgm:spPr/>
    </dgm:pt>
    <dgm:pt modelId="{D25C2F2C-1BAC-4A39-9942-C0F705ECCCF6}" type="pres">
      <dgm:prSet presAssocID="{C84948C4-8933-4298-BA8D-01156893E004}" presName="rootText" presStyleLbl="node4" presStyleIdx="5" presStyleCnt="16">
        <dgm:presLayoutVars>
          <dgm:chPref val="3"/>
        </dgm:presLayoutVars>
      </dgm:prSet>
      <dgm:spPr/>
    </dgm:pt>
    <dgm:pt modelId="{A37476DD-E115-40AC-9413-6FAFE9361E91}" type="pres">
      <dgm:prSet presAssocID="{C84948C4-8933-4298-BA8D-01156893E004}" presName="rootConnector" presStyleLbl="node4" presStyleIdx="5" presStyleCnt="16"/>
      <dgm:spPr/>
    </dgm:pt>
    <dgm:pt modelId="{FE21CAFC-DCF5-47B9-A6CA-AD4F4465D3D0}" type="pres">
      <dgm:prSet presAssocID="{C84948C4-8933-4298-BA8D-01156893E004}" presName="hierChild4" presStyleCnt="0"/>
      <dgm:spPr/>
    </dgm:pt>
    <dgm:pt modelId="{6A68975A-93B5-4026-AB0A-8D36B17ABDC2}" type="pres">
      <dgm:prSet presAssocID="{C84948C4-8933-4298-BA8D-01156893E004}" presName="hierChild5" presStyleCnt="0"/>
      <dgm:spPr/>
    </dgm:pt>
    <dgm:pt modelId="{891176A2-6A06-49C2-8066-ABF8775FFFAE}" type="pres">
      <dgm:prSet presAssocID="{25F24323-CCB5-472C-AA43-F3F2136BC551}" presName="Name37" presStyleLbl="parChTrans1D4" presStyleIdx="6" presStyleCnt="16"/>
      <dgm:spPr/>
    </dgm:pt>
    <dgm:pt modelId="{83AC4355-3764-4C1C-AE61-11468091C058}" type="pres">
      <dgm:prSet presAssocID="{294CBCC3-8A63-4DDA-821B-F121D4EDE4FD}" presName="hierRoot2" presStyleCnt="0">
        <dgm:presLayoutVars>
          <dgm:hierBranch val="init"/>
        </dgm:presLayoutVars>
      </dgm:prSet>
      <dgm:spPr/>
    </dgm:pt>
    <dgm:pt modelId="{76441207-A421-413A-9E65-3565ED4C5757}" type="pres">
      <dgm:prSet presAssocID="{294CBCC3-8A63-4DDA-821B-F121D4EDE4FD}" presName="rootComposite" presStyleCnt="0"/>
      <dgm:spPr/>
    </dgm:pt>
    <dgm:pt modelId="{5E948C11-7DD6-46D7-93C4-12E1608ADA62}" type="pres">
      <dgm:prSet presAssocID="{294CBCC3-8A63-4DDA-821B-F121D4EDE4FD}" presName="rootText" presStyleLbl="node4" presStyleIdx="6" presStyleCnt="16">
        <dgm:presLayoutVars>
          <dgm:chPref val="3"/>
        </dgm:presLayoutVars>
      </dgm:prSet>
      <dgm:spPr/>
    </dgm:pt>
    <dgm:pt modelId="{FEE7D6C3-073A-40AF-B986-F09821F45597}" type="pres">
      <dgm:prSet presAssocID="{294CBCC3-8A63-4DDA-821B-F121D4EDE4FD}" presName="rootConnector" presStyleLbl="node4" presStyleIdx="6" presStyleCnt="16"/>
      <dgm:spPr/>
    </dgm:pt>
    <dgm:pt modelId="{2AEFCF4F-4F43-42AA-A3B5-14D30E97FE92}" type="pres">
      <dgm:prSet presAssocID="{294CBCC3-8A63-4DDA-821B-F121D4EDE4FD}" presName="hierChild4" presStyleCnt="0"/>
      <dgm:spPr/>
    </dgm:pt>
    <dgm:pt modelId="{D49988F3-DD2D-4115-818B-9A6B896AE03F}" type="pres">
      <dgm:prSet presAssocID="{294CBCC3-8A63-4DDA-821B-F121D4EDE4FD}" presName="hierChild5" presStyleCnt="0"/>
      <dgm:spPr/>
    </dgm:pt>
    <dgm:pt modelId="{4CBFF7DA-E9DB-42F7-9030-04FCE95F9109}" type="pres">
      <dgm:prSet presAssocID="{299BA78D-3ECD-4C2D-8064-4CBC58167CEF}" presName="Name37" presStyleLbl="parChTrans1D4" presStyleIdx="7" presStyleCnt="16"/>
      <dgm:spPr/>
    </dgm:pt>
    <dgm:pt modelId="{0E69DF01-DD13-4339-96D4-EFE6D0CA244B}" type="pres">
      <dgm:prSet presAssocID="{2362BA6F-3A03-477E-91CC-4659DA08AEBD}" presName="hierRoot2" presStyleCnt="0">
        <dgm:presLayoutVars>
          <dgm:hierBranch val="init"/>
        </dgm:presLayoutVars>
      </dgm:prSet>
      <dgm:spPr/>
    </dgm:pt>
    <dgm:pt modelId="{3A3A8BFF-F2E8-4887-893C-E1905C0FA336}" type="pres">
      <dgm:prSet presAssocID="{2362BA6F-3A03-477E-91CC-4659DA08AEBD}" presName="rootComposite" presStyleCnt="0"/>
      <dgm:spPr/>
    </dgm:pt>
    <dgm:pt modelId="{10F6C26C-B3C8-48DB-967E-49D6D948369F}" type="pres">
      <dgm:prSet presAssocID="{2362BA6F-3A03-477E-91CC-4659DA08AEBD}" presName="rootText" presStyleLbl="node4" presStyleIdx="7" presStyleCnt="16">
        <dgm:presLayoutVars>
          <dgm:chPref val="3"/>
        </dgm:presLayoutVars>
      </dgm:prSet>
      <dgm:spPr/>
    </dgm:pt>
    <dgm:pt modelId="{CDBCD5DA-EFBC-4BFA-92E1-8EE706EFB960}" type="pres">
      <dgm:prSet presAssocID="{2362BA6F-3A03-477E-91CC-4659DA08AEBD}" presName="rootConnector" presStyleLbl="node4" presStyleIdx="7" presStyleCnt="16"/>
      <dgm:spPr/>
    </dgm:pt>
    <dgm:pt modelId="{D235F60C-9EA4-4885-A00C-57386BC54234}" type="pres">
      <dgm:prSet presAssocID="{2362BA6F-3A03-477E-91CC-4659DA08AEBD}" presName="hierChild4" presStyleCnt="0"/>
      <dgm:spPr/>
    </dgm:pt>
    <dgm:pt modelId="{B0D914AF-2F7F-4DE6-AE1B-DA0855600A7D}" type="pres">
      <dgm:prSet presAssocID="{52D035E2-E86C-4CF8-AFC6-C08F1A23F45C}" presName="Name37" presStyleLbl="parChTrans1D4" presStyleIdx="8" presStyleCnt="16"/>
      <dgm:spPr/>
    </dgm:pt>
    <dgm:pt modelId="{4034C782-3B8D-4EA6-BA35-F164F3892C2C}" type="pres">
      <dgm:prSet presAssocID="{C8AC571F-7266-4381-8DB7-56037E54F2F8}" presName="hierRoot2" presStyleCnt="0">
        <dgm:presLayoutVars>
          <dgm:hierBranch val="init"/>
        </dgm:presLayoutVars>
      </dgm:prSet>
      <dgm:spPr/>
    </dgm:pt>
    <dgm:pt modelId="{88910E06-854B-4B67-A4CB-15FFF552672A}" type="pres">
      <dgm:prSet presAssocID="{C8AC571F-7266-4381-8DB7-56037E54F2F8}" presName="rootComposite" presStyleCnt="0"/>
      <dgm:spPr/>
    </dgm:pt>
    <dgm:pt modelId="{53C80658-A181-4F1B-9421-166D33C67E94}" type="pres">
      <dgm:prSet presAssocID="{C8AC571F-7266-4381-8DB7-56037E54F2F8}" presName="rootText" presStyleLbl="node4" presStyleIdx="8" presStyleCnt="16">
        <dgm:presLayoutVars>
          <dgm:chPref val="3"/>
        </dgm:presLayoutVars>
      </dgm:prSet>
      <dgm:spPr/>
    </dgm:pt>
    <dgm:pt modelId="{C9EC17B7-E027-4557-91FE-CB6899CD5989}" type="pres">
      <dgm:prSet presAssocID="{C8AC571F-7266-4381-8DB7-56037E54F2F8}" presName="rootConnector" presStyleLbl="node4" presStyleIdx="8" presStyleCnt="16"/>
      <dgm:spPr/>
    </dgm:pt>
    <dgm:pt modelId="{BEFACD69-6793-411C-B4D7-B4621C01D81F}" type="pres">
      <dgm:prSet presAssocID="{C8AC571F-7266-4381-8DB7-56037E54F2F8}" presName="hierChild4" presStyleCnt="0"/>
      <dgm:spPr/>
    </dgm:pt>
    <dgm:pt modelId="{ACC71789-5DB7-415B-9DF1-0D542E0356FA}" type="pres">
      <dgm:prSet presAssocID="{C8AC571F-7266-4381-8DB7-56037E54F2F8}" presName="hierChild5" presStyleCnt="0"/>
      <dgm:spPr/>
    </dgm:pt>
    <dgm:pt modelId="{C22C3146-56A1-4441-ACC3-365014F51DAE}" type="pres">
      <dgm:prSet presAssocID="{A94EB27F-B83A-4BE0-AF16-F98F6BCB2AE6}" presName="Name37" presStyleLbl="parChTrans1D4" presStyleIdx="9" presStyleCnt="16"/>
      <dgm:spPr/>
    </dgm:pt>
    <dgm:pt modelId="{11704E4B-6ACE-4180-9CEA-3C959355B7ED}" type="pres">
      <dgm:prSet presAssocID="{0C25FCC5-41E1-4AA9-A3BB-1A2BB4CB3769}" presName="hierRoot2" presStyleCnt="0">
        <dgm:presLayoutVars>
          <dgm:hierBranch val="init"/>
        </dgm:presLayoutVars>
      </dgm:prSet>
      <dgm:spPr/>
    </dgm:pt>
    <dgm:pt modelId="{2E8FAE34-D153-4E67-A2CD-260F828A6F83}" type="pres">
      <dgm:prSet presAssocID="{0C25FCC5-41E1-4AA9-A3BB-1A2BB4CB3769}" presName="rootComposite" presStyleCnt="0"/>
      <dgm:spPr/>
    </dgm:pt>
    <dgm:pt modelId="{A90B9615-ECD4-4704-A6F8-934FF4B6D611}" type="pres">
      <dgm:prSet presAssocID="{0C25FCC5-41E1-4AA9-A3BB-1A2BB4CB3769}" presName="rootText" presStyleLbl="node4" presStyleIdx="9" presStyleCnt="16">
        <dgm:presLayoutVars>
          <dgm:chPref val="3"/>
        </dgm:presLayoutVars>
      </dgm:prSet>
      <dgm:spPr/>
    </dgm:pt>
    <dgm:pt modelId="{BFFA49F4-4B78-4B76-8DA6-35E0B181791D}" type="pres">
      <dgm:prSet presAssocID="{0C25FCC5-41E1-4AA9-A3BB-1A2BB4CB3769}" presName="rootConnector" presStyleLbl="node4" presStyleIdx="9" presStyleCnt="16"/>
      <dgm:spPr/>
    </dgm:pt>
    <dgm:pt modelId="{A7E565D4-BEDA-4FE7-AA9C-6CFAF83EC48E}" type="pres">
      <dgm:prSet presAssocID="{0C25FCC5-41E1-4AA9-A3BB-1A2BB4CB3769}" presName="hierChild4" presStyleCnt="0"/>
      <dgm:spPr/>
    </dgm:pt>
    <dgm:pt modelId="{C98B1EC4-550C-4A3A-9C6D-1D8A9C923F1F}" type="pres">
      <dgm:prSet presAssocID="{983ADF9E-6781-4597-96A9-0FF34029ABA4}" presName="Name37" presStyleLbl="parChTrans1D4" presStyleIdx="10" presStyleCnt="16"/>
      <dgm:spPr/>
    </dgm:pt>
    <dgm:pt modelId="{7B5D3125-88D1-493F-8DA4-F7B4D05BC9FC}" type="pres">
      <dgm:prSet presAssocID="{88E18A56-1D91-4204-8AE3-8E41ECC6A012}" presName="hierRoot2" presStyleCnt="0">
        <dgm:presLayoutVars>
          <dgm:hierBranch val="init"/>
        </dgm:presLayoutVars>
      </dgm:prSet>
      <dgm:spPr/>
    </dgm:pt>
    <dgm:pt modelId="{029CCE11-E90B-413D-90AA-3CEF66C9701B}" type="pres">
      <dgm:prSet presAssocID="{88E18A56-1D91-4204-8AE3-8E41ECC6A012}" presName="rootComposite" presStyleCnt="0"/>
      <dgm:spPr/>
    </dgm:pt>
    <dgm:pt modelId="{83572D60-6C31-4A59-8C90-F95CEDE4FEC3}" type="pres">
      <dgm:prSet presAssocID="{88E18A56-1D91-4204-8AE3-8E41ECC6A012}" presName="rootText" presStyleLbl="node4" presStyleIdx="10" presStyleCnt="16" custLinFactX="-24678" custLinFactNeighborX="-100000" custLinFactNeighborY="23934">
        <dgm:presLayoutVars>
          <dgm:chPref val="3"/>
        </dgm:presLayoutVars>
      </dgm:prSet>
      <dgm:spPr/>
    </dgm:pt>
    <dgm:pt modelId="{9C83F01B-7DA9-4FFC-9DE3-CCB91F759EB3}" type="pres">
      <dgm:prSet presAssocID="{88E18A56-1D91-4204-8AE3-8E41ECC6A012}" presName="rootConnector" presStyleLbl="node4" presStyleIdx="10" presStyleCnt="16"/>
      <dgm:spPr/>
    </dgm:pt>
    <dgm:pt modelId="{68C31C4D-BEDD-4CCB-A76A-6181452CA13B}" type="pres">
      <dgm:prSet presAssocID="{88E18A56-1D91-4204-8AE3-8E41ECC6A012}" presName="hierChild4" presStyleCnt="0"/>
      <dgm:spPr/>
    </dgm:pt>
    <dgm:pt modelId="{BC7E522B-EBFE-4BF0-A7A9-A84180CB44CD}" type="pres">
      <dgm:prSet presAssocID="{88E18A56-1D91-4204-8AE3-8E41ECC6A012}" presName="hierChild5" presStyleCnt="0"/>
      <dgm:spPr/>
    </dgm:pt>
    <dgm:pt modelId="{7708CE2B-A08A-424B-8860-AF60D7D60160}" type="pres">
      <dgm:prSet presAssocID="{0C25FCC5-41E1-4AA9-A3BB-1A2BB4CB3769}" presName="hierChild5" presStyleCnt="0"/>
      <dgm:spPr/>
    </dgm:pt>
    <dgm:pt modelId="{5F8F25E9-009F-4AA5-9AD7-60291D0640ED}" type="pres">
      <dgm:prSet presAssocID="{8F216C6A-5805-4198-B3F3-4FF04265EFAA}" presName="Name37" presStyleLbl="parChTrans1D4" presStyleIdx="11" presStyleCnt="16"/>
      <dgm:spPr/>
    </dgm:pt>
    <dgm:pt modelId="{86DE13D3-F276-4A9A-B516-B6A80042DAC3}" type="pres">
      <dgm:prSet presAssocID="{8B1C7993-4985-40BF-9B29-335D25540C99}" presName="hierRoot2" presStyleCnt="0">
        <dgm:presLayoutVars>
          <dgm:hierBranch val="init"/>
        </dgm:presLayoutVars>
      </dgm:prSet>
      <dgm:spPr/>
    </dgm:pt>
    <dgm:pt modelId="{D86AA72C-A905-4D75-8239-B6684784F98E}" type="pres">
      <dgm:prSet presAssocID="{8B1C7993-4985-40BF-9B29-335D25540C99}" presName="rootComposite" presStyleCnt="0"/>
      <dgm:spPr/>
    </dgm:pt>
    <dgm:pt modelId="{F987BE21-802F-4429-99BB-6ED8405802B8}" type="pres">
      <dgm:prSet presAssocID="{8B1C7993-4985-40BF-9B29-335D25540C99}" presName="rootText" presStyleLbl="node4" presStyleIdx="11" presStyleCnt="16">
        <dgm:presLayoutVars>
          <dgm:chPref val="3"/>
        </dgm:presLayoutVars>
      </dgm:prSet>
      <dgm:spPr/>
    </dgm:pt>
    <dgm:pt modelId="{D03F12A0-12CD-487D-A856-E766AF40CF37}" type="pres">
      <dgm:prSet presAssocID="{8B1C7993-4985-40BF-9B29-335D25540C99}" presName="rootConnector" presStyleLbl="node4" presStyleIdx="11" presStyleCnt="16"/>
      <dgm:spPr/>
    </dgm:pt>
    <dgm:pt modelId="{4C0D0154-5C31-4B28-B73E-B0971AA8683E}" type="pres">
      <dgm:prSet presAssocID="{8B1C7993-4985-40BF-9B29-335D25540C99}" presName="hierChild4" presStyleCnt="0"/>
      <dgm:spPr/>
    </dgm:pt>
    <dgm:pt modelId="{580A4C2C-7949-4595-9B52-F60D413FD811}" type="pres">
      <dgm:prSet presAssocID="{8B1C7993-4985-40BF-9B29-335D25540C99}" presName="hierChild5" presStyleCnt="0"/>
      <dgm:spPr/>
    </dgm:pt>
    <dgm:pt modelId="{B34EE68D-8075-4673-9E12-4A17F6028C7B}" type="pres">
      <dgm:prSet presAssocID="{2362BA6F-3A03-477E-91CC-4659DA08AEBD}" presName="hierChild5" presStyleCnt="0"/>
      <dgm:spPr/>
    </dgm:pt>
    <dgm:pt modelId="{6574810B-D7EC-4C31-89FF-873F55DD48F5}" type="pres">
      <dgm:prSet presAssocID="{C38A8FF7-0028-4C26-BE1C-FE7EDEB978D7}" presName="Name37" presStyleLbl="parChTrans1D4" presStyleIdx="12" presStyleCnt="16"/>
      <dgm:spPr/>
    </dgm:pt>
    <dgm:pt modelId="{5FCB7898-8379-4A6C-8282-F0ACF36E7EBB}" type="pres">
      <dgm:prSet presAssocID="{3276E698-5067-45A9-9122-3E2B77D00DA4}" presName="hierRoot2" presStyleCnt="0">
        <dgm:presLayoutVars>
          <dgm:hierBranch val="init"/>
        </dgm:presLayoutVars>
      </dgm:prSet>
      <dgm:spPr/>
    </dgm:pt>
    <dgm:pt modelId="{FF8803F3-6642-4944-ACEB-70C80A0F3F6F}" type="pres">
      <dgm:prSet presAssocID="{3276E698-5067-45A9-9122-3E2B77D00DA4}" presName="rootComposite" presStyleCnt="0"/>
      <dgm:spPr/>
    </dgm:pt>
    <dgm:pt modelId="{0A7A8F6B-BB26-479D-927C-436185DD2D04}" type="pres">
      <dgm:prSet presAssocID="{3276E698-5067-45A9-9122-3E2B77D00DA4}" presName="rootText" presStyleLbl="node4" presStyleIdx="12" presStyleCnt="16">
        <dgm:presLayoutVars>
          <dgm:chPref val="3"/>
        </dgm:presLayoutVars>
      </dgm:prSet>
      <dgm:spPr/>
    </dgm:pt>
    <dgm:pt modelId="{ACA6B54C-F661-49A8-88AA-D17668FBA122}" type="pres">
      <dgm:prSet presAssocID="{3276E698-5067-45A9-9122-3E2B77D00DA4}" presName="rootConnector" presStyleLbl="node4" presStyleIdx="12" presStyleCnt="16"/>
      <dgm:spPr/>
    </dgm:pt>
    <dgm:pt modelId="{28F27BAD-4A90-4F74-A266-C37BA9DB2C9E}" type="pres">
      <dgm:prSet presAssocID="{3276E698-5067-45A9-9122-3E2B77D00DA4}" presName="hierChild4" presStyleCnt="0"/>
      <dgm:spPr/>
    </dgm:pt>
    <dgm:pt modelId="{6C0BC4C0-E135-4A1C-9280-51623C54CC75}" type="pres">
      <dgm:prSet presAssocID="{A958F3D6-FF4F-4D74-B1E1-44DF3A763ABA}" presName="Name37" presStyleLbl="parChTrans1D4" presStyleIdx="13" presStyleCnt="16"/>
      <dgm:spPr/>
    </dgm:pt>
    <dgm:pt modelId="{CD21AE75-3867-4C59-80CE-9FFD0A2210E1}" type="pres">
      <dgm:prSet presAssocID="{CDE4D52E-1C50-4A4E-84C4-EC2AC7809686}" presName="hierRoot2" presStyleCnt="0">
        <dgm:presLayoutVars>
          <dgm:hierBranch val="init"/>
        </dgm:presLayoutVars>
      </dgm:prSet>
      <dgm:spPr/>
    </dgm:pt>
    <dgm:pt modelId="{3B60325A-2302-47FE-B0F9-B3234F5470D0}" type="pres">
      <dgm:prSet presAssocID="{CDE4D52E-1C50-4A4E-84C4-EC2AC7809686}" presName="rootComposite" presStyleCnt="0"/>
      <dgm:spPr/>
    </dgm:pt>
    <dgm:pt modelId="{D0CA46D6-7B5F-4AE2-9D18-35B365EA29B1}" type="pres">
      <dgm:prSet presAssocID="{CDE4D52E-1C50-4A4E-84C4-EC2AC7809686}" presName="rootText" presStyleLbl="node4" presStyleIdx="13" presStyleCnt="16">
        <dgm:presLayoutVars>
          <dgm:chPref val="3"/>
        </dgm:presLayoutVars>
      </dgm:prSet>
      <dgm:spPr/>
    </dgm:pt>
    <dgm:pt modelId="{E9C574A8-71DA-4F1D-99F1-1D1D649BB5D8}" type="pres">
      <dgm:prSet presAssocID="{CDE4D52E-1C50-4A4E-84C4-EC2AC7809686}" presName="rootConnector" presStyleLbl="node4" presStyleIdx="13" presStyleCnt="16"/>
      <dgm:spPr/>
    </dgm:pt>
    <dgm:pt modelId="{66A31611-FEBD-445C-AE4A-94A20539B353}" type="pres">
      <dgm:prSet presAssocID="{CDE4D52E-1C50-4A4E-84C4-EC2AC7809686}" presName="hierChild4" presStyleCnt="0"/>
      <dgm:spPr/>
    </dgm:pt>
    <dgm:pt modelId="{68DB5653-701F-49AF-8792-B819B0878E12}" type="pres">
      <dgm:prSet presAssocID="{65C888A7-DFAB-4717-85C3-AD52107E143B}" presName="Name37" presStyleLbl="parChTrans1D4" presStyleIdx="14" presStyleCnt="16"/>
      <dgm:spPr/>
    </dgm:pt>
    <dgm:pt modelId="{741A6802-E438-43C7-989A-2F6ABB821BB3}" type="pres">
      <dgm:prSet presAssocID="{19E20457-685F-4E2C-8701-DC4DFBE6D945}" presName="hierRoot2" presStyleCnt="0">
        <dgm:presLayoutVars>
          <dgm:hierBranch val="init"/>
        </dgm:presLayoutVars>
      </dgm:prSet>
      <dgm:spPr/>
    </dgm:pt>
    <dgm:pt modelId="{3413DD65-010A-4016-A1BD-97AFC5047861}" type="pres">
      <dgm:prSet presAssocID="{19E20457-685F-4E2C-8701-DC4DFBE6D945}" presName="rootComposite" presStyleCnt="0"/>
      <dgm:spPr/>
    </dgm:pt>
    <dgm:pt modelId="{1989B49D-643A-4299-B07C-71F3B4108022}" type="pres">
      <dgm:prSet presAssocID="{19E20457-685F-4E2C-8701-DC4DFBE6D945}" presName="rootText" presStyleLbl="node4" presStyleIdx="14" presStyleCnt="16">
        <dgm:presLayoutVars>
          <dgm:chPref val="3"/>
        </dgm:presLayoutVars>
      </dgm:prSet>
      <dgm:spPr/>
    </dgm:pt>
    <dgm:pt modelId="{01B5B485-B3AC-40D8-B35A-C482BB044E23}" type="pres">
      <dgm:prSet presAssocID="{19E20457-685F-4E2C-8701-DC4DFBE6D945}" presName="rootConnector" presStyleLbl="node4" presStyleIdx="14" presStyleCnt="16"/>
      <dgm:spPr/>
    </dgm:pt>
    <dgm:pt modelId="{C0BFD0CB-2038-4FB2-8898-FDA0DF9D29D9}" type="pres">
      <dgm:prSet presAssocID="{19E20457-685F-4E2C-8701-DC4DFBE6D945}" presName="hierChild4" presStyleCnt="0"/>
      <dgm:spPr/>
    </dgm:pt>
    <dgm:pt modelId="{676B8462-EC26-43D9-BEC7-8D7640009A11}" type="pres">
      <dgm:prSet presAssocID="{1DF4FA26-B1EC-4191-A173-1E472E4128E3}" presName="Name37" presStyleLbl="parChTrans1D4" presStyleIdx="15" presStyleCnt="16"/>
      <dgm:spPr/>
    </dgm:pt>
    <dgm:pt modelId="{998A63F8-3843-4D85-AF52-67CC40670350}" type="pres">
      <dgm:prSet presAssocID="{B587B1CC-5886-49EF-93BD-C5B389421DD1}" presName="hierRoot2" presStyleCnt="0">
        <dgm:presLayoutVars>
          <dgm:hierBranch val="init"/>
        </dgm:presLayoutVars>
      </dgm:prSet>
      <dgm:spPr/>
    </dgm:pt>
    <dgm:pt modelId="{208B6A0B-37C3-48AF-903E-7528C896E052}" type="pres">
      <dgm:prSet presAssocID="{B587B1CC-5886-49EF-93BD-C5B389421DD1}" presName="rootComposite" presStyleCnt="0"/>
      <dgm:spPr/>
    </dgm:pt>
    <dgm:pt modelId="{27EE981C-04AC-477D-9D95-A7667FC576AB}" type="pres">
      <dgm:prSet presAssocID="{B587B1CC-5886-49EF-93BD-C5B389421DD1}" presName="rootText" presStyleLbl="node4" presStyleIdx="15" presStyleCnt="16">
        <dgm:presLayoutVars>
          <dgm:chPref val="3"/>
        </dgm:presLayoutVars>
      </dgm:prSet>
      <dgm:spPr/>
    </dgm:pt>
    <dgm:pt modelId="{290FB121-A6ED-4435-B0CD-186F32445ADE}" type="pres">
      <dgm:prSet presAssocID="{B587B1CC-5886-49EF-93BD-C5B389421DD1}" presName="rootConnector" presStyleLbl="node4" presStyleIdx="15" presStyleCnt="16"/>
      <dgm:spPr/>
    </dgm:pt>
    <dgm:pt modelId="{82BF5723-87B9-4EB4-810D-3880637DD5A9}" type="pres">
      <dgm:prSet presAssocID="{B587B1CC-5886-49EF-93BD-C5B389421DD1}" presName="hierChild4" presStyleCnt="0"/>
      <dgm:spPr/>
    </dgm:pt>
    <dgm:pt modelId="{8DF753AF-BD59-4A22-8638-9A2EBB7F65BF}" type="pres">
      <dgm:prSet presAssocID="{B587B1CC-5886-49EF-93BD-C5B389421DD1}" presName="hierChild5" presStyleCnt="0"/>
      <dgm:spPr/>
    </dgm:pt>
    <dgm:pt modelId="{3E344A56-9047-42D1-93C3-93EF780ADDB1}" type="pres">
      <dgm:prSet presAssocID="{19E20457-685F-4E2C-8701-DC4DFBE6D945}" presName="hierChild5" presStyleCnt="0"/>
      <dgm:spPr/>
    </dgm:pt>
    <dgm:pt modelId="{59A04F89-031A-4924-BDC1-42FF96486052}" type="pres">
      <dgm:prSet presAssocID="{CDE4D52E-1C50-4A4E-84C4-EC2AC7809686}" presName="hierChild5" presStyleCnt="0"/>
      <dgm:spPr/>
    </dgm:pt>
    <dgm:pt modelId="{C5C8682C-E7AE-492E-AE59-AFFAA263DF36}" type="pres">
      <dgm:prSet presAssocID="{3276E698-5067-45A9-9122-3E2B77D00DA4}" presName="hierChild5" presStyleCnt="0"/>
      <dgm:spPr/>
    </dgm:pt>
    <dgm:pt modelId="{AFED70CD-F4FF-42BB-BC73-59EF9312DC02}" type="pres">
      <dgm:prSet presAssocID="{E28C460F-6359-44B8-AC10-30DA1D38E1B0}" presName="hierChild5" presStyleCnt="0"/>
      <dgm:spPr/>
    </dgm:pt>
    <dgm:pt modelId="{988CA430-AE18-4316-9E66-55E61DF2A81F}" type="pres">
      <dgm:prSet presAssocID="{EC9E64F6-AABC-4463-BD6A-84BF09BFC56C}" presName="hierChild5" presStyleCnt="0"/>
      <dgm:spPr/>
    </dgm:pt>
    <dgm:pt modelId="{C5B59D9C-F1B4-4E76-920E-DBA2D755F486}" type="pres">
      <dgm:prSet presAssocID="{6D06F443-DF22-438E-B47B-5526799DA9AC}" presName="hierChild3" presStyleCnt="0"/>
      <dgm:spPr/>
    </dgm:pt>
  </dgm:ptLst>
  <dgm:cxnLst>
    <dgm:cxn modelId="{3DEB380E-3F93-454D-B332-D016E5C9EB63}" type="presOf" srcId="{C84948C4-8933-4298-BA8D-01156893E004}" destId="{A37476DD-E115-40AC-9413-6FAFE9361E91}" srcOrd="1" destOrd="0" presId="urn:microsoft.com/office/officeart/2005/8/layout/orgChart1"/>
    <dgm:cxn modelId="{BCAF3610-CECF-4D7C-8885-9D05102FE1EB}" srcId="{2362BA6F-3A03-477E-91CC-4659DA08AEBD}" destId="{0C25FCC5-41E1-4AA9-A3BB-1A2BB4CB3769}" srcOrd="1" destOrd="0" parTransId="{A94EB27F-B83A-4BE0-AF16-F98F6BCB2AE6}" sibTransId="{AC052D8B-B3E4-437A-A9AE-5C90C6B71079}"/>
    <dgm:cxn modelId="{1460DC13-1192-4336-8959-292C1373A9C9}" type="presOf" srcId="{65C888A7-DFAB-4717-85C3-AD52107E143B}" destId="{68DB5653-701F-49AF-8792-B819B0878E12}" srcOrd="0" destOrd="0" presId="urn:microsoft.com/office/officeart/2005/8/layout/orgChart1"/>
    <dgm:cxn modelId="{75225719-09CA-4306-ACDC-F24D47BEA2EC}" type="presOf" srcId="{F2F39D5F-D16B-470B-88BD-9FBA184BB425}" destId="{AA325785-A5BF-4156-A83B-6B312FCEABC8}" srcOrd="0" destOrd="0" presId="urn:microsoft.com/office/officeart/2005/8/layout/orgChart1"/>
    <dgm:cxn modelId="{F757561B-9ED1-4CC7-8EB2-C3F39C47655D}" type="presOf" srcId="{E28C460F-6359-44B8-AC10-30DA1D38E1B0}" destId="{3D4C8169-8BF2-462E-9B05-C39EB8173802}" srcOrd="0" destOrd="0" presId="urn:microsoft.com/office/officeart/2005/8/layout/orgChart1"/>
    <dgm:cxn modelId="{70739D1D-726E-4B2E-AB5D-DE5873F14945}" type="presOf" srcId="{0C22A347-E949-4400-8B2F-E72C61445B3C}" destId="{E5B75AC6-41AE-4196-B5E4-5841416E9D21}" srcOrd="0" destOrd="0" presId="urn:microsoft.com/office/officeart/2005/8/layout/orgChart1"/>
    <dgm:cxn modelId="{302CD71D-E546-475E-804D-AD1F3B7E7869}" srcId="{E28C460F-6359-44B8-AC10-30DA1D38E1B0}" destId="{920F7FD8-0FE3-4604-A2AE-1AAF5A92141B}" srcOrd="0" destOrd="0" parTransId="{9F609539-09C0-4304-B855-250DE80B13EC}" sibTransId="{E0BA4E68-D72F-4DE6-B0EF-CB17C1FB7799}"/>
    <dgm:cxn modelId="{F2C04321-8391-4653-8AD8-823FC8412145}" srcId="{6D06F443-DF22-438E-B47B-5526799DA9AC}" destId="{EC9E64F6-AABC-4463-BD6A-84BF09BFC56C}" srcOrd="0" destOrd="0" parTransId="{B9B2A31B-7855-4194-974A-DFCB34EC8659}" sibTransId="{9A77F85C-8906-43F9-883E-F34FBDDB8D3A}"/>
    <dgm:cxn modelId="{3088A322-423B-429A-A62F-2AF5495E068D}" type="presOf" srcId="{2516E932-FB06-45D3-BBF4-5483436E3137}" destId="{5C5F0698-5013-4CDF-A5ED-86DAEE759DCD}" srcOrd="0" destOrd="0" presId="urn:microsoft.com/office/officeart/2005/8/layout/orgChart1"/>
    <dgm:cxn modelId="{EB5C1D25-6468-4CC1-9CE2-A98D16E40645}" type="presOf" srcId="{0C25FCC5-41E1-4AA9-A3BB-1A2BB4CB3769}" destId="{A90B9615-ECD4-4704-A6F8-934FF4B6D611}" srcOrd="0" destOrd="0" presId="urn:microsoft.com/office/officeart/2005/8/layout/orgChart1"/>
    <dgm:cxn modelId="{4CB17A26-2BAE-4AA4-9E6B-DD49CAA99D8D}" type="presOf" srcId="{2943E7AC-5FD9-404C-96BA-2F02AE345B1C}" destId="{F460D5ED-8131-46D4-99D6-51861E960753}" srcOrd="0" destOrd="0" presId="urn:microsoft.com/office/officeart/2005/8/layout/orgChart1"/>
    <dgm:cxn modelId="{37DD6C27-A5C8-4BEF-819C-092EEBC58823}" type="presOf" srcId="{7B081727-597E-44AF-90FA-1BA492E4DB77}" destId="{0BEEC06D-C336-44F1-8489-073261BECD67}" srcOrd="0" destOrd="0" presId="urn:microsoft.com/office/officeart/2005/8/layout/orgChart1"/>
    <dgm:cxn modelId="{CB767228-F820-4120-A97E-8FD84C31B0D5}" type="presOf" srcId="{A94EB27F-B83A-4BE0-AF16-F98F6BCB2AE6}" destId="{C22C3146-56A1-4441-ACC3-365014F51DAE}" srcOrd="0" destOrd="0" presId="urn:microsoft.com/office/officeart/2005/8/layout/orgChart1"/>
    <dgm:cxn modelId="{3095BC29-B102-400D-B05A-E648FA79FCB3}" srcId="{E28C460F-6359-44B8-AC10-30DA1D38E1B0}" destId="{2362BA6F-3A03-477E-91CC-4659DA08AEBD}" srcOrd="3" destOrd="0" parTransId="{299BA78D-3ECD-4C2D-8064-4CBC58167CEF}" sibTransId="{C2D6A1FC-39FD-4237-8D91-F64D2EAEA018}"/>
    <dgm:cxn modelId="{F373312B-A176-4248-A1D5-536DB05E15FA}" type="presOf" srcId="{6D06F443-DF22-438E-B47B-5526799DA9AC}" destId="{A4B02959-D005-434B-AD50-6B812D04195F}" srcOrd="0" destOrd="0" presId="urn:microsoft.com/office/officeart/2005/8/layout/orgChart1"/>
    <dgm:cxn modelId="{F304792B-FAA6-4EE9-8621-024E2F4B4306}" type="presOf" srcId="{19E20457-685F-4E2C-8701-DC4DFBE6D945}" destId="{1989B49D-643A-4299-B07C-71F3B4108022}" srcOrd="0" destOrd="0" presId="urn:microsoft.com/office/officeart/2005/8/layout/orgChart1"/>
    <dgm:cxn modelId="{8A318631-832A-4475-891A-CD8A3506463F}" srcId="{920F7FD8-0FE3-4604-A2AE-1AAF5A92141B}" destId="{2943E7AC-5FD9-404C-96BA-2F02AE345B1C}" srcOrd="0" destOrd="0" parTransId="{2516E932-FB06-45D3-BBF4-5483436E3137}" sibTransId="{80CBE927-8AB7-4235-98B1-B12C5BD3F7F5}"/>
    <dgm:cxn modelId="{F4D58835-FB0F-4713-ABA7-A9EEC07B57A6}" srcId="{19E20457-685F-4E2C-8701-DC4DFBE6D945}" destId="{B587B1CC-5886-49EF-93BD-C5B389421DD1}" srcOrd="0" destOrd="0" parTransId="{1DF4FA26-B1EC-4191-A173-1E472E4128E3}" sibTransId="{59AB54B9-49CC-462E-A901-91E3A1DDF1B9}"/>
    <dgm:cxn modelId="{AB3AC636-42E1-4FA9-A4A9-79E5C07B3AA9}" type="presOf" srcId="{C441D3D8-A70B-42C5-8162-45A6C8AFF852}" destId="{66DB4795-F546-4447-AA92-7555AB1D2D66}" srcOrd="1" destOrd="0" presId="urn:microsoft.com/office/officeart/2005/8/layout/orgChart1"/>
    <dgm:cxn modelId="{8FBA373D-C7B2-4AE4-B01D-8B68A00D97E8}" srcId="{EC9E64F6-AABC-4463-BD6A-84BF09BFC56C}" destId="{C441D3D8-A70B-42C5-8162-45A6C8AFF852}" srcOrd="0" destOrd="0" parTransId="{C143B1A2-A821-40DE-99E6-71909DD6DA4D}" sibTransId="{B8CC1242-723B-479A-B5AB-ACD4CAB6C01F}"/>
    <dgm:cxn modelId="{7D377C62-327F-427B-B6BF-29C1C36C75E0}" type="presOf" srcId="{C143B1A2-A821-40DE-99E6-71909DD6DA4D}" destId="{42550B91-598F-4ABC-8321-09D7B0B3A0CA}" srcOrd="0" destOrd="0" presId="urn:microsoft.com/office/officeart/2005/8/layout/orgChart1"/>
    <dgm:cxn modelId="{BECE4469-E9B8-4B9D-81EB-640754F89EB7}" srcId="{E28C460F-6359-44B8-AC10-30DA1D38E1B0}" destId="{3276E698-5067-45A9-9122-3E2B77D00DA4}" srcOrd="4" destOrd="0" parTransId="{C38A8FF7-0028-4C26-BE1C-FE7EDEB978D7}" sibTransId="{9408F947-100C-4DB2-B2EC-225E7D7F859C}"/>
    <dgm:cxn modelId="{10E55469-44FE-4267-8022-C6A8E1A8CE48}" type="presOf" srcId="{3276E698-5067-45A9-9122-3E2B77D00DA4}" destId="{0A7A8F6B-BB26-479D-927C-436185DD2D04}" srcOrd="0" destOrd="0" presId="urn:microsoft.com/office/officeart/2005/8/layout/orgChart1"/>
    <dgm:cxn modelId="{8FE5EC69-8745-49AB-9F02-4BD9F5B50E0A}" srcId="{BD492190-96AF-4105-8FD2-7D200E3264B9}" destId="{6D06F443-DF22-438E-B47B-5526799DA9AC}" srcOrd="0" destOrd="0" parTransId="{FD9670B9-FCA0-45D9-97A3-133A3224E40A}" sibTransId="{F4ACE64F-A512-4E6C-920D-0D75E1D11025}"/>
    <dgm:cxn modelId="{20ABE34D-0592-419E-8087-C79199F46C99}" type="presOf" srcId="{983ADF9E-6781-4597-96A9-0FF34029ABA4}" destId="{C98B1EC4-550C-4A3A-9C6D-1D8A9C923F1F}" srcOrd="0" destOrd="0" presId="urn:microsoft.com/office/officeart/2005/8/layout/orgChart1"/>
    <dgm:cxn modelId="{DB63BA4E-0A38-421F-B6D3-8292D2C31272}" srcId="{2362BA6F-3A03-477E-91CC-4659DA08AEBD}" destId="{C8AC571F-7266-4381-8DB7-56037E54F2F8}" srcOrd="0" destOrd="0" parTransId="{52D035E2-E86C-4CF8-AFC6-C08F1A23F45C}" sibTransId="{5E04E205-CE12-42D9-85DF-12E617330992}"/>
    <dgm:cxn modelId="{8C30ED6E-D495-476C-BCE4-806A7AD3C9A3}" type="presOf" srcId="{9C2523AC-D1DC-414F-B15C-8BDA2E97B512}" destId="{D03DCE97-FAB1-4322-9CA7-819482107383}" srcOrd="0" destOrd="0" presId="urn:microsoft.com/office/officeart/2005/8/layout/orgChart1"/>
    <dgm:cxn modelId="{58A6AF50-62DF-4A6B-8449-BF03CE3DE43A}" type="presOf" srcId="{A97B6112-BD13-465B-8CE3-4F6508A90E97}" destId="{4A75DEB6-F66E-4A3D-8B45-15EB281DF0F3}" srcOrd="0" destOrd="0" presId="urn:microsoft.com/office/officeart/2005/8/layout/orgChart1"/>
    <dgm:cxn modelId="{5F123351-AED0-488D-B2F3-7FAE2AB25573}" type="presOf" srcId="{B587B1CC-5886-49EF-93BD-C5B389421DD1}" destId="{290FB121-A6ED-4435-B0CD-186F32445ADE}" srcOrd="1" destOrd="0" presId="urn:microsoft.com/office/officeart/2005/8/layout/orgChart1"/>
    <dgm:cxn modelId="{71F11F53-F6F0-492A-ACD3-A257390B7420}" srcId="{2362BA6F-3A03-477E-91CC-4659DA08AEBD}" destId="{8B1C7993-4985-40BF-9B29-335D25540C99}" srcOrd="2" destOrd="0" parTransId="{8F216C6A-5805-4198-B3F3-4FF04265EFAA}" sibTransId="{717C95E8-5AB4-4C42-98AE-7ED02F952172}"/>
    <dgm:cxn modelId="{DB273274-C36C-4B4E-8B59-57555403D4D3}" type="presOf" srcId="{CDE4D52E-1C50-4A4E-84C4-EC2AC7809686}" destId="{E9C574A8-71DA-4F1D-99F1-1D1D649BB5D8}" srcOrd="1" destOrd="0" presId="urn:microsoft.com/office/officeart/2005/8/layout/orgChart1"/>
    <dgm:cxn modelId="{FC7AED74-F81E-42F7-BCA3-7B5A5144FA9A}" type="presOf" srcId="{BD492190-96AF-4105-8FD2-7D200E3264B9}" destId="{8B9FA871-39D1-44D6-B89D-ECE3EC0E2495}" srcOrd="0" destOrd="0" presId="urn:microsoft.com/office/officeart/2005/8/layout/orgChart1"/>
    <dgm:cxn modelId="{8B2FF454-F0F0-4EB9-AF88-940ED40E2D1C}" srcId="{5E9B5D05-748A-489B-80A1-33E0AAD911E7}" destId="{F2F39D5F-D16B-470B-88BD-9FBA184BB425}" srcOrd="0" destOrd="0" parTransId="{A97B6112-BD13-465B-8CE3-4F6508A90E97}" sibTransId="{2C7AFDD0-ED50-46AE-84F9-05F71DE56B49}"/>
    <dgm:cxn modelId="{FB02E45A-BF19-4063-BBF8-E8C1BC192508}" type="presOf" srcId="{CDE4D52E-1C50-4A4E-84C4-EC2AC7809686}" destId="{D0CA46D6-7B5F-4AE2-9D18-35B365EA29B1}" srcOrd="0" destOrd="0" presId="urn:microsoft.com/office/officeart/2005/8/layout/orgChart1"/>
    <dgm:cxn modelId="{B0D23E7E-B0E5-427E-A0A7-AD93A7BE5209}" type="presOf" srcId="{294CBCC3-8A63-4DDA-821B-F121D4EDE4FD}" destId="{FEE7D6C3-073A-40AF-B986-F09821F45597}" srcOrd="1" destOrd="0" presId="urn:microsoft.com/office/officeart/2005/8/layout/orgChart1"/>
    <dgm:cxn modelId="{E736FB80-9892-4AF3-8F58-3B3FCDD08375}" type="presOf" srcId="{FCE20DEF-CAF5-43B4-9A5C-4FF86DEC778F}" destId="{F17EB345-53B2-475F-A663-3EA5EE366ADF}" srcOrd="0" destOrd="0" presId="urn:microsoft.com/office/officeart/2005/8/layout/orgChart1"/>
    <dgm:cxn modelId="{C307D084-0CC4-4CF2-A59A-9DB310D2FCFF}" type="presOf" srcId="{0C25FCC5-41E1-4AA9-A3BB-1A2BB4CB3769}" destId="{BFFA49F4-4B78-4B76-8DA6-35E0B181791D}" srcOrd="1" destOrd="0" presId="urn:microsoft.com/office/officeart/2005/8/layout/orgChart1"/>
    <dgm:cxn modelId="{C3CBB486-3DB5-47DF-B143-08032D0AF68B}" type="presOf" srcId="{1DF4FA26-B1EC-4191-A173-1E472E4128E3}" destId="{676B8462-EC26-43D9-BEC7-8D7640009A11}" srcOrd="0" destOrd="0" presId="urn:microsoft.com/office/officeart/2005/8/layout/orgChart1"/>
    <dgm:cxn modelId="{502D8C8A-4413-4D27-ADE8-4E78EEF71762}" srcId="{C441D3D8-A70B-42C5-8162-45A6C8AFF852}" destId="{5E9B5D05-748A-489B-80A1-33E0AAD911E7}" srcOrd="1" destOrd="0" parTransId="{7B081727-597E-44AF-90FA-1BA492E4DB77}" sibTransId="{98CD33C5-FA19-4CE6-8EE0-59947EAD8672}"/>
    <dgm:cxn modelId="{5DB47C8B-B3E1-47ED-B1D8-75170D60DB9A}" srcId="{E28C460F-6359-44B8-AC10-30DA1D38E1B0}" destId="{C84948C4-8933-4298-BA8D-01156893E004}" srcOrd="1" destOrd="0" parTransId="{861C022D-9909-4CBA-B8A3-C248455C1C72}" sibTransId="{90A51060-17D6-4F6B-ACD7-394FC15DD84C}"/>
    <dgm:cxn modelId="{FA268A8C-0CEE-4311-A7F1-1569509BC8E2}" type="presOf" srcId="{2362BA6F-3A03-477E-91CC-4659DA08AEBD}" destId="{CDBCD5DA-EFBC-4BFA-92E1-8EE706EFB960}" srcOrd="1" destOrd="0" presId="urn:microsoft.com/office/officeart/2005/8/layout/orgChart1"/>
    <dgm:cxn modelId="{37F2B191-8409-4EF5-A995-9A0BF219DFD9}" type="presOf" srcId="{294CBCC3-8A63-4DDA-821B-F121D4EDE4FD}" destId="{5E948C11-7DD6-46D7-93C4-12E1608ADA62}" srcOrd="0" destOrd="0" presId="urn:microsoft.com/office/officeart/2005/8/layout/orgChart1"/>
    <dgm:cxn modelId="{7FBBF896-A8DE-4135-86DC-81D46713DC2D}" type="presOf" srcId="{2362BA6F-3A03-477E-91CC-4659DA08AEBD}" destId="{10F6C26C-B3C8-48DB-967E-49D6D948369F}" srcOrd="0" destOrd="0" presId="urn:microsoft.com/office/officeart/2005/8/layout/orgChart1"/>
    <dgm:cxn modelId="{12184699-B5F1-4AC7-9397-D36E60BE09A2}" type="presOf" srcId="{C84948C4-8933-4298-BA8D-01156893E004}" destId="{D25C2F2C-1BAC-4A39-9942-C0F705ECCCF6}" srcOrd="0" destOrd="0" presId="urn:microsoft.com/office/officeart/2005/8/layout/orgChart1"/>
    <dgm:cxn modelId="{60287E99-BF2E-4FF8-9EE6-5E357D244F36}" type="presOf" srcId="{C8AC571F-7266-4381-8DB7-56037E54F2F8}" destId="{53C80658-A181-4F1B-9421-166D33C67E94}" srcOrd="0" destOrd="0" presId="urn:microsoft.com/office/officeart/2005/8/layout/orgChart1"/>
    <dgm:cxn modelId="{A3498C9B-4ADD-4E9C-87F6-1F5EBC5C5450}" type="presOf" srcId="{25F24323-CCB5-472C-AA43-F3F2136BC551}" destId="{891176A2-6A06-49C2-8066-ABF8775FFFAE}" srcOrd="0" destOrd="0" presId="urn:microsoft.com/office/officeart/2005/8/layout/orgChart1"/>
    <dgm:cxn modelId="{87D5389F-13FB-442A-9CD2-009828512D78}" type="presOf" srcId="{920F7FD8-0FE3-4604-A2AE-1AAF5A92141B}" destId="{211E782D-E408-4EB2-9831-B14C2EFF8936}" srcOrd="0" destOrd="0" presId="urn:microsoft.com/office/officeart/2005/8/layout/orgChart1"/>
    <dgm:cxn modelId="{3582CD9F-56B0-4028-9084-79A2AD9CD993}" srcId="{0C25FCC5-41E1-4AA9-A3BB-1A2BB4CB3769}" destId="{88E18A56-1D91-4204-8AE3-8E41ECC6A012}" srcOrd="0" destOrd="0" parTransId="{983ADF9E-6781-4597-96A9-0FF34029ABA4}" sibTransId="{05F86F22-650A-4DB4-AE99-05929E3D171F}"/>
    <dgm:cxn modelId="{5BD19DA4-F7E5-4436-A2FB-701C12CE64A2}" type="presOf" srcId="{19E20457-685F-4E2C-8701-DC4DFBE6D945}" destId="{01B5B485-B3AC-40D8-B35A-C482BB044E23}" srcOrd="1" destOrd="0" presId="urn:microsoft.com/office/officeart/2005/8/layout/orgChart1"/>
    <dgm:cxn modelId="{A1980CA6-C80D-4C63-850A-2505D608C161}" type="presOf" srcId="{F2F39D5F-D16B-470B-88BD-9FBA184BB425}" destId="{C4D947A9-583C-4F12-8A3E-8EE0116D511D}" srcOrd="1" destOrd="0" presId="urn:microsoft.com/office/officeart/2005/8/layout/orgChart1"/>
    <dgm:cxn modelId="{EFE336A8-D162-4D70-904E-8B3B29E9207F}" type="presOf" srcId="{EC9E64F6-AABC-4463-BD6A-84BF09BFC56C}" destId="{FB4F6DC5-4569-4636-8D27-0EE7971DCC98}" srcOrd="0" destOrd="0" presId="urn:microsoft.com/office/officeart/2005/8/layout/orgChart1"/>
    <dgm:cxn modelId="{BB3582AC-E09B-4B35-B19A-68EFC591FEAE}" type="presOf" srcId="{8B1C7993-4985-40BF-9B29-335D25540C99}" destId="{D03F12A0-12CD-487D-A856-E766AF40CF37}" srcOrd="1" destOrd="0" presId="urn:microsoft.com/office/officeart/2005/8/layout/orgChart1"/>
    <dgm:cxn modelId="{C2938BB0-D8EB-4156-841D-3055D3C4BB0C}" type="presOf" srcId="{2943E7AC-5FD9-404C-96BA-2F02AE345B1C}" destId="{76963F0D-19CE-497F-976D-638D6FDD92BA}" srcOrd="1" destOrd="0" presId="urn:microsoft.com/office/officeart/2005/8/layout/orgChart1"/>
    <dgm:cxn modelId="{D6D6C6B0-D0EC-4945-BBC3-66393872B3FF}" srcId="{E28C460F-6359-44B8-AC10-30DA1D38E1B0}" destId="{294CBCC3-8A63-4DDA-821B-F121D4EDE4FD}" srcOrd="2" destOrd="0" parTransId="{25F24323-CCB5-472C-AA43-F3F2136BC551}" sibTransId="{427FC9BF-5405-456C-A365-3F3393FC14C9}"/>
    <dgm:cxn modelId="{16474EB1-C407-47FB-9AF9-3B43554A8913}" type="presOf" srcId="{8F216C6A-5805-4198-B3F3-4FF04265EFAA}" destId="{5F8F25E9-009F-4AA5-9AD7-60291D0640ED}" srcOrd="0" destOrd="0" presId="urn:microsoft.com/office/officeart/2005/8/layout/orgChart1"/>
    <dgm:cxn modelId="{057923BA-4E68-4B82-9195-924B8125754E}" srcId="{CDE4D52E-1C50-4A4E-84C4-EC2AC7809686}" destId="{19E20457-685F-4E2C-8701-DC4DFBE6D945}" srcOrd="0" destOrd="0" parTransId="{65C888A7-DFAB-4717-85C3-AD52107E143B}" sibTransId="{E932048D-E9E4-4DF1-BD9E-CD6E4F65991D}"/>
    <dgm:cxn modelId="{8B3421C0-48C5-45D9-859D-8B370275CC7C}" srcId="{C441D3D8-A70B-42C5-8162-45A6C8AFF852}" destId="{9C2523AC-D1DC-414F-B15C-8BDA2E97B512}" srcOrd="0" destOrd="0" parTransId="{0C22A347-E949-4400-8B2F-E72C61445B3C}" sibTransId="{8186E1C5-69DD-472E-8A56-AA9174F1A828}"/>
    <dgm:cxn modelId="{E947BBC1-8ED7-4ECA-9790-A48E42817742}" type="presOf" srcId="{9F609539-09C0-4304-B855-250DE80B13EC}" destId="{23BB9D76-5314-4C47-A667-6B1C2C1368A8}" srcOrd="0" destOrd="0" presId="urn:microsoft.com/office/officeart/2005/8/layout/orgChart1"/>
    <dgm:cxn modelId="{40ACAFC6-F443-4926-BB87-AFD3202CB9D5}" type="presOf" srcId="{C441D3D8-A70B-42C5-8162-45A6C8AFF852}" destId="{C47780BD-4066-4624-8E25-AA50DF7AFF6E}" srcOrd="0" destOrd="0" presId="urn:microsoft.com/office/officeart/2005/8/layout/orgChart1"/>
    <dgm:cxn modelId="{584C1AC9-0BDE-486F-8BA1-5BCD8B59F21F}" type="presOf" srcId="{EC9E64F6-AABC-4463-BD6A-84BF09BFC56C}" destId="{9E081973-66F7-40CE-A48A-31929A7323A3}" srcOrd="1" destOrd="0" presId="urn:microsoft.com/office/officeart/2005/8/layout/orgChart1"/>
    <dgm:cxn modelId="{0E7CAFC9-3F1C-41F5-AC93-9AEB24276FE2}" type="presOf" srcId="{5E9B5D05-748A-489B-80A1-33E0AAD911E7}" destId="{D93C2657-3A5E-40A4-B721-2F54A2AFFEC1}" srcOrd="0" destOrd="0" presId="urn:microsoft.com/office/officeart/2005/8/layout/orgChart1"/>
    <dgm:cxn modelId="{2D1FC9C9-73B1-45A0-BF68-0950A77786CA}" type="presOf" srcId="{88E18A56-1D91-4204-8AE3-8E41ECC6A012}" destId="{9C83F01B-7DA9-4FFC-9DE3-CCB91F759EB3}" srcOrd="1" destOrd="0" presId="urn:microsoft.com/office/officeart/2005/8/layout/orgChart1"/>
    <dgm:cxn modelId="{1B147DCC-2196-4CFB-904B-74C642E778A8}" type="presOf" srcId="{299BA78D-3ECD-4C2D-8064-4CBC58167CEF}" destId="{4CBFF7DA-E9DB-42F7-9030-04FCE95F9109}" srcOrd="0" destOrd="0" presId="urn:microsoft.com/office/officeart/2005/8/layout/orgChart1"/>
    <dgm:cxn modelId="{BDC394CF-AE0C-4610-B86F-BDB3F6719B59}" srcId="{EC9E64F6-AABC-4463-BD6A-84BF09BFC56C}" destId="{E28C460F-6359-44B8-AC10-30DA1D38E1B0}" srcOrd="1" destOrd="0" parTransId="{FCE20DEF-CAF5-43B4-9A5C-4FF86DEC778F}" sibTransId="{069CBA42-D98E-4B43-AAB5-9753D35F8142}"/>
    <dgm:cxn modelId="{4322D3CF-5A40-496B-A990-832A73A1374C}" type="presOf" srcId="{861C022D-9909-4CBA-B8A3-C248455C1C72}" destId="{45D16C77-21B2-4AF0-B769-D880E6C3ABD7}" srcOrd="0" destOrd="0" presId="urn:microsoft.com/office/officeart/2005/8/layout/orgChart1"/>
    <dgm:cxn modelId="{B46A6DD3-DCE0-4A5C-968A-A7EF23BAA15F}" type="presOf" srcId="{B587B1CC-5886-49EF-93BD-C5B389421DD1}" destId="{27EE981C-04AC-477D-9D95-A7667FC576AB}" srcOrd="0" destOrd="0" presId="urn:microsoft.com/office/officeart/2005/8/layout/orgChart1"/>
    <dgm:cxn modelId="{FA4C30D5-4B41-435F-9128-536714F7541E}" type="presOf" srcId="{88E18A56-1D91-4204-8AE3-8E41ECC6A012}" destId="{83572D60-6C31-4A59-8C90-F95CEDE4FEC3}" srcOrd="0" destOrd="0" presId="urn:microsoft.com/office/officeart/2005/8/layout/orgChart1"/>
    <dgm:cxn modelId="{C008D3DB-50C6-496F-95F4-F778937A6618}" type="presOf" srcId="{52D035E2-E86C-4CF8-AFC6-C08F1A23F45C}" destId="{B0D914AF-2F7F-4DE6-AE1B-DA0855600A7D}" srcOrd="0" destOrd="0" presId="urn:microsoft.com/office/officeart/2005/8/layout/orgChart1"/>
    <dgm:cxn modelId="{E31F15DC-B2B0-4123-8F0E-74BFDAA457B1}" type="presOf" srcId="{E28C460F-6359-44B8-AC10-30DA1D38E1B0}" destId="{911C78E4-61B7-4651-9431-52D436C8C6C1}" srcOrd="1" destOrd="0" presId="urn:microsoft.com/office/officeart/2005/8/layout/orgChart1"/>
    <dgm:cxn modelId="{DA5208E1-FD70-4DDA-B020-7534293F19CA}" type="presOf" srcId="{3276E698-5067-45A9-9122-3E2B77D00DA4}" destId="{ACA6B54C-F661-49A8-88AA-D17668FBA122}" srcOrd="1" destOrd="0" presId="urn:microsoft.com/office/officeart/2005/8/layout/orgChart1"/>
    <dgm:cxn modelId="{69A2D5E4-77EC-445C-B418-D74EC36B11A7}" type="presOf" srcId="{8B1C7993-4985-40BF-9B29-335D25540C99}" destId="{F987BE21-802F-4429-99BB-6ED8405802B8}" srcOrd="0" destOrd="0" presId="urn:microsoft.com/office/officeart/2005/8/layout/orgChart1"/>
    <dgm:cxn modelId="{985E12E6-3313-45C4-AD73-C64DE0F660A9}" type="presOf" srcId="{C38A8FF7-0028-4C26-BE1C-FE7EDEB978D7}" destId="{6574810B-D7EC-4C31-89FF-873F55DD48F5}" srcOrd="0" destOrd="0" presId="urn:microsoft.com/office/officeart/2005/8/layout/orgChart1"/>
    <dgm:cxn modelId="{569DE6EB-D474-4FA8-B414-017E99A5E8D4}" type="presOf" srcId="{C8AC571F-7266-4381-8DB7-56037E54F2F8}" destId="{C9EC17B7-E027-4557-91FE-CB6899CD5989}" srcOrd="1" destOrd="0" presId="urn:microsoft.com/office/officeart/2005/8/layout/orgChart1"/>
    <dgm:cxn modelId="{B21282EC-907A-4A43-B84F-28D95F6E260C}" type="presOf" srcId="{5E9B5D05-748A-489B-80A1-33E0AAD911E7}" destId="{04D6ABD4-F851-4EA4-AB1A-1DF6780ED779}" srcOrd="1" destOrd="0" presId="urn:microsoft.com/office/officeart/2005/8/layout/orgChart1"/>
    <dgm:cxn modelId="{AEAB8EEC-8A19-46C3-8604-A2FF0CCE4ED3}" type="presOf" srcId="{A958F3D6-FF4F-4D74-B1E1-44DF3A763ABA}" destId="{6C0BC4C0-E135-4A1C-9280-51623C54CC75}" srcOrd="0" destOrd="0" presId="urn:microsoft.com/office/officeart/2005/8/layout/orgChart1"/>
    <dgm:cxn modelId="{2D2C66EE-6AB3-4DB7-A756-4DB6304870B0}" type="presOf" srcId="{B9B2A31B-7855-4194-974A-DFCB34EC8659}" destId="{7E19E3A9-AE3F-4E72-8D00-670CDCA20F6B}" srcOrd="0" destOrd="0" presId="urn:microsoft.com/office/officeart/2005/8/layout/orgChart1"/>
    <dgm:cxn modelId="{979987F7-C9C9-44D4-AB84-1A3D006E7920}" type="presOf" srcId="{6D06F443-DF22-438E-B47B-5526799DA9AC}" destId="{889CE21A-8431-40A6-94B7-65F9B321548B}" srcOrd="1" destOrd="0" presId="urn:microsoft.com/office/officeart/2005/8/layout/orgChart1"/>
    <dgm:cxn modelId="{55B27FF9-652B-4FFA-AA67-B6907367EDA2}" type="presOf" srcId="{920F7FD8-0FE3-4604-A2AE-1AAF5A92141B}" destId="{AEE54DE1-D8BE-4B06-91CE-6DA198A2182A}" srcOrd="1" destOrd="0" presId="urn:microsoft.com/office/officeart/2005/8/layout/orgChart1"/>
    <dgm:cxn modelId="{2E9462FB-D115-4774-99C2-837E3DBFD213}" srcId="{3276E698-5067-45A9-9122-3E2B77D00DA4}" destId="{CDE4D52E-1C50-4A4E-84C4-EC2AC7809686}" srcOrd="0" destOrd="0" parTransId="{A958F3D6-FF4F-4D74-B1E1-44DF3A763ABA}" sibTransId="{1C42DDC1-5CBB-4A87-9343-F45C861D1CD5}"/>
    <dgm:cxn modelId="{07E2F1FC-90C6-4F77-B66F-7E8AE3503BA0}" type="presOf" srcId="{9C2523AC-D1DC-414F-B15C-8BDA2E97B512}" destId="{23552D41-325B-4E00-A695-75088E23D7F7}" srcOrd="1" destOrd="0" presId="urn:microsoft.com/office/officeart/2005/8/layout/orgChart1"/>
    <dgm:cxn modelId="{36479E29-A4CA-4021-8EBE-75A1B9E249F4}" type="presParOf" srcId="{8B9FA871-39D1-44D6-B89D-ECE3EC0E2495}" destId="{37824AB5-2ECD-4D17-A504-CA397FB6F752}" srcOrd="0" destOrd="0" presId="urn:microsoft.com/office/officeart/2005/8/layout/orgChart1"/>
    <dgm:cxn modelId="{2FA9B1B2-46FE-4DF7-AE23-860FFC21449F}" type="presParOf" srcId="{37824AB5-2ECD-4D17-A504-CA397FB6F752}" destId="{14A1E251-F78D-41EA-BEDC-50531AB8F1DE}" srcOrd="0" destOrd="0" presId="urn:microsoft.com/office/officeart/2005/8/layout/orgChart1"/>
    <dgm:cxn modelId="{FDD41EDB-3FD7-44D2-B11A-1C4B6C688CA7}" type="presParOf" srcId="{14A1E251-F78D-41EA-BEDC-50531AB8F1DE}" destId="{A4B02959-D005-434B-AD50-6B812D04195F}" srcOrd="0" destOrd="0" presId="urn:microsoft.com/office/officeart/2005/8/layout/orgChart1"/>
    <dgm:cxn modelId="{711B039B-ABA9-46F2-8469-B74E04520E85}" type="presParOf" srcId="{14A1E251-F78D-41EA-BEDC-50531AB8F1DE}" destId="{889CE21A-8431-40A6-94B7-65F9B321548B}" srcOrd="1" destOrd="0" presId="urn:microsoft.com/office/officeart/2005/8/layout/orgChart1"/>
    <dgm:cxn modelId="{3C5D3CE2-750C-4BA2-861E-991DD9544126}" type="presParOf" srcId="{37824AB5-2ECD-4D17-A504-CA397FB6F752}" destId="{E0ECBAAB-B7EB-40DF-B8F5-EDE2595A3A25}" srcOrd="1" destOrd="0" presId="urn:microsoft.com/office/officeart/2005/8/layout/orgChart1"/>
    <dgm:cxn modelId="{6745E53D-BA2A-43CD-A538-3F0410F8AEDA}" type="presParOf" srcId="{E0ECBAAB-B7EB-40DF-B8F5-EDE2595A3A25}" destId="{7E19E3A9-AE3F-4E72-8D00-670CDCA20F6B}" srcOrd="0" destOrd="0" presId="urn:microsoft.com/office/officeart/2005/8/layout/orgChart1"/>
    <dgm:cxn modelId="{C8CE9D7C-44EF-4CD2-9EFC-CF7D63D49216}" type="presParOf" srcId="{E0ECBAAB-B7EB-40DF-B8F5-EDE2595A3A25}" destId="{3A7C3F8B-899C-4122-8B7C-254FFC7C0A14}" srcOrd="1" destOrd="0" presId="urn:microsoft.com/office/officeart/2005/8/layout/orgChart1"/>
    <dgm:cxn modelId="{036E89CD-00DD-4483-8595-1A48295FE284}" type="presParOf" srcId="{3A7C3F8B-899C-4122-8B7C-254FFC7C0A14}" destId="{D2B9275B-8DFF-43A9-95CD-05B1E5FE6B7A}" srcOrd="0" destOrd="0" presId="urn:microsoft.com/office/officeart/2005/8/layout/orgChart1"/>
    <dgm:cxn modelId="{BB159829-BB92-4D09-BF12-872977038CA3}" type="presParOf" srcId="{D2B9275B-8DFF-43A9-95CD-05B1E5FE6B7A}" destId="{FB4F6DC5-4569-4636-8D27-0EE7971DCC98}" srcOrd="0" destOrd="0" presId="urn:microsoft.com/office/officeart/2005/8/layout/orgChart1"/>
    <dgm:cxn modelId="{4C7D3ADC-12C3-40A3-9C57-074D21960AB6}" type="presParOf" srcId="{D2B9275B-8DFF-43A9-95CD-05B1E5FE6B7A}" destId="{9E081973-66F7-40CE-A48A-31929A7323A3}" srcOrd="1" destOrd="0" presId="urn:microsoft.com/office/officeart/2005/8/layout/orgChart1"/>
    <dgm:cxn modelId="{E5496876-4EAF-4DB3-9C8E-9118DFB29B0E}" type="presParOf" srcId="{3A7C3F8B-899C-4122-8B7C-254FFC7C0A14}" destId="{D2940BC2-1CD7-48ED-933A-DC7E9D582AED}" srcOrd="1" destOrd="0" presId="urn:microsoft.com/office/officeart/2005/8/layout/orgChart1"/>
    <dgm:cxn modelId="{B581DC62-BDD3-49BD-B231-34561AE598DB}" type="presParOf" srcId="{D2940BC2-1CD7-48ED-933A-DC7E9D582AED}" destId="{42550B91-598F-4ABC-8321-09D7B0B3A0CA}" srcOrd="0" destOrd="0" presId="urn:microsoft.com/office/officeart/2005/8/layout/orgChart1"/>
    <dgm:cxn modelId="{761DFB07-65D2-4E03-A477-5C9BEE7669F5}" type="presParOf" srcId="{D2940BC2-1CD7-48ED-933A-DC7E9D582AED}" destId="{27DD7BF7-BD3C-4DBA-8EC6-7C33695D275B}" srcOrd="1" destOrd="0" presId="urn:microsoft.com/office/officeart/2005/8/layout/orgChart1"/>
    <dgm:cxn modelId="{95DA1046-F110-4D30-9586-9DACD661B1FE}" type="presParOf" srcId="{27DD7BF7-BD3C-4DBA-8EC6-7C33695D275B}" destId="{1C41F9DC-7530-4B13-8239-849AB3B503E6}" srcOrd="0" destOrd="0" presId="urn:microsoft.com/office/officeart/2005/8/layout/orgChart1"/>
    <dgm:cxn modelId="{93EC39BB-0D23-4153-ACB4-D1E3A810B487}" type="presParOf" srcId="{1C41F9DC-7530-4B13-8239-849AB3B503E6}" destId="{C47780BD-4066-4624-8E25-AA50DF7AFF6E}" srcOrd="0" destOrd="0" presId="urn:microsoft.com/office/officeart/2005/8/layout/orgChart1"/>
    <dgm:cxn modelId="{AC220ED4-D573-4A2D-B631-3AC49C27E118}" type="presParOf" srcId="{1C41F9DC-7530-4B13-8239-849AB3B503E6}" destId="{66DB4795-F546-4447-AA92-7555AB1D2D66}" srcOrd="1" destOrd="0" presId="urn:microsoft.com/office/officeart/2005/8/layout/orgChart1"/>
    <dgm:cxn modelId="{AA8CE426-DA3E-46F1-86B2-AAA2D42EEBFF}" type="presParOf" srcId="{27DD7BF7-BD3C-4DBA-8EC6-7C33695D275B}" destId="{3605948A-D069-4EFE-9DDD-BD125C4331FD}" srcOrd="1" destOrd="0" presId="urn:microsoft.com/office/officeart/2005/8/layout/orgChart1"/>
    <dgm:cxn modelId="{E6F70101-CEEB-4D63-98D1-04B1D54915FF}" type="presParOf" srcId="{3605948A-D069-4EFE-9DDD-BD125C4331FD}" destId="{E5B75AC6-41AE-4196-B5E4-5841416E9D21}" srcOrd="0" destOrd="0" presId="urn:microsoft.com/office/officeart/2005/8/layout/orgChart1"/>
    <dgm:cxn modelId="{67E9AB30-79CB-40B2-84E4-380E5621F374}" type="presParOf" srcId="{3605948A-D069-4EFE-9DDD-BD125C4331FD}" destId="{5C9632A9-0485-471D-9770-B9DD15927809}" srcOrd="1" destOrd="0" presId="urn:microsoft.com/office/officeart/2005/8/layout/orgChart1"/>
    <dgm:cxn modelId="{E757D047-46FA-48B4-9823-A730DE36B1A1}" type="presParOf" srcId="{5C9632A9-0485-471D-9770-B9DD15927809}" destId="{63599A7E-3DA4-4B1F-AE0A-27E29645493E}" srcOrd="0" destOrd="0" presId="urn:microsoft.com/office/officeart/2005/8/layout/orgChart1"/>
    <dgm:cxn modelId="{31ED5A5E-EA46-46D4-8442-C06D04E5344B}" type="presParOf" srcId="{63599A7E-3DA4-4B1F-AE0A-27E29645493E}" destId="{D03DCE97-FAB1-4322-9CA7-819482107383}" srcOrd="0" destOrd="0" presId="urn:microsoft.com/office/officeart/2005/8/layout/orgChart1"/>
    <dgm:cxn modelId="{85F13AF1-C4D1-4F54-9141-2DE04DC22B0E}" type="presParOf" srcId="{63599A7E-3DA4-4B1F-AE0A-27E29645493E}" destId="{23552D41-325B-4E00-A695-75088E23D7F7}" srcOrd="1" destOrd="0" presId="urn:microsoft.com/office/officeart/2005/8/layout/orgChart1"/>
    <dgm:cxn modelId="{8A5E742E-0E58-4A6D-A99E-E5BA2B375A62}" type="presParOf" srcId="{5C9632A9-0485-471D-9770-B9DD15927809}" destId="{8762E9CC-E1E7-4AD9-AB86-E7608496E5FF}" srcOrd="1" destOrd="0" presId="urn:microsoft.com/office/officeart/2005/8/layout/orgChart1"/>
    <dgm:cxn modelId="{2585D5B4-2D86-46AE-9AA0-2012E681ECA3}" type="presParOf" srcId="{5C9632A9-0485-471D-9770-B9DD15927809}" destId="{AB6AFBCD-50CA-4109-A16C-F93F49966EBE}" srcOrd="2" destOrd="0" presId="urn:microsoft.com/office/officeart/2005/8/layout/orgChart1"/>
    <dgm:cxn modelId="{E8D87B80-451F-4C1E-B334-5E3041459B55}" type="presParOf" srcId="{3605948A-D069-4EFE-9DDD-BD125C4331FD}" destId="{0BEEC06D-C336-44F1-8489-073261BECD67}" srcOrd="2" destOrd="0" presId="urn:microsoft.com/office/officeart/2005/8/layout/orgChart1"/>
    <dgm:cxn modelId="{5914A322-BC78-4E40-AEAF-8A999ADBA5AF}" type="presParOf" srcId="{3605948A-D069-4EFE-9DDD-BD125C4331FD}" destId="{6F4D2F35-263F-4ADC-B3F7-9FE2A4330C6F}" srcOrd="3" destOrd="0" presId="urn:microsoft.com/office/officeart/2005/8/layout/orgChart1"/>
    <dgm:cxn modelId="{BDF28200-7562-4847-9394-F90542E8DB01}" type="presParOf" srcId="{6F4D2F35-263F-4ADC-B3F7-9FE2A4330C6F}" destId="{A0F692FD-989B-4DE9-A78B-B579553508F7}" srcOrd="0" destOrd="0" presId="urn:microsoft.com/office/officeart/2005/8/layout/orgChart1"/>
    <dgm:cxn modelId="{B6A841DF-A1AC-4830-86F0-C9B337FFA1F4}" type="presParOf" srcId="{A0F692FD-989B-4DE9-A78B-B579553508F7}" destId="{D93C2657-3A5E-40A4-B721-2F54A2AFFEC1}" srcOrd="0" destOrd="0" presId="urn:microsoft.com/office/officeart/2005/8/layout/orgChart1"/>
    <dgm:cxn modelId="{0BBA4AE1-C517-4629-96EB-C508C0F7CC99}" type="presParOf" srcId="{A0F692FD-989B-4DE9-A78B-B579553508F7}" destId="{04D6ABD4-F851-4EA4-AB1A-1DF6780ED779}" srcOrd="1" destOrd="0" presId="urn:microsoft.com/office/officeart/2005/8/layout/orgChart1"/>
    <dgm:cxn modelId="{3B94032D-5C88-4579-8BA8-DACC5583355A}" type="presParOf" srcId="{6F4D2F35-263F-4ADC-B3F7-9FE2A4330C6F}" destId="{E0FFDBB0-7D12-4262-A838-B531B820B0DC}" srcOrd="1" destOrd="0" presId="urn:microsoft.com/office/officeart/2005/8/layout/orgChart1"/>
    <dgm:cxn modelId="{51548635-E0FB-4730-B562-EA1536DB3ED1}" type="presParOf" srcId="{E0FFDBB0-7D12-4262-A838-B531B820B0DC}" destId="{4A75DEB6-F66E-4A3D-8B45-15EB281DF0F3}" srcOrd="0" destOrd="0" presId="urn:microsoft.com/office/officeart/2005/8/layout/orgChart1"/>
    <dgm:cxn modelId="{0D46EA61-03B0-478A-810A-B20B2D879140}" type="presParOf" srcId="{E0FFDBB0-7D12-4262-A838-B531B820B0DC}" destId="{71A9A838-7FCF-4AED-91FA-8962BD523DE9}" srcOrd="1" destOrd="0" presId="urn:microsoft.com/office/officeart/2005/8/layout/orgChart1"/>
    <dgm:cxn modelId="{B6B7E895-12E0-497C-8788-F91BF9CFF853}" type="presParOf" srcId="{71A9A838-7FCF-4AED-91FA-8962BD523DE9}" destId="{0ECEA142-D268-42D9-8081-928FCA492475}" srcOrd="0" destOrd="0" presId="urn:microsoft.com/office/officeart/2005/8/layout/orgChart1"/>
    <dgm:cxn modelId="{4EB6D256-8B56-4CFC-9305-EC03741CFD64}" type="presParOf" srcId="{0ECEA142-D268-42D9-8081-928FCA492475}" destId="{AA325785-A5BF-4156-A83B-6B312FCEABC8}" srcOrd="0" destOrd="0" presId="urn:microsoft.com/office/officeart/2005/8/layout/orgChart1"/>
    <dgm:cxn modelId="{D49C3E69-019D-4CB7-8437-C94EA8A56574}" type="presParOf" srcId="{0ECEA142-D268-42D9-8081-928FCA492475}" destId="{C4D947A9-583C-4F12-8A3E-8EE0116D511D}" srcOrd="1" destOrd="0" presId="urn:microsoft.com/office/officeart/2005/8/layout/orgChart1"/>
    <dgm:cxn modelId="{2C7E34B2-F6FA-46A2-B989-940182400BAC}" type="presParOf" srcId="{71A9A838-7FCF-4AED-91FA-8962BD523DE9}" destId="{38B8AD72-54A1-4C3F-B8D9-527616428E5B}" srcOrd="1" destOrd="0" presId="urn:microsoft.com/office/officeart/2005/8/layout/orgChart1"/>
    <dgm:cxn modelId="{C8D40516-D8E9-4A38-BB2E-7E37ED1465EF}" type="presParOf" srcId="{71A9A838-7FCF-4AED-91FA-8962BD523DE9}" destId="{53B56E43-9735-4CAD-A05B-67705F5F7769}" srcOrd="2" destOrd="0" presId="urn:microsoft.com/office/officeart/2005/8/layout/orgChart1"/>
    <dgm:cxn modelId="{1C3B93FE-855C-464F-BD18-C34D024F89B4}" type="presParOf" srcId="{6F4D2F35-263F-4ADC-B3F7-9FE2A4330C6F}" destId="{9B8007D9-49D4-4C51-8100-7F1F7B760862}" srcOrd="2" destOrd="0" presId="urn:microsoft.com/office/officeart/2005/8/layout/orgChart1"/>
    <dgm:cxn modelId="{ABF02183-4AC5-4D23-8E4D-6ED429AD4878}" type="presParOf" srcId="{27DD7BF7-BD3C-4DBA-8EC6-7C33695D275B}" destId="{5C713B21-CEF0-4C3E-8BEE-8528D883D250}" srcOrd="2" destOrd="0" presId="urn:microsoft.com/office/officeart/2005/8/layout/orgChart1"/>
    <dgm:cxn modelId="{C5818553-3FB1-4373-907B-7C76B284B3F2}" type="presParOf" srcId="{D2940BC2-1CD7-48ED-933A-DC7E9D582AED}" destId="{F17EB345-53B2-475F-A663-3EA5EE366ADF}" srcOrd="2" destOrd="0" presId="urn:microsoft.com/office/officeart/2005/8/layout/orgChart1"/>
    <dgm:cxn modelId="{9BEEA85E-E030-4F45-B001-397EF04827FE}" type="presParOf" srcId="{D2940BC2-1CD7-48ED-933A-DC7E9D582AED}" destId="{AD037781-BDF9-4998-9024-29D5DFF9B225}" srcOrd="3" destOrd="0" presId="urn:microsoft.com/office/officeart/2005/8/layout/orgChart1"/>
    <dgm:cxn modelId="{493FE5F5-7BE2-4682-92D6-A850FFF5D37B}" type="presParOf" srcId="{AD037781-BDF9-4998-9024-29D5DFF9B225}" destId="{A476A905-A787-4283-9F7A-218C8AC9B75F}" srcOrd="0" destOrd="0" presId="urn:microsoft.com/office/officeart/2005/8/layout/orgChart1"/>
    <dgm:cxn modelId="{AD1484DE-8025-422D-A7D3-3A570C791E4A}" type="presParOf" srcId="{A476A905-A787-4283-9F7A-218C8AC9B75F}" destId="{3D4C8169-8BF2-462E-9B05-C39EB8173802}" srcOrd="0" destOrd="0" presId="urn:microsoft.com/office/officeart/2005/8/layout/orgChart1"/>
    <dgm:cxn modelId="{96DF76F3-4C7A-4F72-A6EA-848147B5D580}" type="presParOf" srcId="{A476A905-A787-4283-9F7A-218C8AC9B75F}" destId="{911C78E4-61B7-4651-9431-52D436C8C6C1}" srcOrd="1" destOrd="0" presId="urn:microsoft.com/office/officeart/2005/8/layout/orgChart1"/>
    <dgm:cxn modelId="{5666CEDD-4697-4B69-A246-F4033353E573}" type="presParOf" srcId="{AD037781-BDF9-4998-9024-29D5DFF9B225}" destId="{7C5AE39B-4B38-42E9-A271-A1C03D930B84}" srcOrd="1" destOrd="0" presId="urn:microsoft.com/office/officeart/2005/8/layout/orgChart1"/>
    <dgm:cxn modelId="{15E69516-6A34-4584-BD94-6F95124926FA}" type="presParOf" srcId="{7C5AE39B-4B38-42E9-A271-A1C03D930B84}" destId="{23BB9D76-5314-4C47-A667-6B1C2C1368A8}" srcOrd="0" destOrd="0" presId="urn:microsoft.com/office/officeart/2005/8/layout/orgChart1"/>
    <dgm:cxn modelId="{2FA4D4EF-53EE-47A2-B5A7-6DC40A73A597}" type="presParOf" srcId="{7C5AE39B-4B38-42E9-A271-A1C03D930B84}" destId="{6950EE58-7533-400E-A241-BF713C86C97E}" srcOrd="1" destOrd="0" presId="urn:microsoft.com/office/officeart/2005/8/layout/orgChart1"/>
    <dgm:cxn modelId="{6B18C5AE-706A-477C-8D1E-41D36F8EFFDA}" type="presParOf" srcId="{6950EE58-7533-400E-A241-BF713C86C97E}" destId="{9B847781-E568-4906-8D4F-A41F9C48BE61}" srcOrd="0" destOrd="0" presId="urn:microsoft.com/office/officeart/2005/8/layout/orgChart1"/>
    <dgm:cxn modelId="{E72B0AE4-EC66-4DCA-93F6-C058496014BC}" type="presParOf" srcId="{9B847781-E568-4906-8D4F-A41F9C48BE61}" destId="{211E782D-E408-4EB2-9831-B14C2EFF8936}" srcOrd="0" destOrd="0" presId="urn:microsoft.com/office/officeart/2005/8/layout/orgChart1"/>
    <dgm:cxn modelId="{B4258D0A-8B69-4940-BE39-21C53B4EADB9}" type="presParOf" srcId="{9B847781-E568-4906-8D4F-A41F9C48BE61}" destId="{AEE54DE1-D8BE-4B06-91CE-6DA198A2182A}" srcOrd="1" destOrd="0" presId="urn:microsoft.com/office/officeart/2005/8/layout/orgChart1"/>
    <dgm:cxn modelId="{82CF02D7-F9A1-4BC2-A56B-589A7672EFD7}" type="presParOf" srcId="{6950EE58-7533-400E-A241-BF713C86C97E}" destId="{CFA08080-1EB9-4E63-87D9-B0BA974C9D17}" srcOrd="1" destOrd="0" presId="urn:microsoft.com/office/officeart/2005/8/layout/orgChart1"/>
    <dgm:cxn modelId="{7D91ED71-5F91-4118-BECF-DECEFD796584}" type="presParOf" srcId="{CFA08080-1EB9-4E63-87D9-B0BA974C9D17}" destId="{5C5F0698-5013-4CDF-A5ED-86DAEE759DCD}" srcOrd="0" destOrd="0" presId="urn:microsoft.com/office/officeart/2005/8/layout/orgChart1"/>
    <dgm:cxn modelId="{2AB91A2C-F8F9-4D9D-8DA0-B148A3717519}" type="presParOf" srcId="{CFA08080-1EB9-4E63-87D9-B0BA974C9D17}" destId="{D739E6BA-E4E8-4F8F-85FB-AEED1CBE55A5}" srcOrd="1" destOrd="0" presId="urn:microsoft.com/office/officeart/2005/8/layout/orgChart1"/>
    <dgm:cxn modelId="{D98B480C-B3D3-4612-B52B-06FE29065BE5}" type="presParOf" srcId="{D739E6BA-E4E8-4F8F-85FB-AEED1CBE55A5}" destId="{40E95123-422B-40E7-BB2E-3228E8F95CF8}" srcOrd="0" destOrd="0" presId="urn:microsoft.com/office/officeart/2005/8/layout/orgChart1"/>
    <dgm:cxn modelId="{3D3DB80D-BCBD-44E0-BBF4-FF4A677A419B}" type="presParOf" srcId="{40E95123-422B-40E7-BB2E-3228E8F95CF8}" destId="{F460D5ED-8131-46D4-99D6-51861E960753}" srcOrd="0" destOrd="0" presId="urn:microsoft.com/office/officeart/2005/8/layout/orgChart1"/>
    <dgm:cxn modelId="{20A4A81D-A2D4-4868-9B81-D74168D686F1}" type="presParOf" srcId="{40E95123-422B-40E7-BB2E-3228E8F95CF8}" destId="{76963F0D-19CE-497F-976D-638D6FDD92BA}" srcOrd="1" destOrd="0" presId="urn:microsoft.com/office/officeart/2005/8/layout/orgChart1"/>
    <dgm:cxn modelId="{0799CBDE-FCAC-4AC9-94CC-04995CCC9A60}" type="presParOf" srcId="{D739E6BA-E4E8-4F8F-85FB-AEED1CBE55A5}" destId="{4FECCDDA-345A-42FA-A327-1F08ED519156}" srcOrd="1" destOrd="0" presId="urn:microsoft.com/office/officeart/2005/8/layout/orgChart1"/>
    <dgm:cxn modelId="{B2505142-E2BD-4A95-BDBE-6E8488966E63}" type="presParOf" srcId="{D739E6BA-E4E8-4F8F-85FB-AEED1CBE55A5}" destId="{22C5DC24-67D9-4390-88CD-437E069CE25A}" srcOrd="2" destOrd="0" presId="urn:microsoft.com/office/officeart/2005/8/layout/orgChart1"/>
    <dgm:cxn modelId="{CF090D1A-11A3-443D-8481-9143C552DF5F}" type="presParOf" srcId="{6950EE58-7533-400E-A241-BF713C86C97E}" destId="{E931350C-F39E-4F9C-9F89-C6C57D7A58E5}" srcOrd="2" destOrd="0" presId="urn:microsoft.com/office/officeart/2005/8/layout/orgChart1"/>
    <dgm:cxn modelId="{9AF24F7F-0929-49F1-8293-D47F21128DD4}" type="presParOf" srcId="{7C5AE39B-4B38-42E9-A271-A1C03D930B84}" destId="{45D16C77-21B2-4AF0-B769-D880E6C3ABD7}" srcOrd="2" destOrd="0" presId="urn:microsoft.com/office/officeart/2005/8/layout/orgChart1"/>
    <dgm:cxn modelId="{4B2C5E59-113E-4646-BE82-400C43383076}" type="presParOf" srcId="{7C5AE39B-4B38-42E9-A271-A1C03D930B84}" destId="{359B4DDE-ADA3-4316-980B-B31A0C5C62F1}" srcOrd="3" destOrd="0" presId="urn:microsoft.com/office/officeart/2005/8/layout/orgChart1"/>
    <dgm:cxn modelId="{116CA4BF-A22D-477E-A456-B3B56752B745}" type="presParOf" srcId="{359B4DDE-ADA3-4316-980B-B31A0C5C62F1}" destId="{A7EE8C5A-BD79-435B-9A72-51EB23B7D7D9}" srcOrd="0" destOrd="0" presId="urn:microsoft.com/office/officeart/2005/8/layout/orgChart1"/>
    <dgm:cxn modelId="{84BECD7F-82EF-4A8C-8C6B-E416F3F248AD}" type="presParOf" srcId="{A7EE8C5A-BD79-435B-9A72-51EB23B7D7D9}" destId="{D25C2F2C-1BAC-4A39-9942-C0F705ECCCF6}" srcOrd="0" destOrd="0" presId="urn:microsoft.com/office/officeart/2005/8/layout/orgChart1"/>
    <dgm:cxn modelId="{BDA42C74-DD08-44DE-B94F-04581697AC6B}" type="presParOf" srcId="{A7EE8C5A-BD79-435B-9A72-51EB23B7D7D9}" destId="{A37476DD-E115-40AC-9413-6FAFE9361E91}" srcOrd="1" destOrd="0" presId="urn:microsoft.com/office/officeart/2005/8/layout/orgChart1"/>
    <dgm:cxn modelId="{39F6C21B-2B63-4FF6-84BB-EFAD8485DCE3}" type="presParOf" srcId="{359B4DDE-ADA3-4316-980B-B31A0C5C62F1}" destId="{FE21CAFC-DCF5-47B9-A6CA-AD4F4465D3D0}" srcOrd="1" destOrd="0" presId="urn:microsoft.com/office/officeart/2005/8/layout/orgChart1"/>
    <dgm:cxn modelId="{A6724F38-9516-4549-9AA6-6B2DE03DEC13}" type="presParOf" srcId="{359B4DDE-ADA3-4316-980B-B31A0C5C62F1}" destId="{6A68975A-93B5-4026-AB0A-8D36B17ABDC2}" srcOrd="2" destOrd="0" presId="urn:microsoft.com/office/officeart/2005/8/layout/orgChart1"/>
    <dgm:cxn modelId="{29126C6E-15D5-4D10-B47E-ADCCBB9D13BD}" type="presParOf" srcId="{7C5AE39B-4B38-42E9-A271-A1C03D930B84}" destId="{891176A2-6A06-49C2-8066-ABF8775FFFAE}" srcOrd="4" destOrd="0" presId="urn:microsoft.com/office/officeart/2005/8/layout/orgChart1"/>
    <dgm:cxn modelId="{783B5427-D618-4EA9-9007-9585E1782D60}" type="presParOf" srcId="{7C5AE39B-4B38-42E9-A271-A1C03D930B84}" destId="{83AC4355-3764-4C1C-AE61-11468091C058}" srcOrd="5" destOrd="0" presId="urn:microsoft.com/office/officeart/2005/8/layout/orgChart1"/>
    <dgm:cxn modelId="{6EA7F6F3-E565-4041-ADE1-B1D9D2AC5758}" type="presParOf" srcId="{83AC4355-3764-4C1C-AE61-11468091C058}" destId="{76441207-A421-413A-9E65-3565ED4C5757}" srcOrd="0" destOrd="0" presId="urn:microsoft.com/office/officeart/2005/8/layout/orgChart1"/>
    <dgm:cxn modelId="{FE5D9606-6C48-416B-AF18-A2824D0517E1}" type="presParOf" srcId="{76441207-A421-413A-9E65-3565ED4C5757}" destId="{5E948C11-7DD6-46D7-93C4-12E1608ADA62}" srcOrd="0" destOrd="0" presId="urn:microsoft.com/office/officeart/2005/8/layout/orgChart1"/>
    <dgm:cxn modelId="{3EBD10DC-EFA0-4F84-A0EE-2F90F5529DBC}" type="presParOf" srcId="{76441207-A421-413A-9E65-3565ED4C5757}" destId="{FEE7D6C3-073A-40AF-B986-F09821F45597}" srcOrd="1" destOrd="0" presId="urn:microsoft.com/office/officeart/2005/8/layout/orgChart1"/>
    <dgm:cxn modelId="{775D15AA-D386-4206-B7E2-9AAF9B8D8DB5}" type="presParOf" srcId="{83AC4355-3764-4C1C-AE61-11468091C058}" destId="{2AEFCF4F-4F43-42AA-A3B5-14D30E97FE92}" srcOrd="1" destOrd="0" presId="urn:microsoft.com/office/officeart/2005/8/layout/orgChart1"/>
    <dgm:cxn modelId="{5613D4B8-CAA9-4865-BA93-CA4D8A72C474}" type="presParOf" srcId="{83AC4355-3764-4C1C-AE61-11468091C058}" destId="{D49988F3-DD2D-4115-818B-9A6B896AE03F}" srcOrd="2" destOrd="0" presId="urn:microsoft.com/office/officeart/2005/8/layout/orgChart1"/>
    <dgm:cxn modelId="{1F235979-FF3C-47E8-866A-3A71BECC9F84}" type="presParOf" srcId="{7C5AE39B-4B38-42E9-A271-A1C03D930B84}" destId="{4CBFF7DA-E9DB-42F7-9030-04FCE95F9109}" srcOrd="6" destOrd="0" presId="urn:microsoft.com/office/officeart/2005/8/layout/orgChart1"/>
    <dgm:cxn modelId="{D9084114-51D1-4A7C-85A6-A0F42AE11781}" type="presParOf" srcId="{7C5AE39B-4B38-42E9-A271-A1C03D930B84}" destId="{0E69DF01-DD13-4339-96D4-EFE6D0CA244B}" srcOrd="7" destOrd="0" presId="urn:microsoft.com/office/officeart/2005/8/layout/orgChart1"/>
    <dgm:cxn modelId="{E60C944F-DD0C-43BD-8EF1-60CE36913D9C}" type="presParOf" srcId="{0E69DF01-DD13-4339-96D4-EFE6D0CA244B}" destId="{3A3A8BFF-F2E8-4887-893C-E1905C0FA336}" srcOrd="0" destOrd="0" presId="urn:microsoft.com/office/officeart/2005/8/layout/orgChart1"/>
    <dgm:cxn modelId="{736D30CD-E5A7-4E5C-8757-53E0490B8EA9}" type="presParOf" srcId="{3A3A8BFF-F2E8-4887-893C-E1905C0FA336}" destId="{10F6C26C-B3C8-48DB-967E-49D6D948369F}" srcOrd="0" destOrd="0" presId="urn:microsoft.com/office/officeart/2005/8/layout/orgChart1"/>
    <dgm:cxn modelId="{91AF5156-4B6C-4957-BBAA-710AFCA917C7}" type="presParOf" srcId="{3A3A8BFF-F2E8-4887-893C-E1905C0FA336}" destId="{CDBCD5DA-EFBC-4BFA-92E1-8EE706EFB960}" srcOrd="1" destOrd="0" presId="urn:microsoft.com/office/officeart/2005/8/layout/orgChart1"/>
    <dgm:cxn modelId="{4D157622-49DD-4CD4-B13E-B0B0A6A9496C}" type="presParOf" srcId="{0E69DF01-DD13-4339-96D4-EFE6D0CA244B}" destId="{D235F60C-9EA4-4885-A00C-57386BC54234}" srcOrd="1" destOrd="0" presId="urn:microsoft.com/office/officeart/2005/8/layout/orgChart1"/>
    <dgm:cxn modelId="{E62A25C2-93CB-4601-9825-13EC58DA7C8A}" type="presParOf" srcId="{D235F60C-9EA4-4885-A00C-57386BC54234}" destId="{B0D914AF-2F7F-4DE6-AE1B-DA0855600A7D}" srcOrd="0" destOrd="0" presId="urn:microsoft.com/office/officeart/2005/8/layout/orgChart1"/>
    <dgm:cxn modelId="{2BDC5C32-A7C4-4721-AE19-373C3B7F1B10}" type="presParOf" srcId="{D235F60C-9EA4-4885-A00C-57386BC54234}" destId="{4034C782-3B8D-4EA6-BA35-F164F3892C2C}" srcOrd="1" destOrd="0" presId="urn:microsoft.com/office/officeart/2005/8/layout/orgChart1"/>
    <dgm:cxn modelId="{EB151946-BC5D-4FA2-B53D-F0FA68C07BFB}" type="presParOf" srcId="{4034C782-3B8D-4EA6-BA35-F164F3892C2C}" destId="{88910E06-854B-4B67-A4CB-15FFF552672A}" srcOrd="0" destOrd="0" presId="urn:microsoft.com/office/officeart/2005/8/layout/orgChart1"/>
    <dgm:cxn modelId="{6A74D284-C480-4DFD-8D18-442ABECCA2FA}" type="presParOf" srcId="{88910E06-854B-4B67-A4CB-15FFF552672A}" destId="{53C80658-A181-4F1B-9421-166D33C67E94}" srcOrd="0" destOrd="0" presId="urn:microsoft.com/office/officeart/2005/8/layout/orgChart1"/>
    <dgm:cxn modelId="{4944489F-2ADB-4F76-9CC3-754ABF007CC2}" type="presParOf" srcId="{88910E06-854B-4B67-A4CB-15FFF552672A}" destId="{C9EC17B7-E027-4557-91FE-CB6899CD5989}" srcOrd="1" destOrd="0" presId="urn:microsoft.com/office/officeart/2005/8/layout/orgChart1"/>
    <dgm:cxn modelId="{A5E16812-D494-493E-8AA7-164EBC5F66B9}" type="presParOf" srcId="{4034C782-3B8D-4EA6-BA35-F164F3892C2C}" destId="{BEFACD69-6793-411C-B4D7-B4621C01D81F}" srcOrd="1" destOrd="0" presId="urn:microsoft.com/office/officeart/2005/8/layout/orgChart1"/>
    <dgm:cxn modelId="{EA995B1F-CDDF-427B-8ACC-9D8E26638875}" type="presParOf" srcId="{4034C782-3B8D-4EA6-BA35-F164F3892C2C}" destId="{ACC71789-5DB7-415B-9DF1-0D542E0356FA}" srcOrd="2" destOrd="0" presId="urn:microsoft.com/office/officeart/2005/8/layout/orgChart1"/>
    <dgm:cxn modelId="{DFD022F8-CCC6-45FB-A33B-F5D349EDE2A6}" type="presParOf" srcId="{D235F60C-9EA4-4885-A00C-57386BC54234}" destId="{C22C3146-56A1-4441-ACC3-365014F51DAE}" srcOrd="2" destOrd="0" presId="urn:microsoft.com/office/officeart/2005/8/layout/orgChart1"/>
    <dgm:cxn modelId="{2D970C1F-0901-414C-8E8F-7C068235C852}" type="presParOf" srcId="{D235F60C-9EA4-4885-A00C-57386BC54234}" destId="{11704E4B-6ACE-4180-9CEA-3C959355B7ED}" srcOrd="3" destOrd="0" presId="urn:microsoft.com/office/officeart/2005/8/layout/orgChart1"/>
    <dgm:cxn modelId="{35DA48BD-87B6-4FD2-97A2-384CFBA5E2F8}" type="presParOf" srcId="{11704E4B-6ACE-4180-9CEA-3C959355B7ED}" destId="{2E8FAE34-D153-4E67-A2CD-260F828A6F83}" srcOrd="0" destOrd="0" presId="urn:microsoft.com/office/officeart/2005/8/layout/orgChart1"/>
    <dgm:cxn modelId="{8B7DF665-B03B-4DB5-9FCD-F68C3B2D5FE4}" type="presParOf" srcId="{2E8FAE34-D153-4E67-A2CD-260F828A6F83}" destId="{A90B9615-ECD4-4704-A6F8-934FF4B6D611}" srcOrd="0" destOrd="0" presId="urn:microsoft.com/office/officeart/2005/8/layout/orgChart1"/>
    <dgm:cxn modelId="{1A41FD68-1E05-4CDC-B0C4-39F36FA849AF}" type="presParOf" srcId="{2E8FAE34-D153-4E67-A2CD-260F828A6F83}" destId="{BFFA49F4-4B78-4B76-8DA6-35E0B181791D}" srcOrd="1" destOrd="0" presId="urn:microsoft.com/office/officeart/2005/8/layout/orgChart1"/>
    <dgm:cxn modelId="{CFC24D0B-16C6-4721-B50C-C941696A5DD2}" type="presParOf" srcId="{11704E4B-6ACE-4180-9CEA-3C959355B7ED}" destId="{A7E565D4-BEDA-4FE7-AA9C-6CFAF83EC48E}" srcOrd="1" destOrd="0" presId="urn:microsoft.com/office/officeart/2005/8/layout/orgChart1"/>
    <dgm:cxn modelId="{D4808740-024D-4C22-8670-F00D7AD533F8}" type="presParOf" srcId="{A7E565D4-BEDA-4FE7-AA9C-6CFAF83EC48E}" destId="{C98B1EC4-550C-4A3A-9C6D-1D8A9C923F1F}" srcOrd="0" destOrd="0" presId="urn:microsoft.com/office/officeart/2005/8/layout/orgChart1"/>
    <dgm:cxn modelId="{7E218B0C-95C2-4FC2-A6C6-C33321A8E73A}" type="presParOf" srcId="{A7E565D4-BEDA-4FE7-AA9C-6CFAF83EC48E}" destId="{7B5D3125-88D1-493F-8DA4-F7B4D05BC9FC}" srcOrd="1" destOrd="0" presId="urn:microsoft.com/office/officeart/2005/8/layout/orgChart1"/>
    <dgm:cxn modelId="{FCE73198-9D89-4D30-94B1-1200B46B2F5A}" type="presParOf" srcId="{7B5D3125-88D1-493F-8DA4-F7B4D05BC9FC}" destId="{029CCE11-E90B-413D-90AA-3CEF66C9701B}" srcOrd="0" destOrd="0" presId="urn:microsoft.com/office/officeart/2005/8/layout/orgChart1"/>
    <dgm:cxn modelId="{DC95CED2-CB16-46B4-9199-F94BC12B8C29}" type="presParOf" srcId="{029CCE11-E90B-413D-90AA-3CEF66C9701B}" destId="{83572D60-6C31-4A59-8C90-F95CEDE4FEC3}" srcOrd="0" destOrd="0" presId="urn:microsoft.com/office/officeart/2005/8/layout/orgChart1"/>
    <dgm:cxn modelId="{D0C32009-A0FD-4375-9BCB-EC8B3CBB564F}" type="presParOf" srcId="{029CCE11-E90B-413D-90AA-3CEF66C9701B}" destId="{9C83F01B-7DA9-4FFC-9DE3-CCB91F759EB3}" srcOrd="1" destOrd="0" presId="urn:microsoft.com/office/officeart/2005/8/layout/orgChart1"/>
    <dgm:cxn modelId="{5F84299B-DFE4-4CD3-9B4B-73973FD620A7}" type="presParOf" srcId="{7B5D3125-88D1-493F-8DA4-F7B4D05BC9FC}" destId="{68C31C4D-BEDD-4CCB-A76A-6181452CA13B}" srcOrd="1" destOrd="0" presId="urn:microsoft.com/office/officeart/2005/8/layout/orgChart1"/>
    <dgm:cxn modelId="{C06F665C-0E1F-4EA1-9915-8FD8A92380FC}" type="presParOf" srcId="{7B5D3125-88D1-493F-8DA4-F7B4D05BC9FC}" destId="{BC7E522B-EBFE-4BF0-A7A9-A84180CB44CD}" srcOrd="2" destOrd="0" presId="urn:microsoft.com/office/officeart/2005/8/layout/orgChart1"/>
    <dgm:cxn modelId="{946DA9A2-412C-4564-B065-41884E85E3AA}" type="presParOf" srcId="{11704E4B-6ACE-4180-9CEA-3C959355B7ED}" destId="{7708CE2B-A08A-424B-8860-AF60D7D60160}" srcOrd="2" destOrd="0" presId="urn:microsoft.com/office/officeart/2005/8/layout/orgChart1"/>
    <dgm:cxn modelId="{EF2FBB45-0AFA-40B3-B2DD-C6B93AD921DF}" type="presParOf" srcId="{D235F60C-9EA4-4885-A00C-57386BC54234}" destId="{5F8F25E9-009F-4AA5-9AD7-60291D0640ED}" srcOrd="4" destOrd="0" presId="urn:microsoft.com/office/officeart/2005/8/layout/orgChart1"/>
    <dgm:cxn modelId="{5F09610D-9782-4E68-8E47-70FE605DB3F3}" type="presParOf" srcId="{D235F60C-9EA4-4885-A00C-57386BC54234}" destId="{86DE13D3-F276-4A9A-B516-B6A80042DAC3}" srcOrd="5" destOrd="0" presId="urn:microsoft.com/office/officeart/2005/8/layout/orgChart1"/>
    <dgm:cxn modelId="{7B2AF0F9-AB0D-4ABC-A0D2-16F7A18A94B9}" type="presParOf" srcId="{86DE13D3-F276-4A9A-B516-B6A80042DAC3}" destId="{D86AA72C-A905-4D75-8239-B6684784F98E}" srcOrd="0" destOrd="0" presId="urn:microsoft.com/office/officeart/2005/8/layout/orgChart1"/>
    <dgm:cxn modelId="{ABC7038C-EEE9-4519-9B34-2CF5CE1671BE}" type="presParOf" srcId="{D86AA72C-A905-4D75-8239-B6684784F98E}" destId="{F987BE21-802F-4429-99BB-6ED8405802B8}" srcOrd="0" destOrd="0" presId="urn:microsoft.com/office/officeart/2005/8/layout/orgChart1"/>
    <dgm:cxn modelId="{77D6709A-0194-4CC8-979C-E5807AA471F6}" type="presParOf" srcId="{D86AA72C-A905-4D75-8239-B6684784F98E}" destId="{D03F12A0-12CD-487D-A856-E766AF40CF37}" srcOrd="1" destOrd="0" presId="urn:microsoft.com/office/officeart/2005/8/layout/orgChart1"/>
    <dgm:cxn modelId="{B9739132-53DF-47EC-80E1-8211E2E9E99F}" type="presParOf" srcId="{86DE13D3-F276-4A9A-B516-B6A80042DAC3}" destId="{4C0D0154-5C31-4B28-B73E-B0971AA8683E}" srcOrd="1" destOrd="0" presId="urn:microsoft.com/office/officeart/2005/8/layout/orgChart1"/>
    <dgm:cxn modelId="{06B35ECD-02F4-44FA-B479-8CF08DA0EEA6}" type="presParOf" srcId="{86DE13D3-F276-4A9A-B516-B6A80042DAC3}" destId="{580A4C2C-7949-4595-9B52-F60D413FD811}" srcOrd="2" destOrd="0" presId="urn:microsoft.com/office/officeart/2005/8/layout/orgChart1"/>
    <dgm:cxn modelId="{3E3523C3-AFA9-4A5D-B484-31F4D9DF5E94}" type="presParOf" srcId="{0E69DF01-DD13-4339-96D4-EFE6D0CA244B}" destId="{B34EE68D-8075-4673-9E12-4A17F6028C7B}" srcOrd="2" destOrd="0" presId="urn:microsoft.com/office/officeart/2005/8/layout/orgChart1"/>
    <dgm:cxn modelId="{427836A5-DC02-4B04-9BD5-8C6F8CBCE795}" type="presParOf" srcId="{7C5AE39B-4B38-42E9-A271-A1C03D930B84}" destId="{6574810B-D7EC-4C31-89FF-873F55DD48F5}" srcOrd="8" destOrd="0" presId="urn:microsoft.com/office/officeart/2005/8/layout/orgChart1"/>
    <dgm:cxn modelId="{A205A955-D2F8-4AA1-99B4-4EE8C28DE5FC}" type="presParOf" srcId="{7C5AE39B-4B38-42E9-A271-A1C03D930B84}" destId="{5FCB7898-8379-4A6C-8282-F0ACF36E7EBB}" srcOrd="9" destOrd="0" presId="urn:microsoft.com/office/officeart/2005/8/layout/orgChart1"/>
    <dgm:cxn modelId="{E07BE5C4-EEC6-4F5C-8846-76AACE98206B}" type="presParOf" srcId="{5FCB7898-8379-4A6C-8282-F0ACF36E7EBB}" destId="{FF8803F3-6642-4944-ACEB-70C80A0F3F6F}" srcOrd="0" destOrd="0" presId="urn:microsoft.com/office/officeart/2005/8/layout/orgChart1"/>
    <dgm:cxn modelId="{E79E9290-112B-48BB-A0C6-8E33D2493D3E}" type="presParOf" srcId="{FF8803F3-6642-4944-ACEB-70C80A0F3F6F}" destId="{0A7A8F6B-BB26-479D-927C-436185DD2D04}" srcOrd="0" destOrd="0" presId="urn:microsoft.com/office/officeart/2005/8/layout/orgChart1"/>
    <dgm:cxn modelId="{53C8D7B2-C6A4-494E-8C93-9A555013000B}" type="presParOf" srcId="{FF8803F3-6642-4944-ACEB-70C80A0F3F6F}" destId="{ACA6B54C-F661-49A8-88AA-D17668FBA122}" srcOrd="1" destOrd="0" presId="urn:microsoft.com/office/officeart/2005/8/layout/orgChart1"/>
    <dgm:cxn modelId="{1F6DBE78-9FC5-47E1-A2FA-4A6A75F1194F}" type="presParOf" srcId="{5FCB7898-8379-4A6C-8282-F0ACF36E7EBB}" destId="{28F27BAD-4A90-4F74-A266-C37BA9DB2C9E}" srcOrd="1" destOrd="0" presId="urn:microsoft.com/office/officeart/2005/8/layout/orgChart1"/>
    <dgm:cxn modelId="{B600B254-C494-472D-B573-EDC49488E5C9}" type="presParOf" srcId="{28F27BAD-4A90-4F74-A266-C37BA9DB2C9E}" destId="{6C0BC4C0-E135-4A1C-9280-51623C54CC75}" srcOrd="0" destOrd="0" presId="urn:microsoft.com/office/officeart/2005/8/layout/orgChart1"/>
    <dgm:cxn modelId="{C146FF9B-E850-4965-ACF2-836DF2A1EAA3}" type="presParOf" srcId="{28F27BAD-4A90-4F74-A266-C37BA9DB2C9E}" destId="{CD21AE75-3867-4C59-80CE-9FFD0A2210E1}" srcOrd="1" destOrd="0" presId="urn:microsoft.com/office/officeart/2005/8/layout/orgChart1"/>
    <dgm:cxn modelId="{B03683D3-17C7-47CF-B133-A39BDBEBF297}" type="presParOf" srcId="{CD21AE75-3867-4C59-80CE-9FFD0A2210E1}" destId="{3B60325A-2302-47FE-B0F9-B3234F5470D0}" srcOrd="0" destOrd="0" presId="urn:microsoft.com/office/officeart/2005/8/layout/orgChart1"/>
    <dgm:cxn modelId="{0FCC92AE-F352-4989-9BBA-AF8D12C4CEF0}" type="presParOf" srcId="{3B60325A-2302-47FE-B0F9-B3234F5470D0}" destId="{D0CA46D6-7B5F-4AE2-9D18-35B365EA29B1}" srcOrd="0" destOrd="0" presId="urn:microsoft.com/office/officeart/2005/8/layout/orgChart1"/>
    <dgm:cxn modelId="{0A3C80A3-A06B-45CD-8652-6279768F2921}" type="presParOf" srcId="{3B60325A-2302-47FE-B0F9-B3234F5470D0}" destId="{E9C574A8-71DA-4F1D-99F1-1D1D649BB5D8}" srcOrd="1" destOrd="0" presId="urn:microsoft.com/office/officeart/2005/8/layout/orgChart1"/>
    <dgm:cxn modelId="{57DA08EA-5B27-4602-AD7C-D6D868342503}" type="presParOf" srcId="{CD21AE75-3867-4C59-80CE-9FFD0A2210E1}" destId="{66A31611-FEBD-445C-AE4A-94A20539B353}" srcOrd="1" destOrd="0" presId="urn:microsoft.com/office/officeart/2005/8/layout/orgChart1"/>
    <dgm:cxn modelId="{3ECC409F-6E47-4044-AF76-AFE9A80962BF}" type="presParOf" srcId="{66A31611-FEBD-445C-AE4A-94A20539B353}" destId="{68DB5653-701F-49AF-8792-B819B0878E12}" srcOrd="0" destOrd="0" presId="urn:microsoft.com/office/officeart/2005/8/layout/orgChart1"/>
    <dgm:cxn modelId="{038279F9-2C18-40AB-BF4A-5DCDE67A36FC}" type="presParOf" srcId="{66A31611-FEBD-445C-AE4A-94A20539B353}" destId="{741A6802-E438-43C7-989A-2F6ABB821BB3}" srcOrd="1" destOrd="0" presId="urn:microsoft.com/office/officeart/2005/8/layout/orgChart1"/>
    <dgm:cxn modelId="{70E6B5E2-5DF2-4731-B8DF-96C23ED45029}" type="presParOf" srcId="{741A6802-E438-43C7-989A-2F6ABB821BB3}" destId="{3413DD65-010A-4016-A1BD-97AFC5047861}" srcOrd="0" destOrd="0" presId="urn:microsoft.com/office/officeart/2005/8/layout/orgChart1"/>
    <dgm:cxn modelId="{AEBAB9D7-1B34-471C-8A8C-11AA05FB85D7}" type="presParOf" srcId="{3413DD65-010A-4016-A1BD-97AFC5047861}" destId="{1989B49D-643A-4299-B07C-71F3B4108022}" srcOrd="0" destOrd="0" presId="urn:microsoft.com/office/officeart/2005/8/layout/orgChart1"/>
    <dgm:cxn modelId="{7CD35E92-BD66-4F49-B8DB-61AF2A17B356}" type="presParOf" srcId="{3413DD65-010A-4016-A1BD-97AFC5047861}" destId="{01B5B485-B3AC-40D8-B35A-C482BB044E23}" srcOrd="1" destOrd="0" presId="urn:microsoft.com/office/officeart/2005/8/layout/orgChart1"/>
    <dgm:cxn modelId="{BDFC6885-C327-46E1-BE0E-69EA6A25B597}" type="presParOf" srcId="{741A6802-E438-43C7-989A-2F6ABB821BB3}" destId="{C0BFD0CB-2038-4FB2-8898-FDA0DF9D29D9}" srcOrd="1" destOrd="0" presId="urn:microsoft.com/office/officeart/2005/8/layout/orgChart1"/>
    <dgm:cxn modelId="{63718947-CD55-4B40-BED6-CC4FAD7DABEF}" type="presParOf" srcId="{C0BFD0CB-2038-4FB2-8898-FDA0DF9D29D9}" destId="{676B8462-EC26-43D9-BEC7-8D7640009A11}" srcOrd="0" destOrd="0" presId="urn:microsoft.com/office/officeart/2005/8/layout/orgChart1"/>
    <dgm:cxn modelId="{06838C2D-2EDA-47E5-A4F2-D2A6F9636EC4}" type="presParOf" srcId="{C0BFD0CB-2038-4FB2-8898-FDA0DF9D29D9}" destId="{998A63F8-3843-4D85-AF52-67CC40670350}" srcOrd="1" destOrd="0" presId="urn:microsoft.com/office/officeart/2005/8/layout/orgChart1"/>
    <dgm:cxn modelId="{6F26B591-8063-44CC-B96C-1838EABF1EE2}" type="presParOf" srcId="{998A63F8-3843-4D85-AF52-67CC40670350}" destId="{208B6A0B-37C3-48AF-903E-7528C896E052}" srcOrd="0" destOrd="0" presId="urn:microsoft.com/office/officeart/2005/8/layout/orgChart1"/>
    <dgm:cxn modelId="{96515739-EF05-4570-9310-CB7C41C6AA52}" type="presParOf" srcId="{208B6A0B-37C3-48AF-903E-7528C896E052}" destId="{27EE981C-04AC-477D-9D95-A7667FC576AB}" srcOrd="0" destOrd="0" presId="urn:microsoft.com/office/officeart/2005/8/layout/orgChart1"/>
    <dgm:cxn modelId="{98D464D9-A2AD-4E2B-9B8A-BFB4679DBB80}" type="presParOf" srcId="{208B6A0B-37C3-48AF-903E-7528C896E052}" destId="{290FB121-A6ED-4435-B0CD-186F32445ADE}" srcOrd="1" destOrd="0" presId="urn:microsoft.com/office/officeart/2005/8/layout/orgChart1"/>
    <dgm:cxn modelId="{E1F1795E-25E8-4D37-B8C3-DB3229E02F11}" type="presParOf" srcId="{998A63F8-3843-4D85-AF52-67CC40670350}" destId="{82BF5723-87B9-4EB4-810D-3880637DD5A9}" srcOrd="1" destOrd="0" presId="urn:microsoft.com/office/officeart/2005/8/layout/orgChart1"/>
    <dgm:cxn modelId="{B4EF8D2B-F5A8-4AC9-A679-5A7B3AF143E5}" type="presParOf" srcId="{998A63F8-3843-4D85-AF52-67CC40670350}" destId="{8DF753AF-BD59-4A22-8638-9A2EBB7F65BF}" srcOrd="2" destOrd="0" presId="urn:microsoft.com/office/officeart/2005/8/layout/orgChart1"/>
    <dgm:cxn modelId="{7DE5B8A9-9F18-4AF3-BFB5-EE92EB54876A}" type="presParOf" srcId="{741A6802-E438-43C7-989A-2F6ABB821BB3}" destId="{3E344A56-9047-42D1-93C3-93EF780ADDB1}" srcOrd="2" destOrd="0" presId="urn:microsoft.com/office/officeart/2005/8/layout/orgChart1"/>
    <dgm:cxn modelId="{EFF0654C-6B72-4814-B680-8DD976684DDE}" type="presParOf" srcId="{CD21AE75-3867-4C59-80CE-9FFD0A2210E1}" destId="{59A04F89-031A-4924-BDC1-42FF96486052}" srcOrd="2" destOrd="0" presId="urn:microsoft.com/office/officeart/2005/8/layout/orgChart1"/>
    <dgm:cxn modelId="{E78BB559-D185-4AE6-B06B-BF8827A06A75}" type="presParOf" srcId="{5FCB7898-8379-4A6C-8282-F0ACF36E7EBB}" destId="{C5C8682C-E7AE-492E-AE59-AFFAA263DF36}" srcOrd="2" destOrd="0" presId="urn:microsoft.com/office/officeart/2005/8/layout/orgChart1"/>
    <dgm:cxn modelId="{FEF4E818-B719-400A-B2E2-02610C49F169}" type="presParOf" srcId="{AD037781-BDF9-4998-9024-29D5DFF9B225}" destId="{AFED70CD-F4FF-42BB-BC73-59EF9312DC02}" srcOrd="2" destOrd="0" presId="urn:microsoft.com/office/officeart/2005/8/layout/orgChart1"/>
    <dgm:cxn modelId="{0EFCCD82-4F7D-4494-8988-19CC39324F3D}" type="presParOf" srcId="{3A7C3F8B-899C-4122-8B7C-254FFC7C0A14}" destId="{988CA430-AE18-4316-9E66-55E61DF2A81F}" srcOrd="2" destOrd="0" presId="urn:microsoft.com/office/officeart/2005/8/layout/orgChart1"/>
    <dgm:cxn modelId="{6A4EAC98-29BA-42A1-96B9-50A724B9610C}" type="presParOf" srcId="{37824AB5-2ECD-4D17-A504-CA397FB6F752}" destId="{C5B59D9C-F1B4-4E76-920E-DBA2D755F48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492190-96AF-4105-8FD2-7D200E3264B9}"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IN"/>
        </a:p>
      </dgm:t>
    </dgm:pt>
    <dgm:pt modelId="{EC9E64F6-AABC-4463-BD6A-84BF09BFC56C}">
      <dgm:prSet phldrT="[Text]" custT="1"/>
      <dgm:spPr/>
      <dgm:t>
        <a:bodyPr/>
        <a:lstStyle/>
        <a:p>
          <a:r>
            <a:rPr lang="en-IN" sz="900" dirty="0">
              <a:latin typeface="+mn-lt"/>
              <a:cs typeface="Times New Roman" pitchFamily="18" charset="0"/>
            </a:rPr>
            <a:t>&lt;html&gt;</a:t>
          </a:r>
        </a:p>
      </dgm:t>
    </dgm:pt>
    <dgm:pt modelId="{B9B2A31B-7855-4194-974A-DFCB34EC8659}" type="parTrans" cxnId="{F2C04321-8391-4653-8AD8-823FC8412145}">
      <dgm:prSet/>
      <dgm:spPr/>
      <dgm:t>
        <a:bodyPr/>
        <a:lstStyle/>
        <a:p>
          <a:endParaRPr lang="en-IN" sz="1200">
            <a:latin typeface="Times New Roman" pitchFamily="18" charset="0"/>
            <a:cs typeface="Times New Roman" pitchFamily="18" charset="0"/>
          </a:endParaRPr>
        </a:p>
      </dgm:t>
    </dgm:pt>
    <dgm:pt modelId="{9A77F85C-8906-43F9-883E-F34FBDDB8D3A}" type="sibTrans" cxnId="{F2C04321-8391-4653-8AD8-823FC8412145}">
      <dgm:prSet/>
      <dgm:spPr/>
      <dgm:t>
        <a:bodyPr/>
        <a:lstStyle/>
        <a:p>
          <a:endParaRPr lang="en-IN" sz="1200">
            <a:latin typeface="Times New Roman" pitchFamily="18" charset="0"/>
            <a:cs typeface="Times New Roman" pitchFamily="18" charset="0"/>
          </a:endParaRPr>
        </a:p>
      </dgm:t>
    </dgm:pt>
    <dgm:pt modelId="{C441D3D8-A70B-42C5-8162-45A6C8AFF852}">
      <dgm:prSet phldrT="[Text]" custT="1"/>
      <dgm:spPr/>
      <dgm:t>
        <a:bodyPr/>
        <a:lstStyle/>
        <a:p>
          <a:r>
            <a:rPr lang="en-IN" sz="900" dirty="0">
              <a:latin typeface="+mn-lt"/>
              <a:cs typeface="Times New Roman" pitchFamily="18" charset="0"/>
            </a:rPr>
            <a:t>&lt;head&gt;</a:t>
          </a:r>
        </a:p>
      </dgm:t>
    </dgm:pt>
    <dgm:pt modelId="{C143B1A2-A821-40DE-99E6-71909DD6DA4D}" type="parTrans" cxnId="{8FBA373D-C7B2-4AE4-B01D-8B68A00D97E8}">
      <dgm:prSet/>
      <dgm:spPr/>
      <dgm:t>
        <a:bodyPr/>
        <a:lstStyle/>
        <a:p>
          <a:endParaRPr lang="en-IN" sz="1200">
            <a:latin typeface="Times New Roman" pitchFamily="18" charset="0"/>
            <a:cs typeface="Times New Roman" pitchFamily="18" charset="0"/>
          </a:endParaRPr>
        </a:p>
      </dgm:t>
    </dgm:pt>
    <dgm:pt modelId="{B8CC1242-723B-479A-B5AB-ACD4CAB6C01F}" type="sibTrans" cxnId="{8FBA373D-C7B2-4AE4-B01D-8B68A00D97E8}">
      <dgm:prSet/>
      <dgm:spPr/>
      <dgm:t>
        <a:bodyPr/>
        <a:lstStyle/>
        <a:p>
          <a:endParaRPr lang="en-IN" sz="1200">
            <a:latin typeface="Times New Roman" pitchFamily="18" charset="0"/>
            <a:cs typeface="Times New Roman" pitchFamily="18" charset="0"/>
          </a:endParaRPr>
        </a:p>
      </dgm:t>
    </dgm:pt>
    <dgm:pt modelId="{E28C460F-6359-44B8-AC10-30DA1D38E1B0}">
      <dgm:prSet phldrT="[Text]" custT="1"/>
      <dgm:spPr/>
      <dgm:t>
        <a:bodyPr/>
        <a:lstStyle/>
        <a:p>
          <a:r>
            <a:rPr lang="en-IN" sz="900" dirty="0">
              <a:latin typeface="+mn-lt"/>
              <a:cs typeface="Times New Roman" pitchFamily="18" charset="0"/>
            </a:rPr>
            <a:t>&lt;body&gt;</a:t>
          </a:r>
        </a:p>
      </dgm:t>
    </dgm:pt>
    <dgm:pt modelId="{FCE20DEF-CAF5-43B4-9A5C-4FF86DEC778F}" type="parTrans" cxnId="{BDC394CF-AE0C-4610-B86F-BDB3F6719B59}">
      <dgm:prSet/>
      <dgm:spPr/>
      <dgm:t>
        <a:bodyPr/>
        <a:lstStyle/>
        <a:p>
          <a:endParaRPr lang="en-IN" sz="1200">
            <a:latin typeface="Times New Roman" pitchFamily="18" charset="0"/>
            <a:cs typeface="Times New Roman" pitchFamily="18" charset="0"/>
          </a:endParaRPr>
        </a:p>
      </dgm:t>
    </dgm:pt>
    <dgm:pt modelId="{069CBA42-D98E-4B43-AAB5-9753D35F8142}" type="sibTrans" cxnId="{BDC394CF-AE0C-4610-B86F-BDB3F6719B59}">
      <dgm:prSet/>
      <dgm:spPr/>
      <dgm:t>
        <a:bodyPr/>
        <a:lstStyle/>
        <a:p>
          <a:endParaRPr lang="en-IN" sz="1200">
            <a:latin typeface="Times New Roman" pitchFamily="18" charset="0"/>
            <a:cs typeface="Times New Roman" pitchFamily="18" charset="0"/>
          </a:endParaRPr>
        </a:p>
      </dgm:t>
    </dgm:pt>
    <dgm:pt modelId="{920F7FD8-0FE3-4604-A2AE-1AAF5A92141B}">
      <dgm:prSet custT="1"/>
      <dgm:spPr/>
      <dgm:t>
        <a:bodyPr/>
        <a:lstStyle/>
        <a:p>
          <a:r>
            <a:rPr lang="en-IN" sz="900" dirty="0">
              <a:latin typeface="+mn-lt"/>
              <a:cs typeface="Times New Roman" pitchFamily="18" charset="0"/>
            </a:rPr>
            <a:t>&lt;h1&gt;</a:t>
          </a:r>
        </a:p>
      </dgm:t>
    </dgm:pt>
    <dgm:pt modelId="{9F609539-09C0-4304-B855-250DE80B13EC}" type="parTrans" cxnId="{302CD71D-E546-475E-804D-AD1F3B7E7869}">
      <dgm:prSet/>
      <dgm:spPr/>
      <dgm:t>
        <a:bodyPr/>
        <a:lstStyle/>
        <a:p>
          <a:endParaRPr lang="en-IN" sz="1200">
            <a:latin typeface="Times New Roman" pitchFamily="18" charset="0"/>
            <a:cs typeface="Times New Roman" pitchFamily="18" charset="0"/>
          </a:endParaRPr>
        </a:p>
      </dgm:t>
    </dgm:pt>
    <dgm:pt modelId="{E0BA4E68-D72F-4DE6-B0EF-CB17C1FB7799}" type="sibTrans" cxnId="{302CD71D-E546-475E-804D-AD1F3B7E7869}">
      <dgm:prSet/>
      <dgm:spPr/>
      <dgm:t>
        <a:bodyPr/>
        <a:lstStyle/>
        <a:p>
          <a:endParaRPr lang="en-IN" sz="1200">
            <a:latin typeface="Times New Roman" pitchFamily="18" charset="0"/>
            <a:cs typeface="Times New Roman" pitchFamily="18" charset="0"/>
          </a:endParaRPr>
        </a:p>
      </dgm:t>
    </dgm:pt>
    <dgm:pt modelId="{C84948C4-8933-4298-BA8D-01156893E004}">
      <dgm:prSet custT="1"/>
      <dgm:spPr/>
      <dgm:t>
        <a:bodyPr/>
        <a:lstStyle/>
        <a:p>
          <a:r>
            <a:rPr lang="en-IN" sz="900" dirty="0">
              <a:latin typeface="+mn-lt"/>
              <a:cs typeface="Times New Roman" pitchFamily="18" charset="0"/>
            </a:rPr>
            <a:t>&lt;</a:t>
          </a:r>
          <a:r>
            <a:rPr lang="en-IN" sz="900" dirty="0" err="1">
              <a:latin typeface="+mn-lt"/>
              <a:cs typeface="Times New Roman" pitchFamily="18" charset="0"/>
            </a:rPr>
            <a:t>br</a:t>
          </a:r>
          <a:r>
            <a:rPr lang="en-IN" sz="900" dirty="0">
              <a:latin typeface="+mn-lt"/>
              <a:cs typeface="Times New Roman" pitchFamily="18" charset="0"/>
            </a:rPr>
            <a:t>&gt;</a:t>
          </a:r>
        </a:p>
      </dgm:t>
    </dgm:pt>
    <dgm:pt modelId="{861C022D-9909-4CBA-B8A3-C248455C1C72}" type="parTrans" cxnId="{5DB47C8B-B3E1-47ED-B1D8-75170D60DB9A}">
      <dgm:prSet/>
      <dgm:spPr/>
      <dgm:t>
        <a:bodyPr/>
        <a:lstStyle/>
        <a:p>
          <a:endParaRPr lang="en-IN" sz="1200">
            <a:latin typeface="Times New Roman" pitchFamily="18" charset="0"/>
            <a:cs typeface="Times New Roman" pitchFamily="18" charset="0"/>
          </a:endParaRPr>
        </a:p>
      </dgm:t>
    </dgm:pt>
    <dgm:pt modelId="{90A51060-17D6-4F6B-ACD7-394FC15DD84C}" type="sibTrans" cxnId="{5DB47C8B-B3E1-47ED-B1D8-75170D60DB9A}">
      <dgm:prSet/>
      <dgm:spPr/>
      <dgm:t>
        <a:bodyPr/>
        <a:lstStyle/>
        <a:p>
          <a:endParaRPr lang="en-IN" sz="1200">
            <a:latin typeface="Times New Roman" pitchFamily="18" charset="0"/>
            <a:cs typeface="Times New Roman" pitchFamily="18" charset="0"/>
          </a:endParaRPr>
        </a:p>
      </dgm:t>
    </dgm:pt>
    <dgm:pt modelId="{2362BA6F-3A03-477E-91CC-4659DA08AEBD}">
      <dgm:prSet custT="1"/>
      <dgm:spPr/>
      <dgm:t>
        <a:bodyPr/>
        <a:lstStyle/>
        <a:p>
          <a:r>
            <a:rPr lang="en-IN" sz="900" dirty="0">
              <a:latin typeface="+mn-lt"/>
              <a:cs typeface="Times New Roman" pitchFamily="18" charset="0"/>
            </a:rPr>
            <a:t>&lt;p&gt;</a:t>
          </a:r>
        </a:p>
      </dgm:t>
    </dgm:pt>
    <dgm:pt modelId="{299BA78D-3ECD-4C2D-8064-4CBC58167CEF}" type="parTrans" cxnId="{3095BC29-B102-400D-B05A-E648FA79FCB3}">
      <dgm:prSet/>
      <dgm:spPr/>
      <dgm:t>
        <a:bodyPr/>
        <a:lstStyle/>
        <a:p>
          <a:endParaRPr lang="en-IN" sz="1200">
            <a:latin typeface="Times New Roman" pitchFamily="18" charset="0"/>
            <a:cs typeface="Times New Roman" pitchFamily="18" charset="0"/>
          </a:endParaRPr>
        </a:p>
      </dgm:t>
    </dgm:pt>
    <dgm:pt modelId="{C2D6A1FC-39FD-4237-8D91-F64D2EAEA018}" type="sibTrans" cxnId="{3095BC29-B102-400D-B05A-E648FA79FCB3}">
      <dgm:prSet/>
      <dgm:spPr/>
      <dgm:t>
        <a:bodyPr/>
        <a:lstStyle/>
        <a:p>
          <a:endParaRPr lang="en-IN" sz="1200">
            <a:latin typeface="Times New Roman" pitchFamily="18" charset="0"/>
            <a:cs typeface="Times New Roman" pitchFamily="18" charset="0"/>
          </a:endParaRPr>
        </a:p>
      </dgm:t>
    </dgm:pt>
    <dgm:pt modelId="{3276E698-5067-45A9-9122-3E2B77D00DA4}">
      <dgm:prSet custT="1"/>
      <dgm:spPr/>
      <dgm:t>
        <a:bodyPr/>
        <a:lstStyle/>
        <a:p>
          <a:r>
            <a:rPr lang="en-IN" sz="900" dirty="0">
              <a:latin typeface="+mn-lt"/>
              <a:cs typeface="Times New Roman" pitchFamily="18" charset="0"/>
            </a:rPr>
            <a:t>&lt;</a:t>
          </a:r>
          <a:r>
            <a:rPr lang="en-IN" sz="900" dirty="0" err="1">
              <a:latin typeface="+mn-lt"/>
              <a:cs typeface="Times New Roman" pitchFamily="18" charset="0"/>
            </a:rPr>
            <a:t>ul</a:t>
          </a:r>
          <a:r>
            <a:rPr lang="en-IN" sz="900" dirty="0">
              <a:latin typeface="+mn-lt"/>
              <a:cs typeface="Times New Roman" pitchFamily="18" charset="0"/>
            </a:rPr>
            <a:t>&gt;</a:t>
          </a:r>
        </a:p>
      </dgm:t>
    </dgm:pt>
    <dgm:pt modelId="{C38A8FF7-0028-4C26-BE1C-FE7EDEB978D7}" type="parTrans" cxnId="{BECE4469-E9B8-4B9D-81EB-640754F89EB7}">
      <dgm:prSet/>
      <dgm:spPr/>
      <dgm:t>
        <a:bodyPr/>
        <a:lstStyle/>
        <a:p>
          <a:endParaRPr lang="en-IN" sz="1200">
            <a:latin typeface="Times New Roman" pitchFamily="18" charset="0"/>
            <a:cs typeface="Times New Roman" pitchFamily="18" charset="0"/>
          </a:endParaRPr>
        </a:p>
      </dgm:t>
    </dgm:pt>
    <dgm:pt modelId="{9408F947-100C-4DB2-B2EC-225E7D7F859C}" type="sibTrans" cxnId="{BECE4469-E9B8-4B9D-81EB-640754F89EB7}">
      <dgm:prSet/>
      <dgm:spPr/>
      <dgm:t>
        <a:bodyPr/>
        <a:lstStyle/>
        <a:p>
          <a:endParaRPr lang="en-IN" sz="1200">
            <a:latin typeface="Times New Roman" pitchFamily="18" charset="0"/>
            <a:cs typeface="Times New Roman" pitchFamily="18" charset="0"/>
          </a:endParaRPr>
        </a:p>
      </dgm:t>
    </dgm:pt>
    <dgm:pt modelId="{CDE4D52E-1C50-4A4E-84C4-EC2AC7809686}">
      <dgm:prSet custT="1"/>
      <dgm:spPr/>
      <dgm:t>
        <a:bodyPr/>
        <a:lstStyle/>
        <a:p>
          <a:r>
            <a:rPr lang="en-IN" sz="1050" dirty="0">
              <a:latin typeface="+mn-lt"/>
              <a:cs typeface="Times New Roman" pitchFamily="18" charset="0"/>
            </a:rPr>
            <a:t>&lt;li&gt;</a:t>
          </a:r>
        </a:p>
      </dgm:t>
    </dgm:pt>
    <dgm:pt modelId="{A958F3D6-FF4F-4D74-B1E1-44DF3A763ABA}" type="parTrans" cxnId="{2E9462FB-D115-4774-99C2-837E3DBFD213}">
      <dgm:prSet/>
      <dgm:spPr/>
      <dgm:t>
        <a:bodyPr/>
        <a:lstStyle/>
        <a:p>
          <a:endParaRPr lang="en-IN" sz="1200">
            <a:latin typeface="Times New Roman" pitchFamily="18" charset="0"/>
            <a:cs typeface="Times New Roman" pitchFamily="18" charset="0"/>
          </a:endParaRPr>
        </a:p>
      </dgm:t>
    </dgm:pt>
    <dgm:pt modelId="{1C42DDC1-5CBB-4A87-9343-F45C861D1CD5}" type="sibTrans" cxnId="{2E9462FB-D115-4774-99C2-837E3DBFD213}">
      <dgm:prSet/>
      <dgm:spPr/>
      <dgm:t>
        <a:bodyPr/>
        <a:lstStyle/>
        <a:p>
          <a:endParaRPr lang="en-IN" sz="1200">
            <a:latin typeface="Times New Roman" pitchFamily="18" charset="0"/>
            <a:cs typeface="Times New Roman" pitchFamily="18" charset="0"/>
          </a:endParaRPr>
        </a:p>
      </dgm:t>
    </dgm:pt>
    <dgm:pt modelId="{19E20457-685F-4E2C-8701-DC4DFBE6D945}">
      <dgm:prSet custT="1"/>
      <dgm:spPr/>
      <dgm:t>
        <a:bodyPr/>
        <a:lstStyle/>
        <a:p>
          <a:r>
            <a:rPr lang="en-IN" sz="1100" dirty="0">
              <a:latin typeface="+mn-lt"/>
              <a:cs typeface="Times New Roman" pitchFamily="18" charset="0"/>
            </a:rPr>
            <a:t>&lt;a&gt;</a:t>
          </a:r>
        </a:p>
      </dgm:t>
    </dgm:pt>
    <dgm:pt modelId="{65C888A7-DFAB-4717-85C3-AD52107E143B}" type="parTrans" cxnId="{057923BA-4E68-4B82-9195-924B8125754E}">
      <dgm:prSet/>
      <dgm:spPr/>
      <dgm:t>
        <a:bodyPr/>
        <a:lstStyle/>
        <a:p>
          <a:endParaRPr lang="en-IN" sz="1200">
            <a:latin typeface="Times New Roman" pitchFamily="18" charset="0"/>
            <a:cs typeface="Times New Roman" pitchFamily="18" charset="0"/>
          </a:endParaRPr>
        </a:p>
      </dgm:t>
    </dgm:pt>
    <dgm:pt modelId="{E932048D-E9E4-4DF1-BD9E-CD6E4F65991D}" type="sibTrans" cxnId="{057923BA-4E68-4B82-9195-924B8125754E}">
      <dgm:prSet/>
      <dgm:spPr/>
      <dgm:t>
        <a:bodyPr/>
        <a:lstStyle/>
        <a:p>
          <a:endParaRPr lang="en-IN" sz="1200">
            <a:latin typeface="Times New Roman" pitchFamily="18" charset="0"/>
            <a:cs typeface="Times New Roman" pitchFamily="18" charset="0"/>
          </a:endParaRPr>
        </a:p>
      </dgm:t>
    </dgm:pt>
    <dgm:pt modelId="{2943E7AC-5FD9-404C-96BA-2F02AE345B1C}">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“Intro”</a:t>
          </a:r>
        </a:p>
      </dgm:t>
    </dgm:pt>
    <dgm:pt modelId="{2516E932-FB06-45D3-BBF4-5483436E3137}" type="parTrans" cxnId="{8A318631-832A-4475-891A-CD8A3506463F}">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80CBE927-8AB7-4235-98B1-B12C5BD3F7F5}" type="sibTrans" cxnId="{8A318631-832A-4475-891A-CD8A3506463F}">
      <dgm:prSet/>
      <dgm:spPr/>
      <dgm:t>
        <a:bodyPr/>
        <a:lstStyle/>
        <a:p>
          <a:endParaRPr lang="en-IN" sz="1200">
            <a:latin typeface="Times New Roman" pitchFamily="18" charset="0"/>
            <a:cs typeface="Times New Roman" pitchFamily="18" charset="0"/>
          </a:endParaRPr>
        </a:p>
      </dgm:t>
    </dgm:pt>
    <dgm:pt modelId="{C8AC571F-7266-4381-8DB7-56037E54F2F8}">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“Hello”</a:t>
          </a:r>
        </a:p>
      </dgm:t>
    </dgm:pt>
    <dgm:pt modelId="{52D035E2-E86C-4CF8-AFC6-C08F1A23F45C}" type="parTrans" cxnId="{DB63BA4E-0A38-421F-B6D3-8292D2C31272}">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5E04E205-CE12-42D9-85DF-12E617330992}" type="sibTrans" cxnId="{DB63BA4E-0A38-421F-B6D3-8292D2C31272}">
      <dgm:prSet/>
      <dgm:spPr/>
      <dgm:t>
        <a:bodyPr/>
        <a:lstStyle/>
        <a:p>
          <a:endParaRPr lang="en-IN" sz="1200">
            <a:latin typeface="Times New Roman" pitchFamily="18" charset="0"/>
            <a:cs typeface="Times New Roman" pitchFamily="18" charset="0"/>
          </a:endParaRPr>
        </a:p>
      </dgm:t>
    </dgm:pt>
    <dgm:pt modelId="{0C25FCC5-41E1-4AA9-A3BB-1A2BB4CB3769}">
      <dgm:prSet custT="1"/>
      <dgm:spPr/>
      <dgm:t>
        <a:bodyPr/>
        <a:lstStyle/>
        <a:p>
          <a:r>
            <a:rPr lang="en-IN" sz="1050" dirty="0">
              <a:latin typeface="+mn-lt"/>
              <a:cs typeface="Times New Roman" pitchFamily="18" charset="0"/>
            </a:rPr>
            <a:t>&lt;span&gt;</a:t>
          </a:r>
          <a:endParaRPr lang="en-IN" sz="900" dirty="0">
            <a:latin typeface="+mn-lt"/>
            <a:cs typeface="Times New Roman" pitchFamily="18" charset="0"/>
          </a:endParaRPr>
        </a:p>
      </dgm:t>
    </dgm:pt>
    <dgm:pt modelId="{A94EB27F-B83A-4BE0-AF16-F98F6BCB2AE6}" type="parTrans" cxnId="{BCAF3610-CECF-4D7C-8885-9D05102FE1EB}">
      <dgm:prSet/>
      <dgm:spPr/>
      <dgm:t>
        <a:bodyPr/>
        <a:lstStyle/>
        <a:p>
          <a:endParaRPr lang="en-IN" sz="1200">
            <a:latin typeface="Times New Roman" pitchFamily="18" charset="0"/>
            <a:cs typeface="Times New Roman" pitchFamily="18" charset="0"/>
          </a:endParaRPr>
        </a:p>
      </dgm:t>
    </dgm:pt>
    <dgm:pt modelId="{AC052D8B-B3E4-437A-A9AE-5C90C6B71079}" type="sibTrans" cxnId="{BCAF3610-CECF-4D7C-8885-9D05102FE1EB}">
      <dgm:prSet/>
      <dgm:spPr/>
      <dgm:t>
        <a:bodyPr/>
        <a:lstStyle/>
        <a:p>
          <a:endParaRPr lang="en-IN" sz="1200">
            <a:latin typeface="Times New Roman" pitchFamily="18" charset="0"/>
            <a:cs typeface="Times New Roman" pitchFamily="18" charset="0"/>
          </a:endParaRPr>
        </a:p>
      </dgm:t>
    </dgm:pt>
    <dgm:pt modelId="{8B1C7993-4985-40BF-9B29-335D25540C99}">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“Shows”</a:t>
          </a:r>
        </a:p>
      </dgm:t>
    </dgm:pt>
    <dgm:pt modelId="{8F216C6A-5805-4198-B3F3-4FF04265EFAA}" type="parTrans" cxnId="{71F11F53-F6F0-492A-ACD3-A257390B7420}">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717C95E8-5AB4-4C42-98AE-7ED02F952172}" type="sibTrans" cxnId="{71F11F53-F6F0-492A-ACD3-A257390B7420}">
      <dgm:prSet/>
      <dgm:spPr/>
      <dgm:t>
        <a:bodyPr/>
        <a:lstStyle/>
        <a:p>
          <a:endParaRPr lang="en-IN" sz="1200">
            <a:latin typeface="Times New Roman" pitchFamily="18" charset="0"/>
            <a:cs typeface="Times New Roman" pitchFamily="18" charset="0"/>
          </a:endParaRPr>
        </a:p>
      </dgm:t>
    </dgm:pt>
    <dgm:pt modelId="{88E18A56-1D91-4204-8AE3-8E41ECC6A012}">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“Geeky”</a:t>
          </a:r>
        </a:p>
      </dgm:t>
    </dgm:pt>
    <dgm:pt modelId="{983ADF9E-6781-4597-96A9-0FF34029ABA4}" type="parTrans" cxnId="{3582CD9F-56B0-4028-9084-79A2AD9CD993}">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05F86F22-650A-4DB4-AE99-05929E3D171F}" type="sibTrans" cxnId="{3582CD9F-56B0-4028-9084-79A2AD9CD993}">
      <dgm:prSet/>
      <dgm:spPr/>
      <dgm:t>
        <a:bodyPr/>
        <a:lstStyle/>
        <a:p>
          <a:endParaRPr lang="en-IN" sz="1200">
            <a:latin typeface="Times New Roman" pitchFamily="18" charset="0"/>
            <a:cs typeface="Times New Roman" pitchFamily="18" charset="0"/>
          </a:endParaRPr>
        </a:p>
      </dgm:t>
    </dgm:pt>
    <dgm:pt modelId="{8B9FA871-39D1-44D6-B89D-ECE3EC0E2495}" type="pres">
      <dgm:prSet presAssocID="{BD492190-96AF-4105-8FD2-7D200E3264B9}" presName="hierChild1" presStyleCnt="0">
        <dgm:presLayoutVars>
          <dgm:orgChart val="1"/>
          <dgm:chPref val="1"/>
          <dgm:dir/>
          <dgm:animOne val="branch"/>
          <dgm:animLvl val="lvl"/>
          <dgm:resizeHandles/>
        </dgm:presLayoutVars>
      </dgm:prSet>
      <dgm:spPr/>
    </dgm:pt>
    <dgm:pt modelId="{3E2FB5E7-0FA5-4E8B-8433-96D1E457DE2E}" type="pres">
      <dgm:prSet presAssocID="{EC9E64F6-AABC-4463-BD6A-84BF09BFC56C}" presName="hierRoot1" presStyleCnt="0">
        <dgm:presLayoutVars>
          <dgm:hierBranch val="init"/>
        </dgm:presLayoutVars>
      </dgm:prSet>
      <dgm:spPr/>
    </dgm:pt>
    <dgm:pt modelId="{0265507F-F3EE-4B3B-B44D-8084ADFE95A0}" type="pres">
      <dgm:prSet presAssocID="{EC9E64F6-AABC-4463-BD6A-84BF09BFC56C}" presName="rootComposite1" presStyleCnt="0"/>
      <dgm:spPr/>
    </dgm:pt>
    <dgm:pt modelId="{05872533-AC99-4771-BE75-C1840EBAD1C8}" type="pres">
      <dgm:prSet presAssocID="{EC9E64F6-AABC-4463-BD6A-84BF09BFC56C}" presName="rootText1" presStyleLbl="node0" presStyleIdx="0" presStyleCnt="1">
        <dgm:presLayoutVars>
          <dgm:chPref val="3"/>
        </dgm:presLayoutVars>
      </dgm:prSet>
      <dgm:spPr/>
    </dgm:pt>
    <dgm:pt modelId="{A8FF3076-DEEF-4ABC-BBF9-A537D3546321}" type="pres">
      <dgm:prSet presAssocID="{EC9E64F6-AABC-4463-BD6A-84BF09BFC56C}" presName="rootConnector1" presStyleLbl="node1" presStyleIdx="0" presStyleCnt="0"/>
      <dgm:spPr/>
    </dgm:pt>
    <dgm:pt modelId="{3DF0F006-F9BF-4196-BC25-CBE74BEF73F1}" type="pres">
      <dgm:prSet presAssocID="{EC9E64F6-AABC-4463-BD6A-84BF09BFC56C}" presName="hierChild2" presStyleCnt="0"/>
      <dgm:spPr/>
    </dgm:pt>
    <dgm:pt modelId="{42550B91-598F-4ABC-8321-09D7B0B3A0CA}" type="pres">
      <dgm:prSet presAssocID="{C143B1A2-A821-40DE-99E6-71909DD6DA4D}" presName="Name37" presStyleLbl="parChTrans1D2" presStyleIdx="0" presStyleCnt="2"/>
      <dgm:spPr/>
    </dgm:pt>
    <dgm:pt modelId="{27DD7BF7-BD3C-4DBA-8EC6-7C33695D275B}" type="pres">
      <dgm:prSet presAssocID="{C441D3D8-A70B-42C5-8162-45A6C8AFF852}" presName="hierRoot2" presStyleCnt="0">
        <dgm:presLayoutVars>
          <dgm:hierBranch val="init"/>
        </dgm:presLayoutVars>
      </dgm:prSet>
      <dgm:spPr/>
    </dgm:pt>
    <dgm:pt modelId="{1C41F9DC-7530-4B13-8239-849AB3B503E6}" type="pres">
      <dgm:prSet presAssocID="{C441D3D8-A70B-42C5-8162-45A6C8AFF852}" presName="rootComposite" presStyleCnt="0"/>
      <dgm:spPr/>
    </dgm:pt>
    <dgm:pt modelId="{C47780BD-4066-4624-8E25-AA50DF7AFF6E}" type="pres">
      <dgm:prSet presAssocID="{C441D3D8-A70B-42C5-8162-45A6C8AFF852}" presName="rootText" presStyleLbl="node2" presStyleIdx="0" presStyleCnt="2">
        <dgm:presLayoutVars>
          <dgm:chPref val="3"/>
        </dgm:presLayoutVars>
      </dgm:prSet>
      <dgm:spPr/>
    </dgm:pt>
    <dgm:pt modelId="{66DB4795-F546-4447-AA92-7555AB1D2D66}" type="pres">
      <dgm:prSet presAssocID="{C441D3D8-A70B-42C5-8162-45A6C8AFF852}" presName="rootConnector" presStyleLbl="node2" presStyleIdx="0" presStyleCnt="2"/>
      <dgm:spPr/>
    </dgm:pt>
    <dgm:pt modelId="{3605948A-D069-4EFE-9DDD-BD125C4331FD}" type="pres">
      <dgm:prSet presAssocID="{C441D3D8-A70B-42C5-8162-45A6C8AFF852}" presName="hierChild4" presStyleCnt="0"/>
      <dgm:spPr/>
    </dgm:pt>
    <dgm:pt modelId="{5C713B21-CEF0-4C3E-8BEE-8528D883D250}" type="pres">
      <dgm:prSet presAssocID="{C441D3D8-A70B-42C5-8162-45A6C8AFF852}" presName="hierChild5" presStyleCnt="0"/>
      <dgm:spPr/>
    </dgm:pt>
    <dgm:pt modelId="{F17EB345-53B2-475F-A663-3EA5EE366ADF}" type="pres">
      <dgm:prSet presAssocID="{FCE20DEF-CAF5-43B4-9A5C-4FF86DEC778F}" presName="Name37" presStyleLbl="parChTrans1D2" presStyleIdx="1" presStyleCnt="2"/>
      <dgm:spPr/>
    </dgm:pt>
    <dgm:pt modelId="{AD037781-BDF9-4998-9024-29D5DFF9B225}" type="pres">
      <dgm:prSet presAssocID="{E28C460F-6359-44B8-AC10-30DA1D38E1B0}" presName="hierRoot2" presStyleCnt="0">
        <dgm:presLayoutVars>
          <dgm:hierBranch val="init"/>
        </dgm:presLayoutVars>
      </dgm:prSet>
      <dgm:spPr/>
    </dgm:pt>
    <dgm:pt modelId="{A476A905-A787-4283-9F7A-218C8AC9B75F}" type="pres">
      <dgm:prSet presAssocID="{E28C460F-6359-44B8-AC10-30DA1D38E1B0}" presName="rootComposite" presStyleCnt="0"/>
      <dgm:spPr/>
    </dgm:pt>
    <dgm:pt modelId="{3D4C8169-8BF2-462E-9B05-C39EB8173802}" type="pres">
      <dgm:prSet presAssocID="{E28C460F-6359-44B8-AC10-30DA1D38E1B0}" presName="rootText" presStyleLbl="node2" presStyleIdx="1" presStyleCnt="2">
        <dgm:presLayoutVars>
          <dgm:chPref val="3"/>
        </dgm:presLayoutVars>
      </dgm:prSet>
      <dgm:spPr/>
    </dgm:pt>
    <dgm:pt modelId="{911C78E4-61B7-4651-9431-52D436C8C6C1}" type="pres">
      <dgm:prSet presAssocID="{E28C460F-6359-44B8-AC10-30DA1D38E1B0}" presName="rootConnector" presStyleLbl="node2" presStyleIdx="1" presStyleCnt="2"/>
      <dgm:spPr/>
    </dgm:pt>
    <dgm:pt modelId="{7C5AE39B-4B38-42E9-A271-A1C03D930B84}" type="pres">
      <dgm:prSet presAssocID="{E28C460F-6359-44B8-AC10-30DA1D38E1B0}" presName="hierChild4" presStyleCnt="0"/>
      <dgm:spPr/>
    </dgm:pt>
    <dgm:pt modelId="{23BB9D76-5314-4C47-A667-6B1C2C1368A8}" type="pres">
      <dgm:prSet presAssocID="{9F609539-09C0-4304-B855-250DE80B13EC}" presName="Name37" presStyleLbl="parChTrans1D3" presStyleIdx="0" presStyleCnt="4"/>
      <dgm:spPr/>
    </dgm:pt>
    <dgm:pt modelId="{6950EE58-7533-400E-A241-BF713C86C97E}" type="pres">
      <dgm:prSet presAssocID="{920F7FD8-0FE3-4604-A2AE-1AAF5A92141B}" presName="hierRoot2" presStyleCnt="0">
        <dgm:presLayoutVars>
          <dgm:hierBranch val="init"/>
        </dgm:presLayoutVars>
      </dgm:prSet>
      <dgm:spPr/>
    </dgm:pt>
    <dgm:pt modelId="{9B847781-E568-4906-8D4F-A41F9C48BE61}" type="pres">
      <dgm:prSet presAssocID="{920F7FD8-0FE3-4604-A2AE-1AAF5A92141B}" presName="rootComposite" presStyleCnt="0"/>
      <dgm:spPr/>
    </dgm:pt>
    <dgm:pt modelId="{211E782D-E408-4EB2-9831-B14C2EFF8936}" type="pres">
      <dgm:prSet presAssocID="{920F7FD8-0FE3-4604-A2AE-1AAF5A92141B}" presName="rootText" presStyleLbl="node3" presStyleIdx="0" presStyleCnt="4">
        <dgm:presLayoutVars>
          <dgm:chPref val="3"/>
        </dgm:presLayoutVars>
      </dgm:prSet>
      <dgm:spPr/>
    </dgm:pt>
    <dgm:pt modelId="{AEE54DE1-D8BE-4B06-91CE-6DA198A2182A}" type="pres">
      <dgm:prSet presAssocID="{920F7FD8-0FE3-4604-A2AE-1AAF5A92141B}" presName="rootConnector" presStyleLbl="node3" presStyleIdx="0" presStyleCnt="4"/>
      <dgm:spPr/>
    </dgm:pt>
    <dgm:pt modelId="{CFA08080-1EB9-4E63-87D9-B0BA974C9D17}" type="pres">
      <dgm:prSet presAssocID="{920F7FD8-0FE3-4604-A2AE-1AAF5A92141B}" presName="hierChild4" presStyleCnt="0"/>
      <dgm:spPr/>
    </dgm:pt>
    <dgm:pt modelId="{5C5F0698-5013-4CDF-A5ED-86DAEE759DCD}" type="pres">
      <dgm:prSet presAssocID="{2516E932-FB06-45D3-BBF4-5483436E3137}" presName="Name37" presStyleLbl="parChTrans1D4" presStyleIdx="0" presStyleCnt="7"/>
      <dgm:spPr/>
    </dgm:pt>
    <dgm:pt modelId="{D739E6BA-E4E8-4F8F-85FB-AEED1CBE55A5}" type="pres">
      <dgm:prSet presAssocID="{2943E7AC-5FD9-404C-96BA-2F02AE345B1C}" presName="hierRoot2" presStyleCnt="0">
        <dgm:presLayoutVars>
          <dgm:hierBranch val="init"/>
        </dgm:presLayoutVars>
      </dgm:prSet>
      <dgm:spPr/>
    </dgm:pt>
    <dgm:pt modelId="{40E95123-422B-40E7-BB2E-3228E8F95CF8}" type="pres">
      <dgm:prSet presAssocID="{2943E7AC-5FD9-404C-96BA-2F02AE345B1C}" presName="rootComposite" presStyleCnt="0"/>
      <dgm:spPr/>
    </dgm:pt>
    <dgm:pt modelId="{F460D5ED-8131-46D4-99D6-51861E960753}" type="pres">
      <dgm:prSet presAssocID="{2943E7AC-5FD9-404C-96BA-2F02AE345B1C}" presName="rootText" presStyleLbl="node4" presStyleIdx="0" presStyleCnt="7">
        <dgm:presLayoutVars>
          <dgm:chPref val="3"/>
        </dgm:presLayoutVars>
      </dgm:prSet>
      <dgm:spPr/>
    </dgm:pt>
    <dgm:pt modelId="{76963F0D-19CE-497F-976D-638D6FDD92BA}" type="pres">
      <dgm:prSet presAssocID="{2943E7AC-5FD9-404C-96BA-2F02AE345B1C}" presName="rootConnector" presStyleLbl="node4" presStyleIdx="0" presStyleCnt="7"/>
      <dgm:spPr/>
    </dgm:pt>
    <dgm:pt modelId="{4FECCDDA-345A-42FA-A327-1F08ED519156}" type="pres">
      <dgm:prSet presAssocID="{2943E7AC-5FD9-404C-96BA-2F02AE345B1C}" presName="hierChild4" presStyleCnt="0"/>
      <dgm:spPr/>
    </dgm:pt>
    <dgm:pt modelId="{22C5DC24-67D9-4390-88CD-437E069CE25A}" type="pres">
      <dgm:prSet presAssocID="{2943E7AC-5FD9-404C-96BA-2F02AE345B1C}" presName="hierChild5" presStyleCnt="0"/>
      <dgm:spPr/>
    </dgm:pt>
    <dgm:pt modelId="{E931350C-F39E-4F9C-9F89-C6C57D7A58E5}" type="pres">
      <dgm:prSet presAssocID="{920F7FD8-0FE3-4604-A2AE-1AAF5A92141B}" presName="hierChild5" presStyleCnt="0"/>
      <dgm:spPr/>
    </dgm:pt>
    <dgm:pt modelId="{45D16C77-21B2-4AF0-B769-D880E6C3ABD7}" type="pres">
      <dgm:prSet presAssocID="{861C022D-9909-4CBA-B8A3-C248455C1C72}" presName="Name37" presStyleLbl="parChTrans1D3" presStyleIdx="1" presStyleCnt="4"/>
      <dgm:spPr/>
    </dgm:pt>
    <dgm:pt modelId="{359B4DDE-ADA3-4316-980B-B31A0C5C62F1}" type="pres">
      <dgm:prSet presAssocID="{C84948C4-8933-4298-BA8D-01156893E004}" presName="hierRoot2" presStyleCnt="0">
        <dgm:presLayoutVars>
          <dgm:hierBranch val="init"/>
        </dgm:presLayoutVars>
      </dgm:prSet>
      <dgm:spPr/>
    </dgm:pt>
    <dgm:pt modelId="{A7EE8C5A-BD79-435B-9A72-51EB23B7D7D9}" type="pres">
      <dgm:prSet presAssocID="{C84948C4-8933-4298-BA8D-01156893E004}" presName="rootComposite" presStyleCnt="0"/>
      <dgm:spPr/>
    </dgm:pt>
    <dgm:pt modelId="{D25C2F2C-1BAC-4A39-9942-C0F705ECCCF6}" type="pres">
      <dgm:prSet presAssocID="{C84948C4-8933-4298-BA8D-01156893E004}" presName="rootText" presStyleLbl="node3" presStyleIdx="1" presStyleCnt="4">
        <dgm:presLayoutVars>
          <dgm:chPref val="3"/>
        </dgm:presLayoutVars>
      </dgm:prSet>
      <dgm:spPr/>
    </dgm:pt>
    <dgm:pt modelId="{A37476DD-E115-40AC-9413-6FAFE9361E91}" type="pres">
      <dgm:prSet presAssocID="{C84948C4-8933-4298-BA8D-01156893E004}" presName="rootConnector" presStyleLbl="node3" presStyleIdx="1" presStyleCnt="4"/>
      <dgm:spPr/>
    </dgm:pt>
    <dgm:pt modelId="{FE21CAFC-DCF5-47B9-A6CA-AD4F4465D3D0}" type="pres">
      <dgm:prSet presAssocID="{C84948C4-8933-4298-BA8D-01156893E004}" presName="hierChild4" presStyleCnt="0"/>
      <dgm:spPr/>
    </dgm:pt>
    <dgm:pt modelId="{6A68975A-93B5-4026-AB0A-8D36B17ABDC2}" type="pres">
      <dgm:prSet presAssocID="{C84948C4-8933-4298-BA8D-01156893E004}" presName="hierChild5" presStyleCnt="0"/>
      <dgm:spPr/>
    </dgm:pt>
    <dgm:pt modelId="{4CBFF7DA-E9DB-42F7-9030-04FCE95F9109}" type="pres">
      <dgm:prSet presAssocID="{299BA78D-3ECD-4C2D-8064-4CBC58167CEF}" presName="Name37" presStyleLbl="parChTrans1D3" presStyleIdx="2" presStyleCnt="4"/>
      <dgm:spPr/>
    </dgm:pt>
    <dgm:pt modelId="{0E69DF01-DD13-4339-96D4-EFE6D0CA244B}" type="pres">
      <dgm:prSet presAssocID="{2362BA6F-3A03-477E-91CC-4659DA08AEBD}" presName="hierRoot2" presStyleCnt="0">
        <dgm:presLayoutVars>
          <dgm:hierBranch val="init"/>
        </dgm:presLayoutVars>
      </dgm:prSet>
      <dgm:spPr/>
    </dgm:pt>
    <dgm:pt modelId="{3A3A8BFF-F2E8-4887-893C-E1905C0FA336}" type="pres">
      <dgm:prSet presAssocID="{2362BA6F-3A03-477E-91CC-4659DA08AEBD}" presName="rootComposite" presStyleCnt="0"/>
      <dgm:spPr/>
    </dgm:pt>
    <dgm:pt modelId="{10F6C26C-B3C8-48DB-967E-49D6D948369F}" type="pres">
      <dgm:prSet presAssocID="{2362BA6F-3A03-477E-91CC-4659DA08AEBD}" presName="rootText" presStyleLbl="node3" presStyleIdx="2" presStyleCnt="4">
        <dgm:presLayoutVars>
          <dgm:chPref val="3"/>
        </dgm:presLayoutVars>
      </dgm:prSet>
      <dgm:spPr/>
    </dgm:pt>
    <dgm:pt modelId="{CDBCD5DA-EFBC-4BFA-92E1-8EE706EFB960}" type="pres">
      <dgm:prSet presAssocID="{2362BA6F-3A03-477E-91CC-4659DA08AEBD}" presName="rootConnector" presStyleLbl="node3" presStyleIdx="2" presStyleCnt="4"/>
      <dgm:spPr/>
    </dgm:pt>
    <dgm:pt modelId="{D235F60C-9EA4-4885-A00C-57386BC54234}" type="pres">
      <dgm:prSet presAssocID="{2362BA6F-3A03-477E-91CC-4659DA08AEBD}" presName="hierChild4" presStyleCnt="0"/>
      <dgm:spPr/>
    </dgm:pt>
    <dgm:pt modelId="{B0D914AF-2F7F-4DE6-AE1B-DA0855600A7D}" type="pres">
      <dgm:prSet presAssocID="{52D035E2-E86C-4CF8-AFC6-C08F1A23F45C}" presName="Name37" presStyleLbl="parChTrans1D4" presStyleIdx="1" presStyleCnt="7"/>
      <dgm:spPr/>
    </dgm:pt>
    <dgm:pt modelId="{4034C782-3B8D-4EA6-BA35-F164F3892C2C}" type="pres">
      <dgm:prSet presAssocID="{C8AC571F-7266-4381-8DB7-56037E54F2F8}" presName="hierRoot2" presStyleCnt="0">
        <dgm:presLayoutVars>
          <dgm:hierBranch val="init"/>
        </dgm:presLayoutVars>
      </dgm:prSet>
      <dgm:spPr/>
    </dgm:pt>
    <dgm:pt modelId="{88910E06-854B-4B67-A4CB-15FFF552672A}" type="pres">
      <dgm:prSet presAssocID="{C8AC571F-7266-4381-8DB7-56037E54F2F8}" presName="rootComposite" presStyleCnt="0"/>
      <dgm:spPr/>
    </dgm:pt>
    <dgm:pt modelId="{53C80658-A181-4F1B-9421-166D33C67E94}" type="pres">
      <dgm:prSet presAssocID="{C8AC571F-7266-4381-8DB7-56037E54F2F8}" presName="rootText" presStyleLbl="node4" presStyleIdx="1" presStyleCnt="7">
        <dgm:presLayoutVars>
          <dgm:chPref val="3"/>
        </dgm:presLayoutVars>
      </dgm:prSet>
      <dgm:spPr/>
    </dgm:pt>
    <dgm:pt modelId="{C9EC17B7-E027-4557-91FE-CB6899CD5989}" type="pres">
      <dgm:prSet presAssocID="{C8AC571F-7266-4381-8DB7-56037E54F2F8}" presName="rootConnector" presStyleLbl="node4" presStyleIdx="1" presStyleCnt="7"/>
      <dgm:spPr/>
    </dgm:pt>
    <dgm:pt modelId="{BEFACD69-6793-411C-B4D7-B4621C01D81F}" type="pres">
      <dgm:prSet presAssocID="{C8AC571F-7266-4381-8DB7-56037E54F2F8}" presName="hierChild4" presStyleCnt="0"/>
      <dgm:spPr/>
    </dgm:pt>
    <dgm:pt modelId="{ACC71789-5DB7-415B-9DF1-0D542E0356FA}" type="pres">
      <dgm:prSet presAssocID="{C8AC571F-7266-4381-8DB7-56037E54F2F8}" presName="hierChild5" presStyleCnt="0"/>
      <dgm:spPr/>
    </dgm:pt>
    <dgm:pt modelId="{C22C3146-56A1-4441-ACC3-365014F51DAE}" type="pres">
      <dgm:prSet presAssocID="{A94EB27F-B83A-4BE0-AF16-F98F6BCB2AE6}" presName="Name37" presStyleLbl="parChTrans1D4" presStyleIdx="2" presStyleCnt="7"/>
      <dgm:spPr/>
    </dgm:pt>
    <dgm:pt modelId="{11704E4B-6ACE-4180-9CEA-3C959355B7ED}" type="pres">
      <dgm:prSet presAssocID="{0C25FCC5-41E1-4AA9-A3BB-1A2BB4CB3769}" presName="hierRoot2" presStyleCnt="0">
        <dgm:presLayoutVars>
          <dgm:hierBranch val="init"/>
        </dgm:presLayoutVars>
      </dgm:prSet>
      <dgm:spPr/>
    </dgm:pt>
    <dgm:pt modelId="{2E8FAE34-D153-4E67-A2CD-260F828A6F83}" type="pres">
      <dgm:prSet presAssocID="{0C25FCC5-41E1-4AA9-A3BB-1A2BB4CB3769}" presName="rootComposite" presStyleCnt="0"/>
      <dgm:spPr/>
    </dgm:pt>
    <dgm:pt modelId="{A90B9615-ECD4-4704-A6F8-934FF4B6D611}" type="pres">
      <dgm:prSet presAssocID="{0C25FCC5-41E1-4AA9-A3BB-1A2BB4CB3769}" presName="rootText" presStyleLbl="node4" presStyleIdx="2" presStyleCnt="7">
        <dgm:presLayoutVars>
          <dgm:chPref val="3"/>
        </dgm:presLayoutVars>
      </dgm:prSet>
      <dgm:spPr/>
    </dgm:pt>
    <dgm:pt modelId="{BFFA49F4-4B78-4B76-8DA6-35E0B181791D}" type="pres">
      <dgm:prSet presAssocID="{0C25FCC5-41E1-4AA9-A3BB-1A2BB4CB3769}" presName="rootConnector" presStyleLbl="node4" presStyleIdx="2" presStyleCnt="7"/>
      <dgm:spPr/>
    </dgm:pt>
    <dgm:pt modelId="{A7E565D4-BEDA-4FE7-AA9C-6CFAF83EC48E}" type="pres">
      <dgm:prSet presAssocID="{0C25FCC5-41E1-4AA9-A3BB-1A2BB4CB3769}" presName="hierChild4" presStyleCnt="0"/>
      <dgm:spPr/>
    </dgm:pt>
    <dgm:pt modelId="{C98B1EC4-550C-4A3A-9C6D-1D8A9C923F1F}" type="pres">
      <dgm:prSet presAssocID="{983ADF9E-6781-4597-96A9-0FF34029ABA4}" presName="Name37" presStyleLbl="parChTrans1D4" presStyleIdx="3" presStyleCnt="7"/>
      <dgm:spPr/>
    </dgm:pt>
    <dgm:pt modelId="{7B5D3125-88D1-493F-8DA4-F7B4D05BC9FC}" type="pres">
      <dgm:prSet presAssocID="{88E18A56-1D91-4204-8AE3-8E41ECC6A012}" presName="hierRoot2" presStyleCnt="0">
        <dgm:presLayoutVars>
          <dgm:hierBranch val="init"/>
        </dgm:presLayoutVars>
      </dgm:prSet>
      <dgm:spPr/>
    </dgm:pt>
    <dgm:pt modelId="{029CCE11-E90B-413D-90AA-3CEF66C9701B}" type="pres">
      <dgm:prSet presAssocID="{88E18A56-1D91-4204-8AE3-8E41ECC6A012}" presName="rootComposite" presStyleCnt="0"/>
      <dgm:spPr/>
    </dgm:pt>
    <dgm:pt modelId="{83572D60-6C31-4A59-8C90-F95CEDE4FEC3}" type="pres">
      <dgm:prSet presAssocID="{88E18A56-1D91-4204-8AE3-8E41ECC6A012}" presName="rootText" presStyleLbl="node4" presStyleIdx="3" presStyleCnt="7" custLinFactX="-24678" custLinFactNeighborX="-100000" custLinFactNeighborY="23934">
        <dgm:presLayoutVars>
          <dgm:chPref val="3"/>
        </dgm:presLayoutVars>
      </dgm:prSet>
      <dgm:spPr/>
    </dgm:pt>
    <dgm:pt modelId="{9C83F01B-7DA9-4FFC-9DE3-CCB91F759EB3}" type="pres">
      <dgm:prSet presAssocID="{88E18A56-1D91-4204-8AE3-8E41ECC6A012}" presName="rootConnector" presStyleLbl="node4" presStyleIdx="3" presStyleCnt="7"/>
      <dgm:spPr/>
    </dgm:pt>
    <dgm:pt modelId="{68C31C4D-BEDD-4CCB-A76A-6181452CA13B}" type="pres">
      <dgm:prSet presAssocID="{88E18A56-1D91-4204-8AE3-8E41ECC6A012}" presName="hierChild4" presStyleCnt="0"/>
      <dgm:spPr/>
    </dgm:pt>
    <dgm:pt modelId="{BC7E522B-EBFE-4BF0-A7A9-A84180CB44CD}" type="pres">
      <dgm:prSet presAssocID="{88E18A56-1D91-4204-8AE3-8E41ECC6A012}" presName="hierChild5" presStyleCnt="0"/>
      <dgm:spPr/>
    </dgm:pt>
    <dgm:pt modelId="{7708CE2B-A08A-424B-8860-AF60D7D60160}" type="pres">
      <dgm:prSet presAssocID="{0C25FCC5-41E1-4AA9-A3BB-1A2BB4CB3769}" presName="hierChild5" presStyleCnt="0"/>
      <dgm:spPr/>
    </dgm:pt>
    <dgm:pt modelId="{5F8F25E9-009F-4AA5-9AD7-60291D0640ED}" type="pres">
      <dgm:prSet presAssocID="{8F216C6A-5805-4198-B3F3-4FF04265EFAA}" presName="Name37" presStyleLbl="parChTrans1D4" presStyleIdx="4" presStyleCnt="7"/>
      <dgm:spPr/>
    </dgm:pt>
    <dgm:pt modelId="{86DE13D3-F276-4A9A-B516-B6A80042DAC3}" type="pres">
      <dgm:prSet presAssocID="{8B1C7993-4985-40BF-9B29-335D25540C99}" presName="hierRoot2" presStyleCnt="0">
        <dgm:presLayoutVars>
          <dgm:hierBranch val="init"/>
        </dgm:presLayoutVars>
      </dgm:prSet>
      <dgm:spPr/>
    </dgm:pt>
    <dgm:pt modelId="{D86AA72C-A905-4D75-8239-B6684784F98E}" type="pres">
      <dgm:prSet presAssocID="{8B1C7993-4985-40BF-9B29-335D25540C99}" presName="rootComposite" presStyleCnt="0"/>
      <dgm:spPr/>
    </dgm:pt>
    <dgm:pt modelId="{F987BE21-802F-4429-99BB-6ED8405802B8}" type="pres">
      <dgm:prSet presAssocID="{8B1C7993-4985-40BF-9B29-335D25540C99}" presName="rootText" presStyleLbl="node4" presStyleIdx="4" presStyleCnt="7">
        <dgm:presLayoutVars>
          <dgm:chPref val="3"/>
        </dgm:presLayoutVars>
      </dgm:prSet>
      <dgm:spPr/>
    </dgm:pt>
    <dgm:pt modelId="{D03F12A0-12CD-487D-A856-E766AF40CF37}" type="pres">
      <dgm:prSet presAssocID="{8B1C7993-4985-40BF-9B29-335D25540C99}" presName="rootConnector" presStyleLbl="node4" presStyleIdx="4" presStyleCnt="7"/>
      <dgm:spPr/>
    </dgm:pt>
    <dgm:pt modelId="{4C0D0154-5C31-4B28-B73E-B0971AA8683E}" type="pres">
      <dgm:prSet presAssocID="{8B1C7993-4985-40BF-9B29-335D25540C99}" presName="hierChild4" presStyleCnt="0"/>
      <dgm:spPr/>
    </dgm:pt>
    <dgm:pt modelId="{580A4C2C-7949-4595-9B52-F60D413FD811}" type="pres">
      <dgm:prSet presAssocID="{8B1C7993-4985-40BF-9B29-335D25540C99}" presName="hierChild5" presStyleCnt="0"/>
      <dgm:spPr/>
    </dgm:pt>
    <dgm:pt modelId="{B34EE68D-8075-4673-9E12-4A17F6028C7B}" type="pres">
      <dgm:prSet presAssocID="{2362BA6F-3A03-477E-91CC-4659DA08AEBD}" presName="hierChild5" presStyleCnt="0"/>
      <dgm:spPr/>
    </dgm:pt>
    <dgm:pt modelId="{6574810B-D7EC-4C31-89FF-873F55DD48F5}" type="pres">
      <dgm:prSet presAssocID="{C38A8FF7-0028-4C26-BE1C-FE7EDEB978D7}" presName="Name37" presStyleLbl="parChTrans1D3" presStyleIdx="3" presStyleCnt="4"/>
      <dgm:spPr/>
    </dgm:pt>
    <dgm:pt modelId="{5FCB7898-8379-4A6C-8282-F0ACF36E7EBB}" type="pres">
      <dgm:prSet presAssocID="{3276E698-5067-45A9-9122-3E2B77D00DA4}" presName="hierRoot2" presStyleCnt="0">
        <dgm:presLayoutVars>
          <dgm:hierBranch val="init"/>
        </dgm:presLayoutVars>
      </dgm:prSet>
      <dgm:spPr/>
    </dgm:pt>
    <dgm:pt modelId="{FF8803F3-6642-4944-ACEB-70C80A0F3F6F}" type="pres">
      <dgm:prSet presAssocID="{3276E698-5067-45A9-9122-3E2B77D00DA4}" presName="rootComposite" presStyleCnt="0"/>
      <dgm:spPr/>
    </dgm:pt>
    <dgm:pt modelId="{0A7A8F6B-BB26-479D-927C-436185DD2D04}" type="pres">
      <dgm:prSet presAssocID="{3276E698-5067-45A9-9122-3E2B77D00DA4}" presName="rootText" presStyleLbl="node3" presStyleIdx="3" presStyleCnt="4">
        <dgm:presLayoutVars>
          <dgm:chPref val="3"/>
        </dgm:presLayoutVars>
      </dgm:prSet>
      <dgm:spPr/>
    </dgm:pt>
    <dgm:pt modelId="{ACA6B54C-F661-49A8-88AA-D17668FBA122}" type="pres">
      <dgm:prSet presAssocID="{3276E698-5067-45A9-9122-3E2B77D00DA4}" presName="rootConnector" presStyleLbl="node3" presStyleIdx="3" presStyleCnt="4"/>
      <dgm:spPr/>
    </dgm:pt>
    <dgm:pt modelId="{28F27BAD-4A90-4F74-A266-C37BA9DB2C9E}" type="pres">
      <dgm:prSet presAssocID="{3276E698-5067-45A9-9122-3E2B77D00DA4}" presName="hierChild4" presStyleCnt="0"/>
      <dgm:spPr/>
    </dgm:pt>
    <dgm:pt modelId="{6C0BC4C0-E135-4A1C-9280-51623C54CC75}" type="pres">
      <dgm:prSet presAssocID="{A958F3D6-FF4F-4D74-B1E1-44DF3A763ABA}" presName="Name37" presStyleLbl="parChTrans1D4" presStyleIdx="5" presStyleCnt="7"/>
      <dgm:spPr/>
    </dgm:pt>
    <dgm:pt modelId="{CD21AE75-3867-4C59-80CE-9FFD0A2210E1}" type="pres">
      <dgm:prSet presAssocID="{CDE4D52E-1C50-4A4E-84C4-EC2AC7809686}" presName="hierRoot2" presStyleCnt="0">
        <dgm:presLayoutVars>
          <dgm:hierBranch val="init"/>
        </dgm:presLayoutVars>
      </dgm:prSet>
      <dgm:spPr/>
    </dgm:pt>
    <dgm:pt modelId="{3B60325A-2302-47FE-B0F9-B3234F5470D0}" type="pres">
      <dgm:prSet presAssocID="{CDE4D52E-1C50-4A4E-84C4-EC2AC7809686}" presName="rootComposite" presStyleCnt="0"/>
      <dgm:spPr/>
    </dgm:pt>
    <dgm:pt modelId="{D0CA46D6-7B5F-4AE2-9D18-35B365EA29B1}" type="pres">
      <dgm:prSet presAssocID="{CDE4D52E-1C50-4A4E-84C4-EC2AC7809686}" presName="rootText" presStyleLbl="node4" presStyleIdx="5" presStyleCnt="7">
        <dgm:presLayoutVars>
          <dgm:chPref val="3"/>
        </dgm:presLayoutVars>
      </dgm:prSet>
      <dgm:spPr/>
    </dgm:pt>
    <dgm:pt modelId="{E9C574A8-71DA-4F1D-99F1-1D1D649BB5D8}" type="pres">
      <dgm:prSet presAssocID="{CDE4D52E-1C50-4A4E-84C4-EC2AC7809686}" presName="rootConnector" presStyleLbl="node4" presStyleIdx="5" presStyleCnt="7"/>
      <dgm:spPr/>
    </dgm:pt>
    <dgm:pt modelId="{66A31611-FEBD-445C-AE4A-94A20539B353}" type="pres">
      <dgm:prSet presAssocID="{CDE4D52E-1C50-4A4E-84C4-EC2AC7809686}" presName="hierChild4" presStyleCnt="0"/>
      <dgm:spPr/>
    </dgm:pt>
    <dgm:pt modelId="{68DB5653-701F-49AF-8792-B819B0878E12}" type="pres">
      <dgm:prSet presAssocID="{65C888A7-DFAB-4717-85C3-AD52107E143B}" presName="Name37" presStyleLbl="parChTrans1D4" presStyleIdx="6" presStyleCnt="7"/>
      <dgm:spPr/>
    </dgm:pt>
    <dgm:pt modelId="{741A6802-E438-43C7-989A-2F6ABB821BB3}" type="pres">
      <dgm:prSet presAssocID="{19E20457-685F-4E2C-8701-DC4DFBE6D945}" presName="hierRoot2" presStyleCnt="0">
        <dgm:presLayoutVars>
          <dgm:hierBranch val="init"/>
        </dgm:presLayoutVars>
      </dgm:prSet>
      <dgm:spPr/>
    </dgm:pt>
    <dgm:pt modelId="{3413DD65-010A-4016-A1BD-97AFC5047861}" type="pres">
      <dgm:prSet presAssocID="{19E20457-685F-4E2C-8701-DC4DFBE6D945}" presName="rootComposite" presStyleCnt="0"/>
      <dgm:spPr/>
    </dgm:pt>
    <dgm:pt modelId="{1989B49D-643A-4299-B07C-71F3B4108022}" type="pres">
      <dgm:prSet presAssocID="{19E20457-685F-4E2C-8701-DC4DFBE6D945}" presName="rootText" presStyleLbl="node4" presStyleIdx="6" presStyleCnt="7">
        <dgm:presLayoutVars>
          <dgm:chPref val="3"/>
        </dgm:presLayoutVars>
      </dgm:prSet>
      <dgm:spPr/>
    </dgm:pt>
    <dgm:pt modelId="{01B5B485-B3AC-40D8-B35A-C482BB044E23}" type="pres">
      <dgm:prSet presAssocID="{19E20457-685F-4E2C-8701-DC4DFBE6D945}" presName="rootConnector" presStyleLbl="node4" presStyleIdx="6" presStyleCnt="7"/>
      <dgm:spPr/>
    </dgm:pt>
    <dgm:pt modelId="{C0BFD0CB-2038-4FB2-8898-FDA0DF9D29D9}" type="pres">
      <dgm:prSet presAssocID="{19E20457-685F-4E2C-8701-DC4DFBE6D945}" presName="hierChild4" presStyleCnt="0"/>
      <dgm:spPr/>
    </dgm:pt>
    <dgm:pt modelId="{3E344A56-9047-42D1-93C3-93EF780ADDB1}" type="pres">
      <dgm:prSet presAssocID="{19E20457-685F-4E2C-8701-DC4DFBE6D945}" presName="hierChild5" presStyleCnt="0"/>
      <dgm:spPr/>
    </dgm:pt>
    <dgm:pt modelId="{59A04F89-031A-4924-BDC1-42FF96486052}" type="pres">
      <dgm:prSet presAssocID="{CDE4D52E-1C50-4A4E-84C4-EC2AC7809686}" presName="hierChild5" presStyleCnt="0"/>
      <dgm:spPr/>
    </dgm:pt>
    <dgm:pt modelId="{C5C8682C-E7AE-492E-AE59-AFFAA263DF36}" type="pres">
      <dgm:prSet presAssocID="{3276E698-5067-45A9-9122-3E2B77D00DA4}" presName="hierChild5" presStyleCnt="0"/>
      <dgm:spPr/>
    </dgm:pt>
    <dgm:pt modelId="{AFED70CD-F4FF-42BB-BC73-59EF9312DC02}" type="pres">
      <dgm:prSet presAssocID="{E28C460F-6359-44B8-AC10-30DA1D38E1B0}" presName="hierChild5" presStyleCnt="0"/>
      <dgm:spPr/>
    </dgm:pt>
    <dgm:pt modelId="{A554FF9A-9718-46DE-8CA4-6AD9104C023F}" type="pres">
      <dgm:prSet presAssocID="{EC9E64F6-AABC-4463-BD6A-84BF09BFC56C}" presName="hierChild3" presStyleCnt="0"/>
      <dgm:spPr/>
    </dgm:pt>
  </dgm:ptLst>
  <dgm:cxnLst>
    <dgm:cxn modelId="{A53A300B-F331-4A84-BD36-5F8A61425332}" type="presOf" srcId="{9F609539-09C0-4304-B855-250DE80B13EC}" destId="{23BB9D76-5314-4C47-A667-6B1C2C1368A8}" srcOrd="0" destOrd="0" presId="urn:microsoft.com/office/officeart/2005/8/layout/orgChart1"/>
    <dgm:cxn modelId="{BCAF3610-CECF-4D7C-8885-9D05102FE1EB}" srcId="{2362BA6F-3A03-477E-91CC-4659DA08AEBD}" destId="{0C25FCC5-41E1-4AA9-A3BB-1A2BB4CB3769}" srcOrd="1" destOrd="0" parTransId="{A94EB27F-B83A-4BE0-AF16-F98F6BCB2AE6}" sibTransId="{AC052D8B-B3E4-437A-A9AE-5C90C6B71079}"/>
    <dgm:cxn modelId="{7BF4DB14-C4CD-4232-9739-639D835AFD5A}" type="presOf" srcId="{920F7FD8-0FE3-4604-A2AE-1AAF5A92141B}" destId="{211E782D-E408-4EB2-9831-B14C2EFF8936}" srcOrd="0" destOrd="0" presId="urn:microsoft.com/office/officeart/2005/8/layout/orgChart1"/>
    <dgm:cxn modelId="{D6D7261A-F3E1-4786-A3E8-B15CAD24B6C9}" type="presOf" srcId="{CDE4D52E-1C50-4A4E-84C4-EC2AC7809686}" destId="{D0CA46D6-7B5F-4AE2-9D18-35B365EA29B1}" srcOrd="0" destOrd="0" presId="urn:microsoft.com/office/officeart/2005/8/layout/orgChart1"/>
    <dgm:cxn modelId="{BB385F1A-52A3-4C25-B2FC-E5EFCED4714C}" type="presOf" srcId="{C441D3D8-A70B-42C5-8162-45A6C8AFF852}" destId="{C47780BD-4066-4624-8E25-AA50DF7AFF6E}" srcOrd="0" destOrd="0" presId="urn:microsoft.com/office/officeart/2005/8/layout/orgChart1"/>
    <dgm:cxn modelId="{2E2A4B1C-7BC6-473F-BEE1-B24E66213426}" type="presOf" srcId="{E28C460F-6359-44B8-AC10-30DA1D38E1B0}" destId="{911C78E4-61B7-4651-9431-52D436C8C6C1}" srcOrd="1" destOrd="0" presId="urn:microsoft.com/office/officeart/2005/8/layout/orgChart1"/>
    <dgm:cxn modelId="{302CD71D-E546-475E-804D-AD1F3B7E7869}" srcId="{E28C460F-6359-44B8-AC10-30DA1D38E1B0}" destId="{920F7FD8-0FE3-4604-A2AE-1AAF5A92141B}" srcOrd="0" destOrd="0" parTransId="{9F609539-09C0-4304-B855-250DE80B13EC}" sibTransId="{E0BA4E68-D72F-4DE6-B0EF-CB17C1FB7799}"/>
    <dgm:cxn modelId="{4F776321-61B7-4794-8ECA-58F42D0BB358}" type="presOf" srcId="{EC9E64F6-AABC-4463-BD6A-84BF09BFC56C}" destId="{05872533-AC99-4771-BE75-C1840EBAD1C8}" srcOrd="0" destOrd="0" presId="urn:microsoft.com/office/officeart/2005/8/layout/orgChart1"/>
    <dgm:cxn modelId="{F2C04321-8391-4653-8AD8-823FC8412145}" srcId="{BD492190-96AF-4105-8FD2-7D200E3264B9}" destId="{EC9E64F6-AABC-4463-BD6A-84BF09BFC56C}" srcOrd="0" destOrd="0" parTransId="{B9B2A31B-7855-4194-974A-DFCB34EC8659}" sibTransId="{9A77F85C-8906-43F9-883E-F34FBDDB8D3A}"/>
    <dgm:cxn modelId="{EDFC5121-C559-4510-A2E4-77002F4DE221}" type="presOf" srcId="{88E18A56-1D91-4204-8AE3-8E41ECC6A012}" destId="{9C83F01B-7DA9-4FFC-9DE3-CCB91F759EB3}" srcOrd="1" destOrd="0" presId="urn:microsoft.com/office/officeart/2005/8/layout/orgChart1"/>
    <dgm:cxn modelId="{54BB5C23-DD1C-4240-859D-16148F10B76E}" type="presOf" srcId="{52D035E2-E86C-4CF8-AFC6-C08F1A23F45C}" destId="{B0D914AF-2F7F-4DE6-AE1B-DA0855600A7D}" srcOrd="0" destOrd="0" presId="urn:microsoft.com/office/officeart/2005/8/layout/orgChart1"/>
    <dgm:cxn modelId="{ECC4E827-AE0F-47DF-83E5-305302257DFE}" type="presOf" srcId="{0C25FCC5-41E1-4AA9-A3BB-1A2BB4CB3769}" destId="{BFFA49F4-4B78-4B76-8DA6-35E0B181791D}" srcOrd="1" destOrd="0" presId="urn:microsoft.com/office/officeart/2005/8/layout/orgChart1"/>
    <dgm:cxn modelId="{3095BC29-B102-400D-B05A-E648FA79FCB3}" srcId="{E28C460F-6359-44B8-AC10-30DA1D38E1B0}" destId="{2362BA6F-3A03-477E-91CC-4659DA08AEBD}" srcOrd="2" destOrd="0" parTransId="{299BA78D-3ECD-4C2D-8064-4CBC58167CEF}" sibTransId="{C2D6A1FC-39FD-4237-8D91-F64D2EAEA018}"/>
    <dgm:cxn modelId="{6585F12D-3662-4541-9EA6-76290E1EC455}" type="presOf" srcId="{3276E698-5067-45A9-9122-3E2B77D00DA4}" destId="{0A7A8F6B-BB26-479D-927C-436185DD2D04}" srcOrd="0" destOrd="0" presId="urn:microsoft.com/office/officeart/2005/8/layout/orgChart1"/>
    <dgm:cxn modelId="{4F5A8431-5707-4829-A71F-63B14A0317FF}" type="presOf" srcId="{2943E7AC-5FD9-404C-96BA-2F02AE345B1C}" destId="{76963F0D-19CE-497F-976D-638D6FDD92BA}" srcOrd="1" destOrd="0" presId="urn:microsoft.com/office/officeart/2005/8/layout/orgChart1"/>
    <dgm:cxn modelId="{8A318631-832A-4475-891A-CD8A3506463F}" srcId="{920F7FD8-0FE3-4604-A2AE-1AAF5A92141B}" destId="{2943E7AC-5FD9-404C-96BA-2F02AE345B1C}" srcOrd="0" destOrd="0" parTransId="{2516E932-FB06-45D3-BBF4-5483436E3137}" sibTransId="{80CBE927-8AB7-4235-98B1-B12C5BD3F7F5}"/>
    <dgm:cxn modelId="{B0940335-77D9-4314-98A1-23A6F4A41AB5}" type="presOf" srcId="{A958F3D6-FF4F-4D74-B1E1-44DF3A763ABA}" destId="{6C0BC4C0-E135-4A1C-9280-51623C54CC75}" srcOrd="0" destOrd="0" presId="urn:microsoft.com/office/officeart/2005/8/layout/orgChart1"/>
    <dgm:cxn modelId="{308B4F38-422F-47DA-AE18-798826EE4972}" type="presOf" srcId="{8B1C7993-4985-40BF-9B29-335D25540C99}" destId="{D03F12A0-12CD-487D-A856-E766AF40CF37}" srcOrd="1" destOrd="0" presId="urn:microsoft.com/office/officeart/2005/8/layout/orgChart1"/>
    <dgm:cxn modelId="{01D5CF39-C11F-4DA7-887A-2B8334715B37}" type="presOf" srcId="{8F216C6A-5805-4198-B3F3-4FF04265EFAA}" destId="{5F8F25E9-009F-4AA5-9AD7-60291D0640ED}" srcOrd="0" destOrd="0" presId="urn:microsoft.com/office/officeart/2005/8/layout/orgChart1"/>
    <dgm:cxn modelId="{8FBA373D-C7B2-4AE4-B01D-8B68A00D97E8}" srcId="{EC9E64F6-AABC-4463-BD6A-84BF09BFC56C}" destId="{C441D3D8-A70B-42C5-8162-45A6C8AFF852}" srcOrd="0" destOrd="0" parTransId="{C143B1A2-A821-40DE-99E6-71909DD6DA4D}" sibTransId="{B8CC1242-723B-479A-B5AB-ACD4CAB6C01F}"/>
    <dgm:cxn modelId="{EED91940-F9D7-4407-ADAC-3C0241154C42}" type="presOf" srcId="{E28C460F-6359-44B8-AC10-30DA1D38E1B0}" destId="{3D4C8169-8BF2-462E-9B05-C39EB8173802}" srcOrd="0" destOrd="0" presId="urn:microsoft.com/office/officeart/2005/8/layout/orgChart1"/>
    <dgm:cxn modelId="{5F46005C-73CE-4FF7-8B6C-854F535E6FB2}" type="presOf" srcId="{861C022D-9909-4CBA-B8A3-C248455C1C72}" destId="{45D16C77-21B2-4AF0-B769-D880E6C3ABD7}" srcOrd="0" destOrd="0" presId="urn:microsoft.com/office/officeart/2005/8/layout/orgChart1"/>
    <dgm:cxn modelId="{A52ED25C-5299-43EB-BB00-99CCA01562E3}" type="presOf" srcId="{EC9E64F6-AABC-4463-BD6A-84BF09BFC56C}" destId="{A8FF3076-DEEF-4ABC-BBF9-A537D3546321}" srcOrd="1" destOrd="0" presId="urn:microsoft.com/office/officeart/2005/8/layout/orgChart1"/>
    <dgm:cxn modelId="{BECE4469-E9B8-4B9D-81EB-640754F89EB7}" srcId="{E28C460F-6359-44B8-AC10-30DA1D38E1B0}" destId="{3276E698-5067-45A9-9122-3E2B77D00DA4}" srcOrd="3" destOrd="0" parTransId="{C38A8FF7-0028-4C26-BE1C-FE7EDEB978D7}" sibTransId="{9408F947-100C-4DB2-B2EC-225E7D7F859C}"/>
    <dgm:cxn modelId="{E625C769-22AF-4B94-8F34-E909615134A0}" type="presOf" srcId="{C84948C4-8933-4298-BA8D-01156893E004}" destId="{A37476DD-E115-40AC-9413-6FAFE9361E91}" srcOrd="1" destOrd="0" presId="urn:microsoft.com/office/officeart/2005/8/layout/orgChart1"/>
    <dgm:cxn modelId="{5DFBDC4C-0ABD-4E8F-94BD-2FAF3334AAE3}" type="presOf" srcId="{C8AC571F-7266-4381-8DB7-56037E54F2F8}" destId="{53C80658-A181-4F1B-9421-166D33C67E94}" srcOrd="0" destOrd="0" presId="urn:microsoft.com/office/officeart/2005/8/layout/orgChart1"/>
    <dgm:cxn modelId="{679E4A4D-A4F1-497C-9B33-95F62A70AAFA}" type="presOf" srcId="{19E20457-685F-4E2C-8701-DC4DFBE6D945}" destId="{1989B49D-643A-4299-B07C-71F3B4108022}" srcOrd="0" destOrd="0" presId="urn:microsoft.com/office/officeart/2005/8/layout/orgChart1"/>
    <dgm:cxn modelId="{DB63BA4E-0A38-421F-B6D3-8292D2C31272}" srcId="{2362BA6F-3A03-477E-91CC-4659DA08AEBD}" destId="{C8AC571F-7266-4381-8DB7-56037E54F2F8}" srcOrd="0" destOrd="0" parTransId="{52D035E2-E86C-4CF8-AFC6-C08F1A23F45C}" sibTransId="{5E04E205-CE12-42D9-85DF-12E617330992}"/>
    <dgm:cxn modelId="{54B68950-0D09-4AF6-95BF-1E8E70B982F8}" type="presOf" srcId="{88E18A56-1D91-4204-8AE3-8E41ECC6A012}" destId="{83572D60-6C31-4A59-8C90-F95CEDE4FEC3}" srcOrd="0" destOrd="0" presId="urn:microsoft.com/office/officeart/2005/8/layout/orgChart1"/>
    <dgm:cxn modelId="{D34AFC52-F85F-434B-8A39-2E1896D2C53D}" type="presOf" srcId="{BD492190-96AF-4105-8FD2-7D200E3264B9}" destId="{8B9FA871-39D1-44D6-B89D-ECE3EC0E2495}" srcOrd="0" destOrd="0" presId="urn:microsoft.com/office/officeart/2005/8/layout/orgChart1"/>
    <dgm:cxn modelId="{71F11F53-F6F0-492A-ACD3-A257390B7420}" srcId="{2362BA6F-3A03-477E-91CC-4659DA08AEBD}" destId="{8B1C7993-4985-40BF-9B29-335D25540C99}" srcOrd="2" destOrd="0" parTransId="{8F216C6A-5805-4198-B3F3-4FF04265EFAA}" sibTransId="{717C95E8-5AB4-4C42-98AE-7ED02F952172}"/>
    <dgm:cxn modelId="{CD98C576-AF46-437B-A9EF-B90B554E09D2}" type="presOf" srcId="{983ADF9E-6781-4597-96A9-0FF34029ABA4}" destId="{C98B1EC4-550C-4A3A-9C6D-1D8A9C923F1F}" srcOrd="0" destOrd="0" presId="urn:microsoft.com/office/officeart/2005/8/layout/orgChart1"/>
    <dgm:cxn modelId="{AC4C7178-B93A-4D49-A618-3F927591164E}" type="presOf" srcId="{C8AC571F-7266-4381-8DB7-56037E54F2F8}" destId="{C9EC17B7-E027-4557-91FE-CB6899CD5989}" srcOrd="1" destOrd="0" presId="urn:microsoft.com/office/officeart/2005/8/layout/orgChart1"/>
    <dgm:cxn modelId="{208F9C5A-6942-4CBF-BDDC-5D45379DAA0F}" type="presOf" srcId="{FCE20DEF-CAF5-43B4-9A5C-4FF86DEC778F}" destId="{F17EB345-53B2-475F-A663-3EA5EE366ADF}" srcOrd="0" destOrd="0" presId="urn:microsoft.com/office/officeart/2005/8/layout/orgChart1"/>
    <dgm:cxn modelId="{79ACB885-5D38-4357-81D9-0516405AEA3E}" type="presOf" srcId="{2362BA6F-3A03-477E-91CC-4659DA08AEBD}" destId="{10F6C26C-B3C8-48DB-967E-49D6D948369F}" srcOrd="0" destOrd="0" presId="urn:microsoft.com/office/officeart/2005/8/layout/orgChart1"/>
    <dgm:cxn modelId="{5DB47C8B-B3E1-47ED-B1D8-75170D60DB9A}" srcId="{E28C460F-6359-44B8-AC10-30DA1D38E1B0}" destId="{C84948C4-8933-4298-BA8D-01156893E004}" srcOrd="1" destOrd="0" parTransId="{861C022D-9909-4CBA-B8A3-C248455C1C72}" sibTransId="{90A51060-17D6-4F6B-ACD7-394FC15DD84C}"/>
    <dgm:cxn modelId="{61DCDC99-632E-49DC-A733-0088412028C7}" type="presOf" srcId="{8B1C7993-4985-40BF-9B29-335D25540C99}" destId="{F987BE21-802F-4429-99BB-6ED8405802B8}" srcOrd="0" destOrd="0" presId="urn:microsoft.com/office/officeart/2005/8/layout/orgChart1"/>
    <dgm:cxn modelId="{F22DD29C-6DF0-4395-A3E1-3C6505D8E803}" type="presOf" srcId="{C441D3D8-A70B-42C5-8162-45A6C8AFF852}" destId="{66DB4795-F546-4447-AA92-7555AB1D2D66}" srcOrd="1" destOrd="0" presId="urn:microsoft.com/office/officeart/2005/8/layout/orgChart1"/>
    <dgm:cxn modelId="{3582CD9F-56B0-4028-9084-79A2AD9CD993}" srcId="{0C25FCC5-41E1-4AA9-A3BB-1A2BB4CB3769}" destId="{88E18A56-1D91-4204-8AE3-8E41ECC6A012}" srcOrd="0" destOrd="0" parTransId="{983ADF9E-6781-4597-96A9-0FF34029ABA4}" sibTransId="{05F86F22-650A-4DB4-AE99-05929E3D171F}"/>
    <dgm:cxn modelId="{A71DF3A0-72B9-4FA8-A93E-BFCEAD8782C6}" type="presOf" srcId="{C143B1A2-A821-40DE-99E6-71909DD6DA4D}" destId="{42550B91-598F-4ABC-8321-09D7B0B3A0CA}" srcOrd="0" destOrd="0" presId="urn:microsoft.com/office/officeart/2005/8/layout/orgChart1"/>
    <dgm:cxn modelId="{97C585AF-2D47-4029-A7D5-BAF072A3BB31}" type="presOf" srcId="{C38A8FF7-0028-4C26-BE1C-FE7EDEB978D7}" destId="{6574810B-D7EC-4C31-89FF-873F55DD48F5}" srcOrd="0" destOrd="0" presId="urn:microsoft.com/office/officeart/2005/8/layout/orgChart1"/>
    <dgm:cxn modelId="{057923BA-4E68-4B82-9195-924B8125754E}" srcId="{CDE4D52E-1C50-4A4E-84C4-EC2AC7809686}" destId="{19E20457-685F-4E2C-8701-DC4DFBE6D945}" srcOrd="0" destOrd="0" parTransId="{65C888A7-DFAB-4717-85C3-AD52107E143B}" sibTransId="{E932048D-E9E4-4DF1-BD9E-CD6E4F65991D}"/>
    <dgm:cxn modelId="{8F80D9BD-8640-4D56-9B99-63E8C7E46388}" type="presOf" srcId="{65C888A7-DFAB-4717-85C3-AD52107E143B}" destId="{68DB5653-701F-49AF-8792-B819B0878E12}" srcOrd="0" destOrd="0" presId="urn:microsoft.com/office/officeart/2005/8/layout/orgChart1"/>
    <dgm:cxn modelId="{2757B9C9-34F6-4D07-B046-894B4E7FC1A5}" type="presOf" srcId="{3276E698-5067-45A9-9122-3E2B77D00DA4}" destId="{ACA6B54C-F661-49A8-88AA-D17668FBA122}" srcOrd="1" destOrd="0" presId="urn:microsoft.com/office/officeart/2005/8/layout/orgChart1"/>
    <dgm:cxn modelId="{E8D529CA-6434-4FCF-A9F2-2AAC7B170D2C}" type="presOf" srcId="{2943E7AC-5FD9-404C-96BA-2F02AE345B1C}" destId="{F460D5ED-8131-46D4-99D6-51861E960753}" srcOrd="0" destOrd="0" presId="urn:microsoft.com/office/officeart/2005/8/layout/orgChart1"/>
    <dgm:cxn modelId="{DECAB0CB-019D-46AB-9A1F-1901223C28DE}" type="presOf" srcId="{0C25FCC5-41E1-4AA9-A3BB-1A2BB4CB3769}" destId="{A90B9615-ECD4-4704-A6F8-934FF4B6D611}" srcOrd="0" destOrd="0" presId="urn:microsoft.com/office/officeart/2005/8/layout/orgChart1"/>
    <dgm:cxn modelId="{BDC394CF-AE0C-4610-B86F-BDB3F6719B59}" srcId="{EC9E64F6-AABC-4463-BD6A-84BF09BFC56C}" destId="{E28C460F-6359-44B8-AC10-30DA1D38E1B0}" srcOrd="1" destOrd="0" parTransId="{FCE20DEF-CAF5-43B4-9A5C-4FF86DEC778F}" sibTransId="{069CBA42-D98E-4B43-AAB5-9753D35F8142}"/>
    <dgm:cxn modelId="{2D19D1CF-B6C4-4FF4-A2CA-11AC9FE931A8}" type="presOf" srcId="{299BA78D-3ECD-4C2D-8064-4CBC58167CEF}" destId="{4CBFF7DA-E9DB-42F7-9030-04FCE95F9109}" srcOrd="0" destOrd="0" presId="urn:microsoft.com/office/officeart/2005/8/layout/orgChart1"/>
    <dgm:cxn modelId="{1E8BBCD6-B96B-416D-A19F-EA163FC64663}" type="presOf" srcId="{2516E932-FB06-45D3-BBF4-5483436E3137}" destId="{5C5F0698-5013-4CDF-A5ED-86DAEE759DCD}" srcOrd="0" destOrd="0" presId="urn:microsoft.com/office/officeart/2005/8/layout/orgChart1"/>
    <dgm:cxn modelId="{F144FBDB-E532-4233-85F8-4F58534429BE}" type="presOf" srcId="{920F7FD8-0FE3-4604-A2AE-1AAF5A92141B}" destId="{AEE54DE1-D8BE-4B06-91CE-6DA198A2182A}" srcOrd="1" destOrd="0" presId="urn:microsoft.com/office/officeart/2005/8/layout/orgChart1"/>
    <dgm:cxn modelId="{C77156EA-7F78-4D07-A448-F8F402F0FA8B}" type="presOf" srcId="{2362BA6F-3A03-477E-91CC-4659DA08AEBD}" destId="{CDBCD5DA-EFBC-4BFA-92E1-8EE706EFB960}" srcOrd="1" destOrd="0" presId="urn:microsoft.com/office/officeart/2005/8/layout/orgChart1"/>
    <dgm:cxn modelId="{4761C9EE-5924-4A36-A6FF-EB0982842B45}" type="presOf" srcId="{C84948C4-8933-4298-BA8D-01156893E004}" destId="{D25C2F2C-1BAC-4A39-9942-C0F705ECCCF6}" srcOrd="0" destOrd="0" presId="urn:microsoft.com/office/officeart/2005/8/layout/orgChart1"/>
    <dgm:cxn modelId="{E95588F0-63BA-4774-B49C-1FFD666ABE94}" type="presOf" srcId="{A94EB27F-B83A-4BE0-AF16-F98F6BCB2AE6}" destId="{C22C3146-56A1-4441-ACC3-365014F51DAE}" srcOrd="0" destOrd="0" presId="urn:microsoft.com/office/officeart/2005/8/layout/orgChart1"/>
    <dgm:cxn modelId="{FC4386FA-282A-408A-8BAE-EF17F32F2B95}" type="presOf" srcId="{19E20457-685F-4E2C-8701-DC4DFBE6D945}" destId="{01B5B485-B3AC-40D8-B35A-C482BB044E23}" srcOrd="1" destOrd="0" presId="urn:microsoft.com/office/officeart/2005/8/layout/orgChart1"/>
    <dgm:cxn modelId="{2E9462FB-D115-4774-99C2-837E3DBFD213}" srcId="{3276E698-5067-45A9-9122-3E2B77D00DA4}" destId="{CDE4D52E-1C50-4A4E-84C4-EC2AC7809686}" srcOrd="0" destOrd="0" parTransId="{A958F3D6-FF4F-4D74-B1E1-44DF3A763ABA}" sibTransId="{1C42DDC1-5CBB-4A87-9343-F45C861D1CD5}"/>
    <dgm:cxn modelId="{DEF5B8FB-B963-4D90-AF64-6AADD3A66512}" type="presOf" srcId="{CDE4D52E-1C50-4A4E-84C4-EC2AC7809686}" destId="{E9C574A8-71DA-4F1D-99F1-1D1D649BB5D8}" srcOrd="1" destOrd="0" presId="urn:microsoft.com/office/officeart/2005/8/layout/orgChart1"/>
    <dgm:cxn modelId="{FC6887B2-FA22-43E5-83A7-B7C1FE6AC223}" type="presParOf" srcId="{8B9FA871-39D1-44D6-B89D-ECE3EC0E2495}" destId="{3E2FB5E7-0FA5-4E8B-8433-96D1E457DE2E}" srcOrd="0" destOrd="0" presId="urn:microsoft.com/office/officeart/2005/8/layout/orgChart1"/>
    <dgm:cxn modelId="{77C4221A-1753-498A-A598-0A8A98D8A4C6}" type="presParOf" srcId="{3E2FB5E7-0FA5-4E8B-8433-96D1E457DE2E}" destId="{0265507F-F3EE-4B3B-B44D-8084ADFE95A0}" srcOrd="0" destOrd="0" presId="urn:microsoft.com/office/officeart/2005/8/layout/orgChart1"/>
    <dgm:cxn modelId="{F2C8982D-EA6C-4DA0-BA33-EA518705A54C}" type="presParOf" srcId="{0265507F-F3EE-4B3B-B44D-8084ADFE95A0}" destId="{05872533-AC99-4771-BE75-C1840EBAD1C8}" srcOrd="0" destOrd="0" presId="urn:microsoft.com/office/officeart/2005/8/layout/orgChart1"/>
    <dgm:cxn modelId="{AE26CD08-B325-4899-9AEF-D59CC69818EF}" type="presParOf" srcId="{0265507F-F3EE-4B3B-B44D-8084ADFE95A0}" destId="{A8FF3076-DEEF-4ABC-BBF9-A537D3546321}" srcOrd="1" destOrd="0" presId="urn:microsoft.com/office/officeart/2005/8/layout/orgChart1"/>
    <dgm:cxn modelId="{2158392C-131E-439F-93B1-FF17FDC7B86C}" type="presParOf" srcId="{3E2FB5E7-0FA5-4E8B-8433-96D1E457DE2E}" destId="{3DF0F006-F9BF-4196-BC25-CBE74BEF73F1}" srcOrd="1" destOrd="0" presId="urn:microsoft.com/office/officeart/2005/8/layout/orgChart1"/>
    <dgm:cxn modelId="{8974F093-726B-47F7-8095-DEE3116277E1}" type="presParOf" srcId="{3DF0F006-F9BF-4196-BC25-CBE74BEF73F1}" destId="{42550B91-598F-4ABC-8321-09D7B0B3A0CA}" srcOrd="0" destOrd="0" presId="urn:microsoft.com/office/officeart/2005/8/layout/orgChart1"/>
    <dgm:cxn modelId="{860D5E06-7CC1-4960-AD42-BB2246B10028}" type="presParOf" srcId="{3DF0F006-F9BF-4196-BC25-CBE74BEF73F1}" destId="{27DD7BF7-BD3C-4DBA-8EC6-7C33695D275B}" srcOrd="1" destOrd="0" presId="urn:microsoft.com/office/officeart/2005/8/layout/orgChart1"/>
    <dgm:cxn modelId="{62FF82B4-DBA4-42A3-85AF-01094B024BE4}" type="presParOf" srcId="{27DD7BF7-BD3C-4DBA-8EC6-7C33695D275B}" destId="{1C41F9DC-7530-4B13-8239-849AB3B503E6}" srcOrd="0" destOrd="0" presId="urn:microsoft.com/office/officeart/2005/8/layout/orgChart1"/>
    <dgm:cxn modelId="{7C311E4C-A5AA-4B1A-98B6-AF64E0F633B3}" type="presParOf" srcId="{1C41F9DC-7530-4B13-8239-849AB3B503E6}" destId="{C47780BD-4066-4624-8E25-AA50DF7AFF6E}" srcOrd="0" destOrd="0" presId="urn:microsoft.com/office/officeart/2005/8/layout/orgChart1"/>
    <dgm:cxn modelId="{AB525E52-9805-4B26-B11B-4BA94887B495}" type="presParOf" srcId="{1C41F9DC-7530-4B13-8239-849AB3B503E6}" destId="{66DB4795-F546-4447-AA92-7555AB1D2D66}" srcOrd="1" destOrd="0" presId="urn:microsoft.com/office/officeart/2005/8/layout/orgChart1"/>
    <dgm:cxn modelId="{389BC9B0-958C-4694-87F4-C2FE06951F08}" type="presParOf" srcId="{27DD7BF7-BD3C-4DBA-8EC6-7C33695D275B}" destId="{3605948A-D069-4EFE-9DDD-BD125C4331FD}" srcOrd="1" destOrd="0" presId="urn:microsoft.com/office/officeart/2005/8/layout/orgChart1"/>
    <dgm:cxn modelId="{C11B4144-90B2-4766-8A86-D274DB27A56F}" type="presParOf" srcId="{27DD7BF7-BD3C-4DBA-8EC6-7C33695D275B}" destId="{5C713B21-CEF0-4C3E-8BEE-8528D883D250}" srcOrd="2" destOrd="0" presId="urn:microsoft.com/office/officeart/2005/8/layout/orgChart1"/>
    <dgm:cxn modelId="{1F3A59F5-5629-41DF-8EFE-55A320EBF46E}" type="presParOf" srcId="{3DF0F006-F9BF-4196-BC25-CBE74BEF73F1}" destId="{F17EB345-53B2-475F-A663-3EA5EE366ADF}" srcOrd="2" destOrd="0" presId="urn:microsoft.com/office/officeart/2005/8/layout/orgChart1"/>
    <dgm:cxn modelId="{5621DACF-B8A8-4DC2-9AC5-03C557F15224}" type="presParOf" srcId="{3DF0F006-F9BF-4196-BC25-CBE74BEF73F1}" destId="{AD037781-BDF9-4998-9024-29D5DFF9B225}" srcOrd="3" destOrd="0" presId="urn:microsoft.com/office/officeart/2005/8/layout/orgChart1"/>
    <dgm:cxn modelId="{775A7A66-9AA7-4BAB-B60F-BEE953DFAA78}" type="presParOf" srcId="{AD037781-BDF9-4998-9024-29D5DFF9B225}" destId="{A476A905-A787-4283-9F7A-218C8AC9B75F}" srcOrd="0" destOrd="0" presId="urn:microsoft.com/office/officeart/2005/8/layout/orgChart1"/>
    <dgm:cxn modelId="{E068E502-5F99-4F09-963E-C00C1C2526A3}" type="presParOf" srcId="{A476A905-A787-4283-9F7A-218C8AC9B75F}" destId="{3D4C8169-8BF2-462E-9B05-C39EB8173802}" srcOrd="0" destOrd="0" presId="urn:microsoft.com/office/officeart/2005/8/layout/orgChart1"/>
    <dgm:cxn modelId="{99BE0A34-69AB-4995-9D0F-723CCBFC5166}" type="presParOf" srcId="{A476A905-A787-4283-9F7A-218C8AC9B75F}" destId="{911C78E4-61B7-4651-9431-52D436C8C6C1}" srcOrd="1" destOrd="0" presId="urn:microsoft.com/office/officeart/2005/8/layout/orgChart1"/>
    <dgm:cxn modelId="{E00BBB25-7C07-49D2-B6FC-33AB39E31C38}" type="presParOf" srcId="{AD037781-BDF9-4998-9024-29D5DFF9B225}" destId="{7C5AE39B-4B38-42E9-A271-A1C03D930B84}" srcOrd="1" destOrd="0" presId="urn:microsoft.com/office/officeart/2005/8/layout/orgChart1"/>
    <dgm:cxn modelId="{B0AB80EB-62A7-4369-9831-A280202466D7}" type="presParOf" srcId="{7C5AE39B-4B38-42E9-A271-A1C03D930B84}" destId="{23BB9D76-5314-4C47-A667-6B1C2C1368A8}" srcOrd="0" destOrd="0" presId="urn:microsoft.com/office/officeart/2005/8/layout/orgChart1"/>
    <dgm:cxn modelId="{E385EF43-E25F-4F86-89A6-AECCB922FB8B}" type="presParOf" srcId="{7C5AE39B-4B38-42E9-A271-A1C03D930B84}" destId="{6950EE58-7533-400E-A241-BF713C86C97E}" srcOrd="1" destOrd="0" presId="urn:microsoft.com/office/officeart/2005/8/layout/orgChart1"/>
    <dgm:cxn modelId="{F1AA5414-DC43-4E2F-B23F-CD6485845539}" type="presParOf" srcId="{6950EE58-7533-400E-A241-BF713C86C97E}" destId="{9B847781-E568-4906-8D4F-A41F9C48BE61}" srcOrd="0" destOrd="0" presId="urn:microsoft.com/office/officeart/2005/8/layout/orgChart1"/>
    <dgm:cxn modelId="{FDBD73A5-5C17-4E9F-9621-E738CFA72414}" type="presParOf" srcId="{9B847781-E568-4906-8D4F-A41F9C48BE61}" destId="{211E782D-E408-4EB2-9831-B14C2EFF8936}" srcOrd="0" destOrd="0" presId="urn:microsoft.com/office/officeart/2005/8/layout/orgChart1"/>
    <dgm:cxn modelId="{BB30C51C-553C-4584-B2D6-BDE82CED3518}" type="presParOf" srcId="{9B847781-E568-4906-8D4F-A41F9C48BE61}" destId="{AEE54DE1-D8BE-4B06-91CE-6DA198A2182A}" srcOrd="1" destOrd="0" presId="urn:microsoft.com/office/officeart/2005/8/layout/orgChart1"/>
    <dgm:cxn modelId="{15A71970-4F7D-4346-918B-5D30C984D060}" type="presParOf" srcId="{6950EE58-7533-400E-A241-BF713C86C97E}" destId="{CFA08080-1EB9-4E63-87D9-B0BA974C9D17}" srcOrd="1" destOrd="0" presId="urn:microsoft.com/office/officeart/2005/8/layout/orgChart1"/>
    <dgm:cxn modelId="{6C2A5BC2-DC25-4703-9B32-0CEB7C508BCD}" type="presParOf" srcId="{CFA08080-1EB9-4E63-87D9-B0BA974C9D17}" destId="{5C5F0698-5013-4CDF-A5ED-86DAEE759DCD}" srcOrd="0" destOrd="0" presId="urn:microsoft.com/office/officeart/2005/8/layout/orgChart1"/>
    <dgm:cxn modelId="{AF8AD3C1-585B-4193-9C43-07532A11316D}" type="presParOf" srcId="{CFA08080-1EB9-4E63-87D9-B0BA974C9D17}" destId="{D739E6BA-E4E8-4F8F-85FB-AEED1CBE55A5}" srcOrd="1" destOrd="0" presId="urn:microsoft.com/office/officeart/2005/8/layout/orgChart1"/>
    <dgm:cxn modelId="{036FC64A-01AA-4495-8FD0-0064D4BAF322}" type="presParOf" srcId="{D739E6BA-E4E8-4F8F-85FB-AEED1CBE55A5}" destId="{40E95123-422B-40E7-BB2E-3228E8F95CF8}" srcOrd="0" destOrd="0" presId="urn:microsoft.com/office/officeart/2005/8/layout/orgChart1"/>
    <dgm:cxn modelId="{3D70A9FD-F8F3-47F5-A6F1-839EF4FD455C}" type="presParOf" srcId="{40E95123-422B-40E7-BB2E-3228E8F95CF8}" destId="{F460D5ED-8131-46D4-99D6-51861E960753}" srcOrd="0" destOrd="0" presId="urn:microsoft.com/office/officeart/2005/8/layout/orgChart1"/>
    <dgm:cxn modelId="{8B33857D-CBA6-43A9-89B9-59A01DE7F841}" type="presParOf" srcId="{40E95123-422B-40E7-BB2E-3228E8F95CF8}" destId="{76963F0D-19CE-497F-976D-638D6FDD92BA}" srcOrd="1" destOrd="0" presId="urn:microsoft.com/office/officeart/2005/8/layout/orgChart1"/>
    <dgm:cxn modelId="{DDD55ED1-49BF-4878-9D32-286B4B0388A8}" type="presParOf" srcId="{D739E6BA-E4E8-4F8F-85FB-AEED1CBE55A5}" destId="{4FECCDDA-345A-42FA-A327-1F08ED519156}" srcOrd="1" destOrd="0" presId="urn:microsoft.com/office/officeart/2005/8/layout/orgChart1"/>
    <dgm:cxn modelId="{2A504E53-B830-48A0-8135-6CA687F97C4F}" type="presParOf" srcId="{D739E6BA-E4E8-4F8F-85FB-AEED1CBE55A5}" destId="{22C5DC24-67D9-4390-88CD-437E069CE25A}" srcOrd="2" destOrd="0" presId="urn:microsoft.com/office/officeart/2005/8/layout/orgChart1"/>
    <dgm:cxn modelId="{B1B64B38-09D6-4D59-9586-FF88B0188B2D}" type="presParOf" srcId="{6950EE58-7533-400E-A241-BF713C86C97E}" destId="{E931350C-F39E-4F9C-9F89-C6C57D7A58E5}" srcOrd="2" destOrd="0" presId="urn:microsoft.com/office/officeart/2005/8/layout/orgChart1"/>
    <dgm:cxn modelId="{45EBD22D-99FD-4193-84B2-D6EB4D52CB12}" type="presParOf" srcId="{7C5AE39B-4B38-42E9-A271-A1C03D930B84}" destId="{45D16C77-21B2-4AF0-B769-D880E6C3ABD7}" srcOrd="2" destOrd="0" presId="urn:microsoft.com/office/officeart/2005/8/layout/orgChart1"/>
    <dgm:cxn modelId="{F6276C19-BB4B-4A97-B246-9EC23D65527F}" type="presParOf" srcId="{7C5AE39B-4B38-42E9-A271-A1C03D930B84}" destId="{359B4DDE-ADA3-4316-980B-B31A0C5C62F1}" srcOrd="3" destOrd="0" presId="urn:microsoft.com/office/officeart/2005/8/layout/orgChart1"/>
    <dgm:cxn modelId="{0008F796-49BA-464F-ADAA-3D2A70B889C6}" type="presParOf" srcId="{359B4DDE-ADA3-4316-980B-B31A0C5C62F1}" destId="{A7EE8C5A-BD79-435B-9A72-51EB23B7D7D9}" srcOrd="0" destOrd="0" presId="urn:microsoft.com/office/officeart/2005/8/layout/orgChart1"/>
    <dgm:cxn modelId="{156BDE8D-3768-475B-8EB1-57176B7EA406}" type="presParOf" srcId="{A7EE8C5A-BD79-435B-9A72-51EB23B7D7D9}" destId="{D25C2F2C-1BAC-4A39-9942-C0F705ECCCF6}" srcOrd="0" destOrd="0" presId="urn:microsoft.com/office/officeart/2005/8/layout/orgChart1"/>
    <dgm:cxn modelId="{501CAA35-3E91-4E99-8F91-640D9B2B3EB6}" type="presParOf" srcId="{A7EE8C5A-BD79-435B-9A72-51EB23B7D7D9}" destId="{A37476DD-E115-40AC-9413-6FAFE9361E91}" srcOrd="1" destOrd="0" presId="urn:microsoft.com/office/officeart/2005/8/layout/orgChart1"/>
    <dgm:cxn modelId="{77B31CF5-BE75-43C9-A5D5-6A07F7F0664F}" type="presParOf" srcId="{359B4DDE-ADA3-4316-980B-B31A0C5C62F1}" destId="{FE21CAFC-DCF5-47B9-A6CA-AD4F4465D3D0}" srcOrd="1" destOrd="0" presId="urn:microsoft.com/office/officeart/2005/8/layout/orgChart1"/>
    <dgm:cxn modelId="{BDA49B57-4AF4-4360-9995-9A28FF6C3E8A}" type="presParOf" srcId="{359B4DDE-ADA3-4316-980B-B31A0C5C62F1}" destId="{6A68975A-93B5-4026-AB0A-8D36B17ABDC2}" srcOrd="2" destOrd="0" presId="urn:microsoft.com/office/officeart/2005/8/layout/orgChart1"/>
    <dgm:cxn modelId="{C36A4093-FC8E-4897-B026-F15E73E95EC3}" type="presParOf" srcId="{7C5AE39B-4B38-42E9-A271-A1C03D930B84}" destId="{4CBFF7DA-E9DB-42F7-9030-04FCE95F9109}" srcOrd="4" destOrd="0" presId="urn:microsoft.com/office/officeart/2005/8/layout/orgChart1"/>
    <dgm:cxn modelId="{BF999553-B5C8-4F87-A1E1-B22CBC7737BC}" type="presParOf" srcId="{7C5AE39B-4B38-42E9-A271-A1C03D930B84}" destId="{0E69DF01-DD13-4339-96D4-EFE6D0CA244B}" srcOrd="5" destOrd="0" presId="urn:microsoft.com/office/officeart/2005/8/layout/orgChart1"/>
    <dgm:cxn modelId="{74045B1C-E795-4C2A-B255-3E0E07FC1183}" type="presParOf" srcId="{0E69DF01-DD13-4339-96D4-EFE6D0CA244B}" destId="{3A3A8BFF-F2E8-4887-893C-E1905C0FA336}" srcOrd="0" destOrd="0" presId="urn:microsoft.com/office/officeart/2005/8/layout/orgChart1"/>
    <dgm:cxn modelId="{8F9F2408-4831-40C7-BAA3-86AE4E73FF19}" type="presParOf" srcId="{3A3A8BFF-F2E8-4887-893C-E1905C0FA336}" destId="{10F6C26C-B3C8-48DB-967E-49D6D948369F}" srcOrd="0" destOrd="0" presId="urn:microsoft.com/office/officeart/2005/8/layout/orgChart1"/>
    <dgm:cxn modelId="{C3495EC1-C85E-46E9-8235-907DE532B617}" type="presParOf" srcId="{3A3A8BFF-F2E8-4887-893C-E1905C0FA336}" destId="{CDBCD5DA-EFBC-4BFA-92E1-8EE706EFB960}" srcOrd="1" destOrd="0" presId="urn:microsoft.com/office/officeart/2005/8/layout/orgChart1"/>
    <dgm:cxn modelId="{33CD1F4A-9D76-4744-84A1-B2E28F3CB2FB}" type="presParOf" srcId="{0E69DF01-DD13-4339-96D4-EFE6D0CA244B}" destId="{D235F60C-9EA4-4885-A00C-57386BC54234}" srcOrd="1" destOrd="0" presId="urn:microsoft.com/office/officeart/2005/8/layout/orgChart1"/>
    <dgm:cxn modelId="{C5184D7B-C724-4412-B211-C5B9756FE228}" type="presParOf" srcId="{D235F60C-9EA4-4885-A00C-57386BC54234}" destId="{B0D914AF-2F7F-4DE6-AE1B-DA0855600A7D}" srcOrd="0" destOrd="0" presId="urn:microsoft.com/office/officeart/2005/8/layout/orgChart1"/>
    <dgm:cxn modelId="{A4C73332-E5EC-48CD-B988-A60D1600902B}" type="presParOf" srcId="{D235F60C-9EA4-4885-A00C-57386BC54234}" destId="{4034C782-3B8D-4EA6-BA35-F164F3892C2C}" srcOrd="1" destOrd="0" presId="urn:microsoft.com/office/officeart/2005/8/layout/orgChart1"/>
    <dgm:cxn modelId="{D0C54C1B-3E67-49E6-9E81-2CC55DD9FD80}" type="presParOf" srcId="{4034C782-3B8D-4EA6-BA35-F164F3892C2C}" destId="{88910E06-854B-4B67-A4CB-15FFF552672A}" srcOrd="0" destOrd="0" presId="urn:microsoft.com/office/officeart/2005/8/layout/orgChart1"/>
    <dgm:cxn modelId="{339434EE-0258-4397-8602-904A6D77E060}" type="presParOf" srcId="{88910E06-854B-4B67-A4CB-15FFF552672A}" destId="{53C80658-A181-4F1B-9421-166D33C67E94}" srcOrd="0" destOrd="0" presId="urn:microsoft.com/office/officeart/2005/8/layout/orgChart1"/>
    <dgm:cxn modelId="{7D216C18-CD50-4D69-8C74-52C6FE71ADD9}" type="presParOf" srcId="{88910E06-854B-4B67-A4CB-15FFF552672A}" destId="{C9EC17B7-E027-4557-91FE-CB6899CD5989}" srcOrd="1" destOrd="0" presId="urn:microsoft.com/office/officeart/2005/8/layout/orgChart1"/>
    <dgm:cxn modelId="{BDD3B2EB-17AA-4655-A572-E1E5D92EF523}" type="presParOf" srcId="{4034C782-3B8D-4EA6-BA35-F164F3892C2C}" destId="{BEFACD69-6793-411C-B4D7-B4621C01D81F}" srcOrd="1" destOrd="0" presId="urn:microsoft.com/office/officeart/2005/8/layout/orgChart1"/>
    <dgm:cxn modelId="{8C9A99CA-EF94-4797-B6A7-69A6D34AEA10}" type="presParOf" srcId="{4034C782-3B8D-4EA6-BA35-F164F3892C2C}" destId="{ACC71789-5DB7-415B-9DF1-0D542E0356FA}" srcOrd="2" destOrd="0" presId="urn:microsoft.com/office/officeart/2005/8/layout/orgChart1"/>
    <dgm:cxn modelId="{BB374990-EA95-4C42-9DB3-11EABB0F94DD}" type="presParOf" srcId="{D235F60C-9EA4-4885-A00C-57386BC54234}" destId="{C22C3146-56A1-4441-ACC3-365014F51DAE}" srcOrd="2" destOrd="0" presId="urn:microsoft.com/office/officeart/2005/8/layout/orgChart1"/>
    <dgm:cxn modelId="{99657FEF-E78F-468E-9CCE-326EADFFA133}" type="presParOf" srcId="{D235F60C-9EA4-4885-A00C-57386BC54234}" destId="{11704E4B-6ACE-4180-9CEA-3C959355B7ED}" srcOrd="3" destOrd="0" presId="urn:microsoft.com/office/officeart/2005/8/layout/orgChart1"/>
    <dgm:cxn modelId="{3CC59F46-1D64-4910-AEF4-EA1753CF38C0}" type="presParOf" srcId="{11704E4B-6ACE-4180-9CEA-3C959355B7ED}" destId="{2E8FAE34-D153-4E67-A2CD-260F828A6F83}" srcOrd="0" destOrd="0" presId="urn:microsoft.com/office/officeart/2005/8/layout/orgChart1"/>
    <dgm:cxn modelId="{90B235E2-FDCD-4860-B138-C90AA56847F0}" type="presParOf" srcId="{2E8FAE34-D153-4E67-A2CD-260F828A6F83}" destId="{A90B9615-ECD4-4704-A6F8-934FF4B6D611}" srcOrd="0" destOrd="0" presId="urn:microsoft.com/office/officeart/2005/8/layout/orgChart1"/>
    <dgm:cxn modelId="{DA34AEC9-C8DA-4A13-AD6C-30AE8A02AD1C}" type="presParOf" srcId="{2E8FAE34-D153-4E67-A2CD-260F828A6F83}" destId="{BFFA49F4-4B78-4B76-8DA6-35E0B181791D}" srcOrd="1" destOrd="0" presId="urn:microsoft.com/office/officeart/2005/8/layout/orgChart1"/>
    <dgm:cxn modelId="{0E2AF147-39D6-486E-8B1C-35AFBC1DAEBC}" type="presParOf" srcId="{11704E4B-6ACE-4180-9CEA-3C959355B7ED}" destId="{A7E565D4-BEDA-4FE7-AA9C-6CFAF83EC48E}" srcOrd="1" destOrd="0" presId="urn:microsoft.com/office/officeart/2005/8/layout/orgChart1"/>
    <dgm:cxn modelId="{7F571EE2-2A75-4425-BF8C-73CEE21C7B25}" type="presParOf" srcId="{A7E565D4-BEDA-4FE7-AA9C-6CFAF83EC48E}" destId="{C98B1EC4-550C-4A3A-9C6D-1D8A9C923F1F}" srcOrd="0" destOrd="0" presId="urn:microsoft.com/office/officeart/2005/8/layout/orgChart1"/>
    <dgm:cxn modelId="{427D4C18-0560-459A-9D48-176162F501F6}" type="presParOf" srcId="{A7E565D4-BEDA-4FE7-AA9C-6CFAF83EC48E}" destId="{7B5D3125-88D1-493F-8DA4-F7B4D05BC9FC}" srcOrd="1" destOrd="0" presId="urn:microsoft.com/office/officeart/2005/8/layout/orgChart1"/>
    <dgm:cxn modelId="{C9480065-31F5-42B0-8349-66E58764767F}" type="presParOf" srcId="{7B5D3125-88D1-493F-8DA4-F7B4D05BC9FC}" destId="{029CCE11-E90B-413D-90AA-3CEF66C9701B}" srcOrd="0" destOrd="0" presId="urn:microsoft.com/office/officeart/2005/8/layout/orgChart1"/>
    <dgm:cxn modelId="{9F09931A-1ECF-4D33-9CAE-59640566E383}" type="presParOf" srcId="{029CCE11-E90B-413D-90AA-3CEF66C9701B}" destId="{83572D60-6C31-4A59-8C90-F95CEDE4FEC3}" srcOrd="0" destOrd="0" presId="urn:microsoft.com/office/officeart/2005/8/layout/orgChart1"/>
    <dgm:cxn modelId="{0D50288E-CCF3-43B6-8E1C-55CCD59971D4}" type="presParOf" srcId="{029CCE11-E90B-413D-90AA-3CEF66C9701B}" destId="{9C83F01B-7DA9-4FFC-9DE3-CCB91F759EB3}" srcOrd="1" destOrd="0" presId="urn:microsoft.com/office/officeart/2005/8/layout/orgChart1"/>
    <dgm:cxn modelId="{48688783-6CA8-49BA-94A1-A7A03A7B9A6C}" type="presParOf" srcId="{7B5D3125-88D1-493F-8DA4-F7B4D05BC9FC}" destId="{68C31C4D-BEDD-4CCB-A76A-6181452CA13B}" srcOrd="1" destOrd="0" presId="urn:microsoft.com/office/officeart/2005/8/layout/orgChart1"/>
    <dgm:cxn modelId="{2C153E1D-3252-4B20-A660-631506D23C92}" type="presParOf" srcId="{7B5D3125-88D1-493F-8DA4-F7B4D05BC9FC}" destId="{BC7E522B-EBFE-4BF0-A7A9-A84180CB44CD}" srcOrd="2" destOrd="0" presId="urn:microsoft.com/office/officeart/2005/8/layout/orgChart1"/>
    <dgm:cxn modelId="{5BFA4A65-54A1-454A-AD00-7CA8027B2EE5}" type="presParOf" srcId="{11704E4B-6ACE-4180-9CEA-3C959355B7ED}" destId="{7708CE2B-A08A-424B-8860-AF60D7D60160}" srcOrd="2" destOrd="0" presId="urn:microsoft.com/office/officeart/2005/8/layout/orgChart1"/>
    <dgm:cxn modelId="{844D590F-81AC-43CF-8C68-715475151DA0}" type="presParOf" srcId="{D235F60C-9EA4-4885-A00C-57386BC54234}" destId="{5F8F25E9-009F-4AA5-9AD7-60291D0640ED}" srcOrd="4" destOrd="0" presId="urn:microsoft.com/office/officeart/2005/8/layout/orgChart1"/>
    <dgm:cxn modelId="{43FDFE1B-2F1E-4105-A03A-57B9834166F1}" type="presParOf" srcId="{D235F60C-9EA4-4885-A00C-57386BC54234}" destId="{86DE13D3-F276-4A9A-B516-B6A80042DAC3}" srcOrd="5" destOrd="0" presId="urn:microsoft.com/office/officeart/2005/8/layout/orgChart1"/>
    <dgm:cxn modelId="{353DE6AD-F7EA-43AC-91C4-CFF762B682B4}" type="presParOf" srcId="{86DE13D3-F276-4A9A-B516-B6A80042DAC3}" destId="{D86AA72C-A905-4D75-8239-B6684784F98E}" srcOrd="0" destOrd="0" presId="urn:microsoft.com/office/officeart/2005/8/layout/orgChart1"/>
    <dgm:cxn modelId="{66E9CBF3-80DC-45CD-8B5E-EBDE593BC251}" type="presParOf" srcId="{D86AA72C-A905-4D75-8239-B6684784F98E}" destId="{F987BE21-802F-4429-99BB-6ED8405802B8}" srcOrd="0" destOrd="0" presId="urn:microsoft.com/office/officeart/2005/8/layout/orgChart1"/>
    <dgm:cxn modelId="{69EDEF77-59BA-4838-B03C-DA8637CD7F69}" type="presParOf" srcId="{D86AA72C-A905-4D75-8239-B6684784F98E}" destId="{D03F12A0-12CD-487D-A856-E766AF40CF37}" srcOrd="1" destOrd="0" presId="urn:microsoft.com/office/officeart/2005/8/layout/orgChart1"/>
    <dgm:cxn modelId="{9CACEF5B-88D6-4321-924C-465A6CB8917B}" type="presParOf" srcId="{86DE13D3-F276-4A9A-B516-B6A80042DAC3}" destId="{4C0D0154-5C31-4B28-B73E-B0971AA8683E}" srcOrd="1" destOrd="0" presId="urn:microsoft.com/office/officeart/2005/8/layout/orgChart1"/>
    <dgm:cxn modelId="{D9B87149-70EF-4A5C-9795-6D8CDEF42407}" type="presParOf" srcId="{86DE13D3-F276-4A9A-B516-B6A80042DAC3}" destId="{580A4C2C-7949-4595-9B52-F60D413FD811}" srcOrd="2" destOrd="0" presId="urn:microsoft.com/office/officeart/2005/8/layout/orgChart1"/>
    <dgm:cxn modelId="{824A6516-A119-451B-B3B7-2AB7B55E7EA0}" type="presParOf" srcId="{0E69DF01-DD13-4339-96D4-EFE6D0CA244B}" destId="{B34EE68D-8075-4673-9E12-4A17F6028C7B}" srcOrd="2" destOrd="0" presId="urn:microsoft.com/office/officeart/2005/8/layout/orgChart1"/>
    <dgm:cxn modelId="{5104B85A-219F-462B-9EC3-2364E8C85499}" type="presParOf" srcId="{7C5AE39B-4B38-42E9-A271-A1C03D930B84}" destId="{6574810B-D7EC-4C31-89FF-873F55DD48F5}" srcOrd="6" destOrd="0" presId="urn:microsoft.com/office/officeart/2005/8/layout/orgChart1"/>
    <dgm:cxn modelId="{ECDDCB7B-1018-4E90-BD7F-F79A85B3B755}" type="presParOf" srcId="{7C5AE39B-4B38-42E9-A271-A1C03D930B84}" destId="{5FCB7898-8379-4A6C-8282-F0ACF36E7EBB}" srcOrd="7" destOrd="0" presId="urn:microsoft.com/office/officeart/2005/8/layout/orgChart1"/>
    <dgm:cxn modelId="{F0EB5664-76A7-4F5D-9658-C9FD8F60738E}" type="presParOf" srcId="{5FCB7898-8379-4A6C-8282-F0ACF36E7EBB}" destId="{FF8803F3-6642-4944-ACEB-70C80A0F3F6F}" srcOrd="0" destOrd="0" presId="urn:microsoft.com/office/officeart/2005/8/layout/orgChart1"/>
    <dgm:cxn modelId="{C7136374-2DEC-481B-9A40-F55A2AF85D96}" type="presParOf" srcId="{FF8803F3-6642-4944-ACEB-70C80A0F3F6F}" destId="{0A7A8F6B-BB26-479D-927C-436185DD2D04}" srcOrd="0" destOrd="0" presId="urn:microsoft.com/office/officeart/2005/8/layout/orgChart1"/>
    <dgm:cxn modelId="{3408C484-B0C3-49CE-B20D-DA68A2362EAB}" type="presParOf" srcId="{FF8803F3-6642-4944-ACEB-70C80A0F3F6F}" destId="{ACA6B54C-F661-49A8-88AA-D17668FBA122}" srcOrd="1" destOrd="0" presId="urn:microsoft.com/office/officeart/2005/8/layout/orgChart1"/>
    <dgm:cxn modelId="{F5A4A08B-2305-476B-B1D8-AAA49B2B4651}" type="presParOf" srcId="{5FCB7898-8379-4A6C-8282-F0ACF36E7EBB}" destId="{28F27BAD-4A90-4F74-A266-C37BA9DB2C9E}" srcOrd="1" destOrd="0" presId="urn:microsoft.com/office/officeart/2005/8/layout/orgChart1"/>
    <dgm:cxn modelId="{44F180E3-857B-4D8A-B1B4-78FB3F9DA4DD}" type="presParOf" srcId="{28F27BAD-4A90-4F74-A266-C37BA9DB2C9E}" destId="{6C0BC4C0-E135-4A1C-9280-51623C54CC75}" srcOrd="0" destOrd="0" presId="urn:microsoft.com/office/officeart/2005/8/layout/orgChart1"/>
    <dgm:cxn modelId="{C24E095B-B77B-466B-85B0-0D49ED00BF92}" type="presParOf" srcId="{28F27BAD-4A90-4F74-A266-C37BA9DB2C9E}" destId="{CD21AE75-3867-4C59-80CE-9FFD0A2210E1}" srcOrd="1" destOrd="0" presId="urn:microsoft.com/office/officeart/2005/8/layout/orgChart1"/>
    <dgm:cxn modelId="{54739CD1-2617-4643-81F5-FD8F0C2F9FF6}" type="presParOf" srcId="{CD21AE75-3867-4C59-80CE-9FFD0A2210E1}" destId="{3B60325A-2302-47FE-B0F9-B3234F5470D0}" srcOrd="0" destOrd="0" presId="urn:microsoft.com/office/officeart/2005/8/layout/orgChart1"/>
    <dgm:cxn modelId="{45EF0B39-B105-4A83-A4B3-B209323A248C}" type="presParOf" srcId="{3B60325A-2302-47FE-B0F9-B3234F5470D0}" destId="{D0CA46D6-7B5F-4AE2-9D18-35B365EA29B1}" srcOrd="0" destOrd="0" presId="urn:microsoft.com/office/officeart/2005/8/layout/orgChart1"/>
    <dgm:cxn modelId="{E93D060B-579C-4CFC-A263-3497C350BAFD}" type="presParOf" srcId="{3B60325A-2302-47FE-B0F9-B3234F5470D0}" destId="{E9C574A8-71DA-4F1D-99F1-1D1D649BB5D8}" srcOrd="1" destOrd="0" presId="urn:microsoft.com/office/officeart/2005/8/layout/orgChart1"/>
    <dgm:cxn modelId="{440EB28E-25F4-4CF7-94C1-524CA02AC247}" type="presParOf" srcId="{CD21AE75-3867-4C59-80CE-9FFD0A2210E1}" destId="{66A31611-FEBD-445C-AE4A-94A20539B353}" srcOrd="1" destOrd="0" presId="urn:microsoft.com/office/officeart/2005/8/layout/orgChart1"/>
    <dgm:cxn modelId="{C5C80D89-6025-43CD-B6F7-9AB74E7E8B0C}" type="presParOf" srcId="{66A31611-FEBD-445C-AE4A-94A20539B353}" destId="{68DB5653-701F-49AF-8792-B819B0878E12}" srcOrd="0" destOrd="0" presId="urn:microsoft.com/office/officeart/2005/8/layout/orgChart1"/>
    <dgm:cxn modelId="{CBBA8404-CC75-4FD8-8441-35F5980A5E7F}" type="presParOf" srcId="{66A31611-FEBD-445C-AE4A-94A20539B353}" destId="{741A6802-E438-43C7-989A-2F6ABB821BB3}" srcOrd="1" destOrd="0" presId="urn:microsoft.com/office/officeart/2005/8/layout/orgChart1"/>
    <dgm:cxn modelId="{262E604F-222D-4FB3-BC96-DBDDB03C16D1}" type="presParOf" srcId="{741A6802-E438-43C7-989A-2F6ABB821BB3}" destId="{3413DD65-010A-4016-A1BD-97AFC5047861}" srcOrd="0" destOrd="0" presId="urn:microsoft.com/office/officeart/2005/8/layout/orgChart1"/>
    <dgm:cxn modelId="{08EE70FD-6F04-479C-8968-36EA2AFC8C09}" type="presParOf" srcId="{3413DD65-010A-4016-A1BD-97AFC5047861}" destId="{1989B49D-643A-4299-B07C-71F3B4108022}" srcOrd="0" destOrd="0" presId="urn:microsoft.com/office/officeart/2005/8/layout/orgChart1"/>
    <dgm:cxn modelId="{5BD2ED92-CBA6-4F30-B7CE-19264771167C}" type="presParOf" srcId="{3413DD65-010A-4016-A1BD-97AFC5047861}" destId="{01B5B485-B3AC-40D8-B35A-C482BB044E23}" srcOrd="1" destOrd="0" presId="urn:microsoft.com/office/officeart/2005/8/layout/orgChart1"/>
    <dgm:cxn modelId="{3F7D6E88-367E-4F87-8942-6B12587872DB}" type="presParOf" srcId="{741A6802-E438-43C7-989A-2F6ABB821BB3}" destId="{C0BFD0CB-2038-4FB2-8898-FDA0DF9D29D9}" srcOrd="1" destOrd="0" presId="urn:microsoft.com/office/officeart/2005/8/layout/orgChart1"/>
    <dgm:cxn modelId="{3329D934-F6A5-41BF-9582-A4AF759ED4D3}" type="presParOf" srcId="{741A6802-E438-43C7-989A-2F6ABB821BB3}" destId="{3E344A56-9047-42D1-93C3-93EF780ADDB1}" srcOrd="2" destOrd="0" presId="urn:microsoft.com/office/officeart/2005/8/layout/orgChart1"/>
    <dgm:cxn modelId="{BC074488-ECDF-40E5-86D8-4861473B0EC7}" type="presParOf" srcId="{CD21AE75-3867-4C59-80CE-9FFD0A2210E1}" destId="{59A04F89-031A-4924-BDC1-42FF96486052}" srcOrd="2" destOrd="0" presId="urn:microsoft.com/office/officeart/2005/8/layout/orgChart1"/>
    <dgm:cxn modelId="{BCA4C065-75B9-4C70-8AFF-324D042BC1CD}" type="presParOf" srcId="{5FCB7898-8379-4A6C-8282-F0ACF36E7EBB}" destId="{C5C8682C-E7AE-492E-AE59-AFFAA263DF36}" srcOrd="2" destOrd="0" presId="urn:microsoft.com/office/officeart/2005/8/layout/orgChart1"/>
    <dgm:cxn modelId="{59E364F5-5670-44FD-B1D7-C3CA72096008}" type="presParOf" srcId="{AD037781-BDF9-4998-9024-29D5DFF9B225}" destId="{AFED70CD-F4FF-42BB-BC73-59EF9312DC02}" srcOrd="2" destOrd="0" presId="urn:microsoft.com/office/officeart/2005/8/layout/orgChart1"/>
    <dgm:cxn modelId="{88E40216-1392-4963-9D7A-105BC41CABDD}" type="presParOf" srcId="{3E2FB5E7-0FA5-4E8B-8433-96D1E457DE2E}" destId="{A554FF9A-9718-46DE-8CA4-6AD9104C023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6BDEA7-C5F1-4EFF-B281-2B39A3F70287}"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02011D79-5813-441D-AB38-240EFB71865B}">
      <dgm:prSet phldrT="[Text]" custT="1"/>
      <dgm:spPr/>
      <dgm:t>
        <a:bodyPr/>
        <a:lstStyle/>
        <a:p>
          <a:r>
            <a:rPr lang="en-IN" sz="1200" dirty="0"/>
            <a:t>Node</a:t>
          </a:r>
        </a:p>
      </dgm:t>
    </dgm:pt>
    <dgm:pt modelId="{7E9059DB-47FA-408B-887A-0653166B7B73}" type="parTrans" cxnId="{F4DBA139-2FA3-4AE7-988D-D8024BA32D11}">
      <dgm:prSet/>
      <dgm:spPr/>
      <dgm:t>
        <a:bodyPr/>
        <a:lstStyle/>
        <a:p>
          <a:endParaRPr lang="en-IN" sz="2800"/>
        </a:p>
      </dgm:t>
    </dgm:pt>
    <dgm:pt modelId="{C8426EC6-DAC4-4EC3-9A5B-7D98684590F6}" type="sibTrans" cxnId="{F4DBA139-2FA3-4AE7-988D-D8024BA32D11}">
      <dgm:prSet/>
      <dgm:spPr/>
      <dgm:t>
        <a:bodyPr/>
        <a:lstStyle/>
        <a:p>
          <a:endParaRPr lang="en-IN" sz="2800"/>
        </a:p>
      </dgm:t>
    </dgm:pt>
    <dgm:pt modelId="{3E8D3CEA-5425-4FE6-8DCB-DC3AF169EC31}">
      <dgm:prSet phldrT="[Text]" custT="1"/>
      <dgm:spPr/>
      <dgm:t>
        <a:bodyPr/>
        <a:lstStyle/>
        <a:p>
          <a:r>
            <a:rPr lang="en-IN" sz="900" dirty="0"/>
            <a:t>Document</a:t>
          </a:r>
        </a:p>
      </dgm:t>
    </dgm:pt>
    <dgm:pt modelId="{26A2E64B-716C-4627-8233-9192845653D8}" type="parTrans" cxnId="{B4037F4F-73DA-4F70-9D7B-7416FB786AFD}">
      <dgm:prSet/>
      <dgm:spPr/>
      <dgm:t>
        <a:bodyPr/>
        <a:lstStyle/>
        <a:p>
          <a:endParaRPr lang="en-IN" sz="2800"/>
        </a:p>
      </dgm:t>
    </dgm:pt>
    <dgm:pt modelId="{15352FEE-F813-468D-9082-3E03D5612D87}" type="sibTrans" cxnId="{B4037F4F-73DA-4F70-9D7B-7416FB786AFD}">
      <dgm:prSet/>
      <dgm:spPr/>
      <dgm:t>
        <a:bodyPr/>
        <a:lstStyle/>
        <a:p>
          <a:endParaRPr lang="en-IN" sz="2800"/>
        </a:p>
      </dgm:t>
    </dgm:pt>
    <dgm:pt modelId="{325DEE90-636B-40E4-A8D8-9EBEA0559D72}">
      <dgm:prSet phldrT="[Text]" custT="1"/>
      <dgm:spPr/>
      <dgm:t>
        <a:bodyPr/>
        <a:lstStyle/>
        <a:p>
          <a:r>
            <a:rPr lang="en-IN" sz="900" dirty="0"/>
            <a:t>Element</a:t>
          </a:r>
          <a:endParaRPr lang="en-IN" sz="800" dirty="0"/>
        </a:p>
      </dgm:t>
    </dgm:pt>
    <dgm:pt modelId="{8DF2433C-A136-40D0-B714-A97BDFF9EC96}" type="parTrans" cxnId="{83A80EF8-88A4-4E1A-8010-607A0C71C497}">
      <dgm:prSet/>
      <dgm:spPr/>
      <dgm:t>
        <a:bodyPr/>
        <a:lstStyle/>
        <a:p>
          <a:endParaRPr lang="en-IN" sz="2800"/>
        </a:p>
      </dgm:t>
    </dgm:pt>
    <dgm:pt modelId="{BF24E1DC-3B90-4AEB-9A32-DCD225EF3FD5}" type="sibTrans" cxnId="{83A80EF8-88A4-4E1A-8010-607A0C71C497}">
      <dgm:prSet/>
      <dgm:spPr/>
      <dgm:t>
        <a:bodyPr/>
        <a:lstStyle/>
        <a:p>
          <a:endParaRPr lang="en-IN" sz="2800"/>
        </a:p>
      </dgm:t>
    </dgm:pt>
    <dgm:pt modelId="{E8016FF4-FAEF-4AE3-9AE4-8EB9465B2114}">
      <dgm:prSet custT="1"/>
      <dgm:spPr/>
      <dgm:t>
        <a:bodyPr/>
        <a:lstStyle/>
        <a:p>
          <a:r>
            <a:rPr lang="en-IN" sz="900" b="0" dirty="0" err="1"/>
            <a:t>HTMLDocument</a:t>
          </a:r>
          <a:endParaRPr lang="en-IN" sz="700" b="0" dirty="0"/>
        </a:p>
      </dgm:t>
    </dgm:pt>
    <dgm:pt modelId="{ACEE905C-243B-47AC-BB6A-E305254B40F6}" type="parTrans" cxnId="{B3B36E90-719F-4820-8B07-62347D4D5856}">
      <dgm:prSet/>
      <dgm:spPr/>
      <dgm:t>
        <a:bodyPr/>
        <a:lstStyle/>
        <a:p>
          <a:endParaRPr lang="en-IN" sz="2800"/>
        </a:p>
      </dgm:t>
    </dgm:pt>
    <dgm:pt modelId="{E0AD9E0E-3DDA-4B85-A3BC-4F306C9F34B4}" type="sibTrans" cxnId="{B3B36E90-719F-4820-8B07-62347D4D5856}">
      <dgm:prSet/>
      <dgm:spPr/>
      <dgm:t>
        <a:bodyPr/>
        <a:lstStyle/>
        <a:p>
          <a:endParaRPr lang="en-IN" sz="2800"/>
        </a:p>
      </dgm:t>
    </dgm:pt>
    <dgm:pt modelId="{708CD85C-9EB2-415D-A2BF-AEFBDC37CF57}">
      <dgm:prSet custT="1"/>
      <dgm:spPr/>
      <dgm:t>
        <a:bodyPr/>
        <a:lstStyle/>
        <a:p>
          <a:r>
            <a:rPr lang="en-IN" sz="900" b="0" dirty="0" err="1"/>
            <a:t>HTMLElement</a:t>
          </a:r>
          <a:endParaRPr lang="en-IN" sz="800" b="0" dirty="0"/>
        </a:p>
      </dgm:t>
    </dgm:pt>
    <dgm:pt modelId="{1DBC4133-4FC7-41B4-83E2-0CA48714C02A}" type="parTrans" cxnId="{7F9D441B-CCDF-4B7F-82B4-E2E0D9CF56BD}">
      <dgm:prSet/>
      <dgm:spPr/>
      <dgm:t>
        <a:bodyPr/>
        <a:lstStyle/>
        <a:p>
          <a:endParaRPr lang="en-IN" sz="2800"/>
        </a:p>
      </dgm:t>
    </dgm:pt>
    <dgm:pt modelId="{64474F0E-3DD4-4844-B03D-8F56EB77EC6F}" type="sibTrans" cxnId="{7F9D441B-CCDF-4B7F-82B4-E2E0D9CF56BD}">
      <dgm:prSet/>
      <dgm:spPr/>
      <dgm:t>
        <a:bodyPr/>
        <a:lstStyle/>
        <a:p>
          <a:endParaRPr lang="en-IN" sz="2800"/>
        </a:p>
      </dgm:t>
    </dgm:pt>
    <dgm:pt modelId="{5BB789A0-7E93-4690-A57C-F038B7B6A3EB}">
      <dgm:prSet custT="1"/>
      <dgm:spPr/>
      <dgm:t>
        <a:bodyPr/>
        <a:lstStyle/>
        <a:p>
          <a:r>
            <a:rPr lang="en-IN" sz="900" dirty="0" err="1"/>
            <a:t>HTMLHeadElement</a:t>
          </a:r>
          <a:endParaRPr lang="en-IN" sz="800" dirty="0"/>
        </a:p>
      </dgm:t>
    </dgm:pt>
    <dgm:pt modelId="{64274CCD-1558-4331-B07D-D0ECA45A09E4}" type="parTrans" cxnId="{A956D250-0FF6-4D3A-AF16-9D3C26D04872}">
      <dgm:prSet/>
      <dgm:spPr/>
      <dgm:t>
        <a:bodyPr/>
        <a:lstStyle/>
        <a:p>
          <a:endParaRPr lang="en-IN" sz="2800"/>
        </a:p>
      </dgm:t>
    </dgm:pt>
    <dgm:pt modelId="{04DEA878-26BC-4307-9073-83EACB74C41F}" type="sibTrans" cxnId="{A956D250-0FF6-4D3A-AF16-9D3C26D04872}">
      <dgm:prSet/>
      <dgm:spPr/>
      <dgm:t>
        <a:bodyPr/>
        <a:lstStyle/>
        <a:p>
          <a:endParaRPr lang="en-IN" sz="2800"/>
        </a:p>
      </dgm:t>
    </dgm:pt>
    <dgm:pt modelId="{7A54A3B6-0BC0-440B-B59B-E7AB43634500}">
      <dgm:prSet custT="1"/>
      <dgm:spPr/>
      <dgm:t>
        <a:bodyPr/>
        <a:lstStyle/>
        <a:p>
          <a:r>
            <a:rPr lang="en-IN" sz="900" dirty="0" err="1"/>
            <a:t>HTMLBodyElement</a:t>
          </a:r>
          <a:endParaRPr lang="en-IN" sz="800" dirty="0"/>
        </a:p>
      </dgm:t>
    </dgm:pt>
    <dgm:pt modelId="{BDECB6DB-1DAE-4CE4-A33E-C431488C8C5C}" type="parTrans" cxnId="{88E1C25D-C42A-45F8-B4CE-FED73C86DDC8}">
      <dgm:prSet/>
      <dgm:spPr/>
      <dgm:t>
        <a:bodyPr/>
        <a:lstStyle/>
        <a:p>
          <a:endParaRPr lang="en-IN" sz="2800"/>
        </a:p>
      </dgm:t>
    </dgm:pt>
    <dgm:pt modelId="{7DD2B109-55C3-4044-BD9F-C8BFBA911C64}" type="sibTrans" cxnId="{88E1C25D-C42A-45F8-B4CE-FED73C86DDC8}">
      <dgm:prSet/>
      <dgm:spPr/>
      <dgm:t>
        <a:bodyPr/>
        <a:lstStyle/>
        <a:p>
          <a:endParaRPr lang="en-IN" sz="2800"/>
        </a:p>
      </dgm:t>
    </dgm:pt>
    <dgm:pt modelId="{8C10494A-7F0C-4980-AF6F-B8AE0B2DABD0}">
      <dgm:prSet custT="1"/>
      <dgm:spPr/>
      <dgm:t>
        <a:bodyPr/>
        <a:lstStyle/>
        <a:p>
          <a:r>
            <a:rPr lang="en-IN" sz="900" dirty="0" err="1"/>
            <a:t>HTMLTitleElement</a:t>
          </a:r>
          <a:endParaRPr lang="en-IN" sz="800" dirty="0"/>
        </a:p>
      </dgm:t>
    </dgm:pt>
    <dgm:pt modelId="{9D5ED39A-7CFD-49C6-9C07-D398159609D3}" type="parTrans" cxnId="{3684AE75-32C7-4CE7-A6E2-3D1CE9186B12}">
      <dgm:prSet/>
      <dgm:spPr/>
      <dgm:t>
        <a:bodyPr/>
        <a:lstStyle/>
        <a:p>
          <a:endParaRPr lang="en-IN" sz="2800"/>
        </a:p>
      </dgm:t>
    </dgm:pt>
    <dgm:pt modelId="{167958EB-06B2-4EFE-A0C3-8E9764C3218D}" type="sibTrans" cxnId="{3684AE75-32C7-4CE7-A6E2-3D1CE9186B12}">
      <dgm:prSet/>
      <dgm:spPr/>
      <dgm:t>
        <a:bodyPr/>
        <a:lstStyle/>
        <a:p>
          <a:endParaRPr lang="en-IN" sz="2800"/>
        </a:p>
      </dgm:t>
    </dgm:pt>
    <dgm:pt modelId="{AA2F4C90-5FC8-4A3C-8BD6-BB6B090E17D8}">
      <dgm:prSet custT="1"/>
      <dgm:spPr/>
      <dgm:t>
        <a:bodyPr/>
        <a:lstStyle/>
        <a:p>
          <a:r>
            <a:rPr lang="en-IN" sz="900" dirty="0" err="1"/>
            <a:t>HTMLParagraphElement</a:t>
          </a:r>
          <a:endParaRPr lang="en-IN" sz="800" dirty="0"/>
        </a:p>
      </dgm:t>
    </dgm:pt>
    <dgm:pt modelId="{C8A7DC92-CDCE-46C7-9084-8FE30E79C581}" type="parTrans" cxnId="{88D5AD38-C7DE-4E08-B00E-19DB6B52A2EE}">
      <dgm:prSet/>
      <dgm:spPr/>
      <dgm:t>
        <a:bodyPr/>
        <a:lstStyle/>
        <a:p>
          <a:endParaRPr lang="en-IN" sz="2800"/>
        </a:p>
      </dgm:t>
    </dgm:pt>
    <dgm:pt modelId="{40EA7786-39FD-4E09-922D-3015FBE40AB9}" type="sibTrans" cxnId="{88D5AD38-C7DE-4E08-B00E-19DB6B52A2EE}">
      <dgm:prSet/>
      <dgm:spPr/>
      <dgm:t>
        <a:bodyPr/>
        <a:lstStyle/>
        <a:p>
          <a:endParaRPr lang="en-IN" sz="2800"/>
        </a:p>
      </dgm:t>
    </dgm:pt>
    <dgm:pt modelId="{EAC776BA-5E78-47F8-B137-98B9E9BF64A5}">
      <dgm:prSet phldrT="[Text]" custT="1"/>
      <dgm:spPr/>
      <dgm:t>
        <a:bodyPr/>
        <a:lstStyle/>
        <a:p>
          <a:r>
            <a:rPr lang="en-IN" sz="900" dirty="0" err="1"/>
            <a:t>CharacterData</a:t>
          </a:r>
          <a:endParaRPr lang="en-IN" sz="800" dirty="0"/>
        </a:p>
      </dgm:t>
    </dgm:pt>
    <dgm:pt modelId="{D6492010-F4A4-4113-9616-A8A5A35B6677}" type="parTrans" cxnId="{1CE4DFAD-9578-457B-AD7E-779A641E6349}">
      <dgm:prSet/>
      <dgm:spPr/>
      <dgm:t>
        <a:bodyPr/>
        <a:lstStyle/>
        <a:p>
          <a:endParaRPr lang="en-IN"/>
        </a:p>
      </dgm:t>
    </dgm:pt>
    <dgm:pt modelId="{35C48EF9-DC48-401F-977B-F40E66D9BD12}" type="sibTrans" cxnId="{1CE4DFAD-9578-457B-AD7E-779A641E6349}">
      <dgm:prSet/>
      <dgm:spPr/>
      <dgm:t>
        <a:bodyPr/>
        <a:lstStyle/>
        <a:p>
          <a:endParaRPr lang="en-IN"/>
        </a:p>
      </dgm:t>
    </dgm:pt>
    <dgm:pt modelId="{9ACA3933-B608-4AF7-AD54-2297F4C7E8F2}">
      <dgm:prSet custT="1"/>
      <dgm:spPr/>
      <dgm:t>
        <a:bodyPr/>
        <a:lstStyle/>
        <a:p>
          <a:r>
            <a:rPr lang="en-IN" sz="900" dirty="0"/>
            <a:t>Text</a:t>
          </a:r>
          <a:endParaRPr lang="en-IN" sz="1600" dirty="0"/>
        </a:p>
      </dgm:t>
    </dgm:pt>
    <dgm:pt modelId="{6C38DE26-36B5-4907-B1B2-652AF9E50F02}" type="parTrans" cxnId="{D6702554-016C-4F66-999F-3C14EE01203A}">
      <dgm:prSet/>
      <dgm:spPr/>
      <dgm:t>
        <a:bodyPr/>
        <a:lstStyle/>
        <a:p>
          <a:endParaRPr lang="en-IN"/>
        </a:p>
      </dgm:t>
    </dgm:pt>
    <dgm:pt modelId="{C6AF6AB6-D4D6-4182-8420-CCD53658C57B}" type="sibTrans" cxnId="{D6702554-016C-4F66-999F-3C14EE01203A}">
      <dgm:prSet/>
      <dgm:spPr/>
      <dgm:t>
        <a:bodyPr/>
        <a:lstStyle/>
        <a:p>
          <a:endParaRPr lang="en-IN"/>
        </a:p>
      </dgm:t>
    </dgm:pt>
    <dgm:pt modelId="{B0E762EC-BAFD-485F-819F-D7322400F5D6}">
      <dgm:prSet custT="1"/>
      <dgm:spPr/>
      <dgm:t>
        <a:bodyPr/>
        <a:lstStyle/>
        <a:p>
          <a:r>
            <a:rPr lang="en-IN" sz="900" dirty="0"/>
            <a:t>Comment</a:t>
          </a:r>
        </a:p>
      </dgm:t>
    </dgm:pt>
    <dgm:pt modelId="{154BCB3E-AB3D-42BA-8039-DBE2EBFB12E0}" type="parTrans" cxnId="{0DC95ECF-EC12-488B-8E14-3D5787CA7CAA}">
      <dgm:prSet/>
      <dgm:spPr/>
      <dgm:t>
        <a:bodyPr/>
        <a:lstStyle/>
        <a:p>
          <a:endParaRPr lang="en-IN"/>
        </a:p>
      </dgm:t>
    </dgm:pt>
    <dgm:pt modelId="{B7F8B344-6E29-47B4-809F-E0F0FDE71248}" type="sibTrans" cxnId="{0DC95ECF-EC12-488B-8E14-3D5787CA7CAA}">
      <dgm:prSet/>
      <dgm:spPr/>
      <dgm:t>
        <a:bodyPr/>
        <a:lstStyle/>
        <a:p>
          <a:endParaRPr lang="en-IN"/>
        </a:p>
      </dgm:t>
    </dgm:pt>
    <dgm:pt modelId="{37D89D2D-01A9-4747-AECA-30ED561D094C}" type="pres">
      <dgm:prSet presAssocID="{B26BDEA7-C5F1-4EFF-B281-2B39A3F70287}" presName="mainComposite" presStyleCnt="0">
        <dgm:presLayoutVars>
          <dgm:chPref val="1"/>
          <dgm:dir/>
          <dgm:animOne val="branch"/>
          <dgm:animLvl val="lvl"/>
          <dgm:resizeHandles val="exact"/>
        </dgm:presLayoutVars>
      </dgm:prSet>
      <dgm:spPr/>
    </dgm:pt>
    <dgm:pt modelId="{EB6FBB7F-D2D0-48DA-968F-40A68B24B4ED}" type="pres">
      <dgm:prSet presAssocID="{B26BDEA7-C5F1-4EFF-B281-2B39A3F70287}" presName="hierFlow" presStyleCnt="0"/>
      <dgm:spPr/>
    </dgm:pt>
    <dgm:pt modelId="{57CBAC6F-FCDE-4CFF-B958-C1998B8EDB16}" type="pres">
      <dgm:prSet presAssocID="{B26BDEA7-C5F1-4EFF-B281-2B39A3F70287}" presName="hierChild1" presStyleCnt="0">
        <dgm:presLayoutVars>
          <dgm:chPref val="1"/>
          <dgm:animOne val="branch"/>
          <dgm:animLvl val="lvl"/>
        </dgm:presLayoutVars>
      </dgm:prSet>
      <dgm:spPr/>
    </dgm:pt>
    <dgm:pt modelId="{3CE946A1-6EF0-4E9C-B36A-3B1A37A86642}" type="pres">
      <dgm:prSet presAssocID="{02011D79-5813-441D-AB38-240EFB71865B}" presName="Name14" presStyleCnt="0"/>
      <dgm:spPr/>
    </dgm:pt>
    <dgm:pt modelId="{0C80EE38-AD86-4147-8580-83646E1EC3A4}" type="pres">
      <dgm:prSet presAssocID="{02011D79-5813-441D-AB38-240EFB71865B}" presName="level1Shape" presStyleLbl="node0" presStyleIdx="0" presStyleCnt="1">
        <dgm:presLayoutVars>
          <dgm:chPref val="3"/>
        </dgm:presLayoutVars>
      </dgm:prSet>
      <dgm:spPr/>
    </dgm:pt>
    <dgm:pt modelId="{A38DCD8A-A85F-4A93-92D6-54A0E15D2D03}" type="pres">
      <dgm:prSet presAssocID="{02011D79-5813-441D-AB38-240EFB71865B}" presName="hierChild2" presStyleCnt="0"/>
      <dgm:spPr/>
    </dgm:pt>
    <dgm:pt modelId="{2F02E616-B57A-4CDB-8851-A7A697AA7A48}" type="pres">
      <dgm:prSet presAssocID="{26A2E64B-716C-4627-8233-9192845653D8}" presName="Name19" presStyleLbl="parChTrans1D2" presStyleIdx="0" presStyleCnt="3"/>
      <dgm:spPr/>
    </dgm:pt>
    <dgm:pt modelId="{0D18802C-2F7F-4635-9902-2CD5A0E6D358}" type="pres">
      <dgm:prSet presAssocID="{3E8D3CEA-5425-4FE6-8DCB-DC3AF169EC31}" presName="Name21" presStyleCnt="0"/>
      <dgm:spPr/>
    </dgm:pt>
    <dgm:pt modelId="{CB4DD2DC-CEE1-4D02-ACA8-4A780F8F24BA}" type="pres">
      <dgm:prSet presAssocID="{3E8D3CEA-5425-4FE6-8DCB-DC3AF169EC31}" presName="level2Shape" presStyleLbl="node2" presStyleIdx="0" presStyleCnt="3" custScaleX="150755"/>
      <dgm:spPr/>
    </dgm:pt>
    <dgm:pt modelId="{1E55137C-0292-403A-A1AF-0EA12A99E655}" type="pres">
      <dgm:prSet presAssocID="{3E8D3CEA-5425-4FE6-8DCB-DC3AF169EC31}" presName="hierChild3" presStyleCnt="0"/>
      <dgm:spPr/>
    </dgm:pt>
    <dgm:pt modelId="{D2449195-4664-4CD2-A2F5-34FDA9DCC4CC}" type="pres">
      <dgm:prSet presAssocID="{ACEE905C-243B-47AC-BB6A-E305254B40F6}" presName="Name19" presStyleLbl="parChTrans1D3" presStyleIdx="0" presStyleCnt="4"/>
      <dgm:spPr/>
    </dgm:pt>
    <dgm:pt modelId="{14FE0DE2-9061-4BBC-BCBF-84ED5143E8DC}" type="pres">
      <dgm:prSet presAssocID="{E8016FF4-FAEF-4AE3-9AE4-8EB9465B2114}" presName="Name21" presStyleCnt="0"/>
      <dgm:spPr/>
    </dgm:pt>
    <dgm:pt modelId="{AB37CE4F-47D3-4501-9752-3C07AA87E545}" type="pres">
      <dgm:prSet presAssocID="{E8016FF4-FAEF-4AE3-9AE4-8EB9465B2114}" presName="level2Shape" presStyleLbl="node3" presStyleIdx="0" presStyleCnt="4" custScaleX="150386"/>
      <dgm:spPr/>
    </dgm:pt>
    <dgm:pt modelId="{23F296D7-045D-4BA8-BF5A-CBF1B8EBE96C}" type="pres">
      <dgm:prSet presAssocID="{E8016FF4-FAEF-4AE3-9AE4-8EB9465B2114}" presName="hierChild3" presStyleCnt="0"/>
      <dgm:spPr/>
    </dgm:pt>
    <dgm:pt modelId="{373E8E26-D175-4925-997C-5CC2F70C1329}" type="pres">
      <dgm:prSet presAssocID="{8DF2433C-A136-40D0-B714-A97BDFF9EC96}" presName="Name19" presStyleLbl="parChTrans1D2" presStyleIdx="1" presStyleCnt="3"/>
      <dgm:spPr/>
    </dgm:pt>
    <dgm:pt modelId="{AC595593-4C30-4746-8915-F959181511AC}" type="pres">
      <dgm:prSet presAssocID="{325DEE90-636B-40E4-A8D8-9EBEA0559D72}" presName="Name21" presStyleCnt="0"/>
      <dgm:spPr/>
    </dgm:pt>
    <dgm:pt modelId="{C0330DD5-E9DE-4EFD-B61D-C37730E72805}" type="pres">
      <dgm:prSet presAssocID="{325DEE90-636B-40E4-A8D8-9EBEA0559D72}" presName="level2Shape" presStyleLbl="node2" presStyleIdx="1" presStyleCnt="3" custScaleX="129105" custLinFactX="-57584" custLinFactNeighborX="-100000" custLinFactNeighborY="-2433"/>
      <dgm:spPr/>
    </dgm:pt>
    <dgm:pt modelId="{E63AE181-B7DB-40EC-98B6-E43208C2B078}" type="pres">
      <dgm:prSet presAssocID="{325DEE90-636B-40E4-A8D8-9EBEA0559D72}" presName="hierChild3" presStyleCnt="0"/>
      <dgm:spPr/>
    </dgm:pt>
    <dgm:pt modelId="{A16B8E6F-B315-42F7-8483-C87F2C8A6C7B}" type="pres">
      <dgm:prSet presAssocID="{1DBC4133-4FC7-41B4-83E2-0CA48714C02A}" presName="Name19" presStyleLbl="parChTrans1D3" presStyleIdx="1" presStyleCnt="4"/>
      <dgm:spPr/>
    </dgm:pt>
    <dgm:pt modelId="{05B03746-F74C-4B0E-A5BE-EAF506367CF3}" type="pres">
      <dgm:prSet presAssocID="{708CD85C-9EB2-415D-A2BF-AEFBDC37CF57}" presName="Name21" presStyleCnt="0"/>
      <dgm:spPr/>
    </dgm:pt>
    <dgm:pt modelId="{462B3780-E6EB-4604-9988-21B4C8428926}" type="pres">
      <dgm:prSet presAssocID="{708CD85C-9EB2-415D-A2BF-AEFBDC37CF57}" presName="level2Shape" presStyleLbl="node3" presStyleIdx="1" presStyleCnt="4" custScaleX="174420" custLinFactX="-57584" custLinFactNeighborX="-100000" custLinFactNeighborY="-2433"/>
      <dgm:spPr/>
    </dgm:pt>
    <dgm:pt modelId="{DEFFB6E2-531F-4DBE-8121-40852088C92D}" type="pres">
      <dgm:prSet presAssocID="{708CD85C-9EB2-415D-A2BF-AEFBDC37CF57}" presName="hierChild3" presStyleCnt="0"/>
      <dgm:spPr/>
    </dgm:pt>
    <dgm:pt modelId="{85CC192B-F25C-4CAD-84A5-6632C5AE5126}" type="pres">
      <dgm:prSet presAssocID="{64274CCD-1558-4331-B07D-D0ECA45A09E4}" presName="Name19" presStyleLbl="parChTrans1D4" presStyleIdx="0" presStyleCnt="4"/>
      <dgm:spPr/>
    </dgm:pt>
    <dgm:pt modelId="{4F5FAFE2-ADD1-445B-866A-57393FCAEC50}" type="pres">
      <dgm:prSet presAssocID="{5BB789A0-7E93-4690-A57C-F038B7B6A3EB}" presName="Name21" presStyleCnt="0"/>
      <dgm:spPr/>
    </dgm:pt>
    <dgm:pt modelId="{B6A5A72D-A731-4641-89E5-3043EC1BCA23}" type="pres">
      <dgm:prSet presAssocID="{5BB789A0-7E93-4690-A57C-F038B7B6A3EB}" presName="level2Shape" presStyleLbl="node4" presStyleIdx="0" presStyleCnt="4" custScaleX="194374" custLinFactX="-57584" custLinFactNeighborX="-100000" custLinFactNeighborY="-2433"/>
      <dgm:spPr/>
    </dgm:pt>
    <dgm:pt modelId="{99EA5801-724C-4375-9DE2-373F168636AE}" type="pres">
      <dgm:prSet presAssocID="{5BB789A0-7E93-4690-A57C-F038B7B6A3EB}" presName="hierChild3" presStyleCnt="0"/>
      <dgm:spPr/>
    </dgm:pt>
    <dgm:pt modelId="{AF70F666-6FA9-4B56-AC93-8C744371A6A8}" type="pres">
      <dgm:prSet presAssocID="{BDECB6DB-1DAE-4CE4-A33E-C431488C8C5C}" presName="Name19" presStyleLbl="parChTrans1D4" presStyleIdx="1" presStyleCnt="4"/>
      <dgm:spPr/>
    </dgm:pt>
    <dgm:pt modelId="{DFB1ED21-C6F0-4082-93A4-73BF16AA6A48}" type="pres">
      <dgm:prSet presAssocID="{7A54A3B6-0BC0-440B-B59B-E7AB43634500}" presName="Name21" presStyleCnt="0"/>
      <dgm:spPr/>
    </dgm:pt>
    <dgm:pt modelId="{11A6F8BB-FD3B-4069-A988-1798C84E27F9}" type="pres">
      <dgm:prSet presAssocID="{7A54A3B6-0BC0-440B-B59B-E7AB43634500}" presName="level2Shape" presStyleLbl="node4" presStyleIdx="1" presStyleCnt="4" custScaleX="219976" custLinFactX="-57584" custLinFactNeighborX="-100000" custLinFactNeighborY="-2433"/>
      <dgm:spPr/>
    </dgm:pt>
    <dgm:pt modelId="{0B94FBAB-62FA-4ED4-8873-E55B00FF861E}" type="pres">
      <dgm:prSet presAssocID="{7A54A3B6-0BC0-440B-B59B-E7AB43634500}" presName="hierChild3" presStyleCnt="0"/>
      <dgm:spPr/>
    </dgm:pt>
    <dgm:pt modelId="{87DB246A-935C-4082-8BBA-86266852C427}" type="pres">
      <dgm:prSet presAssocID="{9D5ED39A-7CFD-49C6-9C07-D398159609D3}" presName="Name19" presStyleLbl="parChTrans1D4" presStyleIdx="2" presStyleCnt="4"/>
      <dgm:spPr/>
    </dgm:pt>
    <dgm:pt modelId="{C0D9888C-9F3A-49FA-8CCE-1F234822ECC3}" type="pres">
      <dgm:prSet presAssocID="{8C10494A-7F0C-4980-AF6F-B8AE0B2DABD0}" presName="Name21" presStyleCnt="0"/>
      <dgm:spPr/>
    </dgm:pt>
    <dgm:pt modelId="{7EAEADF4-E368-418A-B5A2-FAF0A683FCCF}" type="pres">
      <dgm:prSet presAssocID="{8C10494A-7F0C-4980-AF6F-B8AE0B2DABD0}" presName="level2Shape" presStyleLbl="node4" presStyleIdx="2" presStyleCnt="4" custScaleX="186263" custLinFactX="-57584" custLinFactNeighborX="-100000" custLinFactNeighborY="-2433"/>
      <dgm:spPr/>
    </dgm:pt>
    <dgm:pt modelId="{C40996BB-85F7-4421-8104-840EFFF809DD}" type="pres">
      <dgm:prSet presAssocID="{8C10494A-7F0C-4980-AF6F-B8AE0B2DABD0}" presName="hierChild3" presStyleCnt="0"/>
      <dgm:spPr/>
    </dgm:pt>
    <dgm:pt modelId="{878374CD-C037-4D69-BFC7-44A64D5629AE}" type="pres">
      <dgm:prSet presAssocID="{C8A7DC92-CDCE-46C7-9084-8FE30E79C581}" presName="Name19" presStyleLbl="parChTrans1D4" presStyleIdx="3" presStyleCnt="4"/>
      <dgm:spPr/>
    </dgm:pt>
    <dgm:pt modelId="{3EB37C30-9E31-415A-A361-9235315EE8B8}" type="pres">
      <dgm:prSet presAssocID="{AA2F4C90-5FC8-4A3C-8BD6-BB6B090E17D8}" presName="Name21" presStyleCnt="0"/>
      <dgm:spPr/>
    </dgm:pt>
    <dgm:pt modelId="{D1DC3CC6-698F-45B2-93B8-9F068200FF8B}" type="pres">
      <dgm:prSet presAssocID="{AA2F4C90-5FC8-4A3C-8BD6-BB6B090E17D8}" presName="level2Shape" presStyleLbl="node4" presStyleIdx="3" presStyleCnt="4" custScaleX="244959" custLinFactX="-57584" custLinFactNeighborX="-100000" custLinFactNeighborY="-2433"/>
      <dgm:spPr/>
    </dgm:pt>
    <dgm:pt modelId="{A79E231B-E5C5-45F5-8F28-F3E140B45548}" type="pres">
      <dgm:prSet presAssocID="{AA2F4C90-5FC8-4A3C-8BD6-BB6B090E17D8}" presName="hierChild3" presStyleCnt="0"/>
      <dgm:spPr/>
    </dgm:pt>
    <dgm:pt modelId="{2BC9804A-F0E9-44DC-A200-67E729ABA996}" type="pres">
      <dgm:prSet presAssocID="{D6492010-F4A4-4113-9616-A8A5A35B6677}" presName="Name19" presStyleLbl="parChTrans1D2" presStyleIdx="2" presStyleCnt="3"/>
      <dgm:spPr/>
    </dgm:pt>
    <dgm:pt modelId="{5BABF9EF-F3F8-4B5D-8D41-64B31108806F}" type="pres">
      <dgm:prSet presAssocID="{EAC776BA-5E78-47F8-B137-98B9E9BF64A5}" presName="Name21" presStyleCnt="0"/>
      <dgm:spPr/>
    </dgm:pt>
    <dgm:pt modelId="{F369AD14-0B64-426B-9732-B33105E44616}" type="pres">
      <dgm:prSet presAssocID="{EAC776BA-5E78-47F8-B137-98B9E9BF64A5}" presName="level2Shape" presStyleLbl="node2" presStyleIdx="2" presStyleCnt="3" custScaleX="149126" custLinFactX="-14874" custLinFactNeighborX="-100000"/>
      <dgm:spPr/>
    </dgm:pt>
    <dgm:pt modelId="{4EEF195D-5BD9-4E54-A8BA-33EEFA00BF0A}" type="pres">
      <dgm:prSet presAssocID="{EAC776BA-5E78-47F8-B137-98B9E9BF64A5}" presName="hierChild3" presStyleCnt="0"/>
      <dgm:spPr/>
    </dgm:pt>
    <dgm:pt modelId="{CD611F71-3C18-4FCF-8E8C-3153093E9452}" type="pres">
      <dgm:prSet presAssocID="{6C38DE26-36B5-4907-B1B2-652AF9E50F02}" presName="Name19" presStyleLbl="parChTrans1D3" presStyleIdx="2" presStyleCnt="4"/>
      <dgm:spPr/>
    </dgm:pt>
    <dgm:pt modelId="{88B689D7-60F5-4257-8B12-C53C0C0871A5}" type="pres">
      <dgm:prSet presAssocID="{9ACA3933-B608-4AF7-AD54-2297F4C7E8F2}" presName="Name21" presStyleCnt="0"/>
      <dgm:spPr/>
    </dgm:pt>
    <dgm:pt modelId="{E38AB2DB-BF01-469C-8959-9EC91DBFB92A}" type="pres">
      <dgm:prSet presAssocID="{9ACA3933-B608-4AF7-AD54-2297F4C7E8F2}" presName="level2Shape" presStyleLbl="node3" presStyleIdx="2" presStyleCnt="4" custLinFactX="-14874" custLinFactNeighborX="-100000"/>
      <dgm:spPr/>
    </dgm:pt>
    <dgm:pt modelId="{B1859C4F-9684-47AC-AD07-58CF6FAC2F49}" type="pres">
      <dgm:prSet presAssocID="{9ACA3933-B608-4AF7-AD54-2297F4C7E8F2}" presName="hierChild3" presStyleCnt="0"/>
      <dgm:spPr/>
    </dgm:pt>
    <dgm:pt modelId="{B216E815-6012-4E4B-83B0-56E4BE2D73A5}" type="pres">
      <dgm:prSet presAssocID="{154BCB3E-AB3D-42BA-8039-DBE2EBFB12E0}" presName="Name19" presStyleLbl="parChTrans1D3" presStyleIdx="3" presStyleCnt="4"/>
      <dgm:spPr/>
    </dgm:pt>
    <dgm:pt modelId="{ACA9D547-D438-4F57-818B-F6A3AE31343A}" type="pres">
      <dgm:prSet presAssocID="{B0E762EC-BAFD-485F-819F-D7322400F5D6}" presName="Name21" presStyleCnt="0"/>
      <dgm:spPr/>
    </dgm:pt>
    <dgm:pt modelId="{D1FE0C06-6132-49A3-9B74-88D09BDF6816}" type="pres">
      <dgm:prSet presAssocID="{B0E762EC-BAFD-485F-819F-D7322400F5D6}" presName="level2Shape" presStyleLbl="node3" presStyleIdx="3" presStyleCnt="4" custScaleX="160376" custLinFactX="-14874" custLinFactNeighborX="-100000"/>
      <dgm:spPr/>
    </dgm:pt>
    <dgm:pt modelId="{19688FF3-4965-4963-A1D5-B6F449B9F5A1}" type="pres">
      <dgm:prSet presAssocID="{B0E762EC-BAFD-485F-819F-D7322400F5D6}" presName="hierChild3" presStyleCnt="0"/>
      <dgm:spPr/>
    </dgm:pt>
    <dgm:pt modelId="{87025920-2ABF-4874-ADB7-D3D211FD17D5}" type="pres">
      <dgm:prSet presAssocID="{B26BDEA7-C5F1-4EFF-B281-2B39A3F70287}" presName="bgShapesFlow" presStyleCnt="0"/>
      <dgm:spPr/>
    </dgm:pt>
  </dgm:ptLst>
  <dgm:cxnLst>
    <dgm:cxn modelId="{4A5FEF07-363B-493F-8FC6-02E5A1B0181A}" type="presOf" srcId="{8C10494A-7F0C-4980-AF6F-B8AE0B2DABD0}" destId="{7EAEADF4-E368-418A-B5A2-FAF0A683FCCF}" srcOrd="0" destOrd="0" presId="urn:microsoft.com/office/officeart/2005/8/layout/hierarchy6"/>
    <dgm:cxn modelId="{1CC03A11-5A1A-471B-9DE2-8DDD5A1D90E2}" type="presOf" srcId="{5BB789A0-7E93-4690-A57C-F038B7B6A3EB}" destId="{B6A5A72D-A731-4641-89E5-3043EC1BCA23}" srcOrd="0" destOrd="0" presId="urn:microsoft.com/office/officeart/2005/8/layout/hierarchy6"/>
    <dgm:cxn modelId="{942C7017-D261-4092-A0A8-BBD426940352}" type="presOf" srcId="{ACEE905C-243B-47AC-BB6A-E305254B40F6}" destId="{D2449195-4664-4CD2-A2F5-34FDA9DCC4CC}" srcOrd="0" destOrd="0" presId="urn:microsoft.com/office/officeart/2005/8/layout/hierarchy6"/>
    <dgm:cxn modelId="{B45FEF17-E961-4DCB-B9EC-7681164A5208}" type="presOf" srcId="{64274CCD-1558-4331-B07D-D0ECA45A09E4}" destId="{85CC192B-F25C-4CAD-84A5-6632C5AE5126}" srcOrd="0" destOrd="0" presId="urn:microsoft.com/office/officeart/2005/8/layout/hierarchy6"/>
    <dgm:cxn modelId="{7F9D441B-CCDF-4B7F-82B4-E2E0D9CF56BD}" srcId="{325DEE90-636B-40E4-A8D8-9EBEA0559D72}" destId="{708CD85C-9EB2-415D-A2BF-AEFBDC37CF57}" srcOrd="0" destOrd="0" parTransId="{1DBC4133-4FC7-41B4-83E2-0CA48714C02A}" sibTransId="{64474F0E-3DD4-4844-B03D-8F56EB77EC6F}"/>
    <dgm:cxn modelId="{E7CD031D-208B-4335-82F6-2CD99E02DAAA}" type="presOf" srcId="{B26BDEA7-C5F1-4EFF-B281-2B39A3F70287}" destId="{37D89D2D-01A9-4747-AECA-30ED561D094C}" srcOrd="0" destOrd="0" presId="urn:microsoft.com/office/officeart/2005/8/layout/hierarchy6"/>
    <dgm:cxn modelId="{EC074922-FC43-4E43-9CCE-45851A857C98}" type="presOf" srcId="{26A2E64B-716C-4627-8233-9192845653D8}" destId="{2F02E616-B57A-4CDB-8851-A7A697AA7A48}" srcOrd="0" destOrd="0" presId="urn:microsoft.com/office/officeart/2005/8/layout/hierarchy6"/>
    <dgm:cxn modelId="{7D02F326-2949-4C64-B401-0646C8AAC27D}" type="presOf" srcId="{02011D79-5813-441D-AB38-240EFB71865B}" destId="{0C80EE38-AD86-4147-8580-83646E1EC3A4}" srcOrd="0" destOrd="0" presId="urn:microsoft.com/office/officeart/2005/8/layout/hierarchy6"/>
    <dgm:cxn modelId="{CEEC8E2E-5141-448D-BD3B-D7ED119A1BC1}" type="presOf" srcId="{8DF2433C-A136-40D0-B714-A97BDFF9EC96}" destId="{373E8E26-D175-4925-997C-5CC2F70C1329}" srcOrd="0" destOrd="0" presId="urn:microsoft.com/office/officeart/2005/8/layout/hierarchy6"/>
    <dgm:cxn modelId="{ED631434-9508-4965-A419-AD037E1971EB}" type="presOf" srcId="{1DBC4133-4FC7-41B4-83E2-0CA48714C02A}" destId="{A16B8E6F-B315-42F7-8483-C87F2C8A6C7B}" srcOrd="0" destOrd="0" presId="urn:microsoft.com/office/officeart/2005/8/layout/hierarchy6"/>
    <dgm:cxn modelId="{88D5AD38-C7DE-4E08-B00E-19DB6B52A2EE}" srcId="{708CD85C-9EB2-415D-A2BF-AEFBDC37CF57}" destId="{AA2F4C90-5FC8-4A3C-8BD6-BB6B090E17D8}" srcOrd="3" destOrd="0" parTransId="{C8A7DC92-CDCE-46C7-9084-8FE30E79C581}" sibTransId="{40EA7786-39FD-4E09-922D-3015FBE40AB9}"/>
    <dgm:cxn modelId="{F4DBA139-2FA3-4AE7-988D-D8024BA32D11}" srcId="{B26BDEA7-C5F1-4EFF-B281-2B39A3F70287}" destId="{02011D79-5813-441D-AB38-240EFB71865B}" srcOrd="0" destOrd="0" parTransId="{7E9059DB-47FA-408B-887A-0653166B7B73}" sibTransId="{C8426EC6-DAC4-4EC3-9A5B-7D98684590F6}"/>
    <dgm:cxn modelId="{88E1C25D-C42A-45F8-B4CE-FED73C86DDC8}" srcId="{708CD85C-9EB2-415D-A2BF-AEFBDC37CF57}" destId="{7A54A3B6-0BC0-440B-B59B-E7AB43634500}" srcOrd="1" destOrd="0" parTransId="{BDECB6DB-1DAE-4CE4-A33E-C431488C8C5C}" sibTransId="{7DD2B109-55C3-4044-BD9F-C8BFBA911C64}"/>
    <dgm:cxn modelId="{D80C1C62-9C8C-4269-A797-AF3D901450DD}" type="presOf" srcId="{9ACA3933-B608-4AF7-AD54-2297F4C7E8F2}" destId="{E38AB2DB-BF01-469C-8959-9EC91DBFB92A}" srcOrd="0" destOrd="0" presId="urn:microsoft.com/office/officeart/2005/8/layout/hierarchy6"/>
    <dgm:cxn modelId="{BF49C946-460F-4341-A002-AF3E1C587186}" type="presOf" srcId="{EAC776BA-5E78-47F8-B137-98B9E9BF64A5}" destId="{F369AD14-0B64-426B-9732-B33105E44616}" srcOrd="0" destOrd="0" presId="urn:microsoft.com/office/officeart/2005/8/layout/hierarchy6"/>
    <dgm:cxn modelId="{5553646C-B3E2-4CED-85A5-9AE708DEC365}" type="presOf" srcId="{D6492010-F4A4-4113-9616-A8A5A35B6677}" destId="{2BC9804A-F0E9-44DC-A200-67E729ABA996}" srcOrd="0" destOrd="0" presId="urn:microsoft.com/office/officeart/2005/8/layout/hierarchy6"/>
    <dgm:cxn modelId="{B4037F4F-73DA-4F70-9D7B-7416FB786AFD}" srcId="{02011D79-5813-441D-AB38-240EFB71865B}" destId="{3E8D3CEA-5425-4FE6-8DCB-DC3AF169EC31}" srcOrd="0" destOrd="0" parTransId="{26A2E64B-716C-4627-8233-9192845653D8}" sibTransId="{15352FEE-F813-468D-9082-3E03D5612D87}"/>
    <dgm:cxn modelId="{A956D250-0FF6-4D3A-AF16-9D3C26D04872}" srcId="{708CD85C-9EB2-415D-A2BF-AEFBDC37CF57}" destId="{5BB789A0-7E93-4690-A57C-F038B7B6A3EB}" srcOrd="0" destOrd="0" parTransId="{64274CCD-1558-4331-B07D-D0ECA45A09E4}" sibTransId="{04DEA878-26BC-4307-9073-83EACB74C41F}"/>
    <dgm:cxn modelId="{F714B071-64B7-4967-B1E9-82E99896685C}" type="presOf" srcId="{BDECB6DB-1DAE-4CE4-A33E-C431488C8C5C}" destId="{AF70F666-6FA9-4B56-AC93-8C744371A6A8}" srcOrd="0" destOrd="0" presId="urn:microsoft.com/office/officeart/2005/8/layout/hierarchy6"/>
    <dgm:cxn modelId="{0227FE73-74E5-4FDC-879B-DA66C3AD6E35}" type="presOf" srcId="{9D5ED39A-7CFD-49C6-9C07-D398159609D3}" destId="{87DB246A-935C-4082-8BBA-86266852C427}" srcOrd="0" destOrd="0" presId="urn:microsoft.com/office/officeart/2005/8/layout/hierarchy6"/>
    <dgm:cxn modelId="{D6702554-016C-4F66-999F-3C14EE01203A}" srcId="{EAC776BA-5E78-47F8-B137-98B9E9BF64A5}" destId="{9ACA3933-B608-4AF7-AD54-2297F4C7E8F2}" srcOrd="0" destOrd="0" parTransId="{6C38DE26-36B5-4907-B1B2-652AF9E50F02}" sibTransId="{C6AF6AB6-D4D6-4182-8420-CCD53658C57B}"/>
    <dgm:cxn modelId="{3684AE75-32C7-4CE7-A6E2-3D1CE9186B12}" srcId="{708CD85C-9EB2-415D-A2BF-AEFBDC37CF57}" destId="{8C10494A-7F0C-4980-AF6F-B8AE0B2DABD0}" srcOrd="2" destOrd="0" parTransId="{9D5ED39A-7CFD-49C6-9C07-D398159609D3}" sibTransId="{167958EB-06B2-4EFE-A0C3-8E9764C3218D}"/>
    <dgm:cxn modelId="{05DF0B89-3E7F-4E81-B7DE-2397F523E64C}" type="presOf" srcId="{7A54A3B6-0BC0-440B-B59B-E7AB43634500}" destId="{11A6F8BB-FD3B-4069-A988-1798C84E27F9}" srcOrd="0" destOrd="0" presId="urn:microsoft.com/office/officeart/2005/8/layout/hierarchy6"/>
    <dgm:cxn modelId="{B3B36E90-719F-4820-8B07-62347D4D5856}" srcId="{3E8D3CEA-5425-4FE6-8DCB-DC3AF169EC31}" destId="{E8016FF4-FAEF-4AE3-9AE4-8EB9465B2114}" srcOrd="0" destOrd="0" parTransId="{ACEE905C-243B-47AC-BB6A-E305254B40F6}" sibTransId="{E0AD9E0E-3DDA-4B85-A3BC-4F306C9F34B4}"/>
    <dgm:cxn modelId="{2155B893-F6E3-41D0-B0A9-12C7F5630D8D}" type="presOf" srcId="{AA2F4C90-5FC8-4A3C-8BD6-BB6B090E17D8}" destId="{D1DC3CC6-698F-45B2-93B8-9F068200FF8B}" srcOrd="0" destOrd="0" presId="urn:microsoft.com/office/officeart/2005/8/layout/hierarchy6"/>
    <dgm:cxn modelId="{3F678CA1-5D54-46F6-9F89-CA78AFE63E8A}" type="presOf" srcId="{C8A7DC92-CDCE-46C7-9084-8FE30E79C581}" destId="{878374CD-C037-4D69-BFC7-44A64D5629AE}" srcOrd="0" destOrd="0" presId="urn:microsoft.com/office/officeart/2005/8/layout/hierarchy6"/>
    <dgm:cxn modelId="{C9574AA9-2EE6-48B2-BFB9-17FE5A6DC3CE}" type="presOf" srcId="{E8016FF4-FAEF-4AE3-9AE4-8EB9465B2114}" destId="{AB37CE4F-47D3-4501-9752-3C07AA87E545}" srcOrd="0" destOrd="0" presId="urn:microsoft.com/office/officeart/2005/8/layout/hierarchy6"/>
    <dgm:cxn modelId="{1CE4DFAD-9578-457B-AD7E-779A641E6349}" srcId="{02011D79-5813-441D-AB38-240EFB71865B}" destId="{EAC776BA-5E78-47F8-B137-98B9E9BF64A5}" srcOrd="2" destOrd="0" parTransId="{D6492010-F4A4-4113-9616-A8A5A35B6677}" sibTransId="{35C48EF9-DC48-401F-977B-F40E66D9BD12}"/>
    <dgm:cxn modelId="{5104FCC1-72B4-4416-9E3B-4F3CB9A060A6}" type="presOf" srcId="{6C38DE26-36B5-4907-B1B2-652AF9E50F02}" destId="{CD611F71-3C18-4FCF-8E8C-3153093E9452}" srcOrd="0" destOrd="0" presId="urn:microsoft.com/office/officeart/2005/8/layout/hierarchy6"/>
    <dgm:cxn modelId="{494B4FC2-44F5-4082-8931-197445115401}" type="presOf" srcId="{B0E762EC-BAFD-485F-819F-D7322400F5D6}" destId="{D1FE0C06-6132-49A3-9B74-88D09BDF6816}" srcOrd="0" destOrd="0" presId="urn:microsoft.com/office/officeart/2005/8/layout/hierarchy6"/>
    <dgm:cxn modelId="{3A7C76C5-8928-4455-B363-B0672F3D3D19}" type="presOf" srcId="{3E8D3CEA-5425-4FE6-8DCB-DC3AF169EC31}" destId="{CB4DD2DC-CEE1-4D02-ACA8-4A780F8F24BA}" srcOrd="0" destOrd="0" presId="urn:microsoft.com/office/officeart/2005/8/layout/hierarchy6"/>
    <dgm:cxn modelId="{03C4AAC5-D44C-477F-85A1-9CC99A964D4D}" type="presOf" srcId="{708CD85C-9EB2-415D-A2BF-AEFBDC37CF57}" destId="{462B3780-E6EB-4604-9988-21B4C8428926}" srcOrd="0" destOrd="0" presId="urn:microsoft.com/office/officeart/2005/8/layout/hierarchy6"/>
    <dgm:cxn modelId="{0DCD48CC-2787-471A-8827-1D2DCF46B64B}" type="presOf" srcId="{154BCB3E-AB3D-42BA-8039-DBE2EBFB12E0}" destId="{B216E815-6012-4E4B-83B0-56E4BE2D73A5}" srcOrd="0" destOrd="0" presId="urn:microsoft.com/office/officeart/2005/8/layout/hierarchy6"/>
    <dgm:cxn modelId="{0DC95ECF-EC12-488B-8E14-3D5787CA7CAA}" srcId="{EAC776BA-5E78-47F8-B137-98B9E9BF64A5}" destId="{B0E762EC-BAFD-485F-819F-D7322400F5D6}" srcOrd="1" destOrd="0" parTransId="{154BCB3E-AB3D-42BA-8039-DBE2EBFB12E0}" sibTransId="{B7F8B344-6E29-47B4-809F-E0F0FDE71248}"/>
    <dgm:cxn modelId="{E6B641E2-AAB2-4F66-A455-89327FA394A5}" type="presOf" srcId="{325DEE90-636B-40E4-A8D8-9EBEA0559D72}" destId="{C0330DD5-E9DE-4EFD-B61D-C37730E72805}" srcOrd="0" destOrd="0" presId="urn:microsoft.com/office/officeart/2005/8/layout/hierarchy6"/>
    <dgm:cxn modelId="{83A80EF8-88A4-4E1A-8010-607A0C71C497}" srcId="{02011D79-5813-441D-AB38-240EFB71865B}" destId="{325DEE90-636B-40E4-A8D8-9EBEA0559D72}" srcOrd="1" destOrd="0" parTransId="{8DF2433C-A136-40D0-B714-A97BDFF9EC96}" sibTransId="{BF24E1DC-3B90-4AEB-9A32-DCD225EF3FD5}"/>
    <dgm:cxn modelId="{05F75352-9603-48CB-BA23-FEC95BED0F4E}" type="presParOf" srcId="{37D89D2D-01A9-4747-AECA-30ED561D094C}" destId="{EB6FBB7F-D2D0-48DA-968F-40A68B24B4ED}" srcOrd="0" destOrd="0" presId="urn:microsoft.com/office/officeart/2005/8/layout/hierarchy6"/>
    <dgm:cxn modelId="{AB7C5AA7-832A-4EBE-9BE7-40F3C7F9E90F}" type="presParOf" srcId="{EB6FBB7F-D2D0-48DA-968F-40A68B24B4ED}" destId="{57CBAC6F-FCDE-4CFF-B958-C1998B8EDB16}" srcOrd="0" destOrd="0" presId="urn:microsoft.com/office/officeart/2005/8/layout/hierarchy6"/>
    <dgm:cxn modelId="{E6059CB8-A63E-4820-A3C5-A4C9090262C3}" type="presParOf" srcId="{57CBAC6F-FCDE-4CFF-B958-C1998B8EDB16}" destId="{3CE946A1-6EF0-4E9C-B36A-3B1A37A86642}" srcOrd="0" destOrd="0" presId="urn:microsoft.com/office/officeart/2005/8/layout/hierarchy6"/>
    <dgm:cxn modelId="{B0FE69A0-1091-474D-9615-318B40DCDFBD}" type="presParOf" srcId="{3CE946A1-6EF0-4E9C-B36A-3B1A37A86642}" destId="{0C80EE38-AD86-4147-8580-83646E1EC3A4}" srcOrd="0" destOrd="0" presId="urn:microsoft.com/office/officeart/2005/8/layout/hierarchy6"/>
    <dgm:cxn modelId="{10005610-0C25-452E-AE85-D2BE008DF7C6}" type="presParOf" srcId="{3CE946A1-6EF0-4E9C-B36A-3B1A37A86642}" destId="{A38DCD8A-A85F-4A93-92D6-54A0E15D2D03}" srcOrd="1" destOrd="0" presId="urn:microsoft.com/office/officeart/2005/8/layout/hierarchy6"/>
    <dgm:cxn modelId="{A56AF254-973F-4BC8-9A14-CD093E96C1B8}" type="presParOf" srcId="{A38DCD8A-A85F-4A93-92D6-54A0E15D2D03}" destId="{2F02E616-B57A-4CDB-8851-A7A697AA7A48}" srcOrd="0" destOrd="0" presId="urn:microsoft.com/office/officeart/2005/8/layout/hierarchy6"/>
    <dgm:cxn modelId="{22F7C17D-8138-4BC7-968C-87A126D75460}" type="presParOf" srcId="{A38DCD8A-A85F-4A93-92D6-54A0E15D2D03}" destId="{0D18802C-2F7F-4635-9902-2CD5A0E6D358}" srcOrd="1" destOrd="0" presId="urn:microsoft.com/office/officeart/2005/8/layout/hierarchy6"/>
    <dgm:cxn modelId="{166507AE-BC78-479D-96FD-68A8BEC53515}" type="presParOf" srcId="{0D18802C-2F7F-4635-9902-2CD5A0E6D358}" destId="{CB4DD2DC-CEE1-4D02-ACA8-4A780F8F24BA}" srcOrd="0" destOrd="0" presId="urn:microsoft.com/office/officeart/2005/8/layout/hierarchy6"/>
    <dgm:cxn modelId="{EE290ECC-7AC2-4B73-A00E-41B220E054E6}" type="presParOf" srcId="{0D18802C-2F7F-4635-9902-2CD5A0E6D358}" destId="{1E55137C-0292-403A-A1AF-0EA12A99E655}" srcOrd="1" destOrd="0" presId="urn:microsoft.com/office/officeart/2005/8/layout/hierarchy6"/>
    <dgm:cxn modelId="{1C572348-5B00-4457-B19A-7939E4C2ACDB}" type="presParOf" srcId="{1E55137C-0292-403A-A1AF-0EA12A99E655}" destId="{D2449195-4664-4CD2-A2F5-34FDA9DCC4CC}" srcOrd="0" destOrd="0" presId="urn:microsoft.com/office/officeart/2005/8/layout/hierarchy6"/>
    <dgm:cxn modelId="{A7D04A8D-F2CE-4005-8BAF-86376120064C}" type="presParOf" srcId="{1E55137C-0292-403A-A1AF-0EA12A99E655}" destId="{14FE0DE2-9061-4BBC-BCBF-84ED5143E8DC}" srcOrd="1" destOrd="0" presId="urn:microsoft.com/office/officeart/2005/8/layout/hierarchy6"/>
    <dgm:cxn modelId="{FF7C70DE-EC61-446B-B3F6-88F26444A9D1}" type="presParOf" srcId="{14FE0DE2-9061-4BBC-BCBF-84ED5143E8DC}" destId="{AB37CE4F-47D3-4501-9752-3C07AA87E545}" srcOrd="0" destOrd="0" presId="urn:microsoft.com/office/officeart/2005/8/layout/hierarchy6"/>
    <dgm:cxn modelId="{E61FB3F4-AFC5-405F-987A-EAEC58790263}" type="presParOf" srcId="{14FE0DE2-9061-4BBC-BCBF-84ED5143E8DC}" destId="{23F296D7-045D-4BA8-BF5A-CBF1B8EBE96C}" srcOrd="1" destOrd="0" presId="urn:microsoft.com/office/officeart/2005/8/layout/hierarchy6"/>
    <dgm:cxn modelId="{077A8979-8784-45E8-9846-6CA45CC3F4E0}" type="presParOf" srcId="{A38DCD8A-A85F-4A93-92D6-54A0E15D2D03}" destId="{373E8E26-D175-4925-997C-5CC2F70C1329}" srcOrd="2" destOrd="0" presId="urn:microsoft.com/office/officeart/2005/8/layout/hierarchy6"/>
    <dgm:cxn modelId="{5B200A06-F0AC-41CA-A3AE-D5FDD7A0F69A}" type="presParOf" srcId="{A38DCD8A-A85F-4A93-92D6-54A0E15D2D03}" destId="{AC595593-4C30-4746-8915-F959181511AC}" srcOrd="3" destOrd="0" presId="urn:microsoft.com/office/officeart/2005/8/layout/hierarchy6"/>
    <dgm:cxn modelId="{2D9D99E6-1683-402C-8068-C382310EA2B8}" type="presParOf" srcId="{AC595593-4C30-4746-8915-F959181511AC}" destId="{C0330DD5-E9DE-4EFD-B61D-C37730E72805}" srcOrd="0" destOrd="0" presId="urn:microsoft.com/office/officeart/2005/8/layout/hierarchy6"/>
    <dgm:cxn modelId="{7C22CA5E-DA59-42BC-BDD1-E647BB6C9188}" type="presParOf" srcId="{AC595593-4C30-4746-8915-F959181511AC}" destId="{E63AE181-B7DB-40EC-98B6-E43208C2B078}" srcOrd="1" destOrd="0" presId="urn:microsoft.com/office/officeart/2005/8/layout/hierarchy6"/>
    <dgm:cxn modelId="{30D6EA95-BD22-4641-BDEA-C2C2CFBC7A1B}" type="presParOf" srcId="{E63AE181-B7DB-40EC-98B6-E43208C2B078}" destId="{A16B8E6F-B315-42F7-8483-C87F2C8A6C7B}" srcOrd="0" destOrd="0" presId="urn:microsoft.com/office/officeart/2005/8/layout/hierarchy6"/>
    <dgm:cxn modelId="{5F73754D-0198-4B6D-869B-7D1B26D977C7}" type="presParOf" srcId="{E63AE181-B7DB-40EC-98B6-E43208C2B078}" destId="{05B03746-F74C-4B0E-A5BE-EAF506367CF3}" srcOrd="1" destOrd="0" presId="urn:microsoft.com/office/officeart/2005/8/layout/hierarchy6"/>
    <dgm:cxn modelId="{D6EE1852-AB2A-4BD5-AA61-1D9883FEA1E4}" type="presParOf" srcId="{05B03746-F74C-4B0E-A5BE-EAF506367CF3}" destId="{462B3780-E6EB-4604-9988-21B4C8428926}" srcOrd="0" destOrd="0" presId="urn:microsoft.com/office/officeart/2005/8/layout/hierarchy6"/>
    <dgm:cxn modelId="{2B7A89D0-98C1-4B7C-A6B2-91C6C02284B2}" type="presParOf" srcId="{05B03746-F74C-4B0E-A5BE-EAF506367CF3}" destId="{DEFFB6E2-531F-4DBE-8121-40852088C92D}" srcOrd="1" destOrd="0" presId="urn:microsoft.com/office/officeart/2005/8/layout/hierarchy6"/>
    <dgm:cxn modelId="{C497A423-FDC5-43D4-A3F4-87D331A9430A}" type="presParOf" srcId="{DEFFB6E2-531F-4DBE-8121-40852088C92D}" destId="{85CC192B-F25C-4CAD-84A5-6632C5AE5126}" srcOrd="0" destOrd="0" presId="urn:microsoft.com/office/officeart/2005/8/layout/hierarchy6"/>
    <dgm:cxn modelId="{78124594-67B2-4A68-B70A-8201821AA78F}" type="presParOf" srcId="{DEFFB6E2-531F-4DBE-8121-40852088C92D}" destId="{4F5FAFE2-ADD1-445B-866A-57393FCAEC50}" srcOrd="1" destOrd="0" presId="urn:microsoft.com/office/officeart/2005/8/layout/hierarchy6"/>
    <dgm:cxn modelId="{152EA38F-1672-4F51-A344-C7F494DC23B3}" type="presParOf" srcId="{4F5FAFE2-ADD1-445B-866A-57393FCAEC50}" destId="{B6A5A72D-A731-4641-89E5-3043EC1BCA23}" srcOrd="0" destOrd="0" presId="urn:microsoft.com/office/officeart/2005/8/layout/hierarchy6"/>
    <dgm:cxn modelId="{86B0008F-AAB9-4123-8467-867060EFC7F0}" type="presParOf" srcId="{4F5FAFE2-ADD1-445B-866A-57393FCAEC50}" destId="{99EA5801-724C-4375-9DE2-373F168636AE}" srcOrd="1" destOrd="0" presId="urn:microsoft.com/office/officeart/2005/8/layout/hierarchy6"/>
    <dgm:cxn modelId="{6C4C9F0E-754E-464E-AB95-4E0FB42C4D0C}" type="presParOf" srcId="{DEFFB6E2-531F-4DBE-8121-40852088C92D}" destId="{AF70F666-6FA9-4B56-AC93-8C744371A6A8}" srcOrd="2" destOrd="0" presId="urn:microsoft.com/office/officeart/2005/8/layout/hierarchy6"/>
    <dgm:cxn modelId="{1D8430BF-7C66-436D-B8C3-D42078EC5FC7}" type="presParOf" srcId="{DEFFB6E2-531F-4DBE-8121-40852088C92D}" destId="{DFB1ED21-C6F0-4082-93A4-73BF16AA6A48}" srcOrd="3" destOrd="0" presId="urn:microsoft.com/office/officeart/2005/8/layout/hierarchy6"/>
    <dgm:cxn modelId="{8791708E-0278-492B-8FFD-FAE1D8DF6BD1}" type="presParOf" srcId="{DFB1ED21-C6F0-4082-93A4-73BF16AA6A48}" destId="{11A6F8BB-FD3B-4069-A988-1798C84E27F9}" srcOrd="0" destOrd="0" presId="urn:microsoft.com/office/officeart/2005/8/layout/hierarchy6"/>
    <dgm:cxn modelId="{BDCD7058-7E59-4A9E-8CB5-76CB4A900623}" type="presParOf" srcId="{DFB1ED21-C6F0-4082-93A4-73BF16AA6A48}" destId="{0B94FBAB-62FA-4ED4-8873-E55B00FF861E}" srcOrd="1" destOrd="0" presId="urn:microsoft.com/office/officeart/2005/8/layout/hierarchy6"/>
    <dgm:cxn modelId="{5F398CF6-C43D-42BB-9517-A613297599C4}" type="presParOf" srcId="{DEFFB6E2-531F-4DBE-8121-40852088C92D}" destId="{87DB246A-935C-4082-8BBA-86266852C427}" srcOrd="4" destOrd="0" presId="urn:microsoft.com/office/officeart/2005/8/layout/hierarchy6"/>
    <dgm:cxn modelId="{A76E6CBB-D5A6-44D4-8E82-003CD5267939}" type="presParOf" srcId="{DEFFB6E2-531F-4DBE-8121-40852088C92D}" destId="{C0D9888C-9F3A-49FA-8CCE-1F234822ECC3}" srcOrd="5" destOrd="0" presId="urn:microsoft.com/office/officeart/2005/8/layout/hierarchy6"/>
    <dgm:cxn modelId="{9913564D-82EA-4D42-92FC-2F6C17F1D49A}" type="presParOf" srcId="{C0D9888C-9F3A-49FA-8CCE-1F234822ECC3}" destId="{7EAEADF4-E368-418A-B5A2-FAF0A683FCCF}" srcOrd="0" destOrd="0" presId="urn:microsoft.com/office/officeart/2005/8/layout/hierarchy6"/>
    <dgm:cxn modelId="{9C14739D-ED57-4F8D-9752-78EDE666132B}" type="presParOf" srcId="{C0D9888C-9F3A-49FA-8CCE-1F234822ECC3}" destId="{C40996BB-85F7-4421-8104-840EFFF809DD}" srcOrd="1" destOrd="0" presId="urn:microsoft.com/office/officeart/2005/8/layout/hierarchy6"/>
    <dgm:cxn modelId="{B8320979-289F-4AC2-94D2-FC9495237E8D}" type="presParOf" srcId="{DEFFB6E2-531F-4DBE-8121-40852088C92D}" destId="{878374CD-C037-4D69-BFC7-44A64D5629AE}" srcOrd="6" destOrd="0" presId="urn:microsoft.com/office/officeart/2005/8/layout/hierarchy6"/>
    <dgm:cxn modelId="{3FBE0AA0-D1C5-482F-874F-BFD60CB9D78A}" type="presParOf" srcId="{DEFFB6E2-531F-4DBE-8121-40852088C92D}" destId="{3EB37C30-9E31-415A-A361-9235315EE8B8}" srcOrd="7" destOrd="0" presId="urn:microsoft.com/office/officeart/2005/8/layout/hierarchy6"/>
    <dgm:cxn modelId="{ED9F47E8-34B8-4E19-A8F5-FBEA0F4EEC18}" type="presParOf" srcId="{3EB37C30-9E31-415A-A361-9235315EE8B8}" destId="{D1DC3CC6-698F-45B2-93B8-9F068200FF8B}" srcOrd="0" destOrd="0" presId="urn:microsoft.com/office/officeart/2005/8/layout/hierarchy6"/>
    <dgm:cxn modelId="{89892533-D909-409B-8938-A85D94CF2D1E}" type="presParOf" srcId="{3EB37C30-9E31-415A-A361-9235315EE8B8}" destId="{A79E231B-E5C5-45F5-8F28-F3E140B45548}" srcOrd="1" destOrd="0" presId="urn:microsoft.com/office/officeart/2005/8/layout/hierarchy6"/>
    <dgm:cxn modelId="{9A73CE1D-3141-499D-9F0F-3D1B63A7D368}" type="presParOf" srcId="{A38DCD8A-A85F-4A93-92D6-54A0E15D2D03}" destId="{2BC9804A-F0E9-44DC-A200-67E729ABA996}" srcOrd="4" destOrd="0" presId="urn:microsoft.com/office/officeart/2005/8/layout/hierarchy6"/>
    <dgm:cxn modelId="{027CDCA8-B7BE-4E4A-A958-C4C4E85CA8D8}" type="presParOf" srcId="{A38DCD8A-A85F-4A93-92D6-54A0E15D2D03}" destId="{5BABF9EF-F3F8-4B5D-8D41-64B31108806F}" srcOrd="5" destOrd="0" presId="urn:microsoft.com/office/officeart/2005/8/layout/hierarchy6"/>
    <dgm:cxn modelId="{4A13798D-F978-4783-B2B1-77FB0CDC925A}" type="presParOf" srcId="{5BABF9EF-F3F8-4B5D-8D41-64B31108806F}" destId="{F369AD14-0B64-426B-9732-B33105E44616}" srcOrd="0" destOrd="0" presId="urn:microsoft.com/office/officeart/2005/8/layout/hierarchy6"/>
    <dgm:cxn modelId="{63468F0F-E997-4D7F-A6CD-13E05510185B}" type="presParOf" srcId="{5BABF9EF-F3F8-4B5D-8D41-64B31108806F}" destId="{4EEF195D-5BD9-4E54-A8BA-33EEFA00BF0A}" srcOrd="1" destOrd="0" presId="urn:microsoft.com/office/officeart/2005/8/layout/hierarchy6"/>
    <dgm:cxn modelId="{327E5C0D-C2EF-49DF-A1BC-BCF67E9CB587}" type="presParOf" srcId="{4EEF195D-5BD9-4E54-A8BA-33EEFA00BF0A}" destId="{CD611F71-3C18-4FCF-8E8C-3153093E9452}" srcOrd="0" destOrd="0" presId="urn:microsoft.com/office/officeart/2005/8/layout/hierarchy6"/>
    <dgm:cxn modelId="{31A2D9E8-B5A1-435A-93B6-54CE8A391D9A}" type="presParOf" srcId="{4EEF195D-5BD9-4E54-A8BA-33EEFA00BF0A}" destId="{88B689D7-60F5-4257-8B12-C53C0C0871A5}" srcOrd="1" destOrd="0" presId="urn:microsoft.com/office/officeart/2005/8/layout/hierarchy6"/>
    <dgm:cxn modelId="{03555D09-0534-4851-B619-3FD78C3AC575}" type="presParOf" srcId="{88B689D7-60F5-4257-8B12-C53C0C0871A5}" destId="{E38AB2DB-BF01-469C-8959-9EC91DBFB92A}" srcOrd="0" destOrd="0" presId="urn:microsoft.com/office/officeart/2005/8/layout/hierarchy6"/>
    <dgm:cxn modelId="{3435BF4A-BB6B-49CE-94FF-47886A6EEA0E}" type="presParOf" srcId="{88B689D7-60F5-4257-8B12-C53C0C0871A5}" destId="{B1859C4F-9684-47AC-AD07-58CF6FAC2F49}" srcOrd="1" destOrd="0" presId="urn:microsoft.com/office/officeart/2005/8/layout/hierarchy6"/>
    <dgm:cxn modelId="{C8B1AD79-8C47-4B9F-A318-5B735FF891D4}" type="presParOf" srcId="{4EEF195D-5BD9-4E54-A8BA-33EEFA00BF0A}" destId="{B216E815-6012-4E4B-83B0-56E4BE2D73A5}" srcOrd="2" destOrd="0" presId="urn:microsoft.com/office/officeart/2005/8/layout/hierarchy6"/>
    <dgm:cxn modelId="{95778840-75D8-4C1B-9C95-61241CCC28EB}" type="presParOf" srcId="{4EEF195D-5BD9-4E54-A8BA-33EEFA00BF0A}" destId="{ACA9D547-D438-4F57-818B-F6A3AE31343A}" srcOrd="3" destOrd="0" presId="urn:microsoft.com/office/officeart/2005/8/layout/hierarchy6"/>
    <dgm:cxn modelId="{77B7BD79-6380-4DF8-BCC6-9F319B0AE425}" type="presParOf" srcId="{ACA9D547-D438-4F57-818B-F6A3AE31343A}" destId="{D1FE0C06-6132-49A3-9B74-88D09BDF6816}" srcOrd="0" destOrd="0" presId="urn:microsoft.com/office/officeart/2005/8/layout/hierarchy6"/>
    <dgm:cxn modelId="{D549E52D-2A30-4A1A-A3C1-6AA26B16D8FE}" type="presParOf" srcId="{ACA9D547-D438-4F57-818B-F6A3AE31343A}" destId="{19688FF3-4965-4963-A1D5-B6F449B9F5A1}" srcOrd="1" destOrd="0" presId="urn:microsoft.com/office/officeart/2005/8/layout/hierarchy6"/>
    <dgm:cxn modelId="{396C01B3-933F-41BA-9BFC-3DE7100586AD}" type="presParOf" srcId="{37D89D2D-01A9-4747-AECA-30ED561D094C}" destId="{87025920-2ABF-4874-ADB7-D3D211FD17D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61A34F0E-08AA-43B9-8223-106AC7176B2D}" type="presOf" srcId="{F6A50635-021E-4BD9-9BA7-D610491376EA}" destId="{9FB1AC4A-2664-4AED-A474-B45F42F47FEE}" srcOrd="0" destOrd="0" presId="urn:microsoft.com/office/officeart/2005/8/layout/hierarchy6"/>
    <dgm:cxn modelId="{7EF8B30F-58DA-4541-8F0B-A04FC6E07F19}" type="presOf" srcId="{131B0DD2-0B41-4488-8D28-4EABDE37BF55}" destId="{6A819E89-F60B-41BB-B26F-1D84F300E73F}" srcOrd="0" destOrd="0" presId="urn:microsoft.com/office/officeart/2005/8/layout/hierarchy6"/>
    <dgm:cxn modelId="{D929EE11-AA14-44BF-A313-E344A15943DF}" type="presOf" srcId="{2E746B25-EBCF-4E6C-94C6-224C49D846EF}" destId="{A2A0030E-B743-4209-B2E0-2952F10A268D}" srcOrd="0" destOrd="0" presId="urn:microsoft.com/office/officeart/2005/8/layout/hierarchy6"/>
    <dgm:cxn modelId="{214B8116-D0B2-4CC2-BE4D-5EDF3944B47C}" type="presOf" srcId="{50985401-CB64-485E-8457-FE8F05F46ECD}" destId="{D833DB19-0B69-427D-BC6C-09072BA1D432}" srcOrd="0" destOrd="0" presId="urn:microsoft.com/office/officeart/2005/8/layout/hierarchy6"/>
    <dgm:cxn modelId="{ACA22F18-B1EC-47B7-B57F-002E01A562A6}" type="presOf" srcId="{FAFEBD9A-8872-41F5-B0C6-25433128E649}" destId="{285E8AA7-791B-4734-A904-4B23275D63CC}" srcOrd="0" destOrd="0" presId="urn:microsoft.com/office/officeart/2005/8/layout/hierarchy6"/>
    <dgm:cxn modelId="{F320B719-5029-4A71-83B5-5D41BC9215DB}" type="presOf" srcId="{524FEA04-7968-4480-A482-07CA71398486}" destId="{59A7DD3B-8FBC-4EE8-8E2A-CF495B2EA944}" srcOrd="0" destOrd="0" presId="urn:microsoft.com/office/officeart/2005/8/layout/hierarchy6"/>
    <dgm:cxn modelId="{A3B4BB1A-1F78-4D7E-AB62-C975EDC75F7F}" type="presOf" srcId="{657BF2EF-17B0-4534-88FC-DF57C89164F7}" destId="{8E39F913-E596-40B9-B2D6-A21CE3FBB53F}" srcOrd="0" destOrd="0" presId="urn:microsoft.com/office/officeart/2005/8/layout/hierarchy6"/>
    <dgm:cxn modelId="{8131DB1C-FC1D-4673-924E-5A57C4E71258}" type="presOf" srcId="{F5279EC4-8D00-4E9B-9EB5-67D94ED87B6B}" destId="{C498D0B1-6D9A-4A86-8C59-75A2D74EA6F1}" srcOrd="0" destOrd="0" presId="urn:microsoft.com/office/officeart/2005/8/layout/hierarchy6"/>
    <dgm:cxn modelId="{31BBC81E-5E31-48E7-8989-37847B1F75B9}" type="presOf" srcId="{78349353-B3CB-467E-BE0C-2FBB7AF333A0}" destId="{E6F4ED39-1C46-4C78-A3CF-9DF1581528D7}" srcOrd="0" destOrd="0" presId="urn:microsoft.com/office/officeart/2005/8/layout/hierarchy6"/>
    <dgm:cxn modelId="{27F54B25-A264-499F-906E-A5ECD31D25E6}" type="presOf" srcId="{ACA1EF63-49BC-4A49-98D6-96FEBECD2DDD}" destId="{B89F1960-E960-42AD-8AF8-27BC37F2F0A2}" srcOrd="0" destOrd="0" presId="urn:microsoft.com/office/officeart/2005/8/layout/hierarchy6"/>
    <dgm:cxn modelId="{A5B75525-C3A0-4FBF-A141-66327FB28472}" type="presOf" srcId="{1FE3719D-E7A6-419D-A80A-123B32E6E2A1}" destId="{A0B58209-C95E-4654-844F-696F021B2E00}"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FAF74133-373A-4852-95E7-319522FAA706}" type="presOf" srcId="{1E225DF8-61F1-4F54-BF3B-B4A19DFED7BC}" destId="{93DED282-35E7-4813-AC40-3731E22D46C1}" srcOrd="0" destOrd="0" presId="urn:microsoft.com/office/officeart/2005/8/layout/hierarchy6"/>
    <dgm:cxn modelId="{510BC337-7E38-4C5C-9F4D-FE01FD000071}" type="presOf" srcId="{1C5FDF4F-4F9E-47D0-96E2-F8FA64C01963}" destId="{529DAE1D-3424-44CB-A353-8AD70A492593}" srcOrd="0" destOrd="0" presId="urn:microsoft.com/office/officeart/2005/8/layout/hierarchy6"/>
    <dgm:cxn modelId="{15CB993C-D17E-4D29-99F9-4A20D78B19F3}" type="presOf" srcId="{F46E3EBB-2F78-437C-BD4F-B9306A3B463F}" destId="{26C5A848-B0F3-4384-A4DA-3F91F932F657}" srcOrd="0" destOrd="0" presId="urn:microsoft.com/office/officeart/2005/8/layout/hierarchy6"/>
    <dgm:cxn modelId="{DAAB4E5B-5EC7-4F4C-BC5D-74BC0A02B0FB}" type="presOf" srcId="{B6F3E733-A920-40D8-8CBF-85683358409C}" destId="{1A57F245-BAC6-47E6-ADFF-E5394C09B018}"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651BB75D-AF1D-4CAF-A54A-C17E460BFDF7}" type="presOf" srcId="{C66DDD6A-D0A0-4DC2-8C58-7F897EE2C12C}" destId="{A6DAE502-96C2-4AE6-93E0-BF2830B6CE6B}" srcOrd="0" destOrd="0" presId="urn:microsoft.com/office/officeart/2005/8/layout/hierarchy6"/>
    <dgm:cxn modelId="{EDB72342-1DB7-4888-AFC4-B0A1FBDEFCF4}" type="presOf" srcId="{0B5E0E2E-B8EE-46E7-99E5-4E5F1935A5CF}" destId="{41DD3D9B-4897-41A1-AD79-7945F451DF24}" srcOrd="0" destOrd="0" presId="urn:microsoft.com/office/officeart/2005/8/layout/hierarchy6"/>
    <dgm:cxn modelId="{67D18243-E5E9-466F-9B68-DE6E2FAA118B}" type="presOf" srcId="{2992BDDC-FC18-40C9-99EE-F369B3A923F2}" destId="{BC0DF14C-DA7B-403B-8015-FBBE394D1C4F}" srcOrd="0" destOrd="0" presId="urn:microsoft.com/office/officeart/2005/8/layout/hierarchy6"/>
    <dgm:cxn modelId="{B2748D43-E304-408F-BC03-194AFECDB3AF}" srcId="{ACA1EF63-49BC-4A49-98D6-96FEBECD2DDD}" destId="{53473CCE-8CF4-4E36-B566-DBF9B4BA8455}" srcOrd="2" destOrd="0" parTransId="{C1C088E7-3308-4DEB-9FBF-BF460BB8497C}" sibTransId="{2B2D468B-B7D5-4564-AF03-D0812D28CE3D}"/>
    <dgm:cxn modelId="{A29B8747-6012-422A-9361-A469F1FB3E74}" type="presOf" srcId="{FFE8134E-520F-40BB-B7D2-70F3AE563B91}" destId="{9CCB10A7-ACC2-4C88-9F75-11376140AB3E}" srcOrd="0" destOrd="0" presId="urn:microsoft.com/office/officeart/2005/8/layout/hierarchy6"/>
    <dgm:cxn modelId="{78F7DC67-3663-49DE-AB6A-0235F4E1DD96}" srcId="{ACA1EF63-49BC-4A49-98D6-96FEBECD2DDD}" destId="{C66DDD6A-D0A0-4DC2-8C58-7F897EE2C12C}" srcOrd="1" destOrd="0" parTransId="{58BB4B87-4E5F-45D2-9BB3-482AC72AD207}" sibTransId="{A7AC4EDA-B151-4323-90C2-3A91AD164995}"/>
    <dgm:cxn modelId="{1D198A4A-3EEC-43AF-B48C-6E3C9896BA92}" type="presOf" srcId="{227475AA-5611-42EB-A1AE-0ED22298CD11}" destId="{7B5A9824-5258-4028-9560-5BDEDFB53097}" srcOrd="0" destOrd="0" presId="urn:microsoft.com/office/officeart/2005/8/layout/hierarchy6"/>
    <dgm:cxn modelId="{879CBA4E-5865-4A21-8FCA-FA3466931C52}" srcId="{A95C3486-BDBA-4B53-BFD0-5E539B33C010}" destId="{2E746B25-EBCF-4E6C-94C6-224C49D846EF}" srcOrd="0" destOrd="0" parTransId="{2992BDDC-FC18-40C9-99EE-F369B3A923F2}" sibTransId="{AB523CB5-FAA0-4352-9B07-774F01791BA0}"/>
    <dgm:cxn modelId="{418EE94F-0A8E-47E6-B7EA-FADF67023FB9}" srcId="{2E746B25-EBCF-4E6C-94C6-224C49D846EF}" destId="{1E225DF8-61F1-4F54-BF3B-B4A19DFED7BC}" srcOrd="2" destOrd="0" parTransId="{30DDA8EE-6867-41AB-B28F-4EA5160E11A7}" sibTransId="{BF7BA497-2AF0-41FB-B3AF-011FD6768B72}"/>
    <dgm:cxn modelId="{82F02457-D0CC-4580-9FC5-DE074439B2F0}" type="presOf" srcId="{C1C088E7-3308-4DEB-9FBF-BF460BB8497C}" destId="{9A7D5106-BD67-467D-8239-EB20F6823D83}" srcOrd="0" destOrd="0" presId="urn:microsoft.com/office/officeart/2005/8/layout/hierarchy6"/>
    <dgm:cxn modelId="{96182578-DCEC-4890-BB2C-E090007BE446}" type="presOf" srcId="{53473CCE-8CF4-4E36-B566-DBF9B4BA8455}" destId="{3E3722D0-20A0-42CB-908A-3390C58BF032}" srcOrd="0" destOrd="0" presId="urn:microsoft.com/office/officeart/2005/8/layout/hierarchy6"/>
    <dgm:cxn modelId="{EB5C5458-2251-423F-B525-D54749D80F00}" type="presOf" srcId="{A95C3486-BDBA-4B53-BFD0-5E539B33C010}" destId="{03A3B6A6-B248-4DE9-B08A-994A0DCFD55C}"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4C04A75A-21AE-423B-BF27-C7BDBC71AEF8}" type="presOf" srcId="{4A439972-D3ED-42EB-B421-A52152133C8F}" destId="{1F9C1453-D829-4D16-BC42-E18A365065E1}" srcOrd="0" destOrd="0" presId="urn:microsoft.com/office/officeart/2005/8/layout/hierarchy6"/>
    <dgm:cxn modelId="{C8026883-2FDE-42C7-9781-187E5AAD9077}" type="presOf" srcId="{ADE30125-0395-49AE-80CB-1F43A239253B}" destId="{9AAF0D66-4230-4DA6-A0A9-9C7011D661A2}"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FFF54D8D-5906-497C-8877-0CC5838D14A8}" type="presOf" srcId="{30DDA8EE-6867-41AB-B28F-4EA5160E11A7}" destId="{2B1D1363-A3C3-440F-9C44-DC1A7FFE3D82}" srcOrd="0" destOrd="0" presId="urn:microsoft.com/office/officeart/2005/8/layout/hierarchy6"/>
    <dgm:cxn modelId="{2F19888D-2BF0-45A9-BE29-BE1417E095B1}" type="presOf" srcId="{5F1FDC58-08C1-4C1D-8B94-3325374B31BA}" destId="{25F9B7FB-6618-492A-B3DE-4F08AFF3FD9E}" srcOrd="0" destOrd="0" presId="urn:microsoft.com/office/officeart/2005/8/layout/hierarchy6"/>
    <dgm:cxn modelId="{6E448892-F964-484B-9A7B-D6EDD5A407E1}" type="presOf" srcId="{226EBDC0-D526-400B-A6C4-599924C5A0C2}" destId="{75464043-2839-4B5B-A37C-AD880C99EE0B}" srcOrd="0" destOrd="0" presId="urn:microsoft.com/office/officeart/2005/8/layout/hierarchy6"/>
    <dgm:cxn modelId="{00BE9293-5357-4F66-B1B2-155374A46E4C}" srcId="{3786F8AF-EAA2-42AD-86A7-5F84F1F9FA58}" destId="{BF84DD4E-CAD1-4632-863A-B113F184663A}" srcOrd="0" destOrd="0" parTransId="{AAF67485-2EF3-47E9-A7F9-71DF52E55CF2}" sibTransId="{06CF17C5-F087-4935-8C43-EE9B36564548}"/>
    <dgm:cxn modelId="{6E6FE3A3-44DD-48D4-ADDF-8406317BE6AC}" type="presOf" srcId="{C1433A6E-D25E-465E-8F36-5E3E17D26544}" destId="{A364FA70-34A6-42FC-8A39-C64520036332}" srcOrd="0" destOrd="0" presId="urn:microsoft.com/office/officeart/2005/8/layout/hierarchy6"/>
    <dgm:cxn modelId="{E0C683A9-9C0A-42E7-9CA7-05760A2472BE}" type="presOf" srcId="{2457A8C7-9B52-4375-87EF-A15BA2718EA6}" destId="{E6EC01B7-D500-424A-96E8-9C25E8E96BEA}"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85A70EB6-2DF2-4677-A834-82FEE4F57CD4}" srcId="{FFE8134E-520F-40BB-B7D2-70F3AE563B91}" destId="{0F0109EF-42F4-43C0-AA2F-36C594345549}" srcOrd="0" destOrd="0" parTransId="{1FE3719D-E7A6-419D-A80A-123B32E6E2A1}" sibTransId="{F302A24F-B97D-4B09-8CA6-3AD5CD5AC491}"/>
    <dgm:cxn modelId="{925F95BA-1D29-4C54-B07D-6BAAA6D41DFD}" type="presOf" srcId="{02471732-E6AB-46D3-A85F-F2E8F6F70DA4}" destId="{0C54AF0F-C6AF-4B3F-8B20-730E3E500EA3}" srcOrd="0" destOrd="0" presId="urn:microsoft.com/office/officeart/2005/8/layout/hierarchy6"/>
    <dgm:cxn modelId="{93A33CC5-D949-4DD8-B50C-07E710DDE631}" type="presOf" srcId="{BF84DD4E-CAD1-4632-863A-B113F184663A}" destId="{A8E6DE5F-6051-4D68-9D9B-3F2A0F70B009}" srcOrd="0" destOrd="0" presId="urn:microsoft.com/office/officeart/2005/8/layout/hierarchy6"/>
    <dgm:cxn modelId="{321290C8-8C75-4D82-A947-ABAE2103838F}" srcId="{ACA1EF63-49BC-4A49-98D6-96FEBECD2DDD}" destId="{FFE8134E-520F-40BB-B7D2-70F3AE563B91}" srcOrd="3" destOrd="0" parTransId="{2457A8C7-9B52-4375-87EF-A15BA2718EA6}" sibTransId="{175B9FD8-52C9-49A7-9B3B-888D398AB75F}"/>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C4EB58CF-A1ED-479E-87B5-60E0D48358D2}" srcId="{C66DDD6A-D0A0-4DC2-8C58-7F897EE2C12C}" destId="{ADE30125-0395-49AE-80CB-1F43A239253B}" srcOrd="1" destOrd="0" parTransId="{F6A50635-021E-4BD9-9BA7-D610491376EA}" sibTransId="{5613463F-F599-4975-A8E1-0D31B5FCAA0D}"/>
    <dgm:cxn modelId="{E027D2D2-ADBB-4F17-9B50-D9730D9B570A}" srcId="{A95C3486-BDBA-4B53-BFD0-5E539B33C010}" destId="{ACA1EF63-49BC-4A49-98D6-96FEBECD2DDD}" srcOrd="2" destOrd="0" parTransId="{FAFEBD9A-8872-41F5-B0C6-25433128E649}" sibTransId="{B223BC44-929E-4D00-951C-9B9059D70923}"/>
    <dgm:cxn modelId="{97EE60D6-1A11-4249-9A13-A663E967820E}" type="presOf" srcId="{C4C43585-615E-46E1-8632-A3A5B2D5A8C3}" destId="{E4146B34-F1C5-4DEC-955E-8C02896444BF}"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373E20EF-BE4B-410E-9328-E8DD3B92C839}" type="presOf" srcId="{0F0109EF-42F4-43C0-AA2F-36C594345549}" destId="{5C398E45-FCC6-4CB4-AE95-BDF768EBFF08}" srcOrd="0" destOrd="0" presId="urn:microsoft.com/office/officeart/2005/8/layout/hierarchy6"/>
    <dgm:cxn modelId="{A4E053EF-3278-451A-89EB-5136F13C5935}" srcId="{2E746B25-EBCF-4E6C-94C6-224C49D846EF}" destId="{5F1FDC58-08C1-4C1D-8B94-3325374B31BA}" srcOrd="0" destOrd="0" parTransId="{C1433A6E-D25E-465E-8F36-5E3E17D26544}" sibTransId="{7B6E3ABF-FA98-4618-B81E-5D83D5A2B514}"/>
    <dgm:cxn modelId="{A06BC6F2-4336-4E68-A3C2-89279AA31847}" type="presOf" srcId="{3786F8AF-EAA2-42AD-86A7-5F84F1F9FA58}" destId="{4FAE3C08-F933-46B6-8072-F346F543374A}" srcOrd="0" destOrd="0" presId="urn:microsoft.com/office/officeart/2005/8/layout/hierarchy6"/>
    <dgm:cxn modelId="{6C04E1F4-3627-47CB-BC92-4C639E556601}" type="presOf" srcId="{58BB4B87-4E5F-45D2-9BB3-482AC72AD207}" destId="{15B374FE-153D-4D1F-8A8D-57A765F91647}" srcOrd="0" destOrd="0" presId="urn:microsoft.com/office/officeart/2005/8/layout/hierarchy6"/>
    <dgm:cxn modelId="{F5649F3E-76C3-46AB-A97E-EF3B8B4D4087}" type="presParOf" srcId="{4FAE3C08-F933-46B6-8072-F346F543374A}" destId="{22E90A5E-A9ED-4C71-8558-06FC336DEDFC}" srcOrd="0" destOrd="0" presId="urn:microsoft.com/office/officeart/2005/8/layout/hierarchy6"/>
    <dgm:cxn modelId="{A50C227E-8B28-479C-ABD9-4072D5CB02CD}" type="presParOf" srcId="{22E90A5E-A9ED-4C71-8558-06FC336DEDFC}" destId="{EF357065-2A77-4CFE-A9B1-0C0A1B9BDD65}" srcOrd="0" destOrd="0" presId="urn:microsoft.com/office/officeart/2005/8/layout/hierarchy6"/>
    <dgm:cxn modelId="{E2E7C0CE-855A-40C3-9003-39026E237D61}" type="presParOf" srcId="{EF357065-2A77-4CFE-A9B1-0C0A1B9BDD65}" destId="{CB97696A-A40C-4B33-A8E1-A7A448EA82A8}" srcOrd="0" destOrd="0" presId="urn:microsoft.com/office/officeart/2005/8/layout/hierarchy6"/>
    <dgm:cxn modelId="{672F773C-6F74-4C63-A1DD-5375375CDA54}" type="presParOf" srcId="{CB97696A-A40C-4B33-A8E1-A7A448EA82A8}" destId="{A8E6DE5F-6051-4D68-9D9B-3F2A0F70B009}" srcOrd="0" destOrd="0" presId="urn:microsoft.com/office/officeart/2005/8/layout/hierarchy6"/>
    <dgm:cxn modelId="{212BDF0F-80A0-4F1F-9219-7CC0330C19F7}" type="presParOf" srcId="{CB97696A-A40C-4B33-A8E1-A7A448EA82A8}" destId="{F9405E19-4D7F-4FAA-BE59-5F24B37F4F8F}" srcOrd="1" destOrd="0" presId="urn:microsoft.com/office/officeart/2005/8/layout/hierarchy6"/>
    <dgm:cxn modelId="{DDD5A192-83EF-4750-8867-1CF593DA2A35}" type="presParOf" srcId="{F9405E19-4D7F-4FAA-BE59-5F24B37F4F8F}" destId="{7B5A9824-5258-4028-9560-5BDEDFB53097}" srcOrd="0" destOrd="0" presId="urn:microsoft.com/office/officeart/2005/8/layout/hierarchy6"/>
    <dgm:cxn modelId="{8B9A84B8-9B45-4262-B550-C90508DC0383}" type="presParOf" srcId="{F9405E19-4D7F-4FAA-BE59-5F24B37F4F8F}" destId="{583686A8-AC37-4171-B4E5-1738AE550DB9}" srcOrd="1" destOrd="0" presId="urn:microsoft.com/office/officeart/2005/8/layout/hierarchy6"/>
    <dgm:cxn modelId="{83B29DAA-CF53-40FC-BCE7-DF2302880351}" type="presParOf" srcId="{583686A8-AC37-4171-B4E5-1738AE550DB9}" destId="{03A3B6A6-B248-4DE9-B08A-994A0DCFD55C}" srcOrd="0" destOrd="0" presId="urn:microsoft.com/office/officeart/2005/8/layout/hierarchy6"/>
    <dgm:cxn modelId="{FC3F94A9-D1B5-47F2-A73E-6D9ECA5585B7}" type="presParOf" srcId="{583686A8-AC37-4171-B4E5-1738AE550DB9}" destId="{956928CD-A9EC-4111-BE59-302082A639D1}" srcOrd="1" destOrd="0" presId="urn:microsoft.com/office/officeart/2005/8/layout/hierarchy6"/>
    <dgm:cxn modelId="{2A848A76-1BDE-43C7-8071-56EF8376A338}" type="presParOf" srcId="{956928CD-A9EC-4111-BE59-302082A639D1}" destId="{BC0DF14C-DA7B-403B-8015-FBBE394D1C4F}" srcOrd="0" destOrd="0" presId="urn:microsoft.com/office/officeart/2005/8/layout/hierarchy6"/>
    <dgm:cxn modelId="{3C1FB460-ECC4-4183-97FA-1B3CB2ADDC6E}" type="presParOf" srcId="{956928CD-A9EC-4111-BE59-302082A639D1}" destId="{B1092E2C-F615-4A83-978B-A5628BE68E42}" srcOrd="1" destOrd="0" presId="urn:microsoft.com/office/officeart/2005/8/layout/hierarchy6"/>
    <dgm:cxn modelId="{26073A46-FD7B-42EC-8CA6-3A59ACEF45B0}" type="presParOf" srcId="{B1092E2C-F615-4A83-978B-A5628BE68E42}" destId="{A2A0030E-B743-4209-B2E0-2952F10A268D}" srcOrd="0" destOrd="0" presId="urn:microsoft.com/office/officeart/2005/8/layout/hierarchy6"/>
    <dgm:cxn modelId="{E4E178F4-1E07-4D71-B287-5D4DA72CDB23}" type="presParOf" srcId="{B1092E2C-F615-4A83-978B-A5628BE68E42}" destId="{AE34AED8-EBA9-4DC1-AFC3-28639B9C25CF}" srcOrd="1" destOrd="0" presId="urn:microsoft.com/office/officeart/2005/8/layout/hierarchy6"/>
    <dgm:cxn modelId="{2A600D48-3800-483F-8F65-9FD88F172580}" type="presParOf" srcId="{AE34AED8-EBA9-4DC1-AFC3-28639B9C25CF}" destId="{A364FA70-34A6-42FC-8A39-C64520036332}" srcOrd="0" destOrd="0" presId="urn:microsoft.com/office/officeart/2005/8/layout/hierarchy6"/>
    <dgm:cxn modelId="{7934E837-93FC-4548-9093-2AD0C7D1973A}" type="presParOf" srcId="{AE34AED8-EBA9-4DC1-AFC3-28639B9C25CF}" destId="{2A6EBF5C-D59D-4324-BB0E-EAF452FDE204}" srcOrd="1" destOrd="0" presId="urn:microsoft.com/office/officeart/2005/8/layout/hierarchy6"/>
    <dgm:cxn modelId="{1F90AABF-0717-4B06-ADCF-B58D487C0BC7}" type="presParOf" srcId="{2A6EBF5C-D59D-4324-BB0E-EAF452FDE204}" destId="{25F9B7FB-6618-492A-B3DE-4F08AFF3FD9E}" srcOrd="0" destOrd="0" presId="urn:microsoft.com/office/officeart/2005/8/layout/hierarchy6"/>
    <dgm:cxn modelId="{C592BE0F-105D-4F0F-92AB-1DB3EF49CD1F}" type="presParOf" srcId="{2A6EBF5C-D59D-4324-BB0E-EAF452FDE204}" destId="{A5FC1B86-CE0F-4C01-AEAC-E5B03A9BD0D1}" srcOrd="1" destOrd="0" presId="urn:microsoft.com/office/officeart/2005/8/layout/hierarchy6"/>
    <dgm:cxn modelId="{B96BFC7C-81D5-43CC-A1B7-DF0E72FF2C9B}" type="presParOf" srcId="{AE34AED8-EBA9-4DC1-AFC3-28639B9C25CF}" destId="{75464043-2839-4B5B-A37C-AD880C99EE0B}" srcOrd="2" destOrd="0" presId="urn:microsoft.com/office/officeart/2005/8/layout/hierarchy6"/>
    <dgm:cxn modelId="{68D3399B-0D78-4B61-A1AF-535A41D8C758}" type="presParOf" srcId="{AE34AED8-EBA9-4DC1-AFC3-28639B9C25CF}" destId="{09C087D3-AC30-4600-BC4C-1EAE46425ED0}" srcOrd="3" destOrd="0" presId="urn:microsoft.com/office/officeart/2005/8/layout/hierarchy6"/>
    <dgm:cxn modelId="{6D6E4607-690C-4880-98F4-972AF1E89D1D}" type="presParOf" srcId="{09C087D3-AC30-4600-BC4C-1EAE46425ED0}" destId="{D833DB19-0B69-427D-BC6C-09072BA1D432}" srcOrd="0" destOrd="0" presId="urn:microsoft.com/office/officeart/2005/8/layout/hierarchy6"/>
    <dgm:cxn modelId="{716BE780-4986-41A0-ACCB-A6EA7A57C3D3}" type="presParOf" srcId="{09C087D3-AC30-4600-BC4C-1EAE46425ED0}" destId="{70615232-23BD-4C69-8614-0F4B328A55CD}" srcOrd="1" destOrd="0" presId="urn:microsoft.com/office/officeart/2005/8/layout/hierarchy6"/>
    <dgm:cxn modelId="{B8D2D104-AD7D-4FAE-ACE0-CB443A083452}" type="presParOf" srcId="{70615232-23BD-4C69-8614-0F4B328A55CD}" destId="{0C54AF0F-C6AF-4B3F-8B20-730E3E500EA3}" srcOrd="0" destOrd="0" presId="urn:microsoft.com/office/officeart/2005/8/layout/hierarchy6"/>
    <dgm:cxn modelId="{ED10601D-68FE-4342-9E4F-12DE5D1E04AA}" type="presParOf" srcId="{70615232-23BD-4C69-8614-0F4B328A55CD}" destId="{946BAADC-C1A5-46F7-A341-D6E3E603CC49}" srcOrd="1" destOrd="0" presId="urn:microsoft.com/office/officeart/2005/8/layout/hierarchy6"/>
    <dgm:cxn modelId="{2D989B4C-B7CA-4FC2-8EE2-6F6B432A22DF}" type="presParOf" srcId="{946BAADC-C1A5-46F7-A341-D6E3E603CC49}" destId="{59A7DD3B-8FBC-4EE8-8E2A-CF495B2EA944}" srcOrd="0" destOrd="0" presId="urn:microsoft.com/office/officeart/2005/8/layout/hierarchy6"/>
    <dgm:cxn modelId="{97733D6D-25FF-4FE0-B0C1-23CAA266B769}" type="presParOf" srcId="{946BAADC-C1A5-46F7-A341-D6E3E603CC49}" destId="{7E0906E3-1E2E-4E59-BF35-85BD1EC6AB56}" srcOrd="1" destOrd="0" presId="urn:microsoft.com/office/officeart/2005/8/layout/hierarchy6"/>
    <dgm:cxn modelId="{0CD03EAE-2F27-452D-9C24-3BFFBBE678AD}" type="presParOf" srcId="{AE34AED8-EBA9-4DC1-AFC3-28639B9C25CF}" destId="{2B1D1363-A3C3-440F-9C44-DC1A7FFE3D82}" srcOrd="4" destOrd="0" presId="urn:microsoft.com/office/officeart/2005/8/layout/hierarchy6"/>
    <dgm:cxn modelId="{4CB5CBE0-7947-4CAE-A13C-209CCEAFB2E4}" type="presParOf" srcId="{AE34AED8-EBA9-4DC1-AFC3-28639B9C25CF}" destId="{093F174F-C417-4DFC-9374-3145D25F2694}" srcOrd="5" destOrd="0" presId="urn:microsoft.com/office/officeart/2005/8/layout/hierarchy6"/>
    <dgm:cxn modelId="{F0C9394D-1F10-46AE-8901-C8632FD0CA0E}" type="presParOf" srcId="{093F174F-C417-4DFC-9374-3145D25F2694}" destId="{93DED282-35E7-4813-AC40-3731E22D46C1}" srcOrd="0" destOrd="0" presId="urn:microsoft.com/office/officeart/2005/8/layout/hierarchy6"/>
    <dgm:cxn modelId="{E995B50A-689E-4BA3-9663-9C53627ED332}" type="presParOf" srcId="{093F174F-C417-4DFC-9374-3145D25F2694}" destId="{49E53FF4-60E9-492D-BF30-D70CE47120E9}" srcOrd="1" destOrd="0" presId="urn:microsoft.com/office/officeart/2005/8/layout/hierarchy6"/>
    <dgm:cxn modelId="{4EB86C58-8CC5-499A-B327-36A13C380E0D}" type="presParOf" srcId="{956928CD-A9EC-4111-BE59-302082A639D1}" destId="{E4146B34-F1C5-4DEC-955E-8C02896444BF}" srcOrd="2" destOrd="0" presId="urn:microsoft.com/office/officeart/2005/8/layout/hierarchy6"/>
    <dgm:cxn modelId="{152DE008-DC1D-4B51-8276-02040C93DDC8}" type="presParOf" srcId="{956928CD-A9EC-4111-BE59-302082A639D1}" destId="{275EFFD4-ABF9-4844-9DAC-14E5D658F59D}" srcOrd="3" destOrd="0" presId="urn:microsoft.com/office/officeart/2005/8/layout/hierarchy6"/>
    <dgm:cxn modelId="{E93C9B91-B985-40D1-8ADA-1FAA1FAEDFC3}" type="presParOf" srcId="{275EFFD4-ABF9-4844-9DAC-14E5D658F59D}" destId="{8E39F913-E596-40B9-B2D6-A21CE3FBB53F}" srcOrd="0" destOrd="0" presId="urn:microsoft.com/office/officeart/2005/8/layout/hierarchy6"/>
    <dgm:cxn modelId="{8112D2A9-82A5-4B6F-B285-63281E2B3548}" type="presParOf" srcId="{275EFFD4-ABF9-4844-9DAC-14E5D658F59D}" destId="{8CDDE358-475C-4732-9916-66C4FF0EE2A4}" srcOrd="1" destOrd="0" presId="urn:microsoft.com/office/officeart/2005/8/layout/hierarchy6"/>
    <dgm:cxn modelId="{92AA68A2-EFE4-416F-B115-704073B90571}" type="presParOf" srcId="{956928CD-A9EC-4111-BE59-302082A639D1}" destId="{285E8AA7-791B-4734-A904-4B23275D63CC}" srcOrd="4" destOrd="0" presId="urn:microsoft.com/office/officeart/2005/8/layout/hierarchy6"/>
    <dgm:cxn modelId="{E6507863-9AD6-483D-B0BE-21487AF93615}" type="presParOf" srcId="{956928CD-A9EC-4111-BE59-302082A639D1}" destId="{4BACCD1F-0347-4FB8-A3A7-6010B1E9EC7C}" srcOrd="5" destOrd="0" presId="urn:microsoft.com/office/officeart/2005/8/layout/hierarchy6"/>
    <dgm:cxn modelId="{BF2B4447-6978-45AB-B61E-196B1E4A4655}" type="presParOf" srcId="{4BACCD1F-0347-4FB8-A3A7-6010B1E9EC7C}" destId="{B89F1960-E960-42AD-8AF8-27BC37F2F0A2}" srcOrd="0" destOrd="0" presId="urn:microsoft.com/office/officeart/2005/8/layout/hierarchy6"/>
    <dgm:cxn modelId="{B3BE83D1-3234-4FA2-8E8E-D87586B82634}" type="presParOf" srcId="{4BACCD1F-0347-4FB8-A3A7-6010B1E9EC7C}" destId="{015DAB8E-A0DC-41B5-969D-6B235D501E63}" srcOrd="1" destOrd="0" presId="urn:microsoft.com/office/officeart/2005/8/layout/hierarchy6"/>
    <dgm:cxn modelId="{50101D33-49C8-4FB9-B2B5-95E57BEE68C1}" type="presParOf" srcId="{015DAB8E-A0DC-41B5-969D-6B235D501E63}" destId="{C498D0B1-6D9A-4A86-8C59-75A2D74EA6F1}" srcOrd="0" destOrd="0" presId="urn:microsoft.com/office/officeart/2005/8/layout/hierarchy6"/>
    <dgm:cxn modelId="{9A6068DE-FA5D-463A-8C6D-1F07ECEC3A3C}" type="presParOf" srcId="{015DAB8E-A0DC-41B5-969D-6B235D501E63}" destId="{FCD6534C-4E50-4A9F-9CCD-95640FED26D1}" srcOrd="1" destOrd="0" presId="urn:microsoft.com/office/officeart/2005/8/layout/hierarchy6"/>
    <dgm:cxn modelId="{FA5F0961-562E-47EE-9829-FE23BD1AD0CA}" type="presParOf" srcId="{FCD6534C-4E50-4A9F-9CCD-95640FED26D1}" destId="{6A819E89-F60B-41BB-B26F-1D84F300E73F}" srcOrd="0" destOrd="0" presId="urn:microsoft.com/office/officeart/2005/8/layout/hierarchy6"/>
    <dgm:cxn modelId="{26B8519A-55A3-4DEE-9D98-E7F6177EB220}" type="presParOf" srcId="{FCD6534C-4E50-4A9F-9CCD-95640FED26D1}" destId="{325DBDB3-2147-4CB0-ACBF-6DB53F37BA08}" srcOrd="1" destOrd="0" presId="urn:microsoft.com/office/officeart/2005/8/layout/hierarchy6"/>
    <dgm:cxn modelId="{35A10ED7-29A3-4E99-9455-AEDA3348C293}" type="presParOf" srcId="{015DAB8E-A0DC-41B5-969D-6B235D501E63}" destId="{15B374FE-153D-4D1F-8A8D-57A765F91647}" srcOrd="2" destOrd="0" presId="urn:microsoft.com/office/officeart/2005/8/layout/hierarchy6"/>
    <dgm:cxn modelId="{C5E8B9C6-ABAA-4895-BD8F-580E2FA44A3C}" type="presParOf" srcId="{015DAB8E-A0DC-41B5-969D-6B235D501E63}" destId="{AF95D5A7-2EF0-495F-AB30-4244415C0816}" srcOrd="3" destOrd="0" presId="urn:microsoft.com/office/officeart/2005/8/layout/hierarchy6"/>
    <dgm:cxn modelId="{1E745225-68A5-43CC-B002-4311C2527238}" type="presParOf" srcId="{AF95D5A7-2EF0-495F-AB30-4244415C0816}" destId="{A6DAE502-96C2-4AE6-93E0-BF2830B6CE6B}" srcOrd="0" destOrd="0" presId="urn:microsoft.com/office/officeart/2005/8/layout/hierarchy6"/>
    <dgm:cxn modelId="{B2B59F13-E2FF-4843-8580-CFA30F20904A}" type="presParOf" srcId="{AF95D5A7-2EF0-495F-AB30-4244415C0816}" destId="{B1514FDF-BA0F-442D-999E-1BB435325F87}" srcOrd="1" destOrd="0" presId="urn:microsoft.com/office/officeart/2005/8/layout/hierarchy6"/>
    <dgm:cxn modelId="{6CD29646-1A13-4008-944D-4B01C3D448E6}" type="presParOf" srcId="{B1514FDF-BA0F-442D-999E-1BB435325F87}" destId="{1A57F245-BAC6-47E6-ADFF-E5394C09B018}" srcOrd="0" destOrd="0" presId="urn:microsoft.com/office/officeart/2005/8/layout/hierarchy6"/>
    <dgm:cxn modelId="{441A5F15-711F-409F-A5FE-7079FF481F4B}" type="presParOf" srcId="{B1514FDF-BA0F-442D-999E-1BB435325F87}" destId="{2188C6F7-4BE8-4BC4-B448-4F0868BE6554}" srcOrd="1" destOrd="0" presId="urn:microsoft.com/office/officeart/2005/8/layout/hierarchy6"/>
    <dgm:cxn modelId="{862DB5EB-2F8F-4EFE-8B0D-7C53AD1010A5}" type="presParOf" srcId="{2188C6F7-4BE8-4BC4-B448-4F0868BE6554}" destId="{41DD3D9B-4897-41A1-AD79-7945F451DF24}" srcOrd="0" destOrd="0" presId="urn:microsoft.com/office/officeart/2005/8/layout/hierarchy6"/>
    <dgm:cxn modelId="{E57A5582-0CB3-41B9-ACDC-EB97C848C5F5}" type="presParOf" srcId="{2188C6F7-4BE8-4BC4-B448-4F0868BE6554}" destId="{8B8251F4-A0D5-4C20-93E4-90222D3B2C7A}" srcOrd="1" destOrd="0" presId="urn:microsoft.com/office/officeart/2005/8/layout/hierarchy6"/>
    <dgm:cxn modelId="{D9C2A19F-1E3D-4EA3-940A-EB9F8DCD809D}" type="presParOf" srcId="{B1514FDF-BA0F-442D-999E-1BB435325F87}" destId="{9FB1AC4A-2664-4AED-A474-B45F42F47FEE}" srcOrd="2" destOrd="0" presId="urn:microsoft.com/office/officeart/2005/8/layout/hierarchy6"/>
    <dgm:cxn modelId="{FC0DA2EC-BAC2-4874-92E7-817949D33D25}" type="presParOf" srcId="{B1514FDF-BA0F-442D-999E-1BB435325F87}" destId="{5CB4874D-693F-4683-853C-E3420988F04D}" srcOrd="3" destOrd="0" presId="urn:microsoft.com/office/officeart/2005/8/layout/hierarchy6"/>
    <dgm:cxn modelId="{1CDF148C-3DAB-44B5-A234-193BB524264F}" type="presParOf" srcId="{5CB4874D-693F-4683-853C-E3420988F04D}" destId="{9AAF0D66-4230-4DA6-A0A9-9C7011D661A2}" srcOrd="0" destOrd="0" presId="urn:microsoft.com/office/officeart/2005/8/layout/hierarchy6"/>
    <dgm:cxn modelId="{A973BA7C-1251-4647-83D5-03742272E4F7}" type="presParOf" srcId="{5CB4874D-693F-4683-853C-E3420988F04D}" destId="{3D67BE1E-5675-4A51-AB3F-31AB5271DE10}" srcOrd="1" destOrd="0" presId="urn:microsoft.com/office/officeart/2005/8/layout/hierarchy6"/>
    <dgm:cxn modelId="{0F749A8D-E77D-4767-840D-644456FD57AA}" type="presParOf" srcId="{B1514FDF-BA0F-442D-999E-1BB435325F87}" destId="{529DAE1D-3424-44CB-A353-8AD70A492593}" srcOrd="4" destOrd="0" presId="urn:microsoft.com/office/officeart/2005/8/layout/hierarchy6"/>
    <dgm:cxn modelId="{BB7C0D6B-2DA1-41A7-AA38-6524D71AD991}" type="presParOf" srcId="{B1514FDF-BA0F-442D-999E-1BB435325F87}" destId="{3424D2CF-FC8B-4FEE-94E4-A28D3E08FDA3}" srcOrd="5" destOrd="0" presId="urn:microsoft.com/office/officeart/2005/8/layout/hierarchy6"/>
    <dgm:cxn modelId="{EB2AC46D-8417-4AC6-9DA4-9E8A721C4026}" type="presParOf" srcId="{3424D2CF-FC8B-4FEE-94E4-A28D3E08FDA3}" destId="{1F9C1453-D829-4D16-BC42-E18A365065E1}" srcOrd="0" destOrd="0" presId="urn:microsoft.com/office/officeart/2005/8/layout/hierarchy6"/>
    <dgm:cxn modelId="{51EA865F-5396-43F8-977E-455F7B58F665}" type="presParOf" srcId="{3424D2CF-FC8B-4FEE-94E4-A28D3E08FDA3}" destId="{8E06AE03-32BD-4621-A830-920A88730DD3}" srcOrd="1" destOrd="0" presId="urn:microsoft.com/office/officeart/2005/8/layout/hierarchy6"/>
    <dgm:cxn modelId="{B1125A9F-970F-42BE-A172-62F29E0A626A}" type="presParOf" srcId="{015DAB8E-A0DC-41B5-969D-6B235D501E63}" destId="{9A7D5106-BD67-467D-8239-EB20F6823D83}" srcOrd="4" destOrd="0" presId="urn:microsoft.com/office/officeart/2005/8/layout/hierarchy6"/>
    <dgm:cxn modelId="{4B2186A8-7BD1-409E-BF50-4F0E772F7CFB}" type="presParOf" srcId="{015DAB8E-A0DC-41B5-969D-6B235D501E63}" destId="{95A94915-4CEC-4F8D-97FF-8FEE19044B87}" srcOrd="5" destOrd="0" presId="urn:microsoft.com/office/officeart/2005/8/layout/hierarchy6"/>
    <dgm:cxn modelId="{1548678E-22D1-45C1-9713-56C73459119B}" type="presParOf" srcId="{95A94915-4CEC-4F8D-97FF-8FEE19044B87}" destId="{3E3722D0-20A0-42CB-908A-3390C58BF032}" srcOrd="0" destOrd="0" presId="urn:microsoft.com/office/officeart/2005/8/layout/hierarchy6"/>
    <dgm:cxn modelId="{28D14406-8A51-4694-A29A-60EED1DDB3A1}" type="presParOf" srcId="{95A94915-4CEC-4F8D-97FF-8FEE19044B87}" destId="{7DBB56D0-B127-4EB8-BECB-830FA02C6F14}" srcOrd="1" destOrd="0" presId="urn:microsoft.com/office/officeart/2005/8/layout/hierarchy6"/>
    <dgm:cxn modelId="{291D0B18-2AC9-4ECE-8293-2C12E032409D}" type="presParOf" srcId="{015DAB8E-A0DC-41B5-969D-6B235D501E63}" destId="{E6EC01B7-D500-424A-96E8-9C25E8E96BEA}" srcOrd="6" destOrd="0" presId="urn:microsoft.com/office/officeart/2005/8/layout/hierarchy6"/>
    <dgm:cxn modelId="{69E28101-A416-499E-86B3-FF0A20F8BA31}" type="presParOf" srcId="{015DAB8E-A0DC-41B5-969D-6B235D501E63}" destId="{D644D86F-3CC9-4846-89F3-26A5F709A7EC}" srcOrd="7" destOrd="0" presId="urn:microsoft.com/office/officeart/2005/8/layout/hierarchy6"/>
    <dgm:cxn modelId="{5F4E4CB1-3EC1-4F74-B595-48151C63383B}" type="presParOf" srcId="{D644D86F-3CC9-4846-89F3-26A5F709A7EC}" destId="{9CCB10A7-ACC2-4C88-9F75-11376140AB3E}" srcOrd="0" destOrd="0" presId="urn:microsoft.com/office/officeart/2005/8/layout/hierarchy6"/>
    <dgm:cxn modelId="{1746E24C-61AB-4A01-8086-C170B2C13738}" type="presParOf" srcId="{D644D86F-3CC9-4846-89F3-26A5F709A7EC}" destId="{3619EB25-6B25-4D7B-932C-71E9163D64AD}" srcOrd="1" destOrd="0" presId="urn:microsoft.com/office/officeart/2005/8/layout/hierarchy6"/>
    <dgm:cxn modelId="{AF5496C1-AB38-4616-A352-663007097992}" type="presParOf" srcId="{3619EB25-6B25-4D7B-932C-71E9163D64AD}" destId="{A0B58209-C95E-4654-844F-696F021B2E00}" srcOrd="0" destOrd="0" presId="urn:microsoft.com/office/officeart/2005/8/layout/hierarchy6"/>
    <dgm:cxn modelId="{AFCA4C24-00B3-4355-895F-5929012773C6}" type="presParOf" srcId="{3619EB25-6B25-4D7B-932C-71E9163D64AD}" destId="{F4C01098-8338-420D-A2F4-40B71B3117FC}" srcOrd="1" destOrd="0" presId="urn:microsoft.com/office/officeart/2005/8/layout/hierarchy6"/>
    <dgm:cxn modelId="{3FA2ABE7-D4C8-44C9-8222-A299D37F0495}" type="presParOf" srcId="{F4C01098-8338-420D-A2F4-40B71B3117FC}" destId="{5C398E45-FCC6-4CB4-AE95-BDF768EBFF08}" srcOrd="0" destOrd="0" presId="urn:microsoft.com/office/officeart/2005/8/layout/hierarchy6"/>
    <dgm:cxn modelId="{BC45DE7D-B903-4307-9B42-84DB0A8ECCA6}" type="presParOf" srcId="{F4C01098-8338-420D-A2F4-40B71B3117FC}" destId="{7E7F3634-B608-4F3C-B9A2-29D3CE8BFAC4}" srcOrd="1" destOrd="0" presId="urn:microsoft.com/office/officeart/2005/8/layout/hierarchy6"/>
    <dgm:cxn modelId="{8D91D842-3EF6-4A3A-B07A-F94AA9B949DB}" type="presParOf" srcId="{015DAB8E-A0DC-41B5-969D-6B235D501E63}" destId="{E6F4ED39-1C46-4C78-A3CF-9DF1581528D7}" srcOrd="8" destOrd="0" presId="urn:microsoft.com/office/officeart/2005/8/layout/hierarchy6"/>
    <dgm:cxn modelId="{A858FE91-F625-4641-AADA-F92794F1654F}" type="presParOf" srcId="{015DAB8E-A0DC-41B5-969D-6B235D501E63}" destId="{31994CDC-111B-49CF-A6C4-5D4ACA5D5E35}" srcOrd="9" destOrd="0" presId="urn:microsoft.com/office/officeart/2005/8/layout/hierarchy6"/>
    <dgm:cxn modelId="{5978F3E4-FF89-4504-98A1-57AF31F25277}" type="presParOf" srcId="{31994CDC-111B-49CF-A6C4-5D4ACA5D5E35}" destId="{26C5A848-B0F3-4384-A4DA-3F91F932F657}" srcOrd="0" destOrd="0" presId="urn:microsoft.com/office/officeart/2005/8/layout/hierarchy6"/>
    <dgm:cxn modelId="{1AEAD3C2-DA7E-40AB-B9AE-B3C96421F4AC}" type="presParOf" srcId="{31994CDC-111B-49CF-A6C4-5D4ACA5D5E35}" destId="{ABC1FE47-1FA9-4202-8705-C3C60F711238}" srcOrd="1" destOrd="0" presId="urn:microsoft.com/office/officeart/2005/8/layout/hierarchy6"/>
    <dgm:cxn modelId="{394857BD-E3F2-41E7-A5ED-E404AE6C923D}"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A591B407-3AE2-4815-BBAE-11E1220CED05}" type="presOf" srcId="{1E225DF8-61F1-4F54-BF3B-B4A19DFED7BC}" destId="{93DED282-35E7-4813-AC40-3731E22D46C1}" srcOrd="0" destOrd="0" presId="urn:microsoft.com/office/officeart/2005/8/layout/hierarchy6"/>
    <dgm:cxn modelId="{3C638C0B-D898-4E5D-A4B3-3E5430BE98A6}" type="presOf" srcId="{2992BDDC-FC18-40C9-99EE-F369B3A923F2}" destId="{BC0DF14C-DA7B-403B-8015-FBBE394D1C4F}" srcOrd="0" destOrd="0" presId="urn:microsoft.com/office/officeart/2005/8/layout/hierarchy6"/>
    <dgm:cxn modelId="{3F09920C-343D-4312-9F86-978ECA3114BF}" type="presOf" srcId="{C1C088E7-3308-4DEB-9FBF-BF460BB8497C}" destId="{9A7D5106-BD67-467D-8239-EB20F6823D83}" srcOrd="0" destOrd="0" presId="urn:microsoft.com/office/officeart/2005/8/layout/hierarchy6"/>
    <dgm:cxn modelId="{B9A10911-9F17-4B77-820F-07D2F4C027D5}" type="presOf" srcId="{3786F8AF-EAA2-42AD-86A7-5F84F1F9FA58}" destId="{4FAE3C08-F933-46B6-8072-F346F543374A}" srcOrd="0" destOrd="0" presId="urn:microsoft.com/office/officeart/2005/8/layout/hierarchy6"/>
    <dgm:cxn modelId="{E33A5725-D470-4A84-80BB-FAAC08C57068}" type="presOf" srcId="{50985401-CB64-485E-8457-FE8F05F46ECD}" destId="{D833DB19-0B69-427D-BC6C-09072BA1D432}"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FB259C2B-391C-4A5A-A07B-C1EE28735845}" type="presOf" srcId="{58BB4B87-4E5F-45D2-9BB3-482AC72AD207}" destId="{15B374FE-153D-4D1F-8A8D-57A765F91647}" srcOrd="0" destOrd="0" presId="urn:microsoft.com/office/officeart/2005/8/layout/hierarchy6"/>
    <dgm:cxn modelId="{300AB433-FAFB-4730-B9DF-81C7D7573B0A}" type="presOf" srcId="{F5279EC4-8D00-4E9B-9EB5-67D94ED87B6B}" destId="{C498D0B1-6D9A-4A86-8C59-75A2D74EA6F1}" srcOrd="0" destOrd="0" presId="urn:microsoft.com/office/officeart/2005/8/layout/hierarchy6"/>
    <dgm:cxn modelId="{5A77F139-EE6D-4378-8556-5D372E9239E4}" type="presOf" srcId="{226EBDC0-D526-400B-A6C4-599924C5A0C2}" destId="{75464043-2839-4B5B-A37C-AD880C99EE0B}"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927B7761-FEE9-420E-B117-C6D9FF2C407D}" type="presOf" srcId="{02471732-E6AB-46D3-A85F-F2E8F6F70DA4}" destId="{0C54AF0F-C6AF-4B3F-8B20-730E3E500EA3}" srcOrd="0" destOrd="0" presId="urn:microsoft.com/office/officeart/2005/8/layout/hierarchy6"/>
    <dgm:cxn modelId="{FAE35742-B160-4AA5-BFC6-DB1F5F63D9DF}" type="presOf" srcId="{C1433A6E-D25E-465E-8F36-5E3E17D26544}" destId="{A364FA70-34A6-42FC-8A39-C64520036332}" srcOrd="0" destOrd="0" presId="urn:microsoft.com/office/officeart/2005/8/layout/hierarchy6"/>
    <dgm:cxn modelId="{B2748D43-E304-408F-BC03-194AFECDB3AF}" srcId="{ACA1EF63-49BC-4A49-98D6-96FEBECD2DDD}" destId="{53473CCE-8CF4-4E36-B566-DBF9B4BA8455}" srcOrd="2" destOrd="0" parTransId="{C1C088E7-3308-4DEB-9FBF-BF460BB8497C}" sibTransId="{2B2D468B-B7D5-4564-AF03-D0812D28CE3D}"/>
    <dgm:cxn modelId="{B2772347-3F4F-4EF0-9106-AC9DF6638A3B}" type="presOf" srcId="{30DDA8EE-6867-41AB-B28F-4EA5160E11A7}" destId="{2B1D1363-A3C3-440F-9C44-DC1A7FFE3D82}" srcOrd="0" destOrd="0" presId="urn:microsoft.com/office/officeart/2005/8/layout/hierarchy6"/>
    <dgm:cxn modelId="{78F7DC67-3663-49DE-AB6A-0235F4E1DD96}" srcId="{ACA1EF63-49BC-4A49-98D6-96FEBECD2DDD}" destId="{C66DDD6A-D0A0-4DC2-8C58-7F897EE2C12C}" srcOrd="1" destOrd="0" parTransId="{58BB4B87-4E5F-45D2-9BB3-482AC72AD207}" sibTransId="{A7AC4EDA-B151-4323-90C2-3A91AD164995}"/>
    <dgm:cxn modelId="{7FA93E4B-7BDD-4D69-AE79-ECDA7117391E}" type="presOf" srcId="{524FEA04-7968-4480-A482-07CA71398486}" destId="{59A7DD3B-8FBC-4EE8-8E2A-CF495B2EA944}" srcOrd="0" destOrd="0" presId="urn:microsoft.com/office/officeart/2005/8/layout/hierarchy6"/>
    <dgm:cxn modelId="{F168714D-1764-4A1D-ABDC-686DF8073CFA}" type="presOf" srcId="{F6A50635-021E-4BD9-9BA7-D610491376EA}" destId="{9FB1AC4A-2664-4AED-A474-B45F42F47FEE}" srcOrd="0" destOrd="0" presId="urn:microsoft.com/office/officeart/2005/8/layout/hierarchy6"/>
    <dgm:cxn modelId="{7AB3C04D-7CDC-4F00-B2F4-9473A16DCAD9}" type="presOf" srcId="{657BF2EF-17B0-4534-88FC-DF57C89164F7}" destId="{8E39F913-E596-40B9-B2D6-A21CE3FBB53F}" srcOrd="0" destOrd="0" presId="urn:microsoft.com/office/officeart/2005/8/layout/hierarchy6"/>
    <dgm:cxn modelId="{F43AC14D-3DAD-4400-95CE-9285328F8DB9}" type="presOf" srcId="{78349353-B3CB-467E-BE0C-2FBB7AF333A0}" destId="{E6F4ED39-1C46-4C78-A3CF-9DF1581528D7}" srcOrd="0" destOrd="0" presId="urn:microsoft.com/office/officeart/2005/8/layout/hierarchy6"/>
    <dgm:cxn modelId="{879CBA4E-5865-4A21-8FCA-FA3466931C52}" srcId="{A95C3486-BDBA-4B53-BFD0-5E539B33C010}" destId="{2E746B25-EBCF-4E6C-94C6-224C49D846EF}" srcOrd="0" destOrd="0" parTransId="{2992BDDC-FC18-40C9-99EE-F369B3A923F2}" sibTransId="{AB523CB5-FAA0-4352-9B07-774F01791BA0}"/>
    <dgm:cxn modelId="{48C4414F-0F70-45BC-B127-578EDD1B2061}" type="presOf" srcId="{C4C43585-615E-46E1-8632-A3A5B2D5A8C3}" destId="{E4146B34-F1C5-4DEC-955E-8C02896444BF}" srcOrd="0" destOrd="0" presId="urn:microsoft.com/office/officeart/2005/8/layout/hierarchy6"/>
    <dgm:cxn modelId="{418EE94F-0A8E-47E6-B7EA-FADF67023FB9}" srcId="{2E746B25-EBCF-4E6C-94C6-224C49D846EF}" destId="{1E225DF8-61F1-4F54-BF3B-B4A19DFED7BC}" srcOrd="2" destOrd="0" parTransId="{30DDA8EE-6867-41AB-B28F-4EA5160E11A7}" sibTransId="{BF7BA497-2AF0-41FB-B3AF-011FD6768B72}"/>
    <dgm:cxn modelId="{693FB355-0C6C-436B-9A18-DD4FE247DCCB}" type="presOf" srcId="{FAFEBD9A-8872-41F5-B0C6-25433128E649}" destId="{285E8AA7-791B-4734-A904-4B23275D63CC}"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B41EC25A-A4CF-48E8-A0DB-803DA220AD07}" type="presOf" srcId="{1FE3719D-E7A6-419D-A80A-123B32E6E2A1}" destId="{A0B58209-C95E-4654-844F-696F021B2E00}" srcOrd="0" destOrd="0" presId="urn:microsoft.com/office/officeart/2005/8/layout/hierarchy6"/>
    <dgm:cxn modelId="{2DD8D65A-89DB-4BCF-85D0-98C512320F86}" type="presOf" srcId="{5F1FDC58-08C1-4C1D-8B94-3325374B31BA}" destId="{25F9B7FB-6618-492A-B3DE-4F08AFF3FD9E}" srcOrd="0" destOrd="0" presId="urn:microsoft.com/office/officeart/2005/8/layout/hierarchy6"/>
    <dgm:cxn modelId="{0F3F2A7D-0BFE-4954-9C03-69FC0A60B705}" type="presOf" srcId="{ADE30125-0395-49AE-80CB-1F43A239253B}" destId="{9AAF0D66-4230-4DA6-A0A9-9C7011D661A2}"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00BE9293-5357-4F66-B1B2-155374A46E4C}" srcId="{3786F8AF-EAA2-42AD-86A7-5F84F1F9FA58}" destId="{BF84DD4E-CAD1-4632-863A-B113F184663A}" srcOrd="0" destOrd="0" parTransId="{AAF67485-2EF3-47E9-A7F9-71DF52E55CF2}" sibTransId="{06CF17C5-F087-4935-8C43-EE9B36564548}"/>
    <dgm:cxn modelId="{82EEF093-9342-4AD0-8E5F-96EAFD133D8F}" type="presOf" srcId="{1C5FDF4F-4F9E-47D0-96E2-F8FA64C01963}" destId="{529DAE1D-3424-44CB-A353-8AD70A492593}" srcOrd="0" destOrd="0" presId="urn:microsoft.com/office/officeart/2005/8/layout/hierarchy6"/>
    <dgm:cxn modelId="{D395B097-F519-4C05-A8CF-56B2315A49BC}" type="presOf" srcId="{4A439972-D3ED-42EB-B421-A52152133C8F}" destId="{1F9C1453-D829-4D16-BC42-E18A365065E1}" srcOrd="0" destOrd="0" presId="urn:microsoft.com/office/officeart/2005/8/layout/hierarchy6"/>
    <dgm:cxn modelId="{4EB5319D-E04C-45AA-8D8F-F4B03AE771DD}" type="presOf" srcId="{53473CCE-8CF4-4E36-B566-DBF9B4BA8455}" destId="{3E3722D0-20A0-42CB-908A-3390C58BF032}" srcOrd="0" destOrd="0" presId="urn:microsoft.com/office/officeart/2005/8/layout/hierarchy6"/>
    <dgm:cxn modelId="{968923A1-4910-47D1-B526-B529669F66A9}" type="presOf" srcId="{F46E3EBB-2F78-437C-BD4F-B9306A3B463F}" destId="{26C5A848-B0F3-4384-A4DA-3F91F932F657}" srcOrd="0" destOrd="0" presId="urn:microsoft.com/office/officeart/2005/8/layout/hierarchy6"/>
    <dgm:cxn modelId="{8D948AA5-A0BE-49D1-B767-5D6C452CD83F}" type="presOf" srcId="{C66DDD6A-D0A0-4DC2-8C58-7F897EE2C12C}" destId="{A6DAE502-96C2-4AE6-93E0-BF2830B6CE6B}"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85A70EB6-2DF2-4677-A834-82FEE4F57CD4}" srcId="{FFE8134E-520F-40BB-B7D2-70F3AE563B91}" destId="{0F0109EF-42F4-43C0-AA2F-36C594345549}" srcOrd="0" destOrd="0" parTransId="{1FE3719D-E7A6-419D-A80A-123B32E6E2A1}" sibTransId="{F302A24F-B97D-4B09-8CA6-3AD5CD5AC491}"/>
    <dgm:cxn modelId="{A27E8BB8-F50F-4A3A-90F2-F836929A4F00}" type="presOf" srcId="{131B0DD2-0B41-4488-8D28-4EABDE37BF55}" destId="{6A819E89-F60B-41BB-B26F-1D84F300E73F}" srcOrd="0" destOrd="0" presId="urn:microsoft.com/office/officeart/2005/8/layout/hierarchy6"/>
    <dgm:cxn modelId="{C208B0BB-B8A3-4645-8ABF-B1BAC5AF917A}" type="presOf" srcId="{FFE8134E-520F-40BB-B7D2-70F3AE563B91}" destId="{9CCB10A7-ACC2-4C88-9F75-11376140AB3E}" srcOrd="0" destOrd="0" presId="urn:microsoft.com/office/officeart/2005/8/layout/hierarchy6"/>
    <dgm:cxn modelId="{DC9974BE-BE06-431D-8E14-A4091ED010F0}" type="presOf" srcId="{B6F3E733-A920-40D8-8CBF-85683358409C}" destId="{1A57F245-BAC6-47E6-ADFF-E5394C09B018}" srcOrd="0" destOrd="0" presId="urn:microsoft.com/office/officeart/2005/8/layout/hierarchy6"/>
    <dgm:cxn modelId="{8D22BFC2-3E66-4A12-9A0C-4AD867BED621}" type="presOf" srcId="{2457A8C7-9B52-4375-87EF-A15BA2718EA6}" destId="{E6EC01B7-D500-424A-96E8-9C25E8E96BEA}" srcOrd="0" destOrd="0" presId="urn:microsoft.com/office/officeart/2005/8/layout/hierarchy6"/>
    <dgm:cxn modelId="{321290C8-8C75-4D82-A947-ABAE2103838F}" srcId="{ACA1EF63-49BC-4A49-98D6-96FEBECD2DDD}" destId="{FFE8134E-520F-40BB-B7D2-70F3AE563B91}" srcOrd="3" destOrd="0" parTransId="{2457A8C7-9B52-4375-87EF-A15BA2718EA6}" sibTransId="{175B9FD8-52C9-49A7-9B3B-888D398AB75F}"/>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AE528CCB-B152-4730-BF23-E5271409D949}" type="presOf" srcId="{BF84DD4E-CAD1-4632-863A-B113F184663A}" destId="{A8E6DE5F-6051-4D68-9D9B-3F2A0F70B009}" srcOrd="0" destOrd="0" presId="urn:microsoft.com/office/officeart/2005/8/layout/hierarchy6"/>
    <dgm:cxn modelId="{C4EB58CF-A1ED-479E-87B5-60E0D48358D2}" srcId="{C66DDD6A-D0A0-4DC2-8C58-7F897EE2C12C}" destId="{ADE30125-0395-49AE-80CB-1F43A239253B}" srcOrd="1" destOrd="0" parTransId="{F6A50635-021E-4BD9-9BA7-D610491376EA}" sibTransId="{5613463F-F599-4975-A8E1-0D31B5FCAA0D}"/>
    <dgm:cxn modelId="{E027D2D2-ADBB-4F17-9B50-D9730D9B570A}" srcId="{A95C3486-BDBA-4B53-BFD0-5E539B33C010}" destId="{ACA1EF63-49BC-4A49-98D6-96FEBECD2DDD}" srcOrd="2" destOrd="0" parTransId="{FAFEBD9A-8872-41F5-B0C6-25433128E649}" sibTransId="{B223BC44-929E-4D00-951C-9B9059D70923}"/>
    <dgm:cxn modelId="{7F2E1CD4-F5D9-4BF6-9391-CA3576BB520E}" type="presOf" srcId="{0F0109EF-42F4-43C0-AA2F-36C594345549}" destId="{5C398E45-FCC6-4CB4-AE95-BDF768EBFF08}" srcOrd="0" destOrd="0" presId="urn:microsoft.com/office/officeart/2005/8/layout/hierarchy6"/>
    <dgm:cxn modelId="{217FA4DD-1D99-4A27-8A0C-53EC1D8A3078}" type="presOf" srcId="{227475AA-5611-42EB-A1AE-0ED22298CD11}" destId="{7B5A9824-5258-4028-9560-5BDEDFB53097}" srcOrd="0" destOrd="0" presId="urn:microsoft.com/office/officeart/2005/8/layout/hierarchy6"/>
    <dgm:cxn modelId="{5C6099DF-D98A-4643-9CCC-E1F21E387A1B}" type="presOf" srcId="{ACA1EF63-49BC-4A49-98D6-96FEBECD2DDD}" destId="{B89F1960-E960-42AD-8AF8-27BC37F2F0A2}"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A4E053EF-3278-451A-89EB-5136F13C5935}" srcId="{2E746B25-EBCF-4E6C-94C6-224C49D846EF}" destId="{5F1FDC58-08C1-4C1D-8B94-3325374B31BA}" srcOrd="0" destOrd="0" parTransId="{C1433A6E-D25E-465E-8F36-5E3E17D26544}" sibTransId="{7B6E3ABF-FA98-4618-B81E-5D83D5A2B514}"/>
    <dgm:cxn modelId="{941445F1-4462-4306-BA49-AE96929128DF}" type="presOf" srcId="{2E746B25-EBCF-4E6C-94C6-224C49D846EF}" destId="{A2A0030E-B743-4209-B2E0-2952F10A268D}" srcOrd="0" destOrd="0" presId="urn:microsoft.com/office/officeart/2005/8/layout/hierarchy6"/>
    <dgm:cxn modelId="{FA8069F5-B1D1-473C-982A-3B4A3A85BE67}" type="presOf" srcId="{A95C3486-BDBA-4B53-BFD0-5E539B33C010}" destId="{03A3B6A6-B248-4DE9-B08A-994A0DCFD55C}" srcOrd="0" destOrd="0" presId="urn:microsoft.com/office/officeart/2005/8/layout/hierarchy6"/>
    <dgm:cxn modelId="{7404A2FE-9ACE-4E66-B1F9-946989BE5611}" type="presOf" srcId="{0B5E0E2E-B8EE-46E7-99E5-4E5F1935A5CF}" destId="{41DD3D9B-4897-41A1-AD79-7945F451DF24}" srcOrd="0" destOrd="0" presId="urn:microsoft.com/office/officeart/2005/8/layout/hierarchy6"/>
    <dgm:cxn modelId="{AAB42013-A4DC-46AA-B49F-DBE7C8F63802}" type="presParOf" srcId="{4FAE3C08-F933-46B6-8072-F346F543374A}" destId="{22E90A5E-A9ED-4C71-8558-06FC336DEDFC}" srcOrd="0" destOrd="0" presId="urn:microsoft.com/office/officeart/2005/8/layout/hierarchy6"/>
    <dgm:cxn modelId="{885B2074-E1ED-4146-8025-6ED3FBB04D13}" type="presParOf" srcId="{22E90A5E-A9ED-4C71-8558-06FC336DEDFC}" destId="{EF357065-2A77-4CFE-A9B1-0C0A1B9BDD65}" srcOrd="0" destOrd="0" presId="urn:microsoft.com/office/officeart/2005/8/layout/hierarchy6"/>
    <dgm:cxn modelId="{4D6E85F4-4589-4D81-B77B-1D288ED1FE16}" type="presParOf" srcId="{EF357065-2A77-4CFE-A9B1-0C0A1B9BDD65}" destId="{CB97696A-A40C-4B33-A8E1-A7A448EA82A8}" srcOrd="0" destOrd="0" presId="urn:microsoft.com/office/officeart/2005/8/layout/hierarchy6"/>
    <dgm:cxn modelId="{1CEE97D9-80CB-462A-83F2-41F23EE44E29}" type="presParOf" srcId="{CB97696A-A40C-4B33-A8E1-A7A448EA82A8}" destId="{A8E6DE5F-6051-4D68-9D9B-3F2A0F70B009}" srcOrd="0" destOrd="0" presId="urn:microsoft.com/office/officeart/2005/8/layout/hierarchy6"/>
    <dgm:cxn modelId="{00D40417-2ADD-4086-A542-684B755DB0B6}" type="presParOf" srcId="{CB97696A-A40C-4B33-A8E1-A7A448EA82A8}" destId="{F9405E19-4D7F-4FAA-BE59-5F24B37F4F8F}" srcOrd="1" destOrd="0" presId="urn:microsoft.com/office/officeart/2005/8/layout/hierarchy6"/>
    <dgm:cxn modelId="{C5B3E480-FE01-469C-93E3-D87249AC37F1}" type="presParOf" srcId="{F9405E19-4D7F-4FAA-BE59-5F24B37F4F8F}" destId="{7B5A9824-5258-4028-9560-5BDEDFB53097}" srcOrd="0" destOrd="0" presId="urn:microsoft.com/office/officeart/2005/8/layout/hierarchy6"/>
    <dgm:cxn modelId="{28B72E77-5EC7-4C95-916C-4AE325733222}" type="presParOf" srcId="{F9405E19-4D7F-4FAA-BE59-5F24B37F4F8F}" destId="{583686A8-AC37-4171-B4E5-1738AE550DB9}" srcOrd="1" destOrd="0" presId="urn:microsoft.com/office/officeart/2005/8/layout/hierarchy6"/>
    <dgm:cxn modelId="{D47CFC77-D1A3-4037-A464-D12D94914A2F}" type="presParOf" srcId="{583686A8-AC37-4171-B4E5-1738AE550DB9}" destId="{03A3B6A6-B248-4DE9-B08A-994A0DCFD55C}" srcOrd="0" destOrd="0" presId="urn:microsoft.com/office/officeart/2005/8/layout/hierarchy6"/>
    <dgm:cxn modelId="{00ADB46C-1644-485D-A599-D79BE039A524}" type="presParOf" srcId="{583686A8-AC37-4171-B4E5-1738AE550DB9}" destId="{956928CD-A9EC-4111-BE59-302082A639D1}" srcOrd="1" destOrd="0" presId="urn:microsoft.com/office/officeart/2005/8/layout/hierarchy6"/>
    <dgm:cxn modelId="{2DF878E8-6B08-4CB6-A171-F56B08B4BFB7}" type="presParOf" srcId="{956928CD-A9EC-4111-BE59-302082A639D1}" destId="{BC0DF14C-DA7B-403B-8015-FBBE394D1C4F}" srcOrd="0" destOrd="0" presId="urn:microsoft.com/office/officeart/2005/8/layout/hierarchy6"/>
    <dgm:cxn modelId="{CD0386BF-6B63-49E0-9E7E-99395DC52C8A}" type="presParOf" srcId="{956928CD-A9EC-4111-BE59-302082A639D1}" destId="{B1092E2C-F615-4A83-978B-A5628BE68E42}" srcOrd="1" destOrd="0" presId="urn:microsoft.com/office/officeart/2005/8/layout/hierarchy6"/>
    <dgm:cxn modelId="{37BDEF9C-7EFF-4712-A72A-D69DCB4751F4}" type="presParOf" srcId="{B1092E2C-F615-4A83-978B-A5628BE68E42}" destId="{A2A0030E-B743-4209-B2E0-2952F10A268D}" srcOrd="0" destOrd="0" presId="urn:microsoft.com/office/officeart/2005/8/layout/hierarchy6"/>
    <dgm:cxn modelId="{833F07E7-755E-4B29-926E-44485CD1A464}" type="presParOf" srcId="{B1092E2C-F615-4A83-978B-A5628BE68E42}" destId="{AE34AED8-EBA9-4DC1-AFC3-28639B9C25CF}" srcOrd="1" destOrd="0" presId="urn:microsoft.com/office/officeart/2005/8/layout/hierarchy6"/>
    <dgm:cxn modelId="{5CA69FCA-D2D4-4C94-BE38-9FF47654D9C5}" type="presParOf" srcId="{AE34AED8-EBA9-4DC1-AFC3-28639B9C25CF}" destId="{A364FA70-34A6-42FC-8A39-C64520036332}" srcOrd="0" destOrd="0" presId="urn:microsoft.com/office/officeart/2005/8/layout/hierarchy6"/>
    <dgm:cxn modelId="{C636C1A6-ABBF-4879-95D4-4B1A95A7B09D}" type="presParOf" srcId="{AE34AED8-EBA9-4DC1-AFC3-28639B9C25CF}" destId="{2A6EBF5C-D59D-4324-BB0E-EAF452FDE204}" srcOrd="1" destOrd="0" presId="urn:microsoft.com/office/officeart/2005/8/layout/hierarchy6"/>
    <dgm:cxn modelId="{8C96D3C8-69C4-4607-A6C3-465FABCE4059}" type="presParOf" srcId="{2A6EBF5C-D59D-4324-BB0E-EAF452FDE204}" destId="{25F9B7FB-6618-492A-B3DE-4F08AFF3FD9E}" srcOrd="0" destOrd="0" presId="urn:microsoft.com/office/officeart/2005/8/layout/hierarchy6"/>
    <dgm:cxn modelId="{DE4A2B04-5CC0-4CD4-8623-92312D78A59D}" type="presParOf" srcId="{2A6EBF5C-D59D-4324-BB0E-EAF452FDE204}" destId="{A5FC1B86-CE0F-4C01-AEAC-E5B03A9BD0D1}" srcOrd="1" destOrd="0" presId="urn:microsoft.com/office/officeart/2005/8/layout/hierarchy6"/>
    <dgm:cxn modelId="{69BC80B8-2D4E-4656-943D-639DE5DC213F}" type="presParOf" srcId="{AE34AED8-EBA9-4DC1-AFC3-28639B9C25CF}" destId="{75464043-2839-4B5B-A37C-AD880C99EE0B}" srcOrd="2" destOrd="0" presId="urn:microsoft.com/office/officeart/2005/8/layout/hierarchy6"/>
    <dgm:cxn modelId="{AE8381CE-8173-4C9F-ABFE-EE10B0D9F1EA}" type="presParOf" srcId="{AE34AED8-EBA9-4DC1-AFC3-28639B9C25CF}" destId="{09C087D3-AC30-4600-BC4C-1EAE46425ED0}" srcOrd="3" destOrd="0" presId="urn:microsoft.com/office/officeart/2005/8/layout/hierarchy6"/>
    <dgm:cxn modelId="{760ABDDE-C04C-46FD-AE76-309ABF51FDE4}" type="presParOf" srcId="{09C087D3-AC30-4600-BC4C-1EAE46425ED0}" destId="{D833DB19-0B69-427D-BC6C-09072BA1D432}" srcOrd="0" destOrd="0" presId="urn:microsoft.com/office/officeart/2005/8/layout/hierarchy6"/>
    <dgm:cxn modelId="{99D2A82F-2E75-4273-953F-45C616EC1FD5}" type="presParOf" srcId="{09C087D3-AC30-4600-BC4C-1EAE46425ED0}" destId="{70615232-23BD-4C69-8614-0F4B328A55CD}" srcOrd="1" destOrd="0" presId="urn:microsoft.com/office/officeart/2005/8/layout/hierarchy6"/>
    <dgm:cxn modelId="{2ABA9A7F-98A2-420C-9F96-E16DF1F1FC68}" type="presParOf" srcId="{70615232-23BD-4C69-8614-0F4B328A55CD}" destId="{0C54AF0F-C6AF-4B3F-8B20-730E3E500EA3}" srcOrd="0" destOrd="0" presId="urn:microsoft.com/office/officeart/2005/8/layout/hierarchy6"/>
    <dgm:cxn modelId="{3D66FFB0-E5C8-4708-B3F2-0F1652E05C92}" type="presParOf" srcId="{70615232-23BD-4C69-8614-0F4B328A55CD}" destId="{946BAADC-C1A5-46F7-A341-D6E3E603CC49}" srcOrd="1" destOrd="0" presId="urn:microsoft.com/office/officeart/2005/8/layout/hierarchy6"/>
    <dgm:cxn modelId="{D4E74089-4E40-40D1-B82B-F7572369EC62}" type="presParOf" srcId="{946BAADC-C1A5-46F7-A341-D6E3E603CC49}" destId="{59A7DD3B-8FBC-4EE8-8E2A-CF495B2EA944}" srcOrd="0" destOrd="0" presId="urn:microsoft.com/office/officeart/2005/8/layout/hierarchy6"/>
    <dgm:cxn modelId="{53A46F5C-8496-4752-9C13-3CC50A02F366}" type="presParOf" srcId="{946BAADC-C1A5-46F7-A341-D6E3E603CC49}" destId="{7E0906E3-1E2E-4E59-BF35-85BD1EC6AB56}" srcOrd="1" destOrd="0" presId="urn:microsoft.com/office/officeart/2005/8/layout/hierarchy6"/>
    <dgm:cxn modelId="{DA5F8871-5BBD-402E-B3E2-44D7E7163B5E}" type="presParOf" srcId="{AE34AED8-EBA9-4DC1-AFC3-28639B9C25CF}" destId="{2B1D1363-A3C3-440F-9C44-DC1A7FFE3D82}" srcOrd="4" destOrd="0" presId="urn:microsoft.com/office/officeart/2005/8/layout/hierarchy6"/>
    <dgm:cxn modelId="{96E24789-CCD1-492E-9599-4A9045826C3E}" type="presParOf" srcId="{AE34AED8-EBA9-4DC1-AFC3-28639B9C25CF}" destId="{093F174F-C417-4DFC-9374-3145D25F2694}" srcOrd="5" destOrd="0" presId="urn:microsoft.com/office/officeart/2005/8/layout/hierarchy6"/>
    <dgm:cxn modelId="{7FF969E5-B068-49D8-9C06-B8E36EBF80F3}" type="presParOf" srcId="{093F174F-C417-4DFC-9374-3145D25F2694}" destId="{93DED282-35E7-4813-AC40-3731E22D46C1}" srcOrd="0" destOrd="0" presId="urn:microsoft.com/office/officeart/2005/8/layout/hierarchy6"/>
    <dgm:cxn modelId="{9F852076-ECC5-469E-A95A-CF8C3AD087CE}" type="presParOf" srcId="{093F174F-C417-4DFC-9374-3145D25F2694}" destId="{49E53FF4-60E9-492D-BF30-D70CE47120E9}" srcOrd="1" destOrd="0" presId="urn:microsoft.com/office/officeart/2005/8/layout/hierarchy6"/>
    <dgm:cxn modelId="{0A7BB02F-72AA-4471-B7A8-80433D87049E}" type="presParOf" srcId="{956928CD-A9EC-4111-BE59-302082A639D1}" destId="{E4146B34-F1C5-4DEC-955E-8C02896444BF}" srcOrd="2" destOrd="0" presId="urn:microsoft.com/office/officeart/2005/8/layout/hierarchy6"/>
    <dgm:cxn modelId="{C841BB91-5A95-439D-BD3B-AA9C58E01A7F}" type="presParOf" srcId="{956928CD-A9EC-4111-BE59-302082A639D1}" destId="{275EFFD4-ABF9-4844-9DAC-14E5D658F59D}" srcOrd="3" destOrd="0" presId="urn:microsoft.com/office/officeart/2005/8/layout/hierarchy6"/>
    <dgm:cxn modelId="{26789E36-8B7D-4229-9D90-C2C301D21DD4}" type="presParOf" srcId="{275EFFD4-ABF9-4844-9DAC-14E5D658F59D}" destId="{8E39F913-E596-40B9-B2D6-A21CE3FBB53F}" srcOrd="0" destOrd="0" presId="urn:microsoft.com/office/officeart/2005/8/layout/hierarchy6"/>
    <dgm:cxn modelId="{90B1F9C9-D11E-4AC4-995A-7698739E9541}" type="presParOf" srcId="{275EFFD4-ABF9-4844-9DAC-14E5D658F59D}" destId="{8CDDE358-475C-4732-9916-66C4FF0EE2A4}" srcOrd="1" destOrd="0" presId="urn:microsoft.com/office/officeart/2005/8/layout/hierarchy6"/>
    <dgm:cxn modelId="{F24DB881-01EA-41C7-AB84-9A26D3915B6C}" type="presParOf" srcId="{956928CD-A9EC-4111-BE59-302082A639D1}" destId="{285E8AA7-791B-4734-A904-4B23275D63CC}" srcOrd="4" destOrd="0" presId="urn:microsoft.com/office/officeart/2005/8/layout/hierarchy6"/>
    <dgm:cxn modelId="{5FB203D8-A603-4ECB-975B-4E2E387E0BCA}" type="presParOf" srcId="{956928CD-A9EC-4111-BE59-302082A639D1}" destId="{4BACCD1F-0347-4FB8-A3A7-6010B1E9EC7C}" srcOrd="5" destOrd="0" presId="urn:microsoft.com/office/officeart/2005/8/layout/hierarchy6"/>
    <dgm:cxn modelId="{9EBF0DF7-F60C-4B19-A24A-CC9F2ACDE866}" type="presParOf" srcId="{4BACCD1F-0347-4FB8-A3A7-6010B1E9EC7C}" destId="{B89F1960-E960-42AD-8AF8-27BC37F2F0A2}" srcOrd="0" destOrd="0" presId="urn:microsoft.com/office/officeart/2005/8/layout/hierarchy6"/>
    <dgm:cxn modelId="{ADBEF189-3B2F-4ED3-848C-2875859D420F}" type="presParOf" srcId="{4BACCD1F-0347-4FB8-A3A7-6010B1E9EC7C}" destId="{015DAB8E-A0DC-41B5-969D-6B235D501E63}" srcOrd="1" destOrd="0" presId="urn:microsoft.com/office/officeart/2005/8/layout/hierarchy6"/>
    <dgm:cxn modelId="{CFAA3008-AF7B-401D-A310-92E28DF08BD9}" type="presParOf" srcId="{015DAB8E-A0DC-41B5-969D-6B235D501E63}" destId="{C498D0B1-6D9A-4A86-8C59-75A2D74EA6F1}" srcOrd="0" destOrd="0" presId="urn:microsoft.com/office/officeart/2005/8/layout/hierarchy6"/>
    <dgm:cxn modelId="{7EB422BE-E1B7-4EC2-84BE-CC2F9C1C10F4}" type="presParOf" srcId="{015DAB8E-A0DC-41B5-969D-6B235D501E63}" destId="{FCD6534C-4E50-4A9F-9CCD-95640FED26D1}" srcOrd="1" destOrd="0" presId="urn:microsoft.com/office/officeart/2005/8/layout/hierarchy6"/>
    <dgm:cxn modelId="{55489C9E-C9D4-4E81-8E60-F21B531BF39C}" type="presParOf" srcId="{FCD6534C-4E50-4A9F-9CCD-95640FED26D1}" destId="{6A819E89-F60B-41BB-B26F-1D84F300E73F}" srcOrd="0" destOrd="0" presId="urn:microsoft.com/office/officeart/2005/8/layout/hierarchy6"/>
    <dgm:cxn modelId="{5815B97E-37CC-429B-AD5D-5813A81BEE2D}" type="presParOf" srcId="{FCD6534C-4E50-4A9F-9CCD-95640FED26D1}" destId="{325DBDB3-2147-4CB0-ACBF-6DB53F37BA08}" srcOrd="1" destOrd="0" presId="urn:microsoft.com/office/officeart/2005/8/layout/hierarchy6"/>
    <dgm:cxn modelId="{5E09C703-404C-409C-989E-9D3BA48E2635}" type="presParOf" srcId="{015DAB8E-A0DC-41B5-969D-6B235D501E63}" destId="{15B374FE-153D-4D1F-8A8D-57A765F91647}" srcOrd="2" destOrd="0" presId="urn:microsoft.com/office/officeart/2005/8/layout/hierarchy6"/>
    <dgm:cxn modelId="{FCA3B1F4-965A-4E6C-A03B-A14E4AF177AA}" type="presParOf" srcId="{015DAB8E-A0DC-41B5-969D-6B235D501E63}" destId="{AF95D5A7-2EF0-495F-AB30-4244415C0816}" srcOrd="3" destOrd="0" presId="urn:microsoft.com/office/officeart/2005/8/layout/hierarchy6"/>
    <dgm:cxn modelId="{6DD9B570-9AA0-4A88-8CD6-C7D777AB2755}" type="presParOf" srcId="{AF95D5A7-2EF0-495F-AB30-4244415C0816}" destId="{A6DAE502-96C2-4AE6-93E0-BF2830B6CE6B}" srcOrd="0" destOrd="0" presId="urn:microsoft.com/office/officeart/2005/8/layout/hierarchy6"/>
    <dgm:cxn modelId="{6086512F-1B53-43A4-B5C0-32FA046DFCDE}" type="presParOf" srcId="{AF95D5A7-2EF0-495F-AB30-4244415C0816}" destId="{B1514FDF-BA0F-442D-999E-1BB435325F87}" srcOrd="1" destOrd="0" presId="urn:microsoft.com/office/officeart/2005/8/layout/hierarchy6"/>
    <dgm:cxn modelId="{DABF3C6E-ABBB-47D5-B079-EAE59C7E8867}" type="presParOf" srcId="{B1514FDF-BA0F-442D-999E-1BB435325F87}" destId="{1A57F245-BAC6-47E6-ADFF-E5394C09B018}" srcOrd="0" destOrd="0" presId="urn:microsoft.com/office/officeart/2005/8/layout/hierarchy6"/>
    <dgm:cxn modelId="{E4B01101-361F-471F-80D5-45FF9C99B28A}" type="presParOf" srcId="{B1514FDF-BA0F-442D-999E-1BB435325F87}" destId="{2188C6F7-4BE8-4BC4-B448-4F0868BE6554}" srcOrd="1" destOrd="0" presId="urn:microsoft.com/office/officeart/2005/8/layout/hierarchy6"/>
    <dgm:cxn modelId="{7A67FE58-E90D-4CFC-A3F7-4349F974C139}" type="presParOf" srcId="{2188C6F7-4BE8-4BC4-B448-4F0868BE6554}" destId="{41DD3D9B-4897-41A1-AD79-7945F451DF24}" srcOrd="0" destOrd="0" presId="urn:microsoft.com/office/officeart/2005/8/layout/hierarchy6"/>
    <dgm:cxn modelId="{64ABB137-D44A-44C5-A763-174E87BE27CF}" type="presParOf" srcId="{2188C6F7-4BE8-4BC4-B448-4F0868BE6554}" destId="{8B8251F4-A0D5-4C20-93E4-90222D3B2C7A}" srcOrd="1" destOrd="0" presId="urn:microsoft.com/office/officeart/2005/8/layout/hierarchy6"/>
    <dgm:cxn modelId="{9D96FCEB-5411-411C-84E0-E10715227D8B}" type="presParOf" srcId="{B1514FDF-BA0F-442D-999E-1BB435325F87}" destId="{9FB1AC4A-2664-4AED-A474-B45F42F47FEE}" srcOrd="2" destOrd="0" presId="urn:microsoft.com/office/officeart/2005/8/layout/hierarchy6"/>
    <dgm:cxn modelId="{45AFEF12-9DC9-4DA8-91B7-396579B90BEB}" type="presParOf" srcId="{B1514FDF-BA0F-442D-999E-1BB435325F87}" destId="{5CB4874D-693F-4683-853C-E3420988F04D}" srcOrd="3" destOrd="0" presId="urn:microsoft.com/office/officeart/2005/8/layout/hierarchy6"/>
    <dgm:cxn modelId="{459342B5-F15A-4204-9BBE-4A0431E5026C}" type="presParOf" srcId="{5CB4874D-693F-4683-853C-E3420988F04D}" destId="{9AAF0D66-4230-4DA6-A0A9-9C7011D661A2}" srcOrd="0" destOrd="0" presId="urn:microsoft.com/office/officeart/2005/8/layout/hierarchy6"/>
    <dgm:cxn modelId="{D90DA87F-0B25-4E62-873E-A85FE3D6282C}" type="presParOf" srcId="{5CB4874D-693F-4683-853C-E3420988F04D}" destId="{3D67BE1E-5675-4A51-AB3F-31AB5271DE10}" srcOrd="1" destOrd="0" presId="urn:microsoft.com/office/officeart/2005/8/layout/hierarchy6"/>
    <dgm:cxn modelId="{85071D7A-DB54-4C94-81FC-3CF5933C9BCF}" type="presParOf" srcId="{B1514FDF-BA0F-442D-999E-1BB435325F87}" destId="{529DAE1D-3424-44CB-A353-8AD70A492593}" srcOrd="4" destOrd="0" presId="urn:microsoft.com/office/officeart/2005/8/layout/hierarchy6"/>
    <dgm:cxn modelId="{4BBDC1CF-5E78-4102-9161-8ADD2B6D7237}" type="presParOf" srcId="{B1514FDF-BA0F-442D-999E-1BB435325F87}" destId="{3424D2CF-FC8B-4FEE-94E4-A28D3E08FDA3}" srcOrd="5" destOrd="0" presId="urn:microsoft.com/office/officeart/2005/8/layout/hierarchy6"/>
    <dgm:cxn modelId="{3D791D84-9516-4F95-90EF-F14B782F9FFA}" type="presParOf" srcId="{3424D2CF-FC8B-4FEE-94E4-A28D3E08FDA3}" destId="{1F9C1453-D829-4D16-BC42-E18A365065E1}" srcOrd="0" destOrd="0" presId="urn:microsoft.com/office/officeart/2005/8/layout/hierarchy6"/>
    <dgm:cxn modelId="{B404EF9B-1976-4A94-857B-DAF7388B3A3B}" type="presParOf" srcId="{3424D2CF-FC8B-4FEE-94E4-A28D3E08FDA3}" destId="{8E06AE03-32BD-4621-A830-920A88730DD3}" srcOrd="1" destOrd="0" presId="urn:microsoft.com/office/officeart/2005/8/layout/hierarchy6"/>
    <dgm:cxn modelId="{B6D395FB-375F-4A5A-B267-750604FB32A0}" type="presParOf" srcId="{015DAB8E-A0DC-41B5-969D-6B235D501E63}" destId="{9A7D5106-BD67-467D-8239-EB20F6823D83}" srcOrd="4" destOrd="0" presId="urn:microsoft.com/office/officeart/2005/8/layout/hierarchy6"/>
    <dgm:cxn modelId="{554485D5-D5F7-4E8D-A0EE-EF3A9C1C620F}" type="presParOf" srcId="{015DAB8E-A0DC-41B5-969D-6B235D501E63}" destId="{95A94915-4CEC-4F8D-97FF-8FEE19044B87}" srcOrd="5" destOrd="0" presId="urn:microsoft.com/office/officeart/2005/8/layout/hierarchy6"/>
    <dgm:cxn modelId="{324A848A-8477-445A-A8FD-E56A7317E7F4}" type="presParOf" srcId="{95A94915-4CEC-4F8D-97FF-8FEE19044B87}" destId="{3E3722D0-20A0-42CB-908A-3390C58BF032}" srcOrd="0" destOrd="0" presId="urn:microsoft.com/office/officeart/2005/8/layout/hierarchy6"/>
    <dgm:cxn modelId="{7C0DE57A-7EEB-495A-BA87-50943FB49739}" type="presParOf" srcId="{95A94915-4CEC-4F8D-97FF-8FEE19044B87}" destId="{7DBB56D0-B127-4EB8-BECB-830FA02C6F14}" srcOrd="1" destOrd="0" presId="urn:microsoft.com/office/officeart/2005/8/layout/hierarchy6"/>
    <dgm:cxn modelId="{097B7F26-BADC-41CA-9E58-69DEC2255AF4}" type="presParOf" srcId="{015DAB8E-A0DC-41B5-969D-6B235D501E63}" destId="{E6EC01B7-D500-424A-96E8-9C25E8E96BEA}" srcOrd="6" destOrd="0" presId="urn:microsoft.com/office/officeart/2005/8/layout/hierarchy6"/>
    <dgm:cxn modelId="{D4ECDCA7-F3A7-47A5-A5C8-EC939D5F79FE}" type="presParOf" srcId="{015DAB8E-A0DC-41B5-969D-6B235D501E63}" destId="{D644D86F-3CC9-4846-89F3-26A5F709A7EC}" srcOrd="7" destOrd="0" presId="urn:microsoft.com/office/officeart/2005/8/layout/hierarchy6"/>
    <dgm:cxn modelId="{D096500B-9911-4C6B-A7AC-780DB20493EC}" type="presParOf" srcId="{D644D86F-3CC9-4846-89F3-26A5F709A7EC}" destId="{9CCB10A7-ACC2-4C88-9F75-11376140AB3E}" srcOrd="0" destOrd="0" presId="urn:microsoft.com/office/officeart/2005/8/layout/hierarchy6"/>
    <dgm:cxn modelId="{1000F86C-92BA-4CBF-BEC1-204C7D661797}" type="presParOf" srcId="{D644D86F-3CC9-4846-89F3-26A5F709A7EC}" destId="{3619EB25-6B25-4D7B-932C-71E9163D64AD}" srcOrd="1" destOrd="0" presId="urn:microsoft.com/office/officeart/2005/8/layout/hierarchy6"/>
    <dgm:cxn modelId="{7887D6AB-7FAB-4E20-9422-A1C2E382EF5A}" type="presParOf" srcId="{3619EB25-6B25-4D7B-932C-71E9163D64AD}" destId="{A0B58209-C95E-4654-844F-696F021B2E00}" srcOrd="0" destOrd="0" presId="urn:microsoft.com/office/officeart/2005/8/layout/hierarchy6"/>
    <dgm:cxn modelId="{16D2BB0B-2331-44A4-AAB3-56FB90E1E94D}" type="presParOf" srcId="{3619EB25-6B25-4D7B-932C-71E9163D64AD}" destId="{F4C01098-8338-420D-A2F4-40B71B3117FC}" srcOrd="1" destOrd="0" presId="urn:microsoft.com/office/officeart/2005/8/layout/hierarchy6"/>
    <dgm:cxn modelId="{22917FA2-F19C-4A5A-AC1A-30A1641CA77C}" type="presParOf" srcId="{F4C01098-8338-420D-A2F4-40B71B3117FC}" destId="{5C398E45-FCC6-4CB4-AE95-BDF768EBFF08}" srcOrd="0" destOrd="0" presId="urn:microsoft.com/office/officeart/2005/8/layout/hierarchy6"/>
    <dgm:cxn modelId="{33CFE791-655D-4417-B36D-CF2C9C1763EF}" type="presParOf" srcId="{F4C01098-8338-420D-A2F4-40B71B3117FC}" destId="{7E7F3634-B608-4F3C-B9A2-29D3CE8BFAC4}" srcOrd="1" destOrd="0" presId="urn:microsoft.com/office/officeart/2005/8/layout/hierarchy6"/>
    <dgm:cxn modelId="{47749B30-7AE2-4C9E-87C7-AE16C4AC575A}" type="presParOf" srcId="{015DAB8E-A0DC-41B5-969D-6B235D501E63}" destId="{E6F4ED39-1C46-4C78-A3CF-9DF1581528D7}" srcOrd="8" destOrd="0" presId="urn:microsoft.com/office/officeart/2005/8/layout/hierarchy6"/>
    <dgm:cxn modelId="{F70E5A0F-BE30-4E01-8857-3CDFF7BFAF42}" type="presParOf" srcId="{015DAB8E-A0DC-41B5-969D-6B235D501E63}" destId="{31994CDC-111B-49CF-A6C4-5D4ACA5D5E35}" srcOrd="9" destOrd="0" presId="urn:microsoft.com/office/officeart/2005/8/layout/hierarchy6"/>
    <dgm:cxn modelId="{D547ACB7-D25B-47F3-AFFA-711050F8E546}" type="presParOf" srcId="{31994CDC-111B-49CF-A6C4-5D4ACA5D5E35}" destId="{26C5A848-B0F3-4384-A4DA-3F91F932F657}" srcOrd="0" destOrd="0" presId="urn:microsoft.com/office/officeart/2005/8/layout/hierarchy6"/>
    <dgm:cxn modelId="{AB597624-1F25-4B8B-B941-0DCEB71D50B4}" type="presParOf" srcId="{31994CDC-111B-49CF-A6C4-5D4ACA5D5E35}" destId="{ABC1FE47-1FA9-4202-8705-C3C60F711238}" srcOrd="1" destOrd="0" presId="urn:microsoft.com/office/officeart/2005/8/layout/hierarchy6"/>
    <dgm:cxn modelId="{ED3B5074-96DE-4D8C-8B06-CA5534ED2577}"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625B1700-1FF4-4DFF-9C0A-4976D1C22D01}" type="presOf" srcId="{226EBDC0-D526-400B-A6C4-599924C5A0C2}" destId="{75464043-2839-4B5B-A37C-AD880C99EE0B}" srcOrd="0" destOrd="0" presId="urn:microsoft.com/office/officeart/2005/8/layout/hierarchy6"/>
    <dgm:cxn modelId="{0642DD01-380C-4DEA-99E3-8B824CAF9B8C}" type="presOf" srcId="{ACA1EF63-49BC-4A49-98D6-96FEBECD2DDD}" destId="{B89F1960-E960-42AD-8AF8-27BC37F2F0A2}" srcOrd="0" destOrd="0" presId="urn:microsoft.com/office/officeart/2005/8/layout/hierarchy6"/>
    <dgm:cxn modelId="{EE4A890A-05EE-4582-B06B-70F98640415E}" type="presOf" srcId="{657BF2EF-17B0-4534-88FC-DF57C89164F7}" destId="{8E39F913-E596-40B9-B2D6-A21CE3FBB53F}" srcOrd="0" destOrd="0" presId="urn:microsoft.com/office/officeart/2005/8/layout/hierarchy6"/>
    <dgm:cxn modelId="{C096C11B-3807-45F7-B011-97C4D069367A}" type="presOf" srcId="{F5279EC4-8D00-4E9B-9EB5-67D94ED87B6B}" destId="{C498D0B1-6D9A-4A86-8C59-75A2D74EA6F1}" srcOrd="0" destOrd="0" presId="urn:microsoft.com/office/officeart/2005/8/layout/hierarchy6"/>
    <dgm:cxn modelId="{A125C01E-5528-4EB8-A0B4-2A094B034D99}" type="presOf" srcId="{1C5FDF4F-4F9E-47D0-96E2-F8FA64C01963}" destId="{529DAE1D-3424-44CB-A353-8AD70A492593}" srcOrd="0" destOrd="0" presId="urn:microsoft.com/office/officeart/2005/8/layout/hierarchy6"/>
    <dgm:cxn modelId="{93CBD025-4319-400A-B98D-86AFD1EF032E}" type="presOf" srcId="{B6F3E733-A920-40D8-8CBF-85683358409C}" destId="{1A57F245-BAC6-47E6-ADFF-E5394C09B018}" srcOrd="0" destOrd="0" presId="urn:microsoft.com/office/officeart/2005/8/layout/hierarchy6"/>
    <dgm:cxn modelId="{D84B2527-D482-407D-95ED-EBCC80399940}" type="presOf" srcId="{1FE3719D-E7A6-419D-A80A-123B32E6E2A1}" destId="{A0B58209-C95E-4654-844F-696F021B2E00}"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3812BB2A-E545-4C0B-A182-5FB7AF889B7A}" type="presOf" srcId="{FFE8134E-520F-40BB-B7D2-70F3AE563B91}" destId="{9CCB10A7-ACC2-4C88-9F75-11376140AB3E}" srcOrd="0" destOrd="0" presId="urn:microsoft.com/office/officeart/2005/8/layout/hierarchy6"/>
    <dgm:cxn modelId="{287EFE2F-0B3F-4267-A5C0-64655191C2C0}" type="presOf" srcId="{ADE30125-0395-49AE-80CB-1F43A239253B}" destId="{9AAF0D66-4230-4DA6-A0A9-9C7011D661A2}"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2B2BA041-233E-4BC6-9ABD-D2442700DE44}" type="presOf" srcId="{78349353-B3CB-467E-BE0C-2FBB7AF333A0}" destId="{E6F4ED39-1C46-4C78-A3CF-9DF1581528D7}" srcOrd="0" destOrd="0" presId="urn:microsoft.com/office/officeart/2005/8/layout/hierarchy6"/>
    <dgm:cxn modelId="{069A0363-3CBA-4462-9B5A-845CA74EE5C8}" type="presOf" srcId="{53473CCE-8CF4-4E36-B566-DBF9B4BA8455}" destId="{3E3722D0-20A0-42CB-908A-3390C58BF032}" srcOrd="0" destOrd="0" presId="urn:microsoft.com/office/officeart/2005/8/layout/hierarchy6"/>
    <dgm:cxn modelId="{B2748D43-E304-408F-BC03-194AFECDB3AF}" srcId="{ACA1EF63-49BC-4A49-98D6-96FEBECD2DDD}" destId="{53473CCE-8CF4-4E36-B566-DBF9B4BA8455}" srcOrd="2" destOrd="0" parTransId="{C1C088E7-3308-4DEB-9FBF-BF460BB8497C}" sibTransId="{2B2D468B-B7D5-4564-AF03-D0812D28CE3D}"/>
    <dgm:cxn modelId="{3EA2C967-45C9-46CE-8967-7F8A63C792F7}" type="presOf" srcId="{0F0109EF-42F4-43C0-AA2F-36C594345549}" destId="{5C398E45-FCC6-4CB4-AE95-BDF768EBFF08}" srcOrd="0" destOrd="0" presId="urn:microsoft.com/office/officeart/2005/8/layout/hierarchy6"/>
    <dgm:cxn modelId="{78F7DC67-3663-49DE-AB6A-0235F4E1DD96}" srcId="{ACA1EF63-49BC-4A49-98D6-96FEBECD2DDD}" destId="{C66DDD6A-D0A0-4DC2-8C58-7F897EE2C12C}" srcOrd="1" destOrd="0" parTransId="{58BB4B87-4E5F-45D2-9BB3-482AC72AD207}" sibTransId="{A7AC4EDA-B151-4323-90C2-3A91AD164995}"/>
    <dgm:cxn modelId="{9FCFDC6C-86AF-41E8-BA49-D85571DEF509}" type="presOf" srcId="{C66DDD6A-D0A0-4DC2-8C58-7F897EE2C12C}" destId="{A6DAE502-96C2-4AE6-93E0-BF2830B6CE6B}" srcOrd="0" destOrd="0" presId="urn:microsoft.com/office/officeart/2005/8/layout/hierarchy6"/>
    <dgm:cxn modelId="{879CBA4E-5865-4A21-8FCA-FA3466931C52}" srcId="{A95C3486-BDBA-4B53-BFD0-5E539B33C010}" destId="{2E746B25-EBCF-4E6C-94C6-224C49D846EF}" srcOrd="0" destOrd="0" parTransId="{2992BDDC-FC18-40C9-99EE-F369B3A923F2}" sibTransId="{AB523CB5-FAA0-4352-9B07-774F01791BA0}"/>
    <dgm:cxn modelId="{418EE94F-0A8E-47E6-B7EA-FADF67023FB9}" srcId="{2E746B25-EBCF-4E6C-94C6-224C49D846EF}" destId="{1E225DF8-61F1-4F54-BF3B-B4A19DFED7BC}" srcOrd="2" destOrd="0" parTransId="{30DDA8EE-6867-41AB-B28F-4EA5160E11A7}" sibTransId="{BF7BA497-2AF0-41FB-B3AF-011FD6768B72}"/>
    <dgm:cxn modelId="{4F738153-ED03-4F26-B88E-D94310C9B159}" type="presOf" srcId="{C1433A6E-D25E-465E-8F36-5E3E17D26544}" destId="{A364FA70-34A6-42FC-8A39-C64520036332}" srcOrd="0" destOrd="0" presId="urn:microsoft.com/office/officeart/2005/8/layout/hierarchy6"/>
    <dgm:cxn modelId="{CEB1F256-253E-411C-9937-D334C0840EB8}" type="presOf" srcId="{2992BDDC-FC18-40C9-99EE-F369B3A923F2}" destId="{BC0DF14C-DA7B-403B-8015-FBBE394D1C4F}" srcOrd="0" destOrd="0" presId="urn:microsoft.com/office/officeart/2005/8/layout/hierarchy6"/>
    <dgm:cxn modelId="{A1224878-DD51-494F-B11F-3650D1DF5BFE}" type="presOf" srcId="{58BB4B87-4E5F-45D2-9BB3-482AC72AD207}" destId="{15B374FE-153D-4D1F-8A8D-57A765F91647}"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EB7CBE79-D071-4359-B39D-99B13DB087B2}" type="presOf" srcId="{227475AA-5611-42EB-A1AE-0ED22298CD11}" destId="{7B5A9824-5258-4028-9560-5BDEDFB53097}" srcOrd="0" destOrd="0" presId="urn:microsoft.com/office/officeart/2005/8/layout/hierarchy6"/>
    <dgm:cxn modelId="{59E9817B-90FA-4FFF-A23D-17F41FC64983}" type="presOf" srcId="{131B0DD2-0B41-4488-8D28-4EABDE37BF55}" destId="{6A819E89-F60B-41BB-B26F-1D84F300E73F}" srcOrd="0" destOrd="0" presId="urn:microsoft.com/office/officeart/2005/8/layout/hierarchy6"/>
    <dgm:cxn modelId="{9765B981-03D9-4D6D-9264-AED98EC5E11C}" type="presOf" srcId="{5F1FDC58-08C1-4C1D-8B94-3325374B31BA}" destId="{25F9B7FB-6618-492A-B3DE-4F08AFF3FD9E}" srcOrd="0" destOrd="0" presId="urn:microsoft.com/office/officeart/2005/8/layout/hierarchy6"/>
    <dgm:cxn modelId="{AE2B5084-2288-4880-A541-9C10CBDF7221}" type="presOf" srcId="{BF84DD4E-CAD1-4632-863A-B113F184663A}" destId="{A8E6DE5F-6051-4D68-9D9B-3F2A0F70B009}"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E221B98E-1561-44CE-811D-D6C3D9643407}" type="presOf" srcId="{F46E3EBB-2F78-437C-BD4F-B9306A3B463F}" destId="{26C5A848-B0F3-4384-A4DA-3F91F932F657}" srcOrd="0" destOrd="0" presId="urn:microsoft.com/office/officeart/2005/8/layout/hierarchy6"/>
    <dgm:cxn modelId="{34BEA391-C6F6-41A6-8978-33317664EA6A}" type="presOf" srcId="{30DDA8EE-6867-41AB-B28F-4EA5160E11A7}" destId="{2B1D1363-A3C3-440F-9C44-DC1A7FFE3D82}" srcOrd="0" destOrd="0" presId="urn:microsoft.com/office/officeart/2005/8/layout/hierarchy6"/>
    <dgm:cxn modelId="{00BE9293-5357-4F66-B1B2-155374A46E4C}" srcId="{3786F8AF-EAA2-42AD-86A7-5F84F1F9FA58}" destId="{BF84DD4E-CAD1-4632-863A-B113F184663A}" srcOrd="0" destOrd="0" parTransId="{AAF67485-2EF3-47E9-A7F9-71DF52E55CF2}" sibTransId="{06CF17C5-F087-4935-8C43-EE9B36564548}"/>
    <dgm:cxn modelId="{6040A29D-F78D-4867-B5D3-E68B5991A45D}" type="presOf" srcId="{0B5E0E2E-B8EE-46E7-99E5-4E5F1935A5CF}" destId="{41DD3D9B-4897-41A1-AD79-7945F451DF24}"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7C1FE5AB-ED7C-4CE5-B4AD-D6E0A6D39BA1}" type="presOf" srcId="{2E746B25-EBCF-4E6C-94C6-224C49D846EF}" destId="{A2A0030E-B743-4209-B2E0-2952F10A268D}" srcOrd="0" destOrd="0" presId="urn:microsoft.com/office/officeart/2005/8/layout/hierarchy6"/>
    <dgm:cxn modelId="{7F29DDB4-2F2F-407E-B547-2CAE1F2DF221}" type="presOf" srcId="{4A439972-D3ED-42EB-B421-A52152133C8F}" destId="{1F9C1453-D829-4D16-BC42-E18A365065E1}" srcOrd="0" destOrd="0" presId="urn:microsoft.com/office/officeart/2005/8/layout/hierarchy6"/>
    <dgm:cxn modelId="{85A70EB6-2DF2-4677-A834-82FEE4F57CD4}" srcId="{FFE8134E-520F-40BB-B7D2-70F3AE563B91}" destId="{0F0109EF-42F4-43C0-AA2F-36C594345549}" srcOrd="0" destOrd="0" parTransId="{1FE3719D-E7A6-419D-A80A-123B32E6E2A1}" sibTransId="{F302A24F-B97D-4B09-8CA6-3AD5CD5AC491}"/>
    <dgm:cxn modelId="{51EC69C6-03C0-480B-A684-D2F761A6A150}" type="presOf" srcId="{02471732-E6AB-46D3-A85F-F2E8F6F70DA4}" destId="{0C54AF0F-C6AF-4B3F-8B20-730E3E500EA3}" srcOrd="0" destOrd="0" presId="urn:microsoft.com/office/officeart/2005/8/layout/hierarchy6"/>
    <dgm:cxn modelId="{321290C8-8C75-4D82-A947-ABAE2103838F}" srcId="{ACA1EF63-49BC-4A49-98D6-96FEBECD2DDD}" destId="{FFE8134E-520F-40BB-B7D2-70F3AE563B91}" srcOrd="3" destOrd="0" parTransId="{2457A8C7-9B52-4375-87EF-A15BA2718EA6}" sibTransId="{175B9FD8-52C9-49A7-9B3B-888D398AB75F}"/>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D58171CA-422F-401A-8E9D-DC1CDCB26AF4}" type="presOf" srcId="{50985401-CB64-485E-8457-FE8F05F46ECD}" destId="{D833DB19-0B69-427D-BC6C-09072BA1D432}" srcOrd="0" destOrd="0" presId="urn:microsoft.com/office/officeart/2005/8/layout/hierarchy6"/>
    <dgm:cxn modelId="{C4EB58CF-A1ED-479E-87B5-60E0D48358D2}" srcId="{C66DDD6A-D0A0-4DC2-8C58-7F897EE2C12C}" destId="{ADE30125-0395-49AE-80CB-1F43A239253B}" srcOrd="1" destOrd="0" parTransId="{F6A50635-021E-4BD9-9BA7-D610491376EA}" sibTransId="{5613463F-F599-4975-A8E1-0D31B5FCAA0D}"/>
    <dgm:cxn modelId="{5C80FCD0-54FE-4F14-BB43-8B414BE24E34}" type="presOf" srcId="{A95C3486-BDBA-4B53-BFD0-5E539B33C010}" destId="{03A3B6A6-B248-4DE9-B08A-994A0DCFD55C}" srcOrd="0" destOrd="0" presId="urn:microsoft.com/office/officeart/2005/8/layout/hierarchy6"/>
    <dgm:cxn modelId="{E027D2D2-ADBB-4F17-9B50-D9730D9B570A}" srcId="{A95C3486-BDBA-4B53-BFD0-5E539B33C010}" destId="{ACA1EF63-49BC-4A49-98D6-96FEBECD2DDD}" srcOrd="2" destOrd="0" parTransId="{FAFEBD9A-8872-41F5-B0C6-25433128E649}" sibTransId="{B223BC44-929E-4D00-951C-9B9059D70923}"/>
    <dgm:cxn modelId="{0C2F20D7-C51B-4B6C-8909-156FC217586D}" type="presOf" srcId="{3786F8AF-EAA2-42AD-86A7-5F84F1F9FA58}" destId="{4FAE3C08-F933-46B6-8072-F346F543374A}" srcOrd="0" destOrd="0" presId="urn:microsoft.com/office/officeart/2005/8/layout/hierarchy6"/>
    <dgm:cxn modelId="{DA20CDD8-91E9-4454-ADDF-AD2AB097E081}" type="presOf" srcId="{C1C088E7-3308-4DEB-9FBF-BF460BB8497C}" destId="{9A7D5106-BD67-467D-8239-EB20F6823D83}" srcOrd="0" destOrd="0" presId="urn:microsoft.com/office/officeart/2005/8/layout/hierarchy6"/>
    <dgm:cxn modelId="{FF1646D9-D5AC-40DF-B4B9-CE98B7EC5E8A}" type="presOf" srcId="{FAFEBD9A-8872-41F5-B0C6-25433128E649}" destId="{285E8AA7-791B-4734-A904-4B23275D63CC}" srcOrd="0" destOrd="0" presId="urn:microsoft.com/office/officeart/2005/8/layout/hierarchy6"/>
    <dgm:cxn modelId="{C3341FDB-EDB5-4BEB-BA37-4D3BE56273AA}" type="presOf" srcId="{F6A50635-021E-4BD9-9BA7-D610491376EA}" destId="{9FB1AC4A-2664-4AED-A474-B45F42F47FEE}" srcOrd="0" destOrd="0" presId="urn:microsoft.com/office/officeart/2005/8/layout/hierarchy6"/>
    <dgm:cxn modelId="{2CABDDDF-0C60-4E9F-8A5F-7300D0A9EE85}" type="presOf" srcId="{2457A8C7-9B52-4375-87EF-A15BA2718EA6}" destId="{E6EC01B7-D500-424A-96E8-9C25E8E96BEA}"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A4E053EF-3278-451A-89EB-5136F13C5935}" srcId="{2E746B25-EBCF-4E6C-94C6-224C49D846EF}" destId="{5F1FDC58-08C1-4C1D-8B94-3325374B31BA}" srcOrd="0" destOrd="0" parTransId="{C1433A6E-D25E-465E-8F36-5E3E17D26544}" sibTransId="{7B6E3ABF-FA98-4618-B81E-5D83D5A2B514}"/>
    <dgm:cxn modelId="{15199DFA-6990-427D-8060-AA848777A5FC}" type="presOf" srcId="{524FEA04-7968-4480-A482-07CA71398486}" destId="{59A7DD3B-8FBC-4EE8-8E2A-CF495B2EA944}" srcOrd="0" destOrd="0" presId="urn:microsoft.com/office/officeart/2005/8/layout/hierarchy6"/>
    <dgm:cxn modelId="{C42B82FB-DA05-48AF-ADD1-A40343DBA9D1}" type="presOf" srcId="{C4C43585-615E-46E1-8632-A3A5B2D5A8C3}" destId="{E4146B34-F1C5-4DEC-955E-8C02896444BF}" srcOrd="0" destOrd="0" presId="urn:microsoft.com/office/officeart/2005/8/layout/hierarchy6"/>
    <dgm:cxn modelId="{591A91FC-3E9D-4B76-94C6-DAE25929FB8F}" type="presOf" srcId="{1E225DF8-61F1-4F54-BF3B-B4A19DFED7BC}" destId="{93DED282-35E7-4813-AC40-3731E22D46C1}" srcOrd="0" destOrd="0" presId="urn:microsoft.com/office/officeart/2005/8/layout/hierarchy6"/>
    <dgm:cxn modelId="{D94DEE53-3D5F-4122-905E-FA0B4E7E1BEE}" type="presParOf" srcId="{4FAE3C08-F933-46B6-8072-F346F543374A}" destId="{22E90A5E-A9ED-4C71-8558-06FC336DEDFC}" srcOrd="0" destOrd="0" presId="urn:microsoft.com/office/officeart/2005/8/layout/hierarchy6"/>
    <dgm:cxn modelId="{19237700-CB96-4BAC-8F33-17731A6650A3}" type="presParOf" srcId="{22E90A5E-A9ED-4C71-8558-06FC336DEDFC}" destId="{EF357065-2A77-4CFE-A9B1-0C0A1B9BDD65}" srcOrd="0" destOrd="0" presId="urn:microsoft.com/office/officeart/2005/8/layout/hierarchy6"/>
    <dgm:cxn modelId="{4A223A3A-CCC8-48C1-B18E-17F02871D491}" type="presParOf" srcId="{EF357065-2A77-4CFE-A9B1-0C0A1B9BDD65}" destId="{CB97696A-A40C-4B33-A8E1-A7A448EA82A8}" srcOrd="0" destOrd="0" presId="urn:microsoft.com/office/officeart/2005/8/layout/hierarchy6"/>
    <dgm:cxn modelId="{D2443DB3-73F0-4828-A07C-DAB61A6B5E31}" type="presParOf" srcId="{CB97696A-A40C-4B33-A8E1-A7A448EA82A8}" destId="{A8E6DE5F-6051-4D68-9D9B-3F2A0F70B009}" srcOrd="0" destOrd="0" presId="urn:microsoft.com/office/officeart/2005/8/layout/hierarchy6"/>
    <dgm:cxn modelId="{4C1FB7C8-9F4D-4BAF-961A-F693F26ADF59}" type="presParOf" srcId="{CB97696A-A40C-4B33-A8E1-A7A448EA82A8}" destId="{F9405E19-4D7F-4FAA-BE59-5F24B37F4F8F}" srcOrd="1" destOrd="0" presId="urn:microsoft.com/office/officeart/2005/8/layout/hierarchy6"/>
    <dgm:cxn modelId="{503A9969-CD6D-4DFD-BFBA-7F4590DB6CB2}" type="presParOf" srcId="{F9405E19-4D7F-4FAA-BE59-5F24B37F4F8F}" destId="{7B5A9824-5258-4028-9560-5BDEDFB53097}" srcOrd="0" destOrd="0" presId="urn:microsoft.com/office/officeart/2005/8/layout/hierarchy6"/>
    <dgm:cxn modelId="{272FE88D-459B-4BAB-9252-1D7465110F74}" type="presParOf" srcId="{F9405E19-4D7F-4FAA-BE59-5F24B37F4F8F}" destId="{583686A8-AC37-4171-B4E5-1738AE550DB9}" srcOrd="1" destOrd="0" presId="urn:microsoft.com/office/officeart/2005/8/layout/hierarchy6"/>
    <dgm:cxn modelId="{425818DC-6BAF-46DB-B6CC-5914A07E0F9E}" type="presParOf" srcId="{583686A8-AC37-4171-B4E5-1738AE550DB9}" destId="{03A3B6A6-B248-4DE9-B08A-994A0DCFD55C}" srcOrd="0" destOrd="0" presId="urn:microsoft.com/office/officeart/2005/8/layout/hierarchy6"/>
    <dgm:cxn modelId="{7393E348-1E0E-4025-ABF5-56A3B4D6F237}" type="presParOf" srcId="{583686A8-AC37-4171-B4E5-1738AE550DB9}" destId="{956928CD-A9EC-4111-BE59-302082A639D1}" srcOrd="1" destOrd="0" presId="urn:microsoft.com/office/officeart/2005/8/layout/hierarchy6"/>
    <dgm:cxn modelId="{21DD1AA0-4001-4768-BF2D-F59570475F66}" type="presParOf" srcId="{956928CD-A9EC-4111-BE59-302082A639D1}" destId="{BC0DF14C-DA7B-403B-8015-FBBE394D1C4F}" srcOrd="0" destOrd="0" presId="urn:microsoft.com/office/officeart/2005/8/layout/hierarchy6"/>
    <dgm:cxn modelId="{44852F84-FA21-4675-9DD2-32DA1AAB2299}" type="presParOf" srcId="{956928CD-A9EC-4111-BE59-302082A639D1}" destId="{B1092E2C-F615-4A83-978B-A5628BE68E42}" srcOrd="1" destOrd="0" presId="urn:microsoft.com/office/officeart/2005/8/layout/hierarchy6"/>
    <dgm:cxn modelId="{8B40637A-B0F2-469D-9143-8FAC9E9BCEC9}" type="presParOf" srcId="{B1092E2C-F615-4A83-978B-A5628BE68E42}" destId="{A2A0030E-B743-4209-B2E0-2952F10A268D}" srcOrd="0" destOrd="0" presId="urn:microsoft.com/office/officeart/2005/8/layout/hierarchy6"/>
    <dgm:cxn modelId="{FB1D634F-795C-4DFF-89EC-D25BA75E7EA8}" type="presParOf" srcId="{B1092E2C-F615-4A83-978B-A5628BE68E42}" destId="{AE34AED8-EBA9-4DC1-AFC3-28639B9C25CF}" srcOrd="1" destOrd="0" presId="urn:microsoft.com/office/officeart/2005/8/layout/hierarchy6"/>
    <dgm:cxn modelId="{EC504C50-2A1E-4ADB-BA58-D4D590CFAC49}" type="presParOf" srcId="{AE34AED8-EBA9-4DC1-AFC3-28639B9C25CF}" destId="{A364FA70-34A6-42FC-8A39-C64520036332}" srcOrd="0" destOrd="0" presId="urn:microsoft.com/office/officeart/2005/8/layout/hierarchy6"/>
    <dgm:cxn modelId="{6921BC7B-BAF9-4AD1-886A-70EE318531C9}" type="presParOf" srcId="{AE34AED8-EBA9-4DC1-AFC3-28639B9C25CF}" destId="{2A6EBF5C-D59D-4324-BB0E-EAF452FDE204}" srcOrd="1" destOrd="0" presId="urn:microsoft.com/office/officeart/2005/8/layout/hierarchy6"/>
    <dgm:cxn modelId="{C9692885-76B2-4758-ADDC-9F3D062D7553}" type="presParOf" srcId="{2A6EBF5C-D59D-4324-BB0E-EAF452FDE204}" destId="{25F9B7FB-6618-492A-B3DE-4F08AFF3FD9E}" srcOrd="0" destOrd="0" presId="urn:microsoft.com/office/officeart/2005/8/layout/hierarchy6"/>
    <dgm:cxn modelId="{A607437B-5A5A-4198-8306-32A2A968DED0}" type="presParOf" srcId="{2A6EBF5C-D59D-4324-BB0E-EAF452FDE204}" destId="{A5FC1B86-CE0F-4C01-AEAC-E5B03A9BD0D1}" srcOrd="1" destOrd="0" presId="urn:microsoft.com/office/officeart/2005/8/layout/hierarchy6"/>
    <dgm:cxn modelId="{D5BD0F17-4B1D-45FA-9E6F-3098AE704A08}" type="presParOf" srcId="{AE34AED8-EBA9-4DC1-AFC3-28639B9C25CF}" destId="{75464043-2839-4B5B-A37C-AD880C99EE0B}" srcOrd="2" destOrd="0" presId="urn:microsoft.com/office/officeart/2005/8/layout/hierarchy6"/>
    <dgm:cxn modelId="{CAD66A6A-D4E3-420A-BF4C-146B3B1E6979}" type="presParOf" srcId="{AE34AED8-EBA9-4DC1-AFC3-28639B9C25CF}" destId="{09C087D3-AC30-4600-BC4C-1EAE46425ED0}" srcOrd="3" destOrd="0" presId="urn:microsoft.com/office/officeart/2005/8/layout/hierarchy6"/>
    <dgm:cxn modelId="{9B14C232-677A-47E9-AA6A-1322AA013275}" type="presParOf" srcId="{09C087D3-AC30-4600-BC4C-1EAE46425ED0}" destId="{D833DB19-0B69-427D-BC6C-09072BA1D432}" srcOrd="0" destOrd="0" presId="urn:microsoft.com/office/officeart/2005/8/layout/hierarchy6"/>
    <dgm:cxn modelId="{BF1E079A-3286-4EDF-9F74-2E24A928E854}" type="presParOf" srcId="{09C087D3-AC30-4600-BC4C-1EAE46425ED0}" destId="{70615232-23BD-4C69-8614-0F4B328A55CD}" srcOrd="1" destOrd="0" presId="urn:microsoft.com/office/officeart/2005/8/layout/hierarchy6"/>
    <dgm:cxn modelId="{F3E91FCE-E15B-46EE-B95B-C7189F5D0A2E}" type="presParOf" srcId="{70615232-23BD-4C69-8614-0F4B328A55CD}" destId="{0C54AF0F-C6AF-4B3F-8B20-730E3E500EA3}" srcOrd="0" destOrd="0" presId="urn:microsoft.com/office/officeart/2005/8/layout/hierarchy6"/>
    <dgm:cxn modelId="{F14CBCEA-93B1-4539-BD33-50C194CBEA7D}" type="presParOf" srcId="{70615232-23BD-4C69-8614-0F4B328A55CD}" destId="{946BAADC-C1A5-46F7-A341-D6E3E603CC49}" srcOrd="1" destOrd="0" presId="urn:microsoft.com/office/officeart/2005/8/layout/hierarchy6"/>
    <dgm:cxn modelId="{E73AB729-B212-41EB-8F72-52B562F1C6C5}" type="presParOf" srcId="{946BAADC-C1A5-46F7-A341-D6E3E603CC49}" destId="{59A7DD3B-8FBC-4EE8-8E2A-CF495B2EA944}" srcOrd="0" destOrd="0" presId="urn:microsoft.com/office/officeart/2005/8/layout/hierarchy6"/>
    <dgm:cxn modelId="{2AA8D493-364A-454E-A3E8-8B3B60E86606}" type="presParOf" srcId="{946BAADC-C1A5-46F7-A341-D6E3E603CC49}" destId="{7E0906E3-1E2E-4E59-BF35-85BD1EC6AB56}" srcOrd="1" destOrd="0" presId="urn:microsoft.com/office/officeart/2005/8/layout/hierarchy6"/>
    <dgm:cxn modelId="{96CFD827-CC1A-41FE-B296-B1077C8E0BE9}" type="presParOf" srcId="{AE34AED8-EBA9-4DC1-AFC3-28639B9C25CF}" destId="{2B1D1363-A3C3-440F-9C44-DC1A7FFE3D82}" srcOrd="4" destOrd="0" presId="urn:microsoft.com/office/officeart/2005/8/layout/hierarchy6"/>
    <dgm:cxn modelId="{72BCEB09-F2C4-47D2-97C5-3685B13030D8}" type="presParOf" srcId="{AE34AED8-EBA9-4DC1-AFC3-28639B9C25CF}" destId="{093F174F-C417-4DFC-9374-3145D25F2694}" srcOrd="5" destOrd="0" presId="urn:microsoft.com/office/officeart/2005/8/layout/hierarchy6"/>
    <dgm:cxn modelId="{0FDE453D-C411-4D3D-954E-658E978675E0}" type="presParOf" srcId="{093F174F-C417-4DFC-9374-3145D25F2694}" destId="{93DED282-35E7-4813-AC40-3731E22D46C1}" srcOrd="0" destOrd="0" presId="urn:microsoft.com/office/officeart/2005/8/layout/hierarchy6"/>
    <dgm:cxn modelId="{B299DD91-ABE5-49F1-935D-4ACBB13C0FAE}" type="presParOf" srcId="{093F174F-C417-4DFC-9374-3145D25F2694}" destId="{49E53FF4-60E9-492D-BF30-D70CE47120E9}" srcOrd="1" destOrd="0" presId="urn:microsoft.com/office/officeart/2005/8/layout/hierarchy6"/>
    <dgm:cxn modelId="{FE9A4F36-B4BC-4145-8750-521BD533E373}" type="presParOf" srcId="{956928CD-A9EC-4111-BE59-302082A639D1}" destId="{E4146B34-F1C5-4DEC-955E-8C02896444BF}" srcOrd="2" destOrd="0" presId="urn:microsoft.com/office/officeart/2005/8/layout/hierarchy6"/>
    <dgm:cxn modelId="{5D370972-AC6D-425F-B978-7E02CD8FC201}" type="presParOf" srcId="{956928CD-A9EC-4111-BE59-302082A639D1}" destId="{275EFFD4-ABF9-4844-9DAC-14E5D658F59D}" srcOrd="3" destOrd="0" presId="urn:microsoft.com/office/officeart/2005/8/layout/hierarchy6"/>
    <dgm:cxn modelId="{C2743D9D-115E-4CBE-A025-BDF626AFA593}" type="presParOf" srcId="{275EFFD4-ABF9-4844-9DAC-14E5D658F59D}" destId="{8E39F913-E596-40B9-B2D6-A21CE3FBB53F}" srcOrd="0" destOrd="0" presId="urn:microsoft.com/office/officeart/2005/8/layout/hierarchy6"/>
    <dgm:cxn modelId="{FF470CB8-4A83-4231-ABAC-0B32E3A55DB5}" type="presParOf" srcId="{275EFFD4-ABF9-4844-9DAC-14E5D658F59D}" destId="{8CDDE358-475C-4732-9916-66C4FF0EE2A4}" srcOrd="1" destOrd="0" presId="urn:microsoft.com/office/officeart/2005/8/layout/hierarchy6"/>
    <dgm:cxn modelId="{CB44F68B-DFD0-49AE-9030-C0DDC32ECC1B}" type="presParOf" srcId="{956928CD-A9EC-4111-BE59-302082A639D1}" destId="{285E8AA7-791B-4734-A904-4B23275D63CC}" srcOrd="4" destOrd="0" presId="urn:microsoft.com/office/officeart/2005/8/layout/hierarchy6"/>
    <dgm:cxn modelId="{109CD97B-5C3F-43EC-83FE-2A9213CCEF3B}" type="presParOf" srcId="{956928CD-A9EC-4111-BE59-302082A639D1}" destId="{4BACCD1F-0347-4FB8-A3A7-6010B1E9EC7C}" srcOrd="5" destOrd="0" presId="urn:microsoft.com/office/officeart/2005/8/layout/hierarchy6"/>
    <dgm:cxn modelId="{9D1162E0-26DA-40A4-806D-C8ACED823EAC}" type="presParOf" srcId="{4BACCD1F-0347-4FB8-A3A7-6010B1E9EC7C}" destId="{B89F1960-E960-42AD-8AF8-27BC37F2F0A2}" srcOrd="0" destOrd="0" presId="urn:microsoft.com/office/officeart/2005/8/layout/hierarchy6"/>
    <dgm:cxn modelId="{CD471505-F7DB-4819-87D9-149F2914989E}" type="presParOf" srcId="{4BACCD1F-0347-4FB8-A3A7-6010B1E9EC7C}" destId="{015DAB8E-A0DC-41B5-969D-6B235D501E63}" srcOrd="1" destOrd="0" presId="urn:microsoft.com/office/officeart/2005/8/layout/hierarchy6"/>
    <dgm:cxn modelId="{D5344C67-850F-47CD-9A14-68D112900B1F}" type="presParOf" srcId="{015DAB8E-A0DC-41B5-969D-6B235D501E63}" destId="{C498D0B1-6D9A-4A86-8C59-75A2D74EA6F1}" srcOrd="0" destOrd="0" presId="urn:microsoft.com/office/officeart/2005/8/layout/hierarchy6"/>
    <dgm:cxn modelId="{15C80C5B-DAAE-4CCE-945B-EFAF2A43706C}" type="presParOf" srcId="{015DAB8E-A0DC-41B5-969D-6B235D501E63}" destId="{FCD6534C-4E50-4A9F-9CCD-95640FED26D1}" srcOrd="1" destOrd="0" presId="urn:microsoft.com/office/officeart/2005/8/layout/hierarchy6"/>
    <dgm:cxn modelId="{AAB2F975-E395-4AA3-9D48-26F643EC4E94}" type="presParOf" srcId="{FCD6534C-4E50-4A9F-9CCD-95640FED26D1}" destId="{6A819E89-F60B-41BB-B26F-1D84F300E73F}" srcOrd="0" destOrd="0" presId="urn:microsoft.com/office/officeart/2005/8/layout/hierarchy6"/>
    <dgm:cxn modelId="{44115954-D3C6-442A-AEC0-EC41A5BD9885}" type="presParOf" srcId="{FCD6534C-4E50-4A9F-9CCD-95640FED26D1}" destId="{325DBDB3-2147-4CB0-ACBF-6DB53F37BA08}" srcOrd="1" destOrd="0" presId="urn:microsoft.com/office/officeart/2005/8/layout/hierarchy6"/>
    <dgm:cxn modelId="{4584936D-148A-4025-A560-F124F7D03709}" type="presParOf" srcId="{015DAB8E-A0DC-41B5-969D-6B235D501E63}" destId="{15B374FE-153D-4D1F-8A8D-57A765F91647}" srcOrd="2" destOrd="0" presId="urn:microsoft.com/office/officeart/2005/8/layout/hierarchy6"/>
    <dgm:cxn modelId="{4C65DB9B-FAF8-473E-ADE6-E1DB2380C41F}" type="presParOf" srcId="{015DAB8E-A0DC-41B5-969D-6B235D501E63}" destId="{AF95D5A7-2EF0-495F-AB30-4244415C0816}" srcOrd="3" destOrd="0" presId="urn:microsoft.com/office/officeart/2005/8/layout/hierarchy6"/>
    <dgm:cxn modelId="{F9448596-8965-47B4-B0A5-47610CE00EC1}" type="presParOf" srcId="{AF95D5A7-2EF0-495F-AB30-4244415C0816}" destId="{A6DAE502-96C2-4AE6-93E0-BF2830B6CE6B}" srcOrd="0" destOrd="0" presId="urn:microsoft.com/office/officeart/2005/8/layout/hierarchy6"/>
    <dgm:cxn modelId="{FEC03C58-567D-48E9-A75A-C1F5AE84F05A}" type="presParOf" srcId="{AF95D5A7-2EF0-495F-AB30-4244415C0816}" destId="{B1514FDF-BA0F-442D-999E-1BB435325F87}" srcOrd="1" destOrd="0" presId="urn:microsoft.com/office/officeart/2005/8/layout/hierarchy6"/>
    <dgm:cxn modelId="{62F5F1B4-3B39-43CD-8A03-E78936AA640A}" type="presParOf" srcId="{B1514FDF-BA0F-442D-999E-1BB435325F87}" destId="{1A57F245-BAC6-47E6-ADFF-E5394C09B018}" srcOrd="0" destOrd="0" presId="urn:microsoft.com/office/officeart/2005/8/layout/hierarchy6"/>
    <dgm:cxn modelId="{D7C54DB8-9301-41F1-B66F-AEBE1A89EFC7}" type="presParOf" srcId="{B1514FDF-BA0F-442D-999E-1BB435325F87}" destId="{2188C6F7-4BE8-4BC4-B448-4F0868BE6554}" srcOrd="1" destOrd="0" presId="urn:microsoft.com/office/officeart/2005/8/layout/hierarchy6"/>
    <dgm:cxn modelId="{81D4012A-21F8-4F7F-957A-80D2D473BACB}" type="presParOf" srcId="{2188C6F7-4BE8-4BC4-B448-4F0868BE6554}" destId="{41DD3D9B-4897-41A1-AD79-7945F451DF24}" srcOrd="0" destOrd="0" presId="urn:microsoft.com/office/officeart/2005/8/layout/hierarchy6"/>
    <dgm:cxn modelId="{BE5E8965-872E-4D5F-B4BC-3E0EC595F4A1}" type="presParOf" srcId="{2188C6F7-4BE8-4BC4-B448-4F0868BE6554}" destId="{8B8251F4-A0D5-4C20-93E4-90222D3B2C7A}" srcOrd="1" destOrd="0" presId="urn:microsoft.com/office/officeart/2005/8/layout/hierarchy6"/>
    <dgm:cxn modelId="{CFFFAB30-A781-4144-B4E9-924B4EF655FD}" type="presParOf" srcId="{B1514FDF-BA0F-442D-999E-1BB435325F87}" destId="{9FB1AC4A-2664-4AED-A474-B45F42F47FEE}" srcOrd="2" destOrd="0" presId="urn:microsoft.com/office/officeart/2005/8/layout/hierarchy6"/>
    <dgm:cxn modelId="{E00CEEDE-63A4-4FC9-A764-27ADCF09B21B}" type="presParOf" srcId="{B1514FDF-BA0F-442D-999E-1BB435325F87}" destId="{5CB4874D-693F-4683-853C-E3420988F04D}" srcOrd="3" destOrd="0" presId="urn:microsoft.com/office/officeart/2005/8/layout/hierarchy6"/>
    <dgm:cxn modelId="{FB385FFF-CBD2-480D-A2DA-48DD2858A5F0}" type="presParOf" srcId="{5CB4874D-693F-4683-853C-E3420988F04D}" destId="{9AAF0D66-4230-4DA6-A0A9-9C7011D661A2}" srcOrd="0" destOrd="0" presId="urn:microsoft.com/office/officeart/2005/8/layout/hierarchy6"/>
    <dgm:cxn modelId="{61E93783-8B6E-47C0-92E7-5AD2C0EC86B1}" type="presParOf" srcId="{5CB4874D-693F-4683-853C-E3420988F04D}" destId="{3D67BE1E-5675-4A51-AB3F-31AB5271DE10}" srcOrd="1" destOrd="0" presId="urn:microsoft.com/office/officeart/2005/8/layout/hierarchy6"/>
    <dgm:cxn modelId="{8A4FA2DE-64D2-48FE-9A84-EE1491C9E486}" type="presParOf" srcId="{B1514FDF-BA0F-442D-999E-1BB435325F87}" destId="{529DAE1D-3424-44CB-A353-8AD70A492593}" srcOrd="4" destOrd="0" presId="urn:microsoft.com/office/officeart/2005/8/layout/hierarchy6"/>
    <dgm:cxn modelId="{4B620134-A4A8-49EA-BAB5-457B2B6D6C6B}" type="presParOf" srcId="{B1514FDF-BA0F-442D-999E-1BB435325F87}" destId="{3424D2CF-FC8B-4FEE-94E4-A28D3E08FDA3}" srcOrd="5" destOrd="0" presId="urn:microsoft.com/office/officeart/2005/8/layout/hierarchy6"/>
    <dgm:cxn modelId="{F8EC2314-C78F-447F-BDC1-2DC3A3F15201}" type="presParOf" srcId="{3424D2CF-FC8B-4FEE-94E4-A28D3E08FDA3}" destId="{1F9C1453-D829-4D16-BC42-E18A365065E1}" srcOrd="0" destOrd="0" presId="urn:microsoft.com/office/officeart/2005/8/layout/hierarchy6"/>
    <dgm:cxn modelId="{7CA0DB70-B9C5-4CF0-80DA-2B1607A3C5B6}" type="presParOf" srcId="{3424D2CF-FC8B-4FEE-94E4-A28D3E08FDA3}" destId="{8E06AE03-32BD-4621-A830-920A88730DD3}" srcOrd="1" destOrd="0" presId="urn:microsoft.com/office/officeart/2005/8/layout/hierarchy6"/>
    <dgm:cxn modelId="{8E9B32B2-48C2-4D7A-A846-7114D2FDD287}" type="presParOf" srcId="{015DAB8E-A0DC-41B5-969D-6B235D501E63}" destId="{9A7D5106-BD67-467D-8239-EB20F6823D83}" srcOrd="4" destOrd="0" presId="urn:microsoft.com/office/officeart/2005/8/layout/hierarchy6"/>
    <dgm:cxn modelId="{EEB3D8E3-16B2-4C5E-B158-107120452838}" type="presParOf" srcId="{015DAB8E-A0DC-41B5-969D-6B235D501E63}" destId="{95A94915-4CEC-4F8D-97FF-8FEE19044B87}" srcOrd="5" destOrd="0" presId="urn:microsoft.com/office/officeart/2005/8/layout/hierarchy6"/>
    <dgm:cxn modelId="{14FF3CC9-DA1F-456F-95A6-2515CDA2E38B}" type="presParOf" srcId="{95A94915-4CEC-4F8D-97FF-8FEE19044B87}" destId="{3E3722D0-20A0-42CB-908A-3390C58BF032}" srcOrd="0" destOrd="0" presId="urn:microsoft.com/office/officeart/2005/8/layout/hierarchy6"/>
    <dgm:cxn modelId="{64AF02AF-01B9-4EAC-BE9E-5D3EA92465C3}" type="presParOf" srcId="{95A94915-4CEC-4F8D-97FF-8FEE19044B87}" destId="{7DBB56D0-B127-4EB8-BECB-830FA02C6F14}" srcOrd="1" destOrd="0" presId="urn:microsoft.com/office/officeart/2005/8/layout/hierarchy6"/>
    <dgm:cxn modelId="{34D721FE-8923-4D12-BA8A-32FE0E44AC6A}" type="presParOf" srcId="{015DAB8E-A0DC-41B5-969D-6B235D501E63}" destId="{E6EC01B7-D500-424A-96E8-9C25E8E96BEA}" srcOrd="6" destOrd="0" presId="urn:microsoft.com/office/officeart/2005/8/layout/hierarchy6"/>
    <dgm:cxn modelId="{C8B3F680-8627-4A98-A23E-0C8CA7E8B958}" type="presParOf" srcId="{015DAB8E-A0DC-41B5-969D-6B235D501E63}" destId="{D644D86F-3CC9-4846-89F3-26A5F709A7EC}" srcOrd="7" destOrd="0" presId="urn:microsoft.com/office/officeart/2005/8/layout/hierarchy6"/>
    <dgm:cxn modelId="{A0D7CDCD-037F-42F1-9FCA-59272A669885}" type="presParOf" srcId="{D644D86F-3CC9-4846-89F3-26A5F709A7EC}" destId="{9CCB10A7-ACC2-4C88-9F75-11376140AB3E}" srcOrd="0" destOrd="0" presId="urn:microsoft.com/office/officeart/2005/8/layout/hierarchy6"/>
    <dgm:cxn modelId="{EA7916FC-2108-4F42-B277-BEFD8075787D}" type="presParOf" srcId="{D644D86F-3CC9-4846-89F3-26A5F709A7EC}" destId="{3619EB25-6B25-4D7B-932C-71E9163D64AD}" srcOrd="1" destOrd="0" presId="urn:microsoft.com/office/officeart/2005/8/layout/hierarchy6"/>
    <dgm:cxn modelId="{BD33F8E6-A895-41BB-90C9-928AB40233D6}" type="presParOf" srcId="{3619EB25-6B25-4D7B-932C-71E9163D64AD}" destId="{A0B58209-C95E-4654-844F-696F021B2E00}" srcOrd="0" destOrd="0" presId="urn:microsoft.com/office/officeart/2005/8/layout/hierarchy6"/>
    <dgm:cxn modelId="{A190AB70-A9FD-4B83-83B9-59BEBF5D0779}" type="presParOf" srcId="{3619EB25-6B25-4D7B-932C-71E9163D64AD}" destId="{F4C01098-8338-420D-A2F4-40B71B3117FC}" srcOrd="1" destOrd="0" presId="urn:microsoft.com/office/officeart/2005/8/layout/hierarchy6"/>
    <dgm:cxn modelId="{A805665D-4C34-487F-BD6C-EA2BED30E102}" type="presParOf" srcId="{F4C01098-8338-420D-A2F4-40B71B3117FC}" destId="{5C398E45-FCC6-4CB4-AE95-BDF768EBFF08}" srcOrd="0" destOrd="0" presId="urn:microsoft.com/office/officeart/2005/8/layout/hierarchy6"/>
    <dgm:cxn modelId="{04BD25E2-2F2A-4058-90D3-7E530B0EFFAE}" type="presParOf" srcId="{F4C01098-8338-420D-A2F4-40B71B3117FC}" destId="{7E7F3634-B608-4F3C-B9A2-29D3CE8BFAC4}" srcOrd="1" destOrd="0" presId="urn:microsoft.com/office/officeart/2005/8/layout/hierarchy6"/>
    <dgm:cxn modelId="{C7E90B1F-32C9-4325-9C87-F3518D2B4ED5}" type="presParOf" srcId="{015DAB8E-A0DC-41B5-969D-6B235D501E63}" destId="{E6F4ED39-1C46-4C78-A3CF-9DF1581528D7}" srcOrd="8" destOrd="0" presId="urn:microsoft.com/office/officeart/2005/8/layout/hierarchy6"/>
    <dgm:cxn modelId="{83429A5F-3CE9-44E9-BA91-E56A7BBF4CA0}" type="presParOf" srcId="{015DAB8E-A0DC-41B5-969D-6B235D501E63}" destId="{31994CDC-111B-49CF-A6C4-5D4ACA5D5E35}" srcOrd="9" destOrd="0" presId="urn:microsoft.com/office/officeart/2005/8/layout/hierarchy6"/>
    <dgm:cxn modelId="{B93F55D9-BEEE-4036-950A-397E5D42E29D}" type="presParOf" srcId="{31994CDC-111B-49CF-A6C4-5D4ACA5D5E35}" destId="{26C5A848-B0F3-4384-A4DA-3F91F932F657}" srcOrd="0" destOrd="0" presId="urn:microsoft.com/office/officeart/2005/8/layout/hierarchy6"/>
    <dgm:cxn modelId="{179832D3-5554-4FD0-9913-42ECE53EE64B}" type="presParOf" srcId="{31994CDC-111B-49CF-A6C4-5D4ACA5D5E35}" destId="{ABC1FE47-1FA9-4202-8705-C3C60F711238}" srcOrd="1" destOrd="0" presId="urn:microsoft.com/office/officeart/2005/8/layout/hierarchy6"/>
    <dgm:cxn modelId="{B38969F5-852B-42C9-BF5C-AF4AA1EE6FDE}"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F883F315-8D58-4855-9C5F-47EBC0760303}" type="presOf" srcId="{5F1FDC58-08C1-4C1D-8B94-3325374B31BA}" destId="{25F9B7FB-6618-492A-B3DE-4F08AFF3FD9E}" srcOrd="0" destOrd="0" presId="urn:microsoft.com/office/officeart/2005/8/layout/hierarchy6"/>
    <dgm:cxn modelId="{053C2C20-82F8-4035-B0F0-09830C040525}" type="presOf" srcId="{ACA1EF63-49BC-4A49-98D6-96FEBECD2DDD}" destId="{B89F1960-E960-42AD-8AF8-27BC37F2F0A2}" srcOrd="0" destOrd="0" presId="urn:microsoft.com/office/officeart/2005/8/layout/hierarchy6"/>
    <dgm:cxn modelId="{D7A59C23-DD13-4890-906F-354F3ABC2ABF}" type="presOf" srcId="{A95C3486-BDBA-4B53-BFD0-5E539B33C010}" destId="{03A3B6A6-B248-4DE9-B08A-994A0DCFD55C}"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D91A0028-D6C7-47D5-ABDD-B6F44DAB9D7A}" type="presOf" srcId="{2457A8C7-9B52-4375-87EF-A15BA2718EA6}" destId="{E6EC01B7-D500-424A-96E8-9C25E8E96BEA}" srcOrd="0" destOrd="0" presId="urn:microsoft.com/office/officeart/2005/8/layout/hierarchy6"/>
    <dgm:cxn modelId="{A8F30C2D-26E0-4E7B-8F98-67531487FF4A}" type="presOf" srcId="{C66DDD6A-D0A0-4DC2-8C58-7F897EE2C12C}" destId="{A6DAE502-96C2-4AE6-93E0-BF2830B6CE6B}" srcOrd="0" destOrd="0" presId="urn:microsoft.com/office/officeart/2005/8/layout/hierarchy6"/>
    <dgm:cxn modelId="{F0887830-1313-4D51-8D9E-43EB5F65260B}" type="presOf" srcId="{0B5E0E2E-B8EE-46E7-99E5-4E5F1935A5CF}" destId="{41DD3D9B-4897-41A1-AD79-7945F451DF24}" srcOrd="0" destOrd="0" presId="urn:microsoft.com/office/officeart/2005/8/layout/hierarchy6"/>
    <dgm:cxn modelId="{63923D31-FE9D-410F-9D11-87E9F96BA2E6}" type="presOf" srcId="{30DDA8EE-6867-41AB-B28F-4EA5160E11A7}" destId="{2B1D1363-A3C3-440F-9C44-DC1A7FFE3D82}" srcOrd="0" destOrd="0" presId="urn:microsoft.com/office/officeart/2005/8/layout/hierarchy6"/>
    <dgm:cxn modelId="{958AC639-2B8C-4BE4-8DA9-CD5136FC4AF9}" type="presOf" srcId="{2E746B25-EBCF-4E6C-94C6-224C49D846EF}" destId="{A2A0030E-B743-4209-B2E0-2952F10A268D}" srcOrd="0" destOrd="0" presId="urn:microsoft.com/office/officeart/2005/8/layout/hierarchy6"/>
    <dgm:cxn modelId="{FEF1D33A-6704-43E2-954C-EFCB8286BEA9}" type="presOf" srcId="{1FE3719D-E7A6-419D-A80A-123B32E6E2A1}" destId="{A0B58209-C95E-4654-844F-696F021B2E00}"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9C21D75D-A0D2-4586-A6E0-08B81C95A15F}" type="presOf" srcId="{1C5FDF4F-4F9E-47D0-96E2-F8FA64C01963}" destId="{529DAE1D-3424-44CB-A353-8AD70A492593}" srcOrd="0" destOrd="0" presId="urn:microsoft.com/office/officeart/2005/8/layout/hierarchy6"/>
    <dgm:cxn modelId="{8045775E-12E1-4670-BD92-BA131B0097C0}" type="presOf" srcId="{131B0DD2-0B41-4488-8D28-4EABDE37BF55}" destId="{6A819E89-F60B-41BB-B26F-1D84F300E73F}" srcOrd="0" destOrd="0" presId="urn:microsoft.com/office/officeart/2005/8/layout/hierarchy6"/>
    <dgm:cxn modelId="{E79EB45F-FB0C-435E-8159-9A946525345C}" type="presOf" srcId="{78349353-B3CB-467E-BE0C-2FBB7AF333A0}" destId="{E6F4ED39-1C46-4C78-A3CF-9DF1581528D7}" srcOrd="0" destOrd="0" presId="urn:microsoft.com/office/officeart/2005/8/layout/hierarchy6"/>
    <dgm:cxn modelId="{12224041-0ABD-44A3-A1C3-709BCABF4628}" type="presOf" srcId="{2992BDDC-FC18-40C9-99EE-F369B3A923F2}" destId="{BC0DF14C-DA7B-403B-8015-FBBE394D1C4F}" srcOrd="0" destOrd="0" presId="urn:microsoft.com/office/officeart/2005/8/layout/hierarchy6"/>
    <dgm:cxn modelId="{B2748D43-E304-408F-BC03-194AFECDB3AF}" srcId="{ACA1EF63-49BC-4A49-98D6-96FEBECD2DDD}" destId="{53473CCE-8CF4-4E36-B566-DBF9B4BA8455}" srcOrd="2" destOrd="0" parTransId="{C1C088E7-3308-4DEB-9FBF-BF460BB8497C}" sibTransId="{2B2D468B-B7D5-4564-AF03-D0812D28CE3D}"/>
    <dgm:cxn modelId="{8FFEEB64-07FD-49EC-830F-990CC63EE212}" type="presOf" srcId="{B6F3E733-A920-40D8-8CBF-85683358409C}" destId="{1A57F245-BAC6-47E6-ADFF-E5394C09B018}" srcOrd="0" destOrd="0" presId="urn:microsoft.com/office/officeart/2005/8/layout/hierarchy6"/>
    <dgm:cxn modelId="{78F7DC67-3663-49DE-AB6A-0235F4E1DD96}" srcId="{ACA1EF63-49BC-4A49-98D6-96FEBECD2DDD}" destId="{C66DDD6A-D0A0-4DC2-8C58-7F897EE2C12C}" srcOrd="1" destOrd="0" parTransId="{58BB4B87-4E5F-45D2-9BB3-482AC72AD207}" sibTransId="{A7AC4EDA-B151-4323-90C2-3A91AD164995}"/>
    <dgm:cxn modelId="{AC707A6B-9D9E-4959-8583-C9E240DFB8D1}" type="presOf" srcId="{0F0109EF-42F4-43C0-AA2F-36C594345549}" destId="{5C398E45-FCC6-4CB4-AE95-BDF768EBFF08}" srcOrd="0" destOrd="0" presId="urn:microsoft.com/office/officeart/2005/8/layout/hierarchy6"/>
    <dgm:cxn modelId="{879CBA4E-5865-4A21-8FCA-FA3466931C52}" srcId="{A95C3486-BDBA-4B53-BFD0-5E539B33C010}" destId="{2E746B25-EBCF-4E6C-94C6-224C49D846EF}" srcOrd="0" destOrd="0" parTransId="{2992BDDC-FC18-40C9-99EE-F369B3A923F2}" sibTransId="{AB523CB5-FAA0-4352-9B07-774F01791BA0}"/>
    <dgm:cxn modelId="{418EE94F-0A8E-47E6-B7EA-FADF67023FB9}" srcId="{2E746B25-EBCF-4E6C-94C6-224C49D846EF}" destId="{1E225DF8-61F1-4F54-BF3B-B4A19DFED7BC}" srcOrd="2" destOrd="0" parTransId="{30DDA8EE-6867-41AB-B28F-4EA5160E11A7}" sibTransId="{BF7BA497-2AF0-41FB-B3AF-011FD6768B72}"/>
    <dgm:cxn modelId="{D1C1D675-D8E1-443A-ABF7-0607317E8F3B}" type="presOf" srcId="{F5279EC4-8D00-4E9B-9EB5-67D94ED87B6B}" destId="{C498D0B1-6D9A-4A86-8C59-75A2D74EA6F1}"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A7B55559-9F42-4B1E-BFF6-52736F652130}" type="presOf" srcId="{02471732-E6AB-46D3-A85F-F2E8F6F70DA4}" destId="{0C54AF0F-C6AF-4B3F-8B20-730E3E500EA3}" srcOrd="0" destOrd="0" presId="urn:microsoft.com/office/officeart/2005/8/layout/hierarchy6"/>
    <dgm:cxn modelId="{8ECD6C7E-9236-4A52-84B3-EF29B96C4920}" type="presOf" srcId="{226EBDC0-D526-400B-A6C4-599924C5A0C2}" destId="{75464043-2839-4B5B-A37C-AD880C99EE0B}"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E3A4688C-90F1-45DE-87C1-3B94BA1DA8A6}" type="presOf" srcId="{FAFEBD9A-8872-41F5-B0C6-25433128E649}" destId="{285E8AA7-791B-4734-A904-4B23275D63CC}" srcOrd="0" destOrd="0" presId="urn:microsoft.com/office/officeart/2005/8/layout/hierarchy6"/>
    <dgm:cxn modelId="{CF5E168D-E27C-4C27-9630-2A2A0573AFF1}" type="presOf" srcId="{C4C43585-615E-46E1-8632-A3A5B2D5A8C3}" destId="{E4146B34-F1C5-4DEC-955E-8C02896444BF}" srcOrd="0" destOrd="0" presId="urn:microsoft.com/office/officeart/2005/8/layout/hierarchy6"/>
    <dgm:cxn modelId="{44101E91-849F-4CD3-ADD7-50E419DF2B31}" type="presOf" srcId="{50985401-CB64-485E-8457-FE8F05F46ECD}" destId="{D833DB19-0B69-427D-BC6C-09072BA1D432}" srcOrd="0" destOrd="0" presId="urn:microsoft.com/office/officeart/2005/8/layout/hierarchy6"/>
    <dgm:cxn modelId="{00BE9293-5357-4F66-B1B2-155374A46E4C}" srcId="{3786F8AF-EAA2-42AD-86A7-5F84F1F9FA58}" destId="{BF84DD4E-CAD1-4632-863A-B113F184663A}" srcOrd="0" destOrd="0" parTransId="{AAF67485-2EF3-47E9-A7F9-71DF52E55CF2}" sibTransId="{06CF17C5-F087-4935-8C43-EE9B36564548}"/>
    <dgm:cxn modelId="{6362C6A2-7F76-4BCC-8764-C23E862120B4}" type="presOf" srcId="{1E225DF8-61F1-4F54-BF3B-B4A19DFED7BC}" destId="{93DED282-35E7-4813-AC40-3731E22D46C1}"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5D839FAD-3431-4A23-8679-BEC66883E625}" type="presOf" srcId="{ADE30125-0395-49AE-80CB-1F43A239253B}" destId="{9AAF0D66-4230-4DA6-A0A9-9C7011D661A2}" srcOrd="0" destOrd="0" presId="urn:microsoft.com/office/officeart/2005/8/layout/hierarchy6"/>
    <dgm:cxn modelId="{85A70EB6-2DF2-4677-A834-82FEE4F57CD4}" srcId="{FFE8134E-520F-40BB-B7D2-70F3AE563B91}" destId="{0F0109EF-42F4-43C0-AA2F-36C594345549}" srcOrd="0" destOrd="0" parTransId="{1FE3719D-E7A6-419D-A80A-123B32E6E2A1}" sibTransId="{F302A24F-B97D-4B09-8CA6-3AD5CD5AC491}"/>
    <dgm:cxn modelId="{92DA03BF-241B-42A9-95E1-DC0AE2D82753}" type="presOf" srcId="{524FEA04-7968-4480-A482-07CA71398486}" destId="{59A7DD3B-8FBC-4EE8-8E2A-CF495B2EA944}" srcOrd="0" destOrd="0" presId="urn:microsoft.com/office/officeart/2005/8/layout/hierarchy6"/>
    <dgm:cxn modelId="{B15501C1-0527-4C4C-8C36-7B91D3A8295A}" type="presOf" srcId="{58BB4B87-4E5F-45D2-9BB3-482AC72AD207}" destId="{15B374FE-153D-4D1F-8A8D-57A765F91647}" srcOrd="0" destOrd="0" presId="urn:microsoft.com/office/officeart/2005/8/layout/hierarchy6"/>
    <dgm:cxn modelId="{52D8B6C2-B418-4E9B-BFCA-1811FD16D11A}" type="presOf" srcId="{C1C088E7-3308-4DEB-9FBF-BF460BB8497C}" destId="{9A7D5106-BD67-467D-8239-EB20F6823D83}" srcOrd="0" destOrd="0" presId="urn:microsoft.com/office/officeart/2005/8/layout/hierarchy6"/>
    <dgm:cxn modelId="{0AC0B1C4-9C2C-43B4-8248-3FA939F2E71B}" type="presOf" srcId="{3786F8AF-EAA2-42AD-86A7-5F84F1F9FA58}" destId="{4FAE3C08-F933-46B6-8072-F346F543374A}" srcOrd="0" destOrd="0" presId="urn:microsoft.com/office/officeart/2005/8/layout/hierarchy6"/>
    <dgm:cxn modelId="{321290C8-8C75-4D82-A947-ABAE2103838F}" srcId="{ACA1EF63-49BC-4A49-98D6-96FEBECD2DDD}" destId="{FFE8134E-520F-40BB-B7D2-70F3AE563B91}" srcOrd="3" destOrd="0" parTransId="{2457A8C7-9B52-4375-87EF-A15BA2718EA6}" sibTransId="{175B9FD8-52C9-49A7-9B3B-888D398AB75F}"/>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E0D283CE-3F59-4F38-B78B-24A8CFABD3A6}" type="presOf" srcId="{BF84DD4E-CAD1-4632-863A-B113F184663A}" destId="{A8E6DE5F-6051-4D68-9D9B-3F2A0F70B009}" srcOrd="0" destOrd="0" presId="urn:microsoft.com/office/officeart/2005/8/layout/hierarchy6"/>
    <dgm:cxn modelId="{C4EB58CF-A1ED-479E-87B5-60E0D48358D2}" srcId="{C66DDD6A-D0A0-4DC2-8C58-7F897EE2C12C}" destId="{ADE30125-0395-49AE-80CB-1F43A239253B}" srcOrd="1" destOrd="0" parTransId="{F6A50635-021E-4BD9-9BA7-D610491376EA}" sibTransId="{5613463F-F599-4975-A8E1-0D31B5FCAA0D}"/>
    <dgm:cxn modelId="{E027D2D2-ADBB-4F17-9B50-D9730D9B570A}" srcId="{A95C3486-BDBA-4B53-BFD0-5E539B33C010}" destId="{ACA1EF63-49BC-4A49-98D6-96FEBECD2DDD}" srcOrd="2" destOrd="0" parTransId="{FAFEBD9A-8872-41F5-B0C6-25433128E649}" sibTransId="{B223BC44-929E-4D00-951C-9B9059D70923}"/>
    <dgm:cxn modelId="{A56BA3D7-E2F4-4ABC-B6CB-4CD0AA6D2567}" type="presOf" srcId="{657BF2EF-17B0-4534-88FC-DF57C89164F7}" destId="{8E39F913-E596-40B9-B2D6-A21CE3FBB53F}" srcOrd="0" destOrd="0" presId="urn:microsoft.com/office/officeart/2005/8/layout/hierarchy6"/>
    <dgm:cxn modelId="{6CFD02DD-3216-4EED-A22F-23F8493EB8FC}" type="presOf" srcId="{F6A50635-021E-4BD9-9BA7-D610491376EA}" destId="{9FB1AC4A-2664-4AED-A474-B45F42F47FEE}" srcOrd="0" destOrd="0" presId="urn:microsoft.com/office/officeart/2005/8/layout/hierarchy6"/>
    <dgm:cxn modelId="{488F4CE1-F450-4438-81A8-266FEA122190}" type="presOf" srcId="{FFE8134E-520F-40BB-B7D2-70F3AE563B91}" destId="{9CCB10A7-ACC2-4C88-9F75-11376140AB3E}"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35CAAEE2-7498-41BC-9DB4-B9B8BD6C07DD}" type="presOf" srcId="{C1433A6E-D25E-465E-8F36-5E3E17D26544}" destId="{A364FA70-34A6-42FC-8A39-C64520036332}" srcOrd="0" destOrd="0" presId="urn:microsoft.com/office/officeart/2005/8/layout/hierarchy6"/>
    <dgm:cxn modelId="{FF59E6E2-5F44-4F50-ACE8-44A9957FD44C}" type="presOf" srcId="{227475AA-5611-42EB-A1AE-0ED22298CD11}" destId="{7B5A9824-5258-4028-9560-5BDEDFB53097}" srcOrd="0" destOrd="0" presId="urn:microsoft.com/office/officeart/2005/8/layout/hierarchy6"/>
    <dgm:cxn modelId="{24838EEB-48D2-4AEB-84AD-6D7C5A119DEC}" type="presOf" srcId="{4A439972-D3ED-42EB-B421-A52152133C8F}" destId="{1F9C1453-D829-4D16-BC42-E18A365065E1}" srcOrd="0" destOrd="0" presId="urn:microsoft.com/office/officeart/2005/8/layout/hierarchy6"/>
    <dgm:cxn modelId="{A4E053EF-3278-451A-89EB-5136F13C5935}" srcId="{2E746B25-EBCF-4E6C-94C6-224C49D846EF}" destId="{5F1FDC58-08C1-4C1D-8B94-3325374B31BA}" srcOrd="0" destOrd="0" parTransId="{C1433A6E-D25E-465E-8F36-5E3E17D26544}" sibTransId="{7B6E3ABF-FA98-4618-B81E-5D83D5A2B514}"/>
    <dgm:cxn modelId="{ABC429F3-2683-4F95-A56A-C1169F383087}" type="presOf" srcId="{F46E3EBB-2F78-437C-BD4F-B9306A3B463F}" destId="{26C5A848-B0F3-4384-A4DA-3F91F932F657}" srcOrd="0" destOrd="0" presId="urn:microsoft.com/office/officeart/2005/8/layout/hierarchy6"/>
    <dgm:cxn modelId="{C7B0F7F6-C213-4962-B103-BF72187D793A}" type="presOf" srcId="{53473CCE-8CF4-4E36-B566-DBF9B4BA8455}" destId="{3E3722D0-20A0-42CB-908A-3390C58BF032}" srcOrd="0" destOrd="0" presId="urn:microsoft.com/office/officeart/2005/8/layout/hierarchy6"/>
    <dgm:cxn modelId="{D4B1A8DD-AA24-4B70-AF01-375325279E4E}" type="presParOf" srcId="{4FAE3C08-F933-46B6-8072-F346F543374A}" destId="{22E90A5E-A9ED-4C71-8558-06FC336DEDFC}" srcOrd="0" destOrd="0" presId="urn:microsoft.com/office/officeart/2005/8/layout/hierarchy6"/>
    <dgm:cxn modelId="{42DD7AD7-3DC3-4695-BD21-9936D115D791}" type="presParOf" srcId="{22E90A5E-A9ED-4C71-8558-06FC336DEDFC}" destId="{EF357065-2A77-4CFE-A9B1-0C0A1B9BDD65}" srcOrd="0" destOrd="0" presId="urn:microsoft.com/office/officeart/2005/8/layout/hierarchy6"/>
    <dgm:cxn modelId="{7E221626-381F-4948-934F-AABCF3850386}" type="presParOf" srcId="{EF357065-2A77-4CFE-A9B1-0C0A1B9BDD65}" destId="{CB97696A-A40C-4B33-A8E1-A7A448EA82A8}" srcOrd="0" destOrd="0" presId="urn:microsoft.com/office/officeart/2005/8/layout/hierarchy6"/>
    <dgm:cxn modelId="{5A692A13-7DAC-4DFC-A772-9A2084A7E4AF}" type="presParOf" srcId="{CB97696A-A40C-4B33-A8E1-A7A448EA82A8}" destId="{A8E6DE5F-6051-4D68-9D9B-3F2A0F70B009}" srcOrd="0" destOrd="0" presId="urn:microsoft.com/office/officeart/2005/8/layout/hierarchy6"/>
    <dgm:cxn modelId="{E6C26500-A9A6-4D0B-B219-61E51EF36BE5}" type="presParOf" srcId="{CB97696A-A40C-4B33-A8E1-A7A448EA82A8}" destId="{F9405E19-4D7F-4FAA-BE59-5F24B37F4F8F}" srcOrd="1" destOrd="0" presId="urn:microsoft.com/office/officeart/2005/8/layout/hierarchy6"/>
    <dgm:cxn modelId="{1ECEC107-15D1-4007-98B1-FAC7F07DE7E4}" type="presParOf" srcId="{F9405E19-4D7F-4FAA-BE59-5F24B37F4F8F}" destId="{7B5A9824-5258-4028-9560-5BDEDFB53097}" srcOrd="0" destOrd="0" presId="urn:microsoft.com/office/officeart/2005/8/layout/hierarchy6"/>
    <dgm:cxn modelId="{7FE97428-E4B8-4E8F-BD5E-1239385B89A4}" type="presParOf" srcId="{F9405E19-4D7F-4FAA-BE59-5F24B37F4F8F}" destId="{583686A8-AC37-4171-B4E5-1738AE550DB9}" srcOrd="1" destOrd="0" presId="urn:microsoft.com/office/officeart/2005/8/layout/hierarchy6"/>
    <dgm:cxn modelId="{08A5E9FC-8396-42C0-950F-CBA5974B4FA3}" type="presParOf" srcId="{583686A8-AC37-4171-B4E5-1738AE550DB9}" destId="{03A3B6A6-B248-4DE9-B08A-994A0DCFD55C}" srcOrd="0" destOrd="0" presId="urn:microsoft.com/office/officeart/2005/8/layout/hierarchy6"/>
    <dgm:cxn modelId="{5A7088F6-817E-4597-82A3-DD0592E0B3B7}" type="presParOf" srcId="{583686A8-AC37-4171-B4E5-1738AE550DB9}" destId="{956928CD-A9EC-4111-BE59-302082A639D1}" srcOrd="1" destOrd="0" presId="urn:microsoft.com/office/officeart/2005/8/layout/hierarchy6"/>
    <dgm:cxn modelId="{64D00FCB-AC12-465D-BB11-5C72276B6525}" type="presParOf" srcId="{956928CD-A9EC-4111-BE59-302082A639D1}" destId="{BC0DF14C-DA7B-403B-8015-FBBE394D1C4F}" srcOrd="0" destOrd="0" presId="urn:microsoft.com/office/officeart/2005/8/layout/hierarchy6"/>
    <dgm:cxn modelId="{104DEED2-D80E-4B50-A03F-163DCBDA1370}" type="presParOf" srcId="{956928CD-A9EC-4111-BE59-302082A639D1}" destId="{B1092E2C-F615-4A83-978B-A5628BE68E42}" srcOrd="1" destOrd="0" presId="urn:microsoft.com/office/officeart/2005/8/layout/hierarchy6"/>
    <dgm:cxn modelId="{0AD194D3-2D82-4802-9431-9507B27B0872}" type="presParOf" srcId="{B1092E2C-F615-4A83-978B-A5628BE68E42}" destId="{A2A0030E-B743-4209-B2E0-2952F10A268D}" srcOrd="0" destOrd="0" presId="urn:microsoft.com/office/officeart/2005/8/layout/hierarchy6"/>
    <dgm:cxn modelId="{64915287-FB17-4B58-BA4A-8A5CF23AF00D}" type="presParOf" srcId="{B1092E2C-F615-4A83-978B-A5628BE68E42}" destId="{AE34AED8-EBA9-4DC1-AFC3-28639B9C25CF}" srcOrd="1" destOrd="0" presId="urn:microsoft.com/office/officeart/2005/8/layout/hierarchy6"/>
    <dgm:cxn modelId="{B4DC25BF-F08E-4FFB-A1AA-5D00AEA33E2D}" type="presParOf" srcId="{AE34AED8-EBA9-4DC1-AFC3-28639B9C25CF}" destId="{A364FA70-34A6-42FC-8A39-C64520036332}" srcOrd="0" destOrd="0" presId="urn:microsoft.com/office/officeart/2005/8/layout/hierarchy6"/>
    <dgm:cxn modelId="{984A6B7C-CD42-4F05-B867-880F21DB8C23}" type="presParOf" srcId="{AE34AED8-EBA9-4DC1-AFC3-28639B9C25CF}" destId="{2A6EBF5C-D59D-4324-BB0E-EAF452FDE204}" srcOrd="1" destOrd="0" presId="urn:microsoft.com/office/officeart/2005/8/layout/hierarchy6"/>
    <dgm:cxn modelId="{B1B99646-7B59-4D7B-AC09-BCA50CC9A550}" type="presParOf" srcId="{2A6EBF5C-D59D-4324-BB0E-EAF452FDE204}" destId="{25F9B7FB-6618-492A-B3DE-4F08AFF3FD9E}" srcOrd="0" destOrd="0" presId="urn:microsoft.com/office/officeart/2005/8/layout/hierarchy6"/>
    <dgm:cxn modelId="{52977CBB-7DEB-4A5E-86A1-0D25357F5C68}" type="presParOf" srcId="{2A6EBF5C-D59D-4324-BB0E-EAF452FDE204}" destId="{A5FC1B86-CE0F-4C01-AEAC-E5B03A9BD0D1}" srcOrd="1" destOrd="0" presId="urn:microsoft.com/office/officeart/2005/8/layout/hierarchy6"/>
    <dgm:cxn modelId="{47188529-E225-426D-8D57-D69E564E8684}" type="presParOf" srcId="{AE34AED8-EBA9-4DC1-AFC3-28639B9C25CF}" destId="{75464043-2839-4B5B-A37C-AD880C99EE0B}" srcOrd="2" destOrd="0" presId="urn:microsoft.com/office/officeart/2005/8/layout/hierarchy6"/>
    <dgm:cxn modelId="{A50D667B-4108-4375-8F46-C1F55DFA6723}" type="presParOf" srcId="{AE34AED8-EBA9-4DC1-AFC3-28639B9C25CF}" destId="{09C087D3-AC30-4600-BC4C-1EAE46425ED0}" srcOrd="3" destOrd="0" presId="urn:microsoft.com/office/officeart/2005/8/layout/hierarchy6"/>
    <dgm:cxn modelId="{0F089FAC-49C1-4E58-BFBF-42D8B7C00B64}" type="presParOf" srcId="{09C087D3-AC30-4600-BC4C-1EAE46425ED0}" destId="{D833DB19-0B69-427D-BC6C-09072BA1D432}" srcOrd="0" destOrd="0" presId="urn:microsoft.com/office/officeart/2005/8/layout/hierarchy6"/>
    <dgm:cxn modelId="{07342CCA-210B-4C18-89A6-E608B0216B12}" type="presParOf" srcId="{09C087D3-AC30-4600-BC4C-1EAE46425ED0}" destId="{70615232-23BD-4C69-8614-0F4B328A55CD}" srcOrd="1" destOrd="0" presId="urn:microsoft.com/office/officeart/2005/8/layout/hierarchy6"/>
    <dgm:cxn modelId="{00DDF325-0ED1-44DD-84E9-54B383AE06D7}" type="presParOf" srcId="{70615232-23BD-4C69-8614-0F4B328A55CD}" destId="{0C54AF0F-C6AF-4B3F-8B20-730E3E500EA3}" srcOrd="0" destOrd="0" presId="urn:microsoft.com/office/officeart/2005/8/layout/hierarchy6"/>
    <dgm:cxn modelId="{4DE7985B-62A8-4B13-BAB2-6D2EE88DE79B}" type="presParOf" srcId="{70615232-23BD-4C69-8614-0F4B328A55CD}" destId="{946BAADC-C1A5-46F7-A341-D6E3E603CC49}" srcOrd="1" destOrd="0" presId="urn:microsoft.com/office/officeart/2005/8/layout/hierarchy6"/>
    <dgm:cxn modelId="{1EAE437B-3A6B-4669-99E1-A7C60E640AC6}" type="presParOf" srcId="{946BAADC-C1A5-46F7-A341-D6E3E603CC49}" destId="{59A7DD3B-8FBC-4EE8-8E2A-CF495B2EA944}" srcOrd="0" destOrd="0" presId="urn:microsoft.com/office/officeart/2005/8/layout/hierarchy6"/>
    <dgm:cxn modelId="{498A440C-7675-408D-A0A2-4633C6BFB55E}" type="presParOf" srcId="{946BAADC-C1A5-46F7-A341-D6E3E603CC49}" destId="{7E0906E3-1E2E-4E59-BF35-85BD1EC6AB56}" srcOrd="1" destOrd="0" presId="urn:microsoft.com/office/officeart/2005/8/layout/hierarchy6"/>
    <dgm:cxn modelId="{5C870591-5E26-4EFA-BFC4-F975C830F6CD}" type="presParOf" srcId="{AE34AED8-EBA9-4DC1-AFC3-28639B9C25CF}" destId="{2B1D1363-A3C3-440F-9C44-DC1A7FFE3D82}" srcOrd="4" destOrd="0" presId="urn:microsoft.com/office/officeart/2005/8/layout/hierarchy6"/>
    <dgm:cxn modelId="{CFEE0D74-DF9E-493D-B11A-4CC0D94A8486}" type="presParOf" srcId="{AE34AED8-EBA9-4DC1-AFC3-28639B9C25CF}" destId="{093F174F-C417-4DFC-9374-3145D25F2694}" srcOrd="5" destOrd="0" presId="urn:microsoft.com/office/officeart/2005/8/layout/hierarchy6"/>
    <dgm:cxn modelId="{F9A3944C-E84D-4404-8BFD-16513B370E48}" type="presParOf" srcId="{093F174F-C417-4DFC-9374-3145D25F2694}" destId="{93DED282-35E7-4813-AC40-3731E22D46C1}" srcOrd="0" destOrd="0" presId="urn:microsoft.com/office/officeart/2005/8/layout/hierarchy6"/>
    <dgm:cxn modelId="{98F54104-C142-453F-BA84-A1DB120FB440}" type="presParOf" srcId="{093F174F-C417-4DFC-9374-3145D25F2694}" destId="{49E53FF4-60E9-492D-BF30-D70CE47120E9}" srcOrd="1" destOrd="0" presId="urn:microsoft.com/office/officeart/2005/8/layout/hierarchy6"/>
    <dgm:cxn modelId="{9322B951-6D46-44DF-96CB-23564127D301}" type="presParOf" srcId="{956928CD-A9EC-4111-BE59-302082A639D1}" destId="{E4146B34-F1C5-4DEC-955E-8C02896444BF}" srcOrd="2" destOrd="0" presId="urn:microsoft.com/office/officeart/2005/8/layout/hierarchy6"/>
    <dgm:cxn modelId="{F27058E3-A565-4BFC-AE3F-042322AFCC1C}" type="presParOf" srcId="{956928CD-A9EC-4111-BE59-302082A639D1}" destId="{275EFFD4-ABF9-4844-9DAC-14E5D658F59D}" srcOrd="3" destOrd="0" presId="urn:microsoft.com/office/officeart/2005/8/layout/hierarchy6"/>
    <dgm:cxn modelId="{E741EBAF-921F-4C39-B4B7-C0B87967ABBB}" type="presParOf" srcId="{275EFFD4-ABF9-4844-9DAC-14E5D658F59D}" destId="{8E39F913-E596-40B9-B2D6-A21CE3FBB53F}" srcOrd="0" destOrd="0" presId="urn:microsoft.com/office/officeart/2005/8/layout/hierarchy6"/>
    <dgm:cxn modelId="{9DC54539-DF21-4A3B-8794-DD728B80638D}" type="presParOf" srcId="{275EFFD4-ABF9-4844-9DAC-14E5D658F59D}" destId="{8CDDE358-475C-4732-9916-66C4FF0EE2A4}" srcOrd="1" destOrd="0" presId="urn:microsoft.com/office/officeart/2005/8/layout/hierarchy6"/>
    <dgm:cxn modelId="{FFFD973D-FDF0-4737-A413-9229834FC827}" type="presParOf" srcId="{956928CD-A9EC-4111-BE59-302082A639D1}" destId="{285E8AA7-791B-4734-A904-4B23275D63CC}" srcOrd="4" destOrd="0" presId="urn:microsoft.com/office/officeart/2005/8/layout/hierarchy6"/>
    <dgm:cxn modelId="{50A2E277-AF41-40A9-8B69-6BB13CD91FEE}" type="presParOf" srcId="{956928CD-A9EC-4111-BE59-302082A639D1}" destId="{4BACCD1F-0347-4FB8-A3A7-6010B1E9EC7C}" srcOrd="5" destOrd="0" presId="urn:microsoft.com/office/officeart/2005/8/layout/hierarchy6"/>
    <dgm:cxn modelId="{FF971148-478D-42E9-8405-2C04C29B946F}" type="presParOf" srcId="{4BACCD1F-0347-4FB8-A3A7-6010B1E9EC7C}" destId="{B89F1960-E960-42AD-8AF8-27BC37F2F0A2}" srcOrd="0" destOrd="0" presId="urn:microsoft.com/office/officeart/2005/8/layout/hierarchy6"/>
    <dgm:cxn modelId="{562AECC4-2513-4827-A19A-7CBDEC03AAE3}" type="presParOf" srcId="{4BACCD1F-0347-4FB8-A3A7-6010B1E9EC7C}" destId="{015DAB8E-A0DC-41B5-969D-6B235D501E63}" srcOrd="1" destOrd="0" presId="urn:microsoft.com/office/officeart/2005/8/layout/hierarchy6"/>
    <dgm:cxn modelId="{907F2545-CA0F-4E71-8EC3-2935A8DD63F2}" type="presParOf" srcId="{015DAB8E-A0DC-41B5-969D-6B235D501E63}" destId="{C498D0B1-6D9A-4A86-8C59-75A2D74EA6F1}" srcOrd="0" destOrd="0" presId="urn:microsoft.com/office/officeart/2005/8/layout/hierarchy6"/>
    <dgm:cxn modelId="{1EAC152F-6727-4B4B-B8DF-8799A4707B44}" type="presParOf" srcId="{015DAB8E-A0DC-41B5-969D-6B235D501E63}" destId="{FCD6534C-4E50-4A9F-9CCD-95640FED26D1}" srcOrd="1" destOrd="0" presId="urn:microsoft.com/office/officeart/2005/8/layout/hierarchy6"/>
    <dgm:cxn modelId="{38AEF746-300E-41AB-A2BB-7B24979F3640}" type="presParOf" srcId="{FCD6534C-4E50-4A9F-9CCD-95640FED26D1}" destId="{6A819E89-F60B-41BB-B26F-1D84F300E73F}" srcOrd="0" destOrd="0" presId="urn:microsoft.com/office/officeart/2005/8/layout/hierarchy6"/>
    <dgm:cxn modelId="{1430DB7C-7EE3-4151-8CF3-F5AD363ED57C}" type="presParOf" srcId="{FCD6534C-4E50-4A9F-9CCD-95640FED26D1}" destId="{325DBDB3-2147-4CB0-ACBF-6DB53F37BA08}" srcOrd="1" destOrd="0" presId="urn:microsoft.com/office/officeart/2005/8/layout/hierarchy6"/>
    <dgm:cxn modelId="{1024E21C-F473-4C0C-8F4E-7F7D4DAA0817}" type="presParOf" srcId="{015DAB8E-A0DC-41B5-969D-6B235D501E63}" destId="{15B374FE-153D-4D1F-8A8D-57A765F91647}" srcOrd="2" destOrd="0" presId="urn:microsoft.com/office/officeart/2005/8/layout/hierarchy6"/>
    <dgm:cxn modelId="{37D9F2DE-AEC4-4130-8A23-E4F71B41449E}" type="presParOf" srcId="{015DAB8E-A0DC-41B5-969D-6B235D501E63}" destId="{AF95D5A7-2EF0-495F-AB30-4244415C0816}" srcOrd="3" destOrd="0" presId="urn:microsoft.com/office/officeart/2005/8/layout/hierarchy6"/>
    <dgm:cxn modelId="{8879467E-7C95-4F65-8F31-2510DF8B0716}" type="presParOf" srcId="{AF95D5A7-2EF0-495F-AB30-4244415C0816}" destId="{A6DAE502-96C2-4AE6-93E0-BF2830B6CE6B}" srcOrd="0" destOrd="0" presId="urn:microsoft.com/office/officeart/2005/8/layout/hierarchy6"/>
    <dgm:cxn modelId="{DA821036-7D5C-42BE-83F0-AA0ABF78BD48}" type="presParOf" srcId="{AF95D5A7-2EF0-495F-AB30-4244415C0816}" destId="{B1514FDF-BA0F-442D-999E-1BB435325F87}" srcOrd="1" destOrd="0" presId="urn:microsoft.com/office/officeart/2005/8/layout/hierarchy6"/>
    <dgm:cxn modelId="{723F9312-60BF-4A5F-8C26-EA67BACDF6E5}" type="presParOf" srcId="{B1514FDF-BA0F-442D-999E-1BB435325F87}" destId="{1A57F245-BAC6-47E6-ADFF-E5394C09B018}" srcOrd="0" destOrd="0" presId="urn:microsoft.com/office/officeart/2005/8/layout/hierarchy6"/>
    <dgm:cxn modelId="{E1DC0DEE-9443-4CB4-9569-C4E94B4F846F}" type="presParOf" srcId="{B1514FDF-BA0F-442D-999E-1BB435325F87}" destId="{2188C6F7-4BE8-4BC4-B448-4F0868BE6554}" srcOrd="1" destOrd="0" presId="urn:microsoft.com/office/officeart/2005/8/layout/hierarchy6"/>
    <dgm:cxn modelId="{15D1E09A-EF7C-4AEF-8B1B-2610CF9AF24A}" type="presParOf" srcId="{2188C6F7-4BE8-4BC4-B448-4F0868BE6554}" destId="{41DD3D9B-4897-41A1-AD79-7945F451DF24}" srcOrd="0" destOrd="0" presId="urn:microsoft.com/office/officeart/2005/8/layout/hierarchy6"/>
    <dgm:cxn modelId="{EB073341-61F1-414C-BF57-2639B865CAE1}" type="presParOf" srcId="{2188C6F7-4BE8-4BC4-B448-4F0868BE6554}" destId="{8B8251F4-A0D5-4C20-93E4-90222D3B2C7A}" srcOrd="1" destOrd="0" presId="urn:microsoft.com/office/officeart/2005/8/layout/hierarchy6"/>
    <dgm:cxn modelId="{AF5B2ECA-CC5C-444D-9FA9-EED5DEE29115}" type="presParOf" srcId="{B1514FDF-BA0F-442D-999E-1BB435325F87}" destId="{9FB1AC4A-2664-4AED-A474-B45F42F47FEE}" srcOrd="2" destOrd="0" presId="urn:microsoft.com/office/officeart/2005/8/layout/hierarchy6"/>
    <dgm:cxn modelId="{173CCCCC-3340-43D3-B09F-A5E06AA045C8}" type="presParOf" srcId="{B1514FDF-BA0F-442D-999E-1BB435325F87}" destId="{5CB4874D-693F-4683-853C-E3420988F04D}" srcOrd="3" destOrd="0" presId="urn:microsoft.com/office/officeart/2005/8/layout/hierarchy6"/>
    <dgm:cxn modelId="{7BA9B912-3DFD-4B7C-81B4-F889071F41A5}" type="presParOf" srcId="{5CB4874D-693F-4683-853C-E3420988F04D}" destId="{9AAF0D66-4230-4DA6-A0A9-9C7011D661A2}" srcOrd="0" destOrd="0" presId="urn:microsoft.com/office/officeart/2005/8/layout/hierarchy6"/>
    <dgm:cxn modelId="{CA089167-27C3-4C6B-9FD6-A550F5F672C0}" type="presParOf" srcId="{5CB4874D-693F-4683-853C-E3420988F04D}" destId="{3D67BE1E-5675-4A51-AB3F-31AB5271DE10}" srcOrd="1" destOrd="0" presId="urn:microsoft.com/office/officeart/2005/8/layout/hierarchy6"/>
    <dgm:cxn modelId="{201AC2F9-6DB1-41C5-AD87-97CE42A3DC10}" type="presParOf" srcId="{B1514FDF-BA0F-442D-999E-1BB435325F87}" destId="{529DAE1D-3424-44CB-A353-8AD70A492593}" srcOrd="4" destOrd="0" presId="urn:microsoft.com/office/officeart/2005/8/layout/hierarchy6"/>
    <dgm:cxn modelId="{2C0652A3-E916-4218-BC90-3146B265A879}" type="presParOf" srcId="{B1514FDF-BA0F-442D-999E-1BB435325F87}" destId="{3424D2CF-FC8B-4FEE-94E4-A28D3E08FDA3}" srcOrd="5" destOrd="0" presId="urn:microsoft.com/office/officeart/2005/8/layout/hierarchy6"/>
    <dgm:cxn modelId="{19BDF59B-7F84-4143-9A76-2EFCDE51F353}" type="presParOf" srcId="{3424D2CF-FC8B-4FEE-94E4-A28D3E08FDA3}" destId="{1F9C1453-D829-4D16-BC42-E18A365065E1}" srcOrd="0" destOrd="0" presId="urn:microsoft.com/office/officeart/2005/8/layout/hierarchy6"/>
    <dgm:cxn modelId="{628D20BE-A0D7-4089-AC48-43AE348695E1}" type="presParOf" srcId="{3424D2CF-FC8B-4FEE-94E4-A28D3E08FDA3}" destId="{8E06AE03-32BD-4621-A830-920A88730DD3}" srcOrd="1" destOrd="0" presId="urn:microsoft.com/office/officeart/2005/8/layout/hierarchy6"/>
    <dgm:cxn modelId="{E7AD7A4C-CC44-414E-AEFC-2211A2E8F7DC}" type="presParOf" srcId="{015DAB8E-A0DC-41B5-969D-6B235D501E63}" destId="{9A7D5106-BD67-467D-8239-EB20F6823D83}" srcOrd="4" destOrd="0" presId="urn:microsoft.com/office/officeart/2005/8/layout/hierarchy6"/>
    <dgm:cxn modelId="{62075A94-613B-477A-A04B-D6B8C2E8D113}" type="presParOf" srcId="{015DAB8E-A0DC-41B5-969D-6B235D501E63}" destId="{95A94915-4CEC-4F8D-97FF-8FEE19044B87}" srcOrd="5" destOrd="0" presId="urn:microsoft.com/office/officeart/2005/8/layout/hierarchy6"/>
    <dgm:cxn modelId="{DB23D1C4-9E98-4007-BC15-CF7BA67B5375}" type="presParOf" srcId="{95A94915-4CEC-4F8D-97FF-8FEE19044B87}" destId="{3E3722D0-20A0-42CB-908A-3390C58BF032}" srcOrd="0" destOrd="0" presId="urn:microsoft.com/office/officeart/2005/8/layout/hierarchy6"/>
    <dgm:cxn modelId="{8F80007C-502D-4712-9892-B32E845792C9}" type="presParOf" srcId="{95A94915-4CEC-4F8D-97FF-8FEE19044B87}" destId="{7DBB56D0-B127-4EB8-BECB-830FA02C6F14}" srcOrd="1" destOrd="0" presId="urn:microsoft.com/office/officeart/2005/8/layout/hierarchy6"/>
    <dgm:cxn modelId="{1474D4F3-55B2-466F-B5C6-40C52CF98751}" type="presParOf" srcId="{015DAB8E-A0DC-41B5-969D-6B235D501E63}" destId="{E6EC01B7-D500-424A-96E8-9C25E8E96BEA}" srcOrd="6" destOrd="0" presId="urn:microsoft.com/office/officeart/2005/8/layout/hierarchy6"/>
    <dgm:cxn modelId="{86DD2E0F-2C98-40ED-953D-3425E2DE7522}" type="presParOf" srcId="{015DAB8E-A0DC-41B5-969D-6B235D501E63}" destId="{D644D86F-3CC9-4846-89F3-26A5F709A7EC}" srcOrd="7" destOrd="0" presId="urn:microsoft.com/office/officeart/2005/8/layout/hierarchy6"/>
    <dgm:cxn modelId="{6DB49C6A-7B0D-4315-8A15-D2F19E5144F2}" type="presParOf" srcId="{D644D86F-3CC9-4846-89F3-26A5F709A7EC}" destId="{9CCB10A7-ACC2-4C88-9F75-11376140AB3E}" srcOrd="0" destOrd="0" presId="urn:microsoft.com/office/officeart/2005/8/layout/hierarchy6"/>
    <dgm:cxn modelId="{C29B82FF-B2CD-4397-9531-5CF2DD34590B}" type="presParOf" srcId="{D644D86F-3CC9-4846-89F3-26A5F709A7EC}" destId="{3619EB25-6B25-4D7B-932C-71E9163D64AD}" srcOrd="1" destOrd="0" presId="urn:microsoft.com/office/officeart/2005/8/layout/hierarchy6"/>
    <dgm:cxn modelId="{54B1C4EE-275E-4558-90C6-A7AA165AA33E}" type="presParOf" srcId="{3619EB25-6B25-4D7B-932C-71E9163D64AD}" destId="{A0B58209-C95E-4654-844F-696F021B2E00}" srcOrd="0" destOrd="0" presId="urn:microsoft.com/office/officeart/2005/8/layout/hierarchy6"/>
    <dgm:cxn modelId="{04B33162-1844-49A0-8B77-7A9B03CA5AF8}" type="presParOf" srcId="{3619EB25-6B25-4D7B-932C-71E9163D64AD}" destId="{F4C01098-8338-420D-A2F4-40B71B3117FC}" srcOrd="1" destOrd="0" presId="urn:microsoft.com/office/officeart/2005/8/layout/hierarchy6"/>
    <dgm:cxn modelId="{5F664213-C0CE-4277-8A0D-3FB47054CC0E}" type="presParOf" srcId="{F4C01098-8338-420D-A2F4-40B71B3117FC}" destId="{5C398E45-FCC6-4CB4-AE95-BDF768EBFF08}" srcOrd="0" destOrd="0" presId="urn:microsoft.com/office/officeart/2005/8/layout/hierarchy6"/>
    <dgm:cxn modelId="{B8296E40-8687-4D3B-9751-C00290233A5B}" type="presParOf" srcId="{F4C01098-8338-420D-A2F4-40B71B3117FC}" destId="{7E7F3634-B608-4F3C-B9A2-29D3CE8BFAC4}" srcOrd="1" destOrd="0" presId="urn:microsoft.com/office/officeart/2005/8/layout/hierarchy6"/>
    <dgm:cxn modelId="{87CDEAB3-3D42-4E1B-A5C7-2C0F33A8CC77}" type="presParOf" srcId="{015DAB8E-A0DC-41B5-969D-6B235D501E63}" destId="{E6F4ED39-1C46-4C78-A3CF-9DF1581528D7}" srcOrd="8" destOrd="0" presId="urn:microsoft.com/office/officeart/2005/8/layout/hierarchy6"/>
    <dgm:cxn modelId="{CEE81109-2096-425D-BFD8-FE34DEBB853F}" type="presParOf" srcId="{015DAB8E-A0DC-41B5-969D-6B235D501E63}" destId="{31994CDC-111B-49CF-A6C4-5D4ACA5D5E35}" srcOrd="9" destOrd="0" presId="urn:microsoft.com/office/officeart/2005/8/layout/hierarchy6"/>
    <dgm:cxn modelId="{2C1B127C-AC9F-42F8-8A8A-7F514FB75419}" type="presParOf" srcId="{31994CDC-111B-49CF-A6C4-5D4ACA5D5E35}" destId="{26C5A848-B0F3-4384-A4DA-3F91F932F657}" srcOrd="0" destOrd="0" presId="urn:microsoft.com/office/officeart/2005/8/layout/hierarchy6"/>
    <dgm:cxn modelId="{D7395273-9526-4392-830D-BFE72872F3BF}" type="presParOf" srcId="{31994CDC-111B-49CF-A6C4-5D4ACA5D5E35}" destId="{ABC1FE47-1FA9-4202-8705-C3C60F711238}" srcOrd="1" destOrd="0" presId="urn:microsoft.com/office/officeart/2005/8/layout/hierarchy6"/>
    <dgm:cxn modelId="{3C6B6F22-6BB9-4844-9677-57DBC9031F19}"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D4D93401-B936-48BC-8D14-EA35C0FFFD2D}" type="presOf" srcId="{657BF2EF-17B0-4534-88FC-DF57C89164F7}" destId="{8E39F913-E596-40B9-B2D6-A21CE3FBB53F}" srcOrd="0" destOrd="0" presId="urn:microsoft.com/office/officeart/2005/8/layout/hierarchy6"/>
    <dgm:cxn modelId="{B3D3EF03-35F1-4501-BDA5-C043F9E5B2F1}" type="presOf" srcId="{2E746B25-EBCF-4E6C-94C6-224C49D846EF}" destId="{A2A0030E-B743-4209-B2E0-2952F10A268D}" srcOrd="0" destOrd="0" presId="urn:microsoft.com/office/officeart/2005/8/layout/hierarchy6"/>
    <dgm:cxn modelId="{E334160A-C687-4CA1-B0E3-B98F4AED4F2F}" type="presOf" srcId="{F5279EC4-8D00-4E9B-9EB5-67D94ED87B6B}" destId="{C498D0B1-6D9A-4A86-8C59-75A2D74EA6F1}" srcOrd="0" destOrd="0" presId="urn:microsoft.com/office/officeart/2005/8/layout/hierarchy6"/>
    <dgm:cxn modelId="{BA7E3D0E-A22A-4B3E-B845-4982146C8FF3}" type="presOf" srcId="{30DDA8EE-6867-41AB-B28F-4EA5160E11A7}" destId="{2B1D1363-A3C3-440F-9C44-DC1A7FFE3D82}" srcOrd="0" destOrd="0" presId="urn:microsoft.com/office/officeart/2005/8/layout/hierarchy6"/>
    <dgm:cxn modelId="{03A53810-A91F-4360-91EC-DBDB7A943AE6}" type="presOf" srcId="{C4C43585-615E-46E1-8632-A3A5B2D5A8C3}" destId="{E4146B34-F1C5-4DEC-955E-8C02896444BF}" srcOrd="0" destOrd="0" presId="urn:microsoft.com/office/officeart/2005/8/layout/hierarchy6"/>
    <dgm:cxn modelId="{2A6EFD11-F95B-42D6-886A-06A2C0B65449}" type="presOf" srcId="{4A439972-D3ED-42EB-B421-A52152133C8F}" destId="{1F9C1453-D829-4D16-BC42-E18A365065E1}" srcOrd="0" destOrd="0" presId="urn:microsoft.com/office/officeart/2005/8/layout/hierarchy6"/>
    <dgm:cxn modelId="{105D691D-87B8-45F0-98CF-B55723456747}" type="presOf" srcId="{BF84DD4E-CAD1-4632-863A-B113F184663A}" destId="{A8E6DE5F-6051-4D68-9D9B-3F2A0F70B009}" srcOrd="0" destOrd="0" presId="urn:microsoft.com/office/officeart/2005/8/layout/hierarchy6"/>
    <dgm:cxn modelId="{FE1D0424-E3B0-4257-AB5E-178AB7A29D38}" type="presOf" srcId="{FFE8134E-520F-40BB-B7D2-70F3AE563B91}" destId="{9CCB10A7-ACC2-4C88-9F75-11376140AB3E}" srcOrd="0" destOrd="0" presId="urn:microsoft.com/office/officeart/2005/8/layout/hierarchy6"/>
    <dgm:cxn modelId="{E1AD3227-A37C-48A6-A2C8-A46958B343C9}" type="presOf" srcId="{ACA1EF63-49BC-4A49-98D6-96FEBECD2DDD}" destId="{B89F1960-E960-42AD-8AF8-27BC37F2F0A2}"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45B32B2D-0367-48CF-8199-B641C8553855}" type="presOf" srcId="{78349353-B3CB-467E-BE0C-2FBB7AF333A0}" destId="{E6F4ED39-1C46-4C78-A3CF-9DF1581528D7}" srcOrd="0" destOrd="0" presId="urn:microsoft.com/office/officeart/2005/8/layout/hierarchy6"/>
    <dgm:cxn modelId="{128B532D-B46C-48A0-A710-176E597A599A}" type="presOf" srcId="{1C5FDF4F-4F9E-47D0-96E2-F8FA64C01963}" destId="{529DAE1D-3424-44CB-A353-8AD70A492593}" srcOrd="0" destOrd="0" presId="urn:microsoft.com/office/officeart/2005/8/layout/hierarchy6"/>
    <dgm:cxn modelId="{33D00830-BBE3-476B-AFA4-8598B5F92788}" type="presOf" srcId="{5F1FDC58-08C1-4C1D-8B94-3325374B31BA}" destId="{25F9B7FB-6618-492A-B3DE-4F08AFF3FD9E}" srcOrd="0" destOrd="0" presId="urn:microsoft.com/office/officeart/2005/8/layout/hierarchy6"/>
    <dgm:cxn modelId="{AF6A3D5C-DFEC-480F-892A-846CDBFCF467}" type="presOf" srcId="{53473CCE-8CF4-4E36-B566-DBF9B4BA8455}" destId="{3E3722D0-20A0-42CB-908A-3390C58BF032}" srcOrd="0" destOrd="0" presId="urn:microsoft.com/office/officeart/2005/8/layout/hierarchy6"/>
    <dgm:cxn modelId="{782FB65C-003E-46C8-AC8C-53892D9455F6}" type="presOf" srcId="{2457A8C7-9B52-4375-87EF-A15BA2718EA6}" destId="{E6EC01B7-D500-424A-96E8-9C25E8E96BEA}"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AAE41E60-DDFA-41E7-B0A8-97E9EF5F5F62}" type="presOf" srcId="{B6F3E733-A920-40D8-8CBF-85683358409C}" destId="{1A57F245-BAC6-47E6-ADFF-E5394C09B018}" srcOrd="0" destOrd="0" presId="urn:microsoft.com/office/officeart/2005/8/layout/hierarchy6"/>
    <dgm:cxn modelId="{B2748D43-E304-408F-BC03-194AFECDB3AF}" srcId="{ACA1EF63-49BC-4A49-98D6-96FEBECD2DDD}" destId="{53473CCE-8CF4-4E36-B566-DBF9B4BA8455}" srcOrd="2" destOrd="0" parTransId="{C1C088E7-3308-4DEB-9FBF-BF460BB8497C}" sibTransId="{2B2D468B-B7D5-4564-AF03-D0812D28CE3D}"/>
    <dgm:cxn modelId="{78F7DC67-3663-49DE-AB6A-0235F4E1DD96}" srcId="{ACA1EF63-49BC-4A49-98D6-96FEBECD2DDD}" destId="{C66DDD6A-D0A0-4DC2-8C58-7F897EE2C12C}" srcOrd="1" destOrd="0" parTransId="{58BB4B87-4E5F-45D2-9BB3-482AC72AD207}" sibTransId="{A7AC4EDA-B151-4323-90C2-3A91AD164995}"/>
    <dgm:cxn modelId="{9336EA4A-EE80-4712-9C8B-FAF2F82EC659}" type="presOf" srcId="{227475AA-5611-42EB-A1AE-0ED22298CD11}" destId="{7B5A9824-5258-4028-9560-5BDEDFB53097}" srcOrd="0" destOrd="0" presId="urn:microsoft.com/office/officeart/2005/8/layout/hierarchy6"/>
    <dgm:cxn modelId="{879CBA4E-5865-4A21-8FCA-FA3466931C52}" srcId="{A95C3486-BDBA-4B53-BFD0-5E539B33C010}" destId="{2E746B25-EBCF-4E6C-94C6-224C49D846EF}" srcOrd="0" destOrd="0" parTransId="{2992BDDC-FC18-40C9-99EE-F369B3A923F2}" sibTransId="{AB523CB5-FAA0-4352-9B07-774F01791BA0}"/>
    <dgm:cxn modelId="{418EE94F-0A8E-47E6-B7EA-FADF67023FB9}" srcId="{2E746B25-EBCF-4E6C-94C6-224C49D846EF}" destId="{1E225DF8-61F1-4F54-BF3B-B4A19DFED7BC}" srcOrd="2" destOrd="0" parTransId="{30DDA8EE-6867-41AB-B28F-4EA5160E11A7}" sibTransId="{BF7BA497-2AF0-41FB-B3AF-011FD6768B72}"/>
    <dgm:cxn modelId="{DB258F58-920B-4497-AE60-B4232B061FDF}" type="presOf" srcId="{524FEA04-7968-4480-A482-07CA71398486}" destId="{59A7DD3B-8FBC-4EE8-8E2A-CF495B2EA944}"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3459BA7E-7C76-4F79-BE6A-8D31895E5E88}" type="presOf" srcId="{0F0109EF-42F4-43C0-AA2F-36C594345549}" destId="{5C398E45-FCC6-4CB4-AE95-BDF768EBFF08}" srcOrd="0" destOrd="0" presId="urn:microsoft.com/office/officeart/2005/8/layout/hierarchy6"/>
    <dgm:cxn modelId="{FBD0337F-D8BF-4382-9EE7-CD910E7C19A4}" type="presOf" srcId="{ADE30125-0395-49AE-80CB-1F43A239253B}" destId="{9AAF0D66-4230-4DA6-A0A9-9C7011D661A2}" srcOrd="0" destOrd="0" presId="urn:microsoft.com/office/officeart/2005/8/layout/hierarchy6"/>
    <dgm:cxn modelId="{AF318C81-89EA-4A7F-96C6-A5D78956CEED}" type="presOf" srcId="{FAFEBD9A-8872-41F5-B0C6-25433128E649}" destId="{285E8AA7-791B-4734-A904-4B23275D63CC}"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68B2D08D-54A1-478B-93C2-3A01E8806567}" type="presOf" srcId="{3786F8AF-EAA2-42AD-86A7-5F84F1F9FA58}" destId="{4FAE3C08-F933-46B6-8072-F346F543374A}" srcOrd="0" destOrd="0" presId="urn:microsoft.com/office/officeart/2005/8/layout/hierarchy6"/>
    <dgm:cxn modelId="{00BE9293-5357-4F66-B1B2-155374A46E4C}" srcId="{3786F8AF-EAA2-42AD-86A7-5F84F1F9FA58}" destId="{BF84DD4E-CAD1-4632-863A-B113F184663A}" srcOrd="0" destOrd="0" parTransId="{AAF67485-2EF3-47E9-A7F9-71DF52E55CF2}" sibTransId="{06CF17C5-F087-4935-8C43-EE9B36564548}"/>
    <dgm:cxn modelId="{424B1F95-9B77-4F2A-B6A8-772FC3E8EEBB}" type="presOf" srcId="{02471732-E6AB-46D3-A85F-F2E8F6F70DA4}" destId="{0C54AF0F-C6AF-4B3F-8B20-730E3E500EA3}" srcOrd="0" destOrd="0" presId="urn:microsoft.com/office/officeart/2005/8/layout/hierarchy6"/>
    <dgm:cxn modelId="{28B00D9C-BFEC-4902-8DE9-81F9F9BB5180}" type="presOf" srcId="{2992BDDC-FC18-40C9-99EE-F369B3A923F2}" destId="{BC0DF14C-DA7B-403B-8015-FBBE394D1C4F}" srcOrd="0" destOrd="0" presId="urn:microsoft.com/office/officeart/2005/8/layout/hierarchy6"/>
    <dgm:cxn modelId="{1E55769C-3A5B-49DD-B4BE-9F3D7CA1705E}" type="presOf" srcId="{58BB4B87-4E5F-45D2-9BB3-482AC72AD207}" destId="{15B374FE-153D-4D1F-8A8D-57A765F91647}" srcOrd="0" destOrd="0" presId="urn:microsoft.com/office/officeart/2005/8/layout/hierarchy6"/>
    <dgm:cxn modelId="{3ABA429D-0194-40CE-9B91-C1CCC77AD1D2}" type="presOf" srcId="{0B5E0E2E-B8EE-46E7-99E5-4E5F1935A5CF}" destId="{41DD3D9B-4897-41A1-AD79-7945F451DF24}" srcOrd="0" destOrd="0" presId="urn:microsoft.com/office/officeart/2005/8/layout/hierarchy6"/>
    <dgm:cxn modelId="{2A852B9E-6F94-4FA1-A69F-18DBF5FA377B}" type="presOf" srcId="{1E225DF8-61F1-4F54-BF3B-B4A19DFED7BC}" destId="{93DED282-35E7-4813-AC40-3731E22D46C1}"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85A70EB6-2DF2-4677-A834-82FEE4F57CD4}" srcId="{FFE8134E-520F-40BB-B7D2-70F3AE563B91}" destId="{0F0109EF-42F4-43C0-AA2F-36C594345549}" srcOrd="0" destOrd="0" parTransId="{1FE3719D-E7A6-419D-A80A-123B32E6E2A1}" sibTransId="{F302A24F-B97D-4B09-8CA6-3AD5CD5AC491}"/>
    <dgm:cxn modelId="{321290C8-8C75-4D82-A947-ABAE2103838F}" srcId="{ACA1EF63-49BC-4A49-98D6-96FEBECD2DDD}" destId="{FFE8134E-520F-40BB-B7D2-70F3AE563B91}" srcOrd="3" destOrd="0" parTransId="{2457A8C7-9B52-4375-87EF-A15BA2718EA6}" sibTransId="{175B9FD8-52C9-49A7-9B3B-888D398AB75F}"/>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C4EB58CF-A1ED-479E-87B5-60E0D48358D2}" srcId="{C66DDD6A-D0A0-4DC2-8C58-7F897EE2C12C}" destId="{ADE30125-0395-49AE-80CB-1F43A239253B}" srcOrd="1" destOrd="0" parTransId="{F6A50635-021E-4BD9-9BA7-D610491376EA}" sibTransId="{5613463F-F599-4975-A8E1-0D31B5FCAA0D}"/>
    <dgm:cxn modelId="{E027D2D2-ADBB-4F17-9B50-D9730D9B570A}" srcId="{A95C3486-BDBA-4B53-BFD0-5E539B33C010}" destId="{ACA1EF63-49BC-4A49-98D6-96FEBECD2DDD}" srcOrd="2" destOrd="0" parTransId="{FAFEBD9A-8872-41F5-B0C6-25433128E649}" sibTransId="{B223BC44-929E-4D00-951C-9B9059D70923}"/>
    <dgm:cxn modelId="{85FE85D4-248A-42FD-89A9-26E98D411B94}" type="presOf" srcId="{A95C3486-BDBA-4B53-BFD0-5E539B33C010}" destId="{03A3B6A6-B248-4DE9-B08A-994A0DCFD55C}" srcOrd="0" destOrd="0" presId="urn:microsoft.com/office/officeart/2005/8/layout/hierarchy6"/>
    <dgm:cxn modelId="{42DBD7D5-6CA2-4E07-86D1-8CAB2C93AA25}" type="presOf" srcId="{C1C088E7-3308-4DEB-9FBF-BF460BB8497C}" destId="{9A7D5106-BD67-467D-8239-EB20F6823D83}" srcOrd="0" destOrd="0" presId="urn:microsoft.com/office/officeart/2005/8/layout/hierarchy6"/>
    <dgm:cxn modelId="{88DBD7D5-3CA1-4AB2-8490-21C30E239E84}" type="presOf" srcId="{131B0DD2-0B41-4488-8D28-4EABDE37BF55}" destId="{6A819E89-F60B-41BB-B26F-1D84F300E73F}" srcOrd="0" destOrd="0" presId="urn:microsoft.com/office/officeart/2005/8/layout/hierarchy6"/>
    <dgm:cxn modelId="{A1460DD7-E0D1-4C0B-A4A3-64B536E0F6E3}" type="presOf" srcId="{226EBDC0-D526-400B-A6C4-599924C5A0C2}" destId="{75464043-2839-4B5B-A37C-AD880C99EE0B}" srcOrd="0" destOrd="0" presId="urn:microsoft.com/office/officeart/2005/8/layout/hierarchy6"/>
    <dgm:cxn modelId="{02B541D9-0776-4F67-BFDB-E0103B8D40EE}" type="presOf" srcId="{C66DDD6A-D0A0-4DC2-8C58-7F897EE2C12C}" destId="{A6DAE502-96C2-4AE6-93E0-BF2830B6CE6B}" srcOrd="0" destOrd="0" presId="urn:microsoft.com/office/officeart/2005/8/layout/hierarchy6"/>
    <dgm:cxn modelId="{E21AC2E0-1593-4BF1-948F-4A1B4D64EF24}" type="presOf" srcId="{C1433A6E-D25E-465E-8F36-5E3E17D26544}" destId="{A364FA70-34A6-42FC-8A39-C64520036332}"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6ED36AE3-3900-48E1-9458-0478ECB4C231}" type="presOf" srcId="{F46E3EBB-2F78-437C-BD4F-B9306A3B463F}" destId="{26C5A848-B0F3-4384-A4DA-3F91F932F657}" srcOrd="0" destOrd="0" presId="urn:microsoft.com/office/officeart/2005/8/layout/hierarchy6"/>
    <dgm:cxn modelId="{8049F4E3-59FD-4EAC-A80C-3BAEF5605167}" type="presOf" srcId="{1FE3719D-E7A6-419D-A80A-123B32E6E2A1}" destId="{A0B58209-C95E-4654-844F-696F021B2E00}" srcOrd="0" destOrd="0" presId="urn:microsoft.com/office/officeart/2005/8/layout/hierarchy6"/>
    <dgm:cxn modelId="{54E0EFEB-7DCB-4463-BBC2-9B307AA49786}" type="presOf" srcId="{50985401-CB64-485E-8457-FE8F05F46ECD}" destId="{D833DB19-0B69-427D-BC6C-09072BA1D432}" srcOrd="0" destOrd="0" presId="urn:microsoft.com/office/officeart/2005/8/layout/hierarchy6"/>
    <dgm:cxn modelId="{A4E053EF-3278-451A-89EB-5136F13C5935}" srcId="{2E746B25-EBCF-4E6C-94C6-224C49D846EF}" destId="{5F1FDC58-08C1-4C1D-8B94-3325374B31BA}" srcOrd="0" destOrd="0" parTransId="{C1433A6E-D25E-465E-8F36-5E3E17D26544}" sibTransId="{7B6E3ABF-FA98-4618-B81E-5D83D5A2B514}"/>
    <dgm:cxn modelId="{CB7556FF-498F-4AE1-B779-B51C82BC5403}" type="presOf" srcId="{F6A50635-021E-4BD9-9BA7-D610491376EA}" destId="{9FB1AC4A-2664-4AED-A474-B45F42F47FEE}" srcOrd="0" destOrd="0" presId="urn:microsoft.com/office/officeart/2005/8/layout/hierarchy6"/>
    <dgm:cxn modelId="{FADBFFAA-6731-4AD9-89DB-8C1E41ED9981}" type="presParOf" srcId="{4FAE3C08-F933-46B6-8072-F346F543374A}" destId="{22E90A5E-A9ED-4C71-8558-06FC336DEDFC}" srcOrd="0" destOrd="0" presId="urn:microsoft.com/office/officeart/2005/8/layout/hierarchy6"/>
    <dgm:cxn modelId="{C041E1AB-38DC-401E-9BF6-F884C770534E}" type="presParOf" srcId="{22E90A5E-A9ED-4C71-8558-06FC336DEDFC}" destId="{EF357065-2A77-4CFE-A9B1-0C0A1B9BDD65}" srcOrd="0" destOrd="0" presId="urn:microsoft.com/office/officeart/2005/8/layout/hierarchy6"/>
    <dgm:cxn modelId="{20EAFB5C-937B-4B1C-B1DF-CD83A1BAC123}" type="presParOf" srcId="{EF357065-2A77-4CFE-A9B1-0C0A1B9BDD65}" destId="{CB97696A-A40C-4B33-A8E1-A7A448EA82A8}" srcOrd="0" destOrd="0" presId="urn:microsoft.com/office/officeart/2005/8/layout/hierarchy6"/>
    <dgm:cxn modelId="{A1D09D9D-D717-4F8A-B8FB-2F145E486241}" type="presParOf" srcId="{CB97696A-A40C-4B33-A8E1-A7A448EA82A8}" destId="{A8E6DE5F-6051-4D68-9D9B-3F2A0F70B009}" srcOrd="0" destOrd="0" presId="urn:microsoft.com/office/officeart/2005/8/layout/hierarchy6"/>
    <dgm:cxn modelId="{427BAA2A-2989-449D-802B-D83ADABDF3A8}" type="presParOf" srcId="{CB97696A-A40C-4B33-A8E1-A7A448EA82A8}" destId="{F9405E19-4D7F-4FAA-BE59-5F24B37F4F8F}" srcOrd="1" destOrd="0" presId="urn:microsoft.com/office/officeart/2005/8/layout/hierarchy6"/>
    <dgm:cxn modelId="{157720D7-9336-402F-8CCA-FF12F323B0D9}" type="presParOf" srcId="{F9405E19-4D7F-4FAA-BE59-5F24B37F4F8F}" destId="{7B5A9824-5258-4028-9560-5BDEDFB53097}" srcOrd="0" destOrd="0" presId="urn:microsoft.com/office/officeart/2005/8/layout/hierarchy6"/>
    <dgm:cxn modelId="{E310088E-2A7A-46C7-932C-30CB82CC53BA}" type="presParOf" srcId="{F9405E19-4D7F-4FAA-BE59-5F24B37F4F8F}" destId="{583686A8-AC37-4171-B4E5-1738AE550DB9}" srcOrd="1" destOrd="0" presId="urn:microsoft.com/office/officeart/2005/8/layout/hierarchy6"/>
    <dgm:cxn modelId="{E1C3CAE1-EBEB-49E7-9D48-6B98C562F4C3}" type="presParOf" srcId="{583686A8-AC37-4171-B4E5-1738AE550DB9}" destId="{03A3B6A6-B248-4DE9-B08A-994A0DCFD55C}" srcOrd="0" destOrd="0" presId="urn:microsoft.com/office/officeart/2005/8/layout/hierarchy6"/>
    <dgm:cxn modelId="{7E2589E5-FEB4-4D4F-8794-C3356F153072}" type="presParOf" srcId="{583686A8-AC37-4171-B4E5-1738AE550DB9}" destId="{956928CD-A9EC-4111-BE59-302082A639D1}" srcOrd="1" destOrd="0" presId="urn:microsoft.com/office/officeart/2005/8/layout/hierarchy6"/>
    <dgm:cxn modelId="{05C99068-F26C-4846-851D-06B1854B03C2}" type="presParOf" srcId="{956928CD-A9EC-4111-BE59-302082A639D1}" destId="{BC0DF14C-DA7B-403B-8015-FBBE394D1C4F}" srcOrd="0" destOrd="0" presId="urn:microsoft.com/office/officeart/2005/8/layout/hierarchy6"/>
    <dgm:cxn modelId="{FB27444C-0433-47BA-810C-1686051EE35D}" type="presParOf" srcId="{956928CD-A9EC-4111-BE59-302082A639D1}" destId="{B1092E2C-F615-4A83-978B-A5628BE68E42}" srcOrd="1" destOrd="0" presId="urn:microsoft.com/office/officeart/2005/8/layout/hierarchy6"/>
    <dgm:cxn modelId="{DCB80B45-BCDF-4196-8B02-95B569A7BF87}" type="presParOf" srcId="{B1092E2C-F615-4A83-978B-A5628BE68E42}" destId="{A2A0030E-B743-4209-B2E0-2952F10A268D}" srcOrd="0" destOrd="0" presId="urn:microsoft.com/office/officeart/2005/8/layout/hierarchy6"/>
    <dgm:cxn modelId="{4F5FAF8B-88C9-4B95-BD56-ABA089A4C81D}" type="presParOf" srcId="{B1092E2C-F615-4A83-978B-A5628BE68E42}" destId="{AE34AED8-EBA9-4DC1-AFC3-28639B9C25CF}" srcOrd="1" destOrd="0" presId="urn:microsoft.com/office/officeart/2005/8/layout/hierarchy6"/>
    <dgm:cxn modelId="{94A5B4C2-4DFD-41EE-92C7-4D3547D400E7}" type="presParOf" srcId="{AE34AED8-EBA9-4DC1-AFC3-28639B9C25CF}" destId="{A364FA70-34A6-42FC-8A39-C64520036332}" srcOrd="0" destOrd="0" presId="urn:microsoft.com/office/officeart/2005/8/layout/hierarchy6"/>
    <dgm:cxn modelId="{2A863815-E77E-475F-9EB2-31044956457A}" type="presParOf" srcId="{AE34AED8-EBA9-4DC1-AFC3-28639B9C25CF}" destId="{2A6EBF5C-D59D-4324-BB0E-EAF452FDE204}" srcOrd="1" destOrd="0" presId="urn:microsoft.com/office/officeart/2005/8/layout/hierarchy6"/>
    <dgm:cxn modelId="{69B6BFE0-D301-4485-A8CB-C3EA2321BF82}" type="presParOf" srcId="{2A6EBF5C-D59D-4324-BB0E-EAF452FDE204}" destId="{25F9B7FB-6618-492A-B3DE-4F08AFF3FD9E}" srcOrd="0" destOrd="0" presId="urn:microsoft.com/office/officeart/2005/8/layout/hierarchy6"/>
    <dgm:cxn modelId="{2D2DFA3E-1F72-444C-A837-FF75AC4C0698}" type="presParOf" srcId="{2A6EBF5C-D59D-4324-BB0E-EAF452FDE204}" destId="{A5FC1B86-CE0F-4C01-AEAC-E5B03A9BD0D1}" srcOrd="1" destOrd="0" presId="urn:microsoft.com/office/officeart/2005/8/layout/hierarchy6"/>
    <dgm:cxn modelId="{F05A7185-F87C-4742-93FB-2454C3A335CC}" type="presParOf" srcId="{AE34AED8-EBA9-4DC1-AFC3-28639B9C25CF}" destId="{75464043-2839-4B5B-A37C-AD880C99EE0B}" srcOrd="2" destOrd="0" presId="urn:microsoft.com/office/officeart/2005/8/layout/hierarchy6"/>
    <dgm:cxn modelId="{DB08EF83-736B-42D9-8588-477FFAED148F}" type="presParOf" srcId="{AE34AED8-EBA9-4DC1-AFC3-28639B9C25CF}" destId="{09C087D3-AC30-4600-BC4C-1EAE46425ED0}" srcOrd="3" destOrd="0" presId="urn:microsoft.com/office/officeart/2005/8/layout/hierarchy6"/>
    <dgm:cxn modelId="{65D5D120-1A19-45F2-A097-B41C8D1D87E1}" type="presParOf" srcId="{09C087D3-AC30-4600-BC4C-1EAE46425ED0}" destId="{D833DB19-0B69-427D-BC6C-09072BA1D432}" srcOrd="0" destOrd="0" presId="urn:microsoft.com/office/officeart/2005/8/layout/hierarchy6"/>
    <dgm:cxn modelId="{4FF1D2D3-264C-4745-AB97-75E54AD6DCF8}" type="presParOf" srcId="{09C087D3-AC30-4600-BC4C-1EAE46425ED0}" destId="{70615232-23BD-4C69-8614-0F4B328A55CD}" srcOrd="1" destOrd="0" presId="urn:microsoft.com/office/officeart/2005/8/layout/hierarchy6"/>
    <dgm:cxn modelId="{B222AA8D-76B7-4257-8966-A92A8CEDFA5E}" type="presParOf" srcId="{70615232-23BD-4C69-8614-0F4B328A55CD}" destId="{0C54AF0F-C6AF-4B3F-8B20-730E3E500EA3}" srcOrd="0" destOrd="0" presId="urn:microsoft.com/office/officeart/2005/8/layout/hierarchy6"/>
    <dgm:cxn modelId="{340C3BE3-DD36-47FA-906A-AB512010728D}" type="presParOf" srcId="{70615232-23BD-4C69-8614-0F4B328A55CD}" destId="{946BAADC-C1A5-46F7-A341-D6E3E603CC49}" srcOrd="1" destOrd="0" presId="urn:microsoft.com/office/officeart/2005/8/layout/hierarchy6"/>
    <dgm:cxn modelId="{E32CEA6B-6DD7-440C-B6DF-9B8B00645222}" type="presParOf" srcId="{946BAADC-C1A5-46F7-A341-D6E3E603CC49}" destId="{59A7DD3B-8FBC-4EE8-8E2A-CF495B2EA944}" srcOrd="0" destOrd="0" presId="urn:microsoft.com/office/officeart/2005/8/layout/hierarchy6"/>
    <dgm:cxn modelId="{29DEEF4D-B0EB-43FD-A0D7-53A4DB6AA8B1}" type="presParOf" srcId="{946BAADC-C1A5-46F7-A341-D6E3E603CC49}" destId="{7E0906E3-1E2E-4E59-BF35-85BD1EC6AB56}" srcOrd="1" destOrd="0" presId="urn:microsoft.com/office/officeart/2005/8/layout/hierarchy6"/>
    <dgm:cxn modelId="{E2B5DF01-40C8-4FE5-8066-0F5B95248927}" type="presParOf" srcId="{AE34AED8-EBA9-4DC1-AFC3-28639B9C25CF}" destId="{2B1D1363-A3C3-440F-9C44-DC1A7FFE3D82}" srcOrd="4" destOrd="0" presId="urn:microsoft.com/office/officeart/2005/8/layout/hierarchy6"/>
    <dgm:cxn modelId="{41612A2F-6D57-48A9-967A-607DA94E3AB2}" type="presParOf" srcId="{AE34AED8-EBA9-4DC1-AFC3-28639B9C25CF}" destId="{093F174F-C417-4DFC-9374-3145D25F2694}" srcOrd="5" destOrd="0" presId="urn:microsoft.com/office/officeart/2005/8/layout/hierarchy6"/>
    <dgm:cxn modelId="{7A402B8E-160D-4C7A-A06C-664696FAEC14}" type="presParOf" srcId="{093F174F-C417-4DFC-9374-3145D25F2694}" destId="{93DED282-35E7-4813-AC40-3731E22D46C1}" srcOrd="0" destOrd="0" presId="urn:microsoft.com/office/officeart/2005/8/layout/hierarchy6"/>
    <dgm:cxn modelId="{027FA8BE-7BBF-4A7A-A089-AC48A7F8EAC7}" type="presParOf" srcId="{093F174F-C417-4DFC-9374-3145D25F2694}" destId="{49E53FF4-60E9-492D-BF30-D70CE47120E9}" srcOrd="1" destOrd="0" presId="urn:microsoft.com/office/officeart/2005/8/layout/hierarchy6"/>
    <dgm:cxn modelId="{4619217E-68B9-4718-9169-5C9FDB19CE1F}" type="presParOf" srcId="{956928CD-A9EC-4111-BE59-302082A639D1}" destId="{E4146B34-F1C5-4DEC-955E-8C02896444BF}" srcOrd="2" destOrd="0" presId="urn:microsoft.com/office/officeart/2005/8/layout/hierarchy6"/>
    <dgm:cxn modelId="{8F5D2BD4-D56F-4D59-A769-13F057DF0FB0}" type="presParOf" srcId="{956928CD-A9EC-4111-BE59-302082A639D1}" destId="{275EFFD4-ABF9-4844-9DAC-14E5D658F59D}" srcOrd="3" destOrd="0" presId="urn:microsoft.com/office/officeart/2005/8/layout/hierarchy6"/>
    <dgm:cxn modelId="{432F101A-FC09-4AE7-84E3-3242DFA04522}" type="presParOf" srcId="{275EFFD4-ABF9-4844-9DAC-14E5D658F59D}" destId="{8E39F913-E596-40B9-B2D6-A21CE3FBB53F}" srcOrd="0" destOrd="0" presId="urn:microsoft.com/office/officeart/2005/8/layout/hierarchy6"/>
    <dgm:cxn modelId="{411727FD-AF3F-4905-A488-0D4CBAAE4186}" type="presParOf" srcId="{275EFFD4-ABF9-4844-9DAC-14E5D658F59D}" destId="{8CDDE358-475C-4732-9916-66C4FF0EE2A4}" srcOrd="1" destOrd="0" presId="urn:microsoft.com/office/officeart/2005/8/layout/hierarchy6"/>
    <dgm:cxn modelId="{DF0932DF-C720-4ECE-9807-97239626E1BE}" type="presParOf" srcId="{956928CD-A9EC-4111-BE59-302082A639D1}" destId="{285E8AA7-791B-4734-A904-4B23275D63CC}" srcOrd="4" destOrd="0" presId="urn:microsoft.com/office/officeart/2005/8/layout/hierarchy6"/>
    <dgm:cxn modelId="{25E04295-78F9-4607-9E14-272A92ACD36E}" type="presParOf" srcId="{956928CD-A9EC-4111-BE59-302082A639D1}" destId="{4BACCD1F-0347-4FB8-A3A7-6010B1E9EC7C}" srcOrd="5" destOrd="0" presId="urn:microsoft.com/office/officeart/2005/8/layout/hierarchy6"/>
    <dgm:cxn modelId="{AACF1967-131C-4422-820C-0D91AC75B874}" type="presParOf" srcId="{4BACCD1F-0347-4FB8-A3A7-6010B1E9EC7C}" destId="{B89F1960-E960-42AD-8AF8-27BC37F2F0A2}" srcOrd="0" destOrd="0" presId="urn:microsoft.com/office/officeart/2005/8/layout/hierarchy6"/>
    <dgm:cxn modelId="{16AF2D5D-B9C6-4E54-8F89-BF1A30BD264D}" type="presParOf" srcId="{4BACCD1F-0347-4FB8-A3A7-6010B1E9EC7C}" destId="{015DAB8E-A0DC-41B5-969D-6B235D501E63}" srcOrd="1" destOrd="0" presId="urn:microsoft.com/office/officeart/2005/8/layout/hierarchy6"/>
    <dgm:cxn modelId="{37CB49A1-655D-46B5-BCE6-1E53CBD942F5}" type="presParOf" srcId="{015DAB8E-A0DC-41B5-969D-6B235D501E63}" destId="{C498D0B1-6D9A-4A86-8C59-75A2D74EA6F1}" srcOrd="0" destOrd="0" presId="urn:microsoft.com/office/officeart/2005/8/layout/hierarchy6"/>
    <dgm:cxn modelId="{58357A9E-BFC4-4F53-B14D-67965009BA60}" type="presParOf" srcId="{015DAB8E-A0DC-41B5-969D-6B235D501E63}" destId="{FCD6534C-4E50-4A9F-9CCD-95640FED26D1}" srcOrd="1" destOrd="0" presId="urn:microsoft.com/office/officeart/2005/8/layout/hierarchy6"/>
    <dgm:cxn modelId="{5E4010B8-270C-4802-A997-71E3284A9540}" type="presParOf" srcId="{FCD6534C-4E50-4A9F-9CCD-95640FED26D1}" destId="{6A819E89-F60B-41BB-B26F-1D84F300E73F}" srcOrd="0" destOrd="0" presId="urn:microsoft.com/office/officeart/2005/8/layout/hierarchy6"/>
    <dgm:cxn modelId="{E8AF0F64-CF61-4479-B7E2-CE6F47069542}" type="presParOf" srcId="{FCD6534C-4E50-4A9F-9CCD-95640FED26D1}" destId="{325DBDB3-2147-4CB0-ACBF-6DB53F37BA08}" srcOrd="1" destOrd="0" presId="urn:microsoft.com/office/officeart/2005/8/layout/hierarchy6"/>
    <dgm:cxn modelId="{5CA2EBDC-4F15-41BE-B668-9C21D69AFBC3}" type="presParOf" srcId="{015DAB8E-A0DC-41B5-969D-6B235D501E63}" destId="{15B374FE-153D-4D1F-8A8D-57A765F91647}" srcOrd="2" destOrd="0" presId="urn:microsoft.com/office/officeart/2005/8/layout/hierarchy6"/>
    <dgm:cxn modelId="{D119E80C-8D23-439B-AE07-8A75B7614621}" type="presParOf" srcId="{015DAB8E-A0DC-41B5-969D-6B235D501E63}" destId="{AF95D5A7-2EF0-495F-AB30-4244415C0816}" srcOrd="3" destOrd="0" presId="urn:microsoft.com/office/officeart/2005/8/layout/hierarchy6"/>
    <dgm:cxn modelId="{31AF17F3-B471-4F7D-9AC4-A531EDBB25B6}" type="presParOf" srcId="{AF95D5A7-2EF0-495F-AB30-4244415C0816}" destId="{A6DAE502-96C2-4AE6-93E0-BF2830B6CE6B}" srcOrd="0" destOrd="0" presId="urn:microsoft.com/office/officeart/2005/8/layout/hierarchy6"/>
    <dgm:cxn modelId="{DA9C1696-B37B-4ECC-99DF-7C613F6F498D}" type="presParOf" srcId="{AF95D5A7-2EF0-495F-AB30-4244415C0816}" destId="{B1514FDF-BA0F-442D-999E-1BB435325F87}" srcOrd="1" destOrd="0" presId="urn:microsoft.com/office/officeart/2005/8/layout/hierarchy6"/>
    <dgm:cxn modelId="{5C485B58-BF31-462E-A000-60FF71CFF653}" type="presParOf" srcId="{B1514FDF-BA0F-442D-999E-1BB435325F87}" destId="{1A57F245-BAC6-47E6-ADFF-E5394C09B018}" srcOrd="0" destOrd="0" presId="urn:microsoft.com/office/officeart/2005/8/layout/hierarchy6"/>
    <dgm:cxn modelId="{164A0B1C-9EA9-4F14-A1F1-C806947446C5}" type="presParOf" srcId="{B1514FDF-BA0F-442D-999E-1BB435325F87}" destId="{2188C6F7-4BE8-4BC4-B448-4F0868BE6554}" srcOrd="1" destOrd="0" presId="urn:microsoft.com/office/officeart/2005/8/layout/hierarchy6"/>
    <dgm:cxn modelId="{F081D3F0-9C4F-4569-A046-9457B46DFCAC}" type="presParOf" srcId="{2188C6F7-4BE8-4BC4-B448-4F0868BE6554}" destId="{41DD3D9B-4897-41A1-AD79-7945F451DF24}" srcOrd="0" destOrd="0" presId="urn:microsoft.com/office/officeart/2005/8/layout/hierarchy6"/>
    <dgm:cxn modelId="{F04F0304-F08E-449F-9713-705CD927D03B}" type="presParOf" srcId="{2188C6F7-4BE8-4BC4-B448-4F0868BE6554}" destId="{8B8251F4-A0D5-4C20-93E4-90222D3B2C7A}" srcOrd="1" destOrd="0" presId="urn:microsoft.com/office/officeart/2005/8/layout/hierarchy6"/>
    <dgm:cxn modelId="{3CF660A8-1E5C-4278-8EBF-FC68ED058E60}" type="presParOf" srcId="{B1514FDF-BA0F-442D-999E-1BB435325F87}" destId="{9FB1AC4A-2664-4AED-A474-B45F42F47FEE}" srcOrd="2" destOrd="0" presId="urn:microsoft.com/office/officeart/2005/8/layout/hierarchy6"/>
    <dgm:cxn modelId="{5F86A89B-9129-4614-BAFA-A95088F10CEF}" type="presParOf" srcId="{B1514FDF-BA0F-442D-999E-1BB435325F87}" destId="{5CB4874D-693F-4683-853C-E3420988F04D}" srcOrd="3" destOrd="0" presId="urn:microsoft.com/office/officeart/2005/8/layout/hierarchy6"/>
    <dgm:cxn modelId="{AFE44A4A-5B20-408B-B86E-77B994A6E6B0}" type="presParOf" srcId="{5CB4874D-693F-4683-853C-E3420988F04D}" destId="{9AAF0D66-4230-4DA6-A0A9-9C7011D661A2}" srcOrd="0" destOrd="0" presId="urn:microsoft.com/office/officeart/2005/8/layout/hierarchy6"/>
    <dgm:cxn modelId="{39608D53-0A15-4082-8B83-957E7CE12ADF}" type="presParOf" srcId="{5CB4874D-693F-4683-853C-E3420988F04D}" destId="{3D67BE1E-5675-4A51-AB3F-31AB5271DE10}" srcOrd="1" destOrd="0" presId="urn:microsoft.com/office/officeart/2005/8/layout/hierarchy6"/>
    <dgm:cxn modelId="{E42F8BDF-AC1C-4514-9C4D-B0B5387FB0DF}" type="presParOf" srcId="{B1514FDF-BA0F-442D-999E-1BB435325F87}" destId="{529DAE1D-3424-44CB-A353-8AD70A492593}" srcOrd="4" destOrd="0" presId="urn:microsoft.com/office/officeart/2005/8/layout/hierarchy6"/>
    <dgm:cxn modelId="{DB373C44-753A-4F07-AB4D-0658093D9ECD}" type="presParOf" srcId="{B1514FDF-BA0F-442D-999E-1BB435325F87}" destId="{3424D2CF-FC8B-4FEE-94E4-A28D3E08FDA3}" srcOrd="5" destOrd="0" presId="urn:microsoft.com/office/officeart/2005/8/layout/hierarchy6"/>
    <dgm:cxn modelId="{0B14F5C7-C83F-4925-8062-37D77E2139D7}" type="presParOf" srcId="{3424D2CF-FC8B-4FEE-94E4-A28D3E08FDA3}" destId="{1F9C1453-D829-4D16-BC42-E18A365065E1}" srcOrd="0" destOrd="0" presId="urn:microsoft.com/office/officeart/2005/8/layout/hierarchy6"/>
    <dgm:cxn modelId="{393EDEC9-4E0A-4FB3-BC91-5ADCF3185741}" type="presParOf" srcId="{3424D2CF-FC8B-4FEE-94E4-A28D3E08FDA3}" destId="{8E06AE03-32BD-4621-A830-920A88730DD3}" srcOrd="1" destOrd="0" presId="urn:microsoft.com/office/officeart/2005/8/layout/hierarchy6"/>
    <dgm:cxn modelId="{124950D4-478A-4DEC-8D5D-AFFDFDD0157C}" type="presParOf" srcId="{015DAB8E-A0DC-41B5-969D-6B235D501E63}" destId="{9A7D5106-BD67-467D-8239-EB20F6823D83}" srcOrd="4" destOrd="0" presId="urn:microsoft.com/office/officeart/2005/8/layout/hierarchy6"/>
    <dgm:cxn modelId="{42159208-0142-4424-BBE6-05B31996C1E0}" type="presParOf" srcId="{015DAB8E-A0DC-41B5-969D-6B235D501E63}" destId="{95A94915-4CEC-4F8D-97FF-8FEE19044B87}" srcOrd="5" destOrd="0" presId="urn:microsoft.com/office/officeart/2005/8/layout/hierarchy6"/>
    <dgm:cxn modelId="{B56301D1-5147-4AEA-8FD3-05EAF7BA6FC6}" type="presParOf" srcId="{95A94915-4CEC-4F8D-97FF-8FEE19044B87}" destId="{3E3722D0-20A0-42CB-908A-3390C58BF032}" srcOrd="0" destOrd="0" presId="urn:microsoft.com/office/officeart/2005/8/layout/hierarchy6"/>
    <dgm:cxn modelId="{6FEE03FA-2EBB-41EA-891F-7CA2FBF07698}" type="presParOf" srcId="{95A94915-4CEC-4F8D-97FF-8FEE19044B87}" destId="{7DBB56D0-B127-4EB8-BECB-830FA02C6F14}" srcOrd="1" destOrd="0" presId="urn:microsoft.com/office/officeart/2005/8/layout/hierarchy6"/>
    <dgm:cxn modelId="{0CF028C4-6629-4A2D-AB7A-0B8631321F57}" type="presParOf" srcId="{015DAB8E-A0DC-41B5-969D-6B235D501E63}" destId="{E6EC01B7-D500-424A-96E8-9C25E8E96BEA}" srcOrd="6" destOrd="0" presId="urn:microsoft.com/office/officeart/2005/8/layout/hierarchy6"/>
    <dgm:cxn modelId="{3F56E78C-2100-4622-8DFA-B7AF9281E050}" type="presParOf" srcId="{015DAB8E-A0DC-41B5-969D-6B235D501E63}" destId="{D644D86F-3CC9-4846-89F3-26A5F709A7EC}" srcOrd="7" destOrd="0" presId="urn:microsoft.com/office/officeart/2005/8/layout/hierarchy6"/>
    <dgm:cxn modelId="{749C1A9C-B0E2-4BBC-8D76-77EB0C448174}" type="presParOf" srcId="{D644D86F-3CC9-4846-89F3-26A5F709A7EC}" destId="{9CCB10A7-ACC2-4C88-9F75-11376140AB3E}" srcOrd="0" destOrd="0" presId="urn:microsoft.com/office/officeart/2005/8/layout/hierarchy6"/>
    <dgm:cxn modelId="{9C0AF309-2E66-4A72-BD91-07E5FEA8FF8A}" type="presParOf" srcId="{D644D86F-3CC9-4846-89F3-26A5F709A7EC}" destId="{3619EB25-6B25-4D7B-932C-71E9163D64AD}" srcOrd="1" destOrd="0" presId="urn:microsoft.com/office/officeart/2005/8/layout/hierarchy6"/>
    <dgm:cxn modelId="{70BD4A36-FDF2-4808-AEAF-324A5BEC23D5}" type="presParOf" srcId="{3619EB25-6B25-4D7B-932C-71E9163D64AD}" destId="{A0B58209-C95E-4654-844F-696F021B2E00}" srcOrd="0" destOrd="0" presId="urn:microsoft.com/office/officeart/2005/8/layout/hierarchy6"/>
    <dgm:cxn modelId="{E9C8F1C2-8FD8-4791-B04E-4403F9D0C607}" type="presParOf" srcId="{3619EB25-6B25-4D7B-932C-71E9163D64AD}" destId="{F4C01098-8338-420D-A2F4-40B71B3117FC}" srcOrd="1" destOrd="0" presId="urn:microsoft.com/office/officeart/2005/8/layout/hierarchy6"/>
    <dgm:cxn modelId="{5F54C117-A62A-497E-B8CA-8273F12FAD22}" type="presParOf" srcId="{F4C01098-8338-420D-A2F4-40B71B3117FC}" destId="{5C398E45-FCC6-4CB4-AE95-BDF768EBFF08}" srcOrd="0" destOrd="0" presId="urn:microsoft.com/office/officeart/2005/8/layout/hierarchy6"/>
    <dgm:cxn modelId="{1303BDE2-BDF7-4196-9719-E36F60736EA1}" type="presParOf" srcId="{F4C01098-8338-420D-A2F4-40B71B3117FC}" destId="{7E7F3634-B608-4F3C-B9A2-29D3CE8BFAC4}" srcOrd="1" destOrd="0" presId="urn:microsoft.com/office/officeart/2005/8/layout/hierarchy6"/>
    <dgm:cxn modelId="{99944F6F-8970-4CD4-AE05-A5F9FBB22EBD}" type="presParOf" srcId="{015DAB8E-A0DC-41B5-969D-6B235D501E63}" destId="{E6F4ED39-1C46-4C78-A3CF-9DF1581528D7}" srcOrd="8" destOrd="0" presId="urn:microsoft.com/office/officeart/2005/8/layout/hierarchy6"/>
    <dgm:cxn modelId="{DD2045FD-83CF-4B68-8A8E-E1739996BF71}" type="presParOf" srcId="{015DAB8E-A0DC-41B5-969D-6B235D501E63}" destId="{31994CDC-111B-49CF-A6C4-5D4ACA5D5E35}" srcOrd="9" destOrd="0" presId="urn:microsoft.com/office/officeart/2005/8/layout/hierarchy6"/>
    <dgm:cxn modelId="{791B88DC-783D-4205-B55C-B0C70972103B}" type="presParOf" srcId="{31994CDC-111B-49CF-A6C4-5D4ACA5D5E35}" destId="{26C5A848-B0F3-4384-A4DA-3F91F932F657}" srcOrd="0" destOrd="0" presId="urn:microsoft.com/office/officeart/2005/8/layout/hierarchy6"/>
    <dgm:cxn modelId="{E1A20AA0-F6E4-4CA7-90FD-CFCD64AC04CC}" type="presParOf" srcId="{31994CDC-111B-49CF-A6C4-5D4ACA5D5E35}" destId="{ABC1FE47-1FA9-4202-8705-C3C60F711238}" srcOrd="1" destOrd="0" presId="urn:microsoft.com/office/officeart/2005/8/layout/hierarchy6"/>
    <dgm:cxn modelId="{05A1EF9D-0214-42AD-83B0-707E8F172AE4}"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B8462-EC26-43D9-BEC7-8D7640009A11}">
      <dsp:nvSpPr>
        <dsp:cNvPr id="0" name=""/>
        <dsp:cNvSpPr/>
      </dsp:nvSpPr>
      <dsp:spPr>
        <a:xfrm>
          <a:off x="5306767" y="2223818"/>
          <a:ext cx="92865" cy="284786"/>
        </a:xfrm>
        <a:custGeom>
          <a:avLst/>
          <a:gdLst/>
          <a:ahLst/>
          <a:cxnLst/>
          <a:rect l="0" t="0" r="0" b="0"/>
          <a:pathLst>
            <a:path>
              <a:moveTo>
                <a:pt x="0" y="0"/>
              </a:moveTo>
              <a:lnTo>
                <a:pt x="0" y="284786"/>
              </a:lnTo>
              <a:lnTo>
                <a:pt x="92865" y="284786"/>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68DB5653-701F-49AF-8792-B819B0878E12}">
      <dsp:nvSpPr>
        <dsp:cNvPr id="0" name=""/>
        <dsp:cNvSpPr/>
      </dsp:nvSpPr>
      <dsp:spPr>
        <a:xfrm>
          <a:off x="5508688" y="1784256"/>
          <a:ext cx="91440" cy="130011"/>
        </a:xfrm>
        <a:custGeom>
          <a:avLst/>
          <a:gdLst/>
          <a:ahLst/>
          <a:cxnLst/>
          <a:rect l="0" t="0" r="0" b="0"/>
          <a:pathLst>
            <a:path>
              <a:moveTo>
                <a:pt x="45720" y="0"/>
              </a:moveTo>
              <a:lnTo>
                <a:pt x="45720" y="13001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0BC4C0-E135-4A1C-9280-51623C54CC75}">
      <dsp:nvSpPr>
        <dsp:cNvPr id="0" name=""/>
        <dsp:cNvSpPr/>
      </dsp:nvSpPr>
      <dsp:spPr>
        <a:xfrm>
          <a:off x="5508688" y="1344694"/>
          <a:ext cx="91440" cy="130011"/>
        </a:xfrm>
        <a:custGeom>
          <a:avLst/>
          <a:gdLst/>
          <a:ahLst/>
          <a:cxnLst/>
          <a:rect l="0" t="0" r="0" b="0"/>
          <a:pathLst>
            <a:path>
              <a:moveTo>
                <a:pt x="45720" y="0"/>
              </a:moveTo>
              <a:lnTo>
                <a:pt x="45720" y="13001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74810B-D7EC-4C31-89FF-873F55DD48F5}">
      <dsp:nvSpPr>
        <dsp:cNvPr id="0" name=""/>
        <dsp:cNvSpPr/>
      </dsp:nvSpPr>
      <dsp:spPr>
        <a:xfrm>
          <a:off x="3681625" y="905132"/>
          <a:ext cx="1872782" cy="130011"/>
        </a:xfrm>
        <a:custGeom>
          <a:avLst/>
          <a:gdLst/>
          <a:ahLst/>
          <a:cxnLst/>
          <a:rect l="0" t="0" r="0" b="0"/>
          <a:pathLst>
            <a:path>
              <a:moveTo>
                <a:pt x="0" y="0"/>
              </a:moveTo>
              <a:lnTo>
                <a:pt x="0" y="65005"/>
              </a:lnTo>
              <a:lnTo>
                <a:pt x="1872782" y="65005"/>
              </a:lnTo>
              <a:lnTo>
                <a:pt x="1872782" y="13001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8F25E9-009F-4AA5-9AD7-60291D0640ED}">
      <dsp:nvSpPr>
        <dsp:cNvPr id="0" name=""/>
        <dsp:cNvSpPr/>
      </dsp:nvSpPr>
      <dsp:spPr>
        <a:xfrm>
          <a:off x="4056181" y="1344694"/>
          <a:ext cx="749113" cy="130011"/>
        </a:xfrm>
        <a:custGeom>
          <a:avLst/>
          <a:gdLst/>
          <a:ahLst/>
          <a:cxnLst/>
          <a:rect l="0" t="0" r="0" b="0"/>
          <a:pathLst>
            <a:path>
              <a:moveTo>
                <a:pt x="0" y="0"/>
              </a:moveTo>
              <a:lnTo>
                <a:pt x="0" y="65005"/>
              </a:lnTo>
              <a:lnTo>
                <a:pt x="749113" y="65005"/>
              </a:lnTo>
              <a:lnTo>
                <a:pt x="749113" y="130011"/>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C98B1EC4-550C-4A3A-9C6D-1D8A9C923F1F}">
      <dsp:nvSpPr>
        <dsp:cNvPr id="0" name=""/>
        <dsp:cNvSpPr/>
      </dsp:nvSpPr>
      <dsp:spPr>
        <a:xfrm>
          <a:off x="3702904" y="1784256"/>
          <a:ext cx="91440" cy="358874"/>
        </a:xfrm>
        <a:custGeom>
          <a:avLst/>
          <a:gdLst/>
          <a:ahLst/>
          <a:cxnLst/>
          <a:rect l="0" t="0" r="0" b="0"/>
          <a:pathLst>
            <a:path>
              <a:moveTo>
                <a:pt x="105636" y="0"/>
              </a:moveTo>
              <a:lnTo>
                <a:pt x="105636" y="358874"/>
              </a:lnTo>
              <a:lnTo>
                <a:pt x="45720" y="358874"/>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C22C3146-56A1-4441-ACC3-365014F51DAE}">
      <dsp:nvSpPr>
        <dsp:cNvPr id="0" name=""/>
        <dsp:cNvSpPr/>
      </dsp:nvSpPr>
      <dsp:spPr>
        <a:xfrm>
          <a:off x="4010461" y="1344694"/>
          <a:ext cx="91440" cy="130011"/>
        </a:xfrm>
        <a:custGeom>
          <a:avLst/>
          <a:gdLst/>
          <a:ahLst/>
          <a:cxnLst/>
          <a:rect l="0" t="0" r="0" b="0"/>
          <a:pathLst>
            <a:path>
              <a:moveTo>
                <a:pt x="45720" y="0"/>
              </a:moveTo>
              <a:lnTo>
                <a:pt x="45720" y="13001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D914AF-2F7F-4DE6-AE1B-DA0855600A7D}">
      <dsp:nvSpPr>
        <dsp:cNvPr id="0" name=""/>
        <dsp:cNvSpPr/>
      </dsp:nvSpPr>
      <dsp:spPr>
        <a:xfrm>
          <a:off x="3307068" y="1344694"/>
          <a:ext cx="749113" cy="130011"/>
        </a:xfrm>
        <a:custGeom>
          <a:avLst/>
          <a:gdLst/>
          <a:ahLst/>
          <a:cxnLst/>
          <a:rect l="0" t="0" r="0" b="0"/>
          <a:pathLst>
            <a:path>
              <a:moveTo>
                <a:pt x="749113" y="0"/>
              </a:moveTo>
              <a:lnTo>
                <a:pt x="749113" y="65005"/>
              </a:lnTo>
              <a:lnTo>
                <a:pt x="0" y="65005"/>
              </a:lnTo>
              <a:lnTo>
                <a:pt x="0" y="130011"/>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4CBFF7DA-E9DB-42F7-9030-04FCE95F9109}">
      <dsp:nvSpPr>
        <dsp:cNvPr id="0" name=""/>
        <dsp:cNvSpPr/>
      </dsp:nvSpPr>
      <dsp:spPr>
        <a:xfrm>
          <a:off x="3681625" y="905132"/>
          <a:ext cx="374556" cy="130011"/>
        </a:xfrm>
        <a:custGeom>
          <a:avLst/>
          <a:gdLst/>
          <a:ahLst/>
          <a:cxnLst/>
          <a:rect l="0" t="0" r="0" b="0"/>
          <a:pathLst>
            <a:path>
              <a:moveTo>
                <a:pt x="0" y="0"/>
              </a:moveTo>
              <a:lnTo>
                <a:pt x="0" y="65005"/>
              </a:lnTo>
              <a:lnTo>
                <a:pt x="374556" y="65005"/>
              </a:lnTo>
              <a:lnTo>
                <a:pt x="374556" y="13001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1176A2-6A06-49C2-8066-ABF8775FFFAE}">
      <dsp:nvSpPr>
        <dsp:cNvPr id="0" name=""/>
        <dsp:cNvSpPr/>
      </dsp:nvSpPr>
      <dsp:spPr>
        <a:xfrm>
          <a:off x="3307068" y="905132"/>
          <a:ext cx="374556" cy="130011"/>
        </a:xfrm>
        <a:custGeom>
          <a:avLst/>
          <a:gdLst/>
          <a:ahLst/>
          <a:cxnLst/>
          <a:rect l="0" t="0" r="0" b="0"/>
          <a:pathLst>
            <a:path>
              <a:moveTo>
                <a:pt x="374556" y="0"/>
              </a:moveTo>
              <a:lnTo>
                <a:pt x="374556" y="65005"/>
              </a:lnTo>
              <a:lnTo>
                <a:pt x="0" y="65005"/>
              </a:lnTo>
              <a:lnTo>
                <a:pt x="0" y="13001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D16C77-21B2-4AF0-B769-D880E6C3ABD7}">
      <dsp:nvSpPr>
        <dsp:cNvPr id="0" name=""/>
        <dsp:cNvSpPr/>
      </dsp:nvSpPr>
      <dsp:spPr>
        <a:xfrm>
          <a:off x="2557955" y="905132"/>
          <a:ext cx="1123669" cy="130011"/>
        </a:xfrm>
        <a:custGeom>
          <a:avLst/>
          <a:gdLst/>
          <a:ahLst/>
          <a:cxnLst/>
          <a:rect l="0" t="0" r="0" b="0"/>
          <a:pathLst>
            <a:path>
              <a:moveTo>
                <a:pt x="1123669" y="0"/>
              </a:moveTo>
              <a:lnTo>
                <a:pt x="1123669" y="65005"/>
              </a:lnTo>
              <a:lnTo>
                <a:pt x="0" y="65005"/>
              </a:lnTo>
              <a:lnTo>
                <a:pt x="0" y="13001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5F0698-5013-4CDF-A5ED-86DAEE759DCD}">
      <dsp:nvSpPr>
        <dsp:cNvPr id="0" name=""/>
        <dsp:cNvSpPr/>
      </dsp:nvSpPr>
      <dsp:spPr>
        <a:xfrm>
          <a:off x="1561201" y="1344694"/>
          <a:ext cx="92865" cy="284786"/>
        </a:xfrm>
        <a:custGeom>
          <a:avLst/>
          <a:gdLst/>
          <a:ahLst/>
          <a:cxnLst/>
          <a:rect l="0" t="0" r="0" b="0"/>
          <a:pathLst>
            <a:path>
              <a:moveTo>
                <a:pt x="0" y="0"/>
              </a:moveTo>
              <a:lnTo>
                <a:pt x="0" y="284786"/>
              </a:lnTo>
              <a:lnTo>
                <a:pt x="92865" y="284786"/>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23BB9D76-5314-4C47-A667-6B1C2C1368A8}">
      <dsp:nvSpPr>
        <dsp:cNvPr id="0" name=""/>
        <dsp:cNvSpPr/>
      </dsp:nvSpPr>
      <dsp:spPr>
        <a:xfrm>
          <a:off x="1808842" y="905132"/>
          <a:ext cx="1872782" cy="130011"/>
        </a:xfrm>
        <a:custGeom>
          <a:avLst/>
          <a:gdLst/>
          <a:ahLst/>
          <a:cxnLst/>
          <a:rect l="0" t="0" r="0" b="0"/>
          <a:pathLst>
            <a:path>
              <a:moveTo>
                <a:pt x="1872782" y="0"/>
              </a:moveTo>
              <a:lnTo>
                <a:pt x="1872782" y="65005"/>
              </a:lnTo>
              <a:lnTo>
                <a:pt x="0" y="65005"/>
              </a:lnTo>
              <a:lnTo>
                <a:pt x="0" y="13001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7EB345-53B2-475F-A663-3EA5EE366ADF}">
      <dsp:nvSpPr>
        <dsp:cNvPr id="0" name=""/>
        <dsp:cNvSpPr/>
      </dsp:nvSpPr>
      <dsp:spPr>
        <a:xfrm>
          <a:off x="2183399" y="465569"/>
          <a:ext cx="1498226" cy="130011"/>
        </a:xfrm>
        <a:custGeom>
          <a:avLst/>
          <a:gdLst/>
          <a:ahLst/>
          <a:cxnLst/>
          <a:rect l="0" t="0" r="0" b="0"/>
          <a:pathLst>
            <a:path>
              <a:moveTo>
                <a:pt x="0" y="0"/>
              </a:moveTo>
              <a:lnTo>
                <a:pt x="0" y="65005"/>
              </a:lnTo>
              <a:lnTo>
                <a:pt x="1498226" y="65005"/>
              </a:lnTo>
              <a:lnTo>
                <a:pt x="1498226" y="13001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75DEB6-F66E-4A3D-8B45-15EB281DF0F3}">
      <dsp:nvSpPr>
        <dsp:cNvPr id="0" name=""/>
        <dsp:cNvSpPr/>
      </dsp:nvSpPr>
      <dsp:spPr>
        <a:xfrm>
          <a:off x="812088" y="1344694"/>
          <a:ext cx="92865" cy="284786"/>
        </a:xfrm>
        <a:custGeom>
          <a:avLst/>
          <a:gdLst/>
          <a:ahLst/>
          <a:cxnLst/>
          <a:rect l="0" t="0" r="0" b="0"/>
          <a:pathLst>
            <a:path>
              <a:moveTo>
                <a:pt x="0" y="0"/>
              </a:moveTo>
              <a:lnTo>
                <a:pt x="0" y="284786"/>
              </a:lnTo>
              <a:lnTo>
                <a:pt x="92865" y="284786"/>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0BEEC06D-C336-44F1-8489-073261BECD67}">
      <dsp:nvSpPr>
        <dsp:cNvPr id="0" name=""/>
        <dsp:cNvSpPr/>
      </dsp:nvSpPr>
      <dsp:spPr>
        <a:xfrm>
          <a:off x="685172" y="905132"/>
          <a:ext cx="374556" cy="130011"/>
        </a:xfrm>
        <a:custGeom>
          <a:avLst/>
          <a:gdLst/>
          <a:ahLst/>
          <a:cxnLst/>
          <a:rect l="0" t="0" r="0" b="0"/>
          <a:pathLst>
            <a:path>
              <a:moveTo>
                <a:pt x="0" y="0"/>
              </a:moveTo>
              <a:lnTo>
                <a:pt x="0" y="65005"/>
              </a:lnTo>
              <a:lnTo>
                <a:pt x="374556" y="65005"/>
              </a:lnTo>
              <a:lnTo>
                <a:pt x="374556" y="13001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B75AC6-41AE-4196-B5E4-5841416E9D21}">
      <dsp:nvSpPr>
        <dsp:cNvPr id="0" name=""/>
        <dsp:cNvSpPr/>
      </dsp:nvSpPr>
      <dsp:spPr>
        <a:xfrm>
          <a:off x="310616" y="905132"/>
          <a:ext cx="374556" cy="130011"/>
        </a:xfrm>
        <a:custGeom>
          <a:avLst/>
          <a:gdLst/>
          <a:ahLst/>
          <a:cxnLst/>
          <a:rect l="0" t="0" r="0" b="0"/>
          <a:pathLst>
            <a:path>
              <a:moveTo>
                <a:pt x="374556" y="0"/>
              </a:moveTo>
              <a:lnTo>
                <a:pt x="374556" y="65005"/>
              </a:lnTo>
              <a:lnTo>
                <a:pt x="0" y="65005"/>
              </a:lnTo>
              <a:lnTo>
                <a:pt x="0" y="13001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550B91-598F-4ABC-8321-09D7B0B3A0CA}">
      <dsp:nvSpPr>
        <dsp:cNvPr id="0" name=""/>
        <dsp:cNvSpPr/>
      </dsp:nvSpPr>
      <dsp:spPr>
        <a:xfrm>
          <a:off x="685172" y="465569"/>
          <a:ext cx="1498226" cy="130011"/>
        </a:xfrm>
        <a:custGeom>
          <a:avLst/>
          <a:gdLst/>
          <a:ahLst/>
          <a:cxnLst/>
          <a:rect l="0" t="0" r="0" b="0"/>
          <a:pathLst>
            <a:path>
              <a:moveTo>
                <a:pt x="1498226" y="0"/>
              </a:moveTo>
              <a:lnTo>
                <a:pt x="1498226" y="65005"/>
              </a:lnTo>
              <a:lnTo>
                <a:pt x="0" y="65005"/>
              </a:lnTo>
              <a:lnTo>
                <a:pt x="0" y="13001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872533-AC99-4771-BE75-C1840EBAD1C8}">
      <dsp:nvSpPr>
        <dsp:cNvPr id="0" name=""/>
        <dsp:cNvSpPr/>
      </dsp:nvSpPr>
      <dsp:spPr>
        <a:xfrm>
          <a:off x="1873848" y="156018"/>
          <a:ext cx="619101" cy="309550"/>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Root </a:t>
          </a:r>
          <a:r>
            <a:rPr lang="en-IN" sz="900" kern="1200" dirty="0">
              <a:latin typeface="+mn-lt"/>
              <a:cs typeface="Times New Roman" pitchFamily="18" charset="0"/>
            </a:rPr>
            <a:t>&lt;html&gt;</a:t>
          </a:r>
        </a:p>
      </dsp:txBody>
      <dsp:txXfrm>
        <a:off x="1873848" y="156018"/>
        <a:ext cx="619101" cy="309550"/>
      </dsp:txXfrm>
    </dsp:sp>
    <dsp:sp modelId="{C47780BD-4066-4624-8E25-AA50DF7AFF6E}">
      <dsp:nvSpPr>
        <dsp:cNvPr id="0" name=""/>
        <dsp:cNvSpPr/>
      </dsp:nvSpPr>
      <dsp:spPr>
        <a:xfrm>
          <a:off x="375622" y="595581"/>
          <a:ext cx="619101" cy="309550"/>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&lt;head&gt;</a:t>
          </a:r>
        </a:p>
      </dsp:txBody>
      <dsp:txXfrm>
        <a:off x="375622" y="595581"/>
        <a:ext cx="619101" cy="309550"/>
      </dsp:txXfrm>
    </dsp:sp>
    <dsp:sp modelId="{D03DCE97-FAB1-4322-9CA7-819482107383}">
      <dsp:nvSpPr>
        <dsp:cNvPr id="0" name=""/>
        <dsp:cNvSpPr/>
      </dsp:nvSpPr>
      <dsp:spPr>
        <a:xfrm>
          <a:off x="1065" y="1035143"/>
          <a:ext cx="619101" cy="30955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&lt;meta&gt;</a:t>
          </a:r>
        </a:p>
      </dsp:txBody>
      <dsp:txXfrm>
        <a:off x="1065" y="1035143"/>
        <a:ext cx="619101" cy="309550"/>
      </dsp:txXfrm>
    </dsp:sp>
    <dsp:sp modelId="{D93C2657-3A5E-40A4-B721-2F54A2AFFEC1}">
      <dsp:nvSpPr>
        <dsp:cNvPr id="0" name=""/>
        <dsp:cNvSpPr/>
      </dsp:nvSpPr>
      <dsp:spPr>
        <a:xfrm>
          <a:off x="750178" y="1035143"/>
          <a:ext cx="619101" cy="30955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&lt;title&gt;</a:t>
          </a:r>
        </a:p>
      </dsp:txBody>
      <dsp:txXfrm>
        <a:off x="750178" y="1035143"/>
        <a:ext cx="619101" cy="309550"/>
      </dsp:txXfrm>
    </dsp:sp>
    <dsp:sp modelId="{AA325785-A5BF-4156-A83B-6B312FCEABC8}">
      <dsp:nvSpPr>
        <dsp:cNvPr id="0" name=""/>
        <dsp:cNvSpPr/>
      </dsp:nvSpPr>
      <dsp:spPr>
        <a:xfrm>
          <a:off x="904954" y="1474705"/>
          <a:ext cx="619101" cy="309550"/>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“Tree”</a:t>
          </a:r>
        </a:p>
      </dsp:txBody>
      <dsp:txXfrm>
        <a:off x="904954" y="1474705"/>
        <a:ext cx="619101" cy="309550"/>
      </dsp:txXfrm>
    </dsp:sp>
    <dsp:sp modelId="{3D4C8169-8BF2-462E-9B05-C39EB8173802}">
      <dsp:nvSpPr>
        <dsp:cNvPr id="0" name=""/>
        <dsp:cNvSpPr/>
      </dsp:nvSpPr>
      <dsp:spPr>
        <a:xfrm>
          <a:off x="3372074" y="595581"/>
          <a:ext cx="619101" cy="309550"/>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&lt;body&gt;</a:t>
          </a:r>
        </a:p>
      </dsp:txBody>
      <dsp:txXfrm>
        <a:off x="3372074" y="595581"/>
        <a:ext cx="619101" cy="309550"/>
      </dsp:txXfrm>
    </dsp:sp>
    <dsp:sp modelId="{211E782D-E408-4EB2-9831-B14C2EFF8936}">
      <dsp:nvSpPr>
        <dsp:cNvPr id="0" name=""/>
        <dsp:cNvSpPr/>
      </dsp:nvSpPr>
      <dsp:spPr>
        <a:xfrm>
          <a:off x="1499291" y="1035143"/>
          <a:ext cx="619101" cy="30955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&lt;h1&gt;</a:t>
          </a:r>
        </a:p>
      </dsp:txBody>
      <dsp:txXfrm>
        <a:off x="1499291" y="1035143"/>
        <a:ext cx="619101" cy="309550"/>
      </dsp:txXfrm>
    </dsp:sp>
    <dsp:sp modelId="{F460D5ED-8131-46D4-99D6-51861E960753}">
      <dsp:nvSpPr>
        <dsp:cNvPr id="0" name=""/>
        <dsp:cNvSpPr/>
      </dsp:nvSpPr>
      <dsp:spPr>
        <a:xfrm>
          <a:off x="1654067" y="1474705"/>
          <a:ext cx="619101" cy="309550"/>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“Intro”</a:t>
          </a:r>
        </a:p>
      </dsp:txBody>
      <dsp:txXfrm>
        <a:off x="1654067" y="1474705"/>
        <a:ext cx="619101" cy="309550"/>
      </dsp:txXfrm>
    </dsp:sp>
    <dsp:sp modelId="{D25C2F2C-1BAC-4A39-9942-C0F705ECCCF6}">
      <dsp:nvSpPr>
        <dsp:cNvPr id="0" name=""/>
        <dsp:cNvSpPr/>
      </dsp:nvSpPr>
      <dsp:spPr>
        <a:xfrm>
          <a:off x="2248404" y="1035143"/>
          <a:ext cx="619101" cy="30955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a:t>
          </a:r>
          <a:r>
            <a:rPr lang="en-IN" sz="900" kern="1200" dirty="0" err="1">
              <a:latin typeface="+mn-lt"/>
              <a:cs typeface="Times New Roman" pitchFamily="18" charset="0"/>
            </a:rPr>
            <a:t>br</a:t>
          </a:r>
          <a:r>
            <a:rPr lang="en-IN" sz="900" kern="1200" dirty="0">
              <a:latin typeface="+mn-lt"/>
              <a:cs typeface="Times New Roman" pitchFamily="18" charset="0"/>
            </a:rPr>
            <a:t>&gt;</a:t>
          </a:r>
        </a:p>
      </dsp:txBody>
      <dsp:txXfrm>
        <a:off x="2248404" y="1035143"/>
        <a:ext cx="619101" cy="309550"/>
      </dsp:txXfrm>
    </dsp:sp>
    <dsp:sp modelId="{5E948C11-7DD6-46D7-93C4-12E1608ADA62}">
      <dsp:nvSpPr>
        <dsp:cNvPr id="0" name=""/>
        <dsp:cNvSpPr/>
      </dsp:nvSpPr>
      <dsp:spPr>
        <a:xfrm>
          <a:off x="2997517" y="1035143"/>
          <a:ext cx="619101" cy="30955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 -     - -&gt;</a:t>
          </a:r>
        </a:p>
      </dsp:txBody>
      <dsp:txXfrm>
        <a:off x="2997517" y="1035143"/>
        <a:ext cx="619101" cy="309550"/>
      </dsp:txXfrm>
    </dsp:sp>
    <dsp:sp modelId="{10F6C26C-B3C8-48DB-967E-49D6D948369F}">
      <dsp:nvSpPr>
        <dsp:cNvPr id="0" name=""/>
        <dsp:cNvSpPr/>
      </dsp:nvSpPr>
      <dsp:spPr>
        <a:xfrm>
          <a:off x="3746631" y="1035143"/>
          <a:ext cx="619101" cy="30955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&lt;p&gt;</a:t>
          </a:r>
        </a:p>
      </dsp:txBody>
      <dsp:txXfrm>
        <a:off x="3746631" y="1035143"/>
        <a:ext cx="619101" cy="309550"/>
      </dsp:txXfrm>
    </dsp:sp>
    <dsp:sp modelId="{53C80658-A181-4F1B-9421-166D33C67E94}">
      <dsp:nvSpPr>
        <dsp:cNvPr id="0" name=""/>
        <dsp:cNvSpPr/>
      </dsp:nvSpPr>
      <dsp:spPr>
        <a:xfrm>
          <a:off x="2997517" y="1474705"/>
          <a:ext cx="619101" cy="309550"/>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“Hello”</a:t>
          </a:r>
        </a:p>
      </dsp:txBody>
      <dsp:txXfrm>
        <a:off x="2997517" y="1474705"/>
        <a:ext cx="619101" cy="309550"/>
      </dsp:txXfrm>
    </dsp:sp>
    <dsp:sp modelId="{A90B9615-ECD4-4704-A6F8-934FF4B6D611}">
      <dsp:nvSpPr>
        <dsp:cNvPr id="0" name=""/>
        <dsp:cNvSpPr/>
      </dsp:nvSpPr>
      <dsp:spPr>
        <a:xfrm>
          <a:off x="3746631" y="1474705"/>
          <a:ext cx="619101" cy="309550"/>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Times New Roman" pitchFamily="18" charset="0"/>
              <a:cs typeface="Times New Roman" pitchFamily="18" charset="0"/>
            </a:rPr>
            <a:t>Element </a:t>
          </a:r>
          <a:r>
            <a:rPr lang="en-IN" sz="1050" kern="1200" dirty="0">
              <a:latin typeface="+mn-lt"/>
              <a:cs typeface="Times New Roman" pitchFamily="18" charset="0"/>
            </a:rPr>
            <a:t>&lt;span&gt;</a:t>
          </a:r>
          <a:endParaRPr lang="en-IN" sz="900" kern="1200" dirty="0">
            <a:latin typeface="+mn-lt"/>
            <a:cs typeface="Times New Roman" pitchFamily="18" charset="0"/>
          </a:endParaRPr>
        </a:p>
      </dsp:txBody>
      <dsp:txXfrm>
        <a:off x="3746631" y="1474705"/>
        <a:ext cx="619101" cy="309550"/>
      </dsp:txXfrm>
    </dsp:sp>
    <dsp:sp modelId="{83572D60-6C31-4A59-8C90-F95CEDE4FEC3}">
      <dsp:nvSpPr>
        <dsp:cNvPr id="0" name=""/>
        <dsp:cNvSpPr/>
      </dsp:nvSpPr>
      <dsp:spPr>
        <a:xfrm>
          <a:off x="3129522" y="1988355"/>
          <a:ext cx="619101" cy="309550"/>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“Geeky”</a:t>
          </a:r>
        </a:p>
      </dsp:txBody>
      <dsp:txXfrm>
        <a:off x="3129522" y="1988355"/>
        <a:ext cx="619101" cy="309550"/>
      </dsp:txXfrm>
    </dsp:sp>
    <dsp:sp modelId="{F987BE21-802F-4429-99BB-6ED8405802B8}">
      <dsp:nvSpPr>
        <dsp:cNvPr id="0" name=""/>
        <dsp:cNvSpPr/>
      </dsp:nvSpPr>
      <dsp:spPr>
        <a:xfrm>
          <a:off x="4495744" y="1474705"/>
          <a:ext cx="619101" cy="309550"/>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“Shows”</a:t>
          </a:r>
        </a:p>
      </dsp:txBody>
      <dsp:txXfrm>
        <a:off x="4495744" y="1474705"/>
        <a:ext cx="619101" cy="309550"/>
      </dsp:txXfrm>
    </dsp:sp>
    <dsp:sp modelId="{0A7A8F6B-BB26-479D-927C-436185DD2D04}">
      <dsp:nvSpPr>
        <dsp:cNvPr id="0" name=""/>
        <dsp:cNvSpPr/>
      </dsp:nvSpPr>
      <dsp:spPr>
        <a:xfrm>
          <a:off x="5244857" y="1035143"/>
          <a:ext cx="619101" cy="30955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a:t>
          </a:r>
          <a:r>
            <a:rPr lang="en-IN" sz="900" kern="1200" dirty="0" err="1">
              <a:latin typeface="+mn-lt"/>
              <a:cs typeface="Times New Roman" pitchFamily="18" charset="0"/>
            </a:rPr>
            <a:t>ul</a:t>
          </a:r>
          <a:r>
            <a:rPr lang="en-IN" sz="900" kern="1200" dirty="0">
              <a:latin typeface="+mn-lt"/>
              <a:cs typeface="Times New Roman" pitchFamily="18" charset="0"/>
            </a:rPr>
            <a:t>&gt;</a:t>
          </a:r>
        </a:p>
      </dsp:txBody>
      <dsp:txXfrm>
        <a:off x="5244857" y="1035143"/>
        <a:ext cx="619101" cy="309550"/>
      </dsp:txXfrm>
    </dsp:sp>
    <dsp:sp modelId="{D0CA46D6-7B5F-4AE2-9D18-35B365EA29B1}">
      <dsp:nvSpPr>
        <dsp:cNvPr id="0" name=""/>
        <dsp:cNvSpPr/>
      </dsp:nvSpPr>
      <dsp:spPr>
        <a:xfrm>
          <a:off x="5244857" y="1474705"/>
          <a:ext cx="619101" cy="309550"/>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Times New Roman" pitchFamily="18" charset="0"/>
              <a:cs typeface="Times New Roman" pitchFamily="18" charset="0"/>
            </a:rPr>
            <a:t>Element </a:t>
          </a:r>
          <a:r>
            <a:rPr lang="en-IN" sz="1050" kern="1200" dirty="0">
              <a:latin typeface="+mn-lt"/>
              <a:cs typeface="Times New Roman" pitchFamily="18" charset="0"/>
            </a:rPr>
            <a:t>&lt;li&gt;</a:t>
          </a:r>
        </a:p>
      </dsp:txBody>
      <dsp:txXfrm>
        <a:off x="5244857" y="1474705"/>
        <a:ext cx="619101" cy="309550"/>
      </dsp:txXfrm>
    </dsp:sp>
    <dsp:sp modelId="{1989B49D-643A-4299-B07C-71F3B4108022}">
      <dsp:nvSpPr>
        <dsp:cNvPr id="0" name=""/>
        <dsp:cNvSpPr/>
      </dsp:nvSpPr>
      <dsp:spPr>
        <a:xfrm>
          <a:off x="5244857" y="1914267"/>
          <a:ext cx="619101" cy="309550"/>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itchFamily="18" charset="0"/>
              <a:cs typeface="Times New Roman" pitchFamily="18" charset="0"/>
            </a:rPr>
            <a:t>Element </a:t>
          </a:r>
          <a:r>
            <a:rPr lang="en-IN" sz="1100" kern="1200" dirty="0">
              <a:latin typeface="+mn-lt"/>
              <a:cs typeface="Times New Roman" pitchFamily="18" charset="0"/>
            </a:rPr>
            <a:t>&lt;a&gt;</a:t>
          </a:r>
        </a:p>
      </dsp:txBody>
      <dsp:txXfrm>
        <a:off x="5244857" y="1914267"/>
        <a:ext cx="619101" cy="309550"/>
      </dsp:txXfrm>
    </dsp:sp>
    <dsp:sp modelId="{27EE981C-04AC-477D-9D95-A7667FC576AB}">
      <dsp:nvSpPr>
        <dsp:cNvPr id="0" name=""/>
        <dsp:cNvSpPr/>
      </dsp:nvSpPr>
      <dsp:spPr>
        <a:xfrm>
          <a:off x="5399632" y="2353830"/>
          <a:ext cx="619101" cy="309550"/>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“Click Me”</a:t>
          </a:r>
        </a:p>
      </dsp:txBody>
      <dsp:txXfrm>
        <a:off x="5399632" y="2353830"/>
        <a:ext cx="619101" cy="3095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E0E3B-410C-4D74-B41E-3ECD09B3111A}">
      <dsp:nvSpPr>
        <dsp:cNvPr id="0" name=""/>
        <dsp:cNvSpPr/>
      </dsp:nvSpPr>
      <dsp:spPr>
        <a:xfrm>
          <a:off x="853529" y="148986"/>
          <a:ext cx="655141" cy="436760"/>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latin typeface="Times New Roman" pitchFamily="18" charset="0"/>
              <a:cs typeface="Times New Roman" pitchFamily="18" charset="0"/>
            </a:rPr>
            <a:t>p</a:t>
          </a:r>
        </a:p>
      </dsp:txBody>
      <dsp:txXfrm>
        <a:off x="866321" y="161778"/>
        <a:ext cx="629557" cy="411176"/>
      </dsp:txXfrm>
    </dsp:sp>
    <dsp:sp modelId="{3817BF3A-D733-4DCA-AA7F-662177460B5B}">
      <dsp:nvSpPr>
        <dsp:cNvPr id="0" name=""/>
        <dsp:cNvSpPr/>
      </dsp:nvSpPr>
      <dsp:spPr>
        <a:xfrm>
          <a:off x="329416" y="585747"/>
          <a:ext cx="851683" cy="174704"/>
        </a:xfrm>
        <a:custGeom>
          <a:avLst/>
          <a:gdLst/>
          <a:ahLst/>
          <a:cxnLst/>
          <a:rect l="0" t="0" r="0" b="0"/>
          <a:pathLst>
            <a:path>
              <a:moveTo>
                <a:pt x="851683" y="0"/>
              </a:moveTo>
              <a:lnTo>
                <a:pt x="851683" y="87352"/>
              </a:lnTo>
              <a:lnTo>
                <a:pt x="0" y="87352"/>
              </a:lnTo>
              <a:lnTo>
                <a:pt x="0" y="1747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D5B810-F871-4A86-8D58-A32442E91379}">
      <dsp:nvSpPr>
        <dsp:cNvPr id="0" name=""/>
        <dsp:cNvSpPr/>
      </dsp:nvSpPr>
      <dsp:spPr>
        <a:xfrm>
          <a:off x="1845" y="760452"/>
          <a:ext cx="655141" cy="436760"/>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latin typeface="Times New Roman" pitchFamily="18" charset="0"/>
              <a:cs typeface="Times New Roman" pitchFamily="18" charset="0"/>
            </a:rPr>
            <a:t>I</a:t>
          </a:r>
        </a:p>
      </dsp:txBody>
      <dsp:txXfrm>
        <a:off x="14637" y="773244"/>
        <a:ext cx="629557" cy="411176"/>
      </dsp:txXfrm>
    </dsp:sp>
    <dsp:sp modelId="{60BD820D-E4B1-483B-9817-844805CA36AF}">
      <dsp:nvSpPr>
        <dsp:cNvPr id="0" name=""/>
        <dsp:cNvSpPr/>
      </dsp:nvSpPr>
      <dsp:spPr>
        <a:xfrm>
          <a:off x="1135379" y="585747"/>
          <a:ext cx="91440" cy="174704"/>
        </a:xfrm>
        <a:custGeom>
          <a:avLst/>
          <a:gdLst/>
          <a:ahLst/>
          <a:cxnLst/>
          <a:rect l="0" t="0" r="0" b="0"/>
          <a:pathLst>
            <a:path>
              <a:moveTo>
                <a:pt x="45720" y="0"/>
              </a:moveTo>
              <a:lnTo>
                <a:pt x="45720" y="1747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B85CA1-1EA8-4ABF-BFB3-3AF8CADED84F}">
      <dsp:nvSpPr>
        <dsp:cNvPr id="0" name=""/>
        <dsp:cNvSpPr/>
      </dsp:nvSpPr>
      <dsp:spPr>
        <a:xfrm>
          <a:off x="853529" y="760452"/>
          <a:ext cx="655141" cy="436760"/>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latin typeface="Times New Roman" pitchFamily="18" charset="0"/>
              <a:cs typeface="Times New Roman" pitchFamily="18" charset="0"/>
            </a:rPr>
            <a:t>am</a:t>
          </a:r>
        </a:p>
      </dsp:txBody>
      <dsp:txXfrm>
        <a:off x="866321" y="773244"/>
        <a:ext cx="629557" cy="411176"/>
      </dsp:txXfrm>
    </dsp:sp>
    <dsp:sp modelId="{40A51FBB-1A0F-4F91-99B7-80EBB6878ACF}">
      <dsp:nvSpPr>
        <dsp:cNvPr id="0" name=""/>
        <dsp:cNvSpPr/>
      </dsp:nvSpPr>
      <dsp:spPr>
        <a:xfrm>
          <a:off x="1181099" y="585747"/>
          <a:ext cx="851683" cy="174704"/>
        </a:xfrm>
        <a:custGeom>
          <a:avLst/>
          <a:gdLst/>
          <a:ahLst/>
          <a:cxnLst/>
          <a:rect l="0" t="0" r="0" b="0"/>
          <a:pathLst>
            <a:path>
              <a:moveTo>
                <a:pt x="0" y="0"/>
              </a:moveTo>
              <a:lnTo>
                <a:pt x="0" y="87352"/>
              </a:lnTo>
              <a:lnTo>
                <a:pt x="851683" y="87352"/>
              </a:lnTo>
              <a:lnTo>
                <a:pt x="851683" y="1747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C475DD-B0C9-47D8-9F7C-260F6890414F}">
      <dsp:nvSpPr>
        <dsp:cNvPr id="0" name=""/>
        <dsp:cNvSpPr/>
      </dsp:nvSpPr>
      <dsp:spPr>
        <a:xfrm>
          <a:off x="1705213" y="760452"/>
          <a:ext cx="655141" cy="436760"/>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latin typeface="Times New Roman" pitchFamily="18" charset="0"/>
              <a:cs typeface="Times New Roman" pitchFamily="18" charset="0"/>
            </a:rPr>
            <a:t>Paragraph</a:t>
          </a:r>
        </a:p>
      </dsp:txBody>
      <dsp:txXfrm>
        <a:off x="1718005" y="773244"/>
        <a:ext cx="629557" cy="41117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E0E3B-410C-4D74-B41E-3ECD09B3111A}">
      <dsp:nvSpPr>
        <dsp:cNvPr id="0" name=""/>
        <dsp:cNvSpPr/>
      </dsp:nvSpPr>
      <dsp:spPr>
        <a:xfrm>
          <a:off x="681521" y="773"/>
          <a:ext cx="618157" cy="412105"/>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itchFamily="18" charset="0"/>
              <a:cs typeface="Times New Roman" pitchFamily="18" charset="0"/>
            </a:rPr>
            <a:t>p</a:t>
          </a:r>
        </a:p>
      </dsp:txBody>
      <dsp:txXfrm>
        <a:off x="693591" y="12843"/>
        <a:ext cx="594017" cy="387965"/>
      </dsp:txXfrm>
    </dsp:sp>
    <dsp:sp modelId="{60BD820D-E4B1-483B-9817-844805CA36AF}">
      <dsp:nvSpPr>
        <dsp:cNvPr id="0" name=""/>
        <dsp:cNvSpPr/>
      </dsp:nvSpPr>
      <dsp:spPr>
        <a:xfrm>
          <a:off x="944880" y="412878"/>
          <a:ext cx="91440" cy="164842"/>
        </a:xfrm>
        <a:custGeom>
          <a:avLst/>
          <a:gdLst/>
          <a:ahLst/>
          <a:cxnLst/>
          <a:rect l="0" t="0" r="0" b="0"/>
          <a:pathLst>
            <a:path>
              <a:moveTo>
                <a:pt x="45720" y="0"/>
              </a:moveTo>
              <a:lnTo>
                <a:pt x="45720" y="16484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B85CA1-1EA8-4ABF-BFB3-3AF8CADED84F}">
      <dsp:nvSpPr>
        <dsp:cNvPr id="0" name=""/>
        <dsp:cNvSpPr/>
      </dsp:nvSpPr>
      <dsp:spPr>
        <a:xfrm>
          <a:off x="402395" y="577721"/>
          <a:ext cx="1176409" cy="41210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itchFamily="18" charset="0"/>
              <a:cs typeface="Times New Roman" pitchFamily="18" charset="0"/>
            </a:rPr>
            <a:t>I am Paragraph</a:t>
          </a:r>
        </a:p>
      </dsp:txBody>
      <dsp:txXfrm>
        <a:off x="414465" y="589791"/>
        <a:ext cx="1152269" cy="38796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0EE38-AD86-4147-8580-83646E1EC3A4}">
      <dsp:nvSpPr>
        <dsp:cNvPr id="0" name=""/>
        <dsp:cNvSpPr/>
      </dsp:nvSpPr>
      <dsp:spPr>
        <a:xfrm>
          <a:off x="1795410" y="67627"/>
          <a:ext cx="664368" cy="442912"/>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Node</a:t>
          </a:r>
        </a:p>
      </dsp:txBody>
      <dsp:txXfrm>
        <a:off x="1808382" y="80599"/>
        <a:ext cx="638424" cy="416968"/>
      </dsp:txXfrm>
    </dsp:sp>
    <dsp:sp modelId="{2F02E616-B57A-4CDB-8851-A7A697AA7A48}">
      <dsp:nvSpPr>
        <dsp:cNvPr id="0" name=""/>
        <dsp:cNvSpPr/>
      </dsp:nvSpPr>
      <dsp:spPr>
        <a:xfrm>
          <a:off x="502362" y="510539"/>
          <a:ext cx="1625231" cy="177165"/>
        </a:xfrm>
        <a:custGeom>
          <a:avLst/>
          <a:gdLst/>
          <a:ahLst/>
          <a:cxnLst/>
          <a:rect l="0" t="0" r="0" b="0"/>
          <a:pathLst>
            <a:path>
              <a:moveTo>
                <a:pt x="1625231" y="0"/>
              </a:moveTo>
              <a:lnTo>
                <a:pt x="1625231" y="88582"/>
              </a:lnTo>
              <a:lnTo>
                <a:pt x="0" y="88582"/>
              </a:lnTo>
              <a:lnTo>
                <a:pt x="0" y="1771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4DD2DC-CEE1-4D02-ACA8-4A780F8F24BA}">
      <dsp:nvSpPr>
        <dsp:cNvPr id="0" name=""/>
        <dsp:cNvSpPr/>
      </dsp:nvSpPr>
      <dsp:spPr>
        <a:xfrm>
          <a:off x="1578" y="687704"/>
          <a:ext cx="1001569" cy="442912"/>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Document</a:t>
          </a:r>
        </a:p>
      </dsp:txBody>
      <dsp:txXfrm>
        <a:off x="14550" y="700676"/>
        <a:ext cx="975625" cy="416968"/>
      </dsp:txXfrm>
    </dsp:sp>
    <dsp:sp modelId="{D2449195-4664-4CD2-A2F5-34FDA9DCC4CC}">
      <dsp:nvSpPr>
        <dsp:cNvPr id="0" name=""/>
        <dsp:cNvSpPr/>
      </dsp:nvSpPr>
      <dsp:spPr>
        <a:xfrm>
          <a:off x="456642" y="1130617"/>
          <a:ext cx="91440" cy="177165"/>
        </a:xfrm>
        <a:custGeom>
          <a:avLst/>
          <a:gdLst/>
          <a:ahLst/>
          <a:cxnLst/>
          <a:rect l="0" t="0" r="0" b="0"/>
          <a:pathLst>
            <a:path>
              <a:moveTo>
                <a:pt x="45720" y="0"/>
              </a:moveTo>
              <a:lnTo>
                <a:pt x="45720" y="17716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7CE4F-47D3-4501-9752-3C07AA87E545}">
      <dsp:nvSpPr>
        <dsp:cNvPr id="0" name=""/>
        <dsp:cNvSpPr/>
      </dsp:nvSpPr>
      <dsp:spPr>
        <a:xfrm>
          <a:off x="2804" y="1307782"/>
          <a:ext cx="999117" cy="442912"/>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kern="1200" dirty="0" err="1"/>
            <a:t>HTMLDocument</a:t>
          </a:r>
          <a:endParaRPr lang="en-IN" sz="700" b="0" kern="1200" dirty="0"/>
        </a:p>
      </dsp:txBody>
      <dsp:txXfrm>
        <a:off x="15776" y="1320754"/>
        <a:ext cx="973173" cy="416968"/>
      </dsp:txXfrm>
    </dsp:sp>
    <dsp:sp modelId="{373E8E26-D175-4925-997C-5CC2F70C1329}">
      <dsp:nvSpPr>
        <dsp:cNvPr id="0" name=""/>
        <dsp:cNvSpPr/>
      </dsp:nvSpPr>
      <dsp:spPr>
        <a:xfrm>
          <a:off x="1929489" y="510539"/>
          <a:ext cx="198104" cy="166388"/>
        </a:xfrm>
        <a:custGeom>
          <a:avLst/>
          <a:gdLst/>
          <a:ahLst/>
          <a:cxnLst/>
          <a:rect l="0" t="0" r="0" b="0"/>
          <a:pathLst>
            <a:path>
              <a:moveTo>
                <a:pt x="198104" y="0"/>
              </a:moveTo>
              <a:lnTo>
                <a:pt x="198104" y="83194"/>
              </a:lnTo>
              <a:lnTo>
                <a:pt x="0" y="83194"/>
              </a:lnTo>
              <a:lnTo>
                <a:pt x="0" y="16638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330DD5-E9DE-4EFD-B61D-C37730E72805}">
      <dsp:nvSpPr>
        <dsp:cNvPr id="0" name=""/>
        <dsp:cNvSpPr/>
      </dsp:nvSpPr>
      <dsp:spPr>
        <a:xfrm>
          <a:off x="1500623" y="676928"/>
          <a:ext cx="857733" cy="442912"/>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Element</a:t>
          </a:r>
          <a:endParaRPr lang="en-IN" sz="800" kern="1200" dirty="0"/>
        </a:p>
      </dsp:txBody>
      <dsp:txXfrm>
        <a:off x="1513595" y="689900"/>
        <a:ext cx="831789" cy="416968"/>
      </dsp:txXfrm>
    </dsp:sp>
    <dsp:sp modelId="{A16B8E6F-B315-42F7-8483-C87F2C8A6C7B}">
      <dsp:nvSpPr>
        <dsp:cNvPr id="0" name=""/>
        <dsp:cNvSpPr/>
      </dsp:nvSpPr>
      <dsp:spPr>
        <a:xfrm>
          <a:off x="1883769" y="1119841"/>
          <a:ext cx="91440" cy="177165"/>
        </a:xfrm>
        <a:custGeom>
          <a:avLst/>
          <a:gdLst/>
          <a:ahLst/>
          <a:cxnLst/>
          <a:rect l="0" t="0" r="0" b="0"/>
          <a:pathLst>
            <a:path>
              <a:moveTo>
                <a:pt x="45720" y="0"/>
              </a:moveTo>
              <a:lnTo>
                <a:pt x="45720" y="17716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2B3780-E6EB-4604-9988-21B4C8428926}">
      <dsp:nvSpPr>
        <dsp:cNvPr id="0" name=""/>
        <dsp:cNvSpPr/>
      </dsp:nvSpPr>
      <dsp:spPr>
        <a:xfrm>
          <a:off x="1350094" y="1297006"/>
          <a:ext cx="1158791" cy="442912"/>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kern="1200" dirty="0" err="1"/>
            <a:t>HTMLElement</a:t>
          </a:r>
          <a:endParaRPr lang="en-IN" sz="800" b="0" kern="1200" dirty="0"/>
        </a:p>
      </dsp:txBody>
      <dsp:txXfrm>
        <a:off x="1363066" y="1309978"/>
        <a:ext cx="1132847" cy="416968"/>
      </dsp:txXfrm>
    </dsp:sp>
    <dsp:sp modelId="{878374CD-C037-4D69-BFC7-44A64D5629AE}">
      <dsp:nvSpPr>
        <dsp:cNvPr id="0" name=""/>
        <dsp:cNvSpPr/>
      </dsp:nvSpPr>
      <dsp:spPr>
        <a:xfrm>
          <a:off x="1883769" y="1739918"/>
          <a:ext cx="91440" cy="177165"/>
        </a:xfrm>
        <a:custGeom>
          <a:avLst/>
          <a:gdLst/>
          <a:ahLst/>
          <a:cxnLst/>
          <a:rect l="0" t="0" r="0" b="0"/>
          <a:pathLst>
            <a:path>
              <a:moveTo>
                <a:pt x="45720" y="0"/>
              </a:moveTo>
              <a:lnTo>
                <a:pt x="45720" y="17716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DC3CC6-698F-45B2-93B8-9F068200FF8B}">
      <dsp:nvSpPr>
        <dsp:cNvPr id="0" name=""/>
        <dsp:cNvSpPr/>
      </dsp:nvSpPr>
      <dsp:spPr>
        <a:xfrm>
          <a:off x="1115774" y="1917083"/>
          <a:ext cx="1627431" cy="442912"/>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HTMLParagraphElement</a:t>
          </a:r>
          <a:endParaRPr lang="en-IN" sz="800" kern="1200" dirty="0"/>
        </a:p>
      </dsp:txBody>
      <dsp:txXfrm>
        <a:off x="1128746" y="1930055"/>
        <a:ext cx="1601487" cy="416968"/>
      </dsp:txXfrm>
    </dsp:sp>
    <dsp:sp modelId="{2BC9804A-F0E9-44DC-A200-67E729ABA996}">
      <dsp:nvSpPr>
        <dsp:cNvPr id="0" name=""/>
        <dsp:cNvSpPr/>
      </dsp:nvSpPr>
      <dsp:spPr>
        <a:xfrm>
          <a:off x="2127594" y="510539"/>
          <a:ext cx="1556021" cy="177165"/>
        </a:xfrm>
        <a:custGeom>
          <a:avLst/>
          <a:gdLst/>
          <a:ahLst/>
          <a:cxnLst/>
          <a:rect l="0" t="0" r="0" b="0"/>
          <a:pathLst>
            <a:path>
              <a:moveTo>
                <a:pt x="0" y="0"/>
              </a:moveTo>
              <a:lnTo>
                <a:pt x="0" y="88582"/>
              </a:lnTo>
              <a:lnTo>
                <a:pt x="1556021" y="88582"/>
              </a:lnTo>
              <a:lnTo>
                <a:pt x="1556021" y="1771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69AD14-0B64-426B-9732-B33105E44616}">
      <dsp:nvSpPr>
        <dsp:cNvPr id="0" name=""/>
        <dsp:cNvSpPr/>
      </dsp:nvSpPr>
      <dsp:spPr>
        <a:xfrm>
          <a:off x="3188242" y="687704"/>
          <a:ext cx="990746" cy="442912"/>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CharacterData</a:t>
          </a:r>
          <a:endParaRPr lang="en-IN" sz="800" kern="1200" dirty="0"/>
        </a:p>
      </dsp:txBody>
      <dsp:txXfrm>
        <a:off x="3201214" y="700676"/>
        <a:ext cx="964802" cy="416968"/>
      </dsp:txXfrm>
    </dsp:sp>
    <dsp:sp modelId="{CD611F71-3C18-4FCF-8E8C-3153093E9452}">
      <dsp:nvSpPr>
        <dsp:cNvPr id="0" name=""/>
        <dsp:cNvSpPr/>
      </dsp:nvSpPr>
      <dsp:spPr>
        <a:xfrm>
          <a:off x="3051216" y="1130617"/>
          <a:ext cx="632399" cy="177165"/>
        </a:xfrm>
        <a:custGeom>
          <a:avLst/>
          <a:gdLst/>
          <a:ahLst/>
          <a:cxnLst/>
          <a:rect l="0" t="0" r="0" b="0"/>
          <a:pathLst>
            <a:path>
              <a:moveTo>
                <a:pt x="632399" y="0"/>
              </a:moveTo>
              <a:lnTo>
                <a:pt x="632399" y="88582"/>
              </a:lnTo>
              <a:lnTo>
                <a:pt x="0" y="88582"/>
              </a:lnTo>
              <a:lnTo>
                <a:pt x="0" y="17716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8AB2DB-BF01-469C-8959-9EC91DBFB92A}">
      <dsp:nvSpPr>
        <dsp:cNvPr id="0" name=""/>
        <dsp:cNvSpPr/>
      </dsp:nvSpPr>
      <dsp:spPr>
        <a:xfrm>
          <a:off x="2719032" y="1307782"/>
          <a:ext cx="664368" cy="442912"/>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Text</a:t>
          </a:r>
          <a:endParaRPr lang="en-IN" sz="1600" kern="1200" dirty="0"/>
        </a:p>
      </dsp:txBody>
      <dsp:txXfrm>
        <a:off x="2732004" y="1320754"/>
        <a:ext cx="638424" cy="416968"/>
      </dsp:txXfrm>
    </dsp:sp>
    <dsp:sp modelId="{B216E815-6012-4E4B-83B0-56E4BE2D73A5}">
      <dsp:nvSpPr>
        <dsp:cNvPr id="0" name=""/>
        <dsp:cNvSpPr/>
      </dsp:nvSpPr>
      <dsp:spPr>
        <a:xfrm>
          <a:off x="3683616" y="1130617"/>
          <a:ext cx="431839" cy="177165"/>
        </a:xfrm>
        <a:custGeom>
          <a:avLst/>
          <a:gdLst/>
          <a:ahLst/>
          <a:cxnLst/>
          <a:rect l="0" t="0" r="0" b="0"/>
          <a:pathLst>
            <a:path>
              <a:moveTo>
                <a:pt x="0" y="0"/>
              </a:moveTo>
              <a:lnTo>
                <a:pt x="0" y="88582"/>
              </a:lnTo>
              <a:lnTo>
                <a:pt x="431839" y="88582"/>
              </a:lnTo>
              <a:lnTo>
                <a:pt x="431839" y="17716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FE0C06-6132-49A3-9B74-88D09BDF6816}">
      <dsp:nvSpPr>
        <dsp:cNvPr id="0" name=""/>
        <dsp:cNvSpPr/>
      </dsp:nvSpPr>
      <dsp:spPr>
        <a:xfrm>
          <a:off x="3582711" y="1307782"/>
          <a:ext cx="1065488" cy="442912"/>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Comment</a:t>
          </a:r>
        </a:p>
      </dsp:txBody>
      <dsp:txXfrm>
        <a:off x="3595683" y="1320754"/>
        <a:ext cx="1039544" cy="416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B8462-EC26-43D9-BEC7-8D7640009A11}">
      <dsp:nvSpPr>
        <dsp:cNvPr id="0" name=""/>
        <dsp:cNvSpPr/>
      </dsp:nvSpPr>
      <dsp:spPr>
        <a:xfrm>
          <a:off x="5979685" y="2786452"/>
          <a:ext cx="103127" cy="316257"/>
        </a:xfrm>
        <a:custGeom>
          <a:avLst/>
          <a:gdLst/>
          <a:ahLst/>
          <a:cxnLst/>
          <a:rect l="0" t="0" r="0" b="0"/>
          <a:pathLst>
            <a:path>
              <a:moveTo>
                <a:pt x="0" y="0"/>
              </a:moveTo>
              <a:lnTo>
                <a:pt x="0" y="316257"/>
              </a:lnTo>
              <a:lnTo>
                <a:pt x="103127" y="316257"/>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68DB5653-701F-49AF-8792-B819B0878E12}">
      <dsp:nvSpPr>
        <dsp:cNvPr id="0" name=""/>
        <dsp:cNvSpPr/>
      </dsp:nvSpPr>
      <dsp:spPr>
        <a:xfrm>
          <a:off x="6208971" y="2298315"/>
          <a:ext cx="91440" cy="144378"/>
        </a:xfrm>
        <a:custGeom>
          <a:avLst/>
          <a:gdLst/>
          <a:ahLst/>
          <a:cxnLst/>
          <a:rect l="0" t="0" r="0" b="0"/>
          <a:pathLst>
            <a:path>
              <a:moveTo>
                <a:pt x="45720" y="0"/>
              </a:moveTo>
              <a:lnTo>
                <a:pt x="45720" y="1443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0BC4C0-E135-4A1C-9280-51623C54CC75}">
      <dsp:nvSpPr>
        <dsp:cNvPr id="0" name=""/>
        <dsp:cNvSpPr/>
      </dsp:nvSpPr>
      <dsp:spPr>
        <a:xfrm>
          <a:off x="6208971" y="1810179"/>
          <a:ext cx="91440" cy="144378"/>
        </a:xfrm>
        <a:custGeom>
          <a:avLst/>
          <a:gdLst/>
          <a:ahLst/>
          <a:cxnLst/>
          <a:rect l="0" t="0" r="0" b="0"/>
          <a:pathLst>
            <a:path>
              <a:moveTo>
                <a:pt x="45720" y="0"/>
              </a:moveTo>
              <a:lnTo>
                <a:pt x="45720" y="1443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74810B-D7EC-4C31-89FF-873F55DD48F5}">
      <dsp:nvSpPr>
        <dsp:cNvPr id="0" name=""/>
        <dsp:cNvSpPr/>
      </dsp:nvSpPr>
      <dsp:spPr>
        <a:xfrm>
          <a:off x="4174955" y="1322042"/>
          <a:ext cx="2079736" cy="144378"/>
        </a:xfrm>
        <a:custGeom>
          <a:avLst/>
          <a:gdLst/>
          <a:ahLst/>
          <a:cxnLst/>
          <a:rect l="0" t="0" r="0" b="0"/>
          <a:pathLst>
            <a:path>
              <a:moveTo>
                <a:pt x="0" y="0"/>
              </a:moveTo>
              <a:lnTo>
                <a:pt x="0" y="72189"/>
              </a:lnTo>
              <a:lnTo>
                <a:pt x="2079736" y="72189"/>
              </a:lnTo>
              <a:lnTo>
                <a:pt x="2079736" y="1443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8F25E9-009F-4AA5-9AD7-60291D0640ED}">
      <dsp:nvSpPr>
        <dsp:cNvPr id="0" name=""/>
        <dsp:cNvSpPr/>
      </dsp:nvSpPr>
      <dsp:spPr>
        <a:xfrm>
          <a:off x="4590902" y="1810179"/>
          <a:ext cx="831894" cy="144378"/>
        </a:xfrm>
        <a:custGeom>
          <a:avLst/>
          <a:gdLst/>
          <a:ahLst/>
          <a:cxnLst/>
          <a:rect l="0" t="0" r="0" b="0"/>
          <a:pathLst>
            <a:path>
              <a:moveTo>
                <a:pt x="0" y="0"/>
              </a:moveTo>
              <a:lnTo>
                <a:pt x="0" y="72189"/>
              </a:lnTo>
              <a:lnTo>
                <a:pt x="831894" y="72189"/>
              </a:lnTo>
              <a:lnTo>
                <a:pt x="831894" y="144378"/>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C98B1EC4-550C-4A3A-9C6D-1D8A9C923F1F}">
      <dsp:nvSpPr>
        <dsp:cNvPr id="0" name=""/>
        <dsp:cNvSpPr/>
      </dsp:nvSpPr>
      <dsp:spPr>
        <a:xfrm>
          <a:off x="4203638" y="2298315"/>
          <a:ext cx="91440" cy="398532"/>
        </a:xfrm>
        <a:custGeom>
          <a:avLst/>
          <a:gdLst/>
          <a:ahLst/>
          <a:cxnLst/>
          <a:rect l="0" t="0" r="0" b="0"/>
          <a:pathLst>
            <a:path>
              <a:moveTo>
                <a:pt x="112257" y="0"/>
              </a:moveTo>
              <a:lnTo>
                <a:pt x="112257" y="398532"/>
              </a:lnTo>
              <a:lnTo>
                <a:pt x="45720" y="398532"/>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C22C3146-56A1-4441-ACC3-365014F51DAE}">
      <dsp:nvSpPr>
        <dsp:cNvPr id="0" name=""/>
        <dsp:cNvSpPr/>
      </dsp:nvSpPr>
      <dsp:spPr>
        <a:xfrm>
          <a:off x="4545182" y="1810179"/>
          <a:ext cx="91440" cy="144378"/>
        </a:xfrm>
        <a:custGeom>
          <a:avLst/>
          <a:gdLst/>
          <a:ahLst/>
          <a:cxnLst/>
          <a:rect l="0" t="0" r="0" b="0"/>
          <a:pathLst>
            <a:path>
              <a:moveTo>
                <a:pt x="45720" y="0"/>
              </a:moveTo>
              <a:lnTo>
                <a:pt x="45720" y="1443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D914AF-2F7F-4DE6-AE1B-DA0855600A7D}">
      <dsp:nvSpPr>
        <dsp:cNvPr id="0" name=""/>
        <dsp:cNvSpPr/>
      </dsp:nvSpPr>
      <dsp:spPr>
        <a:xfrm>
          <a:off x="3759007" y="1810179"/>
          <a:ext cx="831894" cy="144378"/>
        </a:xfrm>
        <a:custGeom>
          <a:avLst/>
          <a:gdLst/>
          <a:ahLst/>
          <a:cxnLst/>
          <a:rect l="0" t="0" r="0" b="0"/>
          <a:pathLst>
            <a:path>
              <a:moveTo>
                <a:pt x="831894" y="0"/>
              </a:moveTo>
              <a:lnTo>
                <a:pt x="831894" y="72189"/>
              </a:lnTo>
              <a:lnTo>
                <a:pt x="0" y="72189"/>
              </a:lnTo>
              <a:lnTo>
                <a:pt x="0" y="144378"/>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4CBFF7DA-E9DB-42F7-9030-04FCE95F9109}">
      <dsp:nvSpPr>
        <dsp:cNvPr id="0" name=""/>
        <dsp:cNvSpPr/>
      </dsp:nvSpPr>
      <dsp:spPr>
        <a:xfrm>
          <a:off x="4174955" y="1322042"/>
          <a:ext cx="415947" cy="144378"/>
        </a:xfrm>
        <a:custGeom>
          <a:avLst/>
          <a:gdLst/>
          <a:ahLst/>
          <a:cxnLst/>
          <a:rect l="0" t="0" r="0" b="0"/>
          <a:pathLst>
            <a:path>
              <a:moveTo>
                <a:pt x="0" y="0"/>
              </a:moveTo>
              <a:lnTo>
                <a:pt x="0" y="72189"/>
              </a:lnTo>
              <a:lnTo>
                <a:pt x="415947" y="72189"/>
              </a:lnTo>
              <a:lnTo>
                <a:pt x="415947" y="1443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1176A2-6A06-49C2-8066-ABF8775FFFAE}">
      <dsp:nvSpPr>
        <dsp:cNvPr id="0" name=""/>
        <dsp:cNvSpPr/>
      </dsp:nvSpPr>
      <dsp:spPr>
        <a:xfrm>
          <a:off x="3759007" y="1322042"/>
          <a:ext cx="415947" cy="144378"/>
        </a:xfrm>
        <a:custGeom>
          <a:avLst/>
          <a:gdLst/>
          <a:ahLst/>
          <a:cxnLst/>
          <a:rect l="0" t="0" r="0" b="0"/>
          <a:pathLst>
            <a:path>
              <a:moveTo>
                <a:pt x="415947" y="0"/>
              </a:moveTo>
              <a:lnTo>
                <a:pt x="415947" y="72189"/>
              </a:lnTo>
              <a:lnTo>
                <a:pt x="0" y="72189"/>
              </a:lnTo>
              <a:lnTo>
                <a:pt x="0" y="1443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D16C77-21B2-4AF0-B769-D880E6C3ABD7}">
      <dsp:nvSpPr>
        <dsp:cNvPr id="0" name=""/>
        <dsp:cNvSpPr/>
      </dsp:nvSpPr>
      <dsp:spPr>
        <a:xfrm>
          <a:off x="2927113" y="1322042"/>
          <a:ext cx="1247841" cy="144378"/>
        </a:xfrm>
        <a:custGeom>
          <a:avLst/>
          <a:gdLst/>
          <a:ahLst/>
          <a:cxnLst/>
          <a:rect l="0" t="0" r="0" b="0"/>
          <a:pathLst>
            <a:path>
              <a:moveTo>
                <a:pt x="1247841" y="0"/>
              </a:moveTo>
              <a:lnTo>
                <a:pt x="1247841" y="72189"/>
              </a:lnTo>
              <a:lnTo>
                <a:pt x="0" y="72189"/>
              </a:lnTo>
              <a:lnTo>
                <a:pt x="0" y="1443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5F0698-5013-4CDF-A5ED-86DAEE759DCD}">
      <dsp:nvSpPr>
        <dsp:cNvPr id="0" name=""/>
        <dsp:cNvSpPr/>
      </dsp:nvSpPr>
      <dsp:spPr>
        <a:xfrm>
          <a:off x="1820212" y="1810179"/>
          <a:ext cx="103127" cy="316257"/>
        </a:xfrm>
        <a:custGeom>
          <a:avLst/>
          <a:gdLst/>
          <a:ahLst/>
          <a:cxnLst/>
          <a:rect l="0" t="0" r="0" b="0"/>
          <a:pathLst>
            <a:path>
              <a:moveTo>
                <a:pt x="0" y="0"/>
              </a:moveTo>
              <a:lnTo>
                <a:pt x="0" y="316257"/>
              </a:lnTo>
              <a:lnTo>
                <a:pt x="103127" y="316257"/>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23BB9D76-5314-4C47-A667-6B1C2C1368A8}">
      <dsp:nvSpPr>
        <dsp:cNvPr id="0" name=""/>
        <dsp:cNvSpPr/>
      </dsp:nvSpPr>
      <dsp:spPr>
        <a:xfrm>
          <a:off x="2095218" y="1322042"/>
          <a:ext cx="2079736" cy="144378"/>
        </a:xfrm>
        <a:custGeom>
          <a:avLst/>
          <a:gdLst/>
          <a:ahLst/>
          <a:cxnLst/>
          <a:rect l="0" t="0" r="0" b="0"/>
          <a:pathLst>
            <a:path>
              <a:moveTo>
                <a:pt x="2079736" y="0"/>
              </a:moveTo>
              <a:lnTo>
                <a:pt x="2079736" y="72189"/>
              </a:lnTo>
              <a:lnTo>
                <a:pt x="0" y="72189"/>
              </a:lnTo>
              <a:lnTo>
                <a:pt x="0" y="1443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7EB345-53B2-475F-A663-3EA5EE366ADF}">
      <dsp:nvSpPr>
        <dsp:cNvPr id="0" name=""/>
        <dsp:cNvSpPr/>
      </dsp:nvSpPr>
      <dsp:spPr>
        <a:xfrm>
          <a:off x="2511165" y="833906"/>
          <a:ext cx="1663789" cy="144378"/>
        </a:xfrm>
        <a:custGeom>
          <a:avLst/>
          <a:gdLst/>
          <a:ahLst/>
          <a:cxnLst/>
          <a:rect l="0" t="0" r="0" b="0"/>
          <a:pathLst>
            <a:path>
              <a:moveTo>
                <a:pt x="0" y="0"/>
              </a:moveTo>
              <a:lnTo>
                <a:pt x="0" y="72189"/>
              </a:lnTo>
              <a:lnTo>
                <a:pt x="1663789" y="72189"/>
              </a:lnTo>
              <a:lnTo>
                <a:pt x="1663789" y="14437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75DEB6-F66E-4A3D-8B45-15EB281DF0F3}">
      <dsp:nvSpPr>
        <dsp:cNvPr id="0" name=""/>
        <dsp:cNvSpPr/>
      </dsp:nvSpPr>
      <dsp:spPr>
        <a:xfrm>
          <a:off x="988317" y="1810179"/>
          <a:ext cx="103127" cy="316257"/>
        </a:xfrm>
        <a:custGeom>
          <a:avLst/>
          <a:gdLst/>
          <a:ahLst/>
          <a:cxnLst/>
          <a:rect l="0" t="0" r="0" b="0"/>
          <a:pathLst>
            <a:path>
              <a:moveTo>
                <a:pt x="0" y="0"/>
              </a:moveTo>
              <a:lnTo>
                <a:pt x="0" y="316257"/>
              </a:lnTo>
              <a:lnTo>
                <a:pt x="103127" y="316257"/>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0BEEC06D-C336-44F1-8489-073261BECD67}">
      <dsp:nvSpPr>
        <dsp:cNvPr id="0" name=""/>
        <dsp:cNvSpPr/>
      </dsp:nvSpPr>
      <dsp:spPr>
        <a:xfrm>
          <a:off x="847376" y="1322042"/>
          <a:ext cx="415947" cy="144378"/>
        </a:xfrm>
        <a:custGeom>
          <a:avLst/>
          <a:gdLst/>
          <a:ahLst/>
          <a:cxnLst/>
          <a:rect l="0" t="0" r="0" b="0"/>
          <a:pathLst>
            <a:path>
              <a:moveTo>
                <a:pt x="0" y="0"/>
              </a:moveTo>
              <a:lnTo>
                <a:pt x="0" y="72189"/>
              </a:lnTo>
              <a:lnTo>
                <a:pt x="415947" y="72189"/>
              </a:lnTo>
              <a:lnTo>
                <a:pt x="415947" y="1443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B75AC6-41AE-4196-B5E4-5841416E9D21}">
      <dsp:nvSpPr>
        <dsp:cNvPr id="0" name=""/>
        <dsp:cNvSpPr/>
      </dsp:nvSpPr>
      <dsp:spPr>
        <a:xfrm>
          <a:off x="431429" y="1322042"/>
          <a:ext cx="415947" cy="144378"/>
        </a:xfrm>
        <a:custGeom>
          <a:avLst/>
          <a:gdLst/>
          <a:ahLst/>
          <a:cxnLst/>
          <a:rect l="0" t="0" r="0" b="0"/>
          <a:pathLst>
            <a:path>
              <a:moveTo>
                <a:pt x="415947" y="0"/>
              </a:moveTo>
              <a:lnTo>
                <a:pt x="415947" y="72189"/>
              </a:lnTo>
              <a:lnTo>
                <a:pt x="0" y="72189"/>
              </a:lnTo>
              <a:lnTo>
                <a:pt x="0" y="14437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550B91-598F-4ABC-8321-09D7B0B3A0CA}">
      <dsp:nvSpPr>
        <dsp:cNvPr id="0" name=""/>
        <dsp:cNvSpPr/>
      </dsp:nvSpPr>
      <dsp:spPr>
        <a:xfrm>
          <a:off x="847376" y="833906"/>
          <a:ext cx="1663789" cy="144378"/>
        </a:xfrm>
        <a:custGeom>
          <a:avLst/>
          <a:gdLst/>
          <a:ahLst/>
          <a:cxnLst/>
          <a:rect l="0" t="0" r="0" b="0"/>
          <a:pathLst>
            <a:path>
              <a:moveTo>
                <a:pt x="1663789" y="0"/>
              </a:moveTo>
              <a:lnTo>
                <a:pt x="1663789" y="72189"/>
              </a:lnTo>
              <a:lnTo>
                <a:pt x="0" y="72189"/>
              </a:lnTo>
              <a:lnTo>
                <a:pt x="0" y="14437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19E3A9-AE3F-4E72-8D00-670CDCA20F6B}">
      <dsp:nvSpPr>
        <dsp:cNvPr id="0" name=""/>
        <dsp:cNvSpPr/>
      </dsp:nvSpPr>
      <dsp:spPr>
        <a:xfrm>
          <a:off x="2465445" y="345769"/>
          <a:ext cx="91440" cy="144378"/>
        </a:xfrm>
        <a:custGeom>
          <a:avLst/>
          <a:gdLst/>
          <a:ahLst/>
          <a:cxnLst/>
          <a:rect l="0" t="0" r="0" b="0"/>
          <a:pathLst>
            <a:path>
              <a:moveTo>
                <a:pt x="45720" y="0"/>
              </a:moveTo>
              <a:lnTo>
                <a:pt x="45720" y="14437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B02959-D005-434B-AD50-6B812D04195F}">
      <dsp:nvSpPr>
        <dsp:cNvPr id="0" name=""/>
        <dsp:cNvSpPr/>
      </dsp:nvSpPr>
      <dsp:spPr>
        <a:xfrm>
          <a:off x="2167407" y="2011"/>
          <a:ext cx="687516" cy="343758"/>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itchFamily="18" charset="0"/>
              <a:cs typeface="Times New Roman" pitchFamily="18" charset="0"/>
            </a:rPr>
            <a:t>Document</a:t>
          </a:r>
        </a:p>
      </dsp:txBody>
      <dsp:txXfrm>
        <a:off x="2167407" y="2011"/>
        <a:ext cx="687516" cy="343758"/>
      </dsp:txXfrm>
    </dsp:sp>
    <dsp:sp modelId="{FB4F6DC5-4569-4636-8D27-0EE7971DCC98}">
      <dsp:nvSpPr>
        <dsp:cNvPr id="0" name=""/>
        <dsp:cNvSpPr/>
      </dsp:nvSpPr>
      <dsp:spPr>
        <a:xfrm>
          <a:off x="2167407" y="490147"/>
          <a:ext cx="687516" cy="343758"/>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Root </a:t>
          </a:r>
          <a:r>
            <a:rPr lang="en-IN" sz="900" kern="1200" dirty="0">
              <a:latin typeface="+mn-lt"/>
              <a:cs typeface="Times New Roman" pitchFamily="18" charset="0"/>
            </a:rPr>
            <a:t>&lt;html&gt;</a:t>
          </a:r>
        </a:p>
      </dsp:txBody>
      <dsp:txXfrm>
        <a:off x="2167407" y="490147"/>
        <a:ext cx="687516" cy="343758"/>
      </dsp:txXfrm>
    </dsp:sp>
    <dsp:sp modelId="{C47780BD-4066-4624-8E25-AA50DF7AFF6E}">
      <dsp:nvSpPr>
        <dsp:cNvPr id="0" name=""/>
        <dsp:cNvSpPr/>
      </dsp:nvSpPr>
      <dsp:spPr>
        <a:xfrm>
          <a:off x="503618" y="978284"/>
          <a:ext cx="687516" cy="34375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&lt;head&gt;</a:t>
          </a:r>
        </a:p>
      </dsp:txBody>
      <dsp:txXfrm>
        <a:off x="503618" y="978284"/>
        <a:ext cx="687516" cy="343758"/>
      </dsp:txXfrm>
    </dsp:sp>
    <dsp:sp modelId="{D03DCE97-FAB1-4322-9CA7-819482107383}">
      <dsp:nvSpPr>
        <dsp:cNvPr id="0" name=""/>
        <dsp:cNvSpPr/>
      </dsp:nvSpPr>
      <dsp:spPr>
        <a:xfrm>
          <a:off x="87671" y="1466420"/>
          <a:ext cx="687516" cy="34375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&lt;meta&gt;</a:t>
          </a:r>
        </a:p>
      </dsp:txBody>
      <dsp:txXfrm>
        <a:off x="87671" y="1466420"/>
        <a:ext cx="687516" cy="343758"/>
      </dsp:txXfrm>
    </dsp:sp>
    <dsp:sp modelId="{D93C2657-3A5E-40A4-B721-2F54A2AFFEC1}">
      <dsp:nvSpPr>
        <dsp:cNvPr id="0" name=""/>
        <dsp:cNvSpPr/>
      </dsp:nvSpPr>
      <dsp:spPr>
        <a:xfrm>
          <a:off x="919565" y="1466420"/>
          <a:ext cx="687516" cy="34375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&lt;title&gt;</a:t>
          </a:r>
        </a:p>
      </dsp:txBody>
      <dsp:txXfrm>
        <a:off x="919565" y="1466420"/>
        <a:ext cx="687516" cy="343758"/>
      </dsp:txXfrm>
    </dsp:sp>
    <dsp:sp modelId="{AA325785-A5BF-4156-A83B-6B312FCEABC8}">
      <dsp:nvSpPr>
        <dsp:cNvPr id="0" name=""/>
        <dsp:cNvSpPr/>
      </dsp:nvSpPr>
      <dsp:spPr>
        <a:xfrm>
          <a:off x="1091445" y="1954557"/>
          <a:ext cx="687516" cy="343758"/>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“Tree”</a:t>
          </a:r>
        </a:p>
      </dsp:txBody>
      <dsp:txXfrm>
        <a:off x="1091445" y="1954557"/>
        <a:ext cx="687516" cy="343758"/>
      </dsp:txXfrm>
    </dsp:sp>
    <dsp:sp modelId="{3D4C8169-8BF2-462E-9B05-C39EB8173802}">
      <dsp:nvSpPr>
        <dsp:cNvPr id="0" name=""/>
        <dsp:cNvSpPr/>
      </dsp:nvSpPr>
      <dsp:spPr>
        <a:xfrm>
          <a:off x="3831196" y="978284"/>
          <a:ext cx="687516" cy="34375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&lt;body&gt;</a:t>
          </a:r>
        </a:p>
      </dsp:txBody>
      <dsp:txXfrm>
        <a:off x="3831196" y="978284"/>
        <a:ext cx="687516" cy="343758"/>
      </dsp:txXfrm>
    </dsp:sp>
    <dsp:sp modelId="{211E782D-E408-4EB2-9831-B14C2EFF8936}">
      <dsp:nvSpPr>
        <dsp:cNvPr id="0" name=""/>
        <dsp:cNvSpPr/>
      </dsp:nvSpPr>
      <dsp:spPr>
        <a:xfrm>
          <a:off x="1751460" y="1466420"/>
          <a:ext cx="687516" cy="34375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&lt;h1&gt;</a:t>
          </a:r>
        </a:p>
      </dsp:txBody>
      <dsp:txXfrm>
        <a:off x="1751460" y="1466420"/>
        <a:ext cx="687516" cy="343758"/>
      </dsp:txXfrm>
    </dsp:sp>
    <dsp:sp modelId="{F460D5ED-8131-46D4-99D6-51861E960753}">
      <dsp:nvSpPr>
        <dsp:cNvPr id="0" name=""/>
        <dsp:cNvSpPr/>
      </dsp:nvSpPr>
      <dsp:spPr>
        <a:xfrm>
          <a:off x="1923339" y="1954557"/>
          <a:ext cx="687516" cy="343758"/>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“Intro”</a:t>
          </a:r>
        </a:p>
      </dsp:txBody>
      <dsp:txXfrm>
        <a:off x="1923339" y="1954557"/>
        <a:ext cx="687516" cy="343758"/>
      </dsp:txXfrm>
    </dsp:sp>
    <dsp:sp modelId="{D25C2F2C-1BAC-4A39-9942-C0F705ECCCF6}">
      <dsp:nvSpPr>
        <dsp:cNvPr id="0" name=""/>
        <dsp:cNvSpPr/>
      </dsp:nvSpPr>
      <dsp:spPr>
        <a:xfrm>
          <a:off x="2583355" y="1466420"/>
          <a:ext cx="687516" cy="34375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a:t>
          </a:r>
          <a:r>
            <a:rPr lang="en-IN" sz="900" kern="1200" dirty="0" err="1">
              <a:latin typeface="+mn-lt"/>
              <a:cs typeface="Times New Roman" pitchFamily="18" charset="0"/>
            </a:rPr>
            <a:t>br</a:t>
          </a:r>
          <a:r>
            <a:rPr lang="en-IN" sz="900" kern="1200" dirty="0">
              <a:latin typeface="+mn-lt"/>
              <a:cs typeface="Times New Roman" pitchFamily="18" charset="0"/>
            </a:rPr>
            <a:t>&gt;</a:t>
          </a:r>
        </a:p>
      </dsp:txBody>
      <dsp:txXfrm>
        <a:off x="2583355" y="1466420"/>
        <a:ext cx="687516" cy="343758"/>
      </dsp:txXfrm>
    </dsp:sp>
    <dsp:sp modelId="{5E948C11-7DD6-46D7-93C4-12E1608ADA62}">
      <dsp:nvSpPr>
        <dsp:cNvPr id="0" name=""/>
        <dsp:cNvSpPr/>
      </dsp:nvSpPr>
      <dsp:spPr>
        <a:xfrm>
          <a:off x="3415249" y="1466420"/>
          <a:ext cx="687516" cy="34375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 -     - -&gt;</a:t>
          </a:r>
        </a:p>
      </dsp:txBody>
      <dsp:txXfrm>
        <a:off x="3415249" y="1466420"/>
        <a:ext cx="687516" cy="343758"/>
      </dsp:txXfrm>
    </dsp:sp>
    <dsp:sp modelId="{10F6C26C-B3C8-48DB-967E-49D6D948369F}">
      <dsp:nvSpPr>
        <dsp:cNvPr id="0" name=""/>
        <dsp:cNvSpPr/>
      </dsp:nvSpPr>
      <dsp:spPr>
        <a:xfrm>
          <a:off x="4247144" y="1466420"/>
          <a:ext cx="687516" cy="34375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&lt;p&gt;</a:t>
          </a:r>
        </a:p>
      </dsp:txBody>
      <dsp:txXfrm>
        <a:off x="4247144" y="1466420"/>
        <a:ext cx="687516" cy="343758"/>
      </dsp:txXfrm>
    </dsp:sp>
    <dsp:sp modelId="{53C80658-A181-4F1B-9421-166D33C67E94}">
      <dsp:nvSpPr>
        <dsp:cNvPr id="0" name=""/>
        <dsp:cNvSpPr/>
      </dsp:nvSpPr>
      <dsp:spPr>
        <a:xfrm>
          <a:off x="3415249" y="1954557"/>
          <a:ext cx="687516" cy="343758"/>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“Hello”</a:t>
          </a:r>
        </a:p>
      </dsp:txBody>
      <dsp:txXfrm>
        <a:off x="3415249" y="1954557"/>
        <a:ext cx="687516" cy="343758"/>
      </dsp:txXfrm>
    </dsp:sp>
    <dsp:sp modelId="{A90B9615-ECD4-4704-A6F8-934FF4B6D611}">
      <dsp:nvSpPr>
        <dsp:cNvPr id="0" name=""/>
        <dsp:cNvSpPr/>
      </dsp:nvSpPr>
      <dsp:spPr>
        <a:xfrm>
          <a:off x="4247144" y="1954557"/>
          <a:ext cx="687516" cy="34375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Times New Roman" pitchFamily="18" charset="0"/>
              <a:cs typeface="Times New Roman" pitchFamily="18" charset="0"/>
            </a:rPr>
            <a:t>Element </a:t>
          </a:r>
          <a:r>
            <a:rPr lang="en-IN" sz="1050" kern="1200" dirty="0">
              <a:latin typeface="+mn-lt"/>
              <a:cs typeface="Times New Roman" pitchFamily="18" charset="0"/>
            </a:rPr>
            <a:t>&lt;span&gt;</a:t>
          </a:r>
          <a:endParaRPr lang="en-IN" sz="900" kern="1200" dirty="0">
            <a:latin typeface="+mn-lt"/>
            <a:cs typeface="Times New Roman" pitchFamily="18" charset="0"/>
          </a:endParaRPr>
        </a:p>
      </dsp:txBody>
      <dsp:txXfrm>
        <a:off x="4247144" y="1954557"/>
        <a:ext cx="687516" cy="343758"/>
      </dsp:txXfrm>
    </dsp:sp>
    <dsp:sp modelId="{83572D60-6C31-4A59-8C90-F95CEDE4FEC3}">
      <dsp:nvSpPr>
        <dsp:cNvPr id="0" name=""/>
        <dsp:cNvSpPr/>
      </dsp:nvSpPr>
      <dsp:spPr>
        <a:xfrm>
          <a:off x="3561841" y="2524968"/>
          <a:ext cx="687516" cy="343758"/>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“Geeky”</a:t>
          </a:r>
        </a:p>
      </dsp:txBody>
      <dsp:txXfrm>
        <a:off x="3561841" y="2524968"/>
        <a:ext cx="687516" cy="343758"/>
      </dsp:txXfrm>
    </dsp:sp>
    <dsp:sp modelId="{F987BE21-802F-4429-99BB-6ED8405802B8}">
      <dsp:nvSpPr>
        <dsp:cNvPr id="0" name=""/>
        <dsp:cNvSpPr/>
      </dsp:nvSpPr>
      <dsp:spPr>
        <a:xfrm>
          <a:off x="5079038" y="1954557"/>
          <a:ext cx="687516" cy="343758"/>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“Shows”</a:t>
          </a:r>
        </a:p>
      </dsp:txBody>
      <dsp:txXfrm>
        <a:off x="5079038" y="1954557"/>
        <a:ext cx="687516" cy="343758"/>
      </dsp:txXfrm>
    </dsp:sp>
    <dsp:sp modelId="{0A7A8F6B-BB26-479D-927C-436185DD2D04}">
      <dsp:nvSpPr>
        <dsp:cNvPr id="0" name=""/>
        <dsp:cNvSpPr/>
      </dsp:nvSpPr>
      <dsp:spPr>
        <a:xfrm>
          <a:off x="5910933" y="1466420"/>
          <a:ext cx="687516" cy="34375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a:t>
          </a:r>
          <a:r>
            <a:rPr lang="en-IN" sz="900" kern="1200" dirty="0" err="1">
              <a:latin typeface="+mn-lt"/>
              <a:cs typeface="Times New Roman" pitchFamily="18" charset="0"/>
            </a:rPr>
            <a:t>ul</a:t>
          </a:r>
          <a:r>
            <a:rPr lang="en-IN" sz="900" kern="1200" dirty="0">
              <a:latin typeface="+mn-lt"/>
              <a:cs typeface="Times New Roman" pitchFamily="18" charset="0"/>
            </a:rPr>
            <a:t>&gt;</a:t>
          </a:r>
        </a:p>
      </dsp:txBody>
      <dsp:txXfrm>
        <a:off x="5910933" y="1466420"/>
        <a:ext cx="687516" cy="343758"/>
      </dsp:txXfrm>
    </dsp:sp>
    <dsp:sp modelId="{D0CA46D6-7B5F-4AE2-9D18-35B365EA29B1}">
      <dsp:nvSpPr>
        <dsp:cNvPr id="0" name=""/>
        <dsp:cNvSpPr/>
      </dsp:nvSpPr>
      <dsp:spPr>
        <a:xfrm>
          <a:off x="5910933" y="1954557"/>
          <a:ext cx="687516" cy="34375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Times New Roman" pitchFamily="18" charset="0"/>
              <a:cs typeface="Times New Roman" pitchFamily="18" charset="0"/>
            </a:rPr>
            <a:t>Element </a:t>
          </a:r>
          <a:r>
            <a:rPr lang="en-IN" sz="1050" kern="1200" dirty="0">
              <a:latin typeface="+mn-lt"/>
              <a:cs typeface="Times New Roman" pitchFamily="18" charset="0"/>
            </a:rPr>
            <a:t>&lt;li&gt;</a:t>
          </a:r>
        </a:p>
      </dsp:txBody>
      <dsp:txXfrm>
        <a:off x="5910933" y="1954557"/>
        <a:ext cx="687516" cy="343758"/>
      </dsp:txXfrm>
    </dsp:sp>
    <dsp:sp modelId="{1989B49D-643A-4299-B07C-71F3B4108022}">
      <dsp:nvSpPr>
        <dsp:cNvPr id="0" name=""/>
        <dsp:cNvSpPr/>
      </dsp:nvSpPr>
      <dsp:spPr>
        <a:xfrm>
          <a:off x="5910933" y="2442693"/>
          <a:ext cx="687516" cy="34375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itchFamily="18" charset="0"/>
              <a:cs typeface="Times New Roman" pitchFamily="18" charset="0"/>
            </a:rPr>
            <a:t>Element </a:t>
          </a:r>
          <a:r>
            <a:rPr lang="en-IN" sz="1100" kern="1200" dirty="0">
              <a:latin typeface="+mn-lt"/>
              <a:cs typeface="Times New Roman" pitchFamily="18" charset="0"/>
            </a:rPr>
            <a:t>&lt;a&gt;</a:t>
          </a:r>
        </a:p>
      </dsp:txBody>
      <dsp:txXfrm>
        <a:off x="5910933" y="2442693"/>
        <a:ext cx="687516" cy="343758"/>
      </dsp:txXfrm>
    </dsp:sp>
    <dsp:sp modelId="{27EE981C-04AC-477D-9D95-A7667FC576AB}">
      <dsp:nvSpPr>
        <dsp:cNvPr id="0" name=""/>
        <dsp:cNvSpPr/>
      </dsp:nvSpPr>
      <dsp:spPr>
        <a:xfrm>
          <a:off x="6082812" y="2930830"/>
          <a:ext cx="687516" cy="343758"/>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“Click Me”</a:t>
          </a:r>
        </a:p>
      </dsp:txBody>
      <dsp:txXfrm>
        <a:off x="6082812" y="2930830"/>
        <a:ext cx="687516" cy="343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B5653-701F-49AF-8792-B819B0878E12}">
      <dsp:nvSpPr>
        <dsp:cNvPr id="0" name=""/>
        <dsp:cNvSpPr/>
      </dsp:nvSpPr>
      <dsp:spPr>
        <a:xfrm>
          <a:off x="4392223" y="1799945"/>
          <a:ext cx="102647" cy="314786"/>
        </a:xfrm>
        <a:custGeom>
          <a:avLst/>
          <a:gdLst/>
          <a:ahLst/>
          <a:cxnLst/>
          <a:rect l="0" t="0" r="0" b="0"/>
          <a:pathLst>
            <a:path>
              <a:moveTo>
                <a:pt x="0" y="0"/>
              </a:moveTo>
              <a:lnTo>
                <a:pt x="0" y="314786"/>
              </a:lnTo>
              <a:lnTo>
                <a:pt x="102647" y="31478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0BC4C0-E135-4A1C-9280-51623C54CC75}">
      <dsp:nvSpPr>
        <dsp:cNvPr id="0" name=""/>
        <dsp:cNvSpPr/>
      </dsp:nvSpPr>
      <dsp:spPr>
        <a:xfrm>
          <a:off x="4620231" y="1314079"/>
          <a:ext cx="91440" cy="143706"/>
        </a:xfrm>
        <a:custGeom>
          <a:avLst/>
          <a:gdLst/>
          <a:ahLst/>
          <a:cxnLst/>
          <a:rect l="0" t="0" r="0" b="0"/>
          <a:pathLst>
            <a:path>
              <a:moveTo>
                <a:pt x="45720" y="0"/>
              </a:moveTo>
              <a:lnTo>
                <a:pt x="45720" y="14370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74810B-D7EC-4C31-89FF-873F55DD48F5}">
      <dsp:nvSpPr>
        <dsp:cNvPr id="0" name=""/>
        <dsp:cNvSpPr/>
      </dsp:nvSpPr>
      <dsp:spPr>
        <a:xfrm>
          <a:off x="2924360" y="828213"/>
          <a:ext cx="1741591" cy="143706"/>
        </a:xfrm>
        <a:custGeom>
          <a:avLst/>
          <a:gdLst/>
          <a:ahLst/>
          <a:cxnLst/>
          <a:rect l="0" t="0" r="0" b="0"/>
          <a:pathLst>
            <a:path>
              <a:moveTo>
                <a:pt x="0" y="0"/>
              </a:moveTo>
              <a:lnTo>
                <a:pt x="0" y="71853"/>
              </a:lnTo>
              <a:lnTo>
                <a:pt x="1741591" y="71853"/>
              </a:lnTo>
              <a:lnTo>
                <a:pt x="1741591" y="1437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8F25E9-009F-4AA5-9AD7-60291D0640ED}">
      <dsp:nvSpPr>
        <dsp:cNvPr id="0" name=""/>
        <dsp:cNvSpPr/>
      </dsp:nvSpPr>
      <dsp:spPr>
        <a:xfrm>
          <a:off x="3009900" y="1314079"/>
          <a:ext cx="828025" cy="143706"/>
        </a:xfrm>
        <a:custGeom>
          <a:avLst/>
          <a:gdLst/>
          <a:ahLst/>
          <a:cxnLst/>
          <a:rect l="0" t="0" r="0" b="0"/>
          <a:pathLst>
            <a:path>
              <a:moveTo>
                <a:pt x="0" y="0"/>
              </a:moveTo>
              <a:lnTo>
                <a:pt x="0" y="71853"/>
              </a:lnTo>
              <a:lnTo>
                <a:pt x="828025" y="71853"/>
              </a:lnTo>
              <a:lnTo>
                <a:pt x="828025" y="143706"/>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C98B1EC4-550C-4A3A-9C6D-1D8A9C923F1F}">
      <dsp:nvSpPr>
        <dsp:cNvPr id="0" name=""/>
        <dsp:cNvSpPr/>
      </dsp:nvSpPr>
      <dsp:spPr>
        <a:xfrm>
          <a:off x="2624224" y="1799945"/>
          <a:ext cx="91440" cy="314974"/>
        </a:xfrm>
        <a:custGeom>
          <a:avLst/>
          <a:gdLst/>
          <a:ahLst/>
          <a:cxnLst/>
          <a:rect l="0" t="0" r="0" b="0"/>
          <a:pathLst>
            <a:path>
              <a:moveTo>
                <a:pt x="111948" y="0"/>
              </a:moveTo>
              <a:lnTo>
                <a:pt x="111948" y="314974"/>
              </a:lnTo>
              <a:lnTo>
                <a:pt x="45720" y="314974"/>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C22C3146-56A1-4441-ACC3-365014F51DAE}">
      <dsp:nvSpPr>
        <dsp:cNvPr id="0" name=""/>
        <dsp:cNvSpPr/>
      </dsp:nvSpPr>
      <dsp:spPr>
        <a:xfrm>
          <a:off x="2964180" y="1314079"/>
          <a:ext cx="91440" cy="143706"/>
        </a:xfrm>
        <a:custGeom>
          <a:avLst/>
          <a:gdLst/>
          <a:ahLst/>
          <a:cxnLst/>
          <a:rect l="0" t="0" r="0" b="0"/>
          <a:pathLst>
            <a:path>
              <a:moveTo>
                <a:pt x="45720" y="0"/>
              </a:moveTo>
              <a:lnTo>
                <a:pt x="45720" y="14370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D914AF-2F7F-4DE6-AE1B-DA0855600A7D}">
      <dsp:nvSpPr>
        <dsp:cNvPr id="0" name=""/>
        <dsp:cNvSpPr/>
      </dsp:nvSpPr>
      <dsp:spPr>
        <a:xfrm>
          <a:off x="2181874" y="1314079"/>
          <a:ext cx="828025" cy="143706"/>
        </a:xfrm>
        <a:custGeom>
          <a:avLst/>
          <a:gdLst/>
          <a:ahLst/>
          <a:cxnLst/>
          <a:rect l="0" t="0" r="0" b="0"/>
          <a:pathLst>
            <a:path>
              <a:moveTo>
                <a:pt x="828025" y="0"/>
              </a:moveTo>
              <a:lnTo>
                <a:pt x="828025" y="71853"/>
              </a:lnTo>
              <a:lnTo>
                <a:pt x="0" y="71853"/>
              </a:lnTo>
              <a:lnTo>
                <a:pt x="0" y="143706"/>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4CBFF7DA-E9DB-42F7-9030-04FCE95F9109}">
      <dsp:nvSpPr>
        <dsp:cNvPr id="0" name=""/>
        <dsp:cNvSpPr/>
      </dsp:nvSpPr>
      <dsp:spPr>
        <a:xfrm>
          <a:off x="2878640" y="828213"/>
          <a:ext cx="91440" cy="143706"/>
        </a:xfrm>
        <a:custGeom>
          <a:avLst/>
          <a:gdLst/>
          <a:ahLst/>
          <a:cxnLst/>
          <a:rect l="0" t="0" r="0" b="0"/>
          <a:pathLst>
            <a:path>
              <a:moveTo>
                <a:pt x="45720" y="0"/>
              </a:moveTo>
              <a:lnTo>
                <a:pt x="45720" y="71853"/>
              </a:lnTo>
              <a:lnTo>
                <a:pt x="131259" y="71853"/>
              </a:lnTo>
              <a:lnTo>
                <a:pt x="131259" y="1437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D16C77-21B2-4AF0-B769-D880E6C3ABD7}">
      <dsp:nvSpPr>
        <dsp:cNvPr id="0" name=""/>
        <dsp:cNvSpPr/>
      </dsp:nvSpPr>
      <dsp:spPr>
        <a:xfrm>
          <a:off x="2010794" y="828213"/>
          <a:ext cx="913565" cy="143706"/>
        </a:xfrm>
        <a:custGeom>
          <a:avLst/>
          <a:gdLst/>
          <a:ahLst/>
          <a:cxnLst/>
          <a:rect l="0" t="0" r="0" b="0"/>
          <a:pathLst>
            <a:path>
              <a:moveTo>
                <a:pt x="913565" y="0"/>
              </a:moveTo>
              <a:lnTo>
                <a:pt x="913565" y="71853"/>
              </a:lnTo>
              <a:lnTo>
                <a:pt x="0" y="71853"/>
              </a:lnTo>
              <a:lnTo>
                <a:pt x="0" y="1437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5F0698-5013-4CDF-A5ED-86DAEE759DCD}">
      <dsp:nvSpPr>
        <dsp:cNvPr id="0" name=""/>
        <dsp:cNvSpPr/>
      </dsp:nvSpPr>
      <dsp:spPr>
        <a:xfrm>
          <a:off x="909041" y="1314079"/>
          <a:ext cx="102647" cy="314786"/>
        </a:xfrm>
        <a:custGeom>
          <a:avLst/>
          <a:gdLst/>
          <a:ahLst/>
          <a:cxnLst/>
          <a:rect l="0" t="0" r="0" b="0"/>
          <a:pathLst>
            <a:path>
              <a:moveTo>
                <a:pt x="0" y="0"/>
              </a:moveTo>
              <a:lnTo>
                <a:pt x="0" y="314786"/>
              </a:lnTo>
              <a:lnTo>
                <a:pt x="102647" y="314786"/>
              </a:lnTo>
            </a:path>
          </a:pathLst>
        </a:custGeom>
        <a:noFill/>
        <a:ln w="12700" cap="flat" cmpd="sng" algn="ctr">
          <a:solidFill>
            <a:schemeClr val="dk1"/>
          </a:solidFill>
          <a:prstDash val="solid"/>
          <a:miter lim="800000"/>
        </a:ln>
        <a:effectLst/>
      </dsp:spPr>
      <dsp:style>
        <a:lnRef idx="2">
          <a:schemeClr val="dk1"/>
        </a:lnRef>
        <a:fillRef idx="0">
          <a:schemeClr val="dk1"/>
        </a:fillRef>
        <a:effectRef idx="1">
          <a:schemeClr val="dk1"/>
        </a:effectRef>
        <a:fontRef idx="minor">
          <a:schemeClr val="tx1"/>
        </a:fontRef>
      </dsp:style>
    </dsp:sp>
    <dsp:sp modelId="{23BB9D76-5314-4C47-A667-6B1C2C1368A8}">
      <dsp:nvSpPr>
        <dsp:cNvPr id="0" name=""/>
        <dsp:cNvSpPr/>
      </dsp:nvSpPr>
      <dsp:spPr>
        <a:xfrm>
          <a:off x="1182769" y="828213"/>
          <a:ext cx="1741591" cy="143706"/>
        </a:xfrm>
        <a:custGeom>
          <a:avLst/>
          <a:gdLst/>
          <a:ahLst/>
          <a:cxnLst/>
          <a:rect l="0" t="0" r="0" b="0"/>
          <a:pathLst>
            <a:path>
              <a:moveTo>
                <a:pt x="1741591" y="0"/>
              </a:moveTo>
              <a:lnTo>
                <a:pt x="1741591" y="71853"/>
              </a:lnTo>
              <a:lnTo>
                <a:pt x="0" y="71853"/>
              </a:lnTo>
              <a:lnTo>
                <a:pt x="0" y="1437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7EB345-53B2-475F-A663-3EA5EE366ADF}">
      <dsp:nvSpPr>
        <dsp:cNvPr id="0" name=""/>
        <dsp:cNvSpPr/>
      </dsp:nvSpPr>
      <dsp:spPr>
        <a:xfrm>
          <a:off x="2510347" y="342347"/>
          <a:ext cx="414012" cy="143706"/>
        </a:xfrm>
        <a:custGeom>
          <a:avLst/>
          <a:gdLst/>
          <a:ahLst/>
          <a:cxnLst/>
          <a:rect l="0" t="0" r="0" b="0"/>
          <a:pathLst>
            <a:path>
              <a:moveTo>
                <a:pt x="0" y="0"/>
              </a:moveTo>
              <a:lnTo>
                <a:pt x="0" y="71853"/>
              </a:lnTo>
              <a:lnTo>
                <a:pt x="414012" y="71853"/>
              </a:lnTo>
              <a:lnTo>
                <a:pt x="414012" y="1437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550B91-598F-4ABC-8321-09D7B0B3A0CA}">
      <dsp:nvSpPr>
        <dsp:cNvPr id="0" name=""/>
        <dsp:cNvSpPr/>
      </dsp:nvSpPr>
      <dsp:spPr>
        <a:xfrm>
          <a:off x="2096334" y="342347"/>
          <a:ext cx="414012" cy="143706"/>
        </a:xfrm>
        <a:custGeom>
          <a:avLst/>
          <a:gdLst/>
          <a:ahLst/>
          <a:cxnLst/>
          <a:rect l="0" t="0" r="0" b="0"/>
          <a:pathLst>
            <a:path>
              <a:moveTo>
                <a:pt x="414012" y="0"/>
              </a:moveTo>
              <a:lnTo>
                <a:pt x="414012" y="71853"/>
              </a:lnTo>
              <a:lnTo>
                <a:pt x="0" y="71853"/>
              </a:lnTo>
              <a:lnTo>
                <a:pt x="0" y="1437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872533-AC99-4771-BE75-C1840EBAD1C8}">
      <dsp:nvSpPr>
        <dsp:cNvPr id="0" name=""/>
        <dsp:cNvSpPr/>
      </dsp:nvSpPr>
      <dsp:spPr>
        <a:xfrm>
          <a:off x="2168188" y="187"/>
          <a:ext cx="684318" cy="342159"/>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&lt;html&gt;</a:t>
          </a:r>
        </a:p>
      </dsp:txBody>
      <dsp:txXfrm>
        <a:off x="2168188" y="187"/>
        <a:ext cx="684318" cy="342159"/>
      </dsp:txXfrm>
    </dsp:sp>
    <dsp:sp modelId="{C47780BD-4066-4624-8E25-AA50DF7AFF6E}">
      <dsp:nvSpPr>
        <dsp:cNvPr id="0" name=""/>
        <dsp:cNvSpPr/>
      </dsp:nvSpPr>
      <dsp:spPr>
        <a:xfrm>
          <a:off x="1754175" y="486054"/>
          <a:ext cx="684318" cy="342159"/>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&lt;head&gt;</a:t>
          </a:r>
        </a:p>
      </dsp:txBody>
      <dsp:txXfrm>
        <a:off x="1754175" y="486054"/>
        <a:ext cx="684318" cy="342159"/>
      </dsp:txXfrm>
    </dsp:sp>
    <dsp:sp modelId="{3D4C8169-8BF2-462E-9B05-C39EB8173802}">
      <dsp:nvSpPr>
        <dsp:cNvPr id="0" name=""/>
        <dsp:cNvSpPr/>
      </dsp:nvSpPr>
      <dsp:spPr>
        <a:xfrm>
          <a:off x="2582200" y="486054"/>
          <a:ext cx="684318" cy="342159"/>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&lt;body&gt;</a:t>
          </a:r>
        </a:p>
      </dsp:txBody>
      <dsp:txXfrm>
        <a:off x="2582200" y="486054"/>
        <a:ext cx="684318" cy="342159"/>
      </dsp:txXfrm>
    </dsp:sp>
    <dsp:sp modelId="{211E782D-E408-4EB2-9831-B14C2EFF8936}">
      <dsp:nvSpPr>
        <dsp:cNvPr id="0" name=""/>
        <dsp:cNvSpPr/>
      </dsp:nvSpPr>
      <dsp:spPr>
        <a:xfrm>
          <a:off x="840609" y="971920"/>
          <a:ext cx="684318" cy="34215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&lt;h1&gt;</a:t>
          </a:r>
        </a:p>
      </dsp:txBody>
      <dsp:txXfrm>
        <a:off x="840609" y="971920"/>
        <a:ext cx="684318" cy="342159"/>
      </dsp:txXfrm>
    </dsp:sp>
    <dsp:sp modelId="{F460D5ED-8131-46D4-99D6-51861E960753}">
      <dsp:nvSpPr>
        <dsp:cNvPr id="0" name=""/>
        <dsp:cNvSpPr/>
      </dsp:nvSpPr>
      <dsp:spPr>
        <a:xfrm>
          <a:off x="1011689" y="1457786"/>
          <a:ext cx="684318" cy="342159"/>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“Intro”</a:t>
          </a:r>
        </a:p>
      </dsp:txBody>
      <dsp:txXfrm>
        <a:off x="1011689" y="1457786"/>
        <a:ext cx="684318" cy="342159"/>
      </dsp:txXfrm>
    </dsp:sp>
    <dsp:sp modelId="{D25C2F2C-1BAC-4A39-9942-C0F705ECCCF6}">
      <dsp:nvSpPr>
        <dsp:cNvPr id="0" name=""/>
        <dsp:cNvSpPr/>
      </dsp:nvSpPr>
      <dsp:spPr>
        <a:xfrm>
          <a:off x="1668635" y="971920"/>
          <a:ext cx="684318" cy="34215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a:t>
          </a:r>
          <a:r>
            <a:rPr lang="en-IN" sz="900" kern="1200" dirty="0" err="1">
              <a:latin typeface="+mn-lt"/>
              <a:cs typeface="Times New Roman" pitchFamily="18" charset="0"/>
            </a:rPr>
            <a:t>br</a:t>
          </a:r>
          <a:r>
            <a:rPr lang="en-IN" sz="900" kern="1200" dirty="0">
              <a:latin typeface="+mn-lt"/>
              <a:cs typeface="Times New Roman" pitchFamily="18" charset="0"/>
            </a:rPr>
            <a:t>&gt;</a:t>
          </a:r>
        </a:p>
      </dsp:txBody>
      <dsp:txXfrm>
        <a:off x="1668635" y="971920"/>
        <a:ext cx="684318" cy="342159"/>
      </dsp:txXfrm>
    </dsp:sp>
    <dsp:sp modelId="{10F6C26C-B3C8-48DB-967E-49D6D948369F}">
      <dsp:nvSpPr>
        <dsp:cNvPr id="0" name=""/>
        <dsp:cNvSpPr/>
      </dsp:nvSpPr>
      <dsp:spPr>
        <a:xfrm>
          <a:off x="2667740" y="971920"/>
          <a:ext cx="684318" cy="34215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&lt;p&gt;</a:t>
          </a:r>
        </a:p>
      </dsp:txBody>
      <dsp:txXfrm>
        <a:off x="2667740" y="971920"/>
        <a:ext cx="684318" cy="342159"/>
      </dsp:txXfrm>
    </dsp:sp>
    <dsp:sp modelId="{53C80658-A181-4F1B-9421-166D33C67E94}">
      <dsp:nvSpPr>
        <dsp:cNvPr id="0" name=""/>
        <dsp:cNvSpPr/>
      </dsp:nvSpPr>
      <dsp:spPr>
        <a:xfrm>
          <a:off x="1839715" y="1457786"/>
          <a:ext cx="684318" cy="342159"/>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“Hello”</a:t>
          </a:r>
        </a:p>
      </dsp:txBody>
      <dsp:txXfrm>
        <a:off x="1839715" y="1457786"/>
        <a:ext cx="684318" cy="342159"/>
      </dsp:txXfrm>
    </dsp:sp>
    <dsp:sp modelId="{A90B9615-ECD4-4704-A6F8-934FF4B6D611}">
      <dsp:nvSpPr>
        <dsp:cNvPr id="0" name=""/>
        <dsp:cNvSpPr/>
      </dsp:nvSpPr>
      <dsp:spPr>
        <a:xfrm>
          <a:off x="2667740" y="1457786"/>
          <a:ext cx="684318" cy="342159"/>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mn-lt"/>
              <a:cs typeface="Times New Roman" pitchFamily="18" charset="0"/>
            </a:rPr>
            <a:t>&lt;span&gt;</a:t>
          </a:r>
          <a:endParaRPr lang="en-IN" sz="900" kern="1200" dirty="0">
            <a:latin typeface="+mn-lt"/>
            <a:cs typeface="Times New Roman" pitchFamily="18" charset="0"/>
          </a:endParaRPr>
        </a:p>
      </dsp:txBody>
      <dsp:txXfrm>
        <a:off x="2667740" y="1457786"/>
        <a:ext cx="684318" cy="342159"/>
      </dsp:txXfrm>
    </dsp:sp>
    <dsp:sp modelId="{83572D60-6C31-4A59-8C90-F95CEDE4FEC3}">
      <dsp:nvSpPr>
        <dsp:cNvPr id="0" name=""/>
        <dsp:cNvSpPr/>
      </dsp:nvSpPr>
      <dsp:spPr>
        <a:xfrm>
          <a:off x="1985625" y="1943840"/>
          <a:ext cx="684318" cy="342159"/>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“Geeky”</a:t>
          </a:r>
        </a:p>
      </dsp:txBody>
      <dsp:txXfrm>
        <a:off x="1985625" y="1943840"/>
        <a:ext cx="684318" cy="342159"/>
      </dsp:txXfrm>
    </dsp:sp>
    <dsp:sp modelId="{F987BE21-802F-4429-99BB-6ED8405802B8}">
      <dsp:nvSpPr>
        <dsp:cNvPr id="0" name=""/>
        <dsp:cNvSpPr/>
      </dsp:nvSpPr>
      <dsp:spPr>
        <a:xfrm>
          <a:off x="3495766" y="1457786"/>
          <a:ext cx="684318" cy="342159"/>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“Shows”</a:t>
          </a:r>
        </a:p>
      </dsp:txBody>
      <dsp:txXfrm>
        <a:off x="3495766" y="1457786"/>
        <a:ext cx="684318" cy="342159"/>
      </dsp:txXfrm>
    </dsp:sp>
    <dsp:sp modelId="{0A7A8F6B-BB26-479D-927C-436185DD2D04}">
      <dsp:nvSpPr>
        <dsp:cNvPr id="0" name=""/>
        <dsp:cNvSpPr/>
      </dsp:nvSpPr>
      <dsp:spPr>
        <a:xfrm>
          <a:off x="4323791" y="971920"/>
          <a:ext cx="684318" cy="34215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a:t>
          </a:r>
          <a:r>
            <a:rPr lang="en-IN" sz="900" kern="1200" dirty="0" err="1">
              <a:latin typeface="+mn-lt"/>
              <a:cs typeface="Times New Roman" pitchFamily="18" charset="0"/>
            </a:rPr>
            <a:t>ul</a:t>
          </a:r>
          <a:r>
            <a:rPr lang="en-IN" sz="900" kern="1200" dirty="0">
              <a:latin typeface="+mn-lt"/>
              <a:cs typeface="Times New Roman" pitchFamily="18" charset="0"/>
            </a:rPr>
            <a:t>&gt;</a:t>
          </a:r>
        </a:p>
      </dsp:txBody>
      <dsp:txXfrm>
        <a:off x="4323791" y="971920"/>
        <a:ext cx="684318" cy="342159"/>
      </dsp:txXfrm>
    </dsp:sp>
    <dsp:sp modelId="{D0CA46D6-7B5F-4AE2-9D18-35B365EA29B1}">
      <dsp:nvSpPr>
        <dsp:cNvPr id="0" name=""/>
        <dsp:cNvSpPr/>
      </dsp:nvSpPr>
      <dsp:spPr>
        <a:xfrm>
          <a:off x="4323791" y="1457786"/>
          <a:ext cx="684318" cy="342159"/>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mn-lt"/>
              <a:cs typeface="Times New Roman" pitchFamily="18" charset="0"/>
            </a:rPr>
            <a:t>&lt;li&gt;</a:t>
          </a:r>
        </a:p>
      </dsp:txBody>
      <dsp:txXfrm>
        <a:off x="4323791" y="1457786"/>
        <a:ext cx="684318" cy="342159"/>
      </dsp:txXfrm>
    </dsp:sp>
    <dsp:sp modelId="{1989B49D-643A-4299-B07C-71F3B4108022}">
      <dsp:nvSpPr>
        <dsp:cNvPr id="0" name=""/>
        <dsp:cNvSpPr/>
      </dsp:nvSpPr>
      <dsp:spPr>
        <a:xfrm>
          <a:off x="4494871" y="1943652"/>
          <a:ext cx="684318" cy="342159"/>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mn-lt"/>
              <a:cs typeface="Times New Roman" pitchFamily="18" charset="0"/>
            </a:rPr>
            <a:t>&lt;a&gt;</a:t>
          </a:r>
        </a:p>
      </dsp:txBody>
      <dsp:txXfrm>
        <a:off x="4494871" y="1943652"/>
        <a:ext cx="684318" cy="342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0EE38-AD86-4147-8580-83646E1EC3A4}">
      <dsp:nvSpPr>
        <dsp:cNvPr id="0" name=""/>
        <dsp:cNvSpPr/>
      </dsp:nvSpPr>
      <dsp:spPr>
        <a:xfrm>
          <a:off x="2509169" y="504989"/>
          <a:ext cx="565909" cy="377273"/>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Node</a:t>
          </a:r>
        </a:p>
      </dsp:txBody>
      <dsp:txXfrm>
        <a:off x="2520219" y="516039"/>
        <a:ext cx="543809" cy="355173"/>
      </dsp:txXfrm>
    </dsp:sp>
    <dsp:sp modelId="{2F02E616-B57A-4CDB-8851-A7A697AA7A48}">
      <dsp:nvSpPr>
        <dsp:cNvPr id="0" name=""/>
        <dsp:cNvSpPr/>
      </dsp:nvSpPr>
      <dsp:spPr>
        <a:xfrm>
          <a:off x="430689" y="882263"/>
          <a:ext cx="2361434" cy="150909"/>
        </a:xfrm>
        <a:custGeom>
          <a:avLst/>
          <a:gdLst/>
          <a:ahLst/>
          <a:cxnLst/>
          <a:rect l="0" t="0" r="0" b="0"/>
          <a:pathLst>
            <a:path>
              <a:moveTo>
                <a:pt x="2361434" y="0"/>
              </a:moveTo>
              <a:lnTo>
                <a:pt x="2361434" y="75454"/>
              </a:lnTo>
              <a:lnTo>
                <a:pt x="0" y="75454"/>
              </a:lnTo>
              <a:lnTo>
                <a:pt x="0" y="1509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4DD2DC-CEE1-4D02-ACA8-4A780F8F24BA}">
      <dsp:nvSpPr>
        <dsp:cNvPr id="0" name=""/>
        <dsp:cNvSpPr/>
      </dsp:nvSpPr>
      <dsp:spPr>
        <a:xfrm>
          <a:off x="4120" y="1033172"/>
          <a:ext cx="853137" cy="377273"/>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Document</a:t>
          </a:r>
        </a:p>
      </dsp:txBody>
      <dsp:txXfrm>
        <a:off x="15170" y="1044222"/>
        <a:ext cx="831037" cy="355173"/>
      </dsp:txXfrm>
    </dsp:sp>
    <dsp:sp modelId="{D2449195-4664-4CD2-A2F5-34FDA9DCC4CC}">
      <dsp:nvSpPr>
        <dsp:cNvPr id="0" name=""/>
        <dsp:cNvSpPr/>
      </dsp:nvSpPr>
      <dsp:spPr>
        <a:xfrm>
          <a:off x="384969" y="1410445"/>
          <a:ext cx="91440" cy="150909"/>
        </a:xfrm>
        <a:custGeom>
          <a:avLst/>
          <a:gdLst/>
          <a:ahLst/>
          <a:cxnLst/>
          <a:rect l="0" t="0" r="0" b="0"/>
          <a:pathLst>
            <a:path>
              <a:moveTo>
                <a:pt x="45720" y="0"/>
              </a:moveTo>
              <a:lnTo>
                <a:pt x="45720" y="15090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7CE4F-47D3-4501-9752-3C07AA87E545}">
      <dsp:nvSpPr>
        <dsp:cNvPr id="0" name=""/>
        <dsp:cNvSpPr/>
      </dsp:nvSpPr>
      <dsp:spPr>
        <a:xfrm>
          <a:off x="5165" y="1561354"/>
          <a:ext cx="851048" cy="377273"/>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kern="1200" dirty="0" err="1"/>
            <a:t>HTMLDocument</a:t>
          </a:r>
          <a:endParaRPr lang="en-IN" sz="700" b="0" kern="1200" dirty="0"/>
        </a:p>
      </dsp:txBody>
      <dsp:txXfrm>
        <a:off x="16215" y="1572404"/>
        <a:ext cx="828948" cy="355173"/>
      </dsp:txXfrm>
    </dsp:sp>
    <dsp:sp modelId="{373E8E26-D175-4925-997C-5CC2F70C1329}">
      <dsp:nvSpPr>
        <dsp:cNvPr id="0" name=""/>
        <dsp:cNvSpPr/>
      </dsp:nvSpPr>
      <dsp:spPr>
        <a:xfrm>
          <a:off x="2735729" y="882263"/>
          <a:ext cx="91440" cy="141730"/>
        </a:xfrm>
        <a:custGeom>
          <a:avLst/>
          <a:gdLst/>
          <a:ahLst/>
          <a:cxnLst/>
          <a:rect l="0" t="0" r="0" b="0"/>
          <a:pathLst>
            <a:path>
              <a:moveTo>
                <a:pt x="56394" y="0"/>
              </a:moveTo>
              <a:lnTo>
                <a:pt x="56394" y="70865"/>
              </a:lnTo>
              <a:lnTo>
                <a:pt x="45720" y="70865"/>
              </a:lnTo>
              <a:lnTo>
                <a:pt x="45720" y="14173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330DD5-E9DE-4EFD-B61D-C37730E72805}">
      <dsp:nvSpPr>
        <dsp:cNvPr id="0" name=""/>
        <dsp:cNvSpPr/>
      </dsp:nvSpPr>
      <dsp:spPr>
        <a:xfrm>
          <a:off x="2416141" y="1023993"/>
          <a:ext cx="730617" cy="377273"/>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Element</a:t>
          </a:r>
          <a:endParaRPr lang="en-IN" sz="800" kern="1200" dirty="0"/>
        </a:p>
      </dsp:txBody>
      <dsp:txXfrm>
        <a:off x="2427191" y="1035043"/>
        <a:ext cx="708517" cy="355173"/>
      </dsp:txXfrm>
    </dsp:sp>
    <dsp:sp modelId="{A16B8E6F-B315-42F7-8483-C87F2C8A6C7B}">
      <dsp:nvSpPr>
        <dsp:cNvPr id="0" name=""/>
        <dsp:cNvSpPr/>
      </dsp:nvSpPr>
      <dsp:spPr>
        <a:xfrm>
          <a:off x="2735729" y="1401266"/>
          <a:ext cx="91440" cy="150909"/>
        </a:xfrm>
        <a:custGeom>
          <a:avLst/>
          <a:gdLst/>
          <a:ahLst/>
          <a:cxnLst/>
          <a:rect l="0" t="0" r="0" b="0"/>
          <a:pathLst>
            <a:path>
              <a:moveTo>
                <a:pt x="45720" y="0"/>
              </a:moveTo>
              <a:lnTo>
                <a:pt x="45720" y="15090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2B3780-E6EB-4604-9988-21B4C8428926}">
      <dsp:nvSpPr>
        <dsp:cNvPr id="0" name=""/>
        <dsp:cNvSpPr/>
      </dsp:nvSpPr>
      <dsp:spPr>
        <a:xfrm>
          <a:off x="2287920" y="1552175"/>
          <a:ext cx="987059" cy="377273"/>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kern="1200" dirty="0" err="1"/>
            <a:t>HTMLElement</a:t>
          </a:r>
          <a:endParaRPr lang="en-IN" sz="800" b="0" kern="1200" dirty="0"/>
        </a:p>
      </dsp:txBody>
      <dsp:txXfrm>
        <a:off x="2298970" y="1563225"/>
        <a:ext cx="964959" cy="355173"/>
      </dsp:txXfrm>
    </dsp:sp>
    <dsp:sp modelId="{85CC192B-F25C-4CAD-84A5-6632C5AE5126}">
      <dsp:nvSpPr>
        <dsp:cNvPr id="0" name=""/>
        <dsp:cNvSpPr/>
      </dsp:nvSpPr>
      <dsp:spPr>
        <a:xfrm>
          <a:off x="684194" y="1929448"/>
          <a:ext cx="2097255" cy="150909"/>
        </a:xfrm>
        <a:custGeom>
          <a:avLst/>
          <a:gdLst/>
          <a:ahLst/>
          <a:cxnLst/>
          <a:rect l="0" t="0" r="0" b="0"/>
          <a:pathLst>
            <a:path>
              <a:moveTo>
                <a:pt x="2097255" y="0"/>
              </a:moveTo>
              <a:lnTo>
                <a:pt x="2097255" y="75454"/>
              </a:lnTo>
              <a:lnTo>
                <a:pt x="0" y="75454"/>
              </a:lnTo>
              <a:lnTo>
                <a:pt x="0" y="15090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A5A72D-A731-4641-89E5-3043EC1BCA23}">
      <dsp:nvSpPr>
        <dsp:cNvPr id="0" name=""/>
        <dsp:cNvSpPr/>
      </dsp:nvSpPr>
      <dsp:spPr>
        <a:xfrm>
          <a:off x="134203" y="2080357"/>
          <a:ext cx="1099981" cy="377273"/>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HTMLHeadElement</a:t>
          </a:r>
          <a:endParaRPr lang="en-IN" sz="800" kern="1200" dirty="0"/>
        </a:p>
      </dsp:txBody>
      <dsp:txXfrm>
        <a:off x="145253" y="2091407"/>
        <a:ext cx="1077881" cy="355173"/>
      </dsp:txXfrm>
    </dsp:sp>
    <dsp:sp modelId="{AF70F666-6FA9-4B56-AC93-8C744371A6A8}">
      <dsp:nvSpPr>
        <dsp:cNvPr id="0" name=""/>
        <dsp:cNvSpPr/>
      </dsp:nvSpPr>
      <dsp:spPr>
        <a:xfrm>
          <a:off x="2026390" y="1929448"/>
          <a:ext cx="755059" cy="150909"/>
        </a:xfrm>
        <a:custGeom>
          <a:avLst/>
          <a:gdLst/>
          <a:ahLst/>
          <a:cxnLst/>
          <a:rect l="0" t="0" r="0" b="0"/>
          <a:pathLst>
            <a:path>
              <a:moveTo>
                <a:pt x="755059" y="0"/>
              </a:moveTo>
              <a:lnTo>
                <a:pt x="755059" y="75454"/>
              </a:lnTo>
              <a:lnTo>
                <a:pt x="0" y="75454"/>
              </a:lnTo>
              <a:lnTo>
                <a:pt x="0" y="15090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A6F8BB-FD3B-4069-A988-1798C84E27F9}">
      <dsp:nvSpPr>
        <dsp:cNvPr id="0" name=""/>
        <dsp:cNvSpPr/>
      </dsp:nvSpPr>
      <dsp:spPr>
        <a:xfrm>
          <a:off x="1403957" y="2080357"/>
          <a:ext cx="1244865" cy="377273"/>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HTMLBodyElement</a:t>
          </a:r>
          <a:endParaRPr lang="en-IN" sz="800" kern="1200" dirty="0"/>
        </a:p>
      </dsp:txBody>
      <dsp:txXfrm>
        <a:off x="1415007" y="2091407"/>
        <a:ext cx="1222765" cy="355173"/>
      </dsp:txXfrm>
    </dsp:sp>
    <dsp:sp modelId="{87DB246A-935C-4082-8BBA-86266852C427}">
      <dsp:nvSpPr>
        <dsp:cNvPr id="0" name=""/>
        <dsp:cNvSpPr/>
      </dsp:nvSpPr>
      <dsp:spPr>
        <a:xfrm>
          <a:off x="2781449" y="1929448"/>
          <a:ext cx="564186" cy="150909"/>
        </a:xfrm>
        <a:custGeom>
          <a:avLst/>
          <a:gdLst/>
          <a:ahLst/>
          <a:cxnLst/>
          <a:rect l="0" t="0" r="0" b="0"/>
          <a:pathLst>
            <a:path>
              <a:moveTo>
                <a:pt x="0" y="0"/>
              </a:moveTo>
              <a:lnTo>
                <a:pt x="0" y="75454"/>
              </a:lnTo>
              <a:lnTo>
                <a:pt x="564186" y="75454"/>
              </a:lnTo>
              <a:lnTo>
                <a:pt x="564186" y="15090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EADF4-E368-418A-B5A2-FAF0A683FCCF}">
      <dsp:nvSpPr>
        <dsp:cNvPr id="0" name=""/>
        <dsp:cNvSpPr/>
      </dsp:nvSpPr>
      <dsp:spPr>
        <a:xfrm>
          <a:off x="2818596" y="2080357"/>
          <a:ext cx="1054080" cy="377273"/>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HTMLTitleElement</a:t>
          </a:r>
          <a:endParaRPr lang="en-IN" sz="800" kern="1200" dirty="0"/>
        </a:p>
      </dsp:txBody>
      <dsp:txXfrm>
        <a:off x="2829646" y="2091407"/>
        <a:ext cx="1031980" cy="355173"/>
      </dsp:txXfrm>
    </dsp:sp>
    <dsp:sp modelId="{878374CD-C037-4D69-BFC7-44A64D5629AE}">
      <dsp:nvSpPr>
        <dsp:cNvPr id="0" name=""/>
        <dsp:cNvSpPr/>
      </dsp:nvSpPr>
      <dsp:spPr>
        <a:xfrm>
          <a:off x="2781449" y="1929448"/>
          <a:ext cx="1954122" cy="150909"/>
        </a:xfrm>
        <a:custGeom>
          <a:avLst/>
          <a:gdLst/>
          <a:ahLst/>
          <a:cxnLst/>
          <a:rect l="0" t="0" r="0" b="0"/>
          <a:pathLst>
            <a:path>
              <a:moveTo>
                <a:pt x="0" y="0"/>
              </a:moveTo>
              <a:lnTo>
                <a:pt x="0" y="75454"/>
              </a:lnTo>
              <a:lnTo>
                <a:pt x="1954122" y="75454"/>
              </a:lnTo>
              <a:lnTo>
                <a:pt x="1954122" y="15090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DC3CC6-698F-45B2-93B8-9F068200FF8B}">
      <dsp:nvSpPr>
        <dsp:cNvPr id="0" name=""/>
        <dsp:cNvSpPr/>
      </dsp:nvSpPr>
      <dsp:spPr>
        <a:xfrm>
          <a:off x="4042449" y="2080357"/>
          <a:ext cx="1386246" cy="377273"/>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HTMLParagraphElement</a:t>
          </a:r>
          <a:endParaRPr lang="en-IN" sz="800" kern="1200" dirty="0"/>
        </a:p>
      </dsp:txBody>
      <dsp:txXfrm>
        <a:off x="4053499" y="2091407"/>
        <a:ext cx="1364146" cy="355173"/>
      </dsp:txXfrm>
    </dsp:sp>
    <dsp:sp modelId="{2BC9804A-F0E9-44DC-A200-67E729ABA996}">
      <dsp:nvSpPr>
        <dsp:cNvPr id="0" name=""/>
        <dsp:cNvSpPr/>
      </dsp:nvSpPr>
      <dsp:spPr>
        <a:xfrm>
          <a:off x="2792124" y="882263"/>
          <a:ext cx="1715961" cy="150909"/>
        </a:xfrm>
        <a:custGeom>
          <a:avLst/>
          <a:gdLst/>
          <a:ahLst/>
          <a:cxnLst/>
          <a:rect l="0" t="0" r="0" b="0"/>
          <a:pathLst>
            <a:path>
              <a:moveTo>
                <a:pt x="0" y="0"/>
              </a:moveTo>
              <a:lnTo>
                <a:pt x="0" y="75454"/>
              </a:lnTo>
              <a:lnTo>
                <a:pt x="1715961" y="75454"/>
              </a:lnTo>
              <a:lnTo>
                <a:pt x="1715961" y="1509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69AD14-0B64-426B-9732-B33105E44616}">
      <dsp:nvSpPr>
        <dsp:cNvPr id="0" name=""/>
        <dsp:cNvSpPr/>
      </dsp:nvSpPr>
      <dsp:spPr>
        <a:xfrm>
          <a:off x="4086126" y="1033172"/>
          <a:ext cx="843918" cy="377273"/>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CharacterData</a:t>
          </a:r>
          <a:endParaRPr lang="en-IN" sz="800" kern="1200" dirty="0"/>
        </a:p>
      </dsp:txBody>
      <dsp:txXfrm>
        <a:off x="4097176" y="1044222"/>
        <a:ext cx="821818" cy="355173"/>
      </dsp:txXfrm>
    </dsp:sp>
    <dsp:sp modelId="{CD611F71-3C18-4FCF-8E8C-3153093E9452}">
      <dsp:nvSpPr>
        <dsp:cNvPr id="0" name=""/>
        <dsp:cNvSpPr/>
      </dsp:nvSpPr>
      <dsp:spPr>
        <a:xfrm>
          <a:off x="3969407" y="1410445"/>
          <a:ext cx="538678" cy="150909"/>
        </a:xfrm>
        <a:custGeom>
          <a:avLst/>
          <a:gdLst/>
          <a:ahLst/>
          <a:cxnLst/>
          <a:rect l="0" t="0" r="0" b="0"/>
          <a:pathLst>
            <a:path>
              <a:moveTo>
                <a:pt x="538678" y="0"/>
              </a:moveTo>
              <a:lnTo>
                <a:pt x="538678" y="75454"/>
              </a:lnTo>
              <a:lnTo>
                <a:pt x="0" y="75454"/>
              </a:lnTo>
              <a:lnTo>
                <a:pt x="0" y="15090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8AB2DB-BF01-469C-8959-9EC91DBFB92A}">
      <dsp:nvSpPr>
        <dsp:cNvPr id="0" name=""/>
        <dsp:cNvSpPr/>
      </dsp:nvSpPr>
      <dsp:spPr>
        <a:xfrm>
          <a:off x="3686452" y="1561354"/>
          <a:ext cx="565909" cy="377273"/>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Text</a:t>
          </a:r>
          <a:endParaRPr lang="en-IN" sz="1600" kern="1200" dirty="0"/>
        </a:p>
      </dsp:txBody>
      <dsp:txXfrm>
        <a:off x="3697502" y="1572404"/>
        <a:ext cx="543809" cy="355173"/>
      </dsp:txXfrm>
    </dsp:sp>
    <dsp:sp modelId="{B216E815-6012-4E4B-83B0-56E4BE2D73A5}">
      <dsp:nvSpPr>
        <dsp:cNvPr id="0" name=""/>
        <dsp:cNvSpPr/>
      </dsp:nvSpPr>
      <dsp:spPr>
        <a:xfrm>
          <a:off x="4508085" y="1410445"/>
          <a:ext cx="367841" cy="150909"/>
        </a:xfrm>
        <a:custGeom>
          <a:avLst/>
          <a:gdLst/>
          <a:ahLst/>
          <a:cxnLst/>
          <a:rect l="0" t="0" r="0" b="0"/>
          <a:pathLst>
            <a:path>
              <a:moveTo>
                <a:pt x="0" y="0"/>
              </a:moveTo>
              <a:lnTo>
                <a:pt x="0" y="75454"/>
              </a:lnTo>
              <a:lnTo>
                <a:pt x="367841" y="75454"/>
              </a:lnTo>
              <a:lnTo>
                <a:pt x="367841" y="15090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FE0C06-6132-49A3-9B74-88D09BDF6816}">
      <dsp:nvSpPr>
        <dsp:cNvPr id="0" name=""/>
        <dsp:cNvSpPr/>
      </dsp:nvSpPr>
      <dsp:spPr>
        <a:xfrm>
          <a:off x="4422135" y="1561354"/>
          <a:ext cx="907583" cy="377273"/>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Comment</a:t>
          </a:r>
        </a:p>
      </dsp:txBody>
      <dsp:txXfrm>
        <a:off x="4433185" y="1572404"/>
        <a:ext cx="885483" cy="3551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3552-BE27-46EF-99C6-E3D4C2EAB0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5F3FBD-CF78-444C-B362-958B5A826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D97AA8-6F93-4D9E-9630-A42AA4BB883E}"/>
              </a:ext>
            </a:extLst>
          </p:cNvPr>
          <p:cNvSpPr>
            <a:spLocks noGrp="1"/>
          </p:cNvSpPr>
          <p:nvPr>
            <p:ph type="dt" sz="half" idx="10"/>
          </p:nvPr>
        </p:nvSpPr>
        <p:spPr/>
        <p:txBody>
          <a:bodyPr/>
          <a:lstStyle/>
          <a:p>
            <a:fld id="{10B6E33E-185C-461D-A77B-9022760ED514}" type="datetimeFigureOut">
              <a:rPr lang="en-IN" smtClean="0"/>
              <a:t>19-04-2021</a:t>
            </a:fld>
            <a:endParaRPr lang="en-IN"/>
          </a:p>
        </p:txBody>
      </p:sp>
      <p:sp>
        <p:nvSpPr>
          <p:cNvPr id="5" name="Footer Placeholder 4">
            <a:extLst>
              <a:ext uri="{FF2B5EF4-FFF2-40B4-BE49-F238E27FC236}">
                <a16:creationId xmlns:a16="http://schemas.microsoft.com/office/drawing/2014/main" id="{11E794B4-D0A4-4F94-A989-7A7948A0B6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9C43C6-2987-4F68-B918-A79A90AECFF8}"/>
              </a:ext>
            </a:extLst>
          </p:cNvPr>
          <p:cNvSpPr>
            <a:spLocks noGrp="1"/>
          </p:cNvSpPr>
          <p:nvPr>
            <p:ph type="sldNum" sz="quarter" idx="12"/>
          </p:nvPr>
        </p:nvSpPr>
        <p:spPr/>
        <p:txBody>
          <a:bodyPr/>
          <a:lstStyle/>
          <a:p>
            <a:fld id="{DA4C58A9-A4AE-4EC7-9B3B-FA46FD4A648B}" type="slidenum">
              <a:rPr lang="en-IN" smtClean="0"/>
              <a:t>‹#›</a:t>
            </a:fld>
            <a:endParaRPr lang="en-IN"/>
          </a:p>
        </p:txBody>
      </p:sp>
    </p:spTree>
    <p:extLst>
      <p:ext uri="{BB962C8B-B14F-4D97-AF65-F5344CB8AC3E}">
        <p14:creationId xmlns:p14="http://schemas.microsoft.com/office/powerpoint/2010/main" val="451965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4CD0-73C2-4155-8E75-74096A7315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EE4596-12C7-4E6C-A4D3-F95057A220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0B032D-D127-4F0C-AF8E-53DBFEBF7053}"/>
              </a:ext>
            </a:extLst>
          </p:cNvPr>
          <p:cNvSpPr>
            <a:spLocks noGrp="1"/>
          </p:cNvSpPr>
          <p:nvPr>
            <p:ph type="dt" sz="half" idx="10"/>
          </p:nvPr>
        </p:nvSpPr>
        <p:spPr/>
        <p:txBody>
          <a:bodyPr/>
          <a:lstStyle/>
          <a:p>
            <a:fld id="{10B6E33E-185C-461D-A77B-9022760ED514}" type="datetimeFigureOut">
              <a:rPr lang="en-IN" smtClean="0"/>
              <a:t>19-04-2021</a:t>
            </a:fld>
            <a:endParaRPr lang="en-IN"/>
          </a:p>
        </p:txBody>
      </p:sp>
      <p:sp>
        <p:nvSpPr>
          <p:cNvPr id="5" name="Footer Placeholder 4">
            <a:extLst>
              <a:ext uri="{FF2B5EF4-FFF2-40B4-BE49-F238E27FC236}">
                <a16:creationId xmlns:a16="http://schemas.microsoft.com/office/drawing/2014/main" id="{36BE88E7-9369-42FC-831F-03EC63004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55F2D-FE9D-4D69-B8D7-ABCE45C21C0D}"/>
              </a:ext>
            </a:extLst>
          </p:cNvPr>
          <p:cNvSpPr>
            <a:spLocks noGrp="1"/>
          </p:cNvSpPr>
          <p:nvPr>
            <p:ph type="sldNum" sz="quarter" idx="12"/>
          </p:nvPr>
        </p:nvSpPr>
        <p:spPr/>
        <p:txBody>
          <a:bodyPr/>
          <a:lstStyle/>
          <a:p>
            <a:fld id="{DA4C58A9-A4AE-4EC7-9B3B-FA46FD4A648B}" type="slidenum">
              <a:rPr lang="en-IN" smtClean="0"/>
              <a:t>‹#›</a:t>
            </a:fld>
            <a:endParaRPr lang="en-IN"/>
          </a:p>
        </p:txBody>
      </p:sp>
    </p:spTree>
    <p:extLst>
      <p:ext uri="{BB962C8B-B14F-4D97-AF65-F5344CB8AC3E}">
        <p14:creationId xmlns:p14="http://schemas.microsoft.com/office/powerpoint/2010/main" val="333512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A80E5F-5F2D-40CF-B5A3-A08BFFF4DD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EA47DA-204A-41AC-B0F0-E01AA6B6A7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362D6-0EBE-403D-A71E-6A186906A58F}"/>
              </a:ext>
            </a:extLst>
          </p:cNvPr>
          <p:cNvSpPr>
            <a:spLocks noGrp="1"/>
          </p:cNvSpPr>
          <p:nvPr>
            <p:ph type="dt" sz="half" idx="10"/>
          </p:nvPr>
        </p:nvSpPr>
        <p:spPr/>
        <p:txBody>
          <a:bodyPr/>
          <a:lstStyle/>
          <a:p>
            <a:fld id="{10B6E33E-185C-461D-A77B-9022760ED514}" type="datetimeFigureOut">
              <a:rPr lang="en-IN" smtClean="0"/>
              <a:t>19-04-2021</a:t>
            </a:fld>
            <a:endParaRPr lang="en-IN"/>
          </a:p>
        </p:txBody>
      </p:sp>
      <p:sp>
        <p:nvSpPr>
          <p:cNvPr id="5" name="Footer Placeholder 4">
            <a:extLst>
              <a:ext uri="{FF2B5EF4-FFF2-40B4-BE49-F238E27FC236}">
                <a16:creationId xmlns:a16="http://schemas.microsoft.com/office/drawing/2014/main" id="{3146F651-0ADC-430C-BF7F-F221CF462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EED32-CF99-4188-9270-2FA4C2466ADD}"/>
              </a:ext>
            </a:extLst>
          </p:cNvPr>
          <p:cNvSpPr>
            <a:spLocks noGrp="1"/>
          </p:cNvSpPr>
          <p:nvPr>
            <p:ph type="sldNum" sz="quarter" idx="12"/>
          </p:nvPr>
        </p:nvSpPr>
        <p:spPr/>
        <p:txBody>
          <a:bodyPr/>
          <a:lstStyle/>
          <a:p>
            <a:fld id="{DA4C58A9-A4AE-4EC7-9B3B-FA46FD4A648B}" type="slidenum">
              <a:rPr lang="en-IN" smtClean="0"/>
              <a:t>‹#›</a:t>
            </a:fld>
            <a:endParaRPr lang="en-IN"/>
          </a:p>
        </p:txBody>
      </p:sp>
    </p:spTree>
    <p:extLst>
      <p:ext uri="{BB962C8B-B14F-4D97-AF65-F5344CB8AC3E}">
        <p14:creationId xmlns:p14="http://schemas.microsoft.com/office/powerpoint/2010/main" val="305005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1AFC-9C05-4B66-86AE-0E80F5D709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14663D-A2B5-4D0C-A9AC-09A60BAD2C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51B58-F5F4-4C07-8632-2C4BCF9831E0}"/>
              </a:ext>
            </a:extLst>
          </p:cNvPr>
          <p:cNvSpPr>
            <a:spLocks noGrp="1"/>
          </p:cNvSpPr>
          <p:nvPr>
            <p:ph type="dt" sz="half" idx="10"/>
          </p:nvPr>
        </p:nvSpPr>
        <p:spPr/>
        <p:txBody>
          <a:bodyPr/>
          <a:lstStyle/>
          <a:p>
            <a:fld id="{10B6E33E-185C-461D-A77B-9022760ED514}" type="datetimeFigureOut">
              <a:rPr lang="en-IN" smtClean="0"/>
              <a:t>19-04-2021</a:t>
            </a:fld>
            <a:endParaRPr lang="en-IN"/>
          </a:p>
        </p:txBody>
      </p:sp>
      <p:sp>
        <p:nvSpPr>
          <p:cNvPr id="5" name="Footer Placeholder 4">
            <a:extLst>
              <a:ext uri="{FF2B5EF4-FFF2-40B4-BE49-F238E27FC236}">
                <a16:creationId xmlns:a16="http://schemas.microsoft.com/office/drawing/2014/main" id="{34E37429-FF41-40A6-AEBE-41577431B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81B06-3F7C-4C7C-81F1-FD68FD300153}"/>
              </a:ext>
            </a:extLst>
          </p:cNvPr>
          <p:cNvSpPr>
            <a:spLocks noGrp="1"/>
          </p:cNvSpPr>
          <p:nvPr>
            <p:ph type="sldNum" sz="quarter" idx="12"/>
          </p:nvPr>
        </p:nvSpPr>
        <p:spPr/>
        <p:txBody>
          <a:bodyPr/>
          <a:lstStyle/>
          <a:p>
            <a:fld id="{DA4C58A9-A4AE-4EC7-9B3B-FA46FD4A648B}" type="slidenum">
              <a:rPr lang="en-IN" smtClean="0"/>
              <a:t>‹#›</a:t>
            </a:fld>
            <a:endParaRPr lang="en-IN"/>
          </a:p>
        </p:txBody>
      </p:sp>
    </p:spTree>
    <p:extLst>
      <p:ext uri="{BB962C8B-B14F-4D97-AF65-F5344CB8AC3E}">
        <p14:creationId xmlns:p14="http://schemas.microsoft.com/office/powerpoint/2010/main" val="160808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9086-5679-45BC-95DA-FB89A293C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D10FC8-6721-4B65-8BB8-E3031BDB0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B4B032-0D88-41C1-8D68-AD6D3D8CC5D4}"/>
              </a:ext>
            </a:extLst>
          </p:cNvPr>
          <p:cNvSpPr>
            <a:spLocks noGrp="1"/>
          </p:cNvSpPr>
          <p:nvPr>
            <p:ph type="dt" sz="half" idx="10"/>
          </p:nvPr>
        </p:nvSpPr>
        <p:spPr/>
        <p:txBody>
          <a:bodyPr/>
          <a:lstStyle/>
          <a:p>
            <a:fld id="{10B6E33E-185C-461D-A77B-9022760ED514}" type="datetimeFigureOut">
              <a:rPr lang="en-IN" smtClean="0"/>
              <a:t>19-04-2021</a:t>
            </a:fld>
            <a:endParaRPr lang="en-IN"/>
          </a:p>
        </p:txBody>
      </p:sp>
      <p:sp>
        <p:nvSpPr>
          <p:cNvPr id="5" name="Footer Placeholder 4">
            <a:extLst>
              <a:ext uri="{FF2B5EF4-FFF2-40B4-BE49-F238E27FC236}">
                <a16:creationId xmlns:a16="http://schemas.microsoft.com/office/drawing/2014/main" id="{01A37044-0B91-4F3A-AC0B-EC5943FDA0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6EDF1-DE16-4E79-A958-951CB223C668}"/>
              </a:ext>
            </a:extLst>
          </p:cNvPr>
          <p:cNvSpPr>
            <a:spLocks noGrp="1"/>
          </p:cNvSpPr>
          <p:nvPr>
            <p:ph type="sldNum" sz="quarter" idx="12"/>
          </p:nvPr>
        </p:nvSpPr>
        <p:spPr/>
        <p:txBody>
          <a:bodyPr/>
          <a:lstStyle/>
          <a:p>
            <a:fld id="{DA4C58A9-A4AE-4EC7-9B3B-FA46FD4A648B}" type="slidenum">
              <a:rPr lang="en-IN" smtClean="0"/>
              <a:t>‹#›</a:t>
            </a:fld>
            <a:endParaRPr lang="en-IN"/>
          </a:p>
        </p:txBody>
      </p:sp>
    </p:spTree>
    <p:extLst>
      <p:ext uri="{BB962C8B-B14F-4D97-AF65-F5344CB8AC3E}">
        <p14:creationId xmlns:p14="http://schemas.microsoft.com/office/powerpoint/2010/main" val="279934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8120-2092-44AA-895F-8D16C21D26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614947-9324-4DE0-BCEC-BEE14C6C2C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211A22-93E1-4C04-8CD3-757FA7B44F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6459D4-FBF3-4B9D-B829-FBD75EE9BCCD}"/>
              </a:ext>
            </a:extLst>
          </p:cNvPr>
          <p:cNvSpPr>
            <a:spLocks noGrp="1"/>
          </p:cNvSpPr>
          <p:nvPr>
            <p:ph type="dt" sz="half" idx="10"/>
          </p:nvPr>
        </p:nvSpPr>
        <p:spPr/>
        <p:txBody>
          <a:bodyPr/>
          <a:lstStyle/>
          <a:p>
            <a:fld id="{10B6E33E-185C-461D-A77B-9022760ED514}" type="datetimeFigureOut">
              <a:rPr lang="en-IN" smtClean="0"/>
              <a:t>19-04-2021</a:t>
            </a:fld>
            <a:endParaRPr lang="en-IN"/>
          </a:p>
        </p:txBody>
      </p:sp>
      <p:sp>
        <p:nvSpPr>
          <p:cNvPr id="6" name="Footer Placeholder 5">
            <a:extLst>
              <a:ext uri="{FF2B5EF4-FFF2-40B4-BE49-F238E27FC236}">
                <a16:creationId xmlns:a16="http://schemas.microsoft.com/office/drawing/2014/main" id="{792C3B6D-FFFB-44F8-B396-EF9052C6D5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369713-661D-486D-8B35-7F6FAC13FAFA}"/>
              </a:ext>
            </a:extLst>
          </p:cNvPr>
          <p:cNvSpPr>
            <a:spLocks noGrp="1"/>
          </p:cNvSpPr>
          <p:nvPr>
            <p:ph type="sldNum" sz="quarter" idx="12"/>
          </p:nvPr>
        </p:nvSpPr>
        <p:spPr/>
        <p:txBody>
          <a:bodyPr/>
          <a:lstStyle/>
          <a:p>
            <a:fld id="{DA4C58A9-A4AE-4EC7-9B3B-FA46FD4A648B}" type="slidenum">
              <a:rPr lang="en-IN" smtClean="0"/>
              <a:t>‹#›</a:t>
            </a:fld>
            <a:endParaRPr lang="en-IN"/>
          </a:p>
        </p:txBody>
      </p:sp>
    </p:spTree>
    <p:extLst>
      <p:ext uri="{BB962C8B-B14F-4D97-AF65-F5344CB8AC3E}">
        <p14:creationId xmlns:p14="http://schemas.microsoft.com/office/powerpoint/2010/main" val="54944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314B-51ED-4B26-B2D8-80A6E4162B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499545-C194-47E1-BCD9-4DB9A5C6A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257644-9B9C-41A5-8E35-FB686269E5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BF29B4-95ED-4A60-A315-D722C08431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FE0287-D7B7-4CFC-BBAA-25379E16E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26EA7F-35E9-4393-9CDA-42FE785F095A}"/>
              </a:ext>
            </a:extLst>
          </p:cNvPr>
          <p:cNvSpPr>
            <a:spLocks noGrp="1"/>
          </p:cNvSpPr>
          <p:nvPr>
            <p:ph type="dt" sz="half" idx="10"/>
          </p:nvPr>
        </p:nvSpPr>
        <p:spPr/>
        <p:txBody>
          <a:bodyPr/>
          <a:lstStyle/>
          <a:p>
            <a:fld id="{10B6E33E-185C-461D-A77B-9022760ED514}" type="datetimeFigureOut">
              <a:rPr lang="en-IN" smtClean="0"/>
              <a:t>19-04-2021</a:t>
            </a:fld>
            <a:endParaRPr lang="en-IN"/>
          </a:p>
        </p:txBody>
      </p:sp>
      <p:sp>
        <p:nvSpPr>
          <p:cNvPr id="8" name="Footer Placeholder 7">
            <a:extLst>
              <a:ext uri="{FF2B5EF4-FFF2-40B4-BE49-F238E27FC236}">
                <a16:creationId xmlns:a16="http://schemas.microsoft.com/office/drawing/2014/main" id="{8EDF7D31-171B-40FC-BABB-F745639FBD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EC4B9A-DB74-45D4-9806-900B9EFF8222}"/>
              </a:ext>
            </a:extLst>
          </p:cNvPr>
          <p:cNvSpPr>
            <a:spLocks noGrp="1"/>
          </p:cNvSpPr>
          <p:nvPr>
            <p:ph type="sldNum" sz="quarter" idx="12"/>
          </p:nvPr>
        </p:nvSpPr>
        <p:spPr/>
        <p:txBody>
          <a:bodyPr/>
          <a:lstStyle/>
          <a:p>
            <a:fld id="{DA4C58A9-A4AE-4EC7-9B3B-FA46FD4A648B}" type="slidenum">
              <a:rPr lang="en-IN" smtClean="0"/>
              <a:t>‹#›</a:t>
            </a:fld>
            <a:endParaRPr lang="en-IN"/>
          </a:p>
        </p:txBody>
      </p:sp>
    </p:spTree>
    <p:extLst>
      <p:ext uri="{BB962C8B-B14F-4D97-AF65-F5344CB8AC3E}">
        <p14:creationId xmlns:p14="http://schemas.microsoft.com/office/powerpoint/2010/main" val="397458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1A07-21E1-44EF-852F-447B4EE5E0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591D9F-A86A-4365-8255-5E4D0BF7C472}"/>
              </a:ext>
            </a:extLst>
          </p:cNvPr>
          <p:cNvSpPr>
            <a:spLocks noGrp="1"/>
          </p:cNvSpPr>
          <p:nvPr>
            <p:ph type="dt" sz="half" idx="10"/>
          </p:nvPr>
        </p:nvSpPr>
        <p:spPr/>
        <p:txBody>
          <a:bodyPr/>
          <a:lstStyle/>
          <a:p>
            <a:fld id="{10B6E33E-185C-461D-A77B-9022760ED514}" type="datetimeFigureOut">
              <a:rPr lang="en-IN" smtClean="0"/>
              <a:t>19-04-2021</a:t>
            </a:fld>
            <a:endParaRPr lang="en-IN"/>
          </a:p>
        </p:txBody>
      </p:sp>
      <p:sp>
        <p:nvSpPr>
          <p:cNvPr id="4" name="Footer Placeholder 3">
            <a:extLst>
              <a:ext uri="{FF2B5EF4-FFF2-40B4-BE49-F238E27FC236}">
                <a16:creationId xmlns:a16="http://schemas.microsoft.com/office/drawing/2014/main" id="{B12BB718-0ACC-4544-8D84-4969EEAC20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09B30A-2CA7-42DC-AF3E-C40B99AD424D}"/>
              </a:ext>
            </a:extLst>
          </p:cNvPr>
          <p:cNvSpPr>
            <a:spLocks noGrp="1"/>
          </p:cNvSpPr>
          <p:nvPr>
            <p:ph type="sldNum" sz="quarter" idx="12"/>
          </p:nvPr>
        </p:nvSpPr>
        <p:spPr/>
        <p:txBody>
          <a:bodyPr/>
          <a:lstStyle/>
          <a:p>
            <a:fld id="{DA4C58A9-A4AE-4EC7-9B3B-FA46FD4A648B}" type="slidenum">
              <a:rPr lang="en-IN" smtClean="0"/>
              <a:t>‹#›</a:t>
            </a:fld>
            <a:endParaRPr lang="en-IN"/>
          </a:p>
        </p:txBody>
      </p:sp>
    </p:spTree>
    <p:extLst>
      <p:ext uri="{BB962C8B-B14F-4D97-AF65-F5344CB8AC3E}">
        <p14:creationId xmlns:p14="http://schemas.microsoft.com/office/powerpoint/2010/main" val="426911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21EC7C-7B9A-496F-8934-DE9D1D596EB4}"/>
              </a:ext>
            </a:extLst>
          </p:cNvPr>
          <p:cNvSpPr>
            <a:spLocks noGrp="1"/>
          </p:cNvSpPr>
          <p:nvPr>
            <p:ph type="dt" sz="half" idx="10"/>
          </p:nvPr>
        </p:nvSpPr>
        <p:spPr/>
        <p:txBody>
          <a:bodyPr/>
          <a:lstStyle/>
          <a:p>
            <a:fld id="{10B6E33E-185C-461D-A77B-9022760ED514}" type="datetimeFigureOut">
              <a:rPr lang="en-IN" smtClean="0"/>
              <a:t>19-04-2021</a:t>
            </a:fld>
            <a:endParaRPr lang="en-IN"/>
          </a:p>
        </p:txBody>
      </p:sp>
      <p:sp>
        <p:nvSpPr>
          <p:cNvPr id="3" name="Footer Placeholder 2">
            <a:extLst>
              <a:ext uri="{FF2B5EF4-FFF2-40B4-BE49-F238E27FC236}">
                <a16:creationId xmlns:a16="http://schemas.microsoft.com/office/drawing/2014/main" id="{3EEEC091-EF0F-4333-8DAF-C3C7321595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42343C-515F-4163-B81F-2C70A9F79E46}"/>
              </a:ext>
            </a:extLst>
          </p:cNvPr>
          <p:cNvSpPr>
            <a:spLocks noGrp="1"/>
          </p:cNvSpPr>
          <p:nvPr>
            <p:ph type="sldNum" sz="quarter" idx="12"/>
          </p:nvPr>
        </p:nvSpPr>
        <p:spPr/>
        <p:txBody>
          <a:bodyPr/>
          <a:lstStyle/>
          <a:p>
            <a:fld id="{DA4C58A9-A4AE-4EC7-9B3B-FA46FD4A648B}" type="slidenum">
              <a:rPr lang="en-IN" smtClean="0"/>
              <a:t>‹#›</a:t>
            </a:fld>
            <a:endParaRPr lang="en-IN"/>
          </a:p>
        </p:txBody>
      </p:sp>
    </p:spTree>
    <p:extLst>
      <p:ext uri="{BB962C8B-B14F-4D97-AF65-F5344CB8AC3E}">
        <p14:creationId xmlns:p14="http://schemas.microsoft.com/office/powerpoint/2010/main" val="1371006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4E52-8692-46BC-B704-42FE088A3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12AF9F-2815-4910-B810-E05922181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9F8DC4-07BC-4184-B53C-3237B24AF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7CA77-28DA-4C54-AD51-A27203540DA4}"/>
              </a:ext>
            </a:extLst>
          </p:cNvPr>
          <p:cNvSpPr>
            <a:spLocks noGrp="1"/>
          </p:cNvSpPr>
          <p:nvPr>
            <p:ph type="dt" sz="half" idx="10"/>
          </p:nvPr>
        </p:nvSpPr>
        <p:spPr/>
        <p:txBody>
          <a:bodyPr/>
          <a:lstStyle/>
          <a:p>
            <a:fld id="{10B6E33E-185C-461D-A77B-9022760ED514}" type="datetimeFigureOut">
              <a:rPr lang="en-IN" smtClean="0"/>
              <a:t>19-04-2021</a:t>
            </a:fld>
            <a:endParaRPr lang="en-IN"/>
          </a:p>
        </p:txBody>
      </p:sp>
      <p:sp>
        <p:nvSpPr>
          <p:cNvPr id="6" name="Footer Placeholder 5">
            <a:extLst>
              <a:ext uri="{FF2B5EF4-FFF2-40B4-BE49-F238E27FC236}">
                <a16:creationId xmlns:a16="http://schemas.microsoft.com/office/drawing/2014/main" id="{010EF874-F6E3-436C-868B-13F06B860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27D2EB-4865-4D2D-B7A1-144FBD25BD1A}"/>
              </a:ext>
            </a:extLst>
          </p:cNvPr>
          <p:cNvSpPr>
            <a:spLocks noGrp="1"/>
          </p:cNvSpPr>
          <p:nvPr>
            <p:ph type="sldNum" sz="quarter" idx="12"/>
          </p:nvPr>
        </p:nvSpPr>
        <p:spPr/>
        <p:txBody>
          <a:bodyPr/>
          <a:lstStyle/>
          <a:p>
            <a:fld id="{DA4C58A9-A4AE-4EC7-9B3B-FA46FD4A648B}" type="slidenum">
              <a:rPr lang="en-IN" smtClean="0"/>
              <a:t>‹#›</a:t>
            </a:fld>
            <a:endParaRPr lang="en-IN"/>
          </a:p>
        </p:txBody>
      </p:sp>
    </p:spTree>
    <p:extLst>
      <p:ext uri="{BB962C8B-B14F-4D97-AF65-F5344CB8AC3E}">
        <p14:creationId xmlns:p14="http://schemas.microsoft.com/office/powerpoint/2010/main" val="292895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6666-EF1D-4FEF-A10D-984EDD6950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DB45B8-DFDA-49FB-A9BC-D9EC43D654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37B56D-E153-4792-8B61-C93C7F8CC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67EF2-A858-4C5B-8C69-B3235637C9DC}"/>
              </a:ext>
            </a:extLst>
          </p:cNvPr>
          <p:cNvSpPr>
            <a:spLocks noGrp="1"/>
          </p:cNvSpPr>
          <p:nvPr>
            <p:ph type="dt" sz="half" idx="10"/>
          </p:nvPr>
        </p:nvSpPr>
        <p:spPr/>
        <p:txBody>
          <a:bodyPr/>
          <a:lstStyle/>
          <a:p>
            <a:fld id="{10B6E33E-185C-461D-A77B-9022760ED514}" type="datetimeFigureOut">
              <a:rPr lang="en-IN" smtClean="0"/>
              <a:t>19-04-2021</a:t>
            </a:fld>
            <a:endParaRPr lang="en-IN"/>
          </a:p>
        </p:txBody>
      </p:sp>
      <p:sp>
        <p:nvSpPr>
          <p:cNvPr id="6" name="Footer Placeholder 5">
            <a:extLst>
              <a:ext uri="{FF2B5EF4-FFF2-40B4-BE49-F238E27FC236}">
                <a16:creationId xmlns:a16="http://schemas.microsoft.com/office/drawing/2014/main" id="{9633125D-7260-4DFF-9E00-911CD6D5C9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E5B588-5782-4C08-87A0-AD9EB733E3A2}"/>
              </a:ext>
            </a:extLst>
          </p:cNvPr>
          <p:cNvSpPr>
            <a:spLocks noGrp="1"/>
          </p:cNvSpPr>
          <p:nvPr>
            <p:ph type="sldNum" sz="quarter" idx="12"/>
          </p:nvPr>
        </p:nvSpPr>
        <p:spPr/>
        <p:txBody>
          <a:bodyPr/>
          <a:lstStyle/>
          <a:p>
            <a:fld id="{DA4C58A9-A4AE-4EC7-9B3B-FA46FD4A648B}" type="slidenum">
              <a:rPr lang="en-IN" smtClean="0"/>
              <a:t>‹#›</a:t>
            </a:fld>
            <a:endParaRPr lang="en-IN"/>
          </a:p>
        </p:txBody>
      </p:sp>
    </p:spTree>
    <p:extLst>
      <p:ext uri="{BB962C8B-B14F-4D97-AF65-F5344CB8AC3E}">
        <p14:creationId xmlns:p14="http://schemas.microsoft.com/office/powerpoint/2010/main" val="292671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638A6D-B3A4-4A4A-983A-30B915D02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A05A1E-3A5B-4367-AB24-B17E8491B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DE1FA-53AF-488D-81B8-AA8028DAA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6E33E-185C-461D-A77B-9022760ED514}" type="datetimeFigureOut">
              <a:rPr lang="en-IN" smtClean="0"/>
              <a:t>19-04-2021</a:t>
            </a:fld>
            <a:endParaRPr lang="en-IN"/>
          </a:p>
        </p:txBody>
      </p:sp>
      <p:sp>
        <p:nvSpPr>
          <p:cNvPr id="5" name="Footer Placeholder 4">
            <a:extLst>
              <a:ext uri="{FF2B5EF4-FFF2-40B4-BE49-F238E27FC236}">
                <a16:creationId xmlns:a16="http://schemas.microsoft.com/office/drawing/2014/main" id="{B99D1B75-B5F6-4914-BF4C-14B0BF9FF1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848DA6-DB1F-488C-9394-7A9BEEB164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C58A9-A4AE-4EC7-9B3B-FA46FD4A648B}" type="slidenum">
              <a:rPr lang="en-IN" smtClean="0"/>
              <a:t>‹#›</a:t>
            </a:fld>
            <a:endParaRPr lang="en-IN"/>
          </a:p>
        </p:txBody>
      </p:sp>
    </p:spTree>
    <p:extLst>
      <p:ext uri="{BB962C8B-B14F-4D97-AF65-F5344CB8AC3E}">
        <p14:creationId xmlns:p14="http://schemas.microsoft.com/office/powerpoint/2010/main" val="176657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a:latin typeface="Times New Roman" pitchFamily="18" charset="0"/>
                <a:cs typeface="Times New Roman" pitchFamily="18" charset="0"/>
              </a:rPr>
              <a:t>Document Object Model</a:t>
            </a:r>
          </a:p>
        </p:txBody>
      </p:sp>
      <p:sp>
        <p:nvSpPr>
          <p:cNvPr id="3" name="Content Placeholder 2"/>
          <p:cNvSpPr>
            <a:spLocks noGrp="1"/>
          </p:cNvSpPr>
          <p:nvPr>
            <p:ph idx="1"/>
          </p:nvPr>
        </p:nvSpPr>
        <p:spPr>
          <a:xfrm>
            <a:off x="609600" y="1193800"/>
            <a:ext cx="10972800" cy="4525963"/>
          </a:xfrm>
        </p:spPr>
        <p:txBody>
          <a:bodyPr>
            <a:normAutofit/>
          </a:bodyPr>
          <a:lstStyle/>
          <a:p>
            <a:r>
              <a:rPr lang="en-US" sz="2133" dirty="0">
                <a:latin typeface="Times New Roman" pitchFamily="18" charset="0"/>
                <a:cs typeface="Times New Roman" pitchFamily="18" charset="0"/>
              </a:rPr>
              <a:t>The Document Object Model (DOM) </a:t>
            </a:r>
            <a:r>
              <a:rPr lang="en-US" sz="2133">
                <a:latin typeface="Times New Roman" pitchFamily="18" charset="0"/>
                <a:cs typeface="Times New Roman" pitchFamily="18" charset="0"/>
              </a:rPr>
              <a:t>is an </a:t>
            </a:r>
            <a:r>
              <a:rPr lang="en-US" sz="2133" dirty="0">
                <a:latin typeface="Times New Roman" pitchFamily="18" charset="0"/>
                <a:cs typeface="Times New Roman" pitchFamily="18" charset="0"/>
              </a:rPr>
              <a:t>Application Programming Interface (API) for HTML and XML documents. </a:t>
            </a:r>
          </a:p>
          <a:p>
            <a:r>
              <a:rPr lang="en-US" sz="2133" dirty="0">
                <a:latin typeface="Times New Roman" pitchFamily="18" charset="0"/>
                <a:cs typeface="Times New Roman" pitchFamily="18" charset="0"/>
              </a:rPr>
              <a:t>With the Document Object Model, programmers can create and build documents, navigate their structure, and add, modify, or delete elements and content. </a:t>
            </a:r>
          </a:p>
          <a:p>
            <a:r>
              <a:rPr lang="en-US" sz="2133" dirty="0">
                <a:latin typeface="Times New Roman" pitchFamily="18" charset="0"/>
                <a:cs typeface="Times New Roman" pitchFamily="18" charset="0"/>
              </a:rPr>
              <a:t>The DOM is an object-oriented representation of the web page, which can be modified with a scripting language such as JavaScript. </a:t>
            </a:r>
          </a:p>
          <a:p>
            <a:r>
              <a:rPr lang="en-US" sz="2133" dirty="0">
                <a:latin typeface="Times New Roman" pitchFamily="18" charset="0"/>
                <a:cs typeface="Times New Roman" pitchFamily="18" charset="0"/>
              </a:rPr>
              <a:t>The DOM model represents a document with a logical tree. </a:t>
            </a:r>
          </a:p>
          <a:p>
            <a:r>
              <a:rPr lang="en-US" sz="2133" dirty="0">
                <a:latin typeface="Times New Roman" pitchFamily="18" charset="0"/>
                <a:cs typeface="Times New Roman" pitchFamily="18" charset="0"/>
              </a:rPr>
              <a:t>According to Document Object Model (DOM), every HTML-tag is an object. Nested tags are called “children” of the enclosing one. All operations on the DOM start with the document object. From it we can access any node.</a:t>
            </a:r>
          </a:p>
          <a:p>
            <a:r>
              <a:rPr lang="en-US" sz="2133" dirty="0">
                <a:latin typeface="Times New Roman" pitchFamily="18" charset="0"/>
                <a:cs typeface="Times New Roman" pitchFamily="18" charset="0"/>
              </a:rPr>
              <a:t>The Document Object Model can be used with any programming language.</a:t>
            </a:r>
            <a:endParaRPr lang="en-IN" sz="2133" dirty="0">
              <a:latin typeface="Times New Roman" pitchFamily="18" charset="0"/>
              <a:cs typeface="Times New Roman" pitchFamily="18" charset="0"/>
            </a:endParaRPr>
          </a:p>
        </p:txBody>
      </p:sp>
    </p:spTree>
    <p:extLst>
      <p:ext uri="{BB962C8B-B14F-4D97-AF65-F5344CB8AC3E}">
        <p14:creationId xmlns:p14="http://schemas.microsoft.com/office/powerpoint/2010/main" val="2062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Element Access Methods</a:t>
            </a:r>
          </a:p>
        </p:txBody>
      </p:sp>
      <p:graphicFrame>
        <p:nvGraphicFramePr>
          <p:cNvPr id="4" name="Content Placeholder 3"/>
          <p:cNvGraphicFramePr>
            <a:graphicFrameLocks noGrp="1"/>
          </p:cNvGraphicFramePr>
          <p:nvPr>
            <p:ph idx="1"/>
          </p:nvPr>
        </p:nvGraphicFramePr>
        <p:xfrm>
          <a:off x="609600" y="1295400"/>
          <a:ext cx="10972800" cy="3163147"/>
        </p:xfrm>
        <a:graphic>
          <a:graphicData uri="http://schemas.openxmlformats.org/drawingml/2006/table">
            <a:tbl>
              <a:tblPr firstRow="1" bandRow="1">
                <a:tableStyleId>{5940675A-B579-460E-94D1-54222C63F5DA}</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494453">
                <a:tc>
                  <a:txBody>
                    <a:bodyPr/>
                    <a:lstStyle/>
                    <a:p>
                      <a:pPr algn="ctr"/>
                      <a:r>
                        <a:rPr lang="en-IN" sz="1900" b="1" dirty="0">
                          <a:latin typeface="Times New Roman" pitchFamily="18" charset="0"/>
                          <a:cs typeface="Times New Roman" pitchFamily="18" charset="0"/>
                        </a:rPr>
                        <a:t>Method</a:t>
                      </a:r>
                    </a:p>
                  </a:txBody>
                  <a:tcPr marL="121920" marR="121920" marT="60960" marB="60960">
                    <a:solidFill>
                      <a:schemeClr val="accent2">
                        <a:lumMod val="20000"/>
                        <a:lumOff val="80000"/>
                      </a:schemeClr>
                    </a:solidFill>
                  </a:tcPr>
                </a:tc>
                <a:tc>
                  <a:txBody>
                    <a:bodyPr/>
                    <a:lstStyle/>
                    <a:p>
                      <a:pPr algn="ctr"/>
                      <a:r>
                        <a:rPr lang="en-IN" sz="1900" b="1" dirty="0">
                          <a:latin typeface="Times New Roman" pitchFamily="18" charset="0"/>
                          <a:cs typeface="Times New Roman" pitchFamily="18" charset="0"/>
                        </a:rPr>
                        <a:t>Description</a:t>
                      </a:r>
                    </a:p>
                  </a:txBody>
                  <a:tcPr marL="121920" marR="121920" marT="60960" marB="60960">
                    <a:solidFill>
                      <a:schemeClr val="accent2">
                        <a:lumMod val="20000"/>
                        <a:lumOff val="80000"/>
                      </a:schemeClr>
                    </a:solidFill>
                  </a:tcPr>
                </a:tc>
                <a:extLst>
                  <a:ext uri="{0D108BD9-81ED-4DB2-BD59-A6C34878D82A}">
                    <a16:rowId xmlns:a16="http://schemas.microsoft.com/office/drawing/2014/main" val="10000"/>
                  </a:ext>
                </a:extLst>
              </a:tr>
              <a:tr h="494453">
                <a:tc>
                  <a:txBody>
                    <a:bodyPr/>
                    <a:lstStyle/>
                    <a:p>
                      <a:r>
                        <a:rPr lang="en-IN" sz="1900" dirty="0" err="1">
                          <a:latin typeface="Times New Roman" pitchFamily="18" charset="0"/>
                          <a:cs typeface="Times New Roman" pitchFamily="18" charset="0"/>
                        </a:rPr>
                        <a:t>document.getElementById</a:t>
                      </a:r>
                      <a:r>
                        <a:rPr lang="en-IN" sz="1900" dirty="0">
                          <a:latin typeface="Times New Roman" pitchFamily="18" charset="0"/>
                          <a:cs typeface="Times New Roman" pitchFamily="18" charset="0"/>
                        </a:rPr>
                        <a:t>(“ID”)</a:t>
                      </a:r>
                    </a:p>
                  </a:txBody>
                  <a:tcPr marL="121920" marR="121920" marT="60960" marB="60960"/>
                </a:tc>
                <a:tc>
                  <a:txBody>
                    <a:bodyPr/>
                    <a:lstStyle/>
                    <a:p>
                      <a:r>
                        <a:rPr lang="en-IN" sz="1900" dirty="0">
                          <a:latin typeface="Times New Roman" pitchFamily="18" charset="0"/>
                          <a:cs typeface="Times New Roman" pitchFamily="18" charset="0"/>
                        </a:rPr>
                        <a:t>Get the element with</a:t>
                      </a:r>
                      <a:r>
                        <a:rPr lang="en-IN" sz="1900" baseline="0" dirty="0">
                          <a:latin typeface="Times New Roman" pitchFamily="18" charset="0"/>
                          <a:cs typeface="Times New Roman" pitchFamily="18" charset="0"/>
                        </a:rPr>
                        <a:t> the specified ID</a:t>
                      </a:r>
                      <a:endParaRPr lang="en-IN" sz="19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1"/>
                  </a:ext>
                </a:extLst>
              </a:tr>
              <a:tr h="49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900" dirty="0" err="1">
                          <a:latin typeface="Times New Roman" pitchFamily="18" charset="0"/>
                          <a:cs typeface="Times New Roman" pitchFamily="18" charset="0"/>
                        </a:rPr>
                        <a:t>document.getElementsByTagName</a:t>
                      </a:r>
                      <a:r>
                        <a:rPr lang="en-IN" sz="1900" dirty="0">
                          <a:latin typeface="Times New Roman" pitchFamily="18" charset="0"/>
                          <a:cs typeface="Times New Roman" pitchFamily="18" charset="0"/>
                        </a:rPr>
                        <a:t>(“</a:t>
                      </a:r>
                      <a:r>
                        <a:rPr lang="en-IN" sz="1900" dirty="0" err="1">
                          <a:latin typeface="Times New Roman" pitchFamily="18" charset="0"/>
                          <a:cs typeface="Times New Roman" pitchFamily="18" charset="0"/>
                        </a:rPr>
                        <a:t>Tag_Name</a:t>
                      </a:r>
                      <a:r>
                        <a:rPr lang="en-IN" sz="1900" dirty="0">
                          <a:latin typeface="Times New Roman" pitchFamily="18" charset="0"/>
                          <a:cs typeface="Times New Roman" pitchFamily="18" charset="0"/>
                        </a:rPr>
                        <a:t>");</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900" dirty="0">
                          <a:latin typeface="Times New Roman" pitchFamily="18" charset="0"/>
                          <a:cs typeface="Times New Roman" pitchFamily="18" charset="0"/>
                        </a:rPr>
                        <a:t>Get all the specified</a:t>
                      </a:r>
                      <a:r>
                        <a:rPr lang="en-IN" sz="1900" baseline="0" dirty="0">
                          <a:latin typeface="Times New Roman" pitchFamily="18" charset="0"/>
                          <a:cs typeface="Times New Roman" pitchFamily="18" charset="0"/>
                        </a:rPr>
                        <a:t> </a:t>
                      </a:r>
                      <a:r>
                        <a:rPr lang="en-IN" sz="1900" dirty="0">
                          <a:latin typeface="Times New Roman" pitchFamily="18" charset="0"/>
                          <a:cs typeface="Times New Roman" pitchFamily="18" charset="0"/>
                        </a:rPr>
                        <a:t>element by</a:t>
                      </a:r>
                      <a:r>
                        <a:rPr lang="en-IN" sz="1900" baseline="0" dirty="0">
                          <a:latin typeface="Times New Roman" pitchFamily="18" charset="0"/>
                          <a:cs typeface="Times New Roman" pitchFamily="18" charset="0"/>
                        </a:rPr>
                        <a:t> the Tag Name</a:t>
                      </a:r>
                      <a:endParaRPr lang="en-IN" sz="19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2"/>
                  </a:ext>
                </a:extLst>
              </a:tr>
              <a:tr h="494453">
                <a:tc>
                  <a:txBody>
                    <a:bodyPr/>
                    <a:lstStyle/>
                    <a:p>
                      <a:r>
                        <a:rPr lang="en-IN" sz="1900" dirty="0" err="1">
                          <a:latin typeface="Times New Roman" pitchFamily="18" charset="0"/>
                          <a:cs typeface="Times New Roman" pitchFamily="18" charset="0"/>
                        </a:rPr>
                        <a:t>document.getElementsByClassName</a:t>
                      </a:r>
                      <a:r>
                        <a:rPr lang="en-IN" sz="1900" dirty="0">
                          <a:latin typeface="Times New Roman" pitchFamily="18" charset="0"/>
                          <a:cs typeface="Times New Roman" pitchFamily="18" charset="0"/>
                        </a:rPr>
                        <a:t>(“</a:t>
                      </a:r>
                      <a:r>
                        <a:rPr lang="en-IN" sz="1900" dirty="0" err="1">
                          <a:latin typeface="Times New Roman" pitchFamily="18" charset="0"/>
                          <a:cs typeface="Times New Roman" pitchFamily="18" charset="0"/>
                        </a:rPr>
                        <a:t>Class_Name</a:t>
                      </a:r>
                      <a:r>
                        <a:rPr lang="en-IN" sz="1900" dirty="0">
                          <a:latin typeface="Times New Roman" pitchFamily="18" charset="0"/>
                          <a:cs typeface="Times New Roman" pitchFamily="18" charset="0"/>
                        </a:rPr>
                        <a:t>");</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900" dirty="0">
                          <a:latin typeface="Times New Roman" pitchFamily="18" charset="0"/>
                          <a:cs typeface="Times New Roman" pitchFamily="18" charset="0"/>
                        </a:rPr>
                        <a:t>Get all the specified</a:t>
                      </a:r>
                      <a:r>
                        <a:rPr lang="en-IN" sz="1900" baseline="0" dirty="0">
                          <a:latin typeface="Times New Roman" pitchFamily="18" charset="0"/>
                          <a:cs typeface="Times New Roman" pitchFamily="18" charset="0"/>
                        </a:rPr>
                        <a:t> </a:t>
                      </a:r>
                      <a:r>
                        <a:rPr lang="en-IN" sz="1900" dirty="0">
                          <a:latin typeface="Times New Roman" pitchFamily="18" charset="0"/>
                          <a:cs typeface="Times New Roman" pitchFamily="18" charset="0"/>
                        </a:rPr>
                        <a:t>element by</a:t>
                      </a:r>
                      <a:r>
                        <a:rPr lang="en-IN" sz="1900" baseline="0" dirty="0">
                          <a:latin typeface="Times New Roman" pitchFamily="18" charset="0"/>
                          <a:cs typeface="Times New Roman" pitchFamily="18" charset="0"/>
                        </a:rPr>
                        <a:t> the Class Name</a:t>
                      </a:r>
                      <a:endParaRPr lang="en-IN" sz="19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3"/>
                  </a:ext>
                </a:extLst>
              </a:tr>
              <a:tr h="494453">
                <a:tc>
                  <a:txBody>
                    <a:bodyPr/>
                    <a:lstStyle/>
                    <a:p>
                      <a:r>
                        <a:rPr lang="en-IN" sz="1900" dirty="0" err="1">
                          <a:latin typeface="Times New Roman" pitchFamily="18" charset="0"/>
                          <a:cs typeface="Times New Roman" pitchFamily="18" charset="0"/>
                        </a:rPr>
                        <a:t>document.querySelector</a:t>
                      </a:r>
                      <a:r>
                        <a:rPr lang="en-IN" sz="1900" dirty="0">
                          <a:latin typeface="Times New Roman" pitchFamily="18" charset="0"/>
                          <a:cs typeface="Times New Roman" pitchFamily="18" charset="0"/>
                        </a:rPr>
                        <a:t>(“</a:t>
                      </a:r>
                      <a:r>
                        <a:rPr lang="en-IN" sz="1900" dirty="0" err="1">
                          <a:latin typeface="Times New Roman" pitchFamily="18" charset="0"/>
                          <a:cs typeface="Times New Roman" pitchFamily="18" charset="0"/>
                        </a:rPr>
                        <a:t>CSS_Selector</a:t>
                      </a:r>
                      <a:r>
                        <a:rPr lang="en-IN" sz="1900" dirty="0">
                          <a:latin typeface="Times New Roman" pitchFamily="18" charset="0"/>
                          <a:cs typeface="Times New Roman" pitchFamily="18" charset="0"/>
                        </a:rPr>
                        <a:t>");</a:t>
                      </a:r>
                    </a:p>
                  </a:txBody>
                  <a:tcPr marL="121920" marR="121920" marT="60960" marB="60960"/>
                </a:tc>
                <a:tc>
                  <a:txBody>
                    <a:bodyPr/>
                    <a:lstStyle/>
                    <a:p>
                      <a:r>
                        <a:rPr lang="en-IN" sz="1900" dirty="0">
                          <a:latin typeface="Times New Roman" pitchFamily="18" charset="0"/>
                          <a:cs typeface="Times New Roman" pitchFamily="18" charset="0"/>
                        </a:rPr>
                        <a:t>It returns the first match of the passed selector string</a:t>
                      </a:r>
                    </a:p>
                  </a:txBody>
                  <a:tcPr marL="121920" marR="121920" marT="60960" marB="60960"/>
                </a:tc>
                <a:extLst>
                  <a:ext uri="{0D108BD9-81ED-4DB2-BD59-A6C34878D82A}">
                    <a16:rowId xmlns:a16="http://schemas.microsoft.com/office/drawing/2014/main" val="10004"/>
                  </a:ext>
                </a:extLst>
              </a:tr>
              <a:tr h="690880">
                <a:tc>
                  <a:txBody>
                    <a:bodyPr/>
                    <a:lstStyle/>
                    <a:p>
                      <a:r>
                        <a:rPr lang="en-IN" sz="1900" dirty="0" err="1">
                          <a:latin typeface="Times New Roman" pitchFamily="18" charset="0"/>
                          <a:cs typeface="Times New Roman" pitchFamily="18" charset="0"/>
                        </a:rPr>
                        <a:t>document.querySelectorAll</a:t>
                      </a:r>
                      <a:r>
                        <a:rPr lang="en-IN" sz="1900" dirty="0">
                          <a:latin typeface="Times New Roman" pitchFamily="18" charset="0"/>
                          <a:cs typeface="Times New Roman" pitchFamily="18" charset="0"/>
                        </a:rPr>
                        <a:t>("</a:t>
                      </a:r>
                      <a:r>
                        <a:rPr lang="en-IN" sz="1900" dirty="0" err="1">
                          <a:latin typeface="Times New Roman" pitchFamily="18" charset="0"/>
                          <a:cs typeface="Times New Roman" pitchFamily="18" charset="0"/>
                        </a:rPr>
                        <a:t>CSS_Selector</a:t>
                      </a:r>
                      <a:r>
                        <a:rPr lang="en-IN" sz="1900" dirty="0">
                          <a:latin typeface="Times New Roman" pitchFamily="18" charset="0"/>
                          <a:cs typeface="Times New Roman" pitchFamily="18" charset="0"/>
                        </a:rPr>
                        <a:t>");</a:t>
                      </a:r>
                    </a:p>
                  </a:txBody>
                  <a:tcPr marL="121920" marR="121920" marT="60960" marB="60960"/>
                </a:tc>
                <a:tc>
                  <a:txBody>
                    <a:bodyPr/>
                    <a:lstStyle/>
                    <a:p>
                      <a:r>
                        <a:rPr lang="en-IN" sz="1900" dirty="0">
                          <a:latin typeface="Times New Roman" pitchFamily="18" charset="0"/>
                          <a:cs typeface="Times New Roman" pitchFamily="18" charset="0"/>
                        </a:rPr>
                        <a:t>It returns a node list of DOM elements that match the query</a:t>
                      </a:r>
                      <a:r>
                        <a:rPr lang="en-IN" sz="1900" baseline="0" dirty="0">
                          <a:latin typeface="Times New Roman" pitchFamily="18" charset="0"/>
                          <a:cs typeface="Times New Roman" pitchFamily="18" charset="0"/>
                        </a:rPr>
                        <a:t> </a:t>
                      </a:r>
                      <a:endParaRPr lang="en-IN" sz="19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033868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Properties</a:t>
            </a:r>
          </a:p>
        </p:txBody>
      </p:sp>
      <p:sp>
        <p:nvSpPr>
          <p:cNvPr id="3" name="Content Placeholder 2"/>
          <p:cNvSpPr>
            <a:spLocks noGrp="1"/>
          </p:cNvSpPr>
          <p:nvPr>
            <p:ph idx="1"/>
          </p:nvPr>
        </p:nvSpPr>
        <p:spPr>
          <a:xfrm>
            <a:off x="609600" y="1092200"/>
            <a:ext cx="10972800" cy="5588000"/>
          </a:xfrm>
        </p:spPr>
        <p:txBody>
          <a:bodyPr>
            <a:normAutofit/>
          </a:bodyPr>
          <a:lstStyle/>
          <a:p>
            <a:r>
              <a:rPr lang="en-IN" sz="2400" dirty="0">
                <a:latin typeface="Times New Roman" pitchFamily="18" charset="0"/>
                <a:cs typeface="Times New Roman" pitchFamily="18" charset="0"/>
              </a:rPr>
              <a:t>caption – This </a:t>
            </a:r>
            <a:r>
              <a:rPr lang="en-US" sz="2400" dirty="0">
                <a:latin typeface="Times New Roman" pitchFamily="18" charset="0"/>
                <a:cs typeface="Times New Roman" pitchFamily="18" charset="0"/>
              </a:rPr>
              <a:t>property represents the table caption. If no caption element is associated with the table, it can be null.</a:t>
            </a:r>
          </a:p>
          <a:p>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tHead</a:t>
            </a:r>
            <a:r>
              <a:rPr lang="en-US" sz="2400" dirty="0">
                <a:latin typeface="Times New Roman" pitchFamily="18" charset="0"/>
                <a:cs typeface="Times New Roman" pitchFamily="18" charset="0"/>
              </a:rPr>
              <a:t> – This property represents  the table's &lt;</a:t>
            </a:r>
            <a:r>
              <a:rPr lang="en-US" sz="2400" dirty="0" err="1">
                <a:latin typeface="Times New Roman" pitchFamily="18" charset="0"/>
                <a:cs typeface="Times New Roman" pitchFamily="18" charset="0"/>
              </a:rPr>
              <a:t>thead</a:t>
            </a:r>
            <a:r>
              <a:rPr lang="en-US" sz="2400" dirty="0">
                <a:latin typeface="Times New Roman" pitchFamily="18" charset="0"/>
                <a:cs typeface="Times New Roman" pitchFamily="18" charset="0"/>
              </a:rPr>
              <a:t>&gt; element. Its value can be null if there is no such element.</a:t>
            </a:r>
          </a:p>
          <a:p>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tFoot</a:t>
            </a:r>
            <a:r>
              <a:rPr lang="en-US" sz="2400" dirty="0">
                <a:latin typeface="Times New Roman" pitchFamily="18" charset="0"/>
                <a:cs typeface="Times New Roman" pitchFamily="18" charset="0"/>
              </a:rPr>
              <a:t> – This property represents the table's &lt;</a:t>
            </a:r>
            <a:r>
              <a:rPr lang="en-US" sz="2400" dirty="0" err="1">
                <a:latin typeface="Times New Roman" pitchFamily="18" charset="0"/>
                <a:cs typeface="Times New Roman" pitchFamily="18" charset="0"/>
              </a:rPr>
              <a:t>tfoot</a:t>
            </a:r>
            <a:r>
              <a:rPr lang="en-US" sz="2400" dirty="0">
                <a:latin typeface="Times New Roman" pitchFamily="18" charset="0"/>
                <a:cs typeface="Times New Roman" pitchFamily="18" charset="0"/>
              </a:rPr>
              <a:t>&gt; element. Its value can be null if there is no such element.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rows – This property rows returns a live </a:t>
            </a:r>
            <a:r>
              <a:rPr lang="en-US" sz="2400" dirty="0" err="1">
                <a:latin typeface="Times New Roman" pitchFamily="18" charset="0"/>
                <a:cs typeface="Times New Roman" pitchFamily="18" charset="0"/>
              </a:rPr>
              <a:t>HTMLCollection</a:t>
            </a:r>
            <a:r>
              <a:rPr lang="en-US" sz="2400" dirty="0">
                <a:latin typeface="Times New Roman" pitchFamily="18" charset="0"/>
                <a:cs typeface="Times New Roman" pitchFamily="18" charset="0"/>
              </a:rPr>
              <a:t> of all the rows in the table, including the rows contained within any &lt;</a:t>
            </a:r>
            <a:r>
              <a:rPr lang="en-US" sz="2400" dirty="0" err="1">
                <a:latin typeface="Times New Roman" pitchFamily="18" charset="0"/>
                <a:cs typeface="Times New Roman" pitchFamily="18" charset="0"/>
              </a:rPr>
              <a:t>thead</a:t>
            </a:r>
            <a:r>
              <a:rPr lang="en-US" sz="2400" dirty="0">
                <a:latin typeface="Times New Roman" pitchFamily="18" charset="0"/>
                <a:cs typeface="Times New Roman" pitchFamily="18" charset="0"/>
              </a:rPr>
              <a:t>&gt;, &lt;</a:t>
            </a:r>
            <a:r>
              <a:rPr lang="en-US" sz="2400" dirty="0" err="1">
                <a:latin typeface="Times New Roman" pitchFamily="18" charset="0"/>
                <a:cs typeface="Times New Roman" pitchFamily="18" charset="0"/>
              </a:rPr>
              <a:t>tfoot</a:t>
            </a:r>
            <a:r>
              <a:rPr lang="en-US" sz="2400" dirty="0">
                <a:latin typeface="Times New Roman" pitchFamily="18" charset="0"/>
                <a:cs typeface="Times New Roman" pitchFamily="18" charset="0"/>
              </a:rPr>
              <a:t>&gt;, and &lt;</a:t>
            </a:r>
            <a:r>
              <a:rPr lang="en-US" sz="2400" dirty="0" err="1">
                <a:latin typeface="Times New Roman" pitchFamily="18" charset="0"/>
                <a:cs typeface="Times New Roman" pitchFamily="18" charset="0"/>
              </a:rPr>
              <a:t>tbody</a:t>
            </a:r>
            <a:r>
              <a:rPr lang="en-US" sz="2400" dirty="0">
                <a:latin typeface="Times New Roman" pitchFamily="18" charset="0"/>
                <a:cs typeface="Times New Roman" pitchFamily="18" charset="0"/>
              </a:rPr>
              <a:t>&gt; elements. Although the property itself is read-only, the returned object is live and allows the modification of its content.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41842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Properties</a:t>
            </a:r>
          </a:p>
        </p:txBody>
      </p:sp>
      <p:sp>
        <p:nvSpPr>
          <p:cNvPr id="3" name="Content Placeholder 2"/>
          <p:cNvSpPr>
            <a:spLocks noGrp="1"/>
          </p:cNvSpPr>
          <p:nvPr>
            <p:ph idx="1"/>
          </p:nvPr>
        </p:nvSpPr>
        <p:spPr>
          <a:xfrm>
            <a:off x="609600" y="1193800"/>
            <a:ext cx="10972800" cy="5080000"/>
          </a:xfrm>
        </p:spPr>
        <p:txBody>
          <a:bodyPr>
            <a:normAutofit/>
          </a:bodyPr>
          <a:lstStyle/>
          <a:p>
            <a:r>
              <a:rPr lang="en-IN" sz="2667" dirty="0" err="1">
                <a:latin typeface="Times New Roman" pitchFamily="18" charset="0"/>
                <a:cs typeface="Times New Roman" pitchFamily="18" charset="0"/>
              </a:rPr>
              <a:t>tBodies</a:t>
            </a:r>
            <a:r>
              <a:rPr lang="en-IN" sz="2667" dirty="0">
                <a:latin typeface="Times New Roman" pitchFamily="18" charset="0"/>
                <a:cs typeface="Times New Roman" pitchFamily="18" charset="0"/>
              </a:rPr>
              <a:t> – This </a:t>
            </a:r>
            <a:r>
              <a:rPr lang="en-US" sz="2667" dirty="0">
                <a:latin typeface="Times New Roman" pitchFamily="18" charset="0"/>
                <a:cs typeface="Times New Roman" pitchFamily="18" charset="0"/>
              </a:rPr>
              <a:t>read-only property returns a live </a:t>
            </a:r>
            <a:r>
              <a:rPr lang="en-US" sz="2667" dirty="0" err="1">
                <a:latin typeface="Times New Roman" pitchFamily="18" charset="0"/>
                <a:cs typeface="Times New Roman" pitchFamily="18" charset="0"/>
              </a:rPr>
              <a:t>HTMLCollection</a:t>
            </a:r>
            <a:r>
              <a:rPr lang="en-US" sz="2667" dirty="0">
                <a:latin typeface="Times New Roman" pitchFamily="18" charset="0"/>
                <a:cs typeface="Times New Roman" pitchFamily="18" charset="0"/>
              </a:rPr>
              <a:t> of the table bodies. Although the property is read-only, the returned object is live and allows the modification of its content.</a:t>
            </a: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147247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Methods</a:t>
            </a:r>
          </a:p>
        </p:txBody>
      </p:sp>
      <p:sp>
        <p:nvSpPr>
          <p:cNvPr id="3" name="Content Placeholder 2"/>
          <p:cNvSpPr>
            <a:spLocks noGrp="1"/>
          </p:cNvSpPr>
          <p:nvPr>
            <p:ph idx="1"/>
          </p:nvPr>
        </p:nvSpPr>
        <p:spPr>
          <a:xfrm>
            <a:off x="609600" y="1193800"/>
            <a:ext cx="10972800" cy="5080000"/>
          </a:xfrm>
        </p:spPr>
        <p:txBody>
          <a:bodyPr>
            <a:normAutofit/>
          </a:bodyPr>
          <a:lstStyle/>
          <a:p>
            <a:r>
              <a:rPr lang="en-US" sz="1867" dirty="0" err="1">
                <a:latin typeface="Times New Roman" pitchFamily="18" charset="0"/>
                <a:cs typeface="Times New Roman" pitchFamily="18" charset="0"/>
              </a:rPr>
              <a:t>createCaption</a:t>
            </a:r>
            <a:r>
              <a:rPr lang="en-US" sz="1867" dirty="0">
                <a:latin typeface="Times New Roman" pitchFamily="18" charset="0"/>
                <a:cs typeface="Times New Roman" pitchFamily="18" charset="0"/>
              </a:rPr>
              <a:t>() – This method returns the caption for the table. If no caption element exists on the table, this method creates it, then returns it.</a:t>
            </a:r>
          </a:p>
          <a:p>
            <a:pPr marL="0" indent="0">
              <a:buNone/>
            </a:pPr>
            <a:endParaRPr lang="en-IN" sz="1467" dirty="0">
              <a:latin typeface="Times New Roman" pitchFamily="18" charset="0"/>
              <a:cs typeface="Times New Roman" pitchFamily="18" charset="0"/>
            </a:endParaRPr>
          </a:p>
          <a:p>
            <a:r>
              <a:rPr lang="en-US" sz="1867" dirty="0" err="1">
                <a:latin typeface="Times New Roman" pitchFamily="18" charset="0"/>
                <a:cs typeface="Times New Roman" pitchFamily="18" charset="0"/>
              </a:rPr>
              <a:t>deleteCaption</a:t>
            </a:r>
            <a:r>
              <a:rPr lang="en-US" sz="1867" dirty="0">
                <a:latin typeface="Times New Roman" pitchFamily="18" charset="0"/>
                <a:cs typeface="Times New Roman" pitchFamily="18" charset="0"/>
              </a:rPr>
              <a:t>() – This method removes the caption from the table. If there is no caption associated with the table, this method does nothing.</a:t>
            </a:r>
          </a:p>
          <a:p>
            <a:pPr marL="0" indent="0">
              <a:buNone/>
            </a:pPr>
            <a:endParaRPr lang="en-IN" sz="1400" dirty="0">
              <a:latin typeface="Times New Roman" pitchFamily="18" charset="0"/>
              <a:cs typeface="Times New Roman" pitchFamily="18" charset="0"/>
            </a:endParaRPr>
          </a:p>
          <a:p>
            <a:r>
              <a:rPr lang="en-IN" sz="1867" dirty="0" err="1">
                <a:latin typeface="Times New Roman" pitchFamily="18" charset="0"/>
                <a:cs typeface="Times New Roman" pitchFamily="18" charset="0"/>
              </a:rPr>
              <a:t>createTHead</a:t>
            </a:r>
            <a:r>
              <a:rPr lang="en-IN" sz="1867" dirty="0">
                <a:latin typeface="Times New Roman" pitchFamily="18" charset="0"/>
                <a:cs typeface="Times New Roman" pitchFamily="18" charset="0"/>
              </a:rPr>
              <a:t>( ) – This </a:t>
            </a:r>
            <a:r>
              <a:rPr lang="en-US" sz="1867" dirty="0">
                <a:latin typeface="Times New Roman" pitchFamily="18" charset="0"/>
                <a:cs typeface="Times New Roman" pitchFamily="18" charset="0"/>
              </a:rPr>
              <a:t>method returns the &lt;</a:t>
            </a:r>
            <a:r>
              <a:rPr lang="en-US" sz="1867" dirty="0" err="1">
                <a:latin typeface="Times New Roman" pitchFamily="18" charset="0"/>
                <a:cs typeface="Times New Roman" pitchFamily="18" charset="0"/>
              </a:rPr>
              <a:t>thead</a:t>
            </a:r>
            <a:r>
              <a:rPr lang="en-US" sz="1867" dirty="0">
                <a:latin typeface="Times New Roman" pitchFamily="18" charset="0"/>
                <a:cs typeface="Times New Roman" pitchFamily="18" charset="0"/>
              </a:rPr>
              <a:t>&gt; element association with the table, of type </a:t>
            </a:r>
            <a:r>
              <a:rPr lang="en-US" sz="1867" dirty="0" err="1">
                <a:latin typeface="Times New Roman" pitchFamily="18" charset="0"/>
                <a:cs typeface="Times New Roman" pitchFamily="18" charset="0"/>
              </a:rPr>
              <a:t>HTMLTableSectionElement</a:t>
            </a:r>
            <a:r>
              <a:rPr lang="en-US" sz="1867" dirty="0">
                <a:latin typeface="Times New Roman" pitchFamily="18" charset="0"/>
                <a:cs typeface="Times New Roman" pitchFamily="18" charset="0"/>
              </a:rPr>
              <a:t>. If there is no such element associated to the table, this method creates it, then returns it.</a:t>
            </a:r>
          </a:p>
          <a:p>
            <a:endParaRPr lang="en-US" sz="800" dirty="0">
              <a:latin typeface="Times New Roman" pitchFamily="18" charset="0"/>
              <a:cs typeface="Times New Roman" pitchFamily="18" charset="0"/>
            </a:endParaRPr>
          </a:p>
          <a:p>
            <a:r>
              <a:rPr lang="en-US" sz="1867" dirty="0" err="1">
                <a:latin typeface="Times New Roman" pitchFamily="18" charset="0"/>
                <a:cs typeface="Times New Roman" pitchFamily="18" charset="0"/>
              </a:rPr>
              <a:t>deleteTHead</a:t>
            </a:r>
            <a:r>
              <a:rPr lang="en-US" sz="1867" dirty="0">
                <a:latin typeface="Times New Roman" pitchFamily="18" charset="0"/>
                <a:cs typeface="Times New Roman" pitchFamily="18" charset="0"/>
              </a:rPr>
              <a:t>() – This removes a &lt;</a:t>
            </a:r>
            <a:r>
              <a:rPr lang="en-US" sz="1867" dirty="0" err="1">
                <a:latin typeface="Times New Roman" pitchFamily="18" charset="0"/>
                <a:cs typeface="Times New Roman" pitchFamily="18" charset="0"/>
              </a:rPr>
              <a:t>thead</a:t>
            </a:r>
            <a:r>
              <a:rPr lang="en-US" sz="1867" dirty="0">
                <a:latin typeface="Times New Roman" pitchFamily="18" charset="0"/>
                <a:cs typeface="Times New Roman" pitchFamily="18" charset="0"/>
              </a:rPr>
              <a:t>&gt; element from the table.</a:t>
            </a:r>
          </a:p>
          <a:p>
            <a:endParaRPr lang="en-US" sz="1067" dirty="0">
              <a:latin typeface="Times New Roman" pitchFamily="18" charset="0"/>
              <a:cs typeface="Times New Roman" pitchFamily="18" charset="0"/>
            </a:endParaRPr>
          </a:p>
          <a:p>
            <a:r>
              <a:rPr lang="en-US" sz="1867" dirty="0" err="1">
                <a:latin typeface="Times New Roman" pitchFamily="18" charset="0"/>
                <a:cs typeface="Times New Roman" pitchFamily="18" charset="0"/>
              </a:rPr>
              <a:t>createTFoot</a:t>
            </a:r>
            <a:r>
              <a:rPr lang="en-US" sz="1867" dirty="0">
                <a:latin typeface="Times New Roman" pitchFamily="18" charset="0"/>
                <a:cs typeface="Times New Roman" pitchFamily="18" charset="0"/>
              </a:rPr>
              <a:t>() – This method returns the &lt;</a:t>
            </a:r>
            <a:r>
              <a:rPr lang="en-US" sz="1867" dirty="0" err="1">
                <a:latin typeface="Times New Roman" pitchFamily="18" charset="0"/>
                <a:cs typeface="Times New Roman" pitchFamily="18" charset="0"/>
              </a:rPr>
              <a:t>tfoot</a:t>
            </a:r>
            <a:r>
              <a:rPr lang="en-US" sz="1867" dirty="0">
                <a:latin typeface="Times New Roman" pitchFamily="18" charset="0"/>
                <a:cs typeface="Times New Roman" pitchFamily="18" charset="0"/>
              </a:rPr>
              <a:t>&gt; element associated with the table, of type </a:t>
            </a:r>
            <a:r>
              <a:rPr lang="en-US" sz="1867" dirty="0" err="1">
                <a:latin typeface="Times New Roman" pitchFamily="18" charset="0"/>
                <a:cs typeface="Times New Roman" pitchFamily="18" charset="0"/>
              </a:rPr>
              <a:t>HTMLTableSectionElement</a:t>
            </a:r>
            <a:r>
              <a:rPr lang="en-US" sz="1867" dirty="0">
                <a:latin typeface="Times New Roman" pitchFamily="18" charset="0"/>
                <a:cs typeface="Times New Roman" pitchFamily="18" charset="0"/>
              </a:rPr>
              <a:t>. If there is no footer for this table, this methods creates it, then returns it.</a:t>
            </a:r>
          </a:p>
          <a:p>
            <a:endParaRPr lang="en-US" sz="933" dirty="0">
              <a:latin typeface="Times New Roman" pitchFamily="18" charset="0"/>
              <a:cs typeface="Times New Roman" pitchFamily="18" charset="0"/>
            </a:endParaRPr>
          </a:p>
          <a:p>
            <a:r>
              <a:rPr lang="en-US" sz="1867" dirty="0" err="1">
                <a:latin typeface="Times New Roman" pitchFamily="18" charset="0"/>
                <a:cs typeface="Times New Roman" pitchFamily="18" charset="0"/>
              </a:rPr>
              <a:t>deleteTFoot</a:t>
            </a:r>
            <a:r>
              <a:rPr lang="en-US" sz="1867" dirty="0">
                <a:latin typeface="Times New Roman" pitchFamily="18" charset="0"/>
                <a:cs typeface="Times New Roman" pitchFamily="18" charset="0"/>
              </a:rPr>
              <a:t>() – This method removes a &lt;</a:t>
            </a:r>
            <a:r>
              <a:rPr lang="en-US" sz="1867" dirty="0" err="1">
                <a:latin typeface="Times New Roman" pitchFamily="18" charset="0"/>
                <a:cs typeface="Times New Roman" pitchFamily="18" charset="0"/>
              </a:rPr>
              <a:t>tfoot</a:t>
            </a:r>
            <a:r>
              <a:rPr lang="en-US" sz="1867" dirty="0">
                <a:latin typeface="Times New Roman" pitchFamily="18" charset="0"/>
                <a:cs typeface="Times New Roman" pitchFamily="18" charset="0"/>
              </a:rPr>
              <a:t>&gt; element from the table.</a:t>
            </a:r>
          </a:p>
          <a:p>
            <a:endParaRPr lang="en-US" sz="667" dirty="0">
              <a:latin typeface="Times New Roman" pitchFamily="18" charset="0"/>
              <a:cs typeface="Times New Roman" pitchFamily="18" charset="0"/>
            </a:endParaRPr>
          </a:p>
        </p:txBody>
      </p:sp>
    </p:spTree>
    <p:extLst>
      <p:ext uri="{BB962C8B-B14F-4D97-AF65-F5344CB8AC3E}">
        <p14:creationId xmlns:p14="http://schemas.microsoft.com/office/powerpoint/2010/main" val="105552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Methods</a:t>
            </a:r>
          </a:p>
        </p:txBody>
      </p:sp>
      <p:sp>
        <p:nvSpPr>
          <p:cNvPr id="3" name="Content Placeholder 2"/>
          <p:cNvSpPr>
            <a:spLocks noGrp="1"/>
          </p:cNvSpPr>
          <p:nvPr>
            <p:ph idx="1"/>
          </p:nvPr>
        </p:nvSpPr>
        <p:spPr>
          <a:xfrm>
            <a:off x="609600" y="1193800"/>
            <a:ext cx="10972800" cy="5384800"/>
          </a:xfrm>
        </p:spPr>
        <p:txBody>
          <a:bodyPr>
            <a:noAutofit/>
          </a:bodyPr>
          <a:lstStyle/>
          <a:p>
            <a:r>
              <a:rPr lang="en-US" sz="2133" dirty="0" err="1">
                <a:latin typeface="Times New Roman" pitchFamily="18" charset="0"/>
                <a:cs typeface="Times New Roman" pitchFamily="18" charset="0"/>
              </a:rPr>
              <a:t>insertRow</a:t>
            </a:r>
            <a:r>
              <a:rPr lang="en-US" sz="2133" dirty="0">
                <a:latin typeface="Times New Roman" pitchFamily="18" charset="0"/>
                <a:cs typeface="Times New Roman" pitchFamily="18" charset="0"/>
              </a:rPr>
              <a:t>() method inserts a new row in the table and returns a reference to the new row.</a:t>
            </a:r>
          </a:p>
          <a:p>
            <a:pPr marL="0" indent="0">
              <a:buNone/>
            </a:pPr>
            <a:r>
              <a:rPr lang="en-US" sz="2133" dirty="0">
                <a:latin typeface="Times New Roman" pitchFamily="18" charset="0"/>
                <a:cs typeface="Times New Roman" pitchFamily="18" charset="0"/>
              </a:rPr>
              <a:t>	Syntax: - </a:t>
            </a: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row = </a:t>
            </a:r>
            <a:r>
              <a:rPr lang="en-US" sz="2133" dirty="0" err="1">
                <a:latin typeface="Times New Roman" pitchFamily="18" charset="0"/>
                <a:cs typeface="Times New Roman" pitchFamily="18" charset="0"/>
              </a:rPr>
              <a:t>HTMLTableElement.insertRow</a:t>
            </a:r>
            <a:r>
              <a:rPr lang="en-US" sz="2133" dirty="0">
                <a:latin typeface="Times New Roman" pitchFamily="18" charset="0"/>
                <a:cs typeface="Times New Roman" pitchFamily="18" charset="0"/>
              </a:rPr>
              <a:t>(index = -1);</a:t>
            </a:r>
          </a:p>
          <a:p>
            <a:pPr marL="0" indent="0">
              <a:buNone/>
            </a:pPr>
            <a:r>
              <a:rPr lang="en-US" sz="2133" dirty="0">
                <a:latin typeface="Times New Roman" pitchFamily="18" charset="0"/>
                <a:cs typeface="Times New Roman" pitchFamily="18" charset="0"/>
              </a:rPr>
              <a:t>	index is the row index of the new row.</a:t>
            </a:r>
          </a:p>
          <a:p>
            <a:pPr marL="0" indent="0">
              <a:buNone/>
            </a:pPr>
            <a:r>
              <a:rPr lang="en-US" sz="2133" dirty="0">
                <a:latin typeface="Times New Roman" pitchFamily="18" charset="0"/>
                <a:cs typeface="Times New Roman" pitchFamily="18" charset="0"/>
              </a:rPr>
              <a:t>	row is assigned a reference to the new row. A reference to </a:t>
            </a:r>
            <a:r>
              <a:rPr lang="en-US" sz="2133" dirty="0" err="1">
                <a:latin typeface="Times New Roman" pitchFamily="18" charset="0"/>
                <a:cs typeface="Times New Roman" pitchFamily="18" charset="0"/>
              </a:rPr>
              <a:t>HTMLTableRowElement</a:t>
            </a:r>
            <a:r>
              <a:rPr lang="en-US" sz="2133" dirty="0">
                <a:latin typeface="Times New Roman" pitchFamily="18" charset="0"/>
                <a:cs typeface="Times New Roman" pitchFamily="18" charset="0"/>
              </a:rPr>
              <a:t>.</a:t>
            </a:r>
          </a:p>
          <a:p>
            <a:pPr marL="0" indent="0">
              <a:buNone/>
            </a:pPr>
            <a:r>
              <a:rPr lang="en-US" sz="2133" dirty="0">
                <a:latin typeface="Times New Roman" pitchFamily="18" charset="0"/>
                <a:cs typeface="Times New Roman" pitchFamily="18" charset="0"/>
              </a:rPr>
              <a:t>	If index is -1 or equal to the number of rows, the row is appended as the last row. If 	index is greater than the number of rows, an </a:t>
            </a:r>
            <a:r>
              <a:rPr lang="en-US" sz="2133" dirty="0" err="1">
                <a:latin typeface="Times New Roman" pitchFamily="18" charset="0"/>
                <a:cs typeface="Times New Roman" pitchFamily="18" charset="0"/>
              </a:rPr>
              <a:t>IndexSizeError</a:t>
            </a:r>
            <a:r>
              <a:rPr lang="en-US" sz="2133" dirty="0">
                <a:latin typeface="Times New Roman" pitchFamily="18" charset="0"/>
                <a:cs typeface="Times New Roman" pitchFamily="18" charset="0"/>
              </a:rPr>
              <a:t> exception will result. If 	index is omitted it defaults to -1.</a:t>
            </a:r>
          </a:p>
          <a:p>
            <a:pPr marL="0" indent="0">
              <a:buNone/>
            </a:pPr>
            <a:r>
              <a:rPr lang="en-US" sz="2133" dirty="0">
                <a:latin typeface="Times New Roman" pitchFamily="18" charset="0"/>
                <a:cs typeface="Times New Roman" pitchFamily="18" charset="0"/>
              </a:rPr>
              <a:t>	If a table has multiple </a:t>
            </a:r>
            <a:r>
              <a:rPr lang="en-US" sz="2133" dirty="0" err="1">
                <a:latin typeface="Times New Roman" pitchFamily="18" charset="0"/>
                <a:cs typeface="Times New Roman" pitchFamily="18" charset="0"/>
              </a:rPr>
              <a:t>tbody</a:t>
            </a:r>
            <a:r>
              <a:rPr lang="en-US" sz="2133" dirty="0">
                <a:latin typeface="Times New Roman" pitchFamily="18" charset="0"/>
                <a:cs typeface="Times New Roman" pitchFamily="18" charset="0"/>
              </a:rPr>
              <a:t> elements, by default, the new row is inserted into the last 	</a:t>
            </a:r>
            <a:r>
              <a:rPr lang="en-US" sz="2133" dirty="0" err="1">
                <a:latin typeface="Times New Roman" pitchFamily="18" charset="0"/>
                <a:cs typeface="Times New Roman" pitchFamily="18" charset="0"/>
              </a:rPr>
              <a:t>tbody</a:t>
            </a:r>
            <a:r>
              <a:rPr lang="en-US" sz="2133" dirty="0">
                <a:latin typeface="Times New Roman" pitchFamily="18" charset="0"/>
                <a:cs typeface="Times New Roman" pitchFamily="18" charset="0"/>
              </a:rPr>
              <a:t>. </a:t>
            </a:r>
            <a:endParaRPr lang="en-IN" sz="2133" dirty="0">
              <a:latin typeface="Times New Roman" pitchFamily="18" charset="0"/>
              <a:cs typeface="Times New Roman" pitchFamily="18" charset="0"/>
            </a:endParaRPr>
          </a:p>
        </p:txBody>
      </p:sp>
    </p:spTree>
    <p:extLst>
      <p:ext uri="{BB962C8B-B14F-4D97-AF65-F5344CB8AC3E}">
        <p14:creationId xmlns:p14="http://schemas.microsoft.com/office/powerpoint/2010/main" val="365229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Methods</a:t>
            </a:r>
          </a:p>
        </p:txBody>
      </p:sp>
      <p:sp>
        <p:nvSpPr>
          <p:cNvPr id="3" name="Content Placeholder 2"/>
          <p:cNvSpPr>
            <a:spLocks noGrp="1"/>
          </p:cNvSpPr>
          <p:nvPr>
            <p:ph idx="1"/>
          </p:nvPr>
        </p:nvSpPr>
        <p:spPr>
          <a:xfrm>
            <a:off x="609600" y="1193800"/>
            <a:ext cx="10972800" cy="5080000"/>
          </a:xfrm>
        </p:spPr>
        <p:txBody>
          <a:bodyPr>
            <a:normAutofit/>
          </a:bodyPr>
          <a:lstStyle/>
          <a:p>
            <a:r>
              <a:rPr lang="en-US" sz="2667" dirty="0" err="1">
                <a:latin typeface="Times New Roman" pitchFamily="18" charset="0"/>
                <a:cs typeface="Times New Roman" pitchFamily="18" charset="0"/>
              </a:rPr>
              <a:t>deleteRow</a:t>
            </a:r>
            <a:r>
              <a:rPr lang="en-US" sz="2667" dirty="0">
                <a:latin typeface="Times New Roman" pitchFamily="18" charset="0"/>
                <a:cs typeface="Times New Roman" pitchFamily="18" charset="0"/>
              </a:rPr>
              <a:t>() method removes a row from the table. If the number of rows to delete, specified by the parameter, is greater or equal to the number of available rows, or if it is negative and not equal to the special index -1, representing the last row of the table, the exception INDEX_SIZE_ERR is thrown.</a:t>
            </a:r>
          </a:p>
          <a:p>
            <a:pPr marL="0" indent="0">
              <a:buNone/>
            </a:pPr>
            <a:r>
              <a:rPr lang="en-US" sz="2667" dirty="0">
                <a:latin typeface="Times New Roman" pitchFamily="18" charset="0"/>
                <a:cs typeface="Times New Roman" pitchFamily="18" charset="0"/>
              </a:rPr>
              <a:t>	Syntax: - </a:t>
            </a:r>
            <a:r>
              <a:rPr lang="en-US" sz="2667" dirty="0" err="1">
                <a:latin typeface="Times New Roman" pitchFamily="18" charset="0"/>
                <a:cs typeface="Times New Roman" pitchFamily="18" charset="0"/>
              </a:rPr>
              <a:t>HTMLTableElement.deleteRow</a:t>
            </a:r>
            <a:r>
              <a:rPr lang="en-US" sz="2667" dirty="0">
                <a:latin typeface="Times New Roman" pitchFamily="18" charset="0"/>
                <a:cs typeface="Times New Roman" pitchFamily="18" charset="0"/>
              </a:rPr>
              <a:t>(index)</a:t>
            </a:r>
          </a:p>
          <a:p>
            <a:pPr marL="0" indent="0">
              <a:buNone/>
            </a:pPr>
            <a:r>
              <a:rPr lang="en-US" sz="2667" dirty="0">
                <a:latin typeface="Times New Roman" pitchFamily="18" charset="0"/>
                <a:cs typeface="Times New Roman" pitchFamily="18" charset="0"/>
              </a:rPr>
              <a:t>	index is an integer representing the row that should be deleted.</a:t>
            </a:r>
          </a:p>
          <a:p>
            <a:pPr marL="0" indent="0">
              <a:buNone/>
            </a:pPr>
            <a:r>
              <a:rPr lang="en-US" sz="2667" dirty="0">
                <a:latin typeface="Times New Roman" pitchFamily="18" charset="0"/>
                <a:cs typeface="Times New Roman" pitchFamily="18" charset="0"/>
              </a:rPr>
              <a:t>	However, the special index -1 can be used to remove the very last row 	of a table.</a:t>
            </a:r>
            <a:endParaRPr lang="en-IN" sz="2133" dirty="0">
              <a:latin typeface="Times New Roman" pitchFamily="18" charset="0"/>
              <a:cs typeface="Times New Roman" pitchFamily="18" charset="0"/>
            </a:endParaRPr>
          </a:p>
        </p:txBody>
      </p:sp>
    </p:spTree>
    <p:extLst>
      <p:ext uri="{BB962C8B-B14F-4D97-AF65-F5344CB8AC3E}">
        <p14:creationId xmlns:p14="http://schemas.microsoft.com/office/powerpoint/2010/main" val="174352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HTMLTableSectionElement</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HTMLTableSectionElement</a:t>
            </a:r>
            <a:r>
              <a:rPr lang="en-US" sz="2667" dirty="0">
                <a:latin typeface="Times New Roman" pitchFamily="18" charset="0"/>
                <a:cs typeface="Times New Roman" pitchFamily="18" charset="0"/>
              </a:rPr>
              <a:t> interface provides special properties and methods for manipulating the layout and presentation of sections, that is headers, footers and bodies, in an HTML table.</a:t>
            </a:r>
          </a:p>
          <a:p>
            <a:pPr marL="0" indent="0">
              <a:buNone/>
            </a:pPr>
            <a:r>
              <a:rPr lang="en-US" sz="2667" b="1" u="sng" dirty="0">
                <a:latin typeface="Times New Roman" pitchFamily="18" charset="0"/>
                <a:cs typeface="Times New Roman" pitchFamily="18" charset="0"/>
              </a:rPr>
              <a:t>Properties</a:t>
            </a:r>
          </a:p>
          <a:p>
            <a:pPr marL="0" indent="0">
              <a:buNone/>
            </a:pPr>
            <a:r>
              <a:rPr lang="en-US" sz="2667" dirty="0">
                <a:latin typeface="Times New Roman" pitchFamily="18" charset="0"/>
                <a:cs typeface="Times New Roman" pitchFamily="18" charset="0"/>
              </a:rPr>
              <a:t>rows</a:t>
            </a:r>
          </a:p>
          <a:p>
            <a:pPr marL="0" indent="0">
              <a:buNone/>
            </a:pPr>
            <a:endParaRPr lang="en-IN" sz="2667" dirty="0">
              <a:latin typeface="Times New Roman" pitchFamily="18" charset="0"/>
              <a:cs typeface="Times New Roman" pitchFamily="18" charset="0"/>
            </a:endParaRPr>
          </a:p>
          <a:p>
            <a:pPr marL="0" indent="0">
              <a:buNone/>
            </a:pPr>
            <a:r>
              <a:rPr lang="en-IN" sz="2667" b="1" u="sng" dirty="0">
                <a:latin typeface="Times New Roman" pitchFamily="18" charset="0"/>
                <a:cs typeface="Times New Roman" pitchFamily="18" charset="0"/>
              </a:rPr>
              <a:t>Methods</a:t>
            </a:r>
          </a:p>
          <a:p>
            <a:pPr marL="0" indent="0">
              <a:buNone/>
            </a:pPr>
            <a:r>
              <a:rPr lang="en-IN" sz="2667" dirty="0" err="1">
                <a:latin typeface="Times New Roman" pitchFamily="18" charset="0"/>
                <a:cs typeface="Times New Roman" pitchFamily="18" charset="0"/>
              </a:rPr>
              <a:t>insertRow</a:t>
            </a:r>
            <a:r>
              <a:rPr lang="en-IN" sz="2667" dirty="0">
                <a:latin typeface="Times New Roman" pitchFamily="18" charset="0"/>
                <a:cs typeface="Times New Roman" pitchFamily="18" charset="0"/>
              </a:rPr>
              <a:t>()</a:t>
            </a:r>
          </a:p>
          <a:p>
            <a:pPr marL="0" indent="0">
              <a:buNone/>
            </a:pPr>
            <a:r>
              <a:rPr lang="en-IN" sz="2667" dirty="0" err="1">
                <a:latin typeface="Times New Roman" pitchFamily="18" charset="0"/>
                <a:cs typeface="Times New Roman" pitchFamily="18" charset="0"/>
              </a:rPr>
              <a:t>deleteRow</a:t>
            </a:r>
            <a:r>
              <a:rPr lang="en-IN" sz="2667" dirty="0">
                <a:latin typeface="Times New Roman" pitchFamily="18" charset="0"/>
                <a:cs typeface="Times New Roman" pitchFamily="18" charset="0"/>
              </a:rPr>
              <a:t>()</a:t>
            </a:r>
          </a:p>
        </p:txBody>
      </p:sp>
    </p:spTree>
    <p:extLst>
      <p:ext uri="{BB962C8B-B14F-4D97-AF65-F5344CB8AC3E}">
        <p14:creationId xmlns:p14="http://schemas.microsoft.com/office/powerpoint/2010/main" val="183512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82600"/>
            <a:ext cx="10972800" cy="5791200"/>
          </a:xfrm>
        </p:spPr>
        <p:txBody>
          <a:bodyPr>
            <a:normAutofit/>
          </a:bodyPr>
          <a:lstStyle/>
          <a:p>
            <a:r>
              <a:rPr lang="en-IN" sz="2400" dirty="0">
                <a:latin typeface="Times New Roman" pitchFamily="18" charset="0"/>
                <a:cs typeface="Times New Roman" pitchFamily="18" charset="0"/>
              </a:rPr>
              <a:t>Rows – This r</a:t>
            </a:r>
            <a:r>
              <a:rPr lang="en-US" sz="2400" dirty="0" err="1">
                <a:latin typeface="Times New Roman" pitchFamily="18" charset="0"/>
                <a:cs typeface="Times New Roman" pitchFamily="18" charset="0"/>
              </a:rPr>
              <a:t>eturns</a:t>
            </a:r>
            <a:r>
              <a:rPr lang="en-US" sz="2400" dirty="0">
                <a:latin typeface="Times New Roman" pitchFamily="18" charset="0"/>
                <a:cs typeface="Times New Roman" pitchFamily="18" charset="0"/>
              </a:rPr>
              <a:t> a live </a:t>
            </a:r>
            <a:r>
              <a:rPr lang="en-US" sz="2400" dirty="0" err="1">
                <a:latin typeface="Times New Roman" pitchFamily="18" charset="0"/>
                <a:cs typeface="Times New Roman" pitchFamily="18" charset="0"/>
              </a:rPr>
              <a:t>HTMLCollection</a:t>
            </a:r>
            <a:r>
              <a:rPr lang="en-US" sz="2400" dirty="0">
                <a:latin typeface="Times New Roman" pitchFamily="18" charset="0"/>
                <a:cs typeface="Times New Roman" pitchFamily="18" charset="0"/>
              </a:rPr>
              <a:t> containing the rows in the section. The </a:t>
            </a:r>
            <a:r>
              <a:rPr lang="en-US" sz="2400" dirty="0" err="1">
                <a:latin typeface="Times New Roman" pitchFamily="18" charset="0"/>
                <a:cs typeface="Times New Roman" pitchFamily="18" charset="0"/>
              </a:rPr>
              <a:t>HTMLCollection</a:t>
            </a:r>
            <a:r>
              <a:rPr lang="en-US" sz="2400" dirty="0">
                <a:latin typeface="Times New Roman" pitchFamily="18" charset="0"/>
                <a:cs typeface="Times New Roman" pitchFamily="18" charset="0"/>
              </a:rPr>
              <a:t> is live and is automatically updated when rows are added or removed.</a:t>
            </a:r>
          </a:p>
          <a:p>
            <a:endParaRPr lang="en-US" sz="2400" dirty="0">
              <a:latin typeface="Times New Roman" pitchFamily="18" charset="0"/>
              <a:cs typeface="Times New Roman" pitchFamily="18" charset="0"/>
            </a:endParaRPr>
          </a:p>
          <a:p>
            <a:r>
              <a:rPr lang="en-IN" sz="2400" dirty="0" err="1">
                <a:latin typeface="Times New Roman" pitchFamily="18" charset="0"/>
                <a:cs typeface="Times New Roman" pitchFamily="18" charset="0"/>
              </a:rPr>
              <a:t>insertRow</a:t>
            </a:r>
            <a:r>
              <a:rPr lang="en-IN" sz="2400" dirty="0">
                <a:latin typeface="Times New Roman" pitchFamily="18" charset="0"/>
                <a:cs typeface="Times New Roman" pitchFamily="18" charset="0"/>
              </a:rPr>
              <a:t>() – It </a:t>
            </a:r>
            <a:r>
              <a:rPr lang="en-US" sz="2400" dirty="0">
                <a:latin typeface="Times New Roman" pitchFamily="18" charset="0"/>
                <a:cs typeface="Times New Roman" pitchFamily="18" charset="0"/>
              </a:rPr>
              <a:t>inserts a new row just before the given position in the section. If the given position is not given or is -1, it appends the row to the end of section. If the given position is greater (or equal as it starts at zero) than the amount of rows in the section, or is smaller than -1, it raises a </a:t>
            </a:r>
            <a:r>
              <a:rPr lang="en-US" sz="2400" dirty="0" err="1">
                <a:latin typeface="Times New Roman" pitchFamily="18" charset="0"/>
                <a:cs typeface="Times New Roman" pitchFamily="18" charset="0"/>
              </a:rPr>
              <a:t>DOMException</a:t>
            </a:r>
            <a:r>
              <a:rPr lang="en-US" sz="2400" dirty="0">
                <a:latin typeface="Times New Roman" pitchFamily="18" charset="0"/>
                <a:cs typeface="Times New Roman" pitchFamily="18" charset="0"/>
              </a:rPr>
              <a:t> with the </a:t>
            </a:r>
            <a:r>
              <a:rPr lang="en-US" sz="2400" dirty="0" err="1">
                <a:latin typeface="Times New Roman" pitchFamily="18" charset="0"/>
                <a:cs typeface="Times New Roman" pitchFamily="18" charset="0"/>
              </a:rPr>
              <a:t>IndexSizeError</a:t>
            </a:r>
            <a:r>
              <a:rPr lang="en-US" sz="2400" dirty="0">
                <a:latin typeface="Times New Roman" pitchFamily="18" charset="0"/>
                <a:cs typeface="Times New Roman" pitchFamily="18" charset="0"/>
              </a:rPr>
              <a:t> value.</a:t>
            </a:r>
          </a:p>
          <a:p>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deleteRow</a:t>
            </a:r>
            <a:r>
              <a:rPr lang="en-US" sz="2400" dirty="0">
                <a:latin typeface="Times New Roman" pitchFamily="18" charset="0"/>
                <a:cs typeface="Times New Roman" pitchFamily="18" charset="0"/>
              </a:rPr>
              <a:t>() – It removes the cell at the given position in the section. If the given position is greater (or equal as it starts at zero) than the amount of rows in the section, or is smaller than 0, it raises a </a:t>
            </a:r>
            <a:r>
              <a:rPr lang="en-US" sz="2400" dirty="0" err="1">
                <a:latin typeface="Times New Roman" pitchFamily="18" charset="0"/>
                <a:cs typeface="Times New Roman" pitchFamily="18" charset="0"/>
              </a:rPr>
              <a:t>DOMException</a:t>
            </a:r>
            <a:r>
              <a:rPr lang="en-US" sz="2400" dirty="0">
                <a:latin typeface="Times New Roman" pitchFamily="18" charset="0"/>
                <a:cs typeface="Times New Roman" pitchFamily="18" charset="0"/>
              </a:rPr>
              <a:t> with the </a:t>
            </a:r>
            <a:r>
              <a:rPr lang="en-US" sz="2400" dirty="0" err="1">
                <a:latin typeface="Times New Roman" pitchFamily="18" charset="0"/>
                <a:cs typeface="Times New Roman" pitchFamily="18" charset="0"/>
              </a:rPr>
              <a:t>IndexSizeError</a:t>
            </a:r>
            <a:r>
              <a:rPr lang="en-US" sz="2400" dirty="0">
                <a:latin typeface="Times New Roman" pitchFamily="18" charset="0"/>
                <a:cs typeface="Times New Roman" pitchFamily="18" charset="0"/>
              </a:rPr>
              <a:t> value.</a:t>
            </a:r>
          </a:p>
        </p:txBody>
      </p:sp>
    </p:spTree>
    <p:extLst>
      <p:ext uri="{BB962C8B-B14F-4D97-AF65-F5344CB8AC3E}">
        <p14:creationId xmlns:p14="http://schemas.microsoft.com/office/powerpoint/2010/main" val="49948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HTMLTableRowElement</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HTMLTableRowElement</a:t>
            </a:r>
            <a:r>
              <a:rPr lang="en-US" sz="2400" dirty="0">
                <a:latin typeface="Times New Roman" pitchFamily="18" charset="0"/>
                <a:cs typeface="Times New Roman" pitchFamily="18" charset="0"/>
              </a:rPr>
              <a:t> interface provides special properties and methods for manipulating the layout and presentation of rows in an HTML table.</a:t>
            </a:r>
          </a:p>
          <a:p>
            <a:pPr marL="0" indent="0">
              <a:buNone/>
            </a:pPr>
            <a:r>
              <a:rPr lang="en-US" sz="2400" b="1" u="sng" dirty="0">
                <a:latin typeface="Times New Roman" pitchFamily="18" charset="0"/>
                <a:cs typeface="Times New Roman" pitchFamily="18" charset="0"/>
              </a:rPr>
              <a:t>Properties </a:t>
            </a:r>
          </a:p>
          <a:p>
            <a:pPr marL="0" indent="0">
              <a:buNone/>
            </a:pPr>
            <a:r>
              <a:rPr lang="en-US" sz="2400" dirty="0">
                <a:latin typeface="Times New Roman" pitchFamily="18" charset="0"/>
                <a:cs typeface="Times New Roman" pitchFamily="18" charset="0"/>
              </a:rPr>
              <a:t>cells</a:t>
            </a:r>
          </a:p>
          <a:p>
            <a:pPr marL="0" indent="0">
              <a:buNone/>
            </a:pPr>
            <a:r>
              <a:rPr lang="en-US" sz="2400" dirty="0" err="1">
                <a:latin typeface="Times New Roman" pitchFamily="18" charset="0"/>
                <a:cs typeface="Times New Roman" pitchFamily="18" charset="0"/>
              </a:rPr>
              <a:t>rowIndex</a:t>
            </a:r>
            <a:endParaRPr lang="en-US" sz="2400"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sectionRowIndex</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r>
              <a:rPr lang="en-US" sz="2400" b="1" u="sng" dirty="0">
                <a:latin typeface="Times New Roman" pitchFamily="18" charset="0"/>
                <a:cs typeface="Times New Roman" pitchFamily="18" charset="0"/>
              </a:rPr>
              <a:t>Methods</a:t>
            </a:r>
          </a:p>
          <a:p>
            <a:pPr marL="0" indent="0">
              <a:buNone/>
            </a:pPr>
            <a:r>
              <a:rPr lang="en-US" sz="2400" dirty="0" err="1">
                <a:latin typeface="Times New Roman" pitchFamily="18" charset="0"/>
                <a:cs typeface="Times New Roman" pitchFamily="18" charset="0"/>
              </a:rPr>
              <a:t>insertCell</a:t>
            </a:r>
            <a:r>
              <a:rPr lang="en-US" sz="2400" dirty="0">
                <a:latin typeface="Times New Roman" pitchFamily="18" charset="0"/>
                <a:cs typeface="Times New Roman" pitchFamily="18" charset="0"/>
              </a:rPr>
              <a:t>()</a:t>
            </a:r>
          </a:p>
          <a:p>
            <a:pPr marL="0" indent="0">
              <a:buNone/>
            </a:pPr>
            <a:r>
              <a:rPr lang="en-US" sz="2400" dirty="0" err="1">
                <a:latin typeface="Times New Roman" pitchFamily="18" charset="0"/>
                <a:cs typeface="Times New Roman" pitchFamily="18" charset="0"/>
              </a:rPr>
              <a:t>deleteCell</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24619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Properties</a:t>
            </a:r>
          </a:p>
        </p:txBody>
      </p:sp>
      <p:sp>
        <p:nvSpPr>
          <p:cNvPr id="3" name="Content Placeholder 2"/>
          <p:cNvSpPr>
            <a:spLocks noGrp="1"/>
          </p:cNvSpPr>
          <p:nvPr>
            <p:ph idx="1"/>
          </p:nvPr>
        </p:nvSpPr>
        <p:spPr>
          <a:xfrm>
            <a:off x="609600" y="1193800"/>
            <a:ext cx="10972800" cy="4978400"/>
          </a:xfrm>
        </p:spPr>
        <p:txBody>
          <a:bodyPr>
            <a:normAutofit/>
          </a:bodyPr>
          <a:lstStyle/>
          <a:p>
            <a:r>
              <a:rPr lang="en-US" sz="2667" dirty="0">
                <a:latin typeface="Times New Roman" pitchFamily="18" charset="0"/>
                <a:cs typeface="Times New Roman" pitchFamily="18" charset="0"/>
              </a:rPr>
              <a:t>cells - It returns a live </a:t>
            </a:r>
            <a:r>
              <a:rPr lang="en-US" sz="2667" dirty="0" err="1">
                <a:latin typeface="Times New Roman" pitchFamily="18" charset="0"/>
                <a:cs typeface="Times New Roman" pitchFamily="18" charset="0"/>
              </a:rPr>
              <a:t>HTMLCollection</a:t>
            </a:r>
            <a:r>
              <a:rPr lang="en-US" sz="2667" dirty="0">
                <a:latin typeface="Times New Roman" pitchFamily="18" charset="0"/>
                <a:cs typeface="Times New Roman" pitchFamily="18" charset="0"/>
              </a:rPr>
              <a:t> containing the cells in the row. The </a:t>
            </a:r>
            <a:r>
              <a:rPr lang="en-US" sz="2667" dirty="0" err="1">
                <a:latin typeface="Times New Roman" pitchFamily="18" charset="0"/>
                <a:cs typeface="Times New Roman" pitchFamily="18" charset="0"/>
              </a:rPr>
              <a:t>HTMLCollection</a:t>
            </a:r>
            <a:r>
              <a:rPr lang="en-US" sz="2667" dirty="0">
                <a:latin typeface="Times New Roman" pitchFamily="18" charset="0"/>
                <a:cs typeface="Times New Roman" pitchFamily="18" charset="0"/>
              </a:rPr>
              <a:t> is live and is automatically updated when cells are added or removed.</a:t>
            </a:r>
          </a:p>
          <a:p>
            <a:endParaRPr lang="en-US" sz="2667" dirty="0">
              <a:latin typeface="Times New Roman" pitchFamily="18" charset="0"/>
              <a:cs typeface="Times New Roman" pitchFamily="18" charset="0"/>
            </a:endParaRPr>
          </a:p>
          <a:p>
            <a:r>
              <a:rPr lang="en-US" sz="2667" dirty="0" err="1">
                <a:latin typeface="Times New Roman" pitchFamily="18" charset="0"/>
                <a:cs typeface="Times New Roman" pitchFamily="18" charset="0"/>
              </a:rPr>
              <a:t>rowIndex</a:t>
            </a:r>
            <a:r>
              <a:rPr lang="en-US" sz="2667" dirty="0">
                <a:latin typeface="Times New Roman" pitchFamily="18" charset="0"/>
                <a:cs typeface="Times New Roman" pitchFamily="18" charset="0"/>
              </a:rPr>
              <a:t> - It returns a long value which gives the logical position of the row within the entire table. If the row is not part of a table, returns -1.</a:t>
            </a:r>
          </a:p>
          <a:p>
            <a:endParaRPr lang="en-US" sz="2667" dirty="0">
              <a:latin typeface="Times New Roman" pitchFamily="18" charset="0"/>
              <a:cs typeface="Times New Roman" pitchFamily="18" charset="0"/>
            </a:endParaRPr>
          </a:p>
          <a:p>
            <a:r>
              <a:rPr lang="en-US" sz="2667" dirty="0" err="1">
                <a:latin typeface="Times New Roman" pitchFamily="18" charset="0"/>
                <a:cs typeface="Times New Roman" pitchFamily="18" charset="0"/>
              </a:rPr>
              <a:t>sectionRowIndex</a:t>
            </a:r>
            <a:r>
              <a:rPr lang="en-US" sz="2667" dirty="0">
                <a:latin typeface="Times New Roman" pitchFamily="18" charset="0"/>
                <a:cs typeface="Times New Roman" pitchFamily="18" charset="0"/>
              </a:rPr>
              <a:t> - It returns a long value which gives the logical position of the row within the table section it belongs to. If the row is not part of a section, returns -1.</a:t>
            </a:r>
          </a:p>
        </p:txBody>
      </p:sp>
    </p:spTree>
    <p:extLst>
      <p:ext uri="{BB962C8B-B14F-4D97-AF65-F5344CB8AC3E}">
        <p14:creationId xmlns:p14="http://schemas.microsoft.com/office/powerpoint/2010/main" val="292854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Methods</a:t>
            </a:r>
          </a:p>
        </p:txBody>
      </p:sp>
      <p:sp>
        <p:nvSpPr>
          <p:cNvPr id="3" name="Content Placeholder 2"/>
          <p:cNvSpPr>
            <a:spLocks noGrp="1"/>
          </p:cNvSpPr>
          <p:nvPr>
            <p:ph idx="1"/>
          </p:nvPr>
        </p:nvSpPr>
        <p:spPr>
          <a:xfrm>
            <a:off x="609600" y="1193800"/>
            <a:ext cx="10972800" cy="5283200"/>
          </a:xfrm>
        </p:spPr>
        <p:txBody>
          <a:bodyPr>
            <a:noAutofit/>
          </a:bodyPr>
          <a:lstStyle/>
          <a:p>
            <a:r>
              <a:rPr lang="en-US" sz="2400" dirty="0" err="1">
                <a:latin typeface="Times New Roman" pitchFamily="18" charset="0"/>
                <a:cs typeface="Times New Roman" pitchFamily="18" charset="0"/>
              </a:rPr>
              <a:t>insertCell</a:t>
            </a:r>
            <a:r>
              <a:rPr lang="en-US" sz="2400" dirty="0">
                <a:latin typeface="Times New Roman" pitchFamily="18" charset="0"/>
                <a:cs typeface="Times New Roman" pitchFamily="18" charset="0"/>
              </a:rPr>
              <a:t>() – This method inserts a new cell into a table row and returns a reference to the cell.</a:t>
            </a:r>
          </a:p>
          <a:p>
            <a:pPr marL="0" indent="0">
              <a:buNone/>
            </a:pPr>
            <a:r>
              <a:rPr lang="en-US" sz="2400" dirty="0">
                <a:latin typeface="Times New Roman" pitchFamily="18" charset="0"/>
                <a:cs typeface="Times New Roman" pitchFamily="18" charset="0"/>
              </a:rPr>
              <a:t>	Syntax: - </a:t>
            </a: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cell = </a:t>
            </a:r>
            <a:r>
              <a:rPr lang="en-US" sz="2400" dirty="0" err="1">
                <a:latin typeface="Times New Roman" pitchFamily="18" charset="0"/>
                <a:cs typeface="Times New Roman" pitchFamily="18" charset="0"/>
              </a:rPr>
              <a:t>HTMLTableRowElement.insertCell</a:t>
            </a:r>
            <a:r>
              <a:rPr lang="en-US" sz="2400" dirty="0">
                <a:latin typeface="Times New Roman" pitchFamily="18" charset="0"/>
                <a:cs typeface="Times New Roman" pitchFamily="18" charset="0"/>
              </a:rPr>
              <a:t>(index = -1);</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HTMLTableRowElement</a:t>
            </a:r>
            <a:r>
              <a:rPr lang="en-US" sz="2400" dirty="0">
                <a:latin typeface="Times New Roman" pitchFamily="18" charset="0"/>
                <a:cs typeface="Times New Roman" pitchFamily="18" charset="0"/>
              </a:rPr>
              <a:t> is a reference to an HTML table row element.</a:t>
            </a:r>
          </a:p>
          <a:p>
            <a:pPr marL="0" indent="0">
              <a:buNone/>
            </a:pPr>
            <a:r>
              <a:rPr lang="en-US" sz="2400" dirty="0">
                <a:latin typeface="Times New Roman" pitchFamily="18" charset="0"/>
                <a:cs typeface="Times New Roman" pitchFamily="18" charset="0"/>
              </a:rPr>
              <a:t>	index is the cell index of the new cell.</a:t>
            </a:r>
          </a:p>
          <a:p>
            <a:pPr marL="0" indent="0">
              <a:buNone/>
            </a:pPr>
            <a:r>
              <a:rPr lang="en-US" sz="2400" dirty="0">
                <a:latin typeface="Times New Roman" pitchFamily="18" charset="0"/>
                <a:cs typeface="Times New Roman" pitchFamily="18" charset="0"/>
              </a:rPr>
              <a:t>	cell, is assigned a reference to the new cell.</a:t>
            </a:r>
          </a:p>
          <a:p>
            <a:pPr marL="0" indent="0">
              <a:buNone/>
            </a:pPr>
            <a:r>
              <a:rPr lang="en-US" sz="2400" dirty="0">
                <a:latin typeface="Times New Roman" pitchFamily="18" charset="0"/>
                <a:cs typeface="Times New Roman" pitchFamily="18" charset="0"/>
              </a:rPr>
              <a:t>	If index is -1 or equal to the number of cells, the cell is appended as the last 	cell in the row. If index is greater than the number of cells, an </a:t>
            </a:r>
            <a:r>
              <a:rPr lang="en-US" sz="2400" dirty="0" err="1">
                <a:latin typeface="Times New Roman" pitchFamily="18" charset="0"/>
                <a:cs typeface="Times New Roman" pitchFamily="18" charset="0"/>
              </a:rPr>
              <a:t>IndexSizeError</a:t>
            </a:r>
            <a:r>
              <a:rPr lang="en-US" sz="2400" dirty="0">
                <a:latin typeface="Times New Roman" pitchFamily="18" charset="0"/>
                <a:cs typeface="Times New Roman" pitchFamily="18" charset="0"/>
              </a:rPr>
              <a:t> 	exception will result. If index is omitted it defaults to -1.</a:t>
            </a:r>
          </a:p>
        </p:txBody>
      </p:sp>
    </p:spTree>
    <p:extLst>
      <p:ext uri="{BB962C8B-B14F-4D97-AF65-F5344CB8AC3E}">
        <p14:creationId xmlns:p14="http://schemas.microsoft.com/office/powerpoint/2010/main" val="10201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dirty="0" err="1">
                <a:latin typeface="Times New Roman" pitchFamily="18" charset="0"/>
                <a:cs typeface="Times New Roman" pitchFamily="18" charset="0"/>
              </a:rPr>
              <a:t>getElementById</a:t>
            </a:r>
            <a:r>
              <a:rPr lang="en-US" sz="5333" dirty="0">
                <a:latin typeface="Times New Roman" pitchFamily="18" charset="0"/>
                <a:cs typeface="Times New Roman" pitchFamily="18" charset="0"/>
              </a:rPr>
              <a:t>(“</a:t>
            </a:r>
            <a:r>
              <a:rPr lang="en-US" sz="5333" dirty="0" err="1">
                <a:latin typeface="Times New Roman" pitchFamily="18" charset="0"/>
                <a:cs typeface="Times New Roman" pitchFamily="18" charset="0"/>
              </a:rPr>
              <a:t>ID_Name</a:t>
            </a:r>
            <a:r>
              <a:rPr lang="en-US" sz="5333" dirty="0">
                <a:latin typeface="Times New Roman" pitchFamily="18" charset="0"/>
                <a:cs typeface="Times New Roman" pitchFamily="18" charset="0"/>
              </a:rPr>
              <a:t>”)</a:t>
            </a:r>
          </a:p>
        </p:txBody>
      </p:sp>
      <p:sp>
        <p:nvSpPr>
          <p:cNvPr id="3" name="Content Placeholder 2"/>
          <p:cNvSpPr>
            <a:spLocks noGrp="1"/>
          </p:cNvSpPr>
          <p:nvPr>
            <p:ph idx="1"/>
          </p:nvPr>
        </p:nvSpPr>
        <p:spPr>
          <a:xfrm>
            <a:off x="609600" y="1193800"/>
            <a:ext cx="10972800" cy="5384800"/>
          </a:xfrm>
        </p:spPr>
        <p:txBody>
          <a:bodyPr>
            <a:noAutofit/>
          </a:bodyPr>
          <a:lstStyle/>
          <a:p>
            <a:pPr marL="0" indent="0">
              <a:buNone/>
            </a:pPr>
            <a:r>
              <a:rPr lang="en-US" sz="2133" dirty="0">
                <a:latin typeface="Times New Roman" pitchFamily="18" charset="0"/>
                <a:cs typeface="Times New Roman" pitchFamily="18" charset="0"/>
              </a:rPr>
              <a:t>The method </a:t>
            </a:r>
            <a:r>
              <a:rPr lang="en-US" sz="2133" dirty="0" err="1">
                <a:latin typeface="Times New Roman" pitchFamily="18" charset="0"/>
                <a:cs typeface="Times New Roman" pitchFamily="18" charset="0"/>
              </a:rPr>
              <a:t>get</a:t>
            </a:r>
            <a:r>
              <a:rPr lang="en-US" sz="2133" b="1" dirty="0" err="1">
                <a:latin typeface="Times New Roman" pitchFamily="18" charset="0"/>
                <a:cs typeface="Times New Roman" pitchFamily="18" charset="0"/>
              </a:rPr>
              <a:t>E</a:t>
            </a:r>
            <a:r>
              <a:rPr lang="en-US" sz="2133" dirty="0" err="1">
                <a:latin typeface="Times New Roman" pitchFamily="18" charset="0"/>
                <a:cs typeface="Times New Roman" pitchFamily="18" charset="0"/>
              </a:rPr>
              <a:t>lement</a:t>
            </a:r>
            <a:r>
              <a:rPr lang="en-US" sz="2133" b="1" dirty="0" err="1">
                <a:latin typeface="Times New Roman" pitchFamily="18" charset="0"/>
                <a:cs typeface="Times New Roman" pitchFamily="18" charset="0"/>
              </a:rPr>
              <a:t>B</a:t>
            </a:r>
            <a:r>
              <a:rPr lang="en-US" sz="2133" dirty="0" err="1">
                <a:latin typeface="Times New Roman" pitchFamily="18" charset="0"/>
                <a:cs typeface="Times New Roman" pitchFamily="18" charset="0"/>
              </a:rPr>
              <a:t>y</a:t>
            </a:r>
            <a:r>
              <a:rPr lang="en-US" sz="2133" b="1" dirty="0" err="1">
                <a:latin typeface="Times New Roman" pitchFamily="18" charset="0"/>
                <a:cs typeface="Times New Roman" pitchFamily="18" charset="0"/>
              </a:rPr>
              <a:t>I</a:t>
            </a:r>
            <a:r>
              <a:rPr lang="en-US" sz="2133" dirty="0" err="1">
                <a:latin typeface="Times New Roman" pitchFamily="18" charset="0"/>
                <a:cs typeface="Times New Roman" pitchFamily="18" charset="0"/>
              </a:rPr>
              <a:t>d</a:t>
            </a:r>
            <a:r>
              <a:rPr lang="en-US" sz="2133" dirty="0">
                <a:latin typeface="Times New Roman" pitchFamily="18" charset="0"/>
                <a:cs typeface="Times New Roman" pitchFamily="18" charset="0"/>
              </a:rPr>
              <a:t>(“</a:t>
            </a:r>
            <a:r>
              <a:rPr lang="en-US" sz="2133" dirty="0" err="1">
                <a:latin typeface="Times New Roman" pitchFamily="18" charset="0"/>
                <a:cs typeface="Times New Roman" pitchFamily="18" charset="0"/>
              </a:rPr>
              <a:t>ID_Name</a:t>
            </a:r>
            <a:r>
              <a:rPr lang="en-US" sz="2133" dirty="0">
                <a:latin typeface="Times New Roman" pitchFamily="18" charset="0"/>
                <a:cs typeface="Times New Roman" pitchFamily="18" charset="0"/>
              </a:rPr>
              <a:t>”) returns an Element object representing the element whose id property matches the specified string. Since element IDs are required to be unique if specified, they're a useful way to get access to a specific element quickly.</a:t>
            </a:r>
          </a:p>
          <a:p>
            <a:pPr marL="0" indent="0">
              <a:buNone/>
            </a:pPr>
            <a:r>
              <a:rPr lang="en-US" sz="2133" dirty="0">
                <a:latin typeface="Times New Roman" pitchFamily="18" charset="0"/>
                <a:cs typeface="Times New Roman" pitchFamily="18" charset="0"/>
              </a:rPr>
              <a:t>Ex: - </a:t>
            </a:r>
            <a:r>
              <a:rPr lang="en-US" sz="2133" dirty="0" err="1">
                <a:latin typeface="Times New Roman" pitchFamily="18" charset="0"/>
                <a:cs typeface="Times New Roman" pitchFamily="18" charset="0"/>
              </a:rPr>
              <a:t>getElementById</a:t>
            </a:r>
            <a:r>
              <a:rPr lang="en-US" sz="2133" dirty="0">
                <a:latin typeface="Times New Roman" pitchFamily="18" charset="0"/>
                <a:cs typeface="Times New Roman" pitchFamily="18" charset="0"/>
              </a:rPr>
              <a:t>(“geek”) </a:t>
            </a:r>
          </a:p>
          <a:p>
            <a:pPr marL="0" indent="0">
              <a:buNone/>
            </a:pPr>
            <a:r>
              <a:rPr lang="en-US" sz="2133" dirty="0">
                <a:latin typeface="Times New Roman" pitchFamily="18" charset="0"/>
                <a:cs typeface="Times New Roman" pitchFamily="18" charset="0"/>
              </a:rPr>
              <a:t>	Where geek is id of that element. </a:t>
            </a:r>
          </a:p>
          <a:p>
            <a:pPr marL="0" indent="0">
              <a:buNone/>
            </a:pPr>
            <a:endParaRPr lang="en-US" sz="2133" dirty="0">
              <a:latin typeface="Times New Roman" pitchFamily="18" charset="0"/>
              <a:cs typeface="Times New Roman" pitchFamily="18" charset="0"/>
            </a:endParaRPr>
          </a:p>
          <a:p>
            <a:pPr marL="0" indent="0">
              <a:buNone/>
            </a:pPr>
            <a:r>
              <a:rPr lang="en-US" sz="2133" dirty="0">
                <a:latin typeface="Times New Roman" pitchFamily="18" charset="0"/>
                <a:cs typeface="Times New Roman" pitchFamily="18" charset="0"/>
              </a:rPr>
              <a:t>&lt;p id = “</a:t>
            </a:r>
            <a:r>
              <a:rPr lang="en-US" sz="2133" dirty="0">
                <a:solidFill>
                  <a:srgbClr val="FF0000"/>
                </a:solidFill>
                <a:latin typeface="Times New Roman" pitchFamily="18" charset="0"/>
                <a:cs typeface="Times New Roman" pitchFamily="18" charset="0"/>
              </a:rPr>
              <a:t>geek</a:t>
            </a:r>
            <a:r>
              <a:rPr lang="en-US" sz="2133" dirty="0">
                <a:latin typeface="Times New Roman" pitchFamily="18" charset="0"/>
                <a:cs typeface="Times New Roman" pitchFamily="18" charset="0"/>
              </a:rPr>
              <a:t>”&gt;Hello </a:t>
            </a:r>
            <a:r>
              <a:rPr lang="en-US" sz="2133" dirty="0" err="1">
                <a:latin typeface="Times New Roman" pitchFamily="18" charset="0"/>
                <a:cs typeface="Times New Roman" pitchFamily="18" charset="0"/>
              </a:rPr>
              <a:t>Geekyshows</a:t>
            </a:r>
            <a:r>
              <a:rPr lang="en-US" sz="2133" dirty="0">
                <a:latin typeface="Times New Roman" pitchFamily="18" charset="0"/>
                <a:cs typeface="Times New Roman" pitchFamily="18" charset="0"/>
              </a:rPr>
              <a:t>&lt;/p&gt;</a:t>
            </a:r>
          </a:p>
          <a:p>
            <a:pPr marL="0" indent="0">
              <a:buNone/>
            </a:pPr>
            <a:r>
              <a:rPr lang="en-US" sz="2133" dirty="0" err="1">
                <a:latin typeface="Times New Roman" pitchFamily="18" charset="0"/>
                <a:cs typeface="Times New Roman" pitchFamily="18" charset="0"/>
              </a:rPr>
              <a:t>document.getElementById</a:t>
            </a:r>
            <a:r>
              <a:rPr lang="en-US" sz="2133" dirty="0">
                <a:latin typeface="Times New Roman" pitchFamily="18" charset="0"/>
                <a:cs typeface="Times New Roman" pitchFamily="18" charset="0"/>
              </a:rPr>
              <a:t>(“</a:t>
            </a:r>
            <a:r>
              <a:rPr lang="en-US" sz="2133" dirty="0">
                <a:solidFill>
                  <a:srgbClr val="FF0000"/>
                </a:solidFill>
                <a:latin typeface="Times New Roman" pitchFamily="18" charset="0"/>
                <a:cs typeface="Times New Roman" pitchFamily="18" charset="0"/>
              </a:rPr>
              <a:t>geek</a:t>
            </a:r>
            <a:r>
              <a:rPr lang="en-US" sz="2133" dirty="0">
                <a:latin typeface="Times New Roman" pitchFamily="18" charset="0"/>
                <a:cs typeface="Times New Roman" pitchFamily="18" charset="0"/>
              </a:rPr>
              <a:t>”)</a:t>
            </a: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result = </a:t>
            </a:r>
            <a:r>
              <a:rPr lang="en-US" sz="2133" dirty="0" err="1">
                <a:latin typeface="Times New Roman" pitchFamily="18" charset="0"/>
                <a:cs typeface="Times New Roman" pitchFamily="18" charset="0"/>
              </a:rPr>
              <a:t>document.getElementById</a:t>
            </a:r>
            <a:r>
              <a:rPr lang="en-US" sz="2133" dirty="0">
                <a:latin typeface="Times New Roman" pitchFamily="18" charset="0"/>
                <a:cs typeface="Times New Roman" pitchFamily="18" charset="0"/>
              </a:rPr>
              <a:t>(“</a:t>
            </a:r>
            <a:r>
              <a:rPr lang="en-US" sz="2133" dirty="0">
                <a:solidFill>
                  <a:srgbClr val="FF0000"/>
                </a:solidFill>
                <a:latin typeface="Times New Roman" pitchFamily="18" charset="0"/>
                <a:cs typeface="Times New Roman" pitchFamily="18" charset="0"/>
              </a:rPr>
              <a:t>geek</a:t>
            </a:r>
            <a:r>
              <a:rPr lang="en-US" sz="2133" dirty="0">
                <a:latin typeface="Times New Roman" pitchFamily="18" charset="0"/>
                <a:cs typeface="Times New Roman" pitchFamily="18" charset="0"/>
              </a:rPr>
              <a:t>”)</a:t>
            </a:r>
          </a:p>
          <a:p>
            <a:pPr marL="0" indent="0">
              <a:buNone/>
            </a:pPr>
            <a:endParaRPr lang="en-US" sz="2133" dirty="0">
              <a:latin typeface="Times New Roman" pitchFamily="18" charset="0"/>
              <a:cs typeface="Times New Roman" pitchFamily="18" charset="0"/>
            </a:endParaRPr>
          </a:p>
          <a:p>
            <a:pPr marL="0" indent="0">
              <a:buNone/>
            </a:pPr>
            <a:r>
              <a:rPr lang="en-US" sz="2133" dirty="0">
                <a:latin typeface="Times New Roman" pitchFamily="18" charset="0"/>
                <a:cs typeface="Times New Roman" pitchFamily="18" charset="0"/>
              </a:rPr>
              <a:t>&lt;p id = “</a:t>
            </a:r>
            <a:r>
              <a:rPr lang="en-US" sz="2133" dirty="0">
                <a:solidFill>
                  <a:srgbClr val="FF0000"/>
                </a:solidFill>
                <a:latin typeface="Times New Roman" pitchFamily="18" charset="0"/>
                <a:cs typeface="Times New Roman" pitchFamily="18" charset="0"/>
              </a:rPr>
              <a:t>find</a:t>
            </a:r>
            <a:r>
              <a:rPr lang="en-US" sz="2133" dirty="0">
                <a:latin typeface="Times New Roman" pitchFamily="18" charset="0"/>
                <a:cs typeface="Times New Roman" pitchFamily="18" charset="0"/>
              </a:rPr>
              <a:t>”&gt;Bye </a:t>
            </a:r>
            <a:r>
              <a:rPr lang="en-US" sz="2133" dirty="0" err="1">
                <a:latin typeface="Times New Roman" pitchFamily="18" charset="0"/>
                <a:cs typeface="Times New Roman" pitchFamily="18" charset="0"/>
              </a:rPr>
              <a:t>Geekyshows</a:t>
            </a:r>
            <a:r>
              <a:rPr lang="en-US" sz="2133" dirty="0">
                <a:latin typeface="Times New Roman" pitchFamily="18" charset="0"/>
                <a:cs typeface="Times New Roman" pitchFamily="18" charset="0"/>
              </a:rPr>
              <a:t>&lt;/p&gt;</a:t>
            </a:r>
          </a:p>
          <a:p>
            <a:pPr marL="0" indent="0">
              <a:buNone/>
            </a:pPr>
            <a:r>
              <a:rPr lang="en-US" sz="2133" dirty="0" err="1">
                <a:latin typeface="Times New Roman" pitchFamily="18" charset="0"/>
                <a:cs typeface="Times New Roman" pitchFamily="18" charset="0"/>
              </a:rPr>
              <a:t>document.getElementById</a:t>
            </a:r>
            <a:r>
              <a:rPr lang="en-US" sz="2133" dirty="0">
                <a:latin typeface="Times New Roman" pitchFamily="18" charset="0"/>
                <a:cs typeface="Times New Roman" pitchFamily="18" charset="0"/>
              </a:rPr>
              <a:t>(“</a:t>
            </a:r>
            <a:r>
              <a:rPr lang="en-US" sz="2133" dirty="0">
                <a:solidFill>
                  <a:srgbClr val="FF0000"/>
                </a:solidFill>
                <a:latin typeface="Times New Roman" pitchFamily="18" charset="0"/>
                <a:cs typeface="Times New Roman" pitchFamily="18" charset="0"/>
              </a:rPr>
              <a:t>find</a:t>
            </a:r>
            <a:r>
              <a:rPr lang="en-US" sz="2133" dirty="0">
                <a:latin typeface="Times New Roman" pitchFamily="18" charset="0"/>
                <a:cs typeface="Times New Roman" pitchFamily="18" charset="0"/>
              </a:rPr>
              <a:t>”)</a:t>
            </a: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result = </a:t>
            </a:r>
            <a:r>
              <a:rPr lang="en-US" sz="2133" dirty="0" err="1">
                <a:latin typeface="Times New Roman" pitchFamily="18" charset="0"/>
                <a:cs typeface="Times New Roman" pitchFamily="18" charset="0"/>
              </a:rPr>
              <a:t>document.getElementById</a:t>
            </a:r>
            <a:r>
              <a:rPr lang="en-US" sz="2133" dirty="0">
                <a:latin typeface="Times New Roman" pitchFamily="18" charset="0"/>
                <a:cs typeface="Times New Roman" pitchFamily="18" charset="0"/>
              </a:rPr>
              <a:t>(“</a:t>
            </a:r>
            <a:r>
              <a:rPr lang="en-US" sz="2133" dirty="0">
                <a:solidFill>
                  <a:srgbClr val="FF0000"/>
                </a:solidFill>
                <a:latin typeface="Times New Roman" pitchFamily="18" charset="0"/>
                <a:cs typeface="Times New Roman" pitchFamily="18" charset="0"/>
              </a:rPr>
              <a:t>find</a:t>
            </a:r>
            <a:r>
              <a:rPr lang="en-US" sz="2133" dirty="0">
                <a:latin typeface="Times New Roman" pitchFamily="18" charset="0"/>
                <a:cs typeface="Times New Roman" pitchFamily="18" charset="0"/>
              </a:rPr>
              <a:t>”)</a:t>
            </a:r>
          </a:p>
          <a:p>
            <a:pPr marL="0" indent="0">
              <a:buNone/>
            </a:pPr>
            <a:endParaRPr lang="en-US" sz="2133" dirty="0">
              <a:latin typeface="Times New Roman" pitchFamily="18" charset="0"/>
              <a:cs typeface="Times New Roman" pitchFamily="18" charset="0"/>
            </a:endParaRPr>
          </a:p>
        </p:txBody>
      </p:sp>
    </p:spTree>
    <p:extLst>
      <p:ext uri="{BB962C8B-B14F-4D97-AF65-F5344CB8AC3E}">
        <p14:creationId xmlns:p14="http://schemas.microsoft.com/office/powerpoint/2010/main" val="235486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Methods</a:t>
            </a:r>
          </a:p>
        </p:txBody>
      </p:sp>
      <p:sp>
        <p:nvSpPr>
          <p:cNvPr id="3" name="Content Placeholder 2"/>
          <p:cNvSpPr>
            <a:spLocks noGrp="1"/>
          </p:cNvSpPr>
          <p:nvPr>
            <p:ph idx="1"/>
          </p:nvPr>
        </p:nvSpPr>
        <p:spPr>
          <a:xfrm>
            <a:off x="609600" y="1193800"/>
            <a:ext cx="10972800" cy="4525963"/>
          </a:xfrm>
        </p:spPr>
        <p:txBody>
          <a:bodyPr>
            <a:normAutofit/>
          </a:bodyPr>
          <a:lstStyle/>
          <a:p>
            <a:r>
              <a:rPr lang="en-US" sz="2667" dirty="0" err="1">
                <a:latin typeface="Times New Roman" pitchFamily="18" charset="0"/>
                <a:cs typeface="Times New Roman" pitchFamily="18" charset="0"/>
              </a:rPr>
              <a:t>deleteCell</a:t>
            </a:r>
            <a:r>
              <a:rPr lang="en-US" sz="2667" dirty="0">
                <a:latin typeface="Times New Roman" pitchFamily="18" charset="0"/>
                <a:cs typeface="Times New Roman" pitchFamily="18" charset="0"/>
              </a:rPr>
              <a:t>() – It removes the cell at the given position in the row. If the given position is greater (or equal as it starts at zero) than the amount of cells in the row, or is smaller than 0, it raises a </a:t>
            </a:r>
            <a:r>
              <a:rPr lang="en-US" sz="2667" dirty="0" err="1">
                <a:latin typeface="Times New Roman" pitchFamily="18" charset="0"/>
                <a:cs typeface="Times New Roman" pitchFamily="18" charset="0"/>
              </a:rPr>
              <a:t>DOMException</a:t>
            </a:r>
            <a:r>
              <a:rPr lang="en-US" sz="2667" dirty="0">
                <a:latin typeface="Times New Roman" pitchFamily="18" charset="0"/>
                <a:cs typeface="Times New Roman" pitchFamily="18" charset="0"/>
              </a:rPr>
              <a:t> with the </a:t>
            </a:r>
            <a:r>
              <a:rPr lang="en-US" sz="2667" dirty="0" err="1">
                <a:latin typeface="Times New Roman" pitchFamily="18" charset="0"/>
                <a:cs typeface="Times New Roman" pitchFamily="18" charset="0"/>
              </a:rPr>
              <a:t>IndexSizeError</a:t>
            </a:r>
            <a:r>
              <a:rPr lang="en-US" sz="2667" dirty="0">
                <a:latin typeface="Times New Roman" pitchFamily="18" charset="0"/>
                <a:cs typeface="Times New Roman" pitchFamily="18" charset="0"/>
              </a:rPr>
              <a:t> value.</a:t>
            </a:r>
          </a:p>
          <a:p>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177962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textContent</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5080000"/>
          </a:xfrm>
        </p:spPr>
        <p:txBody>
          <a:bodyPr>
            <a:noAutofit/>
          </a:bodyPr>
          <a:lstStyle/>
          <a:p>
            <a:pPr marL="0" indent="0">
              <a:buNone/>
            </a:pPr>
            <a:r>
              <a:rPr lang="en-US" sz="1867" dirty="0">
                <a:latin typeface="Times New Roman" pitchFamily="18" charset="0"/>
                <a:cs typeface="Times New Roman" pitchFamily="18" charset="0"/>
              </a:rPr>
              <a:t>The </a:t>
            </a:r>
            <a:r>
              <a:rPr lang="en-US" sz="1867" dirty="0" err="1">
                <a:latin typeface="Times New Roman" pitchFamily="18" charset="0"/>
                <a:cs typeface="Times New Roman" pitchFamily="18" charset="0"/>
              </a:rPr>
              <a:t>textContent</a:t>
            </a:r>
            <a:r>
              <a:rPr lang="en-US" sz="1867" dirty="0">
                <a:latin typeface="Times New Roman" pitchFamily="18" charset="0"/>
                <a:cs typeface="Times New Roman" pitchFamily="18" charset="0"/>
              </a:rPr>
              <a:t> property represents the text content of a node and its descendants. In other words, The </a:t>
            </a:r>
            <a:r>
              <a:rPr lang="en-US" sz="1867" dirty="0" err="1">
                <a:latin typeface="Times New Roman" pitchFamily="18" charset="0"/>
                <a:cs typeface="Times New Roman" pitchFamily="18" charset="0"/>
              </a:rPr>
              <a:t>textContent</a:t>
            </a:r>
            <a:r>
              <a:rPr lang="en-US" sz="1867" dirty="0">
                <a:latin typeface="Times New Roman" pitchFamily="18" charset="0"/>
                <a:cs typeface="Times New Roman" pitchFamily="18" charset="0"/>
              </a:rPr>
              <a:t> property sets or returns the text content of the specified node, and all its descendants.</a:t>
            </a:r>
          </a:p>
          <a:p>
            <a:r>
              <a:rPr lang="en-US" sz="1867" dirty="0">
                <a:latin typeface="Times New Roman" pitchFamily="18" charset="0"/>
                <a:cs typeface="Times New Roman" pitchFamily="18" charset="0"/>
              </a:rPr>
              <a:t>Setting this property on a node removes all of its children and replaces them with a single text node with the given value.</a:t>
            </a:r>
          </a:p>
          <a:p>
            <a:r>
              <a:rPr lang="en-US" sz="1867" dirty="0">
                <a:latin typeface="Times New Roman" pitchFamily="18" charset="0"/>
                <a:cs typeface="Times New Roman" pitchFamily="18" charset="0"/>
              </a:rPr>
              <a:t>To grab all of the text and CDATA data for the whole document, one could use </a:t>
            </a:r>
            <a:r>
              <a:rPr lang="en-US" sz="1867" dirty="0" err="1">
                <a:latin typeface="Times New Roman" pitchFamily="18" charset="0"/>
                <a:cs typeface="Times New Roman" pitchFamily="18" charset="0"/>
              </a:rPr>
              <a:t>document.documentElement.textContent</a:t>
            </a:r>
            <a:r>
              <a:rPr lang="en-US" sz="1867" dirty="0">
                <a:latin typeface="Times New Roman" pitchFamily="18" charset="0"/>
                <a:cs typeface="Times New Roman" pitchFamily="18" charset="0"/>
              </a:rPr>
              <a:t>.</a:t>
            </a:r>
          </a:p>
          <a:p>
            <a:r>
              <a:rPr lang="en-US" sz="1867" dirty="0" err="1">
                <a:latin typeface="Times New Roman" pitchFamily="18" charset="0"/>
                <a:cs typeface="Times New Roman" pitchFamily="18" charset="0"/>
              </a:rPr>
              <a:t>textContent</a:t>
            </a:r>
            <a:r>
              <a:rPr lang="en-US" sz="1867" dirty="0">
                <a:latin typeface="Times New Roman" pitchFamily="18" charset="0"/>
                <a:cs typeface="Times New Roman" pitchFamily="18" charset="0"/>
              </a:rPr>
              <a:t> returns null if the node is a document, a DOCTYPE, or a notation.</a:t>
            </a:r>
          </a:p>
          <a:p>
            <a:r>
              <a:rPr lang="en-US" sz="1867" dirty="0">
                <a:latin typeface="Times New Roman" pitchFamily="18" charset="0"/>
                <a:cs typeface="Times New Roman" pitchFamily="18" charset="0"/>
              </a:rPr>
              <a:t>If the node is a CDATA section, comment, processing instruction, or text node, </a:t>
            </a:r>
            <a:r>
              <a:rPr lang="en-US" sz="1867" dirty="0" err="1">
                <a:latin typeface="Times New Roman" pitchFamily="18" charset="0"/>
                <a:cs typeface="Times New Roman" pitchFamily="18" charset="0"/>
              </a:rPr>
              <a:t>textContent</a:t>
            </a:r>
            <a:r>
              <a:rPr lang="en-US" sz="1867" dirty="0">
                <a:latin typeface="Times New Roman" pitchFamily="18" charset="0"/>
                <a:cs typeface="Times New Roman" pitchFamily="18" charset="0"/>
              </a:rPr>
              <a:t> returns the text inside this node</a:t>
            </a:r>
          </a:p>
          <a:p>
            <a:r>
              <a:rPr lang="en-US" sz="1867" dirty="0">
                <a:latin typeface="Times New Roman" pitchFamily="18" charset="0"/>
                <a:cs typeface="Times New Roman" pitchFamily="18" charset="0"/>
              </a:rPr>
              <a:t>For other node types, </a:t>
            </a:r>
            <a:r>
              <a:rPr lang="en-US" sz="1867" dirty="0" err="1">
                <a:latin typeface="Times New Roman" pitchFamily="18" charset="0"/>
                <a:cs typeface="Times New Roman" pitchFamily="18" charset="0"/>
              </a:rPr>
              <a:t>textContent</a:t>
            </a:r>
            <a:r>
              <a:rPr lang="en-US" sz="1867" dirty="0">
                <a:latin typeface="Times New Roman" pitchFamily="18" charset="0"/>
                <a:cs typeface="Times New Roman" pitchFamily="18" charset="0"/>
              </a:rPr>
              <a:t> returns the concatenation of the </a:t>
            </a:r>
            <a:r>
              <a:rPr lang="en-US" sz="1867" dirty="0" err="1">
                <a:latin typeface="Times New Roman" pitchFamily="18" charset="0"/>
                <a:cs typeface="Times New Roman" pitchFamily="18" charset="0"/>
              </a:rPr>
              <a:t>textContent</a:t>
            </a:r>
            <a:r>
              <a:rPr lang="en-US" sz="1867" dirty="0">
                <a:latin typeface="Times New Roman" pitchFamily="18" charset="0"/>
                <a:cs typeface="Times New Roman" pitchFamily="18" charset="0"/>
              </a:rPr>
              <a:t> of every child node, excluding comments and processing instructions. This is an empty string if the node has no children.</a:t>
            </a:r>
          </a:p>
          <a:p>
            <a:pPr marL="0" indent="0">
              <a:buNone/>
            </a:pPr>
            <a:r>
              <a:rPr lang="en-US" sz="1867" dirty="0">
                <a:latin typeface="Times New Roman" pitchFamily="18" charset="0"/>
                <a:cs typeface="Times New Roman" pitchFamily="18" charset="0"/>
              </a:rPr>
              <a:t>Syntax: -</a:t>
            </a:r>
          </a:p>
          <a:p>
            <a:pPr marL="0" indent="0">
              <a:buNone/>
            </a:pPr>
            <a:r>
              <a:rPr lang="en-US" sz="1867" dirty="0">
                <a:latin typeface="Times New Roman" pitchFamily="18" charset="0"/>
                <a:cs typeface="Times New Roman" pitchFamily="18" charset="0"/>
              </a:rPr>
              <a:t>	</a:t>
            </a:r>
            <a:r>
              <a:rPr lang="en-US" sz="1867" dirty="0" err="1">
                <a:latin typeface="Times New Roman" pitchFamily="18" charset="0"/>
                <a:cs typeface="Times New Roman" pitchFamily="18" charset="0"/>
              </a:rPr>
              <a:t>node.textContent</a:t>
            </a:r>
            <a:endParaRPr lang="en-US" sz="1867" dirty="0">
              <a:latin typeface="Times New Roman" pitchFamily="18" charset="0"/>
              <a:cs typeface="Times New Roman" pitchFamily="18" charset="0"/>
            </a:endParaRPr>
          </a:p>
          <a:p>
            <a:pPr marL="0" indent="0">
              <a:buNone/>
            </a:pPr>
            <a:r>
              <a:rPr lang="en-US" sz="1867" dirty="0">
                <a:latin typeface="Times New Roman" pitchFamily="18" charset="0"/>
                <a:cs typeface="Times New Roman" pitchFamily="18" charset="0"/>
              </a:rPr>
              <a:t>	</a:t>
            </a:r>
            <a:r>
              <a:rPr lang="en-US" sz="1867" dirty="0" err="1">
                <a:latin typeface="Times New Roman" pitchFamily="18" charset="0"/>
                <a:cs typeface="Times New Roman" pitchFamily="18" charset="0"/>
              </a:rPr>
              <a:t>node.textContent</a:t>
            </a:r>
            <a:r>
              <a:rPr lang="en-US" sz="1867" dirty="0">
                <a:latin typeface="Times New Roman" pitchFamily="18" charset="0"/>
                <a:cs typeface="Times New Roman" pitchFamily="18" charset="0"/>
              </a:rPr>
              <a:t> = text</a:t>
            </a:r>
          </a:p>
        </p:txBody>
      </p:sp>
    </p:spTree>
    <p:extLst>
      <p:ext uri="{BB962C8B-B14F-4D97-AF65-F5344CB8AC3E}">
        <p14:creationId xmlns:p14="http://schemas.microsoft.com/office/powerpoint/2010/main" val="244839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4800" dirty="0" err="1">
                <a:latin typeface="Times New Roman" pitchFamily="18" charset="0"/>
                <a:cs typeface="Times New Roman" pitchFamily="18" charset="0"/>
              </a:rPr>
              <a:t>getElementsByTagName</a:t>
            </a:r>
            <a:r>
              <a:rPr lang="en-US" sz="4800" dirty="0">
                <a:latin typeface="Times New Roman" pitchFamily="18" charset="0"/>
                <a:cs typeface="Times New Roman" pitchFamily="18" charset="0"/>
              </a:rPr>
              <a:t>(“</a:t>
            </a:r>
            <a:r>
              <a:rPr lang="en-US" sz="4800" dirty="0" err="1">
                <a:latin typeface="Times New Roman" pitchFamily="18" charset="0"/>
                <a:cs typeface="Times New Roman" pitchFamily="18" charset="0"/>
              </a:rPr>
              <a:t>Tag_Name</a:t>
            </a:r>
            <a:r>
              <a:rPr lang="en-US" sz="4800" dirty="0">
                <a:latin typeface="Times New Roman" pitchFamily="18" charset="0"/>
                <a:cs typeface="Times New Roman" pitchFamily="18" charset="0"/>
              </a:rPr>
              <a:t>”)</a:t>
            </a:r>
          </a:p>
        </p:txBody>
      </p:sp>
      <p:sp>
        <p:nvSpPr>
          <p:cNvPr id="3" name="Content Placeholder 2"/>
          <p:cNvSpPr>
            <a:spLocks noGrp="1"/>
          </p:cNvSpPr>
          <p:nvPr>
            <p:ph idx="1"/>
          </p:nvPr>
        </p:nvSpPr>
        <p:spPr>
          <a:xfrm>
            <a:off x="609600" y="1193800"/>
            <a:ext cx="10972800" cy="5384800"/>
          </a:xfrm>
        </p:spPr>
        <p:txBody>
          <a:bodyPr>
            <a:noAutofit/>
          </a:bodyPr>
          <a:lstStyle/>
          <a:p>
            <a:pPr marL="0" indent="0">
              <a:buNone/>
            </a:pPr>
            <a:r>
              <a:rPr lang="en-US" sz="2400" dirty="0">
                <a:latin typeface="Times New Roman" pitchFamily="18" charset="0"/>
                <a:cs typeface="Times New Roman" pitchFamily="18" charset="0"/>
              </a:rPr>
              <a:t>The method </a:t>
            </a:r>
            <a:r>
              <a:rPr lang="en-US" sz="2400" dirty="0" err="1">
                <a:latin typeface="Times New Roman" pitchFamily="18" charset="0"/>
                <a:cs typeface="Times New Roman" pitchFamily="18" charset="0"/>
              </a:rPr>
              <a:t>get</a:t>
            </a:r>
            <a:r>
              <a:rPr lang="en-US" sz="2400" b="1" dirty="0" err="1">
                <a:latin typeface="Times New Roman" pitchFamily="18" charset="0"/>
                <a:cs typeface="Times New Roman" pitchFamily="18" charset="0"/>
              </a:rPr>
              <a:t>E</a:t>
            </a:r>
            <a:r>
              <a:rPr lang="en-US" sz="2400" dirty="0" err="1">
                <a:latin typeface="Times New Roman" pitchFamily="18" charset="0"/>
                <a:cs typeface="Times New Roman" pitchFamily="18" charset="0"/>
              </a:rPr>
              <a:t>lement</a:t>
            </a:r>
            <a:r>
              <a:rPr lang="en-US" sz="2400" dirty="0" err="1">
                <a:solidFill>
                  <a:srgbClr val="FF0000"/>
                </a:solidFill>
                <a:latin typeface="Times New Roman" pitchFamily="18" charset="0"/>
                <a:cs typeface="Times New Roman" pitchFamily="18" charset="0"/>
              </a:rPr>
              <a:t>s</a:t>
            </a:r>
            <a:r>
              <a:rPr lang="en-US" sz="2400" b="1" dirty="0" err="1">
                <a:latin typeface="Times New Roman" pitchFamily="18" charset="0"/>
                <a:cs typeface="Times New Roman" pitchFamily="18" charset="0"/>
              </a:rPr>
              <a:t>B</a:t>
            </a:r>
            <a:r>
              <a:rPr lang="en-US" sz="2400" dirty="0" err="1">
                <a:latin typeface="Times New Roman" pitchFamily="18" charset="0"/>
                <a:cs typeface="Times New Roman" pitchFamily="18" charset="0"/>
              </a:rPr>
              <a:t>y</a:t>
            </a:r>
            <a:r>
              <a:rPr lang="en-US" sz="2400" b="1" dirty="0" err="1">
                <a:latin typeface="Times New Roman" pitchFamily="18" charset="0"/>
                <a:cs typeface="Times New Roman" pitchFamily="18" charset="0"/>
              </a:rPr>
              <a:t>T</a:t>
            </a:r>
            <a:r>
              <a:rPr lang="en-US" sz="2400" dirty="0" err="1">
                <a:latin typeface="Times New Roman" pitchFamily="18" charset="0"/>
                <a:cs typeface="Times New Roman" pitchFamily="18" charset="0"/>
              </a:rPr>
              <a:t>ag</a:t>
            </a:r>
            <a:r>
              <a:rPr lang="en-US" sz="2400" b="1" dirty="0" err="1">
                <a:latin typeface="Times New Roman" pitchFamily="18" charset="0"/>
                <a:cs typeface="Times New Roman" pitchFamily="18" charset="0"/>
              </a:rPr>
              <a:t>N</a:t>
            </a:r>
            <a:r>
              <a:rPr lang="en-US" sz="2400" dirty="0" err="1">
                <a:latin typeface="Times New Roman" pitchFamily="18" charset="0"/>
                <a:cs typeface="Times New Roman" pitchFamily="18" charset="0"/>
              </a:rPr>
              <a:t>ame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Tag_Name</a:t>
            </a:r>
            <a:r>
              <a:rPr lang="en-US" sz="2400" dirty="0">
                <a:latin typeface="Times New Roman" pitchFamily="18" charset="0"/>
                <a:cs typeface="Times New Roman" pitchFamily="18" charset="0"/>
              </a:rPr>
              <a:t>”) returns a live node list meaning that it updates itself with the DOM tree automatically, so modification of the DOM tree will be reflected in the returned collection. The returned Node List or Collection of Nodes can be accessed by index numbers starting with index 0 . </a:t>
            </a:r>
          </a:p>
          <a:p>
            <a:r>
              <a:rPr lang="en-US" sz="2400" dirty="0">
                <a:latin typeface="Times New Roman" pitchFamily="18" charset="0"/>
                <a:cs typeface="Times New Roman" pitchFamily="18" charset="0"/>
              </a:rPr>
              <a:t>This method accepts a string indicating the type of elements that be retrieved, a special value “ * ” returns all elements in the documents. </a:t>
            </a:r>
          </a:p>
          <a:p>
            <a:r>
              <a:rPr lang="en-US" sz="2400" dirty="0">
                <a:latin typeface="Times New Roman" pitchFamily="18" charset="0"/>
                <a:cs typeface="Times New Roman" pitchFamily="18" charset="0"/>
              </a:rPr>
              <a:t>You can use the length property of the </a:t>
            </a:r>
            <a:r>
              <a:rPr lang="en-US" sz="2400" dirty="0" err="1">
                <a:latin typeface="Times New Roman" pitchFamily="18" charset="0"/>
                <a:cs typeface="Times New Roman" pitchFamily="18" charset="0"/>
              </a:rPr>
              <a:t>NodeList</a:t>
            </a:r>
            <a:r>
              <a:rPr lang="en-US" sz="2400" dirty="0">
                <a:latin typeface="Times New Roman" pitchFamily="18" charset="0"/>
                <a:cs typeface="Times New Roman" pitchFamily="18" charset="0"/>
              </a:rPr>
              <a:t> object to determine the number of elements with the specified tag name, then you can loop through all elements and extract the info you want.</a:t>
            </a:r>
          </a:p>
        </p:txBody>
      </p:sp>
    </p:spTree>
    <p:extLst>
      <p:ext uri="{BB962C8B-B14F-4D97-AF65-F5344CB8AC3E}">
        <p14:creationId xmlns:p14="http://schemas.microsoft.com/office/powerpoint/2010/main" val="296016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4800" dirty="0" err="1">
                <a:latin typeface="Times New Roman" pitchFamily="18" charset="0"/>
                <a:cs typeface="Times New Roman" pitchFamily="18" charset="0"/>
              </a:rPr>
              <a:t>getElementsByTagName</a:t>
            </a:r>
            <a:r>
              <a:rPr lang="en-US" sz="4800" dirty="0">
                <a:latin typeface="Times New Roman" pitchFamily="18" charset="0"/>
                <a:cs typeface="Times New Roman" pitchFamily="18" charset="0"/>
              </a:rPr>
              <a:t>(“</a:t>
            </a:r>
            <a:r>
              <a:rPr lang="en-US" sz="4800" dirty="0" err="1">
                <a:latin typeface="Times New Roman" pitchFamily="18" charset="0"/>
                <a:cs typeface="Times New Roman" pitchFamily="18" charset="0"/>
              </a:rPr>
              <a:t>Tag_Name</a:t>
            </a:r>
            <a:r>
              <a:rPr lang="en-US" sz="4800" dirty="0">
                <a:latin typeface="Times New Roman" pitchFamily="18" charset="0"/>
                <a:cs typeface="Times New Roman" pitchFamily="18" charset="0"/>
              </a:rPr>
              <a:t>”)</a:t>
            </a:r>
          </a:p>
        </p:txBody>
      </p:sp>
      <p:sp>
        <p:nvSpPr>
          <p:cNvPr id="3" name="Content Placeholder 2"/>
          <p:cNvSpPr>
            <a:spLocks noGrp="1"/>
          </p:cNvSpPr>
          <p:nvPr>
            <p:ph idx="1"/>
          </p:nvPr>
        </p:nvSpPr>
        <p:spPr>
          <a:xfrm>
            <a:off x="609600" y="1193800"/>
            <a:ext cx="10972800" cy="5384800"/>
          </a:xfrm>
        </p:spPr>
        <p:txBody>
          <a:bodyPr>
            <a:noAutofit/>
          </a:bodyPr>
          <a:lstStyle/>
          <a:p>
            <a:pPr marL="0" indent="0">
              <a:buNone/>
            </a:pPr>
            <a:r>
              <a:rPr lang="en-US" sz="2133" dirty="0" err="1">
                <a:latin typeface="Times New Roman" pitchFamily="18" charset="0"/>
                <a:cs typeface="Times New Roman" pitchFamily="18" charset="0"/>
              </a:rPr>
              <a:t>getElementsByTagName</a:t>
            </a:r>
            <a:r>
              <a:rPr lang="en-US" sz="2133" dirty="0">
                <a:latin typeface="Times New Roman" pitchFamily="18" charset="0"/>
                <a:cs typeface="Times New Roman" pitchFamily="18" charset="0"/>
              </a:rPr>
              <a:t>(“p”)</a:t>
            </a:r>
          </a:p>
          <a:p>
            <a:pPr marL="0" indent="0">
              <a:buNone/>
            </a:pPr>
            <a:r>
              <a:rPr lang="en-US" sz="2133" dirty="0">
                <a:latin typeface="Times New Roman" pitchFamily="18" charset="0"/>
                <a:cs typeface="Times New Roman" pitchFamily="18" charset="0"/>
              </a:rPr>
              <a:t>	Where p is name of Tag.</a:t>
            </a:r>
          </a:p>
          <a:p>
            <a:pPr marL="0" indent="0">
              <a:buNone/>
            </a:pPr>
            <a:endParaRPr lang="en-US" sz="1333" dirty="0">
              <a:latin typeface="Times New Roman" pitchFamily="18" charset="0"/>
              <a:cs typeface="Times New Roman" pitchFamily="18" charset="0"/>
            </a:endParaRPr>
          </a:p>
          <a:p>
            <a:pPr marL="0" indent="0">
              <a:buNone/>
            </a:pPr>
            <a:r>
              <a:rPr lang="en-US" sz="2133" dirty="0" err="1">
                <a:latin typeface="Times New Roman" pitchFamily="18" charset="0"/>
                <a:cs typeface="Times New Roman" pitchFamily="18" charset="0"/>
              </a:rPr>
              <a:t>getElementsByTagName</a:t>
            </a:r>
            <a:r>
              <a:rPr lang="en-US" sz="2133" dirty="0">
                <a:latin typeface="Times New Roman" pitchFamily="18" charset="0"/>
                <a:cs typeface="Times New Roman" pitchFamily="18" charset="0"/>
              </a:rPr>
              <a:t>(“*”)</a:t>
            </a:r>
          </a:p>
          <a:p>
            <a:pPr marL="0" indent="0">
              <a:buNone/>
            </a:pPr>
            <a:r>
              <a:rPr lang="en-US" sz="2133" dirty="0">
                <a:latin typeface="Times New Roman" pitchFamily="18" charset="0"/>
                <a:cs typeface="Times New Roman" pitchFamily="18" charset="0"/>
              </a:rPr>
              <a:t>	The parameter value "*" returns all elements in the document.</a:t>
            </a:r>
          </a:p>
          <a:p>
            <a:pPr marL="0" indent="0">
              <a:buNone/>
            </a:pPr>
            <a:endParaRPr lang="en-US" sz="1467" dirty="0">
              <a:latin typeface="Times New Roman" pitchFamily="18" charset="0"/>
              <a:cs typeface="Times New Roman" pitchFamily="18" charset="0"/>
            </a:endParaRPr>
          </a:p>
          <a:p>
            <a:pPr marL="0" indent="0">
              <a:buNone/>
            </a:pPr>
            <a:r>
              <a:rPr lang="en-US" sz="2133" dirty="0">
                <a:cs typeface="Segoe UI Semibold" pitchFamily="34" charset="0"/>
              </a:rPr>
              <a:t>&lt;p id = “geek”&gt;Hello </a:t>
            </a:r>
            <a:r>
              <a:rPr lang="en-US" sz="2133" dirty="0" err="1">
                <a:cs typeface="Segoe UI Semibold" pitchFamily="34" charset="0"/>
              </a:rPr>
              <a:t>Geekyshows</a:t>
            </a:r>
            <a:r>
              <a:rPr lang="en-US" sz="2133" dirty="0">
                <a:cs typeface="Segoe UI Semibold" pitchFamily="34" charset="0"/>
              </a:rPr>
              <a:t>&lt;/p&gt;</a:t>
            </a:r>
          </a:p>
          <a:p>
            <a:pPr marL="0" indent="0">
              <a:buNone/>
            </a:pPr>
            <a:r>
              <a:rPr lang="en-US" sz="2133" dirty="0" err="1">
                <a:cs typeface="Segoe UI Semibold" pitchFamily="34" charset="0"/>
              </a:rPr>
              <a:t>document.getElementsByTagName</a:t>
            </a:r>
            <a:r>
              <a:rPr lang="en-US" sz="2133" dirty="0">
                <a:cs typeface="Segoe UI Semibold" pitchFamily="34" charset="0"/>
              </a:rPr>
              <a:t>(“p”)</a:t>
            </a:r>
          </a:p>
          <a:p>
            <a:pPr marL="0" indent="0">
              <a:buNone/>
            </a:pPr>
            <a:r>
              <a:rPr lang="en-US" sz="2133" dirty="0" err="1">
                <a:cs typeface="Segoe UI Semibold" pitchFamily="34" charset="0"/>
              </a:rPr>
              <a:t>var</a:t>
            </a:r>
            <a:r>
              <a:rPr lang="en-US" sz="2133" dirty="0">
                <a:cs typeface="Segoe UI Semibold" pitchFamily="34" charset="0"/>
              </a:rPr>
              <a:t> result = </a:t>
            </a:r>
            <a:r>
              <a:rPr lang="en-US" sz="2133" dirty="0" err="1">
                <a:cs typeface="Segoe UI Semibold" pitchFamily="34" charset="0"/>
              </a:rPr>
              <a:t>document.getElementsByTagName</a:t>
            </a:r>
            <a:r>
              <a:rPr lang="en-US" sz="2133" dirty="0">
                <a:cs typeface="Segoe UI Semibold" pitchFamily="34" charset="0"/>
              </a:rPr>
              <a:t>(“p”)</a:t>
            </a:r>
          </a:p>
          <a:p>
            <a:pPr marL="0" indent="0">
              <a:buNone/>
            </a:pPr>
            <a:endParaRPr lang="en-US" sz="2133" dirty="0">
              <a:cs typeface="Segoe UI Semibold" pitchFamily="34" charset="0"/>
            </a:endParaRPr>
          </a:p>
          <a:p>
            <a:pPr marL="0" indent="0">
              <a:buNone/>
            </a:pPr>
            <a:r>
              <a:rPr lang="en-US" sz="2133" dirty="0">
                <a:cs typeface="Segoe UI Semibold" pitchFamily="34" charset="0"/>
              </a:rPr>
              <a:t>&lt;h1 id = “find”&gt;Bye </a:t>
            </a:r>
            <a:r>
              <a:rPr lang="en-US" sz="2133" dirty="0" err="1">
                <a:cs typeface="Segoe UI Semibold" pitchFamily="34" charset="0"/>
              </a:rPr>
              <a:t>Geekyshows</a:t>
            </a:r>
            <a:r>
              <a:rPr lang="en-US" sz="2133" dirty="0">
                <a:cs typeface="Segoe UI Semibold" pitchFamily="34" charset="0"/>
              </a:rPr>
              <a:t>&lt;/h1&gt;</a:t>
            </a:r>
          </a:p>
          <a:p>
            <a:pPr marL="0" indent="0">
              <a:buNone/>
            </a:pPr>
            <a:r>
              <a:rPr lang="en-US" sz="2133" dirty="0" err="1">
                <a:cs typeface="Segoe UI Semibold" pitchFamily="34" charset="0"/>
              </a:rPr>
              <a:t>document.getElementsByTagName</a:t>
            </a:r>
            <a:r>
              <a:rPr lang="en-US" sz="2133" dirty="0">
                <a:cs typeface="Segoe UI Semibold" pitchFamily="34" charset="0"/>
              </a:rPr>
              <a:t>(“h1”)</a:t>
            </a:r>
            <a:endParaRPr lang="en-IN" sz="1867" dirty="0"/>
          </a:p>
          <a:p>
            <a:pPr marL="0" indent="0">
              <a:buNone/>
            </a:pPr>
            <a:r>
              <a:rPr lang="en-US" sz="2133" dirty="0" err="1">
                <a:cs typeface="Segoe UI Semibold" pitchFamily="34" charset="0"/>
              </a:rPr>
              <a:t>var</a:t>
            </a:r>
            <a:r>
              <a:rPr lang="en-US" sz="2133" dirty="0">
                <a:cs typeface="Segoe UI Semibold" pitchFamily="34" charset="0"/>
              </a:rPr>
              <a:t> result = </a:t>
            </a:r>
            <a:r>
              <a:rPr lang="en-US" sz="2133" dirty="0" err="1">
                <a:cs typeface="Segoe UI Semibold" pitchFamily="34" charset="0"/>
              </a:rPr>
              <a:t>document.getElementsByTagName</a:t>
            </a:r>
            <a:r>
              <a:rPr lang="en-US" sz="2133" dirty="0">
                <a:cs typeface="Segoe UI Semibold" pitchFamily="34" charset="0"/>
              </a:rPr>
              <a:t>(“h1”)</a:t>
            </a:r>
          </a:p>
        </p:txBody>
      </p:sp>
    </p:spTree>
    <p:extLst>
      <p:ext uri="{BB962C8B-B14F-4D97-AF65-F5344CB8AC3E}">
        <p14:creationId xmlns:p14="http://schemas.microsoft.com/office/powerpoint/2010/main" val="87386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4800" dirty="0" err="1">
                <a:latin typeface="Times New Roman" pitchFamily="18" charset="0"/>
                <a:cs typeface="Times New Roman" pitchFamily="18" charset="0"/>
              </a:rPr>
              <a:t>getElementsByTagName</a:t>
            </a:r>
            <a:r>
              <a:rPr lang="en-US" sz="4800" dirty="0">
                <a:latin typeface="Times New Roman" pitchFamily="18" charset="0"/>
                <a:cs typeface="Times New Roman" pitchFamily="18" charset="0"/>
              </a:rPr>
              <a:t>(“</a:t>
            </a:r>
            <a:r>
              <a:rPr lang="en-US" sz="4800" dirty="0" err="1">
                <a:latin typeface="Times New Roman" pitchFamily="18" charset="0"/>
                <a:cs typeface="Times New Roman" pitchFamily="18" charset="0"/>
              </a:rPr>
              <a:t>Tag_Name</a:t>
            </a:r>
            <a:r>
              <a:rPr lang="en-US" sz="4800" dirty="0">
                <a:latin typeface="Times New Roman" pitchFamily="18" charset="0"/>
                <a:cs typeface="Times New Roman" pitchFamily="18" charset="0"/>
              </a:rPr>
              <a:t>”)</a:t>
            </a:r>
          </a:p>
        </p:txBody>
      </p:sp>
      <p:sp>
        <p:nvSpPr>
          <p:cNvPr id="3" name="Content Placeholder 2"/>
          <p:cNvSpPr>
            <a:spLocks noGrp="1"/>
          </p:cNvSpPr>
          <p:nvPr>
            <p:ph idx="1"/>
          </p:nvPr>
        </p:nvSpPr>
        <p:spPr>
          <a:xfrm>
            <a:off x="609600" y="1193800"/>
            <a:ext cx="10972800" cy="5384800"/>
          </a:xfrm>
        </p:spPr>
        <p:txBody>
          <a:bodyPr>
            <a:noAutofit/>
          </a:bodyPr>
          <a:lstStyle/>
          <a:p>
            <a:pPr marL="0" indent="0">
              <a:buNone/>
            </a:pPr>
            <a:r>
              <a:rPr lang="en-US" sz="2133" b="1" dirty="0">
                <a:latin typeface="Times New Roman" pitchFamily="18" charset="0"/>
                <a:cs typeface="Times New Roman" pitchFamily="18" charset="0"/>
              </a:rPr>
              <a:t>More specific</a:t>
            </a:r>
          </a:p>
          <a:p>
            <a:pPr marL="0" indent="0">
              <a:buNone/>
            </a:pPr>
            <a:r>
              <a:rPr lang="en-US" sz="2133" dirty="0" err="1">
                <a:latin typeface="Times New Roman" pitchFamily="18" charset="0"/>
                <a:cs typeface="Times New Roman" pitchFamily="18" charset="0"/>
              </a:rPr>
              <a:t>document.body.getElementsByTagName</a:t>
            </a:r>
            <a:r>
              <a:rPr lang="en-US" sz="2133" dirty="0">
                <a:latin typeface="Times New Roman" pitchFamily="18" charset="0"/>
                <a:cs typeface="Times New Roman" pitchFamily="18" charset="0"/>
              </a:rPr>
              <a:t>(“*”);</a:t>
            </a:r>
          </a:p>
          <a:p>
            <a:pPr marL="0" indent="0">
              <a:buNone/>
            </a:pPr>
            <a:endParaRPr lang="en-US" sz="2133" dirty="0">
              <a:latin typeface="Times New Roman" pitchFamily="18" charset="0"/>
              <a:cs typeface="Times New Roman" pitchFamily="18" charset="0"/>
            </a:endParaRPr>
          </a:p>
          <a:p>
            <a:pPr marL="0" indent="0">
              <a:buNone/>
            </a:pPr>
            <a:r>
              <a:rPr lang="en-US" sz="2133" dirty="0">
                <a:cs typeface="Segoe UI Semibold" pitchFamily="34" charset="0"/>
              </a:rPr>
              <a:t>&lt;p id = “geek”&gt;Hello  </a:t>
            </a:r>
          </a:p>
          <a:p>
            <a:pPr marL="0" indent="0">
              <a:buNone/>
            </a:pPr>
            <a:r>
              <a:rPr lang="en-US" sz="2133" dirty="0">
                <a:cs typeface="Segoe UI Semibold" pitchFamily="34" charset="0"/>
              </a:rPr>
              <a:t>	&lt;span&gt;</a:t>
            </a:r>
            <a:r>
              <a:rPr lang="en-US" sz="2133" dirty="0" err="1">
                <a:cs typeface="Segoe UI Semibold" pitchFamily="34" charset="0"/>
              </a:rPr>
              <a:t>Geekyshows</a:t>
            </a:r>
            <a:r>
              <a:rPr lang="en-US" sz="2133" dirty="0">
                <a:cs typeface="Segoe UI Semibold" pitchFamily="34" charset="0"/>
              </a:rPr>
              <a:t>&lt;/span&gt; </a:t>
            </a:r>
          </a:p>
          <a:p>
            <a:pPr marL="0" indent="0">
              <a:buNone/>
            </a:pPr>
            <a:r>
              <a:rPr lang="en-US" sz="2133" dirty="0">
                <a:cs typeface="Segoe UI Semibold" pitchFamily="34" charset="0"/>
              </a:rPr>
              <a:t>	&lt;</a:t>
            </a:r>
            <a:r>
              <a:rPr lang="en-US" sz="2133" dirty="0" err="1">
                <a:cs typeface="Segoe UI Semibold" pitchFamily="34" charset="0"/>
              </a:rPr>
              <a:t>em</a:t>
            </a:r>
            <a:r>
              <a:rPr lang="en-US" sz="2133" dirty="0">
                <a:cs typeface="Segoe UI Semibold" pitchFamily="34" charset="0"/>
              </a:rPr>
              <a:t>&gt;World&lt;/</a:t>
            </a:r>
            <a:r>
              <a:rPr lang="en-US" sz="2133" dirty="0" err="1">
                <a:cs typeface="Segoe UI Semibold" pitchFamily="34" charset="0"/>
              </a:rPr>
              <a:t>em</a:t>
            </a:r>
            <a:r>
              <a:rPr lang="en-US" sz="2133" dirty="0">
                <a:cs typeface="Segoe UI Semibold" pitchFamily="34" charset="0"/>
              </a:rPr>
              <a:t>&gt; </a:t>
            </a:r>
          </a:p>
          <a:p>
            <a:pPr marL="0" indent="0">
              <a:buNone/>
            </a:pPr>
            <a:r>
              <a:rPr lang="en-US" sz="2133" dirty="0">
                <a:cs typeface="Segoe UI Semibold" pitchFamily="34" charset="0"/>
              </a:rPr>
              <a:t>&lt;/p&gt;</a:t>
            </a:r>
            <a:endParaRPr lang="en-US" sz="2133" dirty="0">
              <a:latin typeface="Times New Roman" pitchFamily="18" charset="0"/>
              <a:cs typeface="Times New Roman" pitchFamily="18" charset="0"/>
            </a:endParaRP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a:t>
            </a:r>
            <a:r>
              <a:rPr lang="en-US" sz="2133" dirty="0" err="1">
                <a:latin typeface="Times New Roman" pitchFamily="18" charset="0"/>
                <a:cs typeface="Times New Roman" pitchFamily="18" charset="0"/>
              </a:rPr>
              <a:t>getSpan</a:t>
            </a:r>
            <a:r>
              <a:rPr lang="en-US" sz="2133" dirty="0">
                <a:latin typeface="Times New Roman" pitchFamily="18" charset="0"/>
                <a:cs typeface="Times New Roman" pitchFamily="18" charset="0"/>
              </a:rPr>
              <a:t> = </a:t>
            </a:r>
            <a:r>
              <a:rPr lang="en-US" sz="2133" dirty="0" err="1">
                <a:latin typeface="Times New Roman" pitchFamily="18" charset="0"/>
                <a:cs typeface="Times New Roman" pitchFamily="18" charset="0"/>
              </a:rPr>
              <a:t>document.getElementById</a:t>
            </a:r>
            <a:r>
              <a:rPr lang="en-US" sz="2133" dirty="0">
                <a:latin typeface="Times New Roman" pitchFamily="18" charset="0"/>
                <a:cs typeface="Times New Roman" pitchFamily="18" charset="0"/>
              </a:rPr>
              <a:t>(“geek”);</a:t>
            </a: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result = </a:t>
            </a:r>
            <a:r>
              <a:rPr lang="en-US" sz="2133" dirty="0" err="1">
                <a:latin typeface="Times New Roman" pitchFamily="18" charset="0"/>
                <a:cs typeface="Times New Roman" pitchFamily="18" charset="0"/>
              </a:rPr>
              <a:t>getSpan.getElementsByTagName</a:t>
            </a:r>
            <a:r>
              <a:rPr lang="en-US" sz="2133" dirty="0">
                <a:latin typeface="Times New Roman" pitchFamily="18" charset="0"/>
                <a:cs typeface="Times New Roman" pitchFamily="18" charset="0"/>
              </a:rPr>
              <a:t>(“span”); </a:t>
            </a:r>
          </a:p>
          <a:p>
            <a:pPr marL="0" indent="0">
              <a:buNone/>
            </a:pPr>
            <a:endParaRPr lang="en-US" sz="2133" dirty="0">
              <a:latin typeface="Times New Roman" pitchFamily="18" charset="0"/>
              <a:cs typeface="Times New Roman" pitchFamily="18" charset="0"/>
            </a:endParaRP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result = </a:t>
            </a:r>
            <a:r>
              <a:rPr lang="en-US" sz="2133" dirty="0" err="1">
                <a:latin typeface="Times New Roman" pitchFamily="18" charset="0"/>
                <a:cs typeface="Times New Roman" pitchFamily="18" charset="0"/>
              </a:rPr>
              <a:t>document.getElementById</a:t>
            </a:r>
            <a:r>
              <a:rPr lang="en-US" sz="2133" dirty="0">
                <a:latin typeface="Times New Roman" pitchFamily="18" charset="0"/>
                <a:cs typeface="Times New Roman" pitchFamily="18" charset="0"/>
              </a:rPr>
              <a:t>(“geek”).</a:t>
            </a:r>
            <a:r>
              <a:rPr lang="en-US" sz="2133" dirty="0" err="1">
                <a:latin typeface="Times New Roman" pitchFamily="18" charset="0"/>
                <a:cs typeface="Times New Roman" pitchFamily="18" charset="0"/>
              </a:rPr>
              <a:t>getElementsByTagName</a:t>
            </a:r>
            <a:r>
              <a:rPr lang="en-US" sz="2133" dirty="0">
                <a:latin typeface="Times New Roman" pitchFamily="18" charset="0"/>
                <a:cs typeface="Times New Roman" pitchFamily="18" charset="0"/>
              </a:rPr>
              <a:t>(“span”);</a:t>
            </a:r>
          </a:p>
          <a:p>
            <a:pPr marL="0" indent="0">
              <a:buNone/>
            </a:pPr>
            <a:endParaRPr lang="en-US" sz="2133" dirty="0">
              <a:latin typeface="Times New Roman" pitchFamily="18" charset="0"/>
              <a:cs typeface="Times New Roman" pitchFamily="18" charset="0"/>
            </a:endParaRP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result = </a:t>
            </a:r>
            <a:r>
              <a:rPr lang="en-US" sz="2133" dirty="0" err="1">
                <a:latin typeface="Times New Roman" pitchFamily="18" charset="0"/>
                <a:cs typeface="Times New Roman" pitchFamily="18" charset="0"/>
              </a:rPr>
              <a:t>document.getElementById</a:t>
            </a:r>
            <a:r>
              <a:rPr lang="en-US" sz="2133" dirty="0">
                <a:latin typeface="Times New Roman" pitchFamily="18" charset="0"/>
                <a:cs typeface="Times New Roman" pitchFamily="18" charset="0"/>
              </a:rPr>
              <a:t>(“geek”).</a:t>
            </a:r>
            <a:r>
              <a:rPr lang="en-US" sz="2133" dirty="0" err="1">
                <a:latin typeface="Times New Roman" pitchFamily="18" charset="0"/>
                <a:cs typeface="Times New Roman" pitchFamily="18" charset="0"/>
              </a:rPr>
              <a:t>getElementsByTagName</a:t>
            </a:r>
            <a:r>
              <a:rPr lang="en-US" sz="2133" dirty="0">
                <a:latin typeface="Times New Roman" pitchFamily="18" charset="0"/>
                <a:cs typeface="Times New Roman" pitchFamily="18" charset="0"/>
              </a:rPr>
              <a:t>(“*”)</a:t>
            </a:r>
          </a:p>
        </p:txBody>
      </p:sp>
    </p:spTree>
    <p:extLst>
      <p:ext uri="{BB962C8B-B14F-4D97-AF65-F5344CB8AC3E}">
        <p14:creationId xmlns:p14="http://schemas.microsoft.com/office/powerpoint/2010/main" val="26978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4800" dirty="0" err="1">
                <a:latin typeface="Times New Roman" pitchFamily="18" charset="0"/>
                <a:cs typeface="Times New Roman" pitchFamily="18" charset="0"/>
              </a:rPr>
              <a:t>getElementsByTagName</a:t>
            </a:r>
            <a:r>
              <a:rPr lang="en-US" sz="4800" dirty="0">
                <a:latin typeface="Times New Roman" pitchFamily="18" charset="0"/>
                <a:cs typeface="Times New Roman" pitchFamily="18" charset="0"/>
              </a:rPr>
              <a:t>(“</a:t>
            </a:r>
            <a:r>
              <a:rPr lang="en-US" sz="4800" dirty="0" err="1">
                <a:latin typeface="Times New Roman" pitchFamily="18" charset="0"/>
                <a:cs typeface="Times New Roman" pitchFamily="18" charset="0"/>
              </a:rPr>
              <a:t>Tag_Name</a:t>
            </a:r>
            <a:r>
              <a:rPr lang="en-US" sz="4800" dirty="0">
                <a:latin typeface="Times New Roman" pitchFamily="18" charset="0"/>
                <a:cs typeface="Times New Roman" pitchFamily="18" charset="0"/>
              </a:rPr>
              <a:t>”)</a:t>
            </a:r>
            <a:endParaRPr lang="en-IN" sz="4800" dirty="0"/>
          </a:p>
        </p:txBody>
      </p:sp>
      <p:sp>
        <p:nvSpPr>
          <p:cNvPr id="3" name="Content Placeholder 2"/>
          <p:cNvSpPr>
            <a:spLocks noGrp="1"/>
          </p:cNvSpPr>
          <p:nvPr>
            <p:ph idx="1"/>
          </p:nvPr>
        </p:nvSpPr>
        <p:spPr>
          <a:xfrm>
            <a:off x="609600" y="1092200"/>
            <a:ext cx="10972800" cy="5384800"/>
          </a:xfrm>
        </p:spPr>
        <p:txBody>
          <a:bodyPr>
            <a:normAutofit/>
          </a:bodyPr>
          <a:lstStyle/>
          <a:p>
            <a:r>
              <a:rPr lang="en-IN" sz="2667" dirty="0">
                <a:latin typeface="Times New Roman" pitchFamily="18" charset="0"/>
                <a:cs typeface="Times New Roman" pitchFamily="18" charset="0"/>
              </a:rPr>
              <a:t>Length Property</a:t>
            </a:r>
          </a:p>
          <a:p>
            <a:pPr marL="0" indent="0">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var</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len</a:t>
            </a:r>
            <a:r>
              <a:rPr lang="en-IN"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document.getElementsByTagName</a:t>
            </a:r>
            <a:r>
              <a:rPr lang="en-US" sz="2400" dirty="0">
                <a:latin typeface="Times New Roman" pitchFamily="18" charset="0"/>
                <a:cs typeface="Times New Roman" pitchFamily="18" charset="0"/>
              </a:rPr>
              <a:t>(“p”).length</a:t>
            </a:r>
          </a:p>
          <a:p>
            <a:pPr marL="0" indent="0">
              <a:buNone/>
            </a:pPr>
            <a:endParaRPr lang="en-US" sz="2400" dirty="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var</a:t>
            </a:r>
            <a:r>
              <a:rPr lang="en-IN" sz="2400" dirty="0">
                <a:latin typeface="Times New Roman" pitchFamily="18" charset="0"/>
                <a:cs typeface="Times New Roman" pitchFamily="18" charset="0"/>
              </a:rPr>
              <a:t> data = </a:t>
            </a:r>
            <a:r>
              <a:rPr lang="en-US" sz="2400" dirty="0" err="1">
                <a:latin typeface="Times New Roman" pitchFamily="18" charset="0"/>
                <a:cs typeface="Times New Roman" pitchFamily="18" charset="0"/>
              </a:rPr>
              <a:t>document.getElementsByTagName</a:t>
            </a:r>
            <a:r>
              <a:rPr lang="en-US" sz="2400" dirty="0">
                <a:latin typeface="Times New Roman" pitchFamily="18" charset="0"/>
                <a:cs typeface="Times New Roman" pitchFamily="18" charset="0"/>
              </a:rPr>
              <a:t>(“p”)</a:t>
            </a:r>
          </a:p>
          <a:p>
            <a:pPr marL="0" indent="0">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len</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data.length</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Loop</a:t>
            </a:r>
          </a:p>
        </p:txBody>
      </p:sp>
      <p:sp>
        <p:nvSpPr>
          <p:cNvPr id="5" name="Rectangle 4"/>
          <p:cNvSpPr/>
          <p:nvPr/>
        </p:nvSpPr>
        <p:spPr>
          <a:xfrm>
            <a:off x="812800" y="4450636"/>
            <a:ext cx="10363200" cy="1487458"/>
          </a:xfrm>
          <a:prstGeom prst="rect">
            <a:avLst/>
          </a:prstGeom>
        </p:spPr>
        <p:txBody>
          <a:bodyPr wrap="square">
            <a:spAutoFit/>
          </a:bodyPr>
          <a:lstStyle/>
          <a:p>
            <a:r>
              <a:rPr lang="en-US" sz="2400" dirty="0">
                <a:latin typeface="Times New Roman" pitchFamily="18" charset="0"/>
                <a:cs typeface="Times New Roman" pitchFamily="18" charset="0"/>
              </a:rPr>
              <a:t>for (</a:t>
            </a:r>
            <a:r>
              <a:rPr lang="en-US" sz="2400" dirty="0">
                <a:cs typeface="Times New Roman" pitchFamily="18" charset="0"/>
              </a:rPr>
              <a:t>i = 0</a:t>
            </a:r>
            <a:r>
              <a:rPr lang="en-US" sz="2400" dirty="0">
                <a:latin typeface="Times New Roman" pitchFamily="18" charset="0"/>
                <a:cs typeface="Times New Roman" pitchFamily="18" charset="0"/>
              </a:rPr>
              <a:t>; </a:t>
            </a:r>
            <a:r>
              <a:rPr lang="en-US" sz="2400" dirty="0">
                <a:cs typeface="Times New Roman" pitchFamily="18" charset="0"/>
              </a:rPr>
              <a:t>i &lt;</a:t>
            </a:r>
            <a:r>
              <a:rPr lang="en-US" sz="2400" dirty="0" err="1">
                <a:cs typeface="Times New Roman" pitchFamily="18" charset="0"/>
              </a:rPr>
              <a:t>len</a:t>
            </a:r>
            <a:r>
              <a:rPr lang="en-US" sz="2400" dirty="0">
                <a:latin typeface="Times New Roman" pitchFamily="18" charset="0"/>
                <a:cs typeface="Times New Roman" pitchFamily="18" charset="0"/>
              </a:rPr>
              <a:t>; i</a:t>
            </a:r>
            <a:r>
              <a:rPr lang="en-US" sz="2400" dirty="0">
                <a:cs typeface="Times New Roman" pitchFamily="18" charset="0"/>
              </a:rPr>
              <a:t>++</a:t>
            </a:r>
            <a:r>
              <a:rPr lang="en-US" sz="2400" dirty="0">
                <a:latin typeface="Times New Roman" pitchFamily="18" charset="0"/>
                <a:cs typeface="Times New Roman" pitchFamily="18" charset="0"/>
              </a:rPr>
              <a:t>){</a:t>
            </a:r>
          </a:p>
          <a:p>
            <a:pPr lvl="1"/>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result = </a:t>
            </a:r>
            <a:r>
              <a:rPr lang="en-US" sz="2133" dirty="0" err="1">
                <a:latin typeface="Times New Roman" pitchFamily="18" charset="0"/>
                <a:cs typeface="Times New Roman" pitchFamily="18" charset="0"/>
              </a:rPr>
              <a:t>document.getElementsByTagName</a:t>
            </a:r>
            <a:r>
              <a:rPr lang="en-US" sz="2133" dirty="0">
                <a:latin typeface="Times New Roman" pitchFamily="18" charset="0"/>
                <a:cs typeface="Times New Roman" pitchFamily="18" charset="0"/>
              </a:rPr>
              <a:t>(“p”)[i];</a:t>
            </a:r>
          </a:p>
          <a:p>
            <a:pPr lvl="1"/>
            <a:r>
              <a:rPr lang="en-US" sz="2133" dirty="0" err="1">
                <a:latin typeface="Times New Roman" pitchFamily="18" charset="0"/>
                <a:cs typeface="Times New Roman" pitchFamily="18" charset="0"/>
              </a:rPr>
              <a:t>document.write</a:t>
            </a:r>
            <a:r>
              <a:rPr lang="en-US" sz="2133" dirty="0">
                <a:latin typeface="Times New Roman" pitchFamily="18" charset="0"/>
                <a:cs typeface="Times New Roman" pitchFamily="18" charset="0"/>
              </a:rPr>
              <a:t>(result + “&lt;</a:t>
            </a:r>
            <a:r>
              <a:rPr lang="en-US" sz="2133" dirty="0" err="1">
                <a:latin typeface="Times New Roman" pitchFamily="18" charset="0"/>
                <a:cs typeface="Times New Roman" pitchFamily="18" charset="0"/>
              </a:rPr>
              <a:t>br</a:t>
            </a:r>
            <a:r>
              <a:rPr lang="en-US" sz="2133" dirty="0">
                <a:latin typeface="Times New Roman" pitchFamily="18" charset="0"/>
                <a:cs typeface="Times New Roman" pitchFamily="18" charset="0"/>
              </a:rPr>
              <a:t>&gt;”);</a:t>
            </a:r>
          </a:p>
          <a:p>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6" name="Rectangle 5"/>
          <p:cNvSpPr/>
          <p:nvPr/>
        </p:nvSpPr>
        <p:spPr>
          <a:xfrm>
            <a:off x="819807" y="4450636"/>
            <a:ext cx="8432800" cy="1487458"/>
          </a:xfrm>
          <a:prstGeom prst="rect">
            <a:avLst/>
          </a:prstGeom>
        </p:spPr>
        <p:txBody>
          <a:bodyPr wrap="square">
            <a:spAutoFit/>
          </a:bodyPr>
          <a:lstStyle/>
          <a:p>
            <a:r>
              <a:rPr lang="en-US" sz="2400" dirty="0">
                <a:latin typeface="Times New Roman" pitchFamily="18" charset="0"/>
                <a:cs typeface="Times New Roman" pitchFamily="18" charset="0"/>
              </a:rPr>
              <a:t>for (</a:t>
            </a:r>
            <a:r>
              <a:rPr lang="en-US" sz="2400" dirty="0">
                <a:cs typeface="Times New Roman" pitchFamily="18" charset="0"/>
              </a:rPr>
              <a:t>i = 0</a:t>
            </a:r>
            <a:r>
              <a:rPr lang="en-US" sz="2400" dirty="0">
                <a:latin typeface="Times New Roman" pitchFamily="18" charset="0"/>
                <a:cs typeface="Times New Roman" pitchFamily="18" charset="0"/>
              </a:rPr>
              <a:t>; </a:t>
            </a:r>
            <a:r>
              <a:rPr lang="en-US" sz="2400" dirty="0">
                <a:cs typeface="Times New Roman" pitchFamily="18" charset="0"/>
              </a:rPr>
              <a:t>i &lt;</a:t>
            </a:r>
            <a:r>
              <a:rPr lang="en-US" sz="2400" dirty="0" err="1">
                <a:cs typeface="Times New Roman" pitchFamily="18" charset="0"/>
              </a:rPr>
              <a:t>a.length</a:t>
            </a:r>
            <a:r>
              <a:rPr lang="en-US" sz="2400" dirty="0">
                <a:latin typeface="Times New Roman" pitchFamily="18" charset="0"/>
                <a:cs typeface="Times New Roman" pitchFamily="18" charset="0"/>
              </a:rPr>
              <a:t>; i</a:t>
            </a:r>
            <a:r>
              <a:rPr lang="en-US" sz="2400" dirty="0">
                <a:cs typeface="Times New Roman" pitchFamily="18" charset="0"/>
              </a:rPr>
              <a:t>++</a:t>
            </a:r>
            <a:r>
              <a:rPr lang="en-US" sz="2400" dirty="0">
                <a:latin typeface="Times New Roman" pitchFamily="18" charset="0"/>
                <a:cs typeface="Times New Roman" pitchFamily="18" charset="0"/>
              </a:rPr>
              <a:t>){</a:t>
            </a:r>
          </a:p>
          <a:p>
            <a:pPr lvl="1"/>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result = </a:t>
            </a:r>
            <a:r>
              <a:rPr lang="en-US" sz="2133" dirty="0" err="1">
                <a:latin typeface="Times New Roman" pitchFamily="18" charset="0"/>
                <a:cs typeface="Times New Roman" pitchFamily="18" charset="0"/>
              </a:rPr>
              <a:t>document.getElementsByTagName</a:t>
            </a:r>
            <a:r>
              <a:rPr lang="en-US" sz="2133" dirty="0">
                <a:latin typeface="Times New Roman" pitchFamily="18" charset="0"/>
                <a:cs typeface="Times New Roman" pitchFamily="18" charset="0"/>
              </a:rPr>
              <a:t>(“p”)[i];</a:t>
            </a:r>
          </a:p>
          <a:p>
            <a:pPr lvl="1"/>
            <a:r>
              <a:rPr lang="en-US" sz="2133" dirty="0" err="1">
                <a:latin typeface="Times New Roman" pitchFamily="18" charset="0"/>
                <a:cs typeface="Times New Roman" pitchFamily="18" charset="0"/>
              </a:rPr>
              <a:t>document.write</a:t>
            </a:r>
            <a:r>
              <a:rPr lang="en-US" sz="2133" dirty="0">
                <a:latin typeface="Times New Roman" pitchFamily="18" charset="0"/>
                <a:cs typeface="Times New Roman" pitchFamily="18" charset="0"/>
              </a:rPr>
              <a:t>(result + “&lt;</a:t>
            </a:r>
            <a:r>
              <a:rPr lang="en-US" sz="2133" dirty="0" err="1">
                <a:latin typeface="Times New Roman" pitchFamily="18" charset="0"/>
                <a:cs typeface="Times New Roman" pitchFamily="18" charset="0"/>
              </a:rPr>
              <a:t>br</a:t>
            </a:r>
            <a:r>
              <a:rPr lang="en-US" sz="2133" dirty="0">
                <a:latin typeface="Times New Roman" pitchFamily="18" charset="0"/>
                <a:cs typeface="Times New Roman" pitchFamily="18" charset="0"/>
              </a:rPr>
              <a:t>&gt;”);</a:t>
            </a:r>
          </a:p>
          <a:p>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82830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4800" dirty="0" err="1">
                <a:latin typeface="Times New Roman" pitchFamily="18" charset="0"/>
                <a:cs typeface="Times New Roman" pitchFamily="18" charset="0"/>
              </a:rPr>
              <a:t>getElementsByClassName</a:t>
            </a:r>
            <a:r>
              <a:rPr lang="en-US" sz="4800" dirty="0">
                <a:latin typeface="Times New Roman" pitchFamily="18" charset="0"/>
                <a:cs typeface="Times New Roman" pitchFamily="18" charset="0"/>
              </a:rPr>
              <a:t>(“</a:t>
            </a:r>
            <a:r>
              <a:rPr lang="en-US" sz="4800" dirty="0" err="1">
                <a:latin typeface="Times New Roman" pitchFamily="18" charset="0"/>
                <a:cs typeface="Times New Roman" pitchFamily="18" charset="0"/>
              </a:rPr>
              <a:t>Class_Name</a:t>
            </a:r>
            <a:r>
              <a:rPr lang="en-US" sz="4800" dirty="0">
                <a:latin typeface="Times New Roman" pitchFamily="18" charset="0"/>
                <a:cs typeface="Times New Roman" pitchFamily="18" charset="0"/>
              </a:rPr>
              <a:t>”)</a:t>
            </a:r>
            <a:endParaRPr lang="en-IN" sz="4800" dirty="0"/>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400" dirty="0">
                <a:latin typeface="Times New Roman" pitchFamily="18" charset="0"/>
                <a:cs typeface="Times New Roman" pitchFamily="18" charset="0"/>
              </a:rPr>
              <a:t>The Method </a:t>
            </a:r>
            <a:r>
              <a:rPr lang="en-US" sz="2400" dirty="0" err="1">
                <a:latin typeface="Times New Roman" pitchFamily="18" charset="0"/>
                <a:cs typeface="Times New Roman" pitchFamily="18" charset="0"/>
              </a:rPr>
              <a:t>getElementsByClassName</a:t>
            </a:r>
            <a:r>
              <a:rPr lang="en-US" sz="2400" dirty="0">
                <a:latin typeface="Times New Roman" pitchFamily="18" charset="0"/>
                <a:cs typeface="Times New Roman" pitchFamily="18" charset="0"/>
              </a:rPr>
              <a:t>() returns a live node list meaning that it updates itself with the DOM tree automatically, so modification of the DOM tree will be reflected in the returned collection. The returned Node List or Collection of Nodes can be accessed by index numbers starting with index 0 . </a:t>
            </a:r>
          </a:p>
          <a:p>
            <a:r>
              <a:rPr lang="en-US" sz="2400" dirty="0">
                <a:latin typeface="Times New Roman" pitchFamily="18" charset="0"/>
                <a:cs typeface="Times New Roman" pitchFamily="18" charset="0"/>
              </a:rPr>
              <a:t>This method accepts string indicating the class name of elements that be retrieved</a:t>
            </a:r>
          </a:p>
          <a:p>
            <a:r>
              <a:rPr lang="en-US" sz="2400" dirty="0">
                <a:latin typeface="Times New Roman" pitchFamily="18" charset="0"/>
                <a:cs typeface="Times New Roman" pitchFamily="18" charset="0"/>
              </a:rPr>
              <a:t>We can also pass multiple class name. For matching, all the class name should match. </a:t>
            </a:r>
          </a:p>
          <a:p>
            <a:r>
              <a:rPr lang="en-US" sz="2400" dirty="0">
                <a:latin typeface="Times New Roman" pitchFamily="18" charset="0"/>
                <a:cs typeface="Times New Roman" pitchFamily="18" charset="0"/>
              </a:rPr>
              <a:t>You can use the length property of the </a:t>
            </a:r>
            <a:r>
              <a:rPr lang="en-US" sz="2400" dirty="0" err="1">
                <a:latin typeface="Times New Roman" pitchFamily="18" charset="0"/>
                <a:cs typeface="Times New Roman" pitchFamily="18" charset="0"/>
              </a:rPr>
              <a:t>NodeList</a:t>
            </a:r>
            <a:r>
              <a:rPr lang="en-US" sz="2400" dirty="0">
                <a:latin typeface="Times New Roman" pitchFamily="18" charset="0"/>
                <a:cs typeface="Times New Roman" pitchFamily="18" charset="0"/>
              </a:rPr>
              <a:t> object to determine the number of elements with the specified class name, then you can loop through all elements and extract the info you want.</a:t>
            </a:r>
          </a:p>
        </p:txBody>
      </p:sp>
    </p:spTree>
    <p:extLst>
      <p:ext uri="{BB962C8B-B14F-4D97-AF65-F5344CB8AC3E}">
        <p14:creationId xmlns:p14="http://schemas.microsoft.com/office/powerpoint/2010/main" val="224017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4800" dirty="0" err="1">
                <a:latin typeface="Times New Roman" pitchFamily="18" charset="0"/>
                <a:cs typeface="Times New Roman" pitchFamily="18" charset="0"/>
              </a:rPr>
              <a:t>getElementsByClassName</a:t>
            </a:r>
            <a:r>
              <a:rPr lang="en-US" sz="4800" dirty="0">
                <a:latin typeface="Times New Roman" pitchFamily="18" charset="0"/>
                <a:cs typeface="Times New Roman" pitchFamily="18" charset="0"/>
              </a:rPr>
              <a:t>(“</a:t>
            </a:r>
            <a:r>
              <a:rPr lang="en-US" sz="4800" dirty="0" err="1">
                <a:latin typeface="Times New Roman" pitchFamily="18" charset="0"/>
                <a:cs typeface="Times New Roman" pitchFamily="18" charset="0"/>
              </a:rPr>
              <a:t>Class_Name</a:t>
            </a:r>
            <a:r>
              <a:rPr lang="en-US" sz="4800" dirty="0">
                <a:latin typeface="Times New Roman" pitchFamily="18" charset="0"/>
                <a:cs typeface="Times New Roman" pitchFamily="18" charset="0"/>
              </a:rPr>
              <a:t>”)</a:t>
            </a:r>
          </a:p>
        </p:txBody>
      </p:sp>
      <p:sp>
        <p:nvSpPr>
          <p:cNvPr id="3" name="Content Placeholder 2"/>
          <p:cNvSpPr>
            <a:spLocks noGrp="1"/>
          </p:cNvSpPr>
          <p:nvPr>
            <p:ph idx="1"/>
          </p:nvPr>
        </p:nvSpPr>
        <p:spPr>
          <a:xfrm>
            <a:off x="609600" y="1193800"/>
            <a:ext cx="10972800" cy="5384800"/>
          </a:xfrm>
        </p:spPr>
        <p:txBody>
          <a:bodyPr>
            <a:noAutofit/>
          </a:bodyPr>
          <a:lstStyle/>
          <a:p>
            <a:pPr marL="0" indent="0">
              <a:buNone/>
            </a:pPr>
            <a:r>
              <a:rPr lang="en-US" sz="2133" dirty="0" err="1">
                <a:latin typeface="Times New Roman" pitchFamily="18" charset="0"/>
                <a:cs typeface="Times New Roman" pitchFamily="18" charset="0"/>
              </a:rPr>
              <a:t>getElementsByClassName</a:t>
            </a:r>
            <a:r>
              <a:rPr lang="en-US" sz="2133" dirty="0">
                <a:latin typeface="Times New Roman" pitchFamily="18" charset="0"/>
                <a:cs typeface="Times New Roman" pitchFamily="18" charset="0"/>
              </a:rPr>
              <a:t>(“geek”)</a:t>
            </a:r>
          </a:p>
          <a:p>
            <a:pPr marL="0" indent="0">
              <a:buNone/>
            </a:pPr>
            <a:r>
              <a:rPr lang="en-US" sz="2133" dirty="0">
                <a:latin typeface="Times New Roman" pitchFamily="18" charset="0"/>
                <a:cs typeface="Times New Roman" pitchFamily="18" charset="0"/>
              </a:rPr>
              <a:t>	Where geek is name of class.</a:t>
            </a:r>
          </a:p>
          <a:p>
            <a:pPr marL="0" indent="0">
              <a:buNone/>
            </a:pPr>
            <a:endParaRPr lang="en-US" sz="1333" dirty="0">
              <a:latin typeface="Times New Roman" pitchFamily="18" charset="0"/>
              <a:cs typeface="Times New Roman" pitchFamily="18" charset="0"/>
            </a:endParaRPr>
          </a:p>
          <a:p>
            <a:pPr marL="0" indent="0">
              <a:buNone/>
            </a:pPr>
            <a:r>
              <a:rPr lang="en-US" sz="2133" dirty="0" err="1">
                <a:latin typeface="Times New Roman" pitchFamily="18" charset="0"/>
                <a:cs typeface="Times New Roman" pitchFamily="18" charset="0"/>
              </a:rPr>
              <a:t>getElementsByClassName</a:t>
            </a:r>
            <a:r>
              <a:rPr lang="en-US" sz="2133" dirty="0">
                <a:latin typeface="Times New Roman" pitchFamily="18" charset="0"/>
                <a:cs typeface="Times New Roman" pitchFamily="18" charset="0"/>
              </a:rPr>
              <a:t>(“geek </a:t>
            </a:r>
            <a:r>
              <a:rPr lang="en-US" sz="2133" dirty="0" err="1">
                <a:latin typeface="Times New Roman" pitchFamily="18" charset="0"/>
                <a:cs typeface="Times New Roman" pitchFamily="18" charset="0"/>
              </a:rPr>
              <a:t>myclass</a:t>
            </a:r>
            <a:r>
              <a:rPr lang="en-US" sz="2133" dirty="0">
                <a:latin typeface="Times New Roman" pitchFamily="18" charset="0"/>
                <a:cs typeface="Times New Roman" pitchFamily="18" charset="0"/>
              </a:rPr>
              <a:t>”)</a:t>
            </a:r>
          </a:p>
          <a:p>
            <a:pPr marL="0" indent="0">
              <a:buNone/>
            </a:pPr>
            <a:r>
              <a:rPr lang="en-US" sz="2133" dirty="0">
                <a:latin typeface="Times New Roman" pitchFamily="18" charset="0"/>
                <a:cs typeface="Times New Roman" pitchFamily="18" charset="0"/>
              </a:rPr>
              <a:t>	The parameter value “geek </a:t>
            </a:r>
            <a:r>
              <a:rPr lang="en-US" sz="2133" dirty="0" err="1">
                <a:latin typeface="Times New Roman" pitchFamily="18" charset="0"/>
                <a:cs typeface="Times New Roman" pitchFamily="18" charset="0"/>
              </a:rPr>
              <a:t>myclass</a:t>
            </a:r>
            <a:r>
              <a:rPr lang="en-US" sz="2133" dirty="0">
                <a:latin typeface="Times New Roman" pitchFamily="18" charset="0"/>
                <a:cs typeface="Times New Roman" pitchFamily="18" charset="0"/>
              </a:rPr>
              <a:t>" returns all elements in the document which has both 	the class name.</a:t>
            </a:r>
          </a:p>
          <a:p>
            <a:pPr marL="0" indent="0">
              <a:buNone/>
            </a:pPr>
            <a:endParaRPr lang="en-US" sz="1467" dirty="0">
              <a:latin typeface="Times New Roman" pitchFamily="18" charset="0"/>
              <a:cs typeface="Times New Roman" pitchFamily="18" charset="0"/>
            </a:endParaRPr>
          </a:p>
          <a:p>
            <a:pPr marL="0" indent="0">
              <a:buNone/>
            </a:pPr>
            <a:r>
              <a:rPr lang="en-US" sz="2133" dirty="0">
                <a:cs typeface="Segoe UI Semibold" pitchFamily="34" charset="0"/>
              </a:rPr>
              <a:t>&lt;p class = “geek”&gt;Hello </a:t>
            </a:r>
            <a:r>
              <a:rPr lang="en-US" sz="2133" dirty="0" err="1">
                <a:cs typeface="Segoe UI Semibold" pitchFamily="34" charset="0"/>
              </a:rPr>
              <a:t>Geekyshows</a:t>
            </a:r>
            <a:r>
              <a:rPr lang="en-US" sz="2133" dirty="0">
                <a:cs typeface="Segoe UI Semibold" pitchFamily="34" charset="0"/>
              </a:rPr>
              <a:t>&lt;/p&gt;</a:t>
            </a:r>
          </a:p>
          <a:p>
            <a:pPr marL="0" indent="0">
              <a:buNone/>
            </a:pPr>
            <a:r>
              <a:rPr lang="en-US" sz="2133" dirty="0" err="1">
                <a:cs typeface="Segoe UI Semibold" pitchFamily="34" charset="0"/>
              </a:rPr>
              <a:t>document.getElementsByClassName</a:t>
            </a:r>
            <a:r>
              <a:rPr lang="en-US" sz="2133" dirty="0">
                <a:cs typeface="Segoe UI Semibold" pitchFamily="34" charset="0"/>
              </a:rPr>
              <a:t>(“geek”)</a:t>
            </a:r>
          </a:p>
          <a:p>
            <a:pPr marL="0" indent="0">
              <a:buNone/>
            </a:pPr>
            <a:r>
              <a:rPr lang="en-US" sz="2133" dirty="0" err="1">
                <a:cs typeface="Segoe UI Semibold" pitchFamily="34" charset="0"/>
              </a:rPr>
              <a:t>var</a:t>
            </a:r>
            <a:r>
              <a:rPr lang="en-US" sz="2133" dirty="0">
                <a:cs typeface="Segoe UI Semibold" pitchFamily="34" charset="0"/>
              </a:rPr>
              <a:t> result = </a:t>
            </a:r>
            <a:r>
              <a:rPr lang="en-US" sz="2133" dirty="0" err="1">
                <a:cs typeface="Segoe UI Semibold" pitchFamily="34" charset="0"/>
              </a:rPr>
              <a:t>document.getElementsByClassName</a:t>
            </a:r>
            <a:r>
              <a:rPr lang="en-US" sz="2133" dirty="0">
                <a:cs typeface="Segoe UI Semibold" pitchFamily="34" charset="0"/>
              </a:rPr>
              <a:t>(“geek”)</a:t>
            </a:r>
          </a:p>
          <a:p>
            <a:pPr marL="0" indent="0">
              <a:buNone/>
            </a:pPr>
            <a:endParaRPr lang="en-US" sz="2133" dirty="0">
              <a:cs typeface="Segoe UI Semibold" pitchFamily="34" charset="0"/>
            </a:endParaRPr>
          </a:p>
          <a:p>
            <a:pPr marL="0" indent="0">
              <a:buNone/>
            </a:pPr>
            <a:r>
              <a:rPr lang="en-US" sz="2133" dirty="0">
                <a:cs typeface="Segoe UI Semibold" pitchFamily="34" charset="0"/>
              </a:rPr>
              <a:t>&lt;h1 class = “geek </a:t>
            </a:r>
            <a:r>
              <a:rPr lang="en-US" sz="2133" dirty="0" err="1">
                <a:cs typeface="Segoe UI Semibold" pitchFamily="34" charset="0"/>
              </a:rPr>
              <a:t>myclass</a:t>
            </a:r>
            <a:r>
              <a:rPr lang="en-US" sz="2133" dirty="0">
                <a:cs typeface="Segoe UI Semibold" pitchFamily="34" charset="0"/>
              </a:rPr>
              <a:t>”&gt;Bye </a:t>
            </a:r>
            <a:r>
              <a:rPr lang="en-US" sz="2133" dirty="0" err="1">
                <a:cs typeface="Segoe UI Semibold" pitchFamily="34" charset="0"/>
              </a:rPr>
              <a:t>Geekyshows</a:t>
            </a:r>
            <a:r>
              <a:rPr lang="en-US" sz="2133" dirty="0">
                <a:cs typeface="Segoe UI Semibold" pitchFamily="34" charset="0"/>
              </a:rPr>
              <a:t>&lt;/h1&gt;</a:t>
            </a:r>
          </a:p>
          <a:p>
            <a:pPr marL="0" indent="0">
              <a:buNone/>
            </a:pPr>
            <a:r>
              <a:rPr lang="en-US" sz="2133" dirty="0" err="1">
                <a:cs typeface="Segoe UI Semibold" pitchFamily="34" charset="0"/>
              </a:rPr>
              <a:t>document.getElementsByClassName</a:t>
            </a:r>
            <a:r>
              <a:rPr lang="en-US" sz="2133" dirty="0">
                <a:cs typeface="Segoe UI Semibold" pitchFamily="34" charset="0"/>
              </a:rPr>
              <a:t>(“geek  </a:t>
            </a:r>
            <a:r>
              <a:rPr lang="en-US" sz="2133" dirty="0" err="1">
                <a:cs typeface="Segoe UI Semibold" pitchFamily="34" charset="0"/>
              </a:rPr>
              <a:t>myclass</a:t>
            </a:r>
            <a:r>
              <a:rPr lang="en-US" sz="2133" dirty="0">
                <a:cs typeface="Segoe UI Semibold" pitchFamily="34" charset="0"/>
              </a:rPr>
              <a:t>”)</a:t>
            </a:r>
            <a:endParaRPr lang="en-IN" sz="1867" dirty="0"/>
          </a:p>
          <a:p>
            <a:pPr marL="0" indent="0">
              <a:buNone/>
            </a:pPr>
            <a:r>
              <a:rPr lang="en-US" sz="2133" dirty="0" err="1">
                <a:cs typeface="Segoe UI Semibold" pitchFamily="34" charset="0"/>
              </a:rPr>
              <a:t>var</a:t>
            </a:r>
            <a:r>
              <a:rPr lang="en-US" sz="2133" dirty="0">
                <a:cs typeface="Segoe UI Semibold" pitchFamily="34" charset="0"/>
              </a:rPr>
              <a:t> result = </a:t>
            </a:r>
            <a:r>
              <a:rPr lang="en-US" sz="2133" dirty="0" err="1">
                <a:cs typeface="Segoe UI Semibold" pitchFamily="34" charset="0"/>
              </a:rPr>
              <a:t>document.getElementsByClassName</a:t>
            </a:r>
            <a:r>
              <a:rPr lang="en-US" sz="2133" dirty="0">
                <a:cs typeface="Segoe UI Semibold" pitchFamily="34" charset="0"/>
              </a:rPr>
              <a:t>(“geek  </a:t>
            </a:r>
            <a:r>
              <a:rPr lang="en-US" sz="2133" dirty="0" err="1">
                <a:cs typeface="Segoe UI Semibold" pitchFamily="34" charset="0"/>
              </a:rPr>
              <a:t>myclass</a:t>
            </a:r>
            <a:r>
              <a:rPr lang="en-US" sz="2133" dirty="0">
                <a:cs typeface="Segoe UI Semibold" pitchFamily="34" charset="0"/>
              </a:rPr>
              <a:t>”)</a:t>
            </a:r>
          </a:p>
        </p:txBody>
      </p:sp>
    </p:spTree>
    <p:extLst>
      <p:ext uri="{BB962C8B-B14F-4D97-AF65-F5344CB8AC3E}">
        <p14:creationId xmlns:p14="http://schemas.microsoft.com/office/powerpoint/2010/main" val="11535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4800" dirty="0" err="1">
                <a:latin typeface="Times New Roman" pitchFamily="18" charset="0"/>
                <a:cs typeface="Times New Roman" pitchFamily="18" charset="0"/>
              </a:rPr>
              <a:t>getElementsByClassName</a:t>
            </a:r>
            <a:r>
              <a:rPr lang="en-US" sz="4800" dirty="0">
                <a:latin typeface="Times New Roman" pitchFamily="18" charset="0"/>
                <a:cs typeface="Times New Roman" pitchFamily="18" charset="0"/>
              </a:rPr>
              <a:t>(“</a:t>
            </a:r>
            <a:r>
              <a:rPr lang="en-US" sz="4800" dirty="0" err="1">
                <a:latin typeface="Times New Roman" pitchFamily="18" charset="0"/>
                <a:cs typeface="Times New Roman" pitchFamily="18" charset="0"/>
              </a:rPr>
              <a:t>Class_Name</a:t>
            </a:r>
            <a:r>
              <a:rPr lang="en-US" sz="4800" dirty="0">
                <a:latin typeface="Times New Roman" pitchFamily="18" charset="0"/>
                <a:cs typeface="Times New Roman" pitchFamily="18" charset="0"/>
              </a:rPr>
              <a:t>”)</a:t>
            </a:r>
          </a:p>
        </p:txBody>
      </p:sp>
      <p:sp>
        <p:nvSpPr>
          <p:cNvPr id="3" name="Content Placeholder 2"/>
          <p:cNvSpPr>
            <a:spLocks noGrp="1"/>
          </p:cNvSpPr>
          <p:nvPr>
            <p:ph idx="1"/>
          </p:nvPr>
        </p:nvSpPr>
        <p:spPr>
          <a:xfrm>
            <a:off x="609600" y="1193800"/>
            <a:ext cx="10972800" cy="5384800"/>
          </a:xfrm>
        </p:spPr>
        <p:txBody>
          <a:bodyPr>
            <a:noAutofit/>
          </a:bodyPr>
          <a:lstStyle/>
          <a:p>
            <a:pPr marL="0" indent="0">
              <a:buNone/>
            </a:pPr>
            <a:r>
              <a:rPr lang="en-US" sz="2133" b="1" dirty="0">
                <a:latin typeface="Times New Roman" pitchFamily="18" charset="0"/>
                <a:cs typeface="Times New Roman" pitchFamily="18" charset="0"/>
              </a:rPr>
              <a:t>More specific</a:t>
            </a:r>
          </a:p>
          <a:p>
            <a:pPr marL="0" indent="0">
              <a:buNone/>
            </a:pPr>
            <a:r>
              <a:rPr lang="en-US" sz="2133" dirty="0" err="1">
                <a:latin typeface="Times New Roman" pitchFamily="18" charset="0"/>
                <a:cs typeface="Times New Roman" pitchFamily="18" charset="0"/>
              </a:rPr>
              <a:t>document.body.getElementsByClassName</a:t>
            </a:r>
            <a:r>
              <a:rPr lang="en-US" sz="2133" dirty="0">
                <a:latin typeface="Times New Roman" pitchFamily="18" charset="0"/>
                <a:cs typeface="Times New Roman" pitchFamily="18" charset="0"/>
              </a:rPr>
              <a:t>(“geek”);</a:t>
            </a:r>
          </a:p>
          <a:p>
            <a:pPr marL="0" indent="0">
              <a:buNone/>
            </a:pPr>
            <a:endParaRPr lang="en-US" sz="2133" dirty="0">
              <a:latin typeface="Times New Roman" pitchFamily="18" charset="0"/>
              <a:cs typeface="Times New Roman" pitchFamily="18" charset="0"/>
            </a:endParaRPr>
          </a:p>
          <a:p>
            <a:pPr marL="0" indent="0">
              <a:buNone/>
            </a:pPr>
            <a:r>
              <a:rPr lang="en-US" sz="2133" dirty="0">
                <a:cs typeface="Segoe UI Semibold" pitchFamily="34" charset="0"/>
              </a:rPr>
              <a:t>&lt;div id="show"&gt;</a:t>
            </a:r>
          </a:p>
          <a:p>
            <a:pPr marL="0" indent="0">
              <a:buNone/>
            </a:pPr>
            <a:r>
              <a:rPr lang="en-US" sz="2133" dirty="0">
                <a:cs typeface="Segoe UI Semibold" pitchFamily="34" charset="0"/>
              </a:rPr>
              <a:t>            &lt;p&gt;1st p inside div&lt;/p&gt;</a:t>
            </a:r>
          </a:p>
          <a:p>
            <a:pPr marL="0" indent="0">
              <a:buNone/>
            </a:pPr>
            <a:r>
              <a:rPr lang="en-US" sz="2133" dirty="0">
                <a:cs typeface="Segoe UI Semibold" pitchFamily="34" charset="0"/>
              </a:rPr>
              <a:t>            &lt;p class="geek"&gt;2nd p inside div&lt;/p&gt;</a:t>
            </a:r>
          </a:p>
          <a:p>
            <a:pPr marL="0" indent="0">
              <a:buNone/>
            </a:pPr>
            <a:r>
              <a:rPr lang="en-US" sz="2133" dirty="0">
                <a:cs typeface="Segoe UI Semibold" pitchFamily="34" charset="0"/>
              </a:rPr>
              <a:t> &lt;/div&gt;</a:t>
            </a:r>
          </a:p>
          <a:p>
            <a:pPr marL="0" indent="0">
              <a:buNone/>
            </a:pPr>
            <a:endParaRPr lang="en-US" sz="2133" dirty="0">
              <a:latin typeface="Times New Roman" pitchFamily="18" charset="0"/>
              <a:cs typeface="Times New Roman" pitchFamily="18" charset="0"/>
            </a:endParaRP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a:t>
            </a:r>
            <a:r>
              <a:rPr lang="en-US" sz="2133" dirty="0" err="1">
                <a:latin typeface="Times New Roman" pitchFamily="18" charset="0"/>
                <a:cs typeface="Times New Roman" pitchFamily="18" charset="0"/>
              </a:rPr>
              <a:t>getShow</a:t>
            </a:r>
            <a:r>
              <a:rPr lang="en-US" sz="2133" dirty="0">
                <a:latin typeface="Times New Roman" pitchFamily="18" charset="0"/>
                <a:cs typeface="Times New Roman" pitchFamily="18" charset="0"/>
              </a:rPr>
              <a:t> = </a:t>
            </a:r>
            <a:r>
              <a:rPr lang="en-US" sz="2133" dirty="0" err="1">
                <a:latin typeface="Times New Roman" pitchFamily="18" charset="0"/>
                <a:cs typeface="Times New Roman" pitchFamily="18" charset="0"/>
              </a:rPr>
              <a:t>document.getElementById</a:t>
            </a:r>
            <a:r>
              <a:rPr lang="en-US" sz="2133" dirty="0">
                <a:latin typeface="Times New Roman" pitchFamily="18" charset="0"/>
                <a:cs typeface="Times New Roman" pitchFamily="18" charset="0"/>
              </a:rPr>
              <a:t>("show");</a:t>
            </a: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result = </a:t>
            </a:r>
            <a:r>
              <a:rPr lang="en-US" sz="2133" dirty="0" err="1">
                <a:latin typeface="Times New Roman" pitchFamily="18" charset="0"/>
                <a:cs typeface="Times New Roman" pitchFamily="18" charset="0"/>
              </a:rPr>
              <a:t>getShow.getElementsByClassName</a:t>
            </a:r>
            <a:r>
              <a:rPr lang="en-US" sz="2133" dirty="0">
                <a:latin typeface="Times New Roman" pitchFamily="18" charset="0"/>
                <a:cs typeface="Times New Roman" pitchFamily="18" charset="0"/>
              </a:rPr>
              <a:t>("geek");</a:t>
            </a:r>
          </a:p>
          <a:p>
            <a:pPr marL="0" indent="0">
              <a:buNone/>
            </a:pPr>
            <a:endParaRPr lang="en-US" sz="2133" dirty="0">
              <a:latin typeface="Times New Roman" pitchFamily="18" charset="0"/>
              <a:cs typeface="Times New Roman" pitchFamily="18" charset="0"/>
            </a:endParaRP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result = </a:t>
            </a:r>
            <a:r>
              <a:rPr lang="en-US" sz="2133" dirty="0" err="1">
                <a:latin typeface="Times New Roman" pitchFamily="18" charset="0"/>
                <a:cs typeface="Times New Roman" pitchFamily="18" charset="0"/>
              </a:rPr>
              <a:t>document.getElementById</a:t>
            </a:r>
            <a:r>
              <a:rPr lang="en-US" sz="2133" dirty="0">
                <a:latin typeface="Times New Roman" pitchFamily="18" charset="0"/>
                <a:cs typeface="Times New Roman" pitchFamily="18" charset="0"/>
              </a:rPr>
              <a:t>("show").</a:t>
            </a:r>
            <a:r>
              <a:rPr lang="en-US" sz="2133" dirty="0" err="1">
                <a:latin typeface="Times New Roman" pitchFamily="18" charset="0"/>
                <a:cs typeface="Times New Roman" pitchFamily="18" charset="0"/>
              </a:rPr>
              <a:t>getElementsByClassName</a:t>
            </a:r>
            <a:r>
              <a:rPr lang="en-US" sz="2133" dirty="0">
                <a:latin typeface="Times New Roman" pitchFamily="18" charset="0"/>
                <a:cs typeface="Times New Roman" pitchFamily="18" charset="0"/>
              </a:rPr>
              <a:t>("geek");</a:t>
            </a:r>
          </a:p>
        </p:txBody>
      </p:sp>
    </p:spTree>
    <p:extLst>
      <p:ext uri="{BB962C8B-B14F-4D97-AF65-F5344CB8AC3E}">
        <p14:creationId xmlns:p14="http://schemas.microsoft.com/office/powerpoint/2010/main" val="212955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4800" dirty="0" err="1">
                <a:latin typeface="Times New Roman" pitchFamily="18" charset="0"/>
                <a:cs typeface="Times New Roman" pitchFamily="18" charset="0"/>
              </a:rPr>
              <a:t>getElementsByClassName</a:t>
            </a:r>
            <a:r>
              <a:rPr lang="en-US" sz="4800" dirty="0">
                <a:latin typeface="Times New Roman" pitchFamily="18" charset="0"/>
                <a:cs typeface="Times New Roman" pitchFamily="18" charset="0"/>
              </a:rPr>
              <a:t>(“</a:t>
            </a:r>
            <a:r>
              <a:rPr lang="en-US" sz="4800" dirty="0" err="1">
                <a:latin typeface="Times New Roman" pitchFamily="18" charset="0"/>
                <a:cs typeface="Times New Roman" pitchFamily="18" charset="0"/>
              </a:rPr>
              <a:t>Class_Name</a:t>
            </a:r>
            <a:r>
              <a:rPr lang="en-US" sz="4800" dirty="0">
                <a:latin typeface="Times New Roman" pitchFamily="18" charset="0"/>
                <a:cs typeface="Times New Roman" pitchFamily="18" charset="0"/>
              </a:rPr>
              <a:t>”)</a:t>
            </a:r>
            <a:endParaRPr lang="en-IN" sz="4800" dirty="0"/>
          </a:p>
        </p:txBody>
      </p:sp>
      <p:sp>
        <p:nvSpPr>
          <p:cNvPr id="3" name="Content Placeholder 2"/>
          <p:cNvSpPr>
            <a:spLocks noGrp="1"/>
          </p:cNvSpPr>
          <p:nvPr>
            <p:ph idx="1"/>
          </p:nvPr>
        </p:nvSpPr>
        <p:spPr>
          <a:xfrm>
            <a:off x="609600" y="1092200"/>
            <a:ext cx="10972800" cy="4525963"/>
          </a:xfrm>
        </p:spPr>
        <p:txBody>
          <a:bodyPr>
            <a:normAutofit/>
          </a:bodyPr>
          <a:lstStyle/>
          <a:p>
            <a:r>
              <a:rPr lang="en-IN" sz="3200" dirty="0">
                <a:latin typeface="Times New Roman" pitchFamily="18" charset="0"/>
                <a:cs typeface="Times New Roman" pitchFamily="18" charset="0"/>
              </a:rPr>
              <a:t>Length Property</a:t>
            </a:r>
          </a:p>
          <a:p>
            <a:pPr marL="0" indent="0">
              <a:buNone/>
            </a:pPr>
            <a:r>
              <a:rPr lang="en-IN" sz="2667" dirty="0">
                <a:latin typeface="Times New Roman" pitchFamily="18" charset="0"/>
                <a:cs typeface="Times New Roman" pitchFamily="18" charset="0"/>
              </a:rPr>
              <a:t> </a:t>
            </a:r>
            <a:r>
              <a:rPr lang="en-IN" sz="2667" dirty="0" err="1">
                <a:latin typeface="Times New Roman" pitchFamily="18" charset="0"/>
                <a:cs typeface="Times New Roman" pitchFamily="18" charset="0"/>
              </a:rPr>
              <a:t>var</a:t>
            </a:r>
            <a:r>
              <a:rPr lang="en-IN" sz="2667" dirty="0">
                <a:latin typeface="Times New Roman" pitchFamily="18" charset="0"/>
                <a:cs typeface="Times New Roman" pitchFamily="18" charset="0"/>
              </a:rPr>
              <a:t> </a:t>
            </a:r>
            <a:r>
              <a:rPr lang="en-IN" sz="2667" dirty="0" err="1">
                <a:latin typeface="Times New Roman" pitchFamily="18" charset="0"/>
                <a:cs typeface="Times New Roman" pitchFamily="18" charset="0"/>
              </a:rPr>
              <a:t>len</a:t>
            </a:r>
            <a:r>
              <a:rPr lang="en-IN" sz="2667" dirty="0">
                <a:latin typeface="Times New Roman" pitchFamily="18" charset="0"/>
                <a:cs typeface="Times New Roman" pitchFamily="18" charset="0"/>
              </a:rPr>
              <a:t> = </a:t>
            </a:r>
            <a:r>
              <a:rPr lang="en-US" sz="2667" dirty="0" err="1">
                <a:latin typeface="Times New Roman" pitchFamily="18" charset="0"/>
                <a:cs typeface="Times New Roman" pitchFamily="18" charset="0"/>
              </a:rPr>
              <a:t>document.getElementsByClassName</a:t>
            </a:r>
            <a:r>
              <a:rPr lang="en-US" sz="2667" dirty="0">
                <a:latin typeface="Times New Roman" pitchFamily="18" charset="0"/>
                <a:cs typeface="Times New Roman" pitchFamily="18" charset="0"/>
              </a:rPr>
              <a:t>(“geek”).length</a:t>
            </a:r>
          </a:p>
          <a:p>
            <a:pPr marL="0" indent="0">
              <a:buNone/>
            </a:pPr>
            <a:endParaRPr lang="en-US" sz="2667" dirty="0">
              <a:latin typeface="Times New Roman" pitchFamily="18" charset="0"/>
              <a:cs typeface="Times New Roman" pitchFamily="18" charset="0"/>
            </a:endParaRPr>
          </a:p>
          <a:p>
            <a:r>
              <a:rPr lang="en-US" sz="2667" dirty="0">
                <a:latin typeface="Times New Roman" pitchFamily="18" charset="0"/>
                <a:cs typeface="Times New Roman" pitchFamily="18" charset="0"/>
              </a:rPr>
              <a:t>Loop</a:t>
            </a:r>
          </a:p>
          <a:p>
            <a:pPr marL="0" indent="0">
              <a:buNone/>
            </a:pPr>
            <a:r>
              <a:rPr lang="en-US" sz="2667" dirty="0">
                <a:latin typeface="Times New Roman" pitchFamily="18" charset="0"/>
                <a:cs typeface="Times New Roman" pitchFamily="18" charset="0"/>
              </a:rPr>
              <a:t>for (</a:t>
            </a:r>
            <a:r>
              <a:rPr lang="en-US" sz="2667" dirty="0">
                <a:cs typeface="Times New Roman" pitchFamily="18" charset="0"/>
              </a:rPr>
              <a:t>i = 0</a:t>
            </a:r>
            <a:r>
              <a:rPr lang="en-US" sz="2667" dirty="0">
                <a:latin typeface="Times New Roman" pitchFamily="18" charset="0"/>
                <a:cs typeface="Times New Roman" pitchFamily="18" charset="0"/>
              </a:rPr>
              <a:t>; </a:t>
            </a:r>
            <a:r>
              <a:rPr lang="en-US" sz="2667" dirty="0">
                <a:cs typeface="Times New Roman" pitchFamily="18" charset="0"/>
              </a:rPr>
              <a:t>i &lt;</a:t>
            </a:r>
            <a:r>
              <a:rPr lang="en-US" sz="2667" dirty="0" err="1">
                <a:cs typeface="Times New Roman" pitchFamily="18" charset="0"/>
              </a:rPr>
              <a:t>len</a:t>
            </a:r>
            <a:r>
              <a:rPr lang="en-US" sz="2667" dirty="0">
                <a:latin typeface="Times New Roman" pitchFamily="18" charset="0"/>
                <a:cs typeface="Times New Roman" pitchFamily="18" charset="0"/>
              </a:rPr>
              <a:t>; i</a:t>
            </a:r>
            <a:r>
              <a:rPr lang="en-US" sz="2667" dirty="0">
                <a:cs typeface="Times New Roman" pitchFamily="18" charset="0"/>
              </a:rPr>
              <a:t>++</a:t>
            </a:r>
            <a:r>
              <a:rPr lang="en-US" sz="2667" dirty="0">
                <a:latin typeface="Times New Roman" pitchFamily="18" charset="0"/>
                <a:cs typeface="Times New Roman" pitchFamily="18" charset="0"/>
              </a:rPr>
              <a:t>){</a:t>
            </a:r>
          </a:p>
          <a:p>
            <a:pPr marL="609585" lvl="1" indent="0">
              <a:buNone/>
            </a:pPr>
            <a:r>
              <a:rPr lang="en-US" dirty="0" err="1">
                <a:latin typeface="Times New Roman" pitchFamily="18" charset="0"/>
                <a:cs typeface="Times New Roman" pitchFamily="18" charset="0"/>
              </a:rPr>
              <a:t>var</a:t>
            </a:r>
            <a:r>
              <a:rPr lang="en-US" dirty="0">
                <a:latin typeface="Times New Roman" pitchFamily="18" charset="0"/>
                <a:cs typeface="Times New Roman" pitchFamily="18" charset="0"/>
              </a:rPr>
              <a:t> result = </a:t>
            </a:r>
            <a:r>
              <a:rPr lang="en-US" dirty="0" err="1">
                <a:latin typeface="Times New Roman" pitchFamily="18" charset="0"/>
                <a:cs typeface="Times New Roman" pitchFamily="18" charset="0"/>
              </a:rPr>
              <a:t>document.getElementsByClassName</a:t>
            </a:r>
            <a:r>
              <a:rPr lang="en-US" dirty="0">
                <a:latin typeface="Times New Roman" pitchFamily="18" charset="0"/>
                <a:cs typeface="Times New Roman" pitchFamily="18" charset="0"/>
              </a:rPr>
              <a:t>(“geek”)[i];</a:t>
            </a:r>
          </a:p>
          <a:p>
            <a:pPr marL="609585" lvl="1" indent="0">
              <a:buNone/>
            </a:pPr>
            <a:r>
              <a:rPr lang="en-US" dirty="0" err="1">
                <a:latin typeface="Times New Roman" pitchFamily="18" charset="0"/>
                <a:cs typeface="Times New Roman" pitchFamily="18" charset="0"/>
              </a:rPr>
              <a:t>document.write</a:t>
            </a:r>
            <a:r>
              <a:rPr lang="en-US" dirty="0">
                <a:latin typeface="Times New Roman" pitchFamily="18" charset="0"/>
                <a:cs typeface="Times New Roman" pitchFamily="18" charset="0"/>
              </a:rPr>
              <a:t>(result + “&lt;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pPr marL="0" indent="0">
              <a:buNone/>
            </a:pPr>
            <a:r>
              <a:rPr lang="en-US" sz="2667" dirty="0">
                <a:latin typeface="Times New Roman" pitchFamily="18" charset="0"/>
                <a:cs typeface="Times New Roman" pitchFamily="18" charset="0"/>
              </a:rPr>
              <a:t>}</a:t>
            </a: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229085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a:latin typeface="Times New Roman" pitchFamily="18" charset="0"/>
                <a:cs typeface="Times New Roman" pitchFamily="18" charset="0"/>
              </a:rPr>
              <a:t>DOM Levels</a:t>
            </a:r>
          </a:p>
        </p:txBody>
      </p:sp>
      <p:sp>
        <p:nvSpPr>
          <p:cNvPr id="3" name="Content Placeholder 2"/>
          <p:cNvSpPr>
            <a:spLocks noGrp="1"/>
          </p:cNvSpPr>
          <p:nvPr>
            <p:ph idx="1"/>
          </p:nvPr>
        </p:nvSpPr>
        <p:spPr>
          <a:xfrm>
            <a:off x="609600" y="1193800"/>
            <a:ext cx="10972800" cy="5181600"/>
          </a:xfrm>
        </p:spPr>
        <p:txBody>
          <a:bodyPr>
            <a:noAutofit/>
          </a:bodyPr>
          <a:lstStyle/>
          <a:p>
            <a:r>
              <a:rPr lang="en-IN" sz="2133" dirty="0">
                <a:latin typeface="Times New Roman" pitchFamily="18" charset="0"/>
                <a:cs typeface="Times New Roman" pitchFamily="18" charset="0"/>
              </a:rPr>
              <a:t>DOM Level 0 – This level supports the common document object collections – form[ ], image[ ], anchors[ ], links[ ] and applets[ ]. This is also known as classic or traditional JavaScript Object Model.</a:t>
            </a:r>
          </a:p>
          <a:p>
            <a:endParaRPr lang="en-IN" sz="2133" dirty="0">
              <a:latin typeface="Times New Roman" pitchFamily="18" charset="0"/>
              <a:cs typeface="Times New Roman" pitchFamily="18" charset="0"/>
            </a:endParaRPr>
          </a:p>
          <a:p>
            <a:r>
              <a:rPr lang="en-IN" sz="2133" dirty="0">
                <a:latin typeface="Times New Roman" pitchFamily="18" charset="0"/>
                <a:cs typeface="Times New Roman" pitchFamily="18" charset="0"/>
              </a:rPr>
              <a:t>DOM Level 1- It provides the ability to manipulate all elements in a document through a common set of function. In this level all elements are exposed and parts of the page can be read and written to at all times.</a:t>
            </a:r>
          </a:p>
          <a:p>
            <a:endParaRPr lang="en-IN" sz="2133" dirty="0">
              <a:latin typeface="Times New Roman" pitchFamily="18" charset="0"/>
              <a:cs typeface="Times New Roman" pitchFamily="18" charset="0"/>
            </a:endParaRPr>
          </a:p>
          <a:p>
            <a:r>
              <a:rPr lang="en-IN" sz="2133" dirty="0">
                <a:latin typeface="Times New Roman" pitchFamily="18" charset="0"/>
                <a:cs typeface="Times New Roman" pitchFamily="18" charset="0"/>
              </a:rPr>
              <a:t>DOM Level 2 – It provides further access to page elements primarily related to CSS and focuses on combining Level 0 and Level 1 while adding improved support for working with XML documents. </a:t>
            </a:r>
          </a:p>
        </p:txBody>
      </p:sp>
    </p:spTree>
    <p:extLst>
      <p:ext uri="{BB962C8B-B14F-4D97-AF65-F5344CB8AC3E}">
        <p14:creationId xmlns:p14="http://schemas.microsoft.com/office/powerpoint/2010/main" val="99730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4800" dirty="0" err="1">
                <a:latin typeface="Times New Roman" pitchFamily="18" charset="0"/>
                <a:cs typeface="Times New Roman" pitchFamily="18" charset="0"/>
              </a:rPr>
              <a:t>querySelector</a:t>
            </a:r>
            <a:r>
              <a:rPr lang="en-US" sz="4800" dirty="0">
                <a:latin typeface="Times New Roman" pitchFamily="18" charset="0"/>
                <a:cs typeface="Times New Roman" pitchFamily="18" charset="0"/>
              </a:rPr>
              <a:t>(“CSS Selector”)</a:t>
            </a:r>
            <a:endParaRPr lang="en-IN" sz="4800" dirty="0"/>
          </a:p>
        </p:txBody>
      </p:sp>
      <p:sp>
        <p:nvSpPr>
          <p:cNvPr id="3" name="Content Placeholder 2"/>
          <p:cNvSpPr>
            <a:spLocks noGrp="1"/>
          </p:cNvSpPr>
          <p:nvPr>
            <p:ph idx="1"/>
          </p:nvPr>
        </p:nvSpPr>
        <p:spPr>
          <a:xfrm>
            <a:off x="609600" y="1092200"/>
            <a:ext cx="10972800" cy="5181600"/>
          </a:xfrm>
        </p:spPr>
        <p:txBody>
          <a:bodyPr>
            <a:normAutofit lnSpcReduction="10000"/>
          </a:bodyPr>
          <a:lstStyle/>
          <a:p>
            <a:pPr marL="0" indent="0">
              <a:buNone/>
            </a:pPr>
            <a:r>
              <a:rPr lang="en-US" sz="1867" dirty="0">
                <a:latin typeface="Times New Roman" pitchFamily="18" charset="0"/>
                <a:cs typeface="Times New Roman" pitchFamily="18" charset="0"/>
              </a:rPr>
              <a:t>The method </a:t>
            </a:r>
            <a:r>
              <a:rPr lang="en-US" sz="1867" dirty="0" err="1">
                <a:latin typeface="Times New Roman" pitchFamily="18" charset="0"/>
                <a:cs typeface="Times New Roman" pitchFamily="18" charset="0"/>
              </a:rPr>
              <a:t>querySelector</a:t>
            </a:r>
            <a:r>
              <a:rPr lang="en-US" sz="1867" dirty="0">
                <a:latin typeface="Times New Roman" pitchFamily="18" charset="0"/>
                <a:cs typeface="Times New Roman" pitchFamily="18" charset="0"/>
              </a:rPr>
              <a:t>() returns the first Element match of the specified selector, or group of selectors. If no matches are found, null is returned.</a:t>
            </a:r>
          </a:p>
          <a:p>
            <a:pPr marL="0" indent="0">
              <a:buNone/>
            </a:pPr>
            <a:r>
              <a:rPr lang="en-US" sz="1867" dirty="0">
                <a:latin typeface="Times New Roman" pitchFamily="18" charset="0"/>
                <a:cs typeface="Times New Roman" pitchFamily="18" charset="0"/>
              </a:rPr>
              <a:t>Ex: -</a:t>
            </a:r>
          </a:p>
          <a:p>
            <a:pPr marL="0" indent="0">
              <a:buNone/>
            </a:pPr>
            <a:r>
              <a:rPr lang="en-US" sz="1867" u="sng" dirty="0">
                <a:latin typeface="Times New Roman" pitchFamily="18" charset="0"/>
                <a:cs typeface="Times New Roman" pitchFamily="18" charset="0"/>
              </a:rPr>
              <a:t>Element Selector</a:t>
            </a:r>
          </a:p>
          <a:p>
            <a:pPr marL="0" indent="0">
              <a:buNone/>
            </a:pPr>
            <a:r>
              <a:rPr lang="en-US" sz="1867" dirty="0" err="1">
                <a:latin typeface="Times New Roman" pitchFamily="18" charset="0"/>
                <a:cs typeface="Times New Roman" pitchFamily="18" charset="0"/>
              </a:rPr>
              <a:t>querySelector</a:t>
            </a:r>
            <a:r>
              <a:rPr lang="en-US" sz="1867" dirty="0">
                <a:latin typeface="Times New Roman" pitchFamily="18" charset="0"/>
                <a:cs typeface="Times New Roman" pitchFamily="18" charset="0"/>
              </a:rPr>
              <a:t>(“p”)</a:t>
            </a:r>
          </a:p>
          <a:p>
            <a:pPr marL="0" indent="0">
              <a:buNone/>
            </a:pPr>
            <a:r>
              <a:rPr lang="en-US" sz="1867" dirty="0" err="1">
                <a:latin typeface="Times New Roman" pitchFamily="18" charset="0"/>
                <a:cs typeface="Times New Roman" pitchFamily="18" charset="0"/>
              </a:rPr>
              <a:t>querySelector</a:t>
            </a:r>
            <a:r>
              <a:rPr lang="en-US" sz="1867" dirty="0">
                <a:latin typeface="Times New Roman" pitchFamily="18" charset="0"/>
                <a:cs typeface="Times New Roman" pitchFamily="18" charset="0"/>
              </a:rPr>
              <a:t>(“p, h1”)</a:t>
            </a:r>
          </a:p>
          <a:p>
            <a:pPr marL="0" indent="0">
              <a:buNone/>
            </a:pPr>
            <a:endParaRPr lang="en-US" sz="1867" dirty="0">
              <a:latin typeface="Times New Roman" pitchFamily="18" charset="0"/>
              <a:cs typeface="Times New Roman" pitchFamily="18" charset="0"/>
            </a:endParaRPr>
          </a:p>
          <a:p>
            <a:pPr marL="0" indent="0">
              <a:buNone/>
            </a:pPr>
            <a:r>
              <a:rPr lang="en-US" sz="1867" u="sng" dirty="0">
                <a:latin typeface="Times New Roman" pitchFamily="18" charset="0"/>
                <a:cs typeface="Times New Roman" pitchFamily="18" charset="0"/>
              </a:rPr>
              <a:t>ID Selector</a:t>
            </a:r>
          </a:p>
          <a:p>
            <a:pPr marL="0" indent="0">
              <a:buNone/>
            </a:pPr>
            <a:r>
              <a:rPr lang="en-US" sz="1867" dirty="0" err="1">
                <a:latin typeface="Times New Roman" pitchFamily="18" charset="0"/>
                <a:cs typeface="Times New Roman" pitchFamily="18" charset="0"/>
              </a:rPr>
              <a:t>querySelector</a:t>
            </a:r>
            <a:r>
              <a:rPr lang="en-US" sz="1867" dirty="0">
                <a:latin typeface="Times New Roman" pitchFamily="18" charset="0"/>
                <a:cs typeface="Times New Roman" pitchFamily="18" charset="0"/>
              </a:rPr>
              <a:t>(“#show1”)</a:t>
            </a:r>
          </a:p>
          <a:p>
            <a:pPr marL="0" indent="0">
              <a:buNone/>
            </a:pPr>
            <a:r>
              <a:rPr lang="en-US" sz="1867" dirty="0" err="1">
                <a:latin typeface="Times New Roman" pitchFamily="18" charset="0"/>
                <a:cs typeface="Times New Roman" pitchFamily="18" charset="0"/>
              </a:rPr>
              <a:t>querySelector</a:t>
            </a:r>
            <a:r>
              <a:rPr lang="en-US" sz="1867" dirty="0">
                <a:latin typeface="Times New Roman" pitchFamily="18" charset="0"/>
                <a:cs typeface="Times New Roman" pitchFamily="18" charset="0"/>
              </a:rPr>
              <a:t>(“#show, #show1”)</a:t>
            </a:r>
          </a:p>
          <a:p>
            <a:pPr marL="0" indent="0">
              <a:buNone/>
            </a:pPr>
            <a:endParaRPr lang="en-US" sz="1867" dirty="0">
              <a:latin typeface="Times New Roman" pitchFamily="18" charset="0"/>
              <a:cs typeface="Times New Roman" pitchFamily="18" charset="0"/>
            </a:endParaRPr>
          </a:p>
          <a:p>
            <a:pPr marL="0" indent="0">
              <a:buNone/>
            </a:pPr>
            <a:r>
              <a:rPr lang="en-US" sz="1867" u="sng" dirty="0">
                <a:latin typeface="Times New Roman" pitchFamily="18" charset="0"/>
                <a:cs typeface="Times New Roman" pitchFamily="18" charset="0"/>
              </a:rPr>
              <a:t>Class Selector </a:t>
            </a:r>
          </a:p>
          <a:p>
            <a:pPr marL="0" indent="0">
              <a:buNone/>
            </a:pPr>
            <a:r>
              <a:rPr lang="en-US" sz="1867" dirty="0" err="1">
                <a:latin typeface="Times New Roman" pitchFamily="18" charset="0"/>
                <a:cs typeface="Times New Roman" pitchFamily="18" charset="0"/>
              </a:rPr>
              <a:t>querySelector</a:t>
            </a:r>
            <a:r>
              <a:rPr lang="en-US" sz="1867" dirty="0">
                <a:latin typeface="Times New Roman" pitchFamily="18" charset="0"/>
                <a:cs typeface="Times New Roman" pitchFamily="18" charset="0"/>
              </a:rPr>
              <a:t>(“.geek”)</a:t>
            </a:r>
          </a:p>
          <a:p>
            <a:pPr marL="0" indent="0">
              <a:buNone/>
            </a:pPr>
            <a:r>
              <a:rPr lang="en-US" sz="1867" dirty="0" err="1">
                <a:latin typeface="Times New Roman" pitchFamily="18" charset="0"/>
                <a:cs typeface="Times New Roman" pitchFamily="18" charset="0"/>
              </a:rPr>
              <a:t>querySelector</a:t>
            </a:r>
            <a:r>
              <a:rPr lang="en-US" sz="1867" dirty="0">
                <a:latin typeface="Times New Roman" pitchFamily="18" charset="0"/>
                <a:cs typeface="Times New Roman" pitchFamily="18" charset="0"/>
              </a:rPr>
              <a:t>(“</a:t>
            </a:r>
            <a:r>
              <a:rPr lang="en-US" sz="1867" dirty="0" err="1">
                <a:latin typeface="Times New Roman" pitchFamily="18" charset="0"/>
                <a:cs typeface="Times New Roman" pitchFamily="18" charset="0"/>
              </a:rPr>
              <a:t>p.myclass</a:t>
            </a:r>
            <a:r>
              <a:rPr lang="en-US" sz="1867" dirty="0">
                <a:latin typeface="Times New Roman" pitchFamily="18" charset="0"/>
                <a:cs typeface="Times New Roman" pitchFamily="18" charset="0"/>
              </a:rPr>
              <a:t>”)</a:t>
            </a:r>
            <a:endParaRPr lang="en-IN" sz="1867" dirty="0">
              <a:latin typeface="Times New Roman" pitchFamily="18" charset="0"/>
              <a:cs typeface="Times New Roman" pitchFamily="18" charset="0"/>
            </a:endParaRPr>
          </a:p>
          <a:p>
            <a:pPr marL="0" indent="0">
              <a:buNone/>
            </a:pPr>
            <a:r>
              <a:rPr lang="en-US" sz="1867" dirty="0" err="1">
                <a:latin typeface="Times New Roman" pitchFamily="18" charset="0"/>
                <a:cs typeface="Times New Roman" pitchFamily="18" charset="0"/>
              </a:rPr>
              <a:t>querySelector</a:t>
            </a:r>
            <a:r>
              <a:rPr lang="en-US" sz="1867" dirty="0">
                <a:latin typeface="Times New Roman" pitchFamily="18" charset="0"/>
                <a:cs typeface="Times New Roman" pitchFamily="18" charset="0"/>
              </a:rPr>
              <a:t>(“</a:t>
            </a:r>
            <a:r>
              <a:rPr lang="en-US" sz="1867" dirty="0">
                <a:cs typeface="Times New Roman" pitchFamily="18" charset="0"/>
              </a:rPr>
              <a:t>p &gt; </a:t>
            </a:r>
            <a:r>
              <a:rPr lang="en-US" sz="1867" dirty="0" err="1">
                <a:latin typeface="Times New Roman" pitchFamily="18" charset="0"/>
                <a:cs typeface="Times New Roman" pitchFamily="18" charset="0"/>
              </a:rPr>
              <a:t>span.myclass</a:t>
            </a:r>
            <a:r>
              <a:rPr lang="en-US" sz="1867" dirty="0">
                <a:latin typeface="Times New Roman" pitchFamily="18" charset="0"/>
                <a:cs typeface="Times New Roman" pitchFamily="18" charset="0"/>
              </a:rPr>
              <a:t>”)</a:t>
            </a:r>
            <a:endParaRPr lang="en-IN" sz="1867" dirty="0">
              <a:latin typeface="Times New Roman" pitchFamily="18" charset="0"/>
              <a:cs typeface="Times New Roman" pitchFamily="18" charset="0"/>
            </a:endParaRPr>
          </a:p>
        </p:txBody>
      </p:sp>
    </p:spTree>
    <p:extLst>
      <p:ext uri="{BB962C8B-B14F-4D97-AF65-F5344CB8AC3E}">
        <p14:creationId xmlns:p14="http://schemas.microsoft.com/office/powerpoint/2010/main" val="239636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4800" dirty="0" err="1">
                <a:latin typeface="Times New Roman" pitchFamily="18" charset="0"/>
                <a:cs typeface="Times New Roman" pitchFamily="18" charset="0"/>
              </a:rPr>
              <a:t>querySelectorAll</a:t>
            </a:r>
            <a:r>
              <a:rPr lang="en-US" sz="4800" dirty="0">
                <a:latin typeface="Times New Roman" pitchFamily="18" charset="0"/>
                <a:cs typeface="Times New Roman" pitchFamily="18" charset="0"/>
              </a:rPr>
              <a:t>(“CSS Selector”)</a:t>
            </a:r>
            <a:endParaRPr lang="en-IN" sz="4800" dirty="0"/>
          </a:p>
        </p:txBody>
      </p:sp>
      <p:sp>
        <p:nvSpPr>
          <p:cNvPr id="3" name="Content Placeholder 2"/>
          <p:cNvSpPr>
            <a:spLocks noGrp="1"/>
          </p:cNvSpPr>
          <p:nvPr>
            <p:ph idx="1"/>
          </p:nvPr>
        </p:nvSpPr>
        <p:spPr>
          <a:xfrm>
            <a:off x="609600" y="1092200"/>
            <a:ext cx="10972800" cy="5181600"/>
          </a:xfrm>
        </p:spPr>
        <p:txBody>
          <a:bodyPr>
            <a:normAutofit/>
          </a:bodyPr>
          <a:lstStyle/>
          <a:p>
            <a:pPr marL="0" indent="0">
              <a:buNone/>
            </a:pPr>
            <a:r>
              <a:rPr lang="en-US" sz="2133" dirty="0">
                <a:latin typeface="Times New Roman" pitchFamily="18" charset="0"/>
                <a:cs typeface="Times New Roman" pitchFamily="18" charset="0"/>
              </a:rPr>
              <a:t>The method </a:t>
            </a:r>
            <a:r>
              <a:rPr lang="en-US" sz="2133" dirty="0" err="1">
                <a:latin typeface="Times New Roman" pitchFamily="18" charset="0"/>
                <a:cs typeface="Times New Roman" pitchFamily="18" charset="0"/>
              </a:rPr>
              <a:t>querySelectorAll</a:t>
            </a:r>
            <a:r>
              <a:rPr lang="en-US" sz="2133" dirty="0">
                <a:latin typeface="Times New Roman" pitchFamily="18" charset="0"/>
                <a:cs typeface="Times New Roman" pitchFamily="18" charset="0"/>
              </a:rPr>
              <a:t>() returns a static (not live) </a:t>
            </a:r>
            <a:r>
              <a:rPr lang="en-US" sz="2133" dirty="0" err="1">
                <a:latin typeface="Times New Roman" pitchFamily="18" charset="0"/>
                <a:cs typeface="Times New Roman" pitchFamily="18" charset="0"/>
              </a:rPr>
              <a:t>NodeList</a:t>
            </a:r>
            <a:r>
              <a:rPr lang="en-US" sz="2133" dirty="0">
                <a:latin typeface="Times New Roman" pitchFamily="18" charset="0"/>
                <a:cs typeface="Times New Roman" pitchFamily="18" charset="0"/>
              </a:rPr>
              <a:t> representing a list of the document's elements that match the specified group of selectors.</a:t>
            </a:r>
          </a:p>
          <a:p>
            <a:r>
              <a:rPr lang="en-US" sz="2133" dirty="0">
                <a:latin typeface="Times New Roman" pitchFamily="18" charset="0"/>
                <a:cs typeface="Times New Roman" pitchFamily="18" charset="0"/>
              </a:rPr>
              <a:t>The </a:t>
            </a:r>
            <a:r>
              <a:rPr lang="en-US" sz="2133" dirty="0" err="1">
                <a:latin typeface="Times New Roman" pitchFamily="18" charset="0"/>
                <a:cs typeface="Times New Roman" pitchFamily="18" charset="0"/>
              </a:rPr>
              <a:t>NodeList</a:t>
            </a:r>
            <a:r>
              <a:rPr lang="en-US" sz="2133" dirty="0">
                <a:latin typeface="Times New Roman" pitchFamily="18" charset="0"/>
                <a:cs typeface="Times New Roman" pitchFamily="18" charset="0"/>
              </a:rPr>
              <a:t> object represents a collection of nodes. The nodes can be accessed by index numbers. The index starts at 0.</a:t>
            </a:r>
          </a:p>
          <a:p>
            <a:r>
              <a:rPr lang="en-US" sz="2133" dirty="0">
                <a:latin typeface="Times New Roman" pitchFamily="18" charset="0"/>
                <a:cs typeface="Times New Roman" pitchFamily="18" charset="0"/>
              </a:rPr>
              <a:t>You can use the length property of the </a:t>
            </a:r>
            <a:r>
              <a:rPr lang="en-US" sz="2133" dirty="0" err="1">
                <a:latin typeface="Times New Roman" pitchFamily="18" charset="0"/>
                <a:cs typeface="Times New Roman" pitchFamily="18" charset="0"/>
              </a:rPr>
              <a:t>NodeList</a:t>
            </a:r>
            <a:r>
              <a:rPr lang="en-US" sz="2133" dirty="0">
                <a:latin typeface="Times New Roman" pitchFamily="18" charset="0"/>
                <a:cs typeface="Times New Roman" pitchFamily="18" charset="0"/>
              </a:rPr>
              <a:t> object to determine the number of elements that matches the specified selector, then you can loop through all elements and extract the info you want.</a:t>
            </a:r>
          </a:p>
          <a:p>
            <a:r>
              <a:rPr lang="en-US" sz="2133" dirty="0">
                <a:latin typeface="Times New Roman" pitchFamily="18" charset="0"/>
                <a:cs typeface="Times New Roman" pitchFamily="18" charset="0"/>
              </a:rPr>
              <a:t>If the specified selectors include a CSS pseudo-element, the returned list is always empty.</a:t>
            </a:r>
          </a:p>
        </p:txBody>
      </p:sp>
    </p:spTree>
    <p:extLst>
      <p:ext uri="{BB962C8B-B14F-4D97-AF65-F5344CB8AC3E}">
        <p14:creationId xmlns:p14="http://schemas.microsoft.com/office/powerpoint/2010/main" val="358067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92200"/>
            <a:ext cx="10972800" cy="4978400"/>
          </a:xfrm>
        </p:spPr>
        <p:txBody>
          <a:bodyPr>
            <a:noAutofit/>
          </a:bodyPr>
          <a:lstStyle/>
          <a:p>
            <a:pPr marL="0" indent="0">
              <a:buNone/>
            </a:pPr>
            <a:r>
              <a:rPr lang="en-US" sz="2133" u="sng" dirty="0">
                <a:latin typeface="Times New Roman" pitchFamily="18" charset="0"/>
                <a:cs typeface="Times New Roman" pitchFamily="18" charset="0"/>
              </a:rPr>
              <a:t>Element Selector</a:t>
            </a:r>
          </a:p>
          <a:p>
            <a:pPr marL="0" indent="0">
              <a:buNone/>
            </a:pPr>
            <a:r>
              <a:rPr lang="en-US" sz="2133" dirty="0" err="1">
                <a:latin typeface="Times New Roman" pitchFamily="18" charset="0"/>
                <a:cs typeface="Times New Roman" pitchFamily="18" charset="0"/>
              </a:rPr>
              <a:t>querySelectorAll</a:t>
            </a:r>
            <a:r>
              <a:rPr lang="en-US" sz="2133" dirty="0">
                <a:latin typeface="Times New Roman" pitchFamily="18" charset="0"/>
                <a:cs typeface="Times New Roman" pitchFamily="18" charset="0"/>
              </a:rPr>
              <a:t>(“p”)</a:t>
            </a:r>
          </a:p>
          <a:p>
            <a:pPr marL="0" indent="0">
              <a:buNone/>
            </a:pPr>
            <a:r>
              <a:rPr lang="en-US" sz="2133" dirty="0" err="1">
                <a:latin typeface="Times New Roman" pitchFamily="18" charset="0"/>
                <a:cs typeface="Times New Roman" pitchFamily="18" charset="0"/>
              </a:rPr>
              <a:t>querySelectorAll</a:t>
            </a:r>
            <a:r>
              <a:rPr lang="en-US" sz="2133" dirty="0">
                <a:latin typeface="Times New Roman" pitchFamily="18" charset="0"/>
                <a:cs typeface="Times New Roman" pitchFamily="18" charset="0"/>
              </a:rPr>
              <a:t>(“p, div, h1”)</a:t>
            </a:r>
          </a:p>
          <a:p>
            <a:pPr marL="0" indent="0">
              <a:buNone/>
            </a:pPr>
            <a:endParaRPr lang="en-US" sz="2133" dirty="0">
              <a:latin typeface="Times New Roman" pitchFamily="18" charset="0"/>
              <a:cs typeface="Times New Roman" pitchFamily="18" charset="0"/>
            </a:endParaRPr>
          </a:p>
          <a:p>
            <a:pPr marL="0" indent="0">
              <a:buNone/>
            </a:pPr>
            <a:r>
              <a:rPr lang="en-US" sz="2133" u="sng" dirty="0">
                <a:latin typeface="Times New Roman" pitchFamily="18" charset="0"/>
                <a:cs typeface="Times New Roman" pitchFamily="18" charset="0"/>
              </a:rPr>
              <a:t>Class Selector </a:t>
            </a:r>
          </a:p>
          <a:p>
            <a:pPr marL="0" indent="0">
              <a:buNone/>
            </a:pPr>
            <a:r>
              <a:rPr lang="en-US" sz="2133" dirty="0" err="1">
                <a:latin typeface="Times New Roman" pitchFamily="18" charset="0"/>
                <a:cs typeface="Times New Roman" pitchFamily="18" charset="0"/>
              </a:rPr>
              <a:t>querySelectorAll</a:t>
            </a:r>
            <a:r>
              <a:rPr lang="en-US" sz="2133" dirty="0">
                <a:latin typeface="Times New Roman" pitchFamily="18" charset="0"/>
                <a:cs typeface="Times New Roman" pitchFamily="18" charset="0"/>
              </a:rPr>
              <a:t>(“.geek”)</a:t>
            </a:r>
          </a:p>
          <a:p>
            <a:pPr marL="0" indent="0">
              <a:buNone/>
            </a:pPr>
            <a:r>
              <a:rPr lang="en-US" sz="2133" dirty="0" err="1">
                <a:latin typeface="Times New Roman" pitchFamily="18" charset="0"/>
                <a:cs typeface="Times New Roman" pitchFamily="18" charset="0"/>
              </a:rPr>
              <a:t>querySelectorAll</a:t>
            </a:r>
            <a:r>
              <a:rPr lang="en-US" sz="2133" dirty="0">
                <a:latin typeface="Times New Roman" pitchFamily="18" charset="0"/>
                <a:cs typeface="Times New Roman" pitchFamily="18" charset="0"/>
              </a:rPr>
              <a:t>(“</a:t>
            </a:r>
            <a:r>
              <a:rPr lang="en-US" sz="2133" dirty="0" err="1">
                <a:latin typeface="Times New Roman" pitchFamily="18" charset="0"/>
                <a:cs typeface="Times New Roman" pitchFamily="18" charset="0"/>
              </a:rPr>
              <a:t>p.myclass</a:t>
            </a:r>
            <a:r>
              <a:rPr lang="en-US" sz="2133" dirty="0">
                <a:latin typeface="Times New Roman" pitchFamily="18" charset="0"/>
                <a:cs typeface="Times New Roman" pitchFamily="18" charset="0"/>
              </a:rPr>
              <a:t>”)</a:t>
            </a:r>
            <a:endParaRPr lang="en-IN" sz="2133" dirty="0">
              <a:latin typeface="Times New Roman" pitchFamily="18" charset="0"/>
              <a:cs typeface="Times New Roman" pitchFamily="18" charset="0"/>
            </a:endParaRPr>
          </a:p>
          <a:p>
            <a:pPr marL="0" indent="0">
              <a:buNone/>
            </a:pPr>
            <a:r>
              <a:rPr lang="en-US" sz="2133" dirty="0" err="1">
                <a:latin typeface="Times New Roman" pitchFamily="18" charset="0"/>
                <a:cs typeface="Times New Roman" pitchFamily="18" charset="0"/>
              </a:rPr>
              <a:t>querySelectorAll</a:t>
            </a:r>
            <a:r>
              <a:rPr lang="en-US" sz="2133" dirty="0">
                <a:latin typeface="Times New Roman" pitchFamily="18" charset="0"/>
                <a:cs typeface="Times New Roman" pitchFamily="18" charset="0"/>
              </a:rPr>
              <a:t>(“</a:t>
            </a:r>
            <a:r>
              <a:rPr lang="en-US" sz="2133" dirty="0">
                <a:cs typeface="Times New Roman" pitchFamily="18" charset="0"/>
              </a:rPr>
              <a:t>p &gt; </a:t>
            </a:r>
            <a:r>
              <a:rPr lang="en-US" sz="2133" dirty="0" err="1">
                <a:latin typeface="Times New Roman" pitchFamily="18" charset="0"/>
                <a:cs typeface="Times New Roman" pitchFamily="18" charset="0"/>
              </a:rPr>
              <a:t>span.myclass</a:t>
            </a:r>
            <a:r>
              <a:rPr lang="en-US" sz="2133" dirty="0">
                <a:latin typeface="Times New Roman" pitchFamily="18" charset="0"/>
                <a:cs typeface="Times New Roman" pitchFamily="18" charset="0"/>
              </a:rPr>
              <a:t>”)</a:t>
            </a:r>
          </a:p>
          <a:p>
            <a:pPr marL="0" indent="0">
              <a:buNone/>
            </a:pPr>
            <a:endParaRPr lang="en-US" sz="2133" dirty="0">
              <a:latin typeface="Times New Roman" pitchFamily="18" charset="0"/>
              <a:cs typeface="Times New Roman" pitchFamily="18" charset="0"/>
            </a:endParaRPr>
          </a:p>
          <a:p>
            <a:pPr marL="0" indent="0">
              <a:buNone/>
            </a:pPr>
            <a:r>
              <a:rPr lang="en-US" sz="2133" u="sng" dirty="0">
                <a:latin typeface="Times New Roman" pitchFamily="18" charset="0"/>
                <a:cs typeface="Times New Roman" pitchFamily="18" charset="0"/>
              </a:rPr>
              <a:t>Attribute Selector</a:t>
            </a:r>
          </a:p>
          <a:p>
            <a:pPr marL="0" indent="0">
              <a:buNone/>
            </a:pPr>
            <a:r>
              <a:rPr lang="en-US" sz="2133" dirty="0" err="1">
                <a:latin typeface="Times New Roman" pitchFamily="18" charset="0"/>
                <a:cs typeface="Times New Roman" pitchFamily="18" charset="0"/>
              </a:rPr>
              <a:t>querySelectorAll</a:t>
            </a:r>
            <a:r>
              <a:rPr lang="en-US" sz="2133" dirty="0">
                <a:latin typeface="Times New Roman" pitchFamily="18" charset="0"/>
                <a:cs typeface="Times New Roman" pitchFamily="18" charset="0"/>
              </a:rPr>
              <a:t>(“div[id]”)</a:t>
            </a:r>
          </a:p>
          <a:p>
            <a:pPr marL="0" indent="0">
              <a:buNone/>
            </a:pPr>
            <a:r>
              <a:rPr lang="en-US" sz="2133" dirty="0" err="1">
                <a:latin typeface="Times New Roman" pitchFamily="18" charset="0"/>
                <a:cs typeface="Times New Roman" pitchFamily="18" charset="0"/>
              </a:rPr>
              <a:t>querySelectorAll</a:t>
            </a:r>
            <a:r>
              <a:rPr lang="en-US" sz="2133" dirty="0">
                <a:latin typeface="Times New Roman" pitchFamily="18" charset="0"/>
                <a:cs typeface="Times New Roman" pitchFamily="18" charset="0"/>
              </a:rPr>
              <a:t>(“div[id=‘geek’]”)</a:t>
            </a:r>
          </a:p>
          <a:p>
            <a:pPr marL="0" indent="0">
              <a:buNone/>
            </a:pPr>
            <a:endParaRPr lang="en-IN" sz="1867" dirty="0">
              <a:latin typeface="Times New Roman" pitchFamily="18" charset="0"/>
              <a:cs typeface="Times New Roman" pitchFamily="18" charset="0"/>
            </a:endParaRPr>
          </a:p>
          <a:p>
            <a:endParaRPr lang="en-IN" sz="1867" dirty="0"/>
          </a:p>
        </p:txBody>
      </p:sp>
      <p:sp>
        <p:nvSpPr>
          <p:cNvPr id="4" name="Title 1"/>
          <p:cNvSpPr>
            <a:spLocks noGrp="1"/>
          </p:cNvSpPr>
          <p:nvPr>
            <p:ph type="title"/>
          </p:nvPr>
        </p:nvSpPr>
        <p:spPr>
          <a:xfrm>
            <a:off x="609600" y="-25400"/>
            <a:ext cx="10972800" cy="1143000"/>
          </a:xfrm>
        </p:spPr>
        <p:txBody>
          <a:bodyPr>
            <a:normAutofit/>
          </a:bodyPr>
          <a:lstStyle/>
          <a:p>
            <a:r>
              <a:rPr lang="en-US" sz="4800" dirty="0" err="1">
                <a:latin typeface="Times New Roman" pitchFamily="18" charset="0"/>
                <a:cs typeface="Times New Roman" pitchFamily="18" charset="0"/>
              </a:rPr>
              <a:t>querySelectorAll</a:t>
            </a:r>
            <a:r>
              <a:rPr lang="en-US" sz="4800" dirty="0">
                <a:latin typeface="Times New Roman" pitchFamily="18" charset="0"/>
                <a:cs typeface="Times New Roman" pitchFamily="18" charset="0"/>
              </a:rPr>
              <a:t>(“CSS Selector”)</a:t>
            </a:r>
            <a:endParaRPr lang="en-IN" sz="4800" dirty="0"/>
          </a:p>
        </p:txBody>
      </p:sp>
    </p:spTree>
    <p:extLst>
      <p:ext uri="{BB962C8B-B14F-4D97-AF65-F5344CB8AC3E}">
        <p14:creationId xmlns:p14="http://schemas.microsoft.com/office/powerpoint/2010/main" val="58972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4800" dirty="0" err="1">
                <a:latin typeface="Times New Roman" pitchFamily="18" charset="0"/>
                <a:cs typeface="Times New Roman" pitchFamily="18" charset="0"/>
              </a:rPr>
              <a:t>querySelectorAll</a:t>
            </a:r>
            <a:r>
              <a:rPr lang="en-US" sz="4800" dirty="0">
                <a:latin typeface="Times New Roman" pitchFamily="18" charset="0"/>
                <a:cs typeface="Times New Roman" pitchFamily="18" charset="0"/>
              </a:rPr>
              <a:t>(“CSS Selector”)</a:t>
            </a:r>
          </a:p>
        </p:txBody>
      </p:sp>
      <p:sp>
        <p:nvSpPr>
          <p:cNvPr id="3" name="Content Placeholder 2"/>
          <p:cNvSpPr>
            <a:spLocks noGrp="1"/>
          </p:cNvSpPr>
          <p:nvPr>
            <p:ph idx="1"/>
          </p:nvPr>
        </p:nvSpPr>
        <p:spPr>
          <a:xfrm>
            <a:off x="609600" y="1193800"/>
            <a:ext cx="10972800" cy="4978400"/>
          </a:xfrm>
        </p:spPr>
        <p:txBody>
          <a:bodyPr>
            <a:noAutofit/>
          </a:bodyPr>
          <a:lstStyle/>
          <a:p>
            <a:pPr marL="0" indent="0">
              <a:buNone/>
            </a:pPr>
            <a:r>
              <a:rPr lang="en-US" sz="2133" b="1" dirty="0">
                <a:latin typeface="Times New Roman" pitchFamily="18" charset="0"/>
                <a:cs typeface="Times New Roman" pitchFamily="18" charset="0"/>
              </a:rPr>
              <a:t>More specific</a:t>
            </a:r>
          </a:p>
          <a:p>
            <a:pPr marL="0" indent="0">
              <a:buNone/>
            </a:pPr>
            <a:r>
              <a:rPr lang="en-US" sz="2133" dirty="0">
                <a:cs typeface="Segoe UI Semibold" pitchFamily="34" charset="0"/>
              </a:rPr>
              <a:t>&lt;div id="show"&gt;</a:t>
            </a:r>
          </a:p>
          <a:p>
            <a:pPr marL="0" indent="0">
              <a:buNone/>
            </a:pPr>
            <a:r>
              <a:rPr lang="en-US" sz="2133" dirty="0">
                <a:cs typeface="Segoe UI Semibold" pitchFamily="34" charset="0"/>
              </a:rPr>
              <a:t>            &lt;p&gt;1st p inside div&lt;/p&gt;</a:t>
            </a:r>
          </a:p>
          <a:p>
            <a:pPr marL="0" indent="0">
              <a:buNone/>
            </a:pPr>
            <a:r>
              <a:rPr lang="en-US" sz="2133" dirty="0">
                <a:cs typeface="Segoe UI Semibold" pitchFamily="34" charset="0"/>
              </a:rPr>
              <a:t>            &lt;p class="geek"&gt;2nd p &lt;span class=“</a:t>
            </a:r>
            <a:r>
              <a:rPr lang="en-US" sz="2133" dirty="0" err="1">
                <a:cs typeface="Segoe UI Semibold" pitchFamily="34" charset="0"/>
              </a:rPr>
              <a:t>myspan</a:t>
            </a:r>
            <a:r>
              <a:rPr lang="en-US" sz="2133" dirty="0">
                <a:cs typeface="Segoe UI Semibold" pitchFamily="34" charset="0"/>
              </a:rPr>
              <a:t>”&gt;inside&lt;/span&gt; &lt;</a:t>
            </a:r>
            <a:r>
              <a:rPr lang="en-US" sz="2133" dirty="0" err="1">
                <a:cs typeface="Segoe UI Semibold" pitchFamily="34" charset="0"/>
              </a:rPr>
              <a:t>em</a:t>
            </a:r>
            <a:r>
              <a:rPr lang="en-US" sz="2133" dirty="0">
                <a:cs typeface="Segoe UI Semibold" pitchFamily="34" charset="0"/>
              </a:rPr>
              <a:t>&gt;div&lt;/</a:t>
            </a:r>
            <a:r>
              <a:rPr lang="en-US" sz="2133" dirty="0" err="1">
                <a:cs typeface="Segoe UI Semibold" pitchFamily="34" charset="0"/>
              </a:rPr>
              <a:t>em</a:t>
            </a:r>
            <a:r>
              <a:rPr lang="en-US" sz="2133" dirty="0">
                <a:cs typeface="Segoe UI Semibold" pitchFamily="34" charset="0"/>
              </a:rPr>
              <a:t>&gt;&lt;/p&gt;</a:t>
            </a:r>
          </a:p>
          <a:p>
            <a:pPr marL="0" indent="0">
              <a:buNone/>
            </a:pPr>
            <a:r>
              <a:rPr lang="en-US" sz="2133" dirty="0">
                <a:cs typeface="Segoe UI Semibold" pitchFamily="34" charset="0"/>
              </a:rPr>
              <a:t> &lt;/div&gt;</a:t>
            </a:r>
            <a:endParaRPr lang="en-US" sz="2133" dirty="0">
              <a:latin typeface="Times New Roman" pitchFamily="18" charset="0"/>
              <a:cs typeface="Times New Roman" pitchFamily="18" charset="0"/>
            </a:endParaRP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data = </a:t>
            </a:r>
            <a:r>
              <a:rPr lang="en-US" sz="2133" dirty="0" err="1">
                <a:latin typeface="Times New Roman" pitchFamily="18" charset="0"/>
                <a:cs typeface="Times New Roman" pitchFamily="18" charset="0"/>
              </a:rPr>
              <a:t>document.getElementById</a:t>
            </a:r>
            <a:r>
              <a:rPr lang="en-US" sz="2133" dirty="0">
                <a:latin typeface="Times New Roman" pitchFamily="18" charset="0"/>
                <a:cs typeface="Times New Roman" pitchFamily="18" charset="0"/>
              </a:rPr>
              <a:t>(“show”);</a:t>
            </a: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result = </a:t>
            </a:r>
            <a:r>
              <a:rPr lang="en-US" sz="2133" dirty="0" err="1">
                <a:latin typeface="Times New Roman" pitchFamily="18" charset="0"/>
                <a:cs typeface="Times New Roman" pitchFamily="18" charset="0"/>
              </a:rPr>
              <a:t>data.querySelectorAll</a:t>
            </a:r>
            <a:r>
              <a:rPr lang="en-US" sz="2133" dirty="0">
                <a:latin typeface="Times New Roman" pitchFamily="18" charset="0"/>
                <a:cs typeface="Times New Roman" pitchFamily="18" charset="0"/>
              </a:rPr>
              <a:t>(“</a:t>
            </a:r>
            <a:r>
              <a:rPr lang="en-US" sz="2133" dirty="0" err="1">
                <a:latin typeface="Times New Roman" pitchFamily="18" charset="0"/>
                <a:cs typeface="Times New Roman" pitchFamily="18" charset="0"/>
              </a:rPr>
              <a:t>span.myspan</a:t>
            </a:r>
            <a:r>
              <a:rPr lang="en-US" sz="2133" dirty="0">
                <a:latin typeface="Times New Roman" pitchFamily="18" charset="0"/>
                <a:cs typeface="Times New Roman" pitchFamily="18" charset="0"/>
              </a:rPr>
              <a:t>”); </a:t>
            </a:r>
          </a:p>
          <a:p>
            <a:pPr marL="0" indent="0">
              <a:buNone/>
            </a:pPr>
            <a:endParaRPr lang="en-US" sz="2133" dirty="0">
              <a:latin typeface="Times New Roman" pitchFamily="18" charset="0"/>
              <a:cs typeface="Times New Roman" pitchFamily="18" charset="0"/>
            </a:endParaRP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result = </a:t>
            </a:r>
            <a:r>
              <a:rPr lang="en-US" sz="2133" dirty="0" err="1">
                <a:latin typeface="Times New Roman" pitchFamily="18" charset="0"/>
                <a:cs typeface="Times New Roman" pitchFamily="18" charset="0"/>
              </a:rPr>
              <a:t>document.querySelectorAll</a:t>
            </a:r>
            <a:r>
              <a:rPr lang="en-IN" sz="2133" dirty="0"/>
              <a:t>("#show &gt; .geek &gt; </a:t>
            </a:r>
            <a:r>
              <a:rPr lang="en-IN" sz="2133" dirty="0" err="1"/>
              <a:t>span.myspan</a:t>
            </a:r>
            <a:r>
              <a:rPr lang="en-IN" sz="2133" dirty="0"/>
              <a:t>"</a:t>
            </a:r>
            <a:r>
              <a:rPr lang="en-US" sz="2133" dirty="0">
                <a:latin typeface="Times New Roman" pitchFamily="18" charset="0"/>
                <a:cs typeface="Times New Roman" pitchFamily="18" charset="0"/>
              </a:rPr>
              <a:t>);</a:t>
            </a: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result = </a:t>
            </a:r>
            <a:r>
              <a:rPr lang="en-US" sz="2133" dirty="0" err="1">
                <a:latin typeface="Times New Roman" pitchFamily="18" charset="0"/>
                <a:cs typeface="Times New Roman" pitchFamily="18" charset="0"/>
              </a:rPr>
              <a:t>document.getElementById</a:t>
            </a:r>
            <a:r>
              <a:rPr lang="en-US" sz="2133" dirty="0">
                <a:latin typeface="Times New Roman" pitchFamily="18" charset="0"/>
                <a:cs typeface="Times New Roman" pitchFamily="18" charset="0"/>
              </a:rPr>
              <a:t>(“show”).</a:t>
            </a:r>
            <a:r>
              <a:rPr lang="en-US" sz="2133" dirty="0" err="1">
                <a:latin typeface="Times New Roman" pitchFamily="18" charset="0"/>
                <a:cs typeface="Times New Roman" pitchFamily="18" charset="0"/>
              </a:rPr>
              <a:t>querySelectorAll</a:t>
            </a:r>
            <a:r>
              <a:rPr lang="en-US" sz="2133" dirty="0">
                <a:latin typeface="Times New Roman" pitchFamily="18" charset="0"/>
                <a:cs typeface="Times New Roman" pitchFamily="18" charset="0"/>
              </a:rPr>
              <a:t>(“</a:t>
            </a:r>
            <a:r>
              <a:rPr lang="en-US" sz="2133" dirty="0" err="1">
                <a:latin typeface="Times New Roman" pitchFamily="18" charset="0"/>
                <a:cs typeface="Times New Roman" pitchFamily="18" charset="0"/>
              </a:rPr>
              <a:t>span.myspan</a:t>
            </a:r>
            <a:r>
              <a:rPr lang="en-US" sz="2133" dirty="0">
                <a:latin typeface="Times New Roman" pitchFamily="18" charset="0"/>
                <a:cs typeface="Times New Roman" pitchFamily="18" charset="0"/>
              </a:rPr>
              <a:t>”);</a:t>
            </a: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result = </a:t>
            </a:r>
            <a:r>
              <a:rPr lang="en-US" sz="2133" dirty="0" err="1">
                <a:latin typeface="Times New Roman" pitchFamily="18" charset="0"/>
                <a:cs typeface="Times New Roman" pitchFamily="18" charset="0"/>
              </a:rPr>
              <a:t>document.getElementById</a:t>
            </a:r>
            <a:r>
              <a:rPr lang="en-US" sz="2133" dirty="0">
                <a:latin typeface="Times New Roman" pitchFamily="18" charset="0"/>
                <a:cs typeface="Times New Roman" pitchFamily="18" charset="0"/>
              </a:rPr>
              <a:t>(“show”).</a:t>
            </a:r>
            <a:r>
              <a:rPr lang="en-US" sz="2133" dirty="0" err="1">
                <a:latin typeface="Times New Roman" pitchFamily="18" charset="0"/>
                <a:cs typeface="Times New Roman" pitchFamily="18" charset="0"/>
              </a:rPr>
              <a:t>querySelectorAll</a:t>
            </a:r>
            <a:r>
              <a:rPr lang="en-US" sz="2133" dirty="0">
                <a:latin typeface="Times New Roman" pitchFamily="18" charset="0"/>
                <a:cs typeface="Times New Roman" pitchFamily="18" charset="0"/>
              </a:rPr>
              <a:t>(“p, h1, span”);</a:t>
            </a:r>
          </a:p>
          <a:p>
            <a:pPr marL="0" indent="0">
              <a:buNone/>
            </a:pPr>
            <a:endParaRPr lang="en-US" sz="2133" dirty="0">
              <a:latin typeface="Times New Roman" pitchFamily="18" charset="0"/>
              <a:cs typeface="Times New Roman" pitchFamily="18" charset="0"/>
            </a:endParaRPr>
          </a:p>
          <a:p>
            <a:pPr marL="0" indent="0">
              <a:buNone/>
            </a:pPr>
            <a:endParaRPr lang="en-US" sz="2133" dirty="0">
              <a:latin typeface="Times New Roman" pitchFamily="18" charset="0"/>
              <a:cs typeface="Times New Roman" pitchFamily="18" charset="0"/>
            </a:endParaRPr>
          </a:p>
        </p:txBody>
      </p:sp>
    </p:spTree>
    <p:extLst>
      <p:ext uri="{BB962C8B-B14F-4D97-AF65-F5344CB8AC3E}">
        <p14:creationId xmlns:p14="http://schemas.microsoft.com/office/powerpoint/2010/main" val="143830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4800" dirty="0" err="1">
                <a:latin typeface="Times New Roman" pitchFamily="18" charset="0"/>
                <a:cs typeface="Times New Roman" pitchFamily="18" charset="0"/>
              </a:rPr>
              <a:t>querySelectorAll</a:t>
            </a:r>
            <a:r>
              <a:rPr lang="en-US" sz="4800" dirty="0">
                <a:latin typeface="Times New Roman" pitchFamily="18" charset="0"/>
                <a:cs typeface="Times New Roman" pitchFamily="18" charset="0"/>
              </a:rPr>
              <a:t>(“CSS Selector”)</a:t>
            </a:r>
            <a:endParaRPr lang="en-IN" sz="4800" dirty="0"/>
          </a:p>
        </p:txBody>
      </p:sp>
      <p:sp>
        <p:nvSpPr>
          <p:cNvPr id="3" name="Content Placeholder 2"/>
          <p:cNvSpPr>
            <a:spLocks noGrp="1"/>
          </p:cNvSpPr>
          <p:nvPr>
            <p:ph idx="1"/>
          </p:nvPr>
        </p:nvSpPr>
        <p:spPr>
          <a:xfrm>
            <a:off x="609600" y="1092200"/>
            <a:ext cx="10972800" cy="4525963"/>
          </a:xfrm>
        </p:spPr>
        <p:txBody>
          <a:bodyPr>
            <a:normAutofit/>
          </a:bodyPr>
          <a:lstStyle/>
          <a:p>
            <a:r>
              <a:rPr lang="en-IN" sz="3200" dirty="0">
                <a:latin typeface="Times New Roman" pitchFamily="18" charset="0"/>
                <a:cs typeface="Times New Roman" pitchFamily="18" charset="0"/>
              </a:rPr>
              <a:t>Length Property</a:t>
            </a:r>
          </a:p>
          <a:p>
            <a:pPr marL="0" indent="0">
              <a:buNone/>
            </a:pPr>
            <a:r>
              <a:rPr lang="en-IN" sz="2667" dirty="0">
                <a:latin typeface="Times New Roman" pitchFamily="18" charset="0"/>
                <a:cs typeface="Times New Roman" pitchFamily="18" charset="0"/>
              </a:rPr>
              <a:t> </a:t>
            </a:r>
            <a:r>
              <a:rPr lang="en-IN" sz="2667" dirty="0" err="1">
                <a:latin typeface="Times New Roman" pitchFamily="18" charset="0"/>
                <a:cs typeface="Times New Roman" pitchFamily="18" charset="0"/>
              </a:rPr>
              <a:t>var</a:t>
            </a:r>
            <a:r>
              <a:rPr lang="en-IN" sz="2667" dirty="0">
                <a:latin typeface="Times New Roman" pitchFamily="18" charset="0"/>
                <a:cs typeface="Times New Roman" pitchFamily="18" charset="0"/>
              </a:rPr>
              <a:t> </a:t>
            </a:r>
            <a:r>
              <a:rPr lang="en-IN" sz="2667" dirty="0" err="1">
                <a:latin typeface="Times New Roman" pitchFamily="18" charset="0"/>
                <a:cs typeface="Times New Roman" pitchFamily="18" charset="0"/>
              </a:rPr>
              <a:t>len</a:t>
            </a:r>
            <a:r>
              <a:rPr lang="en-IN" sz="2667" dirty="0">
                <a:latin typeface="Times New Roman" pitchFamily="18" charset="0"/>
                <a:cs typeface="Times New Roman" pitchFamily="18" charset="0"/>
              </a:rPr>
              <a:t> = </a:t>
            </a:r>
            <a:r>
              <a:rPr lang="en-US" sz="2667" dirty="0" err="1">
                <a:latin typeface="Times New Roman" pitchFamily="18" charset="0"/>
                <a:cs typeface="Times New Roman" pitchFamily="18" charset="0"/>
              </a:rPr>
              <a:t>document.querySelectorAll</a:t>
            </a:r>
            <a:r>
              <a:rPr lang="en-US" sz="2667" dirty="0">
                <a:latin typeface="Times New Roman" pitchFamily="18" charset="0"/>
                <a:cs typeface="Times New Roman" pitchFamily="18" charset="0"/>
              </a:rPr>
              <a:t>(“.geek”).length</a:t>
            </a:r>
          </a:p>
          <a:p>
            <a:pPr marL="0" indent="0">
              <a:buNone/>
            </a:pPr>
            <a:endParaRPr lang="en-US" sz="2667" dirty="0">
              <a:latin typeface="Times New Roman" pitchFamily="18" charset="0"/>
              <a:cs typeface="Times New Roman" pitchFamily="18" charset="0"/>
            </a:endParaRPr>
          </a:p>
          <a:p>
            <a:r>
              <a:rPr lang="en-US" sz="2667" dirty="0">
                <a:latin typeface="Times New Roman" pitchFamily="18" charset="0"/>
                <a:cs typeface="Times New Roman" pitchFamily="18" charset="0"/>
              </a:rPr>
              <a:t>Loop</a:t>
            </a:r>
          </a:p>
          <a:p>
            <a:pPr marL="0" indent="0">
              <a:buNone/>
            </a:pPr>
            <a:r>
              <a:rPr lang="en-US" sz="2667" dirty="0">
                <a:latin typeface="Times New Roman" pitchFamily="18" charset="0"/>
                <a:cs typeface="Times New Roman" pitchFamily="18" charset="0"/>
              </a:rPr>
              <a:t>for (</a:t>
            </a:r>
            <a:r>
              <a:rPr lang="en-US" sz="2667" dirty="0">
                <a:cs typeface="Times New Roman" pitchFamily="18" charset="0"/>
              </a:rPr>
              <a:t>i = 0</a:t>
            </a:r>
            <a:r>
              <a:rPr lang="en-US" sz="2667" dirty="0">
                <a:latin typeface="Times New Roman" pitchFamily="18" charset="0"/>
                <a:cs typeface="Times New Roman" pitchFamily="18" charset="0"/>
              </a:rPr>
              <a:t>; </a:t>
            </a:r>
            <a:r>
              <a:rPr lang="en-US" sz="2667" dirty="0">
                <a:cs typeface="Times New Roman" pitchFamily="18" charset="0"/>
              </a:rPr>
              <a:t>i &lt;</a:t>
            </a:r>
            <a:r>
              <a:rPr lang="en-US" sz="2667" dirty="0" err="1">
                <a:cs typeface="Times New Roman" pitchFamily="18" charset="0"/>
              </a:rPr>
              <a:t>len</a:t>
            </a:r>
            <a:r>
              <a:rPr lang="en-US" sz="2667" dirty="0">
                <a:latin typeface="Times New Roman" pitchFamily="18" charset="0"/>
                <a:cs typeface="Times New Roman" pitchFamily="18" charset="0"/>
              </a:rPr>
              <a:t>; i</a:t>
            </a:r>
            <a:r>
              <a:rPr lang="en-US" sz="2667" dirty="0">
                <a:cs typeface="Times New Roman" pitchFamily="18" charset="0"/>
              </a:rPr>
              <a:t>++</a:t>
            </a:r>
            <a:r>
              <a:rPr lang="en-US" sz="2667" dirty="0">
                <a:latin typeface="Times New Roman" pitchFamily="18" charset="0"/>
                <a:cs typeface="Times New Roman" pitchFamily="18" charset="0"/>
              </a:rPr>
              <a:t>){</a:t>
            </a:r>
          </a:p>
          <a:p>
            <a:pPr marL="609585" lvl="1" indent="0">
              <a:buNone/>
            </a:pPr>
            <a:r>
              <a:rPr lang="en-US" dirty="0" err="1">
                <a:latin typeface="Times New Roman" pitchFamily="18" charset="0"/>
                <a:cs typeface="Times New Roman" pitchFamily="18" charset="0"/>
              </a:rPr>
              <a:t>var</a:t>
            </a:r>
            <a:r>
              <a:rPr lang="en-US" dirty="0">
                <a:latin typeface="Times New Roman" pitchFamily="18" charset="0"/>
                <a:cs typeface="Times New Roman" pitchFamily="18" charset="0"/>
              </a:rPr>
              <a:t> result = </a:t>
            </a:r>
            <a:r>
              <a:rPr lang="en-US" dirty="0" err="1">
                <a:latin typeface="Times New Roman" pitchFamily="18" charset="0"/>
                <a:cs typeface="Times New Roman" pitchFamily="18" charset="0"/>
              </a:rPr>
              <a:t>document.querySelectorAll</a:t>
            </a:r>
            <a:r>
              <a:rPr lang="en-US" dirty="0">
                <a:latin typeface="Times New Roman" pitchFamily="18" charset="0"/>
                <a:cs typeface="Times New Roman" pitchFamily="18" charset="0"/>
              </a:rPr>
              <a:t>(“.geek”)[i];</a:t>
            </a:r>
          </a:p>
          <a:p>
            <a:pPr marL="609585" lvl="1" indent="0">
              <a:buNone/>
            </a:pPr>
            <a:r>
              <a:rPr lang="en-US" dirty="0" err="1">
                <a:latin typeface="Times New Roman" pitchFamily="18" charset="0"/>
                <a:cs typeface="Times New Roman" pitchFamily="18" charset="0"/>
              </a:rPr>
              <a:t>document.write</a:t>
            </a:r>
            <a:r>
              <a:rPr lang="en-US" dirty="0">
                <a:latin typeface="Times New Roman" pitchFamily="18" charset="0"/>
                <a:cs typeface="Times New Roman" pitchFamily="18" charset="0"/>
              </a:rPr>
              <a:t>(result + “&lt;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pPr marL="0" indent="0">
              <a:buNone/>
            </a:pPr>
            <a:r>
              <a:rPr lang="en-US" sz="2667" dirty="0">
                <a:latin typeface="Times New Roman" pitchFamily="18" charset="0"/>
                <a:cs typeface="Times New Roman" pitchFamily="18" charset="0"/>
              </a:rPr>
              <a:t>}</a:t>
            </a: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239132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dirty="0" err="1">
                <a:latin typeface="Times New Roman" pitchFamily="18" charset="0"/>
                <a:cs typeface="Times New Roman" pitchFamily="18" charset="0"/>
              </a:rPr>
              <a:t>innerHTML</a:t>
            </a:r>
            <a:endParaRPr lang="en-US" sz="5333" dirty="0">
              <a:latin typeface="Times New Roman" pitchFamily="18" charset="0"/>
              <a:cs typeface="Times New Roman" pitchFamily="18" charset="0"/>
            </a:endParaRPr>
          </a:p>
        </p:txBody>
      </p:sp>
      <p:sp>
        <p:nvSpPr>
          <p:cNvPr id="3" name="Content Placeholder 2"/>
          <p:cNvSpPr>
            <a:spLocks noGrp="1"/>
          </p:cNvSpPr>
          <p:nvPr>
            <p:ph idx="1"/>
          </p:nvPr>
        </p:nvSpPr>
        <p:spPr>
          <a:xfrm>
            <a:off x="609600" y="1092200"/>
            <a:ext cx="10972800" cy="4978400"/>
          </a:xfrm>
        </p:spPr>
        <p:txBody>
          <a:bodyPr>
            <a:normAutofit fontScale="92500" lnSpcReduction="20000"/>
          </a:bodyPr>
          <a:lstStyle/>
          <a:p>
            <a:pPr marL="0" indent="0">
              <a:buNone/>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innerHTML</a:t>
            </a:r>
            <a:r>
              <a:rPr lang="en-US" sz="2400" dirty="0">
                <a:latin typeface="Times New Roman" pitchFamily="18" charset="0"/>
                <a:cs typeface="Times New Roman" pitchFamily="18" charset="0"/>
              </a:rPr>
              <a:t> property defines the HTML content.</a:t>
            </a:r>
          </a:p>
          <a:p>
            <a:pPr marL="0" indent="0">
              <a:buNone/>
            </a:pPr>
            <a:r>
              <a:rPr lang="en-US" sz="2400" dirty="0">
                <a:latin typeface="Times New Roman" pitchFamily="18" charset="0"/>
                <a:cs typeface="Times New Roman" pitchFamily="18" charset="0"/>
              </a:rPr>
              <a:t>&lt;p id = “geek”&gt;Hello </a:t>
            </a:r>
            <a:r>
              <a:rPr lang="en-US" sz="2400" dirty="0" err="1">
                <a:latin typeface="Times New Roman" pitchFamily="18" charset="0"/>
                <a:cs typeface="Times New Roman" pitchFamily="18" charset="0"/>
              </a:rPr>
              <a:t>Geekyshows</a:t>
            </a:r>
            <a:r>
              <a:rPr lang="en-US" sz="2400" dirty="0">
                <a:latin typeface="Times New Roman" pitchFamily="18" charset="0"/>
                <a:cs typeface="Times New Roman" pitchFamily="18" charset="0"/>
              </a:rPr>
              <a:t>&lt;/p&gt;</a:t>
            </a:r>
          </a:p>
          <a:p>
            <a:pPr marL="0" indent="0">
              <a:buNone/>
            </a:pPr>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(“geek”).</a:t>
            </a:r>
            <a:r>
              <a:rPr lang="en-US" sz="2400" dirty="0" err="1">
                <a:latin typeface="Times New Roman" pitchFamily="18" charset="0"/>
                <a:cs typeface="Times New Roman" pitchFamily="18" charset="0"/>
              </a:rPr>
              <a:t>innerHTML</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findelem</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(“geek”);</a:t>
            </a:r>
          </a:p>
          <a:p>
            <a:pPr marL="0" indent="0">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showcont</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findelem.innerHTML</a:t>
            </a:r>
            <a:r>
              <a:rPr lang="en-US" sz="2400" dirty="0">
                <a:latin typeface="Times New Roman" pitchFamily="18" charset="0"/>
                <a:cs typeface="Times New Roman" pitchFamily="18" charset="0"/>
              </a:rPr>
              <a:t>;</a:t>
            </a:r>
          </a:p>
          <a:p>
            <a:pPr marL="0" indent="0">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showcont</a:t>
            </a:r>
            <a:r>
              <a:rPr lang="en-US" sz="2400" dirty="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showcont</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(“geek”).</a:t>
            </a:r>
            <a:r>
              <a:rPr lang="en-US" sz="2400" dirty="0" err="1">
                <a:latin typeface="Times New Roman" pitchFamily="18" charset="0"/>
                <a:cs typeface="Times New Roman" pitchFamily="18" charset="0"/>
              </a:rPr>
              <a:t>innerHTML</a:t>
            </a:r>
            <a:endParaRPr lang="en-US" sz="2400"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showcont</a:t>
            </a:r>
            <a:r>
              <a:rPr lang="en-US" sz="2400" dirty="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&lt;p id = “geek”&gt;     &lt;/p&gt;</a:t>
            </a:r>
          </a:p>
          <a:p>
            <a:pPr marL="0" indent="0">
              <a:buNone/>
            </a:pPr>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(“geek”).</a:t>
            </a:r>
            <a:r>
              <a:rPr lang="en-US" sz="2400" dirty="0" err="1">
                <a:latin typeface="Times New Roman" pitchFamily="18" charset="0"/>
                <a:cs typeface="Times New Roman" pitchFamily="18" charset="0"/>
              </a:rPr>
              <a:t>innerHTML</a:t>
            </a:r>
            <a:r>
              <a:rPr lang="en-US" sz="2400" dirty="0">
                <a:latin typeface="Times New Roman" pitchFamily="18" charset="0"/>
                <a:cs typeface="Times New Roman" pitchFamily="18" charset="0"/>
              </a:rPr>
              <a:t> = “Geeky Shows”;</a:t>
            </a:r>
          </a:p>
          <a:p>
            <a:pPr marL="0" indent="0">
              <a:buNone/>
            </a:pPr>
            <a:endParaRPr lang="en-US" sz="2667" dirty="0">
              <a:latin typeface="Times New Roman" pitchFamily="18" charset="0"/>
              <a:cs typeface="Times New Roman" pitchFamily="18" charset="0"/>
            </a:endParaRPr>
          </a:p>
          <a:p>
            <a:pPr marL="0" indent="0">
              <a:buNone/>
            </a:pPr>
            <a:endParaRPr lang="en-US" sz="2667" dirty="0">
              <a:latin typeface="Times New Roman" pitchFamily="18" charset="0"/>
              <a:cs typeface="Times New Roman" pitchFamily="18" charset="0"/>
            </a:endParaRPr>
          </a:p>
        </p:txBody>
      </p:sp>
    </p:spTree>
    <p:extLst>
      <p:ext uri="{BB962C8B-B14F-4D97-AF65-F5344CB8AC3E}">
        <p14:creationId xmlns:p14="http://schemas.microsoft.com/office/powerpoint/2010/main" val="1839686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a:latin typeface="Times New Roman" pitchFamily="18" charset="0"/>
                <a:cs typeface="Times New Roman" pitchFamily="18" charset="0"/>
              </a:rPr>
              <a:t>Properties of Node Object</a:t>
            </a:r>
          </a:p>
        </p:txBody>
      </p:sp>
      <p:sp>
        <p:nvSpPr>
          <p:cNvPr id="3" name="Content Placeholder 2"/>
          <p:cNvSpPr>
            <a:spLocks noGrp="1"/>
          </p:cNvSpPr>
          <p:nvPr>
            <p:ph idx="1"/>
          </p:nvPr>
        </p:nvSpPr>
        <p:spPr>
          <a:xfrm>
            <a:off x="609600" y="1193800"/>
            <a:ext cx="10972800" cy="5384800"/>
          </a:xfrm>
        </p:spPr>
        <p:txBody>
          <a:bodyPr>
            <a:normAutofit/>
          </a:bodyPr>
          <a:lstStyle/>
          <a:p>
            <a:pPr marL="0" indent="0">
              <a:buNone/>
            </a:pPr>
            <a:r>
              <a:rPr lang="en-US" sz="2400" dirty="0">
                <a:latin typeface="Times New Roman" pitchFamily="18" charset="0"/>
                <a:cs typeface="Times New Roman" pitchFamily="18" charset="0"/>
              </a:rPr>
              <a:t>The Node object represents a single node in the document tree.</a:t>
            </a:r>
            <a:endParaRPr lang="en-IN" sz="2400" dirty="0">
              <a:latin typeface="Times New Roman" pitchFamily="18" charset="0"/>
              <a:cs typeface="Times New Roman" pitchFamily="18" charset="0"/>
            </a:endParaRPr>
          </a:p>
          <a:p>
            <a:r>
              <a:rPr lang="en-IN" sz="2133" dirty="0" err="1">
                <a:latin typeface="Times New Roman" pitchFamily="18" charset="0"/>
                <a:cs typeface="Times New Roman" pitchFamily="18" charset="0"/>
              </a:rPr>
              <a:t>nodeName</a:t>
            </a:r>
            <a:endParaRPr lang="en-IN" sz="2133" dirty="0">
              <a:latin typeface="Times New Roman" pitchFamily="18" charset="0"/>
              <a:cs typeface="Times New Roman" pitchFamily="18" charset="0"/>
            </a:endParaRPr>
          </a:p>
          <a:p>
            <a:r>
              <a:rPr lang="en-IN" sz="2133" dirty="0" err="1">
                <a:latin typeface="Times New Roman" pitchFamily="18" charset="0"/>
                <a:cs typeface="Times New Roman" pitchFamily="18" charset="0"/>
              </a:rPr>
              <a:t>nodeValue</a:t>
            </a:r>
            <a:endParaRPr lang="en-IN" sz="2133" dirty="0">
              <a:latin typeface="Times New Roman" pitchFamily="18" charset="0"/>
              <a:cs typeface="Times New Roman" pitchFamily="18" charset="0"/>
            </a:endParaRPr>
          </a:p>
          <a:p>
            <a:r>
              <a:rPr lang="en-IN" sz="2133" dirty="0" err="1">
                <a:latin typeface="Times New Roman" pitchFamily="18" charset="0"/>
                <a:cs typeface="Times New Roman" pitchFamily="18" charset="0"/>
              </a:rPr>
              <a:t>nodeType</a:t>
            </a:r>
            <a:endParaRPr lang="en-IN" sz="2133" dirty="0">
              <a:latin typeface="Times New Roman" pitchFamily="18" charset="0"/>
              <a:cs typeface="Times New Roman" pitchFamily="18" charset="0"/>
            </a:endParaRPr>
          </a:p>
          <a:p>
            <a:r>
              <a:rPr lang="en-IN" sz="2133" dirty="0" err="1">
                <a:latin typeface="Times New Roman" pitchFamily="18" charset="0"/>
                <a:cs typeface="Times New Roman" pitchFamily="18" charset="0"/>
              </a:rPr>
              <a:t>textContent</a:t>
            </a:r>
            <a:endParaRPr lang="en-IN" sz="2133" dirty="0">
              <a:latin typeface="Times New Roman" pitchFamily="18" charset="0"/>
              <a:cs typeface="Times New Roman" pitchFamily="18" charset="0"/>
            </a:endParaRPr>
          </a:p>
          <a:p>
            <a:r>
              <a:rPr lang="en-IN" sz="2133" dirty="0" err="1">
                <a:latin typeface="Times New Roman" pitchFamily="18" charset="0"/>
                <a:cs typeface="Times New Roman" pitchFamily="18" charset="0"/>
              </a:rPr>
              <a:t>parentNode</a:t>
            </a:r>
            <a:endParaRPr lang="en-IN" sz="2133" dirty="0">
              <a:latin typeface="Times New Roman" pitchFamily="18" charset="0"/>
              <a:cs typeface="Times New Roman" pitchFamily="18" charset="0"/>
            </a:endParaRPr>
          </a:p>
          <a:p>
            <a:r>
              <a:rPr lang="en-IN" sz="2133" dirty="0" err="1">
                <a:latin typeface="Times New Roman" pitchFamily="18" charset="0"/>
                <a:cs typeface="Times New Roman" pitchFamily="18" charset="0"/>
              </a:rPr>
              <a:t>childNodes</a:t>
            </a:r>
            <a:endParaRPr lang="en-IN" sz="2133" dirty="0">
              <a:latin typeface="Times New Roman" pitchFamily="18" charset="0"/>
              <a:cs typeface="Times New Roman" pitchFamily="18" charset="0"/>
            </a:endParaRPr>
          </a:p>
          <a:p>
            <a:r>
              <a:rPr lang="en-IN" sz="2133" dirty="0" err="1">
                <a:latin typeface="Times New Roman" pitchFamily="18" charset="0"/>
                <a:cs typeface="Times New Roman" pitchFamily="18" charset="0"/>
              </a:rPr>
              <a:t>firstChild</a:t>
            </a:r>
            <a:endParaRPr lang="en-IN" sz="2133" dirty="0">
              <a:latin typeface="Times New Roman" pitchFamily="18" charset="0"/>
              <a:cs typeface="Times New Roman" pitchFamily="18" charset="0"/>
            </a:endParaRPr>
          </a:p>
          <a:p>
            <a:r>
              <a:rPr lang="en-IN" sz="2133" dirty="0" err="1">
                <a:latin typeface="Times New Roman" pitchFamily="18" charset="0"/>
                <a:cs typeface="Times New Roman" pitchFamily="18" charset="0"/>
              </a:rPr>
              <a:t>lastChild</a:t>
            </a:r>
            <a:endParaRPr lang="en-IN" sz="2133" dirty="0">
              <a:latin typeface="Times New Roman" pitchFamily="18" charset="0"/>
              <a:cs typeface="Times New Roman" pitchFamily="18" charset="0"/>
            </a:endParaRPr>
          </a:p>
          <a:p>
            <a:r>
              <a:rPr lang="en-IN" sz="2133" dirty="0" err="1">
                <a:latin typeface="Times New Roman" pitchFamily="18" charset="0"/>
                <a:cs typeface="Times New Roman" pitchFamily="18" charset="0"/>
              </a:rPr>
              <a:t>previousSibling</a:t>
            </a:r>
            <a:endParaRPr lang="en-IN" sz="2133" dirty="0">
              <a:latin typeface="Times New Roman" pitchFamily="18" charset="0"/>
              <a:cs typeface="Times New Roman" pitchFamily="18" charset="0"/>
            </a:endParaRPr>
          </a:p>
          <a:p>
            <a:r>
              <a:rPr lang="en-IN" sz="2133" dirty="0" err="1">
                <a:latin typeface="Times New Roman" pitchFamily="18" charset="0"/>
                <a:cs typeface="Times New Roman" pitchFamily="18" charset="0"/>
              </a:rPr>
              <a:t>nextSibling</a:t>
            </a:r>
            <a:endParaRPr lang="en-IN" sz="2133" dirty="0">
              <a:latin typeface="Times New Roman" pitchFamily="18" charset="0"/>
              <a:cs typeface="Times New Roman" pitchFamily="18" charset="0"/>
            </a:endParaRPr>
          </a:p>
        </p:txBody>
      </p:sp>
      <p:graphicFrame>
        <p:nvGraphicFramePr>
          <p:cNvPr id="5" name="Diagram 4"/>
          <p:cNvGraphicFramePr/>
          <p:nvPr/>
        </p:nvGraphicFramePr>
        <p:xfrm>
          <a:off x="3657600" y="1295400"/>
          <a:ext cx="84328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0769601" y="2717800"/>
            <a:ext cx="451983" cy="297454"/>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IN" sz="1333" dirty="0" err="1"/>
              <a:t>Attr</a:t>
            </a:r>
            <a:endParaRPr lang="en-IN" sz="1400" dirty="0"/>
          </a:p>
        </p:txBody>
      </p:sp>
      <p:cxnSp>
        <p:nvCxnSpPr>
          <p:cNvPr id="10" name="Elbow Connector 9"/>
          <p:cNvCxnSpPr>
            <a:endCxn id="6" idx="0"/>
          </p:cNvCxnSpPr>
          <p:nvPr/>
        </p:nvCxnSpPr>
        <p:spPr>
          <a:xfrm>
            <a:off x="9654391" y="2565400"/>
            <a:ext cx="1341202" cy="152400"/>
          </a:xfrm>
          <a:prstGeom prst="bentConnector2">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09101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0C80EE38-AD86-4147-8580-83646E1EC3A4}"/>
                                            </p:graphicEl>
                                          </p:spTgt>
                                        </p:tgtEl>
                                        <p:attrNameLst>
                                          <p:attrName>style.visibility</p:attrName>
                                        </p:attrNameLst>
                                      </p:cBhvr>
                                      <p:to>
                                        <p:strVal val="visible"/>
                                      </p:to>
                                    </p:set>
                                    <p:animEffect transition="in" filter="fade">
                                      <p:cBhvr>
                                        <p:cTn id="7" dur="500"/>
                                        <p:tgtEl>
                                          <p:spTgt spid="5">
                                            <p:graphicEl>
                                              <a:dgm id="{0C80EE38-AD86-4147-8580-83646E1EC3A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2F02E616-B57A-4CDB-8851-A7A697AA7A48}"/>
                                            </p:graphicEl>
                                          </p:spTgt>
                                        </p:tgtEl>
                                        <p:attrNameLst>
                                          <p:attrName>style.visibility</p:attrName>
                                        </p:attrNameLst>
                                      </p:cBhvr>
                                      <p:to>
                                        <p:strVal val="visible"/>
                                      </p:to>
                                    </p:set>
                                    <p:animEffect transition="in" filter="fade">
                                      <p:cBhvr>
                                        <p:cTn id="12" dur="500"/>
                                        <p:tgtEl>
                                          <p:spTgt spid="5">
                                            <p:graphicEl>
                                              <a:dgm id="{2F02E616-B57A-4CDB-8851-A7A697AA7A48}"/>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CB4DD2DC-CEE1-4D02-ACA8-4A780F8F24BA}"/>
                                            </p:graphicEl>
                                          </p:spTgt>
                                        </p:tgtEl>
                                        <p:attrNameLst>
                                          <p:attrName>style.visibility</p:attrName>
                                        </p:attrNameLst>
                                      </p:cBhvr>
                                      <p:to>
                                        <p:strVal val="visible"/>
                                      </p:to>
                                    </p:set>
                                    <p:animEffect transition="in" filter="fade">
                                      <p:cBhvr>
                                        <p:cTn id="15" dur="500"/>
                                        <p:tgtEl>
                                          <p:spTgt spid="5">
                                            <p:graphicEl>
                                              <a:dgm id="{CB4DD2DC-CEE1-4D02-ACA8-4A780F8F24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373E8E26-D175-4925-997C-5CC2F70C1329}"/>
                                            </p:graphicEl>
                                          </p:spTgt>
                                        </p:tgtEl>
                                        <p:attrNameLst>
                                          <p:attrName>style.visibility</p:attrName>
                                        </p:attrNameLst>
                                      </p:cBhvr>
                                      <p:to>
                                        <p:strVal val="visible"/>
                                      </p:to>
                                    </p:set>
                                    <p:animEffect transition="in" filter="fade">
                                      <p:cBhvr>
                                        <p:cTn id="20" dur="500"/>
                                        <p:tgtEl>
                                          <p:spTgt spid="5">
                                            <p:graphicEl>
                                              <a:dgm id="{373E8E26-D175-4925-997C-5CC2F70C1329}"/>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C0330DD5-E9DE-4EFD-B61D-C37730E72805}"/>
                                            </p:graphicEl>
                                          </p:spTgt>
                                        </p:tgtEl>
                                        <p:attrNameLst>
                                          <p:attrName>style.visibility</p:attrName>
                                        </p:attrNameLst>
                                      </p:cBhvr>
                                      <p:to>
                                        <p:strVal val="visible"/>
                                      </p:to>
                                    </p:set>
                                    <p:animEffect transition="in" filter="fade">
                                      <p:cBhvr>
                                        <p:cTn id="23" dur="500"/>
                                        <p:tgtEl>
                                          <p:spTgt spid="5">
                                            <p:graphicEl>
                                              <a:dgm id="{C0330DD5-E9DE-4EFD-B61D-C37730E7280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2BC9804A-F0E9-44DC-A200-67E729ABA996}"/>
                                            </p:graphicEl>
                                          </p:spTgt>
                                        </p:tgtEl>
                                        <p:attrNameLst>
                                          <p:attrName>style.visibility</p:attrName>
                                        </p:attrNameLst>
                                      </p:cBhvr>
                                      <p:to>
                                        <p:strVal val="visible"/>
                                      </p:to>
                                    </p:set>
                                    <p:animEffect transition="in" filter="fade">
                                      <p:cBhvr>
                                        <p:cTn id="28" dur="500"/>
                                        <p:tgtEl>
                                          <p:spTgt spid="5">
                                            <p:graphicEl>
                                              <a:dgm id="{2BC9804A-F0E9-44DC-A200-67E729ABA996}"/>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F369AD14-0B64-426B-9732-B33105E44616}"/>
                                            </p:graphicEl>
                                          </p:spTgt>
                                        </p:tgtEl>
                                        <p:attrNameLst>
                                          <p:attrName>style.visibility</p:attrName>
                                        </p:attrNameLst>
                                      </p:cBhvr>
                                      <p:to>
                                        <p:strVal val="visible"/>
                                      </p:to>
                                    </p:set>
                                    <p:animEffect transition="in" filter="fade">
                                      <p:cBhvr>
                                        <p:cTn id="31" dur="500"/>
                                        <p:tgtEl>
                                          <p:spTgt spid="5">
                                            <p:graphicEl>
                                              <a:dgm id="{F369AD14-0B64-426B-9732-B33105E4461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D2449195-4664-4CD2-A2F5-34FDA9DCC4CC}"/>
                                            </p:graphicEl>
                                          </p:spTgt>
                                        </p:tgtEl>
                                        <p:attrNameLst>
                                          <p:attrName>style.visibility</p:attrName>
                                        </p:attrNameLst>
                                      </p:cBhvr>
                                      <p:to>
                                        <p:strVal val="visible"/>
                                      </p:to>
                                    </p:set>
                                    <p:animEffect transition="in" filter="fade">
                                      <p:cBhvr>
                                        <p:cTn id="36" dur="500"/>
                                        <p:tgtEl>
                                          <p:spTgt spid="5">
                                            <p:graphicEl>
                                              <a:dgm id="{D2449195-4664-4CD2-A2F5-34FDA9DCC4CC}"/>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AB37CE4F-47D3-4501-9752-3C07AA87E545}"/>
                                            </p:graphicEl>
                                          </p:spTgt>
                                        </p:tgtEl>
                                        <p:attrNameLst>
                                          <p:attrName>style.visibility</p:attrName>
                                        </p:attrNameLst>
                                      </p:cBhvr>
                                      <p:to>
                                        <p:strVal val="visible"/>
                                      </p:to>
                                    </p:set>
                                    <p:animEffect transition="in" filter="fade">
                                      <p:cBhvr>
                                        <p:cTn id="39" dur="500"/>
                                        <p:tgtEl>
                                          <p:spTgt spid="5">
                                            <p:graphicEl>
                                              <a:dgm id="{AB37CE4F-47D3-4501-9752-3C07AA87E545}"/>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A16B8E6F-B315-42F7-8483-C87F2C8A6C7B}"/>
                                            </p:graphicEl>
                                          </p:spTgt>
                                        </p:tgtEl>
                                        <p:attrNameLst>
                                          <p:attrName>style.visibility</p:attrName>
                                        </p:attrNameLst>
                                      </p:cBhvr>
                                      <p:to>
                                        <p:strVal val="visible"/>
                                      </p:to>
                                    </p:set>
                                    <p:animEffect transition="in" filter="fade">
                                      <p:cBhvr>
                                        <p:cTn id="44" dur="500"/>
                                        <p:tgtEl>
                                          <p:spTgt spid="5">
                                            <p:graphicEl>
                                              <a:dgm id="{A16B8E6F-B315-42F7-8483-C87F2C8A6C7B}"/>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462B3780-E6EB-4604-9988-21B4C8428926}"/>
                                            </p:graphicEl>
                                          </p:spTgt>
                                        </p:tgtEl>
                                        <p:attrNameLst>
                                          <p:attrName>style.visibility</p:attrName>
                                        </p:attrNameLst>
                                      </p:cBhvr>
                                      <p:to>
                                        <p:strVal val="visible"/>
                                      </p:to>
                                    </p:set>
                                    <p:animEffect transition="in" filter="fade">
                                      <p:cBhvr>
                                        <p:cTn id="47" dur="500"/>
                                        <p:tgtEl>
                                          <p:spTgt spid="5">
                                            <p:graphicEl>
                                              <a:dgm id="{462B3780-E6EB-4604-9988-21B4C8428926}"/>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CD611F71-3C18-4FCF-8E8C-3153093E9452}"/>
                                            </p:graphicEl>
                                          </p:spTgt>
                                        </p:tgtEl>
                                        <p:attrNameLst>
                                          <p:attrName>style.visibility</p:attrName>
                                        </p:attrNameLst>
                                      </p:cBhvr>
                                      <p:to>
                                        <p:strVal val="visible"/>
                                      </p:to>
                                    </p:set>
                                    <p:animEffect transition="in" filter="fade">
                                      <p:cBhvr>
                                        <p:cTn id="52" dur="500"/>
                                        <p:tgtEl>
                                          <p:spTgt spid="5">
                                            <p:graphicEl>
                                              <a:dgm id="{CD611F71-3C18-4FCF-8E8C-3153093E9452}"/>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E38AB2DB-BF01-469C-8959-9EC91DBFB92A}"/>
                                            </p:graphicEl>
                                          </p:spTgt>
                                        </p:tgtEl>
                                        <p:attrNameLst>
                                          <p:attrName>style.visibility</p:attrName>
                                        </p:attrNameLst>
                                      </p:cBhvr>
                                      <p:to>
                                        <p:strVal val="visible"/>
                                      </p:to>
                                    </p:set>
                                    <p:animEffect transition="in" filter="fade">
                                      <p:cBhvr>
                                        <p:cTn id="55" dur="500"/>
                                        <p:tgtEl>
                                          <p:spTgt spid="5">
                                            <p:graphicEl>
                                              <a:dgm id="{E38AB2DB-BF01-469C-8959-9EC91DBFB92A}"/>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graphicEl>
                                              <a:dgm id="{B216E815-6012-4E4B-83B0-56E4BE2D73A5}"/>
                                            </p:graphicEl>
                                          </p:spTgt>
                                        </p:tgtEl>
                                        <p:attrNameLst>
                                          <p:attrName>style.visibility</p:attrName>
                                        </p:attrNameLst>
                                      </p:cBhvr>
                                      <p:to>
                                        <p:strVal val="visible"/>
                                      </p:to>
                                    </p:set>
                                    <p:animEffect transition="in" filter="fade">
                                      <p:cBhvr>
                                        <p:cTn id="60" dur="500"/>
                                        <p:tgtEl>
                                          <p:spTgt spid="5">
                                            <p:graphicEl>
                                              <a:dgm id="{B216E815-6012-4E4B-83B0-56E4BE2D73A5}"/>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graphicEl>
                                              <a:dgm id="{D1FE0C06-6132-49A3-9B74-88D09BDF6816}"/>
                                            </p:graphicEl>
                                          </p:spTgt>
                                        </p:tgtEl>
                                        <p:attrNameLst>
                                          <p:attrName>style.visibility</p:attrName>
                                        </p:attrNameLst>
                                      </p:cBhvr>
                                      <p:to>
                                        <p:strVal val="visible"/>
                                      </p:to>
                                    </p:set>
                                    <p:animEffect transition="in" filter="fade">
                                      <p:cBhvr>
                                        <p:cTn id="63" dur="500"/>
                                        <p:tgtEl>
                                          <p:spTgt spid="5">
                                            <p:graphicEl>
                                              <a:dgm id="{D1FE0C06-6132-49A3-9B74-88D09BDF6816}"/>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graphicEl>
                                              <a:dgm id="{85CC192B-F25C-4CAD-84A5-6632C5AE5126}"/>
                                            </p:graphicEl>
                                          </p:spTgt>
                                        </p:tgtEl>
                                        <p:attrNameLst>
                                          <p:attrName>style.visibility</p:attrName>
                                        </p:attrNameLst>
                                      </p:cBhvr>
                                      <p:to>
                                        <p:strVal val="visible"/>
                                      </p:to>
                                    </p:set>
                                    <p:animEffect transition="in" filter="fade">
                                      <p:cBhvr>
                                        <p:cTn id="68" dur="500"/>
                                        <p:tgtEl>
                                          <p:spTgt spid="5">
                                            <p:graphicEl>
                                              <a:dgm id="{85CC192B-F25C-4CAD-84A5-6632C5AE5126}"/>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graphicEl>
                                              <a:dgm id="{B6A5A72D-A731-4641-89E5-3043EC1BCA23}"/>
                                            </p:graphicEl>
                                          </p:spTgt>
                                        </p:tgtEl>
                                        <p:attrNameLst>
                                          <p:attrName>style.visibility</p:attrName>
                                        </p:attrNameLst>
                                      </p:cBhvr>
                                      <p:to>
                                        <p:strVal val="visible"/>
                                      </p:to>
                                    </p:set>
                                    <p:animEffect transition="in" filter="fade">
                                      <p:cBhvr>
                                        <p:cTn id="71" dur="500"/>
                                        <p:tgtEl>
                                          <p:spTgt spid="5">
                                            <p:graphicEl>
                                              <a:dgm id="{B6A5A72D-A731-4641-89E5-3043EC1BCA23}"/>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
                                            <p:graphicEl>
                                              <a:dgm id="{AF70F666-6FA9-4B56-AC93-8C744371A6A8}"/>
                                            </p:graphicEl>
                                          </p:spTgt>
                                        </p:tgtEl>
                                        <p:attrNameLst>
                                          <p:attrName>style.visibility</p:attrName>
                                        </p:attrNameLst>
                                      </p:cBhvr>
                                      <p:to>
                                        <p:strVal val="visible"/>
                                      </p:to>
                                    </p:set>
                                    <p:animEffect transition="in" filter="fade">
                                      <p:cBhvr>
                                        <p:cTn id="76" dur="500"/>
                                        <p:tgtEl>
                                          <p:spTgt spid="5">
                                            <p:graphicEl>
                                              <a:dgm id="{AF70F666-6FA9-4B56-AC93-8C744371A6A8}"/>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
                                            <p:graphicEl>
                                              <a:dgm id="{11A6F8BB-FD3B-4069-A988-1798C84E27F9}"/>
                                            </p:graphicEl>
                                          </p:spTgt>
                                        </p:tgtEl>
                                        <p:attrNameLst>
                                          <p:attrName>style.visibility</p:attrName>
                                        </p:attrNameLst>
                                      </p:cBhvr>
                                      <p:to>
                                        <p:strVal val="visible"/>
                                      </p:to>
                                    </p:set>
                                    <p:animEffect transition="in" filter="fade">
                                      <p:cBhvr>
                                        <p:cTn id="79" dur="500"/>
                                        <p:tgtEl>
                                          <p:spTgt spid="5">
                                            <p:graphicEl>
                                              <a:dgm id="{11A6F8BB-FD3B-4069-A988-1798C84E27F9}"/>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
                                            <p:graphicEl>
                                              <a:dgm id="{87DB246A-935C-4082-8BBA-86266852C427}"/>
                                            </p:graphicEl>
                                          </p:spTgt>
                                        </p:tgtEl>
                                        <p:attrNameLst>
                                          <p:attrName>style.visibility</p:attrName>
                                        </p:attrNameLst>
                                      </p:cBhvr>
                                      <p:to>
                                        <p:strVal val="visible"/>
                                      </p:to>
                                    </p:set>
                                    <p:animEffect transition="in" filter="fade">
                                      <p:cBhvr>
                                        <p:cTn id="84" dur="500"/>
                                        <p:tgtEl>
                                          <p:spTgt spid="5">
                                            <p:graphicEl>
                                              <a:dgm id="{87DB246A-935C-4082-8BBA-86266852C427}"/>
                                            </p:graphic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
                                            <p:graphicEl>
                                              <a:dgm id="{7EAEADF4-E368-418A-B5A2-FAF0A683FCCF}"/>
                                            </p:graphicEl>
                                          </p:spTgt>
                                        </p:tgtEl>
                                        <p:attrNameLst>
                                          <p:attrName>style.visibility</p:attrName>
                                        </p:attrNameLst>
                                      </p:cBhvr>
                                      <p:to>
                                        <p:strVal val="visible"/>
                                      </p:to>
                                    </p:set>
                                    <p:animEffect transition="in" filter="fade">
                                      <p:cBhvr>
                                        <p:cTn id="87" dur="500"/>
                                        <p:tgtEl>
                                          <p:spTgt spid="5">
                                            <p:graphicEl>
                                              <a:dgm id="{7EAEADF4-E368-418A-B5A2-FAF0A683FCCF}"/>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
                                            <p:graphicEl>
                                              <a:dgm id="{878374CD-C037-4D69-BFC7-44A64D5629AE}"/>
                                            </p:graphicEl>
                                          </p:spTgt>
                                        </p:tgtEl>
                                        <p:attrNameLst>
                                          <p:attrName>style.visibility</p:attrName>
                                        </p:attrNameLst>
                                      </p:cBhvr>
                                      <p:to>
                                        <p:strVal val="visible"/>
                                      </p:to>
                                    </p:set>
                                    <p:animEffect transition="in" filter="fade">
                                      <p:cBhvr>
                                        <p:cTn id="92" dur="500"/>
                                        <p:tgtEl>
                                          <p:spTgt spid="5">
                                            <p:graphicEl>
                                              <a:dgm id="{878374CD-C037-4D69-BFC7-44A64D5629AE}"/>
                                            </p:graphic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
                                            <p:graphicEl>
                                              <a:dgm id="{D1DC3CC6-698F-45B2-93B8-9F068200FF8B}"/>
                                            </p:graphicEl>
                                          </p:spTgt>
                                        </p:tgtEl>
                                        <p:attrNameLst>
                                          <p:attrName>style.visibility</p:attrName>
                                        </p:attrNameLst>
                                      </p:cBhvr>
                                      <p:to>
                                        <p:strVal val="visible"/>
                                      </p:to>
                                    </p:set>
                                    <p:animEffect transition="in" filter="fade">
                                      <p:cBhvr>
                                        <p:cTn id="95" dur="500"/>
                                        <p:tgtEl>
                                          <p:spTgt spid="5">
                                            <p:graphicEl>
                                              <a:dgm id="{D1DC3CC6-698F-45B2-93B8-9F068200FF8B}"/>
                                            </p:graphic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500"/>
                                        <p:tgtEl>
                                          <p:spTgt spid="1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
                                        </p:tgtEl>
                                        <p:attrNameLst>
                                          <p:attrName>style.visibility</p:attrName>
                                        </p:attrNameLst>
                                      </p:cBhvr>
                                      <p:to>
                                        <p:strVal val="visible"/>
                                      </p:to>
                                    </p:set>
                                    <p:animEffect transition="in" filter="fade">
                                      <p:cBhvr>
                                        <p:cTn id="103" dur="500"/>
                                        <p:tgtEl>
                                          <p:spTgt spid="6"/>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xit" presetSubtype="21" fill="hold" nodeType="clickEffect">
                                  <p:stCondLst>
                                    <p:cond delay="0"/>
                                  </p:stCondLst>
                                  <p:childTnLst>
                                    <p:animEffect transition="out" filter="barn(inVertical)">
                                      <p:cBhvr>
                                        <p:cTn id="107" dur="500"/>
                                        <p:tgtEl>
                                          <p:spTgt spid="10"/>
                                        </p:tgtEl>
                                      </p:cBhvr>
                                    </p:animEffect>
                                    <p:set>
                                      <p:cBhvr>
                                        <p:cTn id="108" dur="1" fill="hold">
                                          <p:stCondLst>
                                            <p:cond delay="499"/>
                                          </p:stCondLst>
                                        </p:cTn>
                                        <p:tgtEl>
                                          <p:spTgt spid="10"/>
                                        </p:tgtEl>
                                        <p:attrNameLst>
                                          <p:attrName>style.visibility</p:attrName>
                                        </p:attrNameLst>
                                      </p:cBhvr>
                                      <p:to>
                                        <p:strVal val="hidden"/>
                                      </p:to>
                                    </p:set>
                                  </p:childTnLst>
                                </p:cTn>
                              </p:par>
                              <p:par>
                                <p:cTn id="109" presetID="16" presetClass="exit" presetSubtype="21" fill="hold" grpId="1" nodeType="withEffect">
                                  <p:stCondLst>
                                    <p:cond delay="0"/>
                                  </p:stCondLst>
                                  <p:childTnLst>
                                    <p:animEffect transition="out" filter="barn(inVertical)">
                                      <p:cBhvr>
                                        <p:cTn id="110" dur="500"/>
                                        <p:tgtEl>
                                          <p:spTgt spid="6"/>
                                        </p:tgtEl>
                                      </p:cBhvr>
                                    </p:animEffect>
                                    <p:set>
                                      <p:cBhvr>
                                        <p:cTn id="111" dur="1" fill="hold">
                                          <p:stCondLst>
                                            <p:cond delay="499"/>
                                          </p:stCondLst>
                                        </p:cTn>
                                        <p:tgtEl>
                                          <p:spTgt spid="6"/>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iterate type="lt">
                                    <p:tmPct val="0"/>
                                  </p:iterate>
                                  <p:childTnLst>
                                    <p:set>
                                      <p:cBhvr>
                                        <p:cTn id="115" dur="1" fill="hold">
                                          <p:stCondLst>
                                            <p:cond delay="0"/>
                                          </p:stCondLst>
                                        </p:cTn>
                                        <p:tgtEl>
                                          <p:spTgt spid="3">
                                            <p:txEl>
                                              <p:pRg st="0" end="0"/>
                                            </p:txEl>
                                          </p:spTgt>
                                        </p:tgtEl>
                                        <p:attrNameLst>
                                          <p:attrName>style.visibility</p:attrName>
                                        </p:attrNameLst>
                                      </p:cBhvr>
                                      <p:to>
                                        <p:strVal val="visible"/>
                                      </p:to>
                                    </p:set>
                                    <p:animEffect transition="in" filter="fade">
                                      <p:cBhvr>
                                        <p:cTn id="116" dur="500"/>
                                        <p:tgtEl>
                                          <p:spTgt spid="3">
                                            <p:txEl>
                                              <p:pRg st="0" end="0"/>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iterate type="lt">
                                    <p:tmPct val="0"/>
                                  </p:iterate>
                                  <p:childTnLst>
                                    <p:set>
                                      <p:cBhvr>
                                        <p:cTn id="120" dur="1" fill="hold">
                                          <p:stCondLst>
                                            <p:cond delay="0"/>
                                          </p:stCondLst>
                                        </p:cTn>
                                        <p:tgtEl>
                                          <p:spTgt spid="3">
                                            <p:txEl>
                                              <p:pRg st="1" end="1"/>
                                            </p:txEl>
                                          </p:spTgt>
                                        </p:tgtEl>
                                        <p:attrNameLst>
                                          <p:attrName>style.visibility</p:attrName>
                                        </p:attrNameLst>
                                      </p:cBhvr>
                                      <p:to>
                                        <p:strVal val="visible"/>
                                      </p:to>
                                    </p:set>
                                    <p:animEffect transition="in" filter="fade">
                                      <p:cBhvr>
                                        <p:cTn id="121" dur="500"/>
                                        <p:tgtEl>
                                          <p:spTgt spid="3">
                                            <p:txEl>
                                              <p:pRg st="1" end="1"/>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iterate type="lt">
                                    <p:tmPct val="0"/>
                                  </p:iterate>
                                  <p:childTnLst>
                                    <p:set>
                                      <p:cBhvr>
                                        <p:cTn id="125" dur="1" fill="hold">
                                          <p:stCondLst>
                                            <p:cond delay="0"/>
                                          </p:stCondLst>
                                        </p:cTn>
                                        <p:tgtEl>
                                          <p:spTgt spid="3">
                                            <p:txEl>
                                              <p:pRg st="2" end="2"/>
                                            </p:txEl>
                                          </p:spTgt>
                                        </p:tgtEl>
                                        <p:attrNameLst>
                                          <p:attrName>style.visibility</p:attrName>
                                        </p:attrNameLst>
                                      </p:cBhvr>
                                      <p:to>
                                        <p:strVal val="visible"/>
                                      </p:to>
                                    </p:set>
                                    <p:animEffect transition="in" filter="fade">
                                      <p:cBhvr>
                                        <p:cTn id="126" dur="500"/>
                                        <p:tgtEl>
                                          <p:spTgt spid="3">
                                            <p:txEl>
                                              <p:pRg st="2" end="2"/>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iterate type="lt">
                                    <p:tmPct val="0"/>
                                  </p:iterate>
                                  <p:childTnLst>
                                    <p:set>
                                      <p:cBhvr>
                                        <p:cTn id="130" dur="1" fill="hold">
                                          <p:stCondLst>
                                            <p:cond delay="0"/>
                                          </p:stCondLst>
                                        </p:cTn>
                                        <p:tgtEl>
                                          <p:spTgt spid="3">
                                            <p:txEl>
                                              <p:pRg st="3" end="3"/>
                                            </p:txEl>
                                          </p:spTgt>
                                        </p:tgtEl>
                                        <p:attrNameLst>
                                          <p:attrName>style.visibility</p:attrName>
                                        </p:attrNameLst>
                                      </p:cBhvr>
                                      <p:to>
                                        <p:strVal val="visible"/>
                                      </p:to>
                                    </p:set>
                                    <p:animEffect transition="in" filter="fade">
                                      <p:cBhvr>
                                        <p:cTn id="131" dur="500"/>
                                        <p:tgtEl>
                                          <p:spTgt spid="3">
                                            <p:txEl>
                                              <p:pRg st="3" end="3"/>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iterate type="lt">
                                    <p:tmPct val="0"/>
                                  </p:iterate>
                                  <p:childTnLst>
                                    <p:set>
                                      <p:cBhvr>
                                        <p:cTn id="135" dur="1" fill="hold">
                                          <p:stCondLst>
                                            <p:cond delay="0"/>
                                          </p:stCondLst>
                                        </p:cTn>
                                        <p:tgtEl>
                                          <p:spTgt spid="3">
                                            <p:txEl>
                                              <p:pRg st="4" end="4"/>
                                            </p:txEl>
                                          </p:spTgt>
                                        </p:tgtEl>
                                        <p:attrNameLst>
                                          <p:attrName>style.visibility</p:attrName>
                                        </p:attrNameLst>
                                      </p:cBhvr>
                                      <p:to>
                                        <p:strVal val="visible"/>
                                      </p:to>
                                    </p:set>
                                    <p:animEffect transition="in" filter="fade">
                                      <p:cBhvr>
                                        <p:cTn id="136" dur="500"/>
                                        <p:tgtEl>
                                          <p:spTgt spid="3">
                                            <p:txEl>
                                              <p:pRg st="4" end="4"/>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iterate type="lt">
                                    <p:tmPct val="0"/>
                                  </p:iterate>
                                  <p:childTnLst>
                                    <p:set>
                                      <p:cBhvr>
                                        <p:cTn id="140" dur="1" fill="hold">
                                          <p:stCondLst>
                                            <p:cond delay="0"/>
                                          </p:stCondLst>
                                        </p:cTn>
                                        <p:tgtEl>
                                          <p:spTgt spid="3">
                                            <p:txEl>
                                              <p:pRg st="5" end="5"/>
                                            </p:txEl>
                                          </p:spTgt>
                                        </p:tgtEl>
                                        <p:attrNameLst>
                                          <p:attrName>style.visibility</p:attrName>
                                        </p:attrNameLst>
                                      </p:cBhvr>
                                      <p:to>
                                        <p:strVal val="visible"/>
                                      </p:to>
                                    </p:set>
                                    <p:animEffect transition="in" filter="fade">
                                      <p:cBhvr>
                                        <p:cTn id="141" dur="500"/>
                                        <p:tgtEl>
                                          <p:spTgt spid="3">
                                            <p:txEl>
                                              <p:pRg st="5" end="5"/>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iterate type="lt">
                                    <p:tmPct val="0"/>
                                  </p:iterate>
                                  <p:childTnLst>
                                    <p:set>
                                      <p:cBhvr>
                                        <p:cTn id="145" dur="1" fill="hold">
                                          <p:stCondLst>
                                            <p:cond delay="0"/>
                                          </p:stCondLst>
                                        </p:cTn>
                                        <p:tgtEl>
                                          <p:spTgt spid="3">
                                            <p:txEl>
                                              <p:pRg st="6" end="6"/>
                                            </p:txEl>
                                          </p:spTgt>
                                        </p:tgtEl>
                                        <p:attrNameLst>
                                          <p:attrName>style.visibility</p:attrName>
                                        </p:attrNameLst>
                                      </p:cBhvr>
                                      <p:to>
                                        <p:strVal val="visible"/>
                                      </p:to>
                                    </p:set>
                                    <p:animEffect transition="in" filter="fade">
                                      <p:cBhvr>
                                        <p:cTn id="146" dur="500"/>
                                        <p:tgtEl>
                                          <p:spTgt spid="3">
                                            <p:txEl>
                                              <p:pRg st="6" end="6"/>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iterate type="lt">
                                    <p:tmPct val="0"/>
                                  </p:iterate>
                                  <p:childTnLst>
                                    <p:set>
                                      <p:cBhvr>
                                        <p:cTn id="150" dur="1" fill="hold">
                                          <p:stCondLst>
                                            <p:cond delay="0"/>
                                          </p:stCondLst>
                                        </p:cTn>
                                        <p:tgtEl>
                                          <p:spTgt spid="3">
                                            <p:txEl>
                                              <p:pRg st="7" end="7"/>
                                            </p:txEl>
                                          </p:spTgt>
                                        </p:tgtEl>
                                        <p:attrNameLst>
                                          <p:attrName>style.visibility</p:attrName>
                                        </p:attrNameLst>
                                      </p:cBhvr>
                                      <p:to>
                                        <p:strVal val="visible"/>
                                      </p:to>
                                    </p:set>
                                    <p:animEffect transition="in" filter="fade">
                                      <p:cBhvr>
                                        <p:cTn id="151" dur="500"/>
                                        <p:tgtEl>
                                          <p:spTgt spid="3">
                                            <p:txEl>
                                              <p:pRg st="7" end="7"/>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iterate type="lt">
                                    <p:tmPct val="0"/>
                                  </p:iterate>
                                  <p:childTnLst>
                                    <p:set>
                                      <p:cBhvr>
                                        <p:cTn id="155" dur="1" fill="hold">
                                          <p:stCondLst>
                                            <p:cond delay="0"/>
                                          </p:stCondLst>
                                        </p:cTn>
                                        <p:tgtEl>
                                          <p:spTgt spid="3">
                                            <p:txEl>
                                              <p:pRg st="8" end="8"/>
                                            </p:txEl>
                                          </p:spTgt>
                                        </p:tgtEl>
                                        <p:attrNameLst>
                                          <p:attrName>style.visibility</p:attrName>
                                        </p:attrNameLst>
                                      </p:cBhvr>
                                      <p:to>
                                        <p:strVal val="visible"/>
                                      </p:to>
                                    </p:set>
                                    <p:animEffect transition="in" filter="fade">
                                      <p:cBhvr>
                                        <p:cTn id="156" dur="500"/>
                                        <p:tgtEl>
                                          <p:spTgt spid="3">
                                            <p:txEl>
                                              <p:pRg st="8" end="8"/>
                                            </p:txEl>
                                          </p:spTgt>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iterate type="lt">
                                    <p:tmPct val="0"/>
                                  </p:iterate>
                                  <p:childTnLst>
                                    <p:set>
                                      <p:cBhvr>
                                        <p:cTn id="160" dur="1" fill="hold">
                                          <p:stCondLst>
                                            <p:cond delay="0"/>
                                          </p:stCondLst>
                                        </p:cTn>
                                        <p:tgtEl>
                                          <p:spTgt spid="3">
                                            <p:txEl>
                                              <p:pRg st="9" end="9"/>
                                            </p:txEl>
                                          </p:spTgt>
                                        </p:tgtEl>
                                        <p:attrNameLst>
                                          <p:attrName>style.visibility</p:attrName>
                                        </p:attrNameLst>
                                      </p:cBhvr>
                                      <p:to>
                                        <p:strVal val="visible"/>
                                      </p:to>
                                    </p:set>
                                    <p:animEffect transition="in" filter="fade">
                                      <p:cBhvr>
                                        <p:cTn id="161" dur="500"/>
                                        <p:tgtEl>
                                          <p:spTgt spid="3">
                                            <p:txEl>
                                              <p:pRg st="9" end="9"/>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iterate type="lt">
                                    <p:tmPct val="0"/>
                                  </p:iterate>
                                  <p:childTnLst>
                                    <p:set>
                                      <p:cBhvr>
                                        <p:cTn id="165" dur="1" fill="hold">
                                          <p:stCondLst>
                                            <p:cond delay="0"/>
                                          </p:stCondLst>
                                        </p:cTn>
                                        <p:tgtEl>
                                          <p:spTgt spid="3">
                                            <p:txEl>
                                              <p:pRg st="10" end="10"/>
                                            </p:txEl>
                                          </p:spTgt>
                                        </p:tgtEl>
                                        <p:attrNameLst>
                                          <p:attrName>style.visibility</p:attrName>
                                        </p:attrNameLst>
                                      </p:cBhvr>
                                      <p:to>
                                        <p:strVal val="visible"/>
                                      </p:to>
                                    </p:set>
                                    <p:animEffect transition="in" filter="fade">
                                      <p:cBhvr>
                                        <p:cTn id="166" dur="500"/>
                                        <p:tgtEl>
                                          <p:spTgt spid="3">
                                            <p:txEl>
                                              <p:pRg st="10" end="10"/>
                                            </p:txEl>
                                          </p:spTgt>
                                        </p:tgtEl>
                                      </p:cBhvr>
                                    </p:animEffect>
                                  </p:childTnLst>
                                </p:cTn>
                              </p:par>
                            </p:childTnLst>
                          </p:cTn>
                        </p:par>
                      </p:childTnLst>
                    </p:cTn>
                  </p:par>
                  <p:par>
                    <p:cTn id="167" fill="hold">
                      <p:stCondLst>
                        <p:cond delay="indefinite"/>
                      </p:stCondLst>
                      <p:childTnLst>
                        <p:par>
                          <p:cTn id="168" fill="hold">
                            <p:stCondLst>
                              <p:cond delay="0"/>
                            </p:stCondLst>
                            <p:childTnLst>
                              <p:par>
                                <p:cTn id="169" presetID="15" presetClass="emph" presetSubtype="0" nodeType="clickEffect">
                                  <p:stCondLst>
                                    <p:cond delay="0"/>
                                  </p:stCondLst>
                                  <p:iterate type="lt">
                                    <p:tmAbs val="25"/>
                                  </p:iterate>
                                  <p:childTnLst>
                                    <p:set>
                                      <p:cBhvr override="childStyle">
                                        <p:cTn id="170" dur="indefinite"/>
                                        <p:tgtEl>
                                          <p:spTgt spid="3">
                                            <p:txEl>
                                              <p:pRg st="1" end="1"/>
                                            </p:txEl>
                                          </p:spTgt>
                                        </p:tgtEl>
                                        <p:attrNameLst>
                                          <p:attrName>style.fontWeight</p:attrName>
                                        </p:attrNameLst>
                                      </p:cBhvr>
                                      <p:to>
                                        <p:strVal val="bold"/>
                                      </p:to>
                                    </p:set>
                                  </p:childTnLst>
                                </p:cTn>
                              </p:par>
                            </p:childTnLst>
                          </p:cTn>
                        </p:par>
                      </p:childTnLst>
                    </p:cTn>
                  </p:par>
                  <p:par>
                    <p:cTn id="171" fill="hold">
                      <p:stCondLst>
                        <p:cond delay="indefinite"/>
                      </p:stCondLst>
                      <p:childTnLst>
                        <p:par>
                          <p:cTn id="172" fill="hold">
                            <p:stCondLst>
                              <p:cond delay="0"/>
                            </p:stCondLst>
                            <p:childTnLst>
                              <p:par>
                                <p:cTn id="173" presetID="15" presetClass="emph" presetSubtype="0" nodeType="clickEffect">
                                  <p:stCondLst>
                                    <p:cond delay="0"/>
                                  </p:stCondLst>
                                  <p:iterate type="lt">
                                    <p:tmAbs val="25"/>
                                  </p:iterate>
                                  <p:childTnLst>
                                    <p:set>
                                      <p:cBhvr override="childStyle">
                                        <p:cTn id="174" dur="indefinite"/>
                                        <p:tgtEl>
                                          <p:spTgt spid="3">
                                            <p:txEl>
                                              <p:pRg st="2" end="2"/>
                                            </p:txEl>
                                          </p:spTgt>
                                        </p:tgtEl>
                                        <p:attrNameLst>
                                          <p:attrName>style.fontWeight</p:attrName>
                                        </p:attrNameLst>
                                      </p:cBhvr>
                                      <p:to>
                                        <p:strVal val="bold"/>
                                      </p:to>
                                    </p:set>
                                  </p:childTnLst>
                                </p:cTn>
                              </p:par>
                            </p:childTnLst>
                          </p:cTn>
                        </p:par>
                      </p:childTnLst>
                    </p:cTn>
                  </p:par>
                  <p:par>
                    <p:cTn id="175" fill="hold">
                      <p:stCondLst>
                        <p:cond delay="indefinite"/>
                      </p:stCondLst>
                      <p:childTnLst>
                        <p:par>
                          <p:cTn id="176" fill="hold">
                            <p:stCondLst>
                              <p:cond delay="0"/>
                            </p:stCondLst>
                            <p:childTnLst>
                              <p:par>
                                <p:cTn id="177" presetID="15" presetClass="emph" presetSubtype="0" nodeType="clickEffect">
                                  <p:stCondLst>
                                    <p:cond delay="0"/>
                                  </p:stCondLst>
                                  <p:iterate type="lt">
                                    <p:tmAbs val="25"/>
                                  </p:iterate>
                                  <p:childTnLst>
                                    <p:set>
                                      <p:cBhvr override="childStyle">
                                        <p:cTn id="178"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uiExpand="1">
        <p:bldSub>
          <a:bldDgm bld="lvlOne"/>
        </p:bldSub>
      </p:bldGraphic>
      <p:bldP spid="6" grpId="0" animBg="1"/>
      <p:bldP spid="6"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nodeName</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Autofit/>
          </a:bodyPr>
          <a:lstStyle/>
          <a:p>
            <a:pPr marL="0" indent="0">
              <a:buNone/>
            </a:pPr>
            <a:r>
              <a:rPr lang="en-US" sz="2133" dirty="0">
                <a:latin typeface="Times New Roman" pitchFamily="18" charset="0"/>
                <a:cs typeface="Times New Roman" pitchFamily="18" charset="0"/>
              </a:rPr>
              <a:t>The </a:t>
            </a:r>
            <a:r>
              <a:rPr lang="en-US" sz="2133" dirty="0" err="1">
                <a:latin typeface="Times New Roman" pitchFamily="18" charset="0"/>
                <a:cs typeface="Times New Roman" pitchFamily="18" charset="0"/>
              </a:rPr>
              <a:t>nodeName</a:t>
            </a:r>
            <a:r>
              <a:rPr lang="en-US" sz="2133" dirty="0">
                <a:latin typeface="Times New Roman" pitchFamily="18" charset="0"/>
                <a:cs typeface="Times New Roman" pitchFamily="18" charset="0"/>
              </a:rPr>
              <a:t> read-only property returns the name of the current node as a string.</a:t>
            </a:r>
          </a:p>
          <a:p>
            <a:pPr marL="0" indent="0">
              <a:buNone/>
            </a:pPr>
            <a:endParaRPr lang="en-US" sz="1867" dirty="0">
              <a:latin typeface="Times New Roman" pitchFamily="18" charset="0"/>
              <a:cs typeface="Times New Roman" pitchFamily="18" charset="0"/>
            </a:endParaRPr>
          </a:p>
          <a:p>
            <a:r>
              <a:rPr lang="en-US" sz="1867" dirty="0" err="1">
                <a:latin typeface="Times New Roman" pitchFamily="18" charset="0"/>
                <a:cs typeface="Times New Roman" pitchFamily="18" charset="0"/>
              </a:rPr>
              <a:t>CDATASection</a:t>
            </a:r>
            <a:r>
              <a:rPr lang="en-US" sz="1867" dirty="0">
                <a:latin typeface="Times New Roman" pitchFamily="18" charset="0"/>
                <a:cs typeface="Times New Roman" pitchFamily="18" charset="0"/>
              </a:rPr>
              <a:t>		"#</a:t>
            </a:r>
            <a:r>
              <a:rPr lang="en-US" sz="1867" dirty="0" err="1">
                <a:latin typeface="Times New Roman" pitchFamily="18" charset="0"/>
                <a:cs typeface="Times New Roman" pitchFamily="18" charset="0"/>
              </a:rPr>
              <a:t>cdata</a:t>
            </a:r>
            <a:r>
              <a:rPr lang="en-US" sz="1867" dirty="0">
                <a:latin typeface="Times New Roman" pitchFamily="18" charset="0"/>
                <a:cs typeface="Times New Roman" pitchFamily="18" charset="0"/>
              </a:rPr>
              <a:t>-section"</a:t>
            </a:r>
          </a:p>
          <a:p>
            <a:r>
              <a:rPr lang="en-US" sz="1867" dirty="0">
                <a:latin typeface="Times New Roman" pitchFamily="18" charset="0"/>
                <a:cs typeface="Times New Roman" pitchFamily="18" charset="0"/>
              </a:rPr>
              <a:t>Comment		"#comment"</a:t>
            </a:r>
          </a:p>
          <a:p>
            <a:r>
              <a:rPr lang="en-US" sz="1867" dirty="0">
                <a:latin typeface="Times New Roman" pitchFamily="18" charset="0"/>
                <a:cs typeface="Times New Roman" pitchFamily="18" charset="0"/>
              </a:rPr>
              <a:t>Document		"#document"</a:t>
            </a:r>
          </a:p>
          <a:p>
            <a:r>
              <a:rPr lang="en-US" sz="1867" dirty="0" err="1">
                <a:latin typeface="Times New Roman" pitchFamily="18" charset="0"/>
                <a:cs typeface="Times New Roman" pitchFamily="18" charset="0"/>
              </a:rPr>
              <a:t>DocumentFragment</a:t>
            </a:r>
            <a:r>
              <a:rPr lang="en-US" sz="1867" dirty="0">
                <a:latin typeface="Times New Roman" pitchFamily="18" charset="0"/>
                <a:cs typeface="Times New Roman" pitchFamily="18" charset="0"/>
              </a:rPr>
              <a:t>		"#document-fragment"</a:t>
            </a:r>
          </a:p>
          <a:p>
            <a:r>
              <a:rPr lang="en-US" sz="1867" dirty="0" err="1">
                <a:latin typeface="Times New Roman" pitchFamily="18" charset="0"/>
                <a:cs typeface="Times New Roman" pitchFamily="18" charset="0"/>
              </a:rPr>
              <a:t>DocumentType</a:t>
            </a:r>
            <a:r>
              <a:rPr lang="en-US" sz="1867" dirty="0">
                <a:latin typeface="Times New Roman" pitchFamily="18" charset="0"/>
                <a:cs typeface="Times New Roman" pitchFamily="18" charset="0"/>
              </a:rPr>
              <a:t>		The value of DocumentType.name</a:t>
            </a:r>
          </a:p>
          <a:p>
            <a:r>
              <a:rPr lang="en-US" sz="1867" dirty="0">
                <a:latin typeface="Times New Roman" pitchFamily="18" charset="0"/>
                <a:cs typeface="Times New Roman" pitchFamily="18" charset="0"/>
              </a:rPr>
              <a:t>Element		The value of </a:t>
            </a:r>
            <a:r>
              <a:rPr lang="en-US" sz="1867" dirty="0" err="1">
                <a:latin typeface="Times New Roman" pitchFamily="18" charset="0"/>
                <a:cs typeface="Times New Roman" pitchFamily="18" charset="0"/>
              </a:rPr>
              <a:t>Element.tagName</a:t>
            </a:r>
            <a:endParaRPr lang="en-US" sz="1867" dirty="0">
              <a:latin typeface="Times New Roman" pitchFamily="18" charset="0"/>
              <a:cs typeface="Times New Roman" pitchFamily="18" charset="0"/>
            </a:endParaRPr>
          </a:p>
          <a:p>
            <a:r>
              <a:rPr lang="en-US" sz="1867" dirty="0">
                <a:latin typeface="Times New Roman" pitchFamily="18" charset="0"/>
                <a:cs typeface="Times New Roman" pitchFamily="18" charset="0"/>
              </a:rPr>
              <a:t>Entity			The entity name</a:t>
            </a:r>
          </a:p>
          <a:p>
            <a:r>
              <a:rPr lang="en-US" sz="1867" dirty="0" err="1">
                <a:latin typeface="Times New Roman" pitchFamily="18" charset="0"/>
                <a:cs typeface="Times New Roman" pitchFamily="18" charset="0"/>
              </a:rPr>
              <a:t>EntityReference</a:t>
            </a:r>
            <a:r>
              <a:rPr lang="en-US" sz="1867" dirty="0">
                <a:latin typeface="Times New Roman" pitchFamily="18" charset="0"/>
                <a:cs typeface="Times New Roman" pitchFamily="18" charset="0"/>
              </a:rPr>
              <a:t>		The name of entity reference</a:t>
            </a:r>
          </a:p>
          <a:p>
            <a:r>
              <a:rPr lang="en-US" sz="1867" dirty="0">
                <a:latin typeface="Times New Roman" pitchFamily="18" charset="0"/>
                <a:cs typeface="Times New Roman" pitchFamily="18" charset="0"/>
              </a:rPr>
              <a:t>Notation		The notation name</a:t>
            </a:r>
          </a:p>
          <a:p>
            <a:r>
              <a:rPr lang="en-US" sz="1867" dirty="0" err="1">
                <a:latin typeface="Times New Roman" pitchFamily="18" charset="0"/>
                <a:cs typeface="Times New Roman" pitchFamily="18" charset="0"/>
              </a:rPr>
              <a:t>ProcessingInstruction</a:t>
            </a:r>
            <a:r>
              <a:rPr lang="en-US" sz="1867" dirty="0">
                <a:latin typeface="Times New Roman" pitchFamily="18" charset="0"/>
                <a:cs typeface="Times New Roman" pitchFamily="18" charset="0"/>
              </a:rPr>
              <a:t>	The value of </a:t>
            </a:r>
            <a:r>
              <a:rPr lang="en-US" sz="1867" dirty="0" err="1">
                <a:latin typeface="Times New Roman" pitchFamily="18" charset="0"/>
                <a:cs typeface="Times New Roman" pitchFamily="18" charset="0"/>
              </a:rPr>
              <a:t>ProcessingInstruction.target</a:t>
            </a:r>
            <a:endParaRPr lang="en-US" sz="1867" dirty="0">
              <a:latin typeface="Times New Roman" pitchFamily="18" charset="0"/>
              <a:cs typeface="Times New Roman" pitchFamily="18" charset="0"/>
            </a:endParaRPr>
          </a:p>
          <a:p>
            <a:r>
              <a:rPr lang="en-US" sz="1867" dirty="0">
                <a:latin typeface="Times New Roman" pitchFamily="18" charset="0"/>
                <a:cs typeface="Times New Roman" pitchFamily="18" charset="0"/>
              </a:rPr>
              <a:t>Text			"#text"</a:t>
            </a:r>
          </a:p>
        </p:txBody>
      </p:sp>
    </p:spTree>
    <p:extLst>
      <p:ext uri="{BB962C8B-B14F-4D97-AF65-F5344CB8AC3E}">
        <p14:creationId xmlns:p14="http://schemas.microsoft.com/office/powerpoint/2010/main" val="296745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nodeValue</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39837"/>
            <a:ext cx="10972800" cy="5135563"/>
          </a:xfrm>
        </p:spPr>
        <p:txBody>
          <a:bodyPr>
            <a:normAutofit/>
          </a:bodyPr>
          <a:lstStyle/>
          <a:p>
            <a:pPr marL="0" indent="0">
              <a:buNone/>
            </a:pPr>
            <a:r>
              <a:rPr lang="en-US" sz="2133" dirty="0">
                <a:latin typeface="Times New Roman" pitchFamily="18" charset="0"/>
                <a:cs typeface="Times New Roman" pitchFamily="18" charset="0"/>
              </a:rPr>
              <a:t>The </a:t>
            </a:r>
            <a:r>
              <a:rPr lang="en-US" sz="2133" dirty="0" err="1">
                <a:latin typeface="Times New Roman" pitchFamily="18" charset="0"/>
                <a:cs typeface="Times New Roman" pitchFamily="18" charset="0"/>
              </a:rPr>
              <a:t>nodeValue</a:t>
            </a:r>
            <a:r>
              <a:rPr lang="en-US" sz="2133" dirty="0">
                <a:latin typeface="Times New Roman" pitchFamily="18" charset="0"/>
                <a:cs typeface="Times New Roman" pitchFamily="18" charset="0"/>
              </a:rPr>
              <a:t> property returns or sets the value of the current node.</a:t>
            </a:r>
          </a:p>
          <a:p>
            <a:pPr marL="0" indent="0">
              <a:buNone/>
            </a:pPr>
            <a:endParaRPr lang="en-US" sz="1867" dirty="0">
              <a:latin typeface="Times New Roman" pitchFamily="18" charset="0"/>
              <a:cs typeface="Times New Roman" pitchFamily="18" charset="0"/>
            </a:endParaRPr>
          </a:p>
          <a:p>
            <a:r>
              <a:rPr lang="en-US" sz="1867" dirty="0" err="1">
                <a:latin typeface="Times New Roman" pitchFamily="18" charset="0"/>
                <a:cs typeface="Times New Roman" pitchFamily="18" charset="0"/>
              </a:rPr>
              <a:t>CDATASection</a:t>
            </a:r>
            <a:r>
              <a:rPr lang="en-US" sz="1867" dirty="0">
                <a:latin typeface="Times New Roman" pitchFamily="18" charset="0"/>
                <a:cs typeface="Times New Roman" pitchFamily="18" charset="0"/>
              </a:rPr>
              <a:t>		content of the CDATA Section</a:t>
            </a:r>
          </a:p>
          <a:p>
            <a:r>
              <a:rPr lang="en-US" sz="1867" dirty="0">
                <a:latin typeface="Times New Roman" pitchFamily="18" charset="0"/>
                <a:cs typeface="Times New Roman" pitchFamily="18" charset="0"/>
              </a:rPr>
              <a:t>Comment		content of the comment</a:t>
            </a:r>
          </a:p>
          <a:p>
            <a:r>
              <a:rPr lang="en-US" sz="1867" dirty="0">
                <a:latin typeface="Times New Roman" pitchFamily="18" charset="0"/>
                <a:cs typeface="Times New Roman" pitchFamily="18" charset="0"/>
              </a:rPr>
              <a:t>Document		null</a:t>
            </a:r>
          </a:p>
          <a:p>
            <a:r>
              <a:rPr lang="en-US" sz="1867" dirty="0" err="1">
                <a:latin typeface="Times New Roman" pitchFamily="18" charset="0"/>
                <a:cs typeface="Times New Roman" pitchFamily="18" charset="0"/>
              </a:rPr>
              <a:t>DocumentFragment</a:t>
            </a:r>
            <a:r>
              <a:rPr lang="en-US" sz="1867" dirty="0">
                <a:latin typeface="Times New Roman" pitchFamily="18" charset="0"/>
                <a:cs typeface="Times New Roman" pitchFamily="18" charset="0"/>
              </a:rPr>
              <a:t>		null</a:t>
            </a:r>
          </a:p>
          <a:p>
            <a:r>
              <a:rPr lang="en-US" sz="1867" dirty="0" err="1">
                <a:latin typeface="Times New Roman" pitchFamily="18" charset="0"/>
                <a:cs typeface="Times New Roman" pitchFamily="18" charset="0"/>
              </a:rPr>
              <a:t>DocumentType</a:t>
            </a:r>
            <a:r>
              <a:rPr lang="en-US" sz="1867" dirty="0">
                <a:latin typeface="Times New Roman" pitchFamily="18" charset="0"/>
                <a:cs typeface="Times New Roman" pitchFamily="18" charset="0"/>
              </a:rPr>
              <a:t>		null</a:t>
            </a:r>
          </a:p>
          <a:p>
            <a:r>
              <a:rPr lang="en-US" sz="1867" dirty="0">
                <a:latin typeface="Times New Roman" pitchFamily="18" charset="0"/>
                <a:cs typeface="Times New Roman" pitchFamily="18" charset="0"/>
              </a:rPr>
              <a:t>Element		null</a:t>
            </a:r>
          </a:p>
          <a:p>
            <a:r>
              <a:rPr lang="en-US" sz="1867" dirty="0" err="1">
                <a:latin typeface="Times New Roman" pitchFamily="18" charset="0"/>
                <a:cs typeface="Times New Roman" pitchFamily="18" charset="0"/>
              </a:rPr>
              <a:t>NamedNodeMap</a:t>
            </a:r>
            <a:r>
              <a:rPr lang="en-US" sz="1867" dirty="0">
                <a:latin typeface="Times New Roman" pitchFamily="18" charset="0"/>
                <a:cs typeface="Times New Roman" pitchFamily="18" charset="0"/>
              </a:rPr>
              <a:t>		null</a:t>
            </a:r>
          </a:p>
          <a:p>
            <a:r>
              <a:rPr lang="en-US" sz="1867" dirty="0" err="1">
                <a:latin typeface="Times New Roman" pitchFamily="18" charset="0"/>
                <a:cs typeface="Times New Roman" pitchFamily="18" charset="0"/>
              </a:rPr>
              <a:t>EntityReference</a:t>
            </a:r>
            <a:r>
              <a:rPr lang="en-US" sz="1867" dirty="0">
                <a:latin typeface="Times New Roman" pitchFamily="18" charset="0"/>
                <a:cs typeface="Times New Roman" pitchFamily="18" charset="0"/>
              </a:rPr>
              <a:t>		null</a:t>
            </a:r>
          </a:p>
          <a:p>
            <a:r>
              <a:rPr lang="en-US" sz="1867" dirty="0">
                <a:latin typeface="Times New Roman" pitchFamily="18" charset="0"/>
                <a:cs typeface="Times New Roman" pitchFamily="18" charset="0"/>
              </a:rPr>
              <a:t>Notation		null</a:t>
            </a:r>
          </a:p>
          <a:p>
            <a:r>
              <a:rPr lang="en-US" sz="1867" dirty="0" err="1">
                <a:latin typeface="Times New Roman" pitchFamily="18" charset="0"/>
                <a:cs typeface="Times New Roman" pitchFamily="18" charset="0"/>
              </a:rPr>
              <a:t>ProcessingInstruction</a:t>
            </a:r>
            <a:r>
              <a:rPr lang="en-US" sz="1867" dirty="0">
                <a:latin typeface="Times New Roman" pitchFamily="18" charset="0"/>
                <a:cs typeface="Times New Roman" pitchFamily="18" charset="0"/>
              </a:rPr>
              <a:t>	entire content excluding the target</a:t>
            </a:r>
          </a:p>
          <a:p>
            <a:r>
              <a:rPr lang="en-US" sz="1867" dirty="0">
                <a:latin typeface="Times New Roman" pitchFamily="18" charset="0"/>
                <a:cs typeface="Times New Roman" pitchFamily="18" charset="0"/>
              </a:rPr>
              <a:t>Text			content of the text node</a:t>
            </a:r>
          </a:p>
        </p:txBody>
      </p:sp>
    </p:spTree>
    <p:extLst>
      <p:ext uri="{BB962C8B-B14F-4D97-AF65-F5344CB8AC3E}">
        <p14:creationId xmlns:p14="http://schemas.microsoft.com/office/powerpoint/2010/main" val="62628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nodeType</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092200"/>
            <a:ext cx="10972800" cy="4525963"/>
          </a:xfrm>
        </p:spPr>
        <p:txBody>
          <a:bodyPr>
            <a:normAutofit/>
          </a:bodyPr>
          <a:lstStyle/>
          <a:p>
            <a:pPr marL="0" indent="0">
              <a:buNone/>
            </a:pPr>
            <a:r>
              <a:rPr lang="en-US" sz="2400" dirty="0">
                <a:latin typeface="Times New Roman" pitchFamily="18" charset="0"/>
                <a:cs typeface="Times New Roman" pitchFamily="18" charset="0"/>
              </a:rPr>
              <a:t>The read-only </a:t>
            </a:r>
            <a:r>
              <a:rPr lang="en-US" sz="2400" dirty="0" err="1">
                <a:latin typeface="Times New Roman" pitchFamily="18" charset="0"/>
                <a:cs typeface="Times New Roman" pitchFamily="18" charset="0"/>
              </a:rPr>
              <a:t>Node.nodeType</a:t>
            </a:r>
            <a:r>
              <a:rPr lang="en-US" sz="2400" dirty="0">
                <a:latin typeface="Times New Roman" pitchFamily="18" charset="0"/>
                <a:cs typeface="Times New Roman" pitchFamily="18" charset="0"/>
              </a:rPr>
              <a:t> property that represents the type of the node.</a:t>
            </a:r>
          </a:p>
          <a:p>
            <a:pPr marL="0" indent="0">
              <a:buNone/>
            </a:pPr>
            <a:endParaRPr lang="en-IN" sz="2400" dirty="0">
              <a:latin typeface="Times New Roman" pitchFamily="18" charset="0"/>
              <a:cs typeface="Times New Roman" pitchFamily="18" charset="0"/>
            </a:endParaRPr>
          </a:p>
        </p:txBody>
      </p:sp>
      <p:graphicFrame>
        <p:nvGraphicFramePr>
          <p:cNvPr id="4" name="Content Placeholder 3"/>
          <p:cNvGraphicFramePr>
            <a:graphicFrameLocks/>
          </p:cNvGraphicFramePr>
          <p:nvPr/>
        </p:nvGraphicFramePr>
        <p:xfrm>
          <a:off x="609600" y="1701800"/>
          <a:ext cx="11176000" cy="4290907"/>
        </p:xfrm>
        <a:graphic>
          <a:graphicData uri="http://schemas.openxmlformats.org/drawingml/2006/table">
            <a:tbl>
              <a:tblPr firstRow="1" bandRow="1">
                <a:tableStyleId>{5940675A-B579-460E-94D1-54222C63F5DA}</a:tableStyleId>
              </a:tblPr>
              <a:tblGrid>
                <a:gridCol w="3860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096000">
                  <a:extLst>
                    <a:ext uri="{9D8B030D-6E8A-4147-A177-3AD203B41FA5}">
                      <a16:colId xmlns:a16="http://schemas.microsoft.com/office/drawing/2014/main" val="20002"/>
                    </a:ext>
                  </a:extLst>
                </a:gridCol>
              </a:tblGrid>
              <a:tr h="508000">
                <a:tc>
                  <a:txBody>
                    <a:bodyPr/>
                    <a:lstStyle/>
                    <a:p>
                      <a:pPr algn="ctr"/>
                      <a:r>
                        <a:rPr lang="en-IN" sz="1600" b="1" dirty="0">
                          <a:latin typeface="Times New Roman" pitchFamily="18" charset="0"/>
                          <a:cs typeface="Times New Roman" pitchFamily="18" charset="0"/>
                        </a:rPr>
                        <a:t>Constant</a:t>
                      </a:r>
                    </a:p>
                  </a:txBody>
                  <a:tcPr marL="121920" marR="121920" marT="60960" marB="60960">
                    <a:solidFill>
                      <a:schemeClr val="accent2">
                        <a:lumMod val="20000"/>
                        <a:lumOff val="80000"/>
                      </a:schemeClr>
                    </a:solidFill>
                  </a:tcPr>
                </a:tc>
                <a:tc>
                  <a:txBody>
                    <a:bodyPr/>
                    <a:lstStyle/>
                    <a:p>
                      <a:pPr algn="ctr"/>
                      <a:r>
                        <a:rPr lang="en-IN" sz="1600" b="1" dirty="0">
                          <a:latin typeface="Times New Roman" pitchFamily="18" charset="0"/>
                          <a:cs typeface="Times New Roman" pitchFamily="18" charset="0"/>
                        </a:rPr>
                        <a:t>Node</a:t>
                      </a:r>
                      <a:r>
                        <a:rPr lang="en-IN" sz="1600" b="1" baseline="0" dirty="0">
                          <a:latin typeface="Times New Roman" pitchFamily="18" charset="0"/>
                          <a:cs typeface="Times New Roman" pitchFamily="18" charset="0"/>
                        </a:rPr>
                        <a:t> Type</a:t>
                      </a:r>
                      <a:endParaRPr lang="en-IN" sz="1600" b="1" dirty="0">
                        <a:latin typeface="Times New Roman" pitchFamily="18" charset="0"/>
                        <a:cs typeface="Times New Roman" pitchFamily="18" charset="0"/>
                      </a:endParaRPr>
                    </a:p>
                  </a:txBody>
                  <a:tcPr marL="121920" marR="121920" marT="60960" marB="60960">
                    <a:solidFill>
                      <a:schemeClr val="accent2">
                        <a:lumMod val="20000"/>
                        <a:lumOff val="80000"/>
                      </a:schemeClr>
                    </a:solidFill>
                  </a:tcPr>
                </a:tc>
                <a:tc>
                  <a:txBody>
                    <a:bodyPr/>
                    <a:lstStyle/>
                    <a:p>
                      <a:pPr algn="ctr"/>
                      <a:r>
                        <a:rPr lang="en-IN" sz="1600" b="1" dirty="0">
                          <a:latin typeface="Times New Roman" pitchFamily="18" charset="0"/>
                          <a:cs typeface="Times New Roman" pitchFamily="18" charset="0"/>
                        </a:rPr>
                        <a:t>Description</a:t>
                      </a:r>
                    </a:p>
                  </a:txBody>
                  <a:tcPr marL="121920" marR="121920" marT="60960" marB="60960">
                    <a:solidFill>
                      <a:schemeClr val="accent2">
                        <a:lumMod val="20000"/>
                        <a:lumOff val="80000"/>
                      </a:schemeClr>
                    </a:solidFill>
                  </a:tcPr>
                </a:tc>
                <a:extLst>
                  <a:ext uri="{0D108BD9-81ED-4DB2-BD59-A6C34878D82A}">
                    <a16:rowId xmlns:a16="http://schemas.microsoft.com/office/drawing/2014/main" val="10000"/>
                  </a:ext>
                </a:extLst>
              </a:tr>
              <a:tr h="494453">
                <a:tc>
                  <a:txBody>
                    <a:bodyPr/>
                    <a:lstStyle/>
                    <a:p>
                      <a:r>
                        <a:rPr lang="en-IN" sz="1500" dirty="0" err="1">
                          <a:latin typeface="Times New Roman" pitchFamily="18" charset="0"/>
                          <a:cs typeface="Times New Roman" pitchFamily="18" charset="0"/>
                        </a:rPr>
                        <a:t>Node.ELEMENT_NODE</a:t>
                      </a:r>
                      <a:endParaRPr lang="en-IN" sz="1500" dirty="0">
                        <a:latin typeface="Times New Roman" pitchFamily="18" charset="0"/>
                        <a:cs typeface="Times New Roman" pitchFamily="18" charset="0"/>
                      </a:endParaRPr>
                    </a:p>
                  </a:txBody>
                  <a:tcPr marL="121920" marR="121920" marT="60960" marB="60960"/>
                </a:tc>
                <a:tc>
                  <a:txBody>
                    <a:bodyPr/>
                    <a:lstStyle/>
                    <a:p>
                      <a:pPr algn="ctr"/>
                      <a:r>
                        <a:rPr lang="en-IN" sz="1500" dirty="0">
                          <a:latin typeface="Times New Roman" pitchFamily="18" charset="0"/>
                          <a:cs typeface="Times New Roman" pitchFamily="18" charset="0"/>
                        </a:rPr>
                        <a:t>1</a:t>
                      </a:r>
                    </a:p>
                  </a:txBody>
                  <a:tcPr marL="121920" marR="121920" marT="60960" marB="60960"/>
                </a:tc>
                <a:tc>
                  <a:txBody>
                    <a:bodyPr/>
                    <a:lstStyle/>
                    <a:p>
                      <a:r>
                        <a:rPr lang="en-IN" sz="1500" dirty="0">
                          <a:latin typeface="Times New Roman" pitchFamily="18" charset="0"/>
                          <a:cs typeface="Times New Roman" pitchFamily="18" charset="0"/>
                        </a:rPr>
                        <a:t>An element</a:t>
                      </a:r>
                      <a:r>
                        <a:rPr lang="en-IN" sz="1500" baseline="0" dirty="0">
                          <a:latin typeface="Times New Roman" pitchFamily="18" charset="0"/>
                          <a:cs typeface="Times New Roman" pitchFamily="18" charset="0"/>
                        </a:rPr>
                        <a:t> such as &lt;h1&gt; or &lt;div&gt;</a:t>
                      </a:r>
                      <a:endParaRPr lang="en-IN" sz="15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1"/>
                  </a:ext>
                </a:extLst>
              </a:tr>
              <a:tr h="494453">
                <a:tc>
                  <a:txBody>
                    <a:bodyPr/>
                    <a:lstStyle/>
                    <a:p>
                      <a:r>
                        <a:rPr lang="en-IN" sz="1500" dirty="0" err="1">
                          <a:latin typeface="Times New Roman" pitchFamily="18" charset="0"/>
                          <a:cs typeface="Times New Roman" pitchFamily="18" charset="0"/>
                        </a:rPr>
                        <a:t>Node.TEXT_NODE</a:t>
                      </a:r>
                      <a:endParaRPr lang="en-IN" sz="1500" dirty="0">
                        <a:latin typeface="Times New Roman" pitchFamily="18" charset="0"/>
                        <a:cs typeface="Times New Roman" pitchFamily="18" charset="0"/>
                      </a:endParaRPr>
                    </a:p>
                  </a:txBody>
                  <a:tcPr marL="121920" marR="121920" marT="60960" marB="60960"/>
                </a:tc>
                <a:tc>
                  <a:txBody>
                    <a:bodyPr/>
                    <a:lstStyle/>
                    <a:p>
                      <a:pPr algn="ctr"/>
                      <a:r>
                        <a:rPr lang="en-IN" sz="1500" dirty="0">
                          <a:latin typeface="Times New Roman" pitchFamily="18" charset="0"/>
                          <a:cs typeface="Times New Roman" pitchFamily="18" charset="0"/>
                        </a:rPr>
                        <a:t>3</a:t>
                      </a:r>
                    </a:p>
                  </a:txBody>
                  <a:tcPr marL="121920" marR="121920" marT="60960" marB="60960"/>
                </a:tc>
                <a:tc>
                  <a:txBody>
                    <a:bodyPr/>
                    <a:lstStyle/>
                    <a:p>
                      <a:r>
                        <a:rPr lang="en-IN" sz="1500" dirty="0">
                          <a:latin typeface="Times New Roman" pitchFamily="18" charset="0"/>
                          <a:cs typeface="Times New Roman" pitchFamily="18" charset="0"/>
                        </a:rPr>
                        <a:t>The actual Text of Element or Attribute ex: - “Hello”</a:t>
                      </a:r>
                    </a:p>
                  </a:txBody>
                  <a:tcPr marL="121920" marR="121920" marT="60960" marB="60960"/>
                </a:tc>
                <a:extLst>
                  <a:ext uri="{0D108BD9-81ED-4DB2-BD59-A6C34878D82A}">
                    <a16:rowId xmlns:a16="http://schemas.microsoft.com/office/drawing/2014/main" val="10002"/>
                  </a:ext>
                </a:extLst>
              </a:tr>
              <a:tr h="548640">
                <a:tc>
                  <a:txBody>
                    <a:bodyPr/>
                    <a:lstStyle/>
                    <a:p>
                      <a:r>
                        <a:rPr lang="en-IN" sz="1500" dirty="0" err="1">
                          <a:latin typeface="Times New Roman" pitchFamily="18" charset="0"/>
                          <a:cs typeface="Times New Roman" pitchFamily="18" charset="0"/>
                        </a:rPr>
                        <a:t>Node.PROCESSING_INSTRUCTION_NODE</a:t>
                      </a:r>
                      <a:endParaRPr lang="en-IN" sz="1500" dirty="0">
                        <a:latin typeface="Times New Roman" pitchFamily="18" charset="0"/>
                        <a:cs typeface="Times New Roman" pitchFamily="18" charset="0"/>
                      </a:endParaRPr>
                    </a:p>
                  </a:txBody>
                  <a:tcPr marL="121920" marR="121920" marT="60960" marB="60960"/>
                </a:tc>
                <a:tc>
                  <a:txBody>
                    <a:bodyPr/>
                    <a:lstStyle/>
                    <a:p>
                      <a:pPr algn="ctr"/>
                      <a:r>
                        <a:rPr lang="en-IN" sz="1500" dirty="0">
                          <a:latin typeface="Times New Roman" pitchFamily="18" charset="0"/>
                          <a:cs typeface="Times New Roman" pitchFamily="18" charset="0"/>
                        </a:rPr>
                        <a:t>7</a:t>
                      </a:r>
                    </a:p>
                  </a:txBody>
                  <a:tcPr marL="121920" marR="121920" marT="60960" marB="60960"/>
                </a:tc>
                <a:tc>
                  <a:txBody>
                    <a:bodyPr/>
                    <a:lstStyle/>
                    <a:p>
                      <a:r>
                        <a:rPr lang="en-IN" sz="1500" dirty="0">
                          <a:latin typeface="Times New Roman" pitchFamily="18" charset="0"/>
                          <a:cs typeface="Times New Roman" pitchFamily="18" charset="0"/>
                        </a:rPr>
                        <a:t>An instruction to a parser on aspect of the document &lt;?xml version=“1.0”?&gt;</a:t>
                      </a:r>
                    </a:p>
                  </a:txBody>
                  <a:tcPr marL="121920" marR="121920" marT="60960" marB="60960"/>
                </a:tc>
                <a:extLst>
                  <a:ext uri="{0D108BD9-81ED-4DB2-BD59-A6C34878D82A}">
                    <a16:rowId xmlns:a16="http://schemas.microsoft.com/office/drawing/2014/main" val="10003"/>
                  </a:ext>
                </a:extLst>
              </a:tr>
              <a:tr h="494453">
                <a:tc>
                  <a:txBody>
                    <a:bodyPr/>
                    <a:lstStyle/>
                    <a:p>
                      <a:r>
                        <a:rPr lang="en-IN" sz="1500" dirty="0" err="1">
                          <a:latin typeface="Times New Roman" pitchFamily="18" charset="0"/>
                          <a:cs typeface="Times New Roman" pitchFamily="18" charset="0"/>
                        </a:rPr>
                        <a:t>Node.COMMENT_NODE</a:t>
                      </a:r>
                      <a:endParaRPr lang="en-IN" sz="1500" dirty="0">
                        <a:latin typeface="Times New Roman" pitchFamily="18" charset="0"/>
                        <a:cs typeface="Times New Roman" pitchFamily="18" charset="0"/>
                      </a:endParaRPr>
                    </a:p>
                  </a:txBody>
                  <a:tcPr marL="121920" marR="121920" marT="60960" marB="60960"/>
                </a:tc>
                <a:tc>
                  <a:txBody>
                    <a:bodyPr/>
                    <a:lstStyle/>
                    <a:p>
                      <a:pPr algn="ctr"/>
                      <a:r>
                        <a:rPr lang="en-IN" sz="1500" dirty="0">
                          <a:latin typeface="Times New Roman" pitchFamily="18" charset="0"/>
                          <a:cs typeface="Times New Roman" pitchFamily="18" charset="0"/>
                        </a:rPr>
                        <a:t>8</a:t>
                      </a:r>
                    </a:p>
                  </a:txBody>
                  <a:tcPr marL="121920" marR="121920" marT="60960" marB="60960"/>
                </a:tc>
                <a:tc>
                  <a:txBody>
                    <a:bodyPr/>
                    <a:lstStyle/>
                    <a:p>
                      <a:r>
                        <a:rPr lang="en-IN" sz="1500" dirty="0">
                          <a:latin typeface="Times New Roman" pitchFamily="18" charset="0"/>
                          <a:cs typeface="Times New Roman" pitchFamily="18" charset="0"/>
                        </a:rPr>
                        <a:t>A comment such as &lt; -</a:t>
                      </a:r>
                      <a:r>
                        <a:rPr lang="en-IN" sz="1500" baseline="0" dirty="0">
                          <a:latin typeface="Times New Roman" pitchFamily="18" charset="0"/>
                          <a:cs typeface="Times New Roman" pitchFamily="18" charset="0"/>
                        </a:rPr>
                        <a:t> - Something - - &gt;</a:t>
                      </a:r>
                      <a:endParaRPr lang="en-IN" sz="15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4"/>
                  </a:ext>
                </a:extLst>
              </a:tr>
              <a:tr h="494453">
                <a:tc>
                  <a:txBody>
                    <a:bodyPr/>
                    <a:lstStyle/>
                    <a:p>
                      <a:r>
                        <a:rPr lang="en-IN" sz="1500" dirty="0" err="1">
                          <a:latin typeface="Times New Roman" pitchFamily="18" charset="0"/>
                          <a:cs typeface="Times New Roman" pitchFamily="18" charset="0"/>
                        </a:rPr>
                        <a:t>Node.DOCUMENT_NODE</a:t>
                      </a:r>
                      <a:endParaRPr lang="en-IN" sz="1500" dirty="0">
                        <a:latin typeface="Times New Roman" pitchFamily="18" charset="0"/>
                        <a:cs typeface="Times New Roman" pitchFamily="18" charset="0"/>
                      </a:endParaRPr>
                    </a:p>
                  </a:txBody>
                  <a:tcPr marL="121920" marR="121920" marT="60960" marB="60960"/>
                </a:tc>
                <a:tc>
                  <a:txBody>
                    <a:bodyPr/>
                    <a:lstStyle/>
                    <a:p>
                      <a:pPr algn="ctr"/>
                      <a:r>
                        <a:rPr lang="en-IN" sz="1500" dirty="0">
                          <a:latin typeface="Times New Roman" pitchFamily="18" charset="0"/>
                          <a:cs typeface="Times New Roman" pitchFamily="18" charset="0"/>
                        </a:rPr>
                        <a:t>9</a:t>
                      </a:r>
                    </a:p>
                  </a:txBody>
                  <a:tcPr marL="121920" marR="121920" marT="60960" marB="60960"/>
                </a:tc>
                <a:tc>
                  <a:txBody>
                    <a:bodyPr/>
                    <a:lstStyle/>
                    <a:p>
                      <a:r>
                        <a:rPr lang="en-IN" sz="1500" dirty="0">
                          <a:latin typeface="Times New Roman" pitchFamily="18" charset="0"/>
                          <a:cs typeface="Times New Roman" pitchFamily="18" charset="0"/>
                        </a:rPr>
                        <a:t>A Document Node</a:t>
                      </a:r>
                    </a:p>
                  </a:txBody>
                  <a:tcPr marL="121920" marR="121920" marT="60960" marB="60960"/>
                </a:tc>
                <a:extLst>
                  <a:ext uri="{0D108BD9-81ED-4DB2-BD59-A6C34878D82A}">
                    <a16:rowId xmlns:a16="http://schemas.microsoft.com/office/drawing/2014/main" val="10005"/>
                  </a:ext>
                </a:extLst>
              </a:tr>
              <a:tr h="494453">
                <a:tc>
                  <a:txBody>
                    <a:bodyPr/>
                    <a:lstStyle/>
                    <a:p>
                      <a:r>
                        <a:rPr lang="en-IN" sz="1500" dirty="0" err="1">
                          <a:latin typeface="Times New Roman" pitchFamily="18" charset="0"/>
                          <a:cs typeface="Times New Roman" pitchFamily="18" charset="0"/>
                        </a:rPr>
                        <a:t>Node.DOCUMENT_TYPE_NODE</a:t>
                      </a:r>
                      <a:endParaRPr lang="en-IN" sz="1500" dirty="0">
                        <a:latin typeface="Times New Roman" pitchFamily="18" charset="0"/>
                        <a:cs typeface="Times New Roman" pitchFamily="18" charset="0"/>
                      </a:endParaRPr>
                    </a:p>
                  </a:txBody>
                  <a:tcPr marL="121920" marR="121920" marT="60960" marB="60960"/>
                </a:tc>
                <a:tc>
                  <a:txBody>
                    <a:bodyPr/>
                    <a:lstStyle/>
                    <a:p>
                      <a:pPr algn="ctr"/>
                      <a:r>
                        <a:rPr lang="en-IN" sz="1500" dirty="0">
                          <a:latin typeface="Times New Roman" pitchFamily="18" charset="0"/>
                          <a:cs typeface="Times New Roman" pitchFamily="18" charset="0"/>
                        </a:rPr>
                        <a:t>10</a:t>
                      </a:r>
                    </a:p>
                  </a:txBody>
                  <a:tcPr marL="121920" marR="121920" marT="60960" marB="60960"/>
                </a:tc>
                <a:tc>
                  <a:txBody>
                    <a:bodyPr/>
                    <a:lstStyle/>
                    <a:p>
                      <a:r>
                        <a:rPr lang="en-IN" sz="1500" dirty="0">
                          <a:latin typeface="Times New Roman" pitchFamily="18" charset="0"/>
                          <a:cs typeface="Times New Roman" pitchFamily="18" charset="0"/>
                        </a:rPr>
                        <a:t>A </a:t>
                      </a:r>
                      <a:r>
                        <a:rPr lang="en-IN" sz="1500" dirty="0" err="1">
                          <a:latin typeface="Times New Roman" pitchFamily="18" charset="0"/>
                          <a:cs typeface="Times New Roman" pitchFamily="18" charset="0"/>
                        </a:rPr>
                        <a:t>doctype</a:t>
                      </a:r>
                      <a:r>
                        <a:rPr lang="en-IN" sz="1500" dirty="0">
                          <a:latin typeface="Times New Roman" pitchFamily="18" charset="0"/>
                          <a:cs typeface="Times New Roman" pitchFamily="18" charset="0"/>
                        </a:rPr>
                        <a:t> statement &lt;!DOCTYPE html&gt;</a:t>
                      </a:r>
                    </a:p>
                  </a:txBody>
                  <a:tcPr marL="121920" marR="121920" marT="60960" marB="60960"/>
                </a:tc>
                <a:extLst>
                  <a:ext uri="{0D108BD9-81ED-4DB2-BD59-A6C34878D82A}">
                    <a16:rowId xmlns:a16="http://schemas.microsoft.com/office/drawing/2014/main" val="10006"/>
                  </a:ext>
                </a:extLst>
              </a:tr>
              <a:tr h="762000">
                <a:tc>
                  <a:txBody>
                    <a:bodyPr/>
                    <a:lstStyle/>
                    <a:p>
                      <a:r>
                        <a:rPr lang="en-IN" sz="1500" dirty="0" err="1">
                          <a:latin typeface="Times New Roman" pitchFamily="18" charset="0"/>
                          <a:cs typeface="Times New Roman" pitchFamily="18" charset="0"/>
                        </a:rPr>
                        <a:t>Node.DOCUMENT_FRAGMENT_NODE</a:t>
                      </a:r>
                      <a:endParaRPr lang="en-IN" sz="1500" dirty="0">
                        <a:latin typeface="Times New Roman" pitchFamily="18" charset="0"/>
                        <a:cs typeface="Times New Roman" pitchFamily="18" charset="0"/>
                      </a:endParaRPr>
                    </a:p>
                  </a:txBody>
                  <a:tcPr marL="121920" marR="121920" marT="60960" marB="60960"/>
                </a:tc>
                <a:tc>
                  <a:txBody>
                    <a:bodyPr/>
                    <a:lstStyle/>
                    <a:p>
                      <a:pPr algn="ctr"/>
                      <a:r>
                        <a:rPr lang="en-IN" sz="1500" dirty="0">
                          <a:latin typeface="Times New Roman" pitchFamily="18" charset="0"/>
                          <a:cs typeface="Times New Roman" pitchFamily="18" charset="0"/>
                        </a:rPr>
                        <a:t>11</a:t>
                      </a:r>
                    </a:p>
                  </a:txBody>
                  <a:tcPr marL="121920" marR="121920" marT="60960" marB="60960"/>
                </a:tc>
                <a:tc>
                  <a:txBody>
                    <a:bodyPr/>
                    <a:lstStyle/>
                    <a:p>
                      <a:pPr algn="l"/>
                      <a:r>
                        <a:rPr lang="en-IN" sz="1500" dirty="0">
                          <a:latin typeface="Times New Roman" pitchFamily="18" charset="0"/>
                          <a:cs typeface="Times New Roman" pitchFamily="18" charset="0"/>
                        </a:rPr>
                        <a:t>A document fragment,</a:t>
                      </a:r>
                      <a:r>
                        <a:rPr lang="en-IN" sz="1500" baseline="0" dirty="0">
                          <a:latin typeface="Times New Roman" pitchFamily="18" charset="0"/>
                          <a:cs typeface="Times New Roman" pitchFamily="18" charset="0"/>
                        </a:rPr>
                        <a:t> which represents a lightweight structure to hold a collection of DOM nodes for manipulation or insertion. </a:t>
                      </a:r>
                      <a:endParaRPr lang="en-IN" sz="15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207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a:latin typeface="Times New Roman" pitchFamily="18" charset="0"/>
                <a:cs typeface="Times New Roman" pitchFamily="18" charset="0"/>
              </a:rPr>
              <a:t>DOM Levels</a:t>
            </a:r>
          </a:p>
        </p:txBody>
      </p:sp>
      <p:sp>
        <p:nvSpPr>
          <p:cNvPr id="3" name="Content Placeholder 2"/>
          <p:cNvSpPr>
            <a:spLocks noGrp="1"/>
          </p:cNvSpPr>
          <p:nvPr>
            <p:ph idx="1"/>
          </p:nvPr>
        </p:nvSpPr>
        <p:spPr>
          <a:xfrm>
            <a:off x="609600" y="1193800"/>
            <a:ext cx="10972800" cy="5181600"/>
          </a:xfrm>
        </p:spPr>
        <p:txBody>
          <a:bodyPr>
            <a:noAutofit/>
          </a:bodyPr>
          <a:lstStyle/>
          <a:p>
            <a:r>
              <a:rPr lang="en-IN" sz="2133" dirty="0">
                <a:latin typeface="Times New Roman" pitchFamily="18" charset="0"/>
                <a:cs typeface="Times New Roman" pitchFamily="18" charset="0"/>
              </a:rPr>
              <a:t>DOM Level 3 – </a:t>
            </a:r>
            <a:r>
              <a:rPr lang="en-US" sz="2133" dirty="0">
                <a:latin typeface="Times New Roman" pitchFamily="18" charset="0"/>
                <a:cs typeface="Times New Roman" pitchFamily="18" charset="0"/>
              </a:rPr>
              <a:t>Enhanced Level of Level 1 and Level 2 and added support for </a:t>
            </a:r>
            <a:r>
              <a:rPr lang="en-US" sz="2133" dirty="0" err="1">
                <a:latin typeface="Times New Roman" pitchFamily="18" charset="0"/>
                <a:cs typeface="Times New Roman" pitchFamily="18" charset="0"/>
              </a:rPr>
              <a:t>XPath</a:t>
            </a:r>
            <a:r>
              <a:rPr lang="en-US" sz="2133" dirty="0">
                <a:latin typeface="Times New Roman" pitchFamily="18" charset="0"/>
                <a:cs typeface="Times New Roman" pitchFamily="18" charset="0"/>
              </a:rPr>
              <a:t> and keyboard event handling.</a:t>
            </a:r>
          </a:p>
          <a:p>
            <a:endParaRPr lang="en-US" sz="2133" dirty="0">
              <a:latin typeface="Times New Roman" pitchFamily="18" charset="0"/>
              <a:cs typeface="Times New Roman" pitchFamily="18" charset="0"/>
            </a:endParaRPr>
          </a:p>
          <a:p>
            <a:r>
              <a:rPr lang="en-US" sz="2133" dirty="0">
                <a:latin typeface="Times New Roman" pitchFamily="18" charset="0"/>
                <a:cs typeface="Times New Roman" pitchFamily="18" charset="0"/>
              </a:rPr>
              <a:t>DOM Level 4 – </a:t>
            </a:r>
            <a:r>
              <a:rPr lang="en-US" sz="2133">
                <a:latin typeface="Times New Roman" pitchFamily="18" charset="0"/>
                <a:cs typeface="Times New Roman" pitchFamily="18" charset="0"/>
              </a:rPr>
              <a:t>Enhanced  year 2015</a:t>
            </a:r>
            <a:endParaRPr lang="en-US" sz="2133" dirty="0">
              <a:latin typeface="Times New Roman" pitchFamily="18" charset="0"/>
              <a:cs typeface="Times New Roman" pitchFamily="18" charset="0"/>
            </a:endParaRPr>
          </a:p>
        </p:txBody>
      </p:sp>
    </p:spTree>
    <p:extLst>
      <p:ext uri="{BB962C8B-B14F-4D97-AF65-F5344CB8AC3E}">
        <p14:creationId xmlns:p14="http://schemas.microsoft.com/office/powerpoint/2010/main" val="325080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Autofit/>
          </a:bodyPr>
          <a:lstStyle/>
          <a:p>
            <a:r>
              <a:rPr lang="en-IN" sz="3733" b="1" u="sng" dirty="0">
                <a:solidFill>
                  <a:srgbClr val="FF0000"/>
                </a:solidFill>
                <a:latin typeface="Times New Roman" pitchFamily="18" charset="0"/>
                <a:cs typeface="Times New Roman" pitchFamily="18" charset="0"/>
              </a:rPr>
              <a:t>Node</a:t>
            </a:r>
            <a:r>
              <a:rPr lang="en-IN" sz="3733" b="1" u="sng" dirty="0">
                <a:latin typeface="Times New Roman" pitchFamily="18" charset="0"/>
                <a:cs typeface="Times New Roman" pitchFamily="18" charset="0"/>
              </a:rPr>
              <a:t> of an Element </a:t>
            </a:r>
            <a:r>
              <a:rPr lang="en-IN" sz="3733" b="1" u="sng" dirty="0" err="1">
                <a:latin typeface="Times New Roman" pitchFamily="18" charset="0"/>
                <a:cs typeface="Times New Roman" pitchFamily="18" charset="0"/>
              </a:rPr>
              <a:t>vs</a:t>
            </a:r>
            <a:r>
              <a:rPr lang="en-IN" sz="3733" b="1" u="sng" dirty="0">
                <a:latin typeface="Times New Roman" pitchFamily="18" charset="0"/>
                <a:cs typeface="Times New Roman" pitchFamily="18" charset="0"/>
              </a:rPr>
              <a:t> </a:t>
            </a:r>
            <a:r>
              <a:rPr lang="en-IN" sz="3733" b="1" u="sng" dirty="0">
                <a:solidFill>
                  <a:srgbClr val="FF0000"/>
                </a:solidFill>
                <a:latin typeface="Times New Roman" pitchFamily="18" charset="0"/>
                <a:cs typeface="Times New Roman" pitchFamily="18" charset="0"/>
              </a:rPr>
              <a:t>Element Node </a:t>
            </a:r>
            <a:r>
              <a:rPr lang="en-IN" sz="3733" b="1" u="sng" dirty="0">
                <a:latin typeface="Times New Roman" pitchFamily="18" charset="0"/>
                <a:cs typeface="Times New Roman" pitchFamily="18" charset="0"/>
              </a:rPr>
              <a:t>of an Element</a:t>
            </a:r>
          </a:p>
        </p:txBody>
      </p:sp>
      <p:sp>
        <p:nvSpPr>
          <p:cNvPr id="3" name="Content Placeholder 2"/>
          <p:cNvSpPr>
            <a:spLocks noGrp="1"/>
          </p:cNvSpPr>
          <p:nvPr>
            <p:ph idx="1"/>
          </p:nvPr>
        </p:nvSpPr>
        <p:spPr>
          <a:xfrm>
            <a:off x="304800" y="1443037"/>
            <a:ext cx="3556000" cy="4525963"/>
          </a:xfrm>
        </p:spPr>
        <p:txBody>
          <a:bodyPr>
            <a:normAutofit/>
          </a:bodyPr>
          <a:lstStyle/>
          <a:p>
            <a:pPr marL="0" indent="0">
              <a:buNone/>
            </a:pPr>
            <a:r>
              <a:rPr lang="en-IN" sz="1600" dirty="0"/>
              <a:t>&lt;html&gt;</a:t>
            </a:r>
          </a:p>
          <a:p>
            <a:pPr marL="0" indent="0">
              <a:buNone/>
            </a:pPr>
            <a:r>
              <a:rPr lang="en-IN" sz="1600" dirty="0"/>
              <a:t>      &lt;head&gt;</a:t>
            </a:r>
          </a:p>
          <a:p>
            <a:pPr marL="0" indent="0">
              <a:buNone/>
            </a:pPr>
            <a:r>
              <a:rPr lang="en-IN" sz="1600" dirty="0"/>
              <a:t>           &lt;title&gt;Tree&lt;/title&gt;</a:t>
            </a:r>
          </a:p>
          <a:p>
            <a:pPr marL="0" indent="0">
              <a:buNone/>
            </a:pPr>
            <a:r>
              <a:rPr lang="en-IN" sz="1600" dirty="0"/>
              <a:t>     &lt;/head&gt;</a:t>
            </a:r>
          </a:p>
          <a:p>
            <a:pPr marL="0" indent="0">
              <a:buNone/>
            </a:pPr>
            <a:r>
              <a:rPr lang="en-IN" sz="1600" dirty="0"/>
              <a:t>     &lt;body&gt;</a:t>
            </a:r>
          </a:p>
          <a:p>
            <a:pPr marL="0" indent="0">
              <a:buNone/>
            </a:pPr>
            <a:r>
              <a:rPr lang="en-IN" sz="1600" dirty="0"/>
              <a:t>          &lt;h1&gt;</a:t>
            </a:r>
          </a:p>
          <a:p>
            <a:pPr marL="0" indent="0">
              <a:buNone/>
            </a:pPr>
            <a:r>
              <a:rPr lang="en-IN" sz="1600" dirty="0"/>
              <a:t>                 &lt;!-- This is Comment --&gt;</a:t>
            </a:r>
          </a:p>
          <a:p>
            <a:pPr marL="0" indent="0">
              <a:buNone/>
            </a:pPr>
            <a:r>
              <a:rPr lang="en-IN" sz="1600" dirty="0"/>
              <a:t>                  Hello</a:t>
            </a:r>
          </a:p>
          <a:p>
            <a:pPr marL="0" indent="0">
              <a:buNone/>
            </a:pPr>
            <a:r>
              <a:rPr lang="en-IN" sz="1600" dirty="0"/>
              <a:t>        &lt;/h1&gt;</a:t>
            </a:r>
          </a:p>
          <a:p>
            <a:pPr marL="0" indent="0">
              <a:buNone/>
            </a:pPr>
            <a:r>
              <a:rPr lang="en-IN" sz="1600" dirty="0"/>
              <a:t>       &lt;p&gt;Para&lt;/p&gt;</a:t>
            </a:r>
          </a:p>
          <a:p>
            <a:pPr marL="0" indent="0">
              <a:buNone/>
            </a:pPr>
            <a:r>
              <a:rPr lang="en-IN" sz="1600" dirty="0"/>
              <a:t>   &lt;/body&gt;</a:t>
            </a:r>
          </a:p>
          <a:p>
            <a:pPr marL="0" indent="0">
              <a:buNone/>
            </a:pPr>
            <a:r>
              <a:rPr lang="en-IN" sz="1600" dirty="0"/>
              <a:t>&lt;/html&gt;</a:t>
            </a:r>
          </a:p>
          <a:p>
            <a:pPr marL="0" indent="0">
              <a:buNone/>
            </a:pPr>
            <a:endParaRPr lang="en-IN" sz="2400" dirty="0"/>
          </a:p>
        </p:txBody>
      </p:sp>
      <p:graphicFrame>
        <p:nvGraphicFramePr>
          <p:cNvPr id="5" name="Diagram 4"/>
          <p:cNvGraphicFramePr/>
          <p:nvPr/>
        </p:nvGraphicFramePr>
        <p:xfrm>
          <a:off x="3759200" y="1443037"/>
          <a:ext cx="7620000" cy="375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149600" y="1951038"/>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8" name="Straight Arrow Connector 7"/>
          <p:cNvCxnSpPr/>
          <p:nvPr/>
        </p:nvCxnSpPr>
        <p:spPr>
          <a:xfrm>
            <a:off x="4368800" y="2320370"/>
            <a:ext cx="508000" cy="7482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6" idx="3"/>
          </p:cNvCxnSpPr>
          <p:nvPr/>
        </p:nvCxnSpPr>
        <p:spPr>
          <a:xfrm>
            <a:off x="4515680" y="2120315"/>
            <a:ext cx="2189920" cy="5233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3843114" y="2329273"/>
            <a:ext cx="1009781" cy="15610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8623563" y="1849438"/>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15" name="Straight Arrow Connector 14"/>
          <p:cNvCxnSpPr/>
          <p:nvPr/>
        </p:nvCxnSpPr>
        <p:spPr>
          <a:xfrm flipH="1">
            <a:off x="9223869" y="2218770"/>
            <a:ext cx="117113" cy="8821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8128000" y="2218770"/>
            <a:ext cx="6096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9753600" y="2218770"/>
            <a:ext cx="2032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1325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graphicEl>
                                              <a:dgm id="{A8E6DE5F-6051-4D68-9D9B-3F2A0F70B009}"/>
                                            </p:graphicEl>
                                          </p:spTgt>
                                        </p:tgtEl>
                                        <p:attrNameLst>
                                          <p:attrName>style.visibility</p:attrName>
                                        </p:attrNameLst>
                                      </p:cBhvr>
                                      <p:to>
                                        <p:strVal val="visible"/>
                                      </p:to>
                                    </p:set>
                                    <p:animEffect transition="in" filter="fade">
                                      <p:cBhvr>
                                        <p:cTn id="67" dur="500"/>
                                        <p:tgtEl>
                                          <p:spTgt spid="5">
                                            <p:graphicEl>
                                              <a:dgm id="{A8E6DE5F-6051-4D68-9D9B-3F2A0F70B009}"/>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graphicEl>
                                              <a:dgm id="{7B5A9824-5258-4028-9560-5BDEDFB53097}"/>
                                            </p:graphicEl>
                                          </p:spTgt>
                                        </p:tgtEl>
                                        <p:attrNameLst>
                                          <p:attrName>style.visibility</p:attrName>
                                        </p:attrNameLst>
                                      </p:cBhvr>
                                      <p:to>
                                        <p:strVal val="visible"/>
                                      </p:to>
                                    </p:set>
                                    <p:animEffect transition="in" filter="fade">
                                      <p:cBhvr>
                                        <p:cTn id="72" dur="500"/>
                                        <p:tgtEl>
                                          <p:spTgt spid="5">
                                            <p:graphicEl>
                                              <a:dgm id="{7B5A9824-5258-4028-9560-5BDEDFB53097}"/>
                                            </p:graphic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
                                            <p:graphicEl>
                                              <a:dgm id="{03A3B6A6-B248-4DE9-B08A-994A0DCFD55C}"/>
                                            </p:graphicEl>
                                          </p:spTgt>
                                        </p:tgtEl>
                                        <p:attrNameLst>
                                          <p:attrName>style.visibility</p:attrName>
                                        </p:attrNameLst>
                                      </p:cBhvr>
                                      <p:to>
                                        <p:strVal val="visible"/>
                                      </p:to>
                                    </p:set>
                                    <p:animEffect transition="in" filter="fade">
                                      <p:cBhvr>
                                        <p:cTn id="75" dur="500"/>
                                        <p:tgtEl>
                                          <p:spTgt spid="5">
                                            <p:graphicEl>
                                              <a:dgm id="{03A3B6A6-B248-4DE9-B08A-994A0DCFD55C}"/>
                                            </p:graphic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
                                            <p:graphicEl>
                                              <a:dgm id="{BC0DF14C-DA7B-403B-8015-FBBE394D1C4F}"/>
                                            </p:graphicEl>
                                          </p:spTgt>
                                        </p:tgtEl>
                                        <p:attrNameLst>
                                          <p:attrName>style.visibility</p:attrName>
                                        </p:attrNameLst>
                                      </p:cBhvr>
                                      <p:to>
                                        <p:strVal val="visible"/>
                                      </p:to>
                                    </p:set>
                                    <p:animEffect transition="in" filter="fade">
                                      <p:cBhvr>
                                        <p:cTn id="80" dur="500"/>
                                        <p:tgtEl>
                                          <p:spTgt spid="5">
                                            <p:graphicEl>
                                              <a:dgm id="{BC0DF14C-DA7B-403B-8015-FBBE394D1C4F}"/>
                                            </p:graphic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
                                            <p:graphicEl>
                                              <a:dgm id="{A2A0030E-B743-4209-B2E0-2952F10A268D}"/>
                                            </p:graphicEl>
                                          </p:spTgt>
                                        </p:tgtEl>
                                        <p:attrNameLst>
                                          <p:attrName>style.visibility</p:attrName>
                                        </p:attrNameLst>
                                      </p:cBhvr>
                                      <p:to>
                                        <p:strVal val="visible"/>
                                      </p:to>
                                    </p:set>
                                    <p:animEffect transition="in" filter="fade">
                                      <p:cBhvr>
                                        <p:cTn id="83" dur="500"/>
                                        <p:tgtEl>
                                          <p:spTgt spid="5">
                                            <p:graphicEl>
                                              <a:dgm id="{A2A0030E-B743-4209-B2E0-2952F10A268D}"/>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5">
                                            <p:graphicEl>
                                              <a:dgm id="{E4146B34-F1C5-4DEC-955E-8C02896444BF}"/>
                                            </p:graphicEl>
                                          </p:spTgt>
                                        </p:tgtEl>
                                        <p:attrNameLst>
                                          <p:attrName>style.visibility</p:attrName>
                                        </p:attrNameLst>
                                      </p:cBhvr>
                                      <p:to>
                                        <p:strVal val="visible"/>
                                      </p:to>
                                    </p:set>
                                    <p:animEffect transition="in" filter="fade">
                                      <p:cBhvr>
                                        <p:cTn id="88" dur="500"/>
                                        <p:tgtEl>
                                          <p:spTgt spid="5">
                                            <p:graphicEl>
                                              <a:dgm id="{E4146B34-F1C5-4DEC-955E-8C02896444BF}"/>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
                                            <p:graphicEl>
                                              <a:dgm id="{8E39F913-E596-40B9-B2D6-A21CE3FBB53F}"/>
                                            </p:graphicEl>
                                          </p:spTgt>
                                        </p:tgtEl>
                                        <p:attrNameLst>
                                          <p:attrName>style.visibility</p:attrName>
                                        </p:attrNameLst>
                                      </p:cBhvr>
                                      <p:to>
                                        <p:strVal val="visible"/>
                                      </p:to>
                                    </p:set>
                                    <p:animEffect transition="in" filter="fade">
                                      <p:cBhvr>
                                        <p:cTn id="91" dur="500"/>
                                        <p:tgtEl>
                                          <p:spTgt spid="5">
                                            <p:graphicEl>
                                              <a:dgm id="{8E39F913-E596-40B9-B2D6-A21CE3FBB53F}"/>
                                            </p:graphic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5">
                                            <p:graphicEl>
                                              <a:dgm id="{285E8AA7-791B-4734-A904-4B23275D63CC}"/>
                                            </p:graphicEl>
                                          </p:spTgt>
                                        </p:tgtEl>
                                        <p:attrNameLst>
                                          <p:attrName>style.visibility</p:attrName>
                                        </p:attrNameLst>
                                      </p:cBhvr>
                                      <p:to>
                                        <p:strVal val="visible"/>
                                      </p:to>
                                    </p:set>
                                    <p:animEffect transition="in" filter="fade">
                                      <p:cBhvr>
                                        <p:cTn id="96" dur="500"/>
                                        <p:tgtEl>
                                          <p:spTgt spid="5">
                                            <p:graphicEl>
                                              <a:dgm id="{285E8AA7-791B-4734-A904-4B23275D63CC}"/>
                                            </p:graphic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
                                            <p:graphicEl>
                                              <a:dgm id="{B89F1960-E960-42AD-8AF8-27BC37F2F0A2}"/>
                                            </p:graphicEl>
                                          </p:spTgt>
                                        </p:tgtEl>
                                        <p:attrNameLst>
                                          <p:attrName>style.visibility</p:attrName>
                                        </p:attrNameLst>
                                      </p:cBhvr>
                                      <p:to>
                                        <p:strVal val="visible"/>
                                      </p:to>
                                    </p:set>
                                    <p:animEffect transition="in" filter="fade">
                                      <p:cBhvr>
                                        <p:cTn id="99" dur="500"/>
                                        <p:tgtEl>
                                          <p:spTgt spid="5">
                                            <p:graphicEl>
                                              <a:dgm id="{B89F1960-E960-42AD-8AF8-27BC37F2F0A2}"/>
                                            </p:graphic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5">
                                            <p:graphicEl>
                                              <a:dgm id="{A364FA70-34A6-42FC-8A39-C64520036332}"/>
                                            </p:graphicEl>
                                          </p:spTgt>
                                        </p:tgtEl>
                                        <p:attrNameLst>
                                          <p:attrName>style.visibility</p:attrName>
                                        </p:attrNameLst>
                                      </p:cBhvr>
                                      <p:to>
                                        <p:strVal val="visible"/>
                                      </p:to>
                                    </p:set>
                                    <p:animEffect transition="in" filter="fade">
                                      <p:cBhvr>
                                        <p:cTn id="104" dur="500"/>
                                        <p:tgtEl>
                                          <p:spTgt spid="5">
                                            <p:graphicEl>
                                              <a:dgm id="{A364FA70-34A6-42FC-8A39-C64520036332}"/>
                                            </p:graphic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
                                            <p:graphicEl>
                                              <a:dgm id="{25F9B7FB-6618-492A-B3DE-4F08AFF3FD9E}"/>
                                            </p:graphicEl>
                                          </p:spTgt>
                                        </p:tgtEl>
                                        <p:attrNameLst>
                                          <p:attrName>style.visibility</p:attrName>
                                        </p:attrNameLst>
                                      </p:cBhvr>
                                      <p:to>
                                        <p:strVal val="visible"/>
                                      </p:to>
                                    </p:set>
                                    <p:animEffect transition="in" filter="fade">
                                      <p:cBhvr>
                                        <p:cTn id="107" dur="500"/>
                                        <p:tgtEl>
                                          <p:spTgt spid="5">
                                            <p:graphicEl>
                                              <a:dgm id="{25F9B7FB-6618-492A-B3DE-4F08AFF3FD9E}"/>
                                            </p:graphic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
                                            <p:graphicEl>
                                              <a:dgm id="{75464043-2839-4B5B-A37C-AD880C99EE0B}"/>
                                            </p:graphicEl>
                                          </p:spTgt>
                                        </p:tgtEl>
                                        <p:attrNameLst>
                                          <p:attrName>style.visibility</p:attrName>
                                        </p:attrNameLst>
                                      </p:cBhvr>
                                      <p:to>
                                        <p:strVal val="visible"/>
                                      </p:to>
                                    </p:set>
                                    <p:animEffect transition="in" filter="fade">
                                      <p:cBhvr>
                                        <p:cTn id="112" dur="500"/>
                                        <p:tgtEl>
                                          <p:spTgt spid="5">
                                            <p:graphicEl>
                                              <a:dgm id="{75464043-2839-4B5B-A37C-AD880C99EE0B}"/>
                                            </p:graphic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
                                            <p:graphicEl>
                                              <a:dgm id="{D833DB19-0B69-427D-BC6C-09072BA1D432}"/>
                                            </p:graphicEl>
                                          </p:spTgt>
                                        </p:tgtEl>
                                        <p:attrNameLst>
                                          <p:attrName>style.visibility</p:attrName>
                                        </p:attrNameLst>
                                      </p:cBhvr>
                                      <p:to>
                                        <p:strVal val="visible"/>
                                      </p:to>
                                    </p:set>
                                    <p:animEffect transition="in" filter="fade">
                                      <p:cBhvr>
                                        <p:cTn id="115" dur="500"/>
                                        <p:tgtEl>
                                          <p:spTgt spid="5">
                                            <p:graphicEl>
                                              <a:dgm id="{D833DB19-0B69-427D-BC6C-09072BA1D432}"/>
                                            </p:graphic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5">
                                            <p:graphicEl>
                                              <a:dgm id="{2B1D1363-A3C3-440F-9C44-DC1A7FFE3D82}"/>
                                            </p:graphicEl>
                                          </p:spTgt>
                                        </p:tgtEl>
                                        <p:attrNameLst>
                                          <p:attrName>style.visibility</p:attrName>
                                        </p:attrNameLst>
                                      </p:cBhvr>
                                      <p:to>
                                        <p:strVal val="visible"/>
                                      </p:to>
                                    </p:set>
                                    <p:animEffect transition="in" filter="fade">
                                      <p:cBhvr>
                                        <p:cTn id="120" dur="500"/>
                                        <p:tgtEl>
                                          <p:spTgt spid="5">
                                            <p:graphicEl>
                                              <a:dgm id="{2B1D1363-A3C3-440F-9C44-DC1A7FFE3D82}"/>
                                            </p:graphic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5">
                                            <p:graphicEl>
                                              <a:dgm id="{93DED282-35E7-4813-AC40-3731E22D46C1}"/>
                                            </p:graphicEl>
                                          </p:spTgt>
                                        </p:tgtEl>
                                        <p:attrNameLst>
                                          <p:attrName>style.visibility</p:attrName>
                                        </p:attrNameLst>
                                      </p:cBhvr>
                                      <p:to>
                                        <p:strVal val="visible"/>
                                      </p:to>
                                    </p:set>
                                    <p:animEffect transition="in" filter="fade">
                                      <p:cBhvr>
                                        <p:cTn id="123" dur="500"/>
                                        <p:tgtEl>
                                          <p:spTgt spid="5">
                                            <p:graphicEl>
                                              <a:dgm id="{93DED282-35E7-4813-AC40-3731E22D46C1}"/>
                                            </p:graphic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5">
                                            <p:graphicEl>
                                              <a:dgm id="{C498D0B1-6D9A-4A86-8C59-75A2D74EA6F1}"/>
                                            </p:graphicEl>
                                          </p:spTgt>
                                        </p:tgtEl>
                                        <p:attrNameLst>
                                          <p:attrName>style.visibility</p:attrName>
                                        </p:attrNameLst>
                                      </p:cBhvr>
                                      <p:to>
                                        <p:strVal val="visible"/>
                                      </p:to>
                                    </p:set>
                                    <p:animEffect transition="in" filter="fade">
                                      <p:cBhvr>
                                        <p:cTn id="128" dur="500"/>
                                        <p:tgtEl>
                                          <p:spTgt spid="5">
                                            <p:graphicEl>
                                              <a:dgm id="{C498D0B1-6D9A-4A86-8C59-75A2D74EA6F1}"/>
                                            </p:graphicEl>
                                          </p:spTgt>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5">
                                            <p:graphicEl>
                                              <a:dgm id="{6A819E89-F60B-41BB-B26F-1D84F300E73F}"/>
                                            </p:graphicEl>
                                          </p:spTgt>
                                        </p:tgtEl>
                                        <p:attrNameLst>
                                          <p:attrName>style.visibility</p:attrName>
                                        </p:attrNameLst>
                                      </p:cBhvr>
                                      <p:to>
                                        <p:strVal val="visible"/>
                                      </p:to>
                                    </p:set>
                                    <p:animEffect transition="in" filter="fade">
                                      <p:cBhvr>
                                        <p:cTn id="131" dur="500"/>
                                        <p:tgtEl>
                                          <p:spTgt spid="5">
                                            <p:graphicEl>
                                              <a:dgm id="{6A819E89-F60B-41BB-B26F-1D84F300E73F}"/>
                                            </p:graphicEl>
                                          </p:spTgt>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5">
                                            <p:graphicEl>
                                              <a:dgm id="{15B374FE-153D-4D1F-8A8D-57A765F91647}"/>
                                            </p:graphicEl>
                                          </p:spTgt>
                                        </p:tgtEl>
                                        <p:attrNameLst>
                                          <p:attrName>style.visibility</p:attrName>
                                        </p:attrNameLst>
                                      </p:cBhvr>
                                      <p:to>
                                        <p:strVal val="visible"/>
                                      </p:to>
                                    </p:set>
                                    <p:animEffect transition="in" filter="fade">
                                      <p:cBhvr>
                                        <p:cTn id="136" dur="500"/>
                                        <p:tgtEl>
                                          <p:spTgt spid="5">
                                            <p:graphicEl>
                                              <a:dgm id="{15B374FE-153D-4D1F-8A8D-57A765F91647}"/>
                                            </p:graphic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5">
                                            <p:graphicEl>
                                              <a:dgm id="{A6DAE502-96C2-4AE6-93E0-BF2830B6CE6B}"/>
                                            </p:graphicEl>
                                          </p:spTgt>
                                        </p:tgtEl>
                                        <p:attrNameLst>
                                          <p:attrName>style.visibility</p:attrName>
                                        </p:attrNameLst>
                                      </p:cBhvr>
                                      <p:to>
                                        <p:strVal val="visible"/>
                                      </p:to>
                                    </p:set>
                                    <p:animEffect transition="in" filter="fade">
                                      <p:cBhvr>
                                        <p:cTn id="139" dur="500"/>
                                        <p:tgtEl>
                                          <p:spTgt spid="5">
                                            <p:graphicEl>
                                              <a:dgm id="{A6DAE502-96C2-4AE6-93E0-BF2830B6CE6B}"/>
                                            </p:graphicEl>
                                          </p:spTgt>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
                                            <p:graphicEl>
                                              <a:dgm id="{9A7D5106-BD67-467D-8239-EB20F6823D83}"/>
                                            </p:graphicEl>
                                          </p:spTgt>
                                        </p:tgtEl>
                                        <p:attrNameLst>
                                          <p:attrName>style.visibility</p:attrName>
                                        </p:attrNameLst>
                                      </p:cBhvr>
                                      <p:to>
                                        <p:strVal val="visible"/>
                                      </p:to>
                                    </p:set>
                                    <p:animEffect transition="in" filter="fade">
                                      <p:cBhvr>
                                        <p:cTn id="144" dur="500"/>
                                        <p:tgtEl>
                                          <p:spTgt spid="5">
                                            <p:graphicEl>
                                              <a:dgm id="{9A7D5106-BD67-467D-8239-EB20F6823D83}"/>
                                            </p:graphic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
                                            <p:graphicEl>
                                              <a:dgm id="{3E3722D0-20A0-42CB-908A-3390C58BF032}"/>
                                            </p:graphicEl>
                                          </p:spTgt>
                                        </p:tgtEl>
                                        <p:attrNameLst>
                                          <p:attrName>style.visibility</p:attrName>
                                        </p:attrNameLst>
                                      </p:cBhvr>
                                      <p:to>
                                        <p:strVal val="visible"/>
                                      </p:to>
                                    </p:set>
                                    <p:animEffect transition="in" filter="fade">
                                      <p:cBhvr>
                                        <p:cTn id="147" dur="500"/>
                                        <p:tgtEl>
                                          <p:spTgt spid="5">
                                            <p:graphicEl>
                                              <a:dgm id="{3E3722D0-20A0-42CB-908A-3390C58BF032}"/>
                                            </p:graphic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5">
                                            <p:graphicEl>
                                              <a:dgm id="{E6EC01B7-D500-424A-96E8-9C25E8E96BEA}"/>
                                            </p:graphicEl>
                                          </p:spTgt>
                                        </p:tgtEl>
                                        <p:attrNameLst>
                                          <p:attrName>style.visibility</p:attrName>
                                        </p:attrNameLst>
                                      </p:cBhvr>
                                      <p:to>
                                        <p:strVal val="visible"/>
                                      </p:to>
                                    </p:set>
                                    <p:animEffect transition="in" filter="fade">
                                      <p:cBhvr>
                                        <p:cTn id="152" dur="500"/>
                                        <p:tgtEl>
                                          <p:spTgt spid="5">
                                            <p:graphicEl>
                                              <a:dgm id="{E6EC01B7-D500-424A-96E8-9C25E8E96BEA}"/>
                                            </p:graphicEl>
                                          </p:spTgt>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5">
                                            <p:graphicEl>
                                              <a:dgm id="{9CCB10A7-ACC2-4C88-9F75-11376140AB3E}"/>
                                            </p:graphicEl>
                                          </p:spTgt>
                                        </p:tgtEl>
                                        <p:attrNameLst>
                                          <p:attrName>style.visibility</p:attrName>
                                        </p:attrNameLst>
                                      </p:cBhvr>
                                      <p:to>
                                        <p:strVal val="visible"/>
                                      </p:to>
                                    </p:set>
                                    <p:animEffect transition="in" filter="fade">
                                      <p:cBhvr>
                                        <p:cTn id="155" dur="500"/>
                                        <p:tgtEl>
                                          <p:spTgt spid="5">
                                            <p:graphicEl>
                                              <a:dgm id="{9CCB10A7-ACC2-4C88-9F75-11376140AB3E}"/>
                                            </p:graphic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5">
                                            <p:graphicEl>
                                              <a:dgm id="{E6F4ED39-1C46-4C78-A3CF-9DF1581528D7}"/>
                                            </p:graphicEl>
                                          </p:spTgt>
                                        </p:tgtEl>
                                        <p:attrNameLst>
                                          <p:attrName>style.visibility</p:attrName>
                                        </p:attrNameLst>
                                      </p:cBhvr>
                                      <p:to>
                                        <p:strVal val="visible"/>
                                      </p:to>
                                    </p:set>
                                    <p:animEffect transition="in" filter="fade">
                                      <p:cBhvr>
                                        <p:cTn id="160" dur="500"/>
                                        <p:tgtEl>
                                          <p:spTgt spid="5">
                                            <p:graphicEl>
                                              <a:dgm id="{E6F4ED39-1C46-4C78-A3CF-9DF1581528D7}"/>
                                            </p:graphic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5">
                                            <p:graphicEl>
                                              <a:dgm id="{26C5A848-B0F3-4384-A4DA-3F91F932F657}"/>
                                            </p:graphicEl>
                                          </p:spTgt>
                                        </p:tgtEl>
                                        <p:attrNameLst>
                                          <p:attrName>style.visibility</p:attrName>
                                        </p:attrNameLst>
                                      </p:cBhvr>
                                      <p:to>
                                        <p:strVal val="visible"/>
                                      </p:to>
                                    </p:set>
                                    <p:animEffect transition="in" filter="fade">
                                      <p:cBhvr>
                                        <p:cTn id="163" dur="500"/>
                                        <p:tgtEl>
                                          <p:spTgt spid="5">
                                            <p:graphicEl>
                                              <a:dgm id="{26C5A848-B0F3-4384-A4DA-3F91F932F657}"/>
                                            </p:graphicEl>
                                          </p:spTgt>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5">
                                            <p:graphicEl>
                                              <a:dgm id="{0C54AF0F-C6AF-4B3F-8B20-730E3E500EA3}"/>
                                            </p:graphicEl>
                                          </p:spTgt>
                                        </p:tgtEl>
                                        <p:attrNameLst>
                                          <p:attrName>style.visibility</p:attrName>
                                        </p:attrNameLst>
                                      </p:cBhvr>
                                      <p:to>
                                        <p:strVal val="visible"/>
                                      </p:to>
                                    </p:set>
                                    <p:animEffect transition="in" filter="fade">
                                      <p:cBhvr>
                                        <p:cTn id="168" dur="500"/>
                                        <p:tgtEl>
                                          <p:spTgt spid="5">
                                            <p:graphicEl>
                                              <a:dgm id="{0C54AF0F-C6AF-4B3F-8B20-730E3E500EA3}"/>
                                            </p:graphic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5">
                                            <p:graphicEl>
                                              <a:dgm id="{59A7DD3B-8FBC-4EE8-8E2A-CF495B2EA944}"/>
                                            </p:graphicEl>
                                          </p:spTgt>
                                        </p:tgtEl>
                                        <p:attrNameLst>
                                          <p:attrName>style.visibility</p:attrName>
                                        </p:attrNameLst>
                                      </p:cBhvr>
                                      <p:to>
                                        <p:strVal val="visible"/>
                                      </p:to>
                                    </p:set>
                                    <p:animEffect transition="in" filter="fade">
                                      <p:cBhvr>
                                        <p:cTn id="171" dur="500"/>
                                        <p:tgtEl>
                                          <p:spTgt spid="5">
                                            <p:graphicEl>
                                              <a:dgm id="{59A7DD3B-8FBC-4EE8-8E2A-CF495B2EA944}"/>
                                            </p:graphicEl>
                                          </p:spTgt>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5">
                                            <p:graphicEl>
                                              <a:dgm id="{1A57F245-BAC6-47E6-ADFF-E5394C09B018}"/>
                                            </p:graphicEl>
                                          </p:spTgt>
                                        </p:tgtEl>
                                        <p:attrNameLst>
                                          <p:attrName>style.visibility</p:attrName>
                                        </p:attrNameLst>
                                      </p:cBhvr>
                                      <p:to>
                                        <p:strVal val="visible"/>
                                      </p:to>
                                    </p:set>
                                    <p:animEffect transition="in" filter="fade">
                                      <p:cBhvr>
                                        <p:cTn id="176" dur="500"/>
                                        <p:tgtEl>
                                          <p:spTgt spid="5">
                                            <p:graphicEl>
                                              <a:dgm id="{1A57F245-BAC6-47E6-ADFF-E5394C09B018}"/>
                                            </p:graphicEl>
                                          </p:spTgt>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
                                            <p:graphicEl>
                                              <a:dgm id="{41DD3D9B-4897-41A1-AD79-7945F451DF24}"/>
                                            </p:graphicEl>
                                          </p:spTgt>
                                        </p:tgtEl>
                                        <p:attrNameLst>
                                          <p:attrName>style.visibility</p:attrName>
                                        </p:attrNameLst>
                                      </p:cBhvr>
                                      <p:to>
                                        <p:strVal val="visible"/>
                                      </p:to>
                                    </p:set>
                                    <p:animEffect transition="in" filter="fade">
                                      <p:cBhvr>
                                        <p:cTn id="179" dur="500"/>
                                        <p:tgtEl>
                                          <p:spTgt spid="5">
                                            <p:graphicEl>
                                              <a:dgm id="{41DD3D9B-4897-41A1-AD79-7945F451DF24}"/>
                                            </p:graphicEl>
                                          </p:spTgt>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5">
                                            <p:graphicEl>
                                              <a:dgm id="{9FB1AC4A-2664-4AED-A474-B45F42F47FEE}"/>
                                            </p:graphicEl>
                                          </p:spTgt>
                                        </p:tgtEl>
                                        <p:attrNameLst>
                                          <p:attrName>style.visibility</p:attrName>
                                        </p:attrNameLst>
                                      </p:cBhvr>
                                      <p:to>
                                        <p:strVal val="visible"/>
                                      </p:to>
                                    </p:set>
                                    <p:animEffect transition="in" filter="fade">
                                      <p:cBhvr>
                                        <p:cTn id="184" dur="500"/>
                                        <p:tgtEl>
                                          <p:spTgt spid="5">
                                            <p:graphicEl>
                                              <a:dgm id="{9FB1AC4A-2664-4AED-A474-B45F42F47FEE}"/>
                                            </p:graphic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5">
                                            <p:graphicEl>
                                              <a:dgm id="{9AAF0D66-4230-4DA6-A0A9-9C7011D661A2}"/>
                                            </p:graphicEl>
                                          </p:spTgt>
                                        </p:tgtEl>
                                        <p:attrNameLst>
                                          <p:attrName>style.visibility</p:attrName>
                                        </p:attrNameLst>
                                      </p:cBhvr>
                                      <p:to>
                                        <p:strVal val="visible"/>
                                      </p:to>
                                    </p:set>
                                    <p:animEffect transition="in" filter="fade">
                                      <p:cBhvr>
                                        <p:cTn id="187" dur="500"/>
                                        <p:tgtEl>
                                          <p:spTgt spid="5">
                                            <p:graphicEl>
                                              <a:dgm id="{9AAF0D66-4230-4DA6-A0A9-9C7011D661A2}"/>
                                            </p:graphic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5">
                                            <p:graphicEl>
                                              <a:dgm id="{529DAE1D-3424-44CB-A353-8AD70A492593}"/>
                                            </p:graphicEl>
                                          </p:spTgt>
                                        </p:tgtEl>
                                        <p:attrNameLst>
                                          <p:attrName>style.visibility</p:attrName>
                                        </p:attrNameLst>
                                      </p:cBhvr>
                                      <p:to>
                                        <p:strVal val="visible"/>
                                      </p:to>
                                    </p:set>
                                    <p:animEffect transition="in" filter="fade">
                                      <p:cBhvr>
                                        <p:cTn id="192" dur="500"/>
                                        <p:tgtEl>
                                          <p:spTgt spid="5">
                                            <p:graphicEl>
                                              <a:dgm id="{529DAE1D-3424-44CB-A353-8AD70A492593}"/>
                                            </p:graphicEl>
                                          </p:spTgt>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5">
                                            <p:graphicEl>
                                              <a:dgm id="{1F9C1453-D829-4D16-BC42-E18A365065E1}"/>
                                            </p:graphicEl>
                                          </p:spTgt>
                                        </p:tgtEl>
                                        <p:attrNameLst>
                                          <p:attrName>style.visibility</p:attrName>
                                        </p:attrNameLst>
                                      </p:cBhvr>
                                      <p:to>
                                        <p:strVal val="visible"/>
                                      </p:to>
                                    </p:set>
                                    <p:animEffect transition="in" filter="fade">
                                      <p:cBhvr>
                                        <p:cTn id="195" dur="500"/>
                                        <p:tgtEl>
                                          <p:spTgt spid="5">
                                            <p:graphicEl>
                                              <a:dgm id="{1F9C1453-D829-4D16-BC42-E18A365065E1}"/>
                                            </p:graphicEl>
                                          </p:spTgt>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5">
                                            <p:graphicEl>
                                              <a:dgm id="{A0B58209-C95E-4654-844F-696F021B2E00}"/>
                                            </p:graphicEl>
                                          </p:spTgt>
                                        </p:tgtEl>
                                        <p:attrNameLst>
                                          <p:attrName>style.visibility</p:attrName>
                                        </p:attrNameLst>
                                      </p:cBhvr>
                                      <p:to>
                                        <p:strVal val="visible"/>
                                      </p:to>
                                    </p:set>
                                    <p:animEffect transition="in" filter="fade">
                                      <p:cBhvr>
                                        <p:cTn id="200" dur="500"/>
                                        <p:tgtEl>
                                          <p:spTgt spid="5">
                                            <p:graphicEl>
                                              <a:dgm id="{A0B58209-C95E-4654-844F-696F021B2E00}"/>
                                            </p:graphicEl>
                                          </p:spTgt>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5">
                                            <p:graphicEl>
                                              <a:dgm id="{5C398E45-FCC6-4CB4-AE95-BDF768EBFF08}"/>
                                            </p:graphicEl>
                                          </p:spTgt>
                                        </p:tgtEl>
                                        <p:attrNameLst>
                                          <p:attrName>style.visibility</p:attrName>
                                        </p:attrNameLst>
                                      </p:cBhvr>
                                      <p:to>
                                        <p:strVal val="visible"/>
                                      </p:to>
                                    </p:set>
                                    <p:animEffect transition="in" filter="fade">
                                      <p:cBhvr>
                                        <p:cTn id="203" dur="500"/>
                                        <p:tgtEl>
                                          <p:spTgt spid="5">
                                            <p:graphicEl>
                                              <a:dgm id="{5C398E45-FCC6-4CB4-AE95-BDF768EBFF08}"/>
                                            </p:graphicEl>
                                          </p:spTgt>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6"/>
                                        </p:tgtEl>
                                        <p:attrNameLst>
                                          <p:attrName>style.visibility</p:attrName>
                                        </p:attrNameLst>
                                      </p:cBhvr>
                                      <p:to>
                                        <p:strVal val="visible"/>
                                      </p:to>
                                    </p:set>
                                    <p:animEffect transition="in" filter="fade">
                                      <p:cBhvr>
                                        <p:cTn id="208" dur="500"/>
                                        <p:tgtEl>
                                          <p:spTgt spid="6"/>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4" fill="hold" nodeType="clickEffect">
                                  <p:stCondLst>
                                    <p:cond delay="0"/>
                                  </p:stCondLst>
                                  <p:childTnLst>
                                    <p:set>
                                      <p:cBhvr>
                                        <p:cTn id="212" dur="1" fill="hold">
                                          <p:stCondLst>
                                            <p:cond delay="0"/>
                                          </p:stCondLst>
                                        </p:cTn>
                                        <p:tgtEl>
                                          <p:spTgt spid="10"/>
                                        </p:tgtEl>
                                        <p:attrNameLst>
                                          <p:attrName>style.visibility</p:attrName>
                                        </p:attrNameLst>
                                      </p:cBhvr>
                                      <p:to>
                                        <p:strVal val="visible"/>
                                      </p:to>
                                    </p:set>
                                    <p:animEffect transition="in" filter="wipe(down)">
                                      <p:cBhvr>
                                        <p:cTn id="213" dur="500"/>
                                        <p:tgtEl>
                                          <p:spTgt spid="10"/>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nodeType="clickEffect">
                                  <p:stCondLst>
                                    <p:cond delay="0"/>
                                  </p:stCondLst>
                                  <p:childTnLst>
                                    <p:set>
                                      <p:cBhvr>
                                        <p:cTn id="217" dur="1" fill="hold">
                                          <p:stCondLst>
                                            <p:cond delay="0"/>
                                          </p:stCondLst>
                                        </p:cTn>
                                        <p:tgtEl>
                                          <p:spTgt spid="8"/>
                                        </p:tgtEl>
                                        <p:attrNameLst>
                                          <p:attrName>style.visibility</p:attrName>
                                        </p:attrNameLst>
                                      </p:cBhvr>
                                      <p:to>
                                        <p:strVal val="visible"/>
                                      </p:to>
                                    </p:set>
                                    <p:animEffect transition="in" filter="fade">
                                      <p:cBhvr>
                                        <p:cTn id="218" dur="500"/>
                                        <p:tgtEl>
                                          <p:spTgt spid="8"/>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grpId="0" nodeType="clickEffect">
                                  <p:stCondLst>
                                    <p:cond delay="0"/>
                                  </p:stCondLst>
                                  <p:childTnLst>
                                    <p:set>
                                      <p:cBhvr>
                                        <p:cTn id="222" dur="1" fill="hold">
                                          <p:stCondLst>
                                            <p:cond delay="0"/>
                                          </p:stCondLst>
                                        </p:cTn>
                                        <p:tgtEl>
                                          <p:spTgt spid="13"/>
                                        </p:tgtEl>
                                        <p:attrNameLst>
                                          <p:attrName>style.visibility</p:attrName>
                                        </p:attrNameLst>
                                      </p:cBhvr>
                                      <p:to>
                                        <p:strVal val="visible"/>
                                      </p:to>
                                    </p:set>
                                    <p:animEffect transition="in" filter="wipe(down)">
                                      <p:cBhvr>
                                        <p:cTn id="223" dur="500"/>
                                        <p:tgtEl>
                                          <p:spTgt spid="13"/>
                                        </p:tgtEl>
                                      </p:cBhvr>
                                    </p:animEffect>
                                  </p:childTnLst>
                                </p:cTn>
                              </p:par>
                              <p:par>
                                <p:cTn id="224" presetID="22" presetClass="entr" presetSubtype="4" fill="hold" nodeType="withEffect">
                                  <p:stCondLst>
                                    <p:cond delay="0"/>
                                  </p:stCondLst>
                                  <p:childTnLst>
                                    <p:set>
                                      <p:cBhvr>
                                        <p:cTn id="225" dur="1" fill="hold">
                                          <p:stCondLst>
                                            <p:cond delay="0"/>
                                          </p:stCondLst>
                                        </p:cTn>
                                        <p:tgtEl>
                                          <p:spTgt spid="15"/>
                                        </p:tgtEl>
                                        <p:attrNameLst>
                                          <p:attrName>style.visibility</p:attrName>
                                        </p:attrNameLst>
                                      </p:cBhvr>
                                      <p:to>
                                        <p:strVal val="visible"/>
                                      </p:to>
                                    </p:set>
                                    <p:animEffect transition="in" filter="wipe(down)">
                                      <p:cBhvr>
                                        <p:cTn id="226" dur="500"/>
                                        <p:tgtEl>
                                          <p:spTgt spid="15"/>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4" fill="hold" nodeType="clickEffect">
                                  <p:stCondLst>
                                    <p:cond delay="0"/>
                                  </p:stCondLst>
                                  <p:childTnLst>
                                    <p:set>
                                      <p:cBhvr>
                                        <p:cTn id="230" dur="1" fill="hold">
                                          <p:stCondLst>
                                            <p:cond delay="0"/>
                                          </p:stCondLst>
                                        </p:cTn>
                                        <p:tgtEl>
                                          <p:spTgt spid="12"/>
                                        </p:tgtEl>
                                        <p:attrNameLst>
                                          <p:attrName>style.visibility</p:attrName>
                                        </p:attrNameLst>
                                      </p:cBhvr>
                                      <p:to>
                                        <p:strVal val="visible"/>
                                      </p:to>
                                    </p:set>
                                    <p:animEffect transition="in" filter="wipe(down)">
                                      <p:cBhvr>
                                        <p:cTn id="231" dur="500"/>
                                        <p:tgtEl>
                                          <p:spTgt spid="12"/>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4" fill="hold" nodeType="clickEffect">
                                  <p:stCondLst>
                                    <p:cond delay="0"/>
                                  </p:stCondLst>
                                  <p:childTnLst>
                                    <p:set>
                                      <p:cBhvr>
                                        <p:cTn id="235" dur="1" fill="hold">
                                          <p:stCondLst>
                                            <p:cond delay="0"/>
                                          </p:stCondLst>
                                        </p:cTn>
                                        <p:tgtEl>
                                          <p:spTgt spid="17"/>
                                        </p:tgtEl>
                                        <p:attrNameLst>
                                          <p:attrName>style.visibility</p:attrName>
                                        </p:attrNameLst>
                                      </p:cBhvr>
                                      <p:to>
                                        <p:strVal val="visible"/>
                                      </p:to>
                                    </p:set>
                                    <p:animEffect transition="in" filter="wipe(down)">
                                      <p:cBhvr>
                                        <p:cTn id="236" dur="500"/>
                                        <p:tgtEl>
                                          <p:spTgt spid="17"/>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4" fill="hold" nodeType="clickEffect">
                                  <p:stCondLst>
                                    <p:cond delay="0"/>
                                  </p:stCondLst>
                                  <p:childTnLst>
                                    <p:set>
                                      <p:cBhvr>
                                        <p:cTn id="240" dur="1" fill="hold">
                                          <p:stCondLst>
                                            <p:cond delay="0"/>
                                          </p:stCondLst>
                                        </p:cTn>
                                        <p:tgtEl>
                                          <p:spTgt spid="22"/>
                                        </p:tgtEl>
                                        <p:attrNameLst>
                                          <p:attrName>style.visibility</p:attrName>
                                        </p:attrNameLst>
                                      </p:cBhvr>
                                      <p:to>
                                        <p:strVal val="visible"/>
                                      </p:to>
                                    </p:set>
                                    <p:animEffect transition="in" filter="wipe(down)">
                                      <p:cBhvr>
                                        <p:cTn id="2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Sub>
          <a:bldDgm bld="lvlOne"/>
        </p:bldSub>
      </p:bldGraphic>
      <p:bldP spid="6"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DOM Traversal</a:t>
            </a:r>
          </a:p>
        </p:txBody>
      </p:sp>
      <p:sp>
        <p:nvSpPr>
          <p:cNvPr id="3" name="Content Placeholder 2"/>
          <p:cNvSpPr>
            <a:spLocks noGrp="1"/>
          </p:cNvSpPr>
          <p:nvPr>
            <p:ph idx="1"/>
          </p:nvPr>
        </p:nvSpPr>
        <p:spPr>
          <a:xfrm>
            <a:off x="203200" y="1092200"/>
            <a:ext cx="11887200" cy="5283200"/>
          </a:xfrm>
        </p:spPr>
        <p:txBody>
          <a:bodyPr>
            <a:noAutofit/>
          </a:bodyPr>
          <a:lstStyle/>
          <a:p>
            <a:r>
              <a:rPr lang="en-IN" sz="2133" dirty="0" err="1">
                <a:latin typeface="Times New Roman" pitchFamily="18" charset="0"/>
                <a:cs typeface="Times New Roman" pitchFamily="18" charset="0"/>
              </a:rPr>
              <a:t>parentNode</a:t>
            </a:r>
            <a:r>
              <a:rPr lang="en-IN" sz="2133" dirty="0">
                <a:latin typeface="Times New Roman" pitchFamily="18" charset="0"/>
                <a:cs typeface="Times New Roman" pitchFamily="18" charset="0"/>
              </a:rPr>
              <a:t> – Returns parent node</a:t>
            </a:r>
          </a:p>
          <a:p>
            <a:r>
              <a:rPr lang="en-IN" sz="2133" dirty="0" err="1">
                <a:latin typeface="Times New Roman" pitchFamily="18" charset="0"/>
                <a:cs typeface="Times New Roman" pitchFamily="18" charset="0"/>
              </a:rPr>
              <a:t>parentElement</a:t>
            </a:r>
            <a:r>
              <a:rPr lang="en-IN" sz="2133" dirty="0">
                <a:latin typeface="Times New Roman" pitchFamily="18" charset="0"/>
                <a:cs typeface="Times New Roman" pitchFamily="18" charset="0"/>
              </a:rPr>
              <a:t> – Returns parent element node</a:t>
            </a:r>
          </a:p>
          <a:p>
            <a:r>
              <a:rPr lang="en-IN" sz="2133" dirty="0" err="1">
                <a:latin typeface="Times New Roman" pitchFamily="18" charset="0"/>
                <a:cs typeface="Times New Roman" pitchFamily="18" charset="0"/>
              </a:rPr>
              <a:t>childNodes</a:t>
            </a:r>
            <a:r>
              <a:rPr lang="en-IN" sz="2133" dirty="0">
                <a:latin typeface="Times New Roman" pitchFamily="18" charset="0"/>
                <a:cs typeface="Times New Roman" pitchFamily="18" charset="0"/>
              </a:rPr>
              <a:t> – Returns collection of an element’s child nodes (including text and comment nodes)</a:t>
            </a:r>
          </a:p>
          <a:p>
            <a:r>
              <a:rPr lang="en-IN" sz="2133" dirty="0">
                <a:latin typeface="Times New Roman" pitchFamily="18" charset="0"/>
                <a:cs typeface="Times New Roman" pitchFamily="18" charset="0"/>
              </a:rPr>
              <a:t>children – Returns a collection of an element’s child element node (do not include text and comment nodes)</a:t>
            </a:r>
          </a:p>
          <a:p>
            <a:r>
              <a:rPr lang="en-IN" sz="2133" dirty="0" err="1">
                <a:latin typeface="Times New Roman" pitchFamily="18" charset="0"/>
                <a:cs typeface="Times New Roman" pitchFamily="18" charset="0"/>
              </a:rPr>
              <a:t>firstChild</a:t>
            </a:r>
            <a:r>
              <a:rPr lang="en-IN" sz="2133" dirty="0">
                <a:latin typeface="Times New Roman" pitchFamily="18" charset="0"/>
                <a:cs typeface="Times New Roman" pitchFamily="18" charset="0"/>
              </a:rPr>
              <a:t> – Returns first child node of an element (it can be text or comment node)</a:t>
            </a:r>
          </a:p>
          <a:p>
            <a:r>
              <a:rPr lang="en-IN" sz="2133" dirty="0" err="1">
                <a:latin typeface="Times New Roman" pitchFamily="18" charset="0"/>
                <a:cs typeface="Times New Roman" pitchFamily="18" charset="0"/>
              </a:rPr>
              <a:t>firstElementChild</a:t>
            </a:r>
            <a:r>
              <a:rPr lang="en-IN" sz="2133" dirty="0">
                <a:latin typeface="Times New Roman" pitchFamily="18" charset="0"/>
                <a:cs typeface="Times New Roman" pitchFamily="18" charset="0"/>
              </a:rPr>
              <a:t> – Returns first child element node of an element</a:t>
            </a:r>
          </a:p>
          <a:p>
            <a:r>
              <a:rPr lang="en-IN" sz="2133" dirty="0" err="1">
                <a:latin typeface="Times New Roman" pitchFamily="18" charset="0"/>
                <a:cs typeface="Times New Roman" pitchFamily="18" charset="0"/>
              </a:rPr>
              <a:t>lastChild</a:t>
            </a:r>
            <a:r>
              <a:rPr lang="en-IN" sz="2133" dirty="0">
                <a:latin typeface="Times New Roman" pitchFamily="18" charset="0"/>
                <a:cs typeface="Times New Roman" pitchFamily="18" charset="0"/>
              </a:rPr>
              <a:t> - Returns last child node of an element (it can be text or comment node)</a:t>
            </a:r>
          </a:p>
          <a:p>
            <a:r>
              <a:rPr lang="en-IN" sz="2133" dirty="0" err="1">
                <a:latin typeface="Times New Roman" pitchFamily="18" charset="0"/>
                <a:cs typeface="Times New Roman" pitchFamily="18" charset="0"/>
              </a:rPr>
              <a:t>lastElementChild</a:t>
            </a:r>
            <a:r>
              <a:rPr lang="en-IN" sz="2133" dirty="0">
                <a:latin typeface="Times New Roman" pitchFamily="18" charset="0"/>
                <a:cs typeface="Times New Roman" pitchFamily="18" charset="0"/>
              </a:rPr>
              <a:t> – Returns last child element node of an element</a:t>
            </a:r>
          </a:p>
          <a:p>
            <a:r>
              <a:rPr lang="en-IN" sz="2133" dirty="0" err="1">
                <a:latin typeface="Times New Roman" pitchFamily="18" charset="0"/>
                <a:cs typeface="Times New Roman" pitchFamily="18" charset="0"/>
              </a:rPr>
              <a:t>previousSibling</a:t>
            </a:r>
            <a:r>
              <a:rPr lang="en-IN" sz="2133" dirty="0">
                <a:latin typeface="Times New Roman" pitchFamily="18" charset="0"/>
                <a:cs typeface="Times New Roman" pitchFamily="18" charset="0"/>
              </a:rPr>
              <a:t> - Returns previous node of same level (it can be text or comment node)</a:t>
            </a:r>
          </a:p>
          <a:p>
            <a:r>
              <a:rPr lang="en-IN" sz="2133" dirty="0" err="1">
                <a:latin typeface="Times New Roman" pitchFamily="18" charset="0"/>
                <a:cs typeface="Times New Roman" pitchFamily="18" charset="0"/>
              </a:rPr>
              <a:t>previousElementSibling</a:t>
            </a:r>
            <a:r>
              <a:rPr lang="en-IN" sz="2133" dirty="0">
                <a:latin typeface="Times New Roman" pitchFamily="18" charset="0"/>
                <a:cs typeface="Times New Roman" pitchFamily="18" charset="0"/>
              </a:rPr>
              <a:t> – Returns previous element node of same level</a:t>
            </a:r>
          </a:p>
          <a:p>
            <a:r>
              <a:rPr lang="en-IN" sz="2133" dirty="0" err="1">
                <a:latin typeface="Times New Roman" pitchFamily="18" charset="0"/>
                <a:cs typeface="Times New Roman" pitchFamily="18" charset="0"/>
              </a:rPr>
              <a:t>nextSibling</a:t>
            </a:r>
            <a:r>
              <a:rPr lang="en-IN" sz="2133" dirty="0">
                <a:latin typeface="Times New Roman" pitchFamily="18" charset="0"/>
                <a:cs typeface="Times New Roman" pitchFamily="18" charset="0"/>
              </a:rPr>
              <a:t> - Returns next node of same level (it can be text or comment node)</a:t>
            </a:r>
          </a:p>
          <a:p>
            <a:r>
              <a:rPr lang="en-IN" sz="2133" dirty="0" err="1">
                <a:latin typeface="Times New Roman" pitchFamily="18" charset="0"/>
                <a:cs typeface="Times New Roman" pitchFamily="18" charset="0"/>
              </a:rPr>
              <a:t>nextElementSibling</a:t>
            </a:r>
            <a:r>
              <a:rPr lang="en-IN" sz="2133" dirty="0">
                <a:latin typeface="Times New Roman" pitchFamily="18" charset="0"/>
                <a:cs typeface="Times New Roman" pitchFamily="18" charset="0"/>
              </a:rPr>
              <a:t> – Returns next element of same level</a:t>
            </a:r>
          </a:p>
        </p:txBody>
      </p:sp>
    </p:spTree>
    <p:extLst>
      <p:ext uri="{BB962C8B-B14F-4D97-AF65-F5344CB8AC3E}">
        <p14:creationId xmlns:p14="http://schemas.microsoft.com/office/powerpoint/2010/main" val="332546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parentNode</a:t>
            </a:r>
            <a:r>
              <a:rPr lang="en-IN" sz="5333" b="1" u="sng" dirty="0">
                <a:latin typeface="Times New Roman" pitchFamily="18" charset="0"/>
                <a:cs typeface="Times New Roman" pitchFamily="18" charset="0"/>
              </a:rPr>
              <a:t> and </a:t>
            </a:r>
            <a:r>
              <a:rPr lang="en-IN" sz="5333" b="1" u="sng" dirty="0" err="1">
                <a:latin typeface="Times New Roman" pitchFamily="18" charset="0"/>
                <a:cs typeface="Times New Roman" pitchFamily="18" charset="0"/>
              </a:rPr>
              <a:t>parentElement</a:t>
            </a:r>
            <a:endParaRPr lang="en-IN" sz="5333" b="1" u="sng" dirty="0"/>
          </a:p>
        </p:txBody>
      </p:sp>
      <p:sp>
        <p:nvSpPr>
          <p:cNvPr id="3" name="Content Placeholder 2"/>
          <p:cNvSpPr>
            <a:spLocks noGrp="1"/>
          </p:cNvSpPr>
          <p:nvPr>
            <p:ph idx="1"/>
          </p:nvPr>
        </p:nvSpPr>
        <p:spPr>
          <a:xfrm>
            <a:off x="609600" y="1193800"/>
            <a:ext cx="10972800" cy="1625600"/>
          </a:xfrm>
        </p:spPr>
        <p:txBody>
          <a:bodyPr>
            <a:normAutofit/>
          </a:bodyPr>
          <a:lstStyle/>
          <a:p>
            <a:pPr marL="0" indent="0">
              <a:buNone/>
            </a:pPr>
            <a:r>
              <a:rPr lang="en-US" sz="2133" dirty="0">
                <a:latin typeface="Times New Roman" pitchFamily="18" charset="0"/>
                <a:cs typeface="Times New Roman" pitchFamily="18" charset="0"/>
              </a:rPr>
              <a:t>The </a:t>
            </a:r>
            <a:r>
              <a:rPr lang="en-US" sz="2133" dirty="0" err="1">
                <a:latin typeface="Times New Roman" pitchFamily="18" charset="0"/>
                <a:cs typeface="Times New Roman" pitchFamily="18" charset="0"/>
              </a:rPr>
              <a:t>parentNode</a:t>
            </a:r>
            <a:r>
              <a:rPr lang="en-US" sz="2133" dirty="0">
                <a:latin typeface="Times New Roman" pitchFamily="18" charset="0"/>
                <a:cs typeface="Times New Roman" pitchFamily="18" charset="0"/>
              </a:rPr>
              <a:t> read-only property returns the parent of the specified node in the DOM tree.</a:t>
            </a:r>
          </a:p>
          <a:p>
            <a:pPr marL="0" indent="0">
              <a:buNone/>
            </a:pPr>
            <a:endParaRPr lang="en-US" sz="2133" dirty="0">
              <a:latin typeface="Times New Roman" pitchFamily="18" charset="0"/>
              <a:cs typeface="Times New Roman" pitchFamily="18" charset="0"/>
            </a:endParaRPr>
          </a:p>
          <a:p>
            <a:pPr marL="0" indent="0">
              <a:buNone/>
            </a:pPr>
            <a:r>
              <a:rPr lang="en-US" sz="2133" dirty="0">
                <a:latin typeface="Times New Roman" pitchFamily="18" charset="0"/>
                <a:cs typeface="Times New Roman" pitchFamily="18" charset="0"/>
              </a:rPr>
              <a:t>The </a:t>
            </a:r>
            <a:r>
              <a:rPr lang="en-US" sz="2133" dirty="0" err="1">
                <a:latin typeface="Times New Roman" pitchFamily="18" charset="0"/>
                <a:cs typeface="Times New Roman" pitchFamily="18" charset="0"/>
              </a:rPr>
              <a:t>parentElement</a:t>
            </a:r>
            <a:r>
              <a:rPr lang="en-US" sz="2133" dirty="0">
                <a:latin typeface="Times New Roman" pitchFamily="18" charset="0"/>
                <a:cs typeface="Times New Roman" pitchFamily="18" charset="0"/>
              </a:rPr>
              <a:t> property returns the parent element of the specified element. If the parent node is not an element node, it returns null. </a:t>
            </a:r>
          </a:p>
          <a:p>
            <a:pPr marL="0" indent="0">
              <a:buNone/>
            </a:pPr>
            <a:endParaRPr lang="en-IN" sz="2133" dirty="0">
              <a:latin typeface="Times New Roman" pitchFamily="18" charset="0"/>
              <a:cs typeface="Times New Roman" pitchFamily="18" charset="0"/>
            </a:endParaRPr>
          </a:p>
        </p:txBody>
      </p:sp>
      <p:graphicFrame>
        <p:nvGraphicFramePr>
          <p:cNvPr id="6" name="Diagram 5"/>
          <p:cNvGraphicFramePr/>
          <p:nvPr/>
        </p:nvGraphicFramePr>
        <p:xfrm>
          <a:off x="3657600" y="2514600"/>
          <a:ext cx="7620000" cy="375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048000" y="3022600"/>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8" name="Straight Arrow Connector 7"/>
          <p:cNvCxnSpPr/>
          <p:nvPr/>
        </p:nvCxnSpPr>
        <p:spPr>
          <a:xfrm>
            <a:off x="4267200" y="3391933"/>
            <a:ext cx="508000" cy="7482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3"/>
          </p:cNvCxnSpPr>
          <p:nvPr/>
        </p:nvCxnSpPr>
        <p:spPr>
          <a:xfrm>
            <a:off x="4414080" y="3191877"/>
            <a:ext cx="2189920" cy="523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3741514" y="3400835"/>
            <a:ext cx="1009781" cy="15610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8521963" y="2921000"/>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12" name="Straight Arrow Connector 11"/>
          <p:cNvCxnSpPr/>
          <p:nvPr/>
        </p:nvCxnSpPr>
        <p:spPr>
          <a:xfrm flipH="1">
            <a:off x="9122269" y="3290332"/>
            <a:ext cx="117113" cy="8821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8026400" y="3290333"/>
            <a:ext cx="6096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9652000" y="3290333"/>
            <a:ext cx="2032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7120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6" grpId="0">
        <p:bldAsOne/>
      </p:bldGraphic>
      <p:bldP spid="7"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childNodes</a:t>
            </a:r>
            <a:endParaRPr lang="en-IN" b="1" u="sng" dirty="0"/>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childNode</a:t>
            </a:r>
            <a:r>
              <a:rPr lang="en-US" sz="2400" b="1" dirty="0" err="1">
                <a:solidFill>
                  <a:srgbClr val="FF0000"/>
                </a:solidFill>
                <a:latin typeface="Times New Roman" pitchFamily="18" charset="0"/>
                <a:cs typeface="Times New Roman" pitchFamily="18" charset="0"/>
              </a:rPr>
              <a:t>s</a:t>
            </a:r>
            <a:r>
              <a:rPr lang="en-US" sz="2400" dirty="0">
                <a:latin typeface="Times New Roman" pitchFamily="18" charset="0"/>
                <a:cs typeface="Times New Roman" pitchFamily="18" charset="0"/>
              </a:rPr>
              <a:t> read-only property returns a live </a:t>
            </a:r>
            <a:r>
              <a:rPr lang="en-US" sz="2400" dirty="0" err="1">
                <a:latin typeface="Times New Roman" pitchFamily="18" charset="0"/>
                <a:cs typeface="Times New Roman" pitchFamily="18" charset="0"/>
              </a:rPr>
              <a:t>NodeList</a:t>
            </a:r>
            <a:r>
              <a:rPr lang="en-US" sz="2400" dirty="0">
                <a:latin typeface="Times New Roman" pitchFamily="18" charset="0"/>
                <a:cs typeface="Times New Roman" pitchFamily="18" charset="0"/>
              </a:rPr>
              <a:t> of child nodes of the given element where the first child node is assigned index 0. </a:t>
            </a:r>
            <a:r>
              <a:rPr lang="en-US" sz="2400" dirty="0" err="1">
                <a:latin typeface="Times New Roman" pitchFamily="18" charset="0"/>
                <a:cs typeface="Times New Roman" pitchFamily="18" charset="0"/>
              </a:rPr>
              <a:t>childNodes</a:t>
            </a:r>
            <a:r>
              <a:rPr lang="en-US" sz="2400" dirty="0">
                <a:latin typeface="Times New Roman" pitchFamily="18" charset="0"/>
                <a:cs typeface="Times New Roman" pitchFamily="18" charset="0"/>
              </a:rPr>
              <a:t> includes all child nodes, including non-element nodes like text and comment nodes.</a:t>
            </a:r>
          </a:p>
          <a:p>
            <a:r>
              <a:rPr lang="en-US" sz="2400" dirty="0">
                <a:latin typeface="Times New Roman" pitchFamily="18" charset="0"/>
                <a:cs typeface="Times New Roman" pitchFamily="18" charset="0"/>
              </a:rPr>
              <a:t>Whitespace inside elements is considered as text, and text is considered as nodes.</a:t>
            </a:r>
          </a:p>
          <a:p>
            <a:r>
              <a:rPr lang="en-US" sz="2400" dirty="0">
                <a:latin typeface="Times New Roman" pitchFamily="18" charset="0"/>
                <a:cs typeface="Times New Roman" pitchFamily="18" charset="0"/>
              </a:rPr>
              <a:t>Any whitespace will create a #text node, from a single space to multiple spaces, returns, tabs, and so on.</a:t>
            </a:r>
          </a:p>
          <a:p>
            <a:r>
              <a:rPr lang="en-US" sz="2400" dirty="0">
                <a:latin typeface="Times New Roman" pitchFamily="18" charset="0"/>
                <a:cs typeface="Times New Roman" pitchFamily="18" charset="0"/>
              </a:rPr>
              <a:t>You can use the length property of the </a:t>
            </a:r>
            <a:r>
              <a:rPr lang="en-US" sz="2400" dirty="0" err="1">
                <a:latin typeface="Times New Roman" pitchFamily="18" charset="0"/>
                <a:cs typeface="Times New Roman" pitchFamily="18" charset="0"/>
              </a:rPr>
              <a:t>NodeList</a:t>
            </a:r>
            <a:r>
              <a:rPr lang="en-US" sz="2400" dirty="0">
                <a:latin typeface="Times New Roman" pitchFamily="18" charset="0"/>
                <a:cs typeface="Times New Roman" pitchFamily="18" charset="0"/>
              </a:rPr>
              <a:t> object to determine the number of child nodes, then you can loop through all child nodes and extract the other info.</a:t>
            </a:r>
          </a:p>
          <a:p>
            <a:pPr marL="0" indent="0">
              <a:buNone/>
            </a:pPr>
            <a:endParaRPr lang="en-US" sz="2400" dirty="0">
              <a:latin typeface="Times New Roman" pitchFamily="18" charset="0"/>
              <a:cs typeface="Times New Roman" pitchFamily="18" charset="0"/>
            </a:endParaRPr>
          </a:p>
          <a:p>
            <a:pPr marL="0" indent="0">
              <a:buNone/>
            </a:pP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2621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children</a:t>
            </a:r>
          </a:p>
        </p:txBody>
      </p:sp>
      <p:sp>
        <p:nvSpPr>
          <p:cNvPr id="3" name="Content Placeholder 2"/>
          <p:cNvSpPr>
            <a:spLocks noGrp="1"/>
          </p:cNvSpPr>
          <p:nvPr>
            <p:ph idx="1"/>
          </p:nvPr>
        </p:nvSpPr>
        <p:spPr>
          <a:xfrm>
            <a:off x="609600" y="1092200"/>
            <a:ext cx="10972800" cy="4525963"/>
          </a:xfrm>
        </p:spPr>
        <p:txBody>
          <a:bodyPr>
            <a:noAutofit/>
          </a:bodyPr>
          <a:lstStyle/>
          <a:p>
            <a:pPr marL="0" indent="0">
              <a:buNone/>
            </a:pPr>
            <a:r>
              <a:rPr lang="en-US" sz="2667" dirty="0">
                <a:latin typeface="Times New Roman" pitchFamily="18" charset="0"/>
                <a:cs typeface="Times New Roman" pitchFamily="18" charset="0"/>
              </a:rPr>
              <a:t>The children property returns collection of child elements of the given element where the first child is assigned index 0. children includes only element node (no whitespace, text node and comment node).</a:t>
            </a:r>
          </a:p>
          <a:p>
            <a:r>
              <a:rPr lang="en-US" sz="2667" dirty="0">
                <a:latin typeface="Times New Roman" pitchFamily="18" charset="0"/>
                <a:cs typeface="Times New Roman" pitchFamily="18" charset="0"/>
              </a:rPr>
              <a:t>You can use the length property of the </a:t>
            </a:r>
            <a:r>
              <a:rPr lang="en-US" sz="2667" dirty="0" err="1">
                <a:latin typeface="Times New Roman" pitchFamily="18" charset="0"/>
                <a:cs typeface="Times New Roman" pitchFamily="18" charset="0"/>
              </a:rPr>
              <a:t>NodeList</a:t>
            </a:r>
            <a:r>
              <a:rPr lang="en-US" sz="2667" dirty="0">
                <a:latin typeface="Times New Roman" pitchFamily="18" charset="0"/>
                <a:cs typeface="Times New Roman" pitchFamily="18" charset="0"/>
              </a:rPr>
              <a:t> object to determine the number of child nodes, then you can loop through all child nodes and extract the other info.</a:t>
            </a:r>
            <a:endParaRPr lang="en-IN" sz="2667" dirty="0"/>
          </a:p>
        </p:txBody>
      </p:sp>
    </p:spTree>
    <p:extLst>
      <p:ext uri="{BB962C8B-B14F-4D97-AF65-F5344CB8AC3E}">
        <p14:creationId xmlns:p14="http://schemas.microsoft.com/office/powerpoint/2010/main" val="119961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625600" y="787400"/>
          <a:ext cx="7620000" cy="375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016000" y="1295400"/>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8" name="Straight Arrow Connector 7"/>
          <p:cNvCxnSpPr/>
          <p:nvPr/>
        </p:nvCxnSpPr>
        <p:spPr>
          <a:xfrm>
            <a:off x="2235200" y="1664733"/>
            <a:ext cx="508000" cy="7482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6" idx="3"/>
          </p:cNvCxnSpPr>
          <p:nvPr/>
        </p:nvCxnSpPr>
        <p:spPr>
          <a:xfrm>
            <a:off x="2382080" y="1464677"/>
            <a:ext cx="2189920" cy="523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709514" y="1673635"/>
            <a:ext cx="1009781" cy="15610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489963" y="1193800"/>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15" name="Straight Arrow Connector 14"/>
          <p:cNvCxnSpPr/>
          <p:nvPr/>
        </p:nvCxnSpPr>
        <p:spPr>
          <a:xfrm flipH="1">
            <a:off x="7090269" y="1563132"/>
            <a:ext cx="117113" cy="8821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5994400" y="1563133"/>
            <a:ext cx="6096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7620000" y="1563133"/>
            <a:ext cx="2032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27974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firstChild</a:t>
            </a:r>
            <a:endParaRPr lang="en-IN" b="1" u="sng" dirty="0"/>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firstChild</a:t>
            </a:r>
            <a:r>
              <a:rPr lang="en-US" sz="2667" dirty="0">
                <a:latin typeface="Times New Roman" pitchFamily="18" charset="0"/>
                <a:cs typeface="Times New Roman" pitchFamily="18" charset="0"/>
              </a:rPr>
              <a:t> property returns the node's first child in the tree, or null if the node has no children. If the node is a Document, it returns the first node in the list of its direct children. It includes text node and comment node.</a:t>
            </a:r>
          </a:p>
          <a:p>
            <a:r>
              <a:rPr lang="en-US" sz="2667" dirty="0">
                <a:latin typeface="Times New Roman" pitchFamily="18" charset="0"/>
                <a:cs typeface="Times New Roman" pitchFamily="18" charset="0"/>
              </a:rPr>
              <a:t>Whitespace inside elements is considered as text, and text is considered as nodes.</a:t>
            </a:r>
          </a:p>
          <a:p>
            <a:r>
              <a:rPr lang="en-US" sz="2667" dirty="0">
                <a:latin typeface="Times New Roman" pitchFamily="18" charset="0"/>
                <a:cs typeface="Times New Roman" pitchFamily="18" charset="0"/>
              </a:rPr>
              <a:t>Any whitespace will create a #text node, from a single space to multiple spaces, returns, tabs, and so on.</a:t>
            </a: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293326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firstElementChild</a:t>
            </a:r>
            <a:endParaRPr lang="en-IN" b="1" u="sng" dirty="0"/>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firstElementChild</a:t>
            </a:r>
            <a:r>
              <a:rPr lang="en-US" sz="2667" dirty="0">
                <a:latin typeface="Times New Roman" pitchFamily="18" charset="0"/>
                <a:cs typeface="Times New Roman" pitchFamily="18" charset="0"/>
              </a:rPr>
              <a:t> property returns the element's first child element node in the tree, or null if the node has no children element. It ignores text node and comment node or any whitespaces.</a:t>
            </a:r>
          </a:p>
        </p:txBody>
      </p:sp>
    </p:spTree>
    <p:extLst>
      <p:ext uri="{BB962C8B-B14F-4D97-AF65-F5344CB8AC3E}">
        <p14:creationId xmlns:p14="http://schemas.microsoft.com/office/powerpoint/2010/main" val="67276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625600" y="787400"/>
          <a:ext cx="7620000" cy="375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016000" y="1295400"/>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8" name="Straight Arrow Connector 7"/>
          <p:cNvCxnSpPr/>
          <p:nvPr/>
        </p:nvCxnSpPr>
        <p:spPr>
          <a:xfrm>
            <a:off x="2235200" y="1664733"/>
            <a:ext cx="508000" cy="7482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6" idx="3"/>
          </p:cNvCxnSpPr>
          <p:nvPr/>
        </p:nvCxnSpPr>
        <p:spPr>
          <a:xfrm>
            <a:off x="2382080" y="1464677"/>
            <a:ext cx="2189920" cy="523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709514" y="1673635"/>
            <a:ext cx="1009781" cy="15610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489963" y="1193800"/>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15" name="Straight Arrow Connector 14"/>
          <p:cNvCxnSpPr/>
          <p:nvPr/>
        </p:nvCxnSpPr>
        <p:spPr>
          <a:xfrm flipH="1">
            <a:off x="7090269" y="1563132"/>
            <a:ext cx="117113" cy="8821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5994400" y="1563133"/>
            <a:ext cx="6096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7620000" y="1563133"/>
            <a:ext cx="2032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1674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lastChild</a:t>
            </a:r>
            <a:endParaRPr lang="en-IN" b="1" u="sng" dirty="0"/>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lastChild</a:t>
            </a:r>
            <a:r>
              <a:rPr lang="en-US" sz="2667" dirty="0">
                <a:latin typeface="Times New Roman" pitchFamily="18" charset="0"/>
                <a:cs typeface="Times New Roman" pitchFamily="18" charset="0"/>
              </a:rPr>
              <a:t> read-only property returns the last child of the node. If its parent is an element, then the child is generally an element node, a text node, or a comment node. It returns null if there are no child elements.</a:t>
            </a:r>
          </a:p>
          <a:p>
            <a:r>
              <a:rPr lang="en-US" sz="2667" dirty="0">
                <a:latin typeface="Times New Roman" pitchFamily="18" charset="0"/>
                <a:cs typeface="Times New Roman" pitchFamily="18" charset="0"/>
              </a:rPr>
              <a:t>Whitespace inside elements is considered as text, and text is considered as nodes.</a:t>
            </a:r>
          </a:p>
          <a:p>
            <a:r>
              <a:rPr lang="en-US" sz="2667" dirty="0">
                <a:latin typeface="Times New Roman" pitchFamily="18" charset="0"/>
                <a:cs typeface="Times New Roman" pitchFamily="18" charset="0"/>
              </a:rPr>
              <a:t>Any whitespace will create a #text node, from a single space to multiple spaces, returns, tabs, and so on.</a:t>
            </a: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27538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Categories of DOM</a:t>
            </a:r>
          </a:p>
        </p:txBody>
      </p:sp>
      <p:sp>
        <p:nvSpPr>
          <p:cNvPr id="3" name="Content Placeholder 2"/>
          <p:cNvSpPr>
            <a:spLocks noGrp="1"/>
          </p:cNvSpPr>
          <p:nvPr>
            <p:ph idx="1"/>
          </p:nvPr>
        </p:nvSpPr>
        <p:spPr>
          <a:xfrm>
            <a:off x="609600" y="1193800"/>
            <a:ext cx="10972800" cy="4525963"/>
          </a:xfrm>
        </p:spPr>
        <p:txBody>
          <a:bodyPr>
            <a:noAutofit/>
          </a:bodyPr>
          <a:lstStyle/>
          <a:p>
            <a:r>
              <a:rPr lang="en-IN" sz="2133" dirty="0">
                <a:latin typeface="Times New Roman" pitchFamily="18" charset="0"/>
                <a:cs typeface="Times New Roman" pitchFamily="18" charset="0"/>
              </a:rPr>
              <a:t>DOM Core – It specifies a generic model for viewing and manipulating a marked up document as a tree structure.</a:t>
            </a:r>
          </a:p>
          <a:p>
            <a:endParaRPr lang="en-IN" sz="2133" dirty="0">
              <a:latin typeface="Times New Roman" pitchFamily="18" charset="0"/>
              <a:cs typeface="Times New Roman" pitchFamily="18" charset="0"/>
            </a:endParaRPr>
          </a:p>
          <a:p>
            <a:r>
              <a:rPr lang="en-IN" sz="2133" dirty="0">
                <a:latin typeface="Times New Roman" pitchFamily="18" charset="0"/>
                <a:cs typeface="Times New Roman" pitchFamily="18" charset="0"/>
              </a:rPr>
              <a:t>DOM HTML – It specifies an extension to the core DOM for use with HTML. This represents DOM Level 0 with capabilities for manipulating all of the HTML element objects.</a:t>
            </a:r>
          </a:p>
          <a:p>
            <a:endParaRPr lang="en-IN" sz="2133" dirty="0">
              <a:latin typeface="Times New Roman" pitchFamily="18" charset="0"/>
              <a:cs typeface="Times New Roman" pitchFamily="18" charset="0"/>
            </a:endParaRPr>
          </a:p>
          <a:p>
            <a:r>
              <a:rPr lang="en-IN" sz="2133" dirty="0">
                <a:latin typeface="Times New Roman" pitchFamily="18" charset="0"/>
                <a:cs typeface="Times New Roman" pitchFamily="18" charset="0"/>
              </a:rPr>
              <a:t>DOM CSS – It specifies the interfaces necessary to manipulate CSS rules programmatically.</a:t>
            </a:r>
          </a:p>
          <a:p>
            <a:endParaRPr lang="en-IN" sz="2133" dirty="0">
              <a:latin typeface="Times New Roman" pitchFamily="18" charset="0"/>
              <a:cs typeface="Times New Roman" pitchFamily="18" charset="0"/>
            </a:endParaRPr>
          </a:p>
          <a:p>
            <a:r>
              <a:rPr lang="en-IN" sz="2133" dirty="0">
                <a:latin typeface="Times New Roman" pitchFamily="18" charset="0"/>
                <a:cs typeface="Times New Roman" pitchFamily="18" charset="0"/>
              </a:rPr>
              <a:t>DOM Events – It adds event handling to the DOM. </a:t>
            </a:r>
          </a:p>
          <a:p>
            <a:endParaRPr lang="en-IN" sz="2133" dirty="0">
              <a:latin typeface="Times New Roman" pitchFamily="18" charset="0"/>
              <a:cs typeface="Times New Roman" pitchFamily="18" charset="0"/>
            </a:endParaRPr>
          </a:p>
          <a:p>
            <a:r>
              <a:rPr lang="en-IN" sz="2133" dirty="0">
                <a:latin typeface="Times New Roman" pitchFamily="18" charset="0"/>
                <a:cs typeface="Times New Roman" pitchFamily="18" charset="0"/>
              </a:rPr>
              <a:t>DOM XML – It specifies an extension to the Core Dom for use with XML.</a:t>
            </a:r>
          </a:p>
        </p:txBody>
      </p:sp>
    </p:spTree>
    <p:extLst>
      <p:ext uri="{BB962C8B-B14F-4D97-AF65-F5344CB8AC3E}">
        <p14:creationId xmlns:p14="http://schemas.microsoft.com/office/powerpoint/2010/main" val="245546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lastElementChild</a:t>
            </a:r>
            <a:endParaRPr lang="en-IN" b="1" u="sng" dirty="0"/>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lastElementChild</a:t>
            </a:r>
            <a:r>
              <a:rPr lang="en-US" sz="2667" dirty="0">
                <a:latin typeface="Times New Roman" pitchFamily="18" charset="0"/>
                <a:cs typeface="Times New Roman" pitchFamily="18" charset="0"/>
              </a:rPr>
              <a:t> property returns the element's last child element node in the tree, or null if the node has no children element. It ignores text node and comment node or any whitespaces.</a:t>
            </a:r>
          </a:p>
        </p:txBody>
      </p:sp>
    </p:spTree>
    <p:extLst>
      <p:ext uri="{BB962C8B-B14F-4D97-AF65-F5344CB8AC3E}">
        <p14:creationId xmlns:p14="http://schemas.microsoft.com/office/powerpoint/2010/main" val="22034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625600" y="787400"/>
          <a:ext cx="7620000" cy="375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016000" y="1295400"/>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8" name="Straight Arrow Connector 7"/>
          <p:cNvCxnSpPr/>
          <p:nvPr/>
        </p:nvCxnSpPr>
        <p:spPr>
          <a:xfrm>
            <a:off x="2235200" y="1664733"/>
            <a:ext cx="508000" cy="7482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6" idx="3"/>
          </p:cNvCxnSpPr>
          <p:nvPr/>
        </p:nvCxnSpPr>
        <p:spPr>
          <a:xfrm>
            <a:off x="2382080" y="1464677"/>
            <a:ext cx="2189920" cy="523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709514" y="1673635"/>
            <a:ext cx="1009781" cy="15610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489963" y="1193800"/>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15" name="Straight Arrow Connector 14"/>
          <p:cNvCxnSpPr/>
          <p:nvPr/>
        </p:nvCxnSpPr>
        <p:spPr>
          <a:xfrm flipH="1">
            <a:off x="7090269" y="1563132"/>
            <a:ext cx="117113" cy="8821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5994400" y="1563133"/>
            <a:ext cx="6096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7620000" y="1563133"/>
            <a:ext cx="2032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97194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previousSibling</a:t>
            </a:r>
            <a:endParaRPr lang="en-IN" b="1" u="sng" dirty="0"/>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previousSibling</a:t>
            </a:r>
            <a:r>
              <a:rPr lang="en-US" sz="2667" dirty="0">
                <a:latin typeface="Times New Roman" pitchFamily="18" charset="0"/>
                <a:cs typeface="Times New Roman" pitchFamily="18" charset="0"/>
              </a:rPr>
              <a:t> read-only property returns the node immediately preceding the specified one in its parent's </a:t>
            </a:r>
            <a:r>
              <a:rPr lang="en-US" sz="2667" dirty="0" err="1">
                <a:latin typeface="Times New Roman" pitchFamily="18" charset="0"/>
                <a:cs typeface="Times New Roman" pitchFamily="18" charset="0"/>
              </a:rPr>
              <a:t>childNodes</a:t>
            </a:r>
            <a:r>
              <a:rPr lang="en-US" sz="2667" dirty="0">
                <a:latin typeface="Times New Roman" pitchFamily="18" charset="0"/>
                <a:cs typeface="Times New Roman" pitchFamily="18" charset="0"/>
              </a:rPr>
              <a:t> list, or null if the specified node is the first in that list. It includes text node and comment node or any whitespace.</a:t>
            </a:r>
          </a:p>
        </p:txBody>
      </p:sp>
    </p:spTree>
    <p:extLst>
      <p:ext uri="{BB962C8B-B14F-4D97-AF65-F5344CB8AC3E}">
        <p14:creationId xmlns:p14="http://schemas.microsoft.com/office/powerpoint/2010/main" val="338478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previousElementSibling</a:t>
            </a:r>
            <a:endParaRPr lang="en-IN" b="1" u="sng" dirty="0"/>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previousElementSibling</a:t>
            </a:r>
            <a:r>
              <a:rPr lang="en-US" sz="2667" dirty="0">
                <a:latin typeface="Times New Roman" pitchFamily="18" charset="0"/>
                <a:cs typeface="Times New Roman" pitchFamily="18" charset="0"/>
              </a:rPr>
              <a:t> property returns the element node immediately preceding the specified one in its parent's node list, or null if the specified node is the first in that list. It ignores text node and comment node or any whitespace.</a:t>
            </a:r>
          </a:p>
        </p:txBody>
      </p:sp>
    </p:spTree>
    <p:extLst>
      <p:ext uri="{BB962C8B-B14F-4D97-AF65-F5344CB8AC3E}">
        <p14:creationId xmlns:p14="http://schemas.microsoft.com/office/powerpoint/2010/main" val="149704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625600" y="787400"/>
          <a:ext cx="7620000" cy="375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016000" y="1295400"/>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8" name="Straight Arrow Connector 7"/>
          <p:cNvCxnSpPr/>
          <p:nvPr/>
        </p:nvCxnSpPr>
        <p:spPr>
          <a:xfrm>
            <a:off x="2235200" y="1664733"/>
            <a:ext cx="508000" cy="7482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6" idx="3"/>
          </p:cNvCxnSpPr>
          <p:nvPr/>
        </p:nvCxnSpPr>
        <p:spPr>
          <a:xfrm>
            <a:off x="2382080" y="1464677"/>
            <a:ext cx="2189920" cy="523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709514" y="1673635"/>
            <a:ext cx="1009781" cy="15610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489963" y="1193800"/>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15" name="Straight Arrow Connector 14"/>
          <p:cNvCxnSpPr/>
          <p:nvPr/>
        </p:nvCxnSpPr>
        <p:spPr>
          <a:xfrm flipH="1">
            <a:off x="7090269" y="1563132"/>
            <a:ext cx="117113" cy="8821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5994400" y="1563133"/>
            <a:ext cx="6096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7620000" y="1563133"/>
            <a:ext cx="2032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3372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nextSibling</a:t>
            </a:r>
            <a:endParaRPr lang="en-IN" b="1" u="sng" dirty="0"/>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nextSibling</a:t>
            </a:r>
            <a:r>
              <a:rPr lang="en-US" sz="2667" dirty="0">
                <a:latin typeface="Times New Roman" pitchFamily="18" charset="0"/>
                <a:cs typeface="Times New Roman" pitchFamily="18" charset="0"/>
              </a:rPr>
              <a:t> read-only property returns the node immediately following the specified one in its parent's </a:t>
            </a:r>
            <a:r>
              <a:rPr lang="en-US" sz="2667" dirty="0" err="1">
                <a:latin typeface="Times New Roman" pitchFamily="18" charset="0"/>
                <a:cs typeface="Times New Roman" pitchFamily="18" charset="0"/>
              </a:rPr>
              <a:t>childNodes</a:t>
            </a:r>
            <a:r>
              <a:rPr lang="en-US" sz="2667" dirty="0">
                <a:latin typeface="Times New Roman" pitchFamily="18" charset="0"/>
                <a:cs typeface="Times New Roman" pitchFamily="18" charset="0"/>
              </a:rPr>
              <a:t> list, or null if the specified node is the last node in that list. It includes text node and comment node or any whitespace.</a:t>
            </a:r>
          </a:p>
          <a:p>
            <a:pPr marL="0" indent="0">
              <a:buNone/>
            </a:pPr>
            <a:endParaRPr lang="en-US" sz="2667" dirty="0">
              <a:latin typeface="Times New Roman" pitchFamily="18" charset="0"/>
              <a:cs typeface="Times New Roman" pitchFamily="18" charset="0"/>
            </a:endParaRPr>
          </a:p>
        </p:txBody>
      </p:sp>
    </p:spTree>
    <p:extLst>
      <p:ext uri="{BB962C8B-B14F-4D97-AF65-F5344CB8AC3E}">
        <p14:creationId xmlns:p14="http://schemas.microsoft.com/office/powerpoint/2010/main" val="71810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nextElementSibling</a:t>
            </a:r>
            <a:endParaRPr lang="en-IN" b="1" u="sng" dirty="0"/>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a:latin typeface="Times New Roman" pitchFamily="18" charset="0"/>
                <a:cs typeface="Times New Roman" pitchFamily="18" charset="0"/>
              </a:rPr>
              <a:t>nextElementSibling</a:t>
            </a:r>
            <a:r>
              <a:rPr lang="en-US" sz="2667" dirty="0">
                <a:latin typeface="Times New Roman" pitchFamily="18" charset="0"/>
                <a:cs typeface="Times New Roman" pitchFamily="18" charset="0"/>
              </a:rPr>
              <a:t> read-only property returns the element node immediately following the specified one in its parent's node list, or null if the specified node is the last node in that list. It ignores text node and comment node or any whitespace.</a:t>
            </a:r>
          </a:p>
          <a:p>
            <a:pPr marL="0" indent="0">
              <a:buNone/>
            </a:pPr>
            <a:endParaRPr lang="en-US" sz="2667" dirty="0">
              <a:latin typeface="Times New Roman" pitchFamily="18" charset="0"/>
              <a:cs typeface="Times New Roman" pitchFamily="18" charset="0"/>
            </a:endParaRPr>
          </a:p>
        </p:txBody>
      </p:sp>
    </p:spTree>
    <p:extLst>
      <p:ext uri="{BB962C8B-B14F-4D97-AF65-F5344CB8AC3E}">
        <p14:creationId xmlns:p14="http://schemas.microsoft.com/office/powerpoint/2010/main" val="48301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625600" y="787400"/>
          <a:ext cx="7620000" cy="375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016000" y="1295400"/>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8" name="Straight Arrow Connector 7"/>
          <p:cNvCxnSpPr/>
          <p:nvPr/>
        </p:nvCxnSpPr>
        <p:spPr>
          <a:xfrm>
            <a:off x="2235200" y="1664733"/>
            <a:ext cx="508000" cy="7482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6" idx="3"/>
          </p:cNvCxnSpPr>
          <p:nvPr/>
        </p:nvCxnSpPr>
        <p:spPr>
          <a:xfrm>
            <a:off x="2382080" y="1464677"/>
            <a:ext cx="2189920" cy="523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709514" y="1673635"/>
            <a:ext cx="1009781" cy="15610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489963" y="1193800"/>
            <a:ext cx="13660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a:latin typeface="Times New Roman" pitchFamily="18" charset="0"/>
                <a:cs typeface="Times New Roman" pitchFamily="18" charset="0"/>
              </a:rPr>
              <a:t>Element Node</a:t>
            </a:r>
          </a:p>
        </p:txBody>
      </p:sp>
      <p:cxnSp>
        <p:nvCxnSpPr>
          <p:cNvPr id="15" name="Straight Arrow Connector 14"/>
          <p:cNvCxnSpPr/>
          <p:nvPr/>
        </p:nvCxnSpPr>
        <p:spPr>
          <a:xfrm flipH="1">
            <a:off x="7090269" y="1563132"/>
            <a:ext cx="117113" cy="8821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5994400" y="1563133"/>
            <a:ext cx="6096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7620000" y="1563133"/>
            <a:ext cx="203200" cy="1562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0630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ownerDocument</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4525963"/>
          </a:xfrm>
        </p:spPr>
        <p:txBody>
          <a:bodyPr>
            <a:no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ownerDocument</a:t>
            </a:r>
            <a:r>
              <a:rPr lang="en-US" sz="2667" dirty="0">
                <a:latin typeface="Times New Roman" pitchFamily="18" charset="0"/>
                <a:cs typeface="Times New Roman" pitchFamily="18" charset="0"/>
              </a:rPr>
              <a:t> read-only property returns the top-level document object for this node. In HTML, the HTML document itself is always the </a:t>
            </a:r>
            <a:r>
              <a:rPr lang="en-US" sz="2667" dirty="0" err="1">
                <a:latin typeface="Times New Roman" pitchFamily="18" charset="0"/>
                <a:cs typeface="Times New Roman" pitchFamily="18" charset="0"/>
              </a:rPr>
              <a:t>ownerDocument</a:t>
            </a:r>
            <a:r>
              <a:rPr lang="en-US" sz="2667" dirty="0">
                <a:latin typeface="Times New Roman" pitchFamily="18" charset="0"/>
                <a:cs typeface="Times New Roman" pitchFamily="18" charset="0"/>
              </a:rPr>
              <a:t> of an element.</a:t>
            </a: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3653461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lstStyle/>
          <a:p>
            <a:r>
              <a:rPr lang="en-IN" sz="5333" b="1" u="sng" dirty="0">
                <a:latin typeface="Times New Roman" pitchFamily="18" charset="0"/>
                <a:cs typeface="Times New Roman" pitchFamily="18" charset="0"/>
              </a:rPr>
              <a:t>Creating Nodes</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3556000"/>
          </a:xfrm>
        </p:spPr>
        <p:txBody>
          <a:bodyPr>
            <a:normAutofit/>
          </a:bodyPr>
          <a:lstStyle/>
          <a:p>
            <a:r>
              <a:rPr lang="en-IN" sz="2667" dirty="0" err="1">
                <a:latin typeface="Times New Roman" pitchFamily="18" charset="0"/>
                <a:cs typeface="Times New Roman" pitchFamily="18" charset="0"/>
              </a:rPr>
              <a:t>createElement</a:t>
            </a:r>
            <a:r>
              <a:rPr lang="en-IN" sz="2667" dirty="0">
                <a:latin typeface="Times New Roman" pitchFamily="18" charset="0"/>
                <a:cs typeface="Times New Roman" pitchFamily="18" charset="0"/>
              </a:rPr>
              <a:t>(</a:t>
            </a:r>
            <a:r>
              <a:rPr lang="en-IN" sz="2667" dirty="0" err="1">
                <a:latin typeface="Times New Roman" pitchFamily="18" charset="0"/>
                <a:cs typeface="Times New Roman" pitchFamily="18" charset="0"/>
              </a:rPr>
              <a:t>element_name</a:t>
            </a:r>
            <a:r>
              <a:rPr lang="en-IN" sz="2667" dirty="0">
                <a:latin typeface="Times New Roman" pitchFamily="18" charset="0"/>
                <a:cs typeface="Times New Roman" pitchFamily="18" charset="0"/>
              </a:rPr>
              <a:t>)</a:t>
            </a:r>
          </a:p>
          <a:p>
            <a:r>
              <a:rPr lang="en-IN" sz="2667" dirty="0" err="1">
                <a:latin typeface="Times New Roman" pitchFamily="18" charset="0"/>
                <a:cs typeface="Times New Roman" pitchFamily="18" charset="0"/>
              </a:rPr>
              <a:t>createTextNode</a:t>
            </a:r>
            <a:r>
              <a:rPr lang="en-IN" sz="2667" dirty="0">
                <a:latin typeface="Times New Roman" pitchFamily="18" charset="0"/>
                <a:cs typeface="Times New Roman" pitchFamily="18" charset="0"/>
              </a:rPr>
              <a:t>(string)</a:t>
            </a:r>
          </a:p>
          <a:p>
            <a:r>
              <a:rPr lang="en-IN" sz="2667" dirty="0" err="1">
                <a:latin typeface="Times New Roman" pitchFamily="18" charset="0"/>
                <a:cs typeface="Times New Roman" pitchFamily="18" charset="0"/>
              </a:rPr>
              <a:t>createComment</a:t>
            </a:r>
            <a:r>
              <a:rPr lang="en-IN" sz="2667" dirty="0">
                <a:latin typeface="Times New Roman" pitchFamily="18" charset="0"/>
                <a:cs typeface="Times New Roman" pitchFamily="18" charset="0"/>
              </a:rPr>
              <a:t>(string)</a:t>
            </a:r>
          </a:p>
          <a:p>
            <a:r>
              <a:rPr lang="en-IN" sz="2667" dirty="0" err="1">
                <a:latin typeface="Times New Roman" pitchFamily="18" charset="0"/>
                <a:cs typeface="Times New Roman" pitchFamily="18" charset="0"/>
              </a:rPr>
              <a:t>createDocumentFragment</a:t>
            </a:r>
            <a:r>
              <a:rPr lang="en-IN" sz="2667" dirty="0">
                <a:latin typeface="Times New Roman" pitchFamily="18" charset="0"/>
                <a:cs typeface="Times New Roman" pitchFamily="18" charset="0"/>
              </a:rPr>
              <a:t>( )</a:t>
            </a:r>
          </a:p>
        </p:txBody>
      </p:sp>
    </p:spTree>
    <p:extLst>
      <p:ext uri="{BB962C8B-B14F-4D97-AF65-F5344CB8AC3E}">
        <p14:creationId xmlns:p14="http://schemas.microsoft.com/office/powerpoint/2010/main" val="377072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normAutofit/>
          </a:bodyPr>
          <a:lstStyle/>
          <a:p>
            <a:r>
              <a:rPr lang="en-IN" sz="4800" b="1" u="sng" dirty="0">
                <a:latin typeface="Times New Roman" pitchFamily="18" charset="0"/>
                <a:cs typeface="Times New Roman" pitchFamily="18" charset="0"/>
              </a:rPr>
              <a:t>Document Tree</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261" y="3225800"/>
            <a:ext cx="5424937" cy="3594640"/>
          </a:xfrm>
        </p:spPr>
      </p:pic>
      <p:graphicFrame>
        <p:nvGraphicFramePr>
          <p:cNvPr id="9" name="Diagram 8"/>
          <p:cNvGraphicFramePr/>
          <p:nvPr/>
        </p:nvGraphicFramePr>
        <p:xfrm>
          <a:off x="2438400" y="787400"/>
          <a:ext cx="8026400"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8298314" y="3429001"/>
            <a:ext cx="803425" cy="502573"/>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IN" sz="1333" dirty="0">
                <a:latin typeface="Times New Roman" pitchFamily="18" charset="0"/>
                <a:cs typeface="Times New Roman" pitchFamily="18" charset="0"/>
              </a:rPr>
              <a:t>Attribute</a:t>
            </a:r>
          </a:p>
          <a:p>
            <a:pPr algn="ctr"/>
            <a:r>
              <a:rPr lang="en-IN" sz="1333" dirty="0" err="1">
                <a:latin typeface="Times New Roman" pitchFamily="18" charset="0"/>
                <a:cs typeface="Times New Roman" pitchFamily="18" charset="0"/>
              </a:rPr>
              <a:t>href</a:t>
            </a:r>
            <a:endParaRPr lang="en-IN" sz="1333" dirty="0">
              <a:latin typeface="Times New Roman" pitchFamily="18" charset="0"/>
              <a:cs typeface="Times New Roman" pitchFamily="18" charset="0"/>
            </a:endParaRPr>
          </a:p>
        </p:txBody>
      </p:sp>
      <p:cxnSp>
        <p:nvCxnSpPr>
          <p:cNvPr id="12" name="Straight Connector 11"/>
          <p:cNvCxnSpPr/>
          <p:nvPr/>
        </p:nvCxnSpPr>
        <p:spPr>
          <a:xfrm flipH="1">
            <a:off x="9145875" y="3530600"/>
            <a:ext cx="302925"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97466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05872533-AC99-4771-BE75-C1840EBAD1C8}"/>
                                            </p:graphicEl>
                                          </p:spTgt>
                                        </p:tgtEl>
                                        <p:attrNameLst>
                                          <p:attrName>style.visibility</p:attrName>
                                        </p:attrNameLst>
                                      </p:cBhvr>
                                      <p:to>
                                        <p:strVal val="visible"/>
                                      </p:to>
                                    </p:set>
                                    <p:animEffect transition="in" filter="fade">
                                      <p:cBhvr>
                                        <p:cTn id="12" dur="500"/>
                                        <p:tgtEl>
                                          <p:spTgt spid="9">
                                            <p:graphicEl>
                                              <a:dgm id="{05872533-AC99-4771-BE75-C1840EBAD1C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42550B91-598F-4ABC-8321-09D7B0B3A0CA}"/>
                                            </p:graphicEl>
                                          </p:spTgt>
                                        </p:tgtEl>
                                        <p:attrNameLst>
                                          <p:attrName>style.visibility</p:attrName>
                                        </p:attrNameLst>
                                      </p:cBhvr>
                                      <p:to>
                                        <p:strVal val="visible"/>
                                      </p:to>
                                    </p:set>
                                    <p:animEffect transition="in" filter="fade">
                                      <p:cBhvr>
                                        <p:cTn id="17" dur="500"/>
                                        <p:tgtEl>
                                          <p:spTgt spid="9">
                                            <p:graphicEl>
                                              <a:dgm id="{42550B91-598F-4ABC-8321-09D7B0B3A0CA}"/>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graphicEl>
                                              <a:dgm id="{C47780BD-4066-4624-8E25-AA50DF7AFF6E}"/>
                                            </p:graphicEl>
                                          </p:spTgt>
                                        </p:tgtEl>
                                        <p:attrNameLst>
                                          <p:attrName>style.visibility</p:attrName>
                                        </p:attrNameLst>
                                      </p:cBhvr>
                                      <p:to>
                                        <p:strVal val="visible"/>
                                      </p:to>
                                    </p:set>
                                    <p:animEffect transition="in" filter="fade">
                                      <p:cBhvr>
                                        <p:cTn id="20" dur="500"/>
                                        <p:tgtEl>
                                          <p:spTgt spid="9">
                                            <p:graphicEl>
                                              <a:dgm id="{C47780BD-4066-4624-8E25-AA50DF7AFF6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graphicEl>
                                              <a:dgm id="{E5B75AC6-41AE-4196-B5E4-5841416E9D21}"/>
                                            </p:graphicEl>
                                          </p:spTgt>
                                        </p:tgtEl>
                                        <p:attrNameLst>
                                          <p:attrName>style.visibility</p:attrName>
                                        </p:attrNameLst>
                                      </p:cBhvr>
                                      <p:to>
                                        <p:strVal val="visible"/>
                                      </p:to>
                                    </p:set>
                                    <p:animEffect transition="in" filter="fade">
                                      <p:cBhvr>
                                        <p:cTn id="25" dur="500"/>
                                        <p:tgtEl>
                                          <p:spTgt spid="9">
                                            <p:graphicEl>
                                              <a:dgm id="{E5B75AC6-41AE-4196-B5E4-5841416E9D21}"/>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graphicEl>
                                              <a:dgm id="{D03DCE97-FAB1-4322-9CA7-819482107383}"/>
                                            </p:graphicEl>
                                          </p:spTgt>
                                        </p:tgtEl>
                                        <p:attrNameLst>
                                          <p:attrName>style.visibility</p:attrName>
                                        </p:attrNameLst>
                                      </p:cBhvr>
                                      <p:to>
                                        <p:strVal val="visible"/>
                                      </p:to>
                                    </p:set>
                                    <p:animEffect transition="in" filter="fade">
                                      <p:cBhvr>
                                        <p:cTn id="28" dur="500"/>
                                        <p:tgtEl>
                                          <p:spTgt spid="9">
                                            <p:graphicEl>
                                              <a:dgm id="{D03DCE97-FAB1-4322-9CA7-819482107383}"/>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graphicEl>
                                              <a:dgm id="{0BEEC06D-C336-44F1-8489-073261BECD67}"/>
                                            </p:graphicEl>
                                          </p:spTgt>
                                        </p:tgtEl>
                                        <p:attrNameLst>
                                          <p:attrName>style.visibility</p:attrName>
                                        </p:attrNameLst>
                                      </p:cBhvr>
                                      <p:to>
                                        <p:strVal val="visible"/>
                                      </p:to>
                                    </p:set>
                                    <p:animEffect transition="in" filter="fade">
                                      <p:cBhvr>
                                        <p:cTn id="33" dur="500"/>
                                        <p:tgtEl>
                                          <p:spTgt spid="9">
                                            <p:graphicEl>
                                              <a:dgm id="{0BEEC06D-C336-44F1-8489-073261BECD67}"/>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graphicEl>
                                              <a:dgm id="{D93C2657-3A5E-40A4-B721-2F54A2AFFEC1}"/>
                                            </p:graphicEl>
                                          </p:spTgt>
                                        </p:tgtEl>
                                        <p:attrNameLst>
                                          <p:attrName>style.visibility</p:attrName>
                                        </p:attrNameLst>
                                      </p:cBhvr>
                                      <p:to>
                                        <p:strVal val="visible"/>
                                      </p:to>
                                    </p:set>
                                    <p:animEffect transition="in" filter="fade">
                                      <p:cBhvr>
                                        <p:cTn id="36" dur="500"/>
                                        <p:tgtEl>
                                          <p:spTgt spid="9">
                                            <p:graphicEl>
                                              <a:dgm id="{D93C2657-3A5E-40A4-B721-2F54A2AFFEC1}"/>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graphicEl>
                                              <a:dgm id="{4A75DEB6-F66E-4A3D-8B45-15EB281DF0F3}"/>
                                            </p:graphicEl>
                                          </p:spTgt>
                                        </p:tgtEl>
                                        <p:attrNameLst>
                                          <p:attrName>style.visibility</p:attrName>
                                        </p:attrNameLst>
                                      </p:cBhvr>
                                      <p:to>
                                        <p:strVal val="visible"/>
                                      </p:to>
                                    </p:set>
                                    <p:animEffect transition="in" filter="fade">
                                      <p:cBhvr>
                                        <p:cTn id="41" dur="500"/>
                                        <p:tgtEl>
                                          <p:spTgt spid="9">
                                            <p:graphicEl>
                                              <a:dgm id="{4A75DEB6-F66E-4A3D-8B45-15EB281DF0F3}"/>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graphicEl>
                                              <a:dgm id="{AA325785-A5BF-4156-A83B-6B312FCEABC8}"/>
                                            </p:graphicEl>
                                          </p:spTgt>
                                        </p:tgtEl>
                                        <p:attrNameLst>
                                          <p:attrName>style.visibility</p:attrName>
                                        </p:attrNameLst>
                                      </p:cBhvr>
                                      <p:to>
                                        <p:strVal val="visible"/>
                                      </p:to>
                                    </p:set>
                                    <p:animEffect transition="in" filter="fade">
                                      <p:cBhvr>
                                        <p:cTn id="44" dur="500"/>
                                        <p:tgtEl>
                                          <p:spTgt spid="9">
                                            <p:graphicEl>
                                              <a:dgm id="{AA325785-A5BF-4156-A83B-6B312FCEABC8}"/>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graphicEl>
                                              <a:dgm id="{F17EB345-53B2-475F-A663-3EA5EE366ADF}"/>
                                            </p:graphicEl>
                                          </p:spTgt>
                                        </p:tgtEl>
                                        <p:attrNameLst>
                                          <p:attrName>style.visibility</p:attrName>
                                        </p:attrNameLst>
                                      </p:cBhvr>
                                      <p:to>
                                        <p:strVal val="visible"/>
                                      </p:to>
                                    </p:set>
                                    <p:animEffect transition="in" filter="fade">
                                      <p:cBhvr>
                                        <p:cTn id="49" dur="500"/>
                                        <p:tgtEl>
                                          <p:spTgt spid="9">
                                            <p:graphicEl>
                                              <a:dgm id="{F17EB345-53B2-475F-A663-3EA5EE366ADF}"/>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graphicEl>
                                              <a:dgm id="{3D4C8169-8BF2-462E-9B05-C39EB8173802}"/>
                                            </p:graphicEl>
                                          </p:spTgt>
                                        </p:tgtEl>
                                        <p:attrNameLst>
                                          <p:attrName>style.visibility</p:attrName>
                                        </p:attrNameLst>
                                      </p:cBhvr>
                                      <p:to>
                                        <p:strVal val="visible"/>
                                      </p:to>
                                    </p:set>
                                    <p:animEffect transition="in" filter="fade">
                                      <p:cBhvr>
                                        <p:cTn id="52" dur="500"/>
                                        <p:tgtEl>
                                          <p:spTgt spid="9">
                                            <p:graphicEl>
                                              <a:dgm id="{3D4C8169-8BF2-462E-9B05-C39EB8173802}"/>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graphicEl>
                                              <a:dgm id="{23BB9D76-5314-4C47-A667-6B1C2C1368A8}"/>
                                            </p:graphicEl>
                                          </p:spTgt>
                                        </p:tgtEl>
                                        <p:attrNameLst>
                                          <p:attrName>style.visibility</p:attrName>
                                        </p:attrNameLst>
                                      </p:cBhvr>
                                      <p:to>
                                        <p:strVal val="visible"/>
                                      </p:to>
                                    </p:set>
                                    <p:animEffect transition="in" filter="fade">
                                      <p:cBhvr>
                                        <p:cTn id="57" dur="500"/>
                                        <p:tgtEl>
                                          <p:spTgt spid="9">
                                            <p:graphicEl>
                                              <a:dgm id="{23BB9D76-5314-4C47-A667-6B1C2C1368A8}"/>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
                                            <p:graphicEl>
                                              <a:dgm id="{211E782D-E408-4EB2-9831-B14C2EFF8936}"/>
                                            </p:graphicEl>
                                          </p:spTgt>
                                        </p:tgtEl>
                                        <p:attrNameLst>
                                          <p:attrName>style.visibility</p:attrName>
                                        </p:attrNameLst>
                                      </p:cBhvr>
                                      <p:to>
                                        <p:strVal val="visible"/>
                                      </p:to>
                                    </p:set>
                                    <p:animEffect transition="in" filter="fade">
                                      <p:cBhvr>
                                        <p:cTn id="60" dur="500"/>
                                        <p:tgtEl>
                                          <p:spTgt spid="9">
                                            <p:graphicEl>
                                              <a:dgm id="{211E782D-E408-4EB2-9831-B14C2EFF8936}"/>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9">
                                            <p:graphicEl>
                                              <a:dgm id="{5C5F0698-5013-4CDF-A5ED-86DAEE759DCD}"/>
                                            </p:graphicEl>
                                          </p:spTgt>
                                        </p:tgtEl>
                                        <p:attrNameLst>
                                          <p:attrName>style.visibility</p:attrName>
                                        </p:attrNameLst>
                                      </p:cBhvr>
                                      <p:to>
                                        <p:strVal val="visible"/>
                                      </p:to>
                                    </p:set>
                                    <p:animEffect transition="in" filter="fade">
                                      <p:cBhvr>
                                        <p:cTn id="65" dur="500"/>
                                        <p:tgtEl>
                                          <p:spTgt spid="9">
                                            <p:graphicEl>
                                              <a:dgm id="{5C5F0698-5013-4CDF-A5ED-86DAEE759DCD}"/>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graphicEl>
                                              <a:dgm id="{F460D5ED-8131-46D4-99D6-51861E960753}"/>
                                            </p:graphicEl>
                                          </p:spTgt>
                                        </p:tgtEl>
                                        <p:attrNameLst>
                                          <p:attrName>style.visibility</p:attrName>
                                        </p:attrNameLst>
                                      </p:cBhvr>
                                      <p:to>
                                        <p:strVal val="visible"/>
                                      </p:to>
                                    </p:set>
                                    <p:animEffect transition="in" filter="fade">
                                      <p:cBhvr>
                                        <p:cTn id="68" dur="500"/>
                                        <p:tgtEl>
                                          <p:spTgt spid="9">
                                            <p:graphicEl>
                                              <a:dgm id="{F460D5ED-8131-46D4-99D6-51861E960753}"/>
                                            </p:graphic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9">
                                            <p:graphicEl>
                                              <a:dgm id="{45D16C77-21B2-4AF0-B769-D880E6C3ABD7}"/>
                                            </p:graphicEl>
                                          </p:spTgt>
                                        </p:tgtEl>
                                        <p:attrNameLst>
                                          <p:attrName>style.visibility</p:attrName>
                                        </p:attrNameLst>
                                      </p:cBhvr>
                                      <p:to>
                                        <p:strVal val="visible"/>
                                      </p:to>
                                    </p:set>
                                    <p:animEffect transition="in" filter="fade">
                                      <p:cBhvr>
                                        <p:cTn id="73" dur="500"/>
                                        <p:tgtEl>
                                          <p:spTgt spid="9">
                                            <p:graphicEl>
                                              <a:dgm id="{45D16C77-21B2-4AF0-B769-D880E6C3ABD7}"/>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
                                            <p:graphicEl>
                                              <a:dgm id="{D25C2F2C-1BAC-4A39-9942-C0F705ECCCF6}"/>
                                            </p:graphicEl>
                                          </p:spTgt>
                                        </p:tgtEl>
                                        <p:attrNameLst>
                                          <p:attrName>style.visibility</p:attrName>
                                        </p:attrNameLst>
                                      </p:cBhvr>
                                      <p:to>
                                        <p:strVal val="visible"/>
                                      </p:to>
                                    </p:set>
                                    <p:animEffect transition="in" filter="fade">
                                      <p:cBhvr>
                                        <p:cTn id="76" dur="500"/>
                                        <p:tgtEl>
                                          <p:spTgt spid="9">
                                            <p:graphicEl>
                                              <a:dgm id="{D25C2F2C-1BAC-4A39-9942-C0F705ECCCF6}"/>
                                            </p:graphic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9">
                                            <p:graphicEl>
                                              <a:dgm id="{891176A2-6A06-49C2-8066-ABF8775FFFAE}"/>
                                            </p:graphicEl>
                                          </p:spTgt>
                                        </p:tgtEl>
                                        <p:attrNameLst>
                                          <p:attrName>style.visibility</p:attrName>
                                        </p:attrNameLst>
                                      </p:cBhvr>
                                      <p:to>
                                        <p:strVal val="visible"/>
                                      </p:to>
                                    </p:set>
                                    <p:animEffect transition="in" filter="fade">
                                      <p:cBhvr>
                                        <p:cTn id="81" dur="500"/>
                                        <p:tgtEl>
                                          <p:spTgt spid="9">
                                            <p:graphicEl>
                                              <a:dgm id="{891176A2-6A06-49C2-8066-ABF8775FFFAE}"/>
                                            </p:graphic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
                                            <p:graphicEl>
                                              <a:dgm id="{5E948C11-7DD6-46D7-93C4-12E1608ADA62}"/>
                                            </p:graphicEl>
                                          </p:spTgt>
                                        </p:tgtEl>
                                        <p:attrNameLst>
                                          <p:attrName>style.visibility</p:attrName>
                                        </p:attrNameLst>
                                      </p:cBhvr>
                                      <p:to>
                                        <p:strVal val="visible"/>
                                      </p:to>
                                    </p:set>
                                    <p:animEffect transition="in" filter="fade">
                                      <p:cBhvr>
                                        <p:cTn id="84" dur="500"/>
                                        <p:tgtEl>
                                          <p:spTgt spid="9">
                                            <p:graphicEl>
                                              <a:dgm id="{5E948C11-7DD6-46D7-93C4-12E1608ADA62}"/>
                                            </p:graphic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9">
                                            <p:graphicEl>
                                              <a:dgm id="{4CBFF7DA-E9DB-42F7-9030-04FCE95F9109}"/>
                                            </p:graphicEl>
                                          </p:spTgt>
                                        </p:tgtEl>
                                        <p:attrNameLst>
                                          <p:attrName>style.visibility</p:attrName>
                                        </p:attrNameLst>
                                      </p:cBhvr>
                                      <p:to>
                                        <p:strVal val="visible"/>
                                      </p:to>
                                    </p:set>
                                    <p:animEffect transition="in" filter="fade">
                                      <p:cBhvr>
                                        <p:cTn id="89" dur="500"/>
                                        <p:tgtEl>
                                          <p:spTgt spid="9">
                                            <p:graphicEl>
                                              <a:dgm id="{4CBFF7DA-E9DB-42F7-9030-04FCE95F9109}"/>
                                            </p:graphic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
                                            <p:graphicEl>
                                              <a:dgm id="{10F6C26C-B3C8-48DB-967E-49D6D948369F}"/>
                                            </p:graphicEl>
                                          </p:spTgt>
                                        </p:tgtEl>
                                        <p:attrNameLst>
                                          <p:attrName>style.visibility</p:attrName>
                                        </p:attrNameLst>
                                      </p:cBhvr>
                                      <p:to>
                                        <p:strVal val="visible"/>
                                      </p:to>
                                    </p:set>
                                    <p:animEffect transition="in" filter="fade">
                                      <p:cBhvr>
                                        <p:cTn id="92" dur="500"/>
                                        <p:tgtEl>
                                          <p:spTgt spid="9">
                                            <p:graphicEl>
                                              <a:dgm id="{10F6C26C-B3C8-48DB-967E-49D6D948369F}"/>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
                                            <p:graphicEl>
                                              <a:dgm id="{B0D914AF-2F7F-4DE6-AE1B-DA0855600A7D}"/>
                                            </p:graphicEl>
                                          </p:spTgt>
                                        </p:tgtEl>
                                        <p:attrNameLst>
                                          <p:attrName>style.visibility</p:attrName>
                                        </p:attrNameLst>
                                      </p:cBhvr>
                                      <p:to>
                                        <p:strVal val="visible"/>
                                      </p:to>
                                    </p:set>
                                    <p:animEffect transition="in" filter="fade">
                                      <p:cBhvr>
                                        <p:cTn id="97" dur="500"/>
                                        <p:tgtEl>
                                          <p:spTgt spid="9">
                                            <p:graphicEl>
                                              <a:dgm id="{B0D914AF-2F7F-4DE6-AE1B-DA0855600A7D}"/>
                                            </p:graphic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
                                            <p:graphicEl>
                                              <a:dgm id="{53C80658-A181-4F1B-9421-166D33C67E94}"/>
                                            </p:graphicEl>
                                          </p:spTgt>
                                        </p:tgtEl>
                                        <p:attrNameLst>
                                          <p:attrName>style.visibility</p:attrName>
                                        </p:attrNameLst>
                                      </p:cBhvr>
                                      <p:to>
                                        <p:strVal val="visible"/>
                                      </p:to>
                                    </p:set>
                                    <p:animEffect transition="in" filter="fade">
                                      <p:cBhvr>
                                        <p:cTn id="100" dur="500"/>
                                        <p:tgtEl>
                                          <p:spTgt spid="9">
                                            <p:graphicEl>
                                              <a:dgm id="{53C80658-A181-4F1B-9421-166D33C67E94}"/>
                                            </p:graphic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9">
                                            <p:graphicEl>
                                              <a:dgm id="{C22C3146-56A1-4441-ACC3-365014F51DAE}"/>
                                            </p:graphicEl>
                                          </p:spTgt>
                                        </p:tgtEl>
                                        <p:attrNameLst>
                                          <p:attrName>style.visibility</p:attrName>
                                        </p:attrNameLst>
                                      </p:cBhvr>
                                      <p:to>
                                        <p:strVal val="visible"/>
                                      </p:to>
                                    </p:set>
                                    <p:animEffect transition="in" filter="fade">
                                      <p:cBhvr>
                                        <p:cTn id="105" dur="500"/>
                                        <p:tgtEl>
                                          <p:spTgt spid="9">
                                            <p:graphicEl>
                                              <a:dgm id="{C22C3146-56A1-4441-ACC3-365014F51DAE}"/>
                                            </p:graphic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
                                            <p:graphicEl>
                                              <a:dgm id="{A90B9615-ECD4-4704-A6F8-934FF4B6D611}"/>
                                            </p:graphicEl>
                                          </p:spTgt>
                                        </p:tgtEl>
                                        <p:attrNameLst>
                                          <p:attrName>style.visibility</p:attrName>
                                        </p:attrNameLst>
                                      </p:cBhvr>
                                      <p:to>
                                        <p:strVal val="visible"/>
                                      </p:to>
                                    </p:set>
                                    <p:animEffect transition="in" filter="fade">
                                      <p:cBhvr>
                                        <p:cTn id="108" dur="500"/>
                                        <p:tgtEl>
                                          <p:spTgt spid="9">
                                            <p:graphicEl>
                                              <a:dgm id="{A90B9615-ECD4-4704-A6F8-934FF4B6D611}"/>
                                            </p:graphic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9">
                                            <p:graphicEl>
                                              <a:dgm id="{C98B1EC4-550C-4A3A-9C6D-1D8A9C923F1F}"/>
                                            </p:graphicEl>
                                          </p:spTgt>
                                        </p:tgtEl>
                                        <p:attrNameLst>
                                          <p:attrName>style.visibility</p:attrName>
                                        </p:attrNameLst>
                                      </p:cBhvr>
                                      <p:to>
                                        <p:strVal val="visible"/>
                                      </p:to>
                                    </p:set>
                                    <p:animEffect transition="in" filter="fade">
                                      <p:cBhvr>
                                        <p:cTn id="113" dur="500"/>
                                        <p:tgtEl>
                                          <p:spTgt spid="9">
                                            <p:graphicEl>
                                              <a:dgm id="{C98B1EC4-550C-4A3A-9C6D-1D8A9C923F1F}"/>
                                            </p:graphic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
                                            <p:graphicEl>
                                              <a:dgm id="{83572D60-6C31-4A59-8C90-F95CEDE4FEC3}"/>
                                            </p:graphicEl>
                                          </p:spTgt>
                                        </p:tgtEl>
                                        <p:attrNameLst>
                                          <p:attrName>style.visibility</p:attrName>
                                        </p:attrNameLst>
                                      </p:cBhvr>
                                      <p:to>
                                        <p:strVal val="visible"/>
                                      </p:to>
                                    </p:set>
                                    <p:animEffect transition="in" filter="fade">
                                      <p:cBhvr>
                                        <p:cTn id="116" dur="500"/>
                                        <p:tgtEl>
                                          <p:spTgt spid="9">
                                            <p:graphicEl>
                                              <a:dgm id="{83572D60-6C31-4A59-8C90-F95CEDE4FEC3}"/>
                                            </p:graphic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9">
                                            <p:graphicEl>
                                              <a:dgm id="{5F8F25E9-009F-4AA5-9AD7-60291D0640ED}"/>
                                            </p:graphicEl>
                                          </p:spTgt>
                                        </p:tgtEl>
                                        <p:attrNameLst>
                                          <p:attrName>style.visibility</p:attrName>
                                        </p:attrNameLst>
                                      </p:cBhvr>
                                      <p:to>
                                        <p:strVal val="visible"/>
                                      </p:to>
                                    </p:set>
                                    <p:animEffect transition="in" filter="fade">
                                      <p:cBhvr>
                                        <p:cTn id="121" dur="500"/>
                                        <p:tgtEl>
                                          <p:spTgt spid="9">
                                            <p:graphicEl>
                                              <a:dgm id="{5F8F25E9-009F-4AA5-9AD7-60291D0640ED}"/>
                                            </p:graphic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
                                            <p:graphicEl>
                                              <a:dgm id="{F987BE21-802F-4429-99BB-6ED8405802B8}"/>
                                            </p:graphicEl>
                                          </p:spTgt>
                                        </p:tgtEl>
                                        <p:attrNameLst>
                                          <p:attrName>style.visibility</p:attrName>
                                        </p:attrNameLst>
                                      </p:cBhvr>
                                      <p:to>
                                        <p:strVal val="visible"/>
                                      </p:to>
                                    </p:set>
                                    <p:animEffect transition="in" filter="fade">
                                      <p:cBhvr>
                                        <p:cTn id="124" dur="500"/>
                                        <p:tgtEl>
                                          <p:spTgt spid="9">
                                            <p:graphicEl>
                                              <a:dgm id="{F987BE21-802F-4429-99BB-6ED8405802B8}"/>
                                            </p:graphic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9">
                                            <p:graphicEl>
                                              <a:dgm id="{6574810B-D7EC-4C31-89FF-873F55DD48F5}"/>
                                            </p:graphicEl>
                                          </p:spTgt>
                                        </p:tgtEl>
                                        <p:attrNameLst>
                                          <p:attrName>style.visibility</p:attrName>
                                        </p:attrNameLst>
                                      </p:cBhvr>
                                      <p:to>
                                        <p:strVal val="visible"/>
                                      </p:to>
                                    </p:set>
                                    <p:animEffect transition="in" filter="fade">
                                      <p:cBhvr>
                                        <p:cTn id="129" dur="500"/>
                                        <p:tgtEl>
                                          <p:spTgt spid="9">
                                            <p:graphicEl>
                                              <a:dgm id="{6574810B-D7EC-4C31-89FF-873F55DD48F5}"/>
                                            </p:graphic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
                                            <p:graphicEl>
                                              <a:dgm id="{0A7A8F6B-BB26-479D-927C-436185DD2D04}"/>
                                            </p:graphicEl>
                                          </p:spTgt>
                                        </p:tgtEl>
                                        <p:attrNameLst>
                                          <p:attrName>style.visibility</p:attrName>
                                        </p:attrNameLst>
                                      </p:cBhvr>
                                      <p:to>
                                        <p:strVal val="visible"/>
                                      </p:to>
                                    </p:set>
                                    <p:animEffect transition="in" filter="fade">
                                      <p:cBhvr>
                                        <p:cTn id="132" dur="500"/>
                                        <p:tgtEl>
                                          <p:spTgt spid="9">
                                            <p:graphicEl>
                                              <a:dgm id="{0A7A8F6B-BB26-479D-927C-436185DD2D04}"/>
                                            </p:graphic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9">
                                            <p:graphicEl>
                                              <a:dgm id="{6C0BC4C0-E135-4A1C-9280-51623C54CC75}"/>
                                            </p:graphicEl>
                                          </p:spTgt>
                                        </p:tgtEl>
                                        <p:attrNameLst>
                                          <p:attrName>style.visibility</p:attrName>
                                        </p:attrNameLst>
                                      </p:cBhvr>
                                      <p:to>
                                        <p:strVal val="visible"/>
                                      </p:to>
                                    </p:set>
                                    <p:animEffect transition="in" filter="fade">
                                      <p:cBhvr>
                                        <p:cTn id="137" dur="500"/>
                                        <p:tgtEl>
                                          <p:spTgt spid="9">
                                            <p:graphicEl>
                                              <a:dgm id="{6C0BC4C0-E135-4A1C-9280-51623C54CC75}"/>
                                            </p:graphic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9">
                                            <p:graphicEl>
                                              <a:dgm id="{D0CA46D6-7B5F-4AE2-9D18-35B365EA29B1}"/>
                                            </p:graphicEl>
                                          </p:spTgt>
                                        </p:tgtEl>
                                        <p:attrNameLst>
                                          <p:attrName>style.visibility</p:attrName>
                                        </p:attrNameLst>
                                      </p:cBhvr>
                                      <p:to>
                                        <p:strVal val="visible"/>
                                      </p:to>
                                    </p:set>
                                    <p:animEffect transition="in" filter="fade">
                                      <p:cBhvr>
                                        <p:cTn id="140" dur="500"/>
                                        <p:tgtEl>
                                          <p:spTgt spid="9">
                                            <p:graphicEl>
                                              <a:dgm id="{D0CA46D6-7B5F-4AE2-9D18-35B365EA29B1}"/>
                                            </p:graphicEl>
                                          </p:spTgt>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9">
                                            <p:graphicEl>
                                              <a:dgm id="{68DB5653-701F-49AF-8792-B819B0878E12}"/>
                                            </p:graphicEl>
                                          </p:spTgt>
                                        </p:tgtEl>
                                        <p:attrNameLst>
                                          <p:attrName>style.visibility</p:attrName>
                                        </p:attrNameLst>
                                      </p:cBhvr>
                                      <p:to>
                                        <p:strVal val="visible"/>
                                      </p:to>
                                    </p:set>
                                    <p:animEffect transition="in" filter="fade">
                                      <p:cBhvr>
                                        <p:cTn id="145" dur="500"/>
                                        <p:tgtEl>
                                          <p:spTgt spid="9">
                                            <p:graphicEl>
                                              <a:dgm id="{68DB5653-701F-49AF-8792-B819B0878E12}"/>
                                            </p:graphic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9">
                                            <p:graphicEl>
                                              <a:dgm id="{1989B49D-643A-4299-B07C-71F3B4108022}"/>
                                            </p:graphicEl>
                                          </p:spTgt>
                                        </p:tgtEl>
                                        <p:attrNameLst>
                                          <p:attrName>style.visibility</p:attrName>
                                        </p:attrNameLst>
                                      </p:cBhvr>
                                      <p:to>
                                        <p:strVal val="visible"/>
                                      </p:to>
                                    </p:set>
                                    <p:animEffect transition="in" filter="fade">
                                      <p:cBhvr>
                                        <p:cTn id="148" dur="500"/>
                                        <p:tgtEl>
                                          <p:spTgt spid="9">
                                            <p:graphicEl>
                                              <a:dgm id="{1989B49D-643A-4299-B07C-71F3B4108022}"/>
                                            </p:graphic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12"/>
                                        </p:tgtEl>
                                        <p:attrNameLst>
                                          <p:attrName>style.visibility</p:attrName>
                                        </p:attrNameLst>
                                      </p:cBhvr>
                                      <p:to>
                                        <p:strVal val="visible"/>
                                      </p:to>
                                    </p:set>
                                    <p:animEffect transition="in" filter="fade">
                                      <p:cBhvr>
                                        <p:cTn id="153" dur="500"/>
                                        <p:tgtEl>
                                          <p:spTgt spid="12"/>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0"/>
                                        </p:tgtEl>
                                        <p:attrNameLst>
                                          <p:attrName>style.visibility</p:attrName>
                                        </p:attrNameLst>
                                      </p:cBhvr>
                                      <p:to>
                                        <p:strVal val="visible"/>
                                      </p:to>
                                    </p:set>
                                    <p:animEffect transition="in" filter="fade">
                                      <p:cBhvr>
                                        <p:cTn id="156" dur="500"/>
                                        <p:tgtEl>
                                          <p:spTgt spid="10"/>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9">
                                            <p:graphicEl>
                                              <a:dgm id="{676B8462-EC26-43D9-BEC7-8D7640009A11}"/>
                                            </p:graphicEl>
                                          </p:spTgt>
                                        </p:tgtEl>
                                        <p:attrNameLst>
                                          <p:attrName>style.visibility</p:attrName>
                                        </p:attrNameLst>
                                      </p:cBhvr>
                                      <p:to>
                                        <p:strVal val="visible"/>
                                      </p:to>
                                    </p:set>
                                    <p:animEffect transition="in" filter="fade">
                                      <p:cBhvr>
                                        <p:cTn id="161" dur="500"/>
                                        <p:tgtEl>
                                          <p:spTgt spid="9">
                                            <p:graphicEl>
                                              <a:dgm id="{676B8462-EC26-43D9-BEC7-8D7640009A11}"/>
                                            </p:graphicEl>
                                          </p:spTgt>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9">
                                            <p:graphicEl>
                                              <a:dgm id="{27EE981C-04AC-477D-9D95-A7667FC576AB}"/>
                                            </p:graphicEl>
                                          </p:spTgt>
                                        </p:tgtEl>
                                        <p:attrNameLst>
                                          <p:attrName>style.visibility</p:attrName>
                                        </p:attrNameLst>
                                      </p:cBhvr>
                                      <p:to>
                                        <p:strVal val="visible"/>
                                      </p:to>
                                    </p:set>
                                    <p:animEffect transition="in" filter="fade">
                                      <p:cBhvr>
                                        <p:cTn id="164" dur="500"/>
                                        <p:tgtEl>
                                          <p:spTgt spid="9">
                                            <p:graphicEl>
                                              <a:dgm id="{27EE981C-04AC-477D-9D95-A7667FC576A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a:latin typeface="Times New Roman" pitchFamily="18" charset="0"/>
                <a:cs typeface="Times New Roman" pitchFamily="18" charset="0"/>
              </a:rPr>
              <a:t>Create Element Node</a:t>
            </a:r>
            <a:endParaRPr lang="en-IN" sz="5333" b="1" u="sng" dirty="0"/>
          </a:p>
        </p:txBody>
      </p:sp>
      <p:sp>
        <p:nvSpPr>
          <p:cNvPr id="3" name="Content Placeholder 2"/>
          <p:cNvSpPr>
            <a:spLocks noGrp="1"/>
          </p:cNvSpPr>
          <p:nvPr>
            <p:ph idx="1"/>
          </p:nvPr>
        </p:nvSpPr>
        <p:spPr>
          <a:xfrm>
            <a:off x="609600" y="10922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createElement</a:t>
            </a:r>
            <a:r>
              <a:rPr lang="en-US" sz="2667" dirty="0">
                <a:latin typeface="Times New Roman" pitchFamily="18" charset="0"/>
                <a:cs typeface="Times New Roman" pitchFamily="18" charset="0"/>
              </a:rPr>
              <a:t>(</a:t>
            </a:r>
            <a:r>
              <a:rPr lang="en-US" sz="2667" dirty="0" err="1">
                <a:latin typeface="Times New Roman" pitchFamily="18" charset="0"/>
                <a:cs typeface="Times New Roman" pitchFamily="18" charset="0"/>
              </a:rPr>
              <a:t>element_name</a:t>
            </a:r>
            <a:r>
              <a:rPr lang="en-US" sz="2667" dirty="0">
                <a:latin typeface="Times New Roman" pitchFamily="18" charset="0"/>
                <a:cs typeface="Times New Roman" pitchFamily="18" charset="0"/>
              </a:rPr>
              <a:t>) method is used to create the HTML element specified by </a:t>
            </a:r>
            <a:r>
              <a:rPr lang="en-US" sz="2667" dirty="0" err="1">
                <a:latin typeface="Times New Roman" pitchFamily="18" charset="0"/>
                <a:cs typeface="Times New Roman" pitchFamily="18" charset="0"/>
              </a:rPr>
              <a:t>tagName</a:t>
            </a:r>
            <a:r>
              <a:rPr lang="en-US" sz="2667" dirty="0">
                <a:latin typeface="Times New Roman" pitchFamily="18" charset="0"/>
                <a:cs typeface="Times New Roman" pitchFamily="18" charset="0"/>
              </a:rPr>
              <a:t>, or an </a:t>
            </a:r>
            <a:r>
              <a:rPr lang="en-US" sz="2667" dirty="0" err="1">
                <a:latin typeface="Times New Roman" pitchFamily="18" charset="0"/>
                <a:cs typeface="Times New Roman" pitchFamily="18" charset="0"/>
              </a:rPr>
              <a:t>HTMLUnknownElement</a:t>
            </a:r>
            <a:r>
              <a:rPr lang="en-US" sz="2667" dirty="0">
                <a:latin typeface="Times New Roman" pitchFamily="18" charset="0"/>
                <a:cs typeface="Times New Roman" pitchFamily="18" charset="0"/>
              </a:rPr>
              <a:t> if </a:t>
            </a:r>
            <a:r>
              <a:rPr lang="en-US" sz="2667" dirty="0" err="1">
                <a:latin typeface="Times New Roman" pitchFamily="18" charset="0"/>
                <a:cs typeface="Times New Roman" pitchFamily="18" charset="0"/>
              </a:rPr>
              <a:t>tagName</a:t>
            </a:r>
            <a:r>
              <a:rPr lang="en-US" sz="2667" dirty="0">
                <a:latin typeface="Times New Roman" pitchFamily="18" charset="0"/>
                <a:cs typeface="Times New Roman" pitchFamily="18" charset="0"/>
              </a:rPr>
              <a:t> isn't recognized. It returns the New Element.</a:t>
            </a:r>
          </a:p>
          <a:p>
            <a:pPr marL="0" indent="0">
              <a:buNone/>
            </a:pPr>
            <a:r>
              <a:rPr lang="en-US" sz="2667" dirty="0">
                <a:latin typeface="Times New Roman" pitchFamily="18" charset="0"/>
                <a:cs typeface="Times New Roman" pitchFamily="18" charset="0"/>
              </a:rPr>
              <a:t>Syntax:- </a:t>
            </a:r>
          </a:p>
          <a:p>
            <a:pPr marL="0" indent="0">
              <a:buNone/>
            </a:pPr>
            <a:r>
              <a:rPr lang="en-IN" sz="2667" dirty="0" err="1">
                <a:latin typeface="Times New Roman" pitchFamily="18" charset="0"/>
                <a:cs typeface="Times New Roman" pitchFamily="18" charset="0"/>
              </a:rPr>
              <a:t>createElement</a:t>
            </a:r>
            <a:r>
              <a:rPr lang="en-IN" sz="2667" dirty="0">
                <a:latin typeface="Times New Roman" pitchFamily="18" charset="0"/>
                <a:cs typeface="Times New Roman" pitchFamily="18" charset="0"/>
              </a:rPr>
              <a:t>(</a:t>
            </a:r>
            <a:r>
              <a:rPr lang="en-IN" sz="2667" dirty="0" err="1">
                <a:latin typeface="Times New Roman" pitchFamily="18" charset="0"/>
                <a:cs typeface="Times New Roman" pitchFamily="18" charset="0"/>
              </a:rPr>
              <a:t>element_name</a:t>
            </a:r>
            <a:r>
              <a:rPr lang="en-IN" sz="2667" dirty="0">
                <a:latin typeface="Times New Roman" pitchFamily="18" charset="0"/>
                <a:cs typeface="Times New Roman" pitchFamily="18" charset="0"/>
              </a:rPr>
              <a:t>)</a:t>
            </a:r>
          </a:p>
          <a:p>
            <a:pPr marL="0" indent="0">
              <a:buNone/>
            </a:pPr>
            <a:r>
              <a:rPr lang="en-IN" sz="2667" dirty="0">
                <a:latin typeface="Times New Roman" pitchFamily="18" charset="0"/>
                <a:cs typeface="Times New Roman" pitchFamily="18" charset="0"/>
              </a:rPr>
              <a:t>Ex: -</a:t>
            </a:r>
          </a:p>
          <a:p>
            <a:pPr marL="0" indent="0">
              <a:buNone/>
            </a:pPr>
            <a:r>
              <a:rPr lang="en-IN" sz="2667" dirty="0" err="1">
                <a:latin typeface="Times New Roman" pitchFamily="18" charset="0"/>
                <a:cs typeface="Times New Roman" pitchFamily="18" charset="0"/>
              </a:rPr>
              <a:t>var</a:t>
            </a:r>
            <a:r>
              <a:rPr lang="en-IN" sz="2667" dirty="0">
                <a:latin typeface="Times New Roman" pitchFamily="18" charset="0"/>
                <a:cs typeface="Times New Roman" pitchFamily="18" charset="0"/>
              </a:rPr>
              <a:t> </a:t>
            </a:r>
            <a:r>
              <a:rPr lang="en-IN" sz="2667" dirty="0" err="1">
                <a:latin typeface="Times New Roman" pitchFamily="18" charset="0"/>
                <a:cs typeface="Times New Roman" pitchFamily="18" charset="0"/>
              </a:rPr>
              <a:t>nNode</a:t>
            </a:r>
            <a:r>
              <a:rPr lang="en-IN" sz="2667" dirty="0">
                <a:latin typeface="Times New Roman" pitchFamily="18" charset="0"/>
                <a:cs typeface="Times New Roman" pitchFamily="18" charset="0"/>
              </a:rPr>
              <a:t> = </a:t>
            </a:r>
            <a:r>
              <a:rPr lang="en-IN" sz="2667" dirty="0" err="1">
                <a:latin typeface="Times New Roman" pitchFamily="18" charset="0"/>
                <a:cs typeface="Times New Roman" pitchFamily="18" charset="0"/>
              </a:rPr>
              <a:t>document.createElement</a:t>
            </a:r>
            <a:r>
              <a:rPr lang="en-IN" sz="2667" dirty="0">
                <a:latin typeface="Times New Roman" pitchFamily="18" charset="0"/>
                <a:cs typeface="Times New Roman" pitchFamily="18" charset="0"/>
              </a:rPr>
              <a:t>(“h2”);</a:t>
            </a:r>
            <a:endParaRPr lang="en-US" sz="2667" dirty="0">
              <a:latin typeface="Times New Roman" pitchFamily="18" charset="0"/>
              <a:cs typeface="Times New Roman" pitchFamily="18" charset="0"/>
            </a:endParaRPr>
          </a:p>
        </p:txBody>
      </p:sp>
    </p:spTree>
    <p:extLst>
      <p:ext uri="{BB962C8B-B14F-4D97-AF65-F5344CB8AC3E}">
        <p14:creationId xmlns:p14="http://schemas.microsoft.com/office/powerpoint/2010/main" val="206990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a:latin typeface="Times New Roman" pitchFamily="18" charset="0"/>
                <a:cs typeface="Times New Roman" pitchFamily="18" charset="0"/>
              </a:rPr>
              <a:t>Create Text Node</a:t>
            </a:r>
            <a:endParaRPr lang="en-IN" sz="5333" b="1" u="sng" dirty="0"/>
          </a:p>
        </p:txBody>
      </p:sp>
      <p:sp>
        <p:nvSpPr>
          <p:cNvPr id="3" name="Content Placeholder 2"/>
          <p:cNvSpPr>
            <a:spLocks noGrp="1"/>
          </p:cNvSpPr>
          <p:nvPr>
            <p:ph idx="1"/>
          </p:nvPr>
        </p:nvSpPr>
        <p:spPr>
          <a:xfrm>
            <a:off x="609600" y="10922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IN" sz="2667" dirty="0" err="1">
                <a:latin typeface="Times New Roman" pitchFamily="18" charset="0"/>
                <a:cs typeface="Times New Roman" pitchFamily="18" charset="0"/>
              </a:rPr>
              <a:t>createTextNode</a:t>
            </a:r>
            <a:r>
              <a:rPr lang="en-IN" sz="2667" dirty="0">
                <a:latin typeface="Times New Roman" pitchFamily="18" charset="0"/>
                <a:cs typeface="Times New Roman" pitchFamily="18" charset="0"/>
              </a:rPr>
              <a:t>(string)</a:t>
            </a:r>
            <a:r>
              <a:rPr lang="en-US" sz="2667" dirty="0">
                <a:latin typeface="Times New Roman" pitchFamily="18" charset="0"/>
                <a:cs typeface="Times New Roman" pitchFamily="18" charset="0"/>
              </a:rPr>
              <a:t> method is used to create the Text Node with the specified Text (string).</a:t>
            </a:r>
          </a:p>
          <a:p>
            <a:pPr marL="0" indent="0">
              <a:buNone/>
            </a:pPr>
            <a:r>
              <a:rPr lang="en-US" sz="2667" dirty="0">
                <a:latin typeface="Times New Roman" pitchFamily="18" charset="0"/>
                <a:cs typeface="Times New Roman" pitchFamily="18" charset="0"/>
              </a:rPr>
              <a:t>Syntax:- </a:t>
            </a:r>
          </a:p>
          <a:p>
            <a:pPr marL="0" indent="0">
              <a:buNone/>
            </a:pPr>
            <a:r>
              <a:rPr lang="en-IN" sz="2667" dirty="0" err="1">
                <a:latin typeface="Times New Roman" pitchFamily="18" charset="0"/>
                <a:cs typeface="Times New Roman" pitchFamily="18" charset="0"/>
              </a:rPr>
              <a:t>createTextNode</a:t>
            </a:r>
            <a:r>
              <a:rPr lang="en-IN" sz="2667" dirty="0">
                <a:latin typeface="Times New Roman" pitchFamily="18" charset="0"/>
                <a:cs typeface="Times New Roman" pitchFamily="18" charset="0"/>
              </a:rPr>
              <a:t>(string)</a:t>
            </a:r>
          </a:p>
          <a:p>
            <a:pPr marL="0" indent="0">
              <a:buNone/>
            </a:pPr>
            <a:r>
              <a:rPr lang="en-IN" sz="2667" dirty="0">
                <a:latin typeface="Times New Roman" pitchFamily="18" charset="0"/>
                <a:cs typeface="Times New Roman" pitchFamily="18" charset="0"/>
              </a:rPr>
              <a:t>Ex: -</a:t>
            </a:r>
          </a:p>
          <a:p>
            <a:pPr marL="0" indent="0">
              <a:buNone/>
            </a:pPr>
            <a:r>
              <a:rPr lang="en-IN" sz="2667" dirty="0" err="1">
                <a:latin typeface="Times New Roman" pitchFamily="18" charset="0"/>
                <a:cs typeface="Times New Roman" pitchFamily="18" charset="0"/>
              </a:rPr>
              <a:t>var</a:t>
            </a:r>
            <a:r>
              <a:rPr lang="en-IN" sz="2667" dirty="0">
                <a:latin typeface="Times New Roman" pitchFamily="18" charset="0"/>
                <a:cs typeface="Times New Roman" pitchFamily="18" charset="0"/>
              </a:rPr>
              <a:t> </a:t>
            </a:r>
            <a:r>
              <a:rPr lang="en-IN" sz="2667" dirty="0" err="1">
                <a:latin typeface="Times New Roman" pitchFamily="18" charset="0"/>
                <a:cs typeface="Times New Roman" pitchFamily="18" charset="0"/>
              </a:rPr>
              <a:t>nTNode</a:t>
            </a:r>
            <a:r>
              <a:rPr lang="en-IN" sz="2667" dirty="0">
                <a:latin typeface="Times New Roman" pitchFamily="18" charset="0"/>
                <a:cs typeface="Times New Roman" pitchFamily="18" charset="0"/>
              </a:rPr>
              <a:t> = </a:t>
            </a:r>
            <a:r>
              <a:rPr lang="en-IN" sz="2667" dirty="0" err="1">
                <a:latin typeface="Times New Roman" pitchFamily="18" charset="0"/>
                <a:cs typeface="Times New Roman" pitchFamily="18" charset="0"/>
              </a:rPr>
              <a:t>document.createTextNode</a:t>
            </a:r>
            <a:r>
              <a:rPr lang="en-IN" sz="2667" dirty="0">
                <a:latin typeface="Times New Roman" pitchFamily="18" charset="0"/>
                <a:cs typeface="Times New Roman" pitchFamily="18" charset="0"/>
              </a:rPr>
              <a:t>(“</a:t>
            </a:r>
            <a:r>
              <a:rPr lang="en-IN" sz="2667" dirty="0"/>
              <a:t>Text Created by JavaScript</a:t>
            </a:r>
            <a:r>
              <a:rPr lang="en-IN" sz="2667" dirty="0">
                <a:latin typeface="Times New Roman" pitchFamily="18" charset="0"/>
                <a:cs typeface="Times New Roman" pitchFamily="18" charset="0"/>
              </a:rPr>
              <a:t>”);</a:t>
            </a:r>
            <a:endParaRPr lang="en-US" sz="2667" dirty="0">
              <a:latin typeface="Times New Roman" pitchFamily="18" charset="0"/>
              <a:cs typeface="Times New Roman" pitchFamily="18" charset="0"/>
            </a:endParaRPr>
          </a:p>
        </p:txBody>
      </p:sp>
    </p:spTree>
    <p:extLst>
      <p:ext uri="{BB962C8B-B14F-4D97-AF65-F5344CB8AC3E}">
        <p14:creationId xmlns:p14="http://schemas.microsoft.com/office/powerpoint/2010/main" val="423113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a:latin typeface="Times New Roman" pitchFamily="18" charset="0"/>
                <a:cs typeface="Times New Roman" pitchFamily="18" charset="0"/>
              </a:rPr>
              <a:t>Create Comment Node</a:t>
            </a:r>
            <a:endParaRPr lang="en-IN" sz="5333" b="1" u="sng" dirty="0"/>
          </a:p>
        </p:txBody>
      </p:sp>
      <p:sp>
        <p:nvSpPr>
          <p:cNvPr id="3" name="Content Placeholder 2"/>
          <p:cNvSpPr>
            <a:spLocks noGrp="1"/>
          </p:cNvSpPr>
          <p:nvPr>
            <p:ph idx="1"/>
          </p:nvPr>
        </p:nvSpPr>
        <p:spPr>
          <a:xfrm>
            <a:off x="609600" y="10922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IN" sz="2667" dirty="0" err="1">
                <a:latin typeface="Times New Roman" pitchFamily="18" charset="0"/>
                <a:cs typeface="Times New Roman" pitchFamily="18" charset="0"/>
              </a:rPr>
              <a:t>createComment</a:t>
            </a:r>
            <a:r>
              <a:rPr lang="en-IN" sz="2667" dirty="0">
                <a:latin typeface="Times New Roman" pitchFamily="18" charset="0"/>
                <a:cs typeface="Times New Roman" pitchFamily="18" charset="0"/>
              </a:rPr>
              <a:t>(string)</a:t>
            </a:r>
            <a:r>
              <a:rPr lang="en-US" sz="2667" dirty="0">
                <a:latin typeface="Times New Roman" pitchFamily="18" charset="0"/>
                <a:cs typeface="Times New Roman" pitchFamily="18" charset="0"/>
              </a:rPr>
              <a:t> method is used to create the Comment Node with the specified string and returns it.</a:t>
            </a:r>
          </a:p>
          <a:p>
            <a:pPr marL="0" indent="0">
              <a:buNone/>
            </a:pPr>
            <a:r>
              <a:rPr lang="en-US" sz="2667" dirty="0">
                <a:latin typeface="Times New Roman" pitchFamily="18" charset="0"/>
                <a:cs typeface="Times New Roman" pitchFamily="18" charset="0"/>
              </a:rPr>
              <a:t>Syntax:- </a:t>
            </a:r>
          </a:p>
          <a:p>
            <a:pPr marL="0" indent="0">
              <a:buNone/>
            </a:pPr>
            <a:r>
              <a:rPr lang="en-IN" sz="2667" dirty="0" err="1">
                <a:latin typeface="Times New Roman" pitchFamily="18" charset="0"/>
                <a:cs typeface="Times New Roman" pitchFamily="18" charset="0"/>
              </a:rPr>
              <a:t>createComment</a:t>
            </a:r>
            <a:r>
              <a:rPr lang="en-IN" sz="2667" dirty="0">
                <a:latin typeface="Times New Roman" pitchFamily="18" charset="0"/>
                <a:cs typeface="Times New Roman" pitchFamily="18" charset="0"/>
              </a:rPr>
              <a:t> (string)</a:t>
            </a:r>
          </a:p>
          <a:p>
            <a:pPr marL="0" indent="0">
              <a:buNone/>
            </a:pPr>
            <a:r>
              <a:rPr lang="en-IN" sz="2667" dirty="0">
                <a:latin typeface="Times New Roman" pitchFamily="18" charset="0"/>
                <a:cs typeface="Times New Roman" pitchFamily="18" charset="0"/>
              </a:rPr>
              <a:t>Ex: -</a:t>
            </a:r>
          </a:p>
          <a:p>
            <a:pPr marL="0" indent="0">
              <a:buNone/>
            </a:pPr>
            <a:r>
              <a:rPr lang="en-IN" sz="2667" dirty="0" err="1">
                <a:latin typeface="Times New Roman" pitchFamily="18" charset="0"/>
                <a:cs typeface="Times New Roman" pitchFamily="18" charset="0"/>
              </a:rPr>
              <a:t>var</a:t>
            </a:r>
            <a:r>
              <a:rPr lang="en-IN" sz="2667" dirty="0">
                <a:latin typeface="Times New Roman" pitchFamily="18" charset="0"/>
                <a:cs typeface="Times New Roman" pitchFamily="18" charset="0"/>
              </a:rPr>
              <a:t> </a:t>
            </a:r>
            <a:r>
              <a:rPr lang="en-IN" sz="2667" dirty="0" err="1">
                <a:latin typeface="Times New Roman" pitchFamily="18" charset="0"/>
                <a:cs typeface="Times New Roman" pitchFamily="18" charset="0"/>
              </a:rPr>
              <a:t>nCNode</a:t>
            </a:r>
            <a:r>
              <a:rPr lang="en-IN" sz="2667" dirty="0">
                <a:latin typeface="Times New Roman" pitchFamily="18" charset="0"/>
                <a:cs typeface="Times New Roman" pitchFamily="18" charset="0"/>
              </a:rPr>
              <a:t> = </a:t>
            </a:r>
            <a:r>
              <a:rPr lang="en-IN" sz="2667" dirty="0" err="1">
                <a:latin typeface="Times New Roman" pitchFamily="18" charset="0"/>
                <a:cs typeface="Times New Roman" pitchFamily="18" charset="0"/>
              </a:rPr>
              <a:t>document.createComment</a:t>
            </a:r>
            <a:r>
              <a:rPr lang="en-IN" sz="2667" dirty="0">
                <a:latin typeface="Times New Roman" pitchFamily="18" charset="0"/>
                <a:cs typeface="Times New Roman" pitchFamily="18" charset="0"/>
              </a:rPr>
              <a:t>(“I am new Comment”);</a:t>
            </a:r>
            <a:endParaRPr lang="en-US" sz="2667" dirty="0">
              <a:latin typeface="Times New Roman" pitchFamily="18" charset="0"/>
              <a:cs typeface="Times New Roman" pitchFamily="18" charset="0"/>
            </a:endParaRPr>
          </a:p>
        </p:txBody>
      </p:sp>
    </p:spTree>
    <p:extLst>
      <p:ext uri="{BB962C8B-B14F-4D97-AF65-F5344CB8AC3E}">
        <p14:creationId xmlns:p14="http://schemas.microsoft.com/office/powerpoint/2010/main" val="99681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Document Fragment</a:t>
            </a:r>
          </a:p>
        </p:txBody>
      </p:sp>
      <p:sp>
        <p:nvSpPr>
          <p:cNvPr id="3" name="Content Placeholder 2"/>
          <p:cNvSpPr>
            <a:spLocks noGrp="1"/>
          </p:cNvSpPr>
          <p:nvPr>
            <p:ph idx="1"/>
          </p:nvPr>
        </p:nvSpPr>
        <p:spPr>
          <a:xfrm>
            <a:off x="609600" y="1193800"/>
            <a:ext cx="10972800" cy="5080000"/>
          </a:xfrm>
        </p:spPr>
        <p:txBody>
          <a:bodyPr>
            <a:normAutofit/>
          </a:bodyPr>
          <a:lstStyle/>
          <a:p>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DocumentFragment</a:t>
            </a:r>
            <a:r>
              <a:rPr lang="en-US" sz="2400" dirty="0">
                <a:latin typeface="Times New Roman" pitchFamily="18" charset="0"/>
                <a:cs typeface="Times New Roman" pitchFamily="18" charset="0"/>
              </a:rPr>
              <a:t> interface represents a minimal document object that has no parent. </a:t>
            </a:r>
          </a:p>
          <a:p>
            <a:r>
              <a:rPr lang="en-US" sz="2400" dirty="0">
                <a:latin typeface="Times New Roman" pitchFamily="18" charset="0"/>
                <a:cs typeface="Times New Roman" pitchFamily="18" charset="0"/>
              </a:rPr>
              <a:t>A common use for Document Fragment is to create one, assemble a DOM </a:t>
            </a:r>
            <a:r>
              <a:rPr lang="en-US" sz="2400" dirty="0" err="1">
                <a:latin typeface="Times New Roman" pitchFamily="18" charset="0"/>
                <a:cs typeface="Times New Roman" pitchFamily="18" charset="0"/>
              </a:rPr>
              <a:t>subtree</a:t>
            </a:r>
            <a:r>
              <a:rPr lang="en-US" sz="2400" dirty="0">
                <a:latin typeface="Times New Roman" pitchFamily="18" charset="0"/>
                <a:cs typeface="Times New Roman" pitchFamily="18" charset="0"/>
              </a:rPr>
              <a:t> within it, then append or insert the fragment into the DOM using Node interface methods such as </a:t>
            </a:r>
            <a:r>
              <a:rPr lang="en-US" sz="2400" dirty="0" err="1">
                <a:latin typeface="Times New Roman" pitchFamily="18" charset="0"/>
                <a:cs typeface="Times New Roman" pitchFamily="18" charset="0"/>
              </a:rPr>
              <a:t>appendChild</a:t>
            </a:r>
            <a:r>
              <a:rPr lang="en-US" sz="2400" dirty="0">
                <a:latin typeface="Times New Roman" pitchFamily="18" charset="0"/>
                <a:cs typeface="Times New Roman" pitchFamily="18" charset="0"/>
              </a:rPr>
              <a:t>( ) or </a:t>
            </a:r>
            <a:r>
              <a:rPr lang="en-US" sz="2400" dirty="0" err="1">
                <a:latin typeface="Times New Roman" pitchFamily="18" charset="0"/>
                <a:cs typeface="Times New Roman" pitchFamily="18" charset="0"/>
              </a:rPr>
              <a:t>insertBefore</a:t>
            </a:r>
            <a:r>
              <a:rPr lang="en-US" sz="2400" dirty="0">
                <a:latin typeface="Times New Roman" pitchFamily="18" charset="0"/>
                <a:cs typeface="Times New Roman" pitchFamily="18" charset="0"/>
              </a:rPr>
              <a:t>( ). </a:t>
            </a:r>
          </a:p>
          <a:p>
            <a:r>
              <a:rPr lang="en-US" sz="2400" dirty="0">
                <a:latin typeface="Times New Roman" pitchFamily="18" charset="0"/>
                <a:cs typeface="Times New Roman" pitchFamily="18" charset="0"/>
              </a:rPr>
              <a:t>Document fragment isn't part of the active document tree structure, changes made to the fragment don't affect the document. </a:t>
            </a:r>
          </a:p>
          <a:p>
            <a:r>
              <a:rPr lang="en-US" sz="2400" dirty="0">
                <a:latin typeface="Times New Roman" pitchFamily="18" charset="0"/>
                <a:cs typeface="Times New Roman" pitchFamily="18" charset="0"/>
              </a:rPr>
              <a:t>Doing this moves the fragment's nodes into the DOM, leaving behind an empty Document Fragment. </a:t>
            </a:r>
          </a:p>
          <a:p>
            <a:r>
              <a:rPr lang="en-US" sz="2400" dirty="0">
                <a:latin typeface="Times New Roman" pitchFamily="18" charset="0"/>
                <a:cs typeface="Times New Roman" pitchFamily="18" charset="0"/>
              </a:rPr>
              <a:t>An empty Document Fragment can be created using the </a:t>
            </a:r>
            <a:r>
              <a:rPr lang="en-US" sz="2400" dirty="0" err="1">
                <a:latin typeface="Times New Roman" pitchFamily="18" charset="0"/>
                <a:cs typeface="Times New Roman" pitchFamily="18" charset="0"/>
              </a:rPr>
              <a:t>document.createDocumentFragment</a:t>
            </a:r>
            <a:r>
              <a:rPr lang="en-US" sz="2400" dirty="0">
                <a:latin typeface="Times New Roman" pitchFamily="18" charset="0"/>
                <a:cs typeface="Times New Roman" pitchFamily="18" charset="0"/>
              </a:rPr>
              <a:t>() method.</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9664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a:latin typeface="Times New Roman" pitchFamily="18" charset="0"/>
                <a:cs typeface="Times New Roman" pitchFamily="18" charset="0"/>
              </a:rPr>
              <a:t>Create Document Fragment</a:t>
            </a:r>
            <a:endParaRPr lang="en-IN" sz="5333" b="1" u="sng" dirty="0"/>
          </a:p>
        </p:txBody>
      </p:sp>
      <p:sp>
        <p:nvSpPr>
          <p:cNvPr id="3" name="Content Placeholder 2"/>
          <p:cNvSpPr>
            <a:spLocks noGrp="1"/>
          </p:cNvSpPr>
          <p:nvPr>
            <p:ph idx="1"/>
          </p:nvPr>
        </p:nvSpPr>
        <p:spPr>
          <a:xfrm>
            <a:off x="609600" y="10922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createDocumentFragment</a:t>
            </a:r>
            <a:r>
              <a:rPr lang="en-US" sz="2667" dirty="0">
                <a:latin typeface="Times New Roman" pitchFamily="18" charset="0"/>
                <a:cs typeface="Times New Roman" pitchFamily="18" charset="0"/>
              </a:rPr>
              <a:t>() method creates a imaginary Node object, with all the properties and methods of the Node object.</a:t>
            </a:r>
          </a:p>
          <a:p>
            <a:pPr marL="0" indent="0">
              <a:buNone/>
            </a:pPr>
            <a:r>
              <a:rPr lang="en-US" sz="2667" dirty="0">
                <a:latin typeface="Times New Roman" pitchFamily="18" charset="0"/>
                <a:cs typeface="Times New Roman" pitchFamily="18" charset="0"/>
              </a:rPr>
              <a:t>Ex: -</a:t>
            </a:r>
          </a:p>
          <a:p>
            <a:pPr marL="0" indent="0">
              <a:buNone/>
            </a:pPr>
            <a:r>
              <a:rPr lang="en-US" sz="2667" dirty="0">
                <a:latin typeface="Times New Roman" pitchFamily="18" charset="0"/>
                <a:cs typeface="Times New Roman" pitchFamily="18" charset="0"/>
              </a:rPr>
              <a:t>&lt;div&gt;</a:t>
            </a:r>
          </a:p>
          <a:p>
            <a:pPr marL="0" indent="0">
              <a:buNone/>
            </a:pPr>
            <a:r>
              <a:rPr lang="en-US" sz="2667" dirty="0">
                <a:latin typeface="Times New Roman" pitchFamily="18" charset="0"/>
                <a:cs typeface="Times New Roman" pitchFamily="18" charset="0"/>
              </a:rPr>
              <a:t>	&lt;h1&gt;item 1 &lt;/h1&gt;</a:t>
            </a:r>
          </a:p>
          <a:p>
            <a:pPr marL="0" indent="0">
              <a:buNone/>
            </a:pPr>
            <a:r>
              <a:rPr lang="en-US" sz="2667" dirty="0">
                <a:latin typeface="Times New Roman" pitchFamily="18" charset="0"/>
                <a:cs typeface="Times New Roman" pitchFamily="18" charset="0"/>
              </a:rPr>
              <a:t>&lt;/div&gt;</a:t>
            </a:r>
          </a:p>
          <a:p>
            <a:pPr marL="0" indent="0">
              <a:buNone/>
            </a:pPr>
            <a:endParaRPr lang="en-US" sz="2667" dirty="0">
              <a:latin typeface="Times New Roman" pitchFamily="18" charset="0"/>
              <a:cs typeface="Times New Roman" pitchFamily="18" charset="0"/>
            </a:endParaRPr>
          </a:p>
          <a:p>
            <a:pPr marL="0" indent="0">
              <a:buNone/>
            </a:pPr>
            <a:r>
              <a:rPr lang="en-US" sz="2667" dirty="0" err="1">
                <a:latin typeface="Times New Roman" pitchFamily="18" charset="0"/>
                <a:cs typeface="Times New Roman" pitchFamily="18" charset="0"/>
              </a:rPr>
              <a:t>var</a:t>
            </a:r>
            <a:r>
              <a:rPr lang="en-US" sz="2667" dirty="0">
                <a:latin typeface="Times New Roman" pitchFamily="18" charset="0"/>
                <a:cs typeface="Times New Roman" pitchFamily="18" charset="0"/>
              </a:rPr>
              <a:t> </a:t>
            </a:r>
            <a:r>
              <a:rPr lang="en-US" sz="2667" dirty="0" err="1">
                <a:latin typeface="Times New Roman" pitchFamily="18" charset="0"/>
                <a:cs typeface="Times New Roman" pitchFamily="18" charset="0"/>
              </a:rPr>
              <a:t>df</a:t>
            </a:r>
            <a:r>
              <a:rPr lang="en-US" sz="2667" dirty="0">
                <a:latin typeface="Times New Roman" pitchFamily="18" charset="0"/>
                <a:cs typeface="Times New Roman" pitchFamily="18" charset="0"/>
              </a:rPr>
              <a:t> = </a:t>
            </a:r>
            <a:r>
              <a:rPr lang="en-US" sz="2667" dirty="0" err="1">
                <a:latin typeface="Times New Roman" pitchFamily="18" charset="0"/>
                <a:cs typeface="Times New Roman" pitchFamily="18" charset="0"/>
              </a:rPr>
              <a:t>document.createDocumentFragment</a:t>
            </a:r>
            <a:r>
              <a:rPr lang="en-US" sz="2667" dirty="0">
                <a:latin typeface="Times New Roman" pitchFamily="18" charset="0"/>
                <a:cs typeface="Times New Roman" pitchFamily="18" charset="0"/>
              </a:rPr>
              <a:t>( );</a:t>
            </a:r>
          </a:p>
        </p:txBody>
      </p:sp>
    </p:spTree>
    <p:extLst>
      <p:ext uri="{BB962C8B-B14F-4D97-AF65-F5344CB8AC3E}">
        <p14:creationId xmlns:p14="http://schemas.microsoft.com/office/powerpoint/2010/main" val="160988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Append Node</a:t>
            </a:r>
          </a:p>
        </p:txBody>
      </p:sp>
      <p:sp>
        <p:nvSpPr>
          <p:cNvPr id="3" name="Content Placeholder 2"/>
          <p:cNvSpPr>
            <a:spLocks noGrp="1"/>
          </p:cNvSpPr>
          <p:nvPr>
            <p:ph idx="1"/>
          </p:nvPr>
        </p:nvSpPr>
        <p:spPr>
          <a:xfrm>
            <a:off x="609600" y="1193800"/>
            <a:ext cx="10972800" cy="5181600"/>
          </a:xfrm>
        </p:spPr>
        <p:txBody>
          <a:bodyPr>
            <a:noAutofit/>
          </a:bodyPr>
          <a:lstStyle/>
          <a:p>
            <a:pPr marL="0" indent="0">
              <a:buNone/>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appendChild</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Child_Node</a:t>
            </a:r>
            <a:r>
              <a:rPr lang="en-US" sz="2400" dirty="0">
                <a:latin typeface="Times New Roman" pitchFamily="18" charset="0"/>
                <a:cs typeface="Times New Roman" pitchFamily="18" charset="0"/>
              </a:rPr>
              <a:t>) method is used to add a node to the end of the list of children of a specified parent node.</a:t>
            </a:r>
          </a:p>
          <a:p>
            <a:pPr marL="0" indent="0">
              <a:buNone/>
            </a:pPr>
            <a:r>
              <a:rPr lang="en-US" sz="2400" dirty="0">
                <a:latin typeface="Times New Roman" pitchFamily="18" charset="0"/>
                <a:cs typeface="Times New Roman" pitchFamily="18" charset="0"/>
              </a:rPr>
              <a:t>If the given child is a reference to an existing node in the document, </a:t>
            </a:r>
            <a:r>
              <a:rPr lang="en-US" sz="2400" dirty="0" err="1">
                <a:latin typeface="Times New Roman" pitchFamily="18" charset="0"/>
                <a:cs typeface="Times New Roman" pitchFamily="18" charset="0"/>
              </a:rPr>
              <a:t>appendChild</a:t>
            </a:r>
            <a:r>
              <a:rPr lang="en-US" sz="2400" dirty="0">
                <a:latin typeface="Times New Roman" pitchFamily="18" charset="0"/>
                <a:cs typeface="Times New Roman" pitchFamily="18" charset="0"/>
              </a:rPr>
              <a:t>() moves it from its current position to the new position. This method returns the new child node.</a:t>
            </a:r>
          </a:p>
          <a:p>
            <a:pPr marL="0" indent="0">
              <a:buNone/>
            </a:pPr>
            <a:r>
              <a:rPr lang="en-US" sz="2400" dirty="0">
                <a:latin typeface="Times New Roman" pitchFamily="18" charset="0"/>
                <a:cs typeface="Times New Roman" pitchFamily="18" charset="0"/>
              </a:rPr>
              <a:t>Syntax: - </a:t>
            </a:r>
            <a:r>
              <a:rPr lang="en-US" sz="2400" dirty="0" err="1">
                <a:latin typeface="Times New Roman" pitchFamily="18" charset="0"/>
                <a:cs typeface="Times New Roman" pitchFamily="18" charset="0"/>
              </a:rPr>
              <a:t>appendChild</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Child_Node</a:t>
            </a:r>
            <a:r>
              <a:rPr lang="en-US" sz="2400" dirty="0">
                <a:latin typeface="Times New Roman" pitchFamily="18" charset="0"/>
                <a:cs typeface="Times New Roman" pitchFamily="18" charset="0"/>
              </a:rPr>
              <a:t>)</a:t>
            </a:r>
          </a:p>
          <a:p>
            <a:pPr marL="0" indent="0">
              <a:buNone/>
            </a:pPr>
            <a:r>
              <a:rPr lang="en-US" sz="2400" dirty="0" err="1">
                <a:latin typeface="Times New Roman" pitchFamily="18" charset="0"/>
                <a:cs typeface="Times New Roman" pitchFamily="18" charset="0"/>
              </a:rPr>
              <a:t>Parent_Node.appendChild</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Child_Node</a:t>
            </a:r>
            <a:r>
              <a:rPr lang="en-US"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Ex: -</a:t>
            </a:r>
          </a:p>
          <a:p>
            <a:pPr marL="0" indent="0">
              <a:buNone/>
            </a:pPr>
            <a:r>
              <a:rPr lang="en-US" sz="2400" dirty="0" err="1">
                <a:latin typeface="Times New Roman" pitchFamily="18" charset="0"/>
                <a:cs typeface="Times New Roman" pitchFamily="18" charset="0"/>
              </a:rPr>
              <a:t>mysec.appendChild</a:t>
            </a:r>
            <a:r>
              <a:rPr lang="en-US" sz="2400" dirty="0">
                <a:latin typeface="Times New Roman" pitchFamily="18" charset="0"/>
                <a:cs typeface="Times New Roman" pitchFamily="18" charset="0"/>
              </a:rPr>
              <a:t>(child);</a:t>
            </a:r>
          </a:p>
          <a:p>
            <a:pPr marL="0" indent="0">
              <a:buNone/>
            </a:pPr>
            <a:r>
              <a:rPr lang="en-US" sz="2400" dirty="0">
                <a:latin typeface="Times New Roman" pitchFamily="18" charset="0"/>
                <a:cs typeface="Times New Roman" pitchFamily="18" charset="0"/>
              </a:rPr>
              <a:t>It will append child to </a:t>
            </a:r>
            <a:r>
              <a:rPr lang="en-US" sz="2400" dirty="0" err="1">
                <a:latin typeface="Times New Roman" pitchFamily="18" charset="0"/>
                <a:cs typeface="Times New Roman" pitchFamily="18" charset="0"/>
              </a:rPr>
              <a:t>mysec</a:t>
            </a:r>
            <a:r>
              <a:rPr lang="en-US" sz="2400" dirty="0">
                <a:latin typeface="Times New Roman" pitchFamily="18" charset="0"/>
                <a:cs typeface="Times New Roman" pitchFamily="18" charset="0"/>
              </a:rPr>
              <a:t>. child will be last child of </a:t>
            </a:r>
            <a:r>
              <a:rPr lang="en-US" sz="2400" dirty="0" err="1">
                <a:latin typeface="Times New Roman" pitchFamily="18" charset="0"/>
                <a:cs typeface="Times New Roman" pitchFamily="18" charset="0"/>
              </a:rPr>
              <a:t>mysec</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6479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normalize() method</a:t>
            </a: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latin typeface="Times New Roman" pitchFamily="18" charset="0"/>
                <a:cs typeface="Times New Roman" pitchFamily="18" charset="0"/>
              </a:rPr>
              <a:t>The normalize() method removes empty Text nodes, and joins adjacent Text nodes so there will be no adjacent text nodes.</a:t>
            </a:r>
          </a:p>
          <a:p>
            <a:pPr marL="0" indent="0">
              <a:buNone/>
            </a:pPr>
            <a:r>
              <a:rPr lang="en-US" sz="2667" dirty="0">
                <a:latin typeface="Times New Roman" pitchFamily="18" charset="0"/>
                <a:cs typeface="Times New Roman" pitchFamily="18" charset="0"/>
              </a:rPr>
              <a:t>Syntax: - normalize( )</a:t>
            </a:r>
          </a:p>
          <a:p>
            <a:pPr marL="0" indent="0">
              <a:buNone/>
            </a:pPr>
            <a:r>
              <a:rPr lang="en-US" sz="2667" dirty="0">
                <a:latin typeface="Times New Roman" pitchFamily="18" charset="0"/>
                <a:cs typeface="Times New Roman" pitchFamily="18" charset="0"/>
              </a:rPr>
              <a:t>Example : -</a:t>
            </a:r>
          </a:p>
          <a:p>
            <a:pPr marL="0" indent="0">
              <a:buNone/>
            </a:pPr>
            <a:r>
              <a:rPr lang="en-US" sz="2667" dirty="0">
                <a:cs typeface="Times New Roman" pitchFamily="18" charset="0"/>
              </a:rPr>
              <a:t>&lt;p id=“</a:t>
            </a:r>
            <a:r>
              <a:rPr lang="en-US" sz="2667" dirty="0" err="1">
                <a:cs typeface="Times New Roman" pitchFamily="18" charset="0"/>
              </a:rPr>
              <a:t>para</a:t>
            </a:r>
            <a:r>
              <a:rPr lang="en-US" sz="2667" dirty="0">
                <a:cs typeface="Times New Roman" pitchFamily="18" charset="0"/>
              </a:rPr>
              <a:t>”&gt; &lt;/p&gt;</a:t>
            </a:r>
          </a:p>
          <a:p>
            <a:pPr marL="0" indent="0">
              <a:buNone/>
            </a:pPr>
            <a:r>
              <a:rPr lang="en-US" sz="2667" dirty="0" err="1">
                <a:latin typeface="Times New Roman" pitchFamily="18" charset="0"/>
                <a:cs typeface="Times New Roman" pitchFamily="18" charset="0"/>
              </a:rPr>
              <a:t>var</a:t>
            </a:r>
            <a:r>
              <a:rPr lang="en-US" sz="2667" dirty="0">
                <a:latin typeface="Times New Roman" pitchFamily="18" charset="0"/>
                <a:cs typeface="Times New Roman" pitchFamily="18" charset="0"/>
              </a:rPr>
              <a:t> result = </a:t>
            </a:r>
            <a:r>
              <a:rPr lang="en-US" sz="2667" dirty="0" err="1">
                <a:latin typeface="Times New Roman" pitchFamily="18" charset="0"/>
                <a:cs typeface="Times New Roman" pitchFamily="18" charset="0"/>
              </a:rPr>
              <a:t>document.getElementById</a:t>
            </a:r>
            <a:r>
              <a:rPr lang="en-US" sz="2667" dirty="0">
                <a:latin typeface="Times New Roman" pitchFamily="18" charset="0"/>
                <a:cs typeface="Times New Roman" pitchFamily="18" charset="0"/>
              </a:rPr>
              <a:t>(“</a:t>
            </a:r>
            <a:r>
              <a:rPr lang="en-US" sz="2667" dirty="0" err="1">
                <a:latin typeface="Times New Roman" pitchFamily="18" charset="0"/>
                <a:cs typeface="Times New Roman" pitchFamily="18" charset="0"/>
              </a:rPr>
              <a:t>para</a:t>
            </a:r>
            <a:r>
              <a:rPr lang="en-US" sz="2667" dirty="0">
                <a:latin typeface="Times New Roman" pitchFamily="18" charset="0"/>
                <a:cs typeface="Times New Roman" pitchFamily="18" charset="0"/>
              </a:rPr>
              <a:t>”);</a:t>
            </a:r>
          </a:p>
          <a:p>
            <a:pPr marL="0" indent="0">
              <a:buNone/>
            </a:pPr>
            <a:r>
              <a:rPr lang="en-US" sz="2667" dirty="0" err="1">
                <a:latin typeface="Times New Roman" pitchFamily="18" charset="0"/>
                <a:cs typeface="Times New Roman" pitchFamily="18" charset="0"/>
              </a:rPr>
              <a:t>result.normalize</a:t>
            </a:r>
            <a:r>
              <a:rPr lang="en-US" sz="2667" dirty="0">
                <a:latin typeface="Times New Roman" pitchFamily="18" charset="0"/>
                <a:cs typeface="Times New Roman" pitchFamily="18" charset="0"/>
              </a:rPr>
              <a:t>( );</a:t>
            </a:r>
          </a:p>
          <a:p>
            <a:pPr marL="0" indent="0">
              <a:buNone/>
            </a:pPr>
            <a:endParaRPr lang="en-IN" sz="2667" dirty="0">
              <a:latin typeface="Times New Roman" pitchFamily="18" charset="0"/>
              <a:cs typeface="Times New Roman" pitchFamily="18" charset="0"/>
            </a:endParaRPr>
          </a:p>
        </p:txBody>
      </p:sp>
      <p:graphicFrame>
        <p:nvGraphicFramePr>
          <p:cNvPr id="4" name="Diagram 3"/>
          <p:cNvGraphicFramePr/>
          <p:nvPr/>
        </p:nvGraphicFramePr>
        <p:xfrm>
          <a:off x="7823200" y="1905000"/>
          <a:ext cx="3149600" cy="1794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8128000" y="2108200"/>
          <a:ext cx="2641600" cy="1320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4167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256E0E3B-410C-4D74-B41E-3ECD09B3111A}"/>
                                            </p:graphicEl>
                                          </p:spTgt>
                                        </p:tgtEl>
                                        <p:attrNameLst>
                                          <p:attrName>style.visibility</p:attrName>
                                        </p:attrNameLst>
                                      </p:cBhvr>
                                      <p:to>
                                        <p:strVal val="visible"/>
                                      </p:to>
                                    </p:set>
                                    <p:animEffect transition="in" filter="fade">
                                      <p:cBhvr>
                                        <p:cTn id="27" dur="500"/>
                                        <p:tgtEl>
                                          <p:spTgt spid="4">
                                            <p:graphicEl>
                                              <a:dgm id="{256E0E3B-410C-4D74-B41E-3ECD09B3111A}"/>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3817BF3A-D733-4DCA-AA7F-662177460B5B}"/>
                                            </p:graphicEl>
                                          </p:spTgt>
                                        </p:tgtEl>
                                        <p:attrNameLst>
                                          <p:attrName>style.visibility</p:attrName>
                                        </p:attrNameLst>
                                      </p:cBhvr>
                                      <p:to>
                                        <p:strVal val="visible"/>
                                      </p:to>
                                    </p:set>
                                    <p:animEffect transition="in" filter="fade">
                                      <p:cBhvr>
                                        <p:cTn id="32" dur="500"/>
                                        <p:tgtEl>
                                          <p:spTgt spid="4">
                                            <p:graphicEl>
                                              <a:dgm id="{3817BF3A-D733-4DCA-AA7F-662177460B5B}"/>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graphicEl>
                                              <a:dgm id="{ECD5B810-F871-4A86-8D58-A32442E91379}"/>
                                            </p:graphicEl>
                                          </p:spTgt>
                                        </p:tgtEl>
                                        <p:attrNameLst>
                                          <p:attrName>style.visibility</p:attrName>
                                        </p:attrNameLst>
                                      </p:cBhvr>
                                      <p:to>
                                        <p:strVal val="visible"/>
                                      </p:to>
                                    </p:set>
                                    <p:animEffect transition="in" filter="fade">
                                      <p:cBhvr>
                                        <p:cTn id="35" dur="500"/>
                                        <p:tgtEl>
                                          <p:spTgt spid="4">
                                            <p:graphicEl>
                                              <a:dgm id="{ECD5B810-F871-4A86-8D58-A32442E91379}"/>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graphicEl>
                                              <a:dgm id="{60BD820D-E4B1-483B-9817-844805CA36AF}"/>
                                            </p:graphicEl>
                                          </p:spTgt>
                                        </p:tgtEl>
                                        <p:attrNameLst>
                                          <p:attrName>style.visibility</p:attrName>
                                        </p:attrNameLst>
                                      </p:cBhvr>
                                      <p:to>
                                        <p:strVal val="visible"/>
                                      </p:to>
                                    </p:set>
                                    <p:animEffect transition="in" filter="fade">
                                      <p:cBhvr>
                                        <p:cTn id="40" dur="500"/>
                                        <p:tgtEl>
                                          <p:spTgt spid="4">
                                            <p:graphicEl>
                                              <a:dgm id="{60BD820D-E4B1-483B-9817-844805CA36AF}"/>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graphicEl>
                                              <a:dgm id="{96B85CA1-1EA8-4ABF-BFB3-3AF8CADED84F}"/>
                                            </p:graphicEl>
                                          </p:spTgt>
                                        </p:tgtEl>
                                        <p:attrNameLst>
                                          <p:attrName>style.visibility</p:attrName>
                                        </p:attrNameLst>
                                      </p:cBhvr>
                                      <p:to>
                                        <p:strVal val="visible"/>
                                      </p:to>
                                    </p:set>
                                    <p:animEffect transition="in" filter="fade">
                                      <p:cBhvr>
                                        <p:cTn id="43" dur="500"/>
                                        <p:tgtEl>
                                          <p:spTgt spid="4">
                                            <p:graphicEl>
                                              <a:dgm id="{96B85CA1-1EA8-4ABF-BFB3-3AF8CADED84F}"/>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graphicEl>
                                              <a:dgm id="{40A51FBB-1A0F-4F91-99B7-80EBB6878ACF}"/>
                                            </p:graphicEl>
                                          </p:spTgt>
                                        </p:tgtEl>
                                        <p:attrNameLst>
                                          <p:attrName>style.visibility</p:attrName>
                                        </p:attrNameLst>
                                      </p:cBhvr>
                                      <p:to>
                                        <p:strVal val="visible"/>
                                      </p:to>
                                    </p:set>
                                    <p:animEffect transition="in" filter="fade">
                                      <p:cBhvr>
                                        <p:cTn id="48" dur="500"/>
                                        <p:tgtEl>
                                          <p:spTgt spid="4">
                                            <p:graphicEl>
                                              <a:dgm id="{40A51FBB-1A0F-4F91-99B7-80EBB6878ACF}"/>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graphicEl>
                                              <a:dgm id="{95C475DD-B0C9-47D8-9F7C-260F6890414F}"/>
                                            </p:graphicEl>
                                          </p:spTgt>
                                        </p:tgtEl>
                                        <p:attrNameLst>
                                          <p:attrName>style.visibility</p:attrName>
                                        </p:attrNameLst>
                                      </p:cBhvr>
                                      <p:to>
                                        <p:strVal val="visible"/>
                                      </p:to>
                                    </p:set>
                                    <p:animEffect transition="in" filter="fade">
                                      <p:cBhvr>
                                        <p:cTn id="51" dur="500"/>
                                        <p:tgtEl>
                                          <p:spTgt spid="4">
                                            <p:graphicEl>
                                              <a:dgm id="{95C475DD-B0C9-47D8-9F7C-260F6890414F}"/>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Effect transition="in" filter="fade">
                                      <p:cBhvr>
                                        <p:cTn id="61" dur="500"/>
                                        <p:tgtEl>
                                          <p:spTgt spid="3">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4">
                                            <p:graphicEl>
                                              <a:dgm id="{256E0E3B-410C-4D74-B41E-3ECD09B3111A}"/>
                                            </p:graphicEl>
                                          </p:spTgt>
                                        </p:tgtEl>
                                      </p:cBhvr>
                                    </p:animEffect>
                                    <p:set>
                                      <p:cBhvr>
                                        <p:cTn id="66" dur="1" fill="hold">
                                          <p:stCondLst>
                                            <p:cond delay="499"/>
                                          </p:stCondLst>
                                        </p:cTn>
                                        <p:tgtEl>
                                          <p:spTgt spid="4">
                                            <p:graphicEl>
                                              <a:dgm id="{256E0E3B-410C-4D74-B41E-3ECD09B3111A}"/>
                                            </p:graphicEl>
                                          </p:spTgt>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4">
                                            <p:graphicEl>
                                              <a:dgm id="{3817BF3A-D733-4DCA-AA7F-662177460B5B}"/>
                                            </p:graphicEl>
                                          </p:spTgt>
                                        </p:tgtEl>
                                      </p:cBhvr>
                                    </p:animEffect>
                                    <p:set>
                                      <p:cBhvr>
                                        <p:cTn id="71" dur="1" fill="hold">
                                          <p:stCondLst>
                                            <p:cond delay="499"/>
                                          </p:stCondLst>
                                        </p:cTn>
                                        <p:tgtEl>
                                          <p:spTgt spid="4">
                                            <p:graphicEl>
                                              <a:dgm id="{3817BF3A-D733-4DCA-AA7F-662177460B5B}"/>
                                            </p:graphicEl>
                                          </p:spTgt>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4">
                                            <p:graphicEl>
                                              <a:dgm id="{ECD5B810-F871-4A86-8D58-A32442E91379}"/>
                                            </p:graphicEl>
                                          </p:spTgt>
                                        </p:tgtEl>
                                      </p:cBhvr>
                                    </p:animEffect>
                                    <p:set>
                                      <p:cBhvr>
                                        <p:cTn id="74" dur="1" fill="hold">
                                          <p:stCondLst>
                                            <p:cond delay="499"/>
                                          </p:stCondLst>
                                        </p:cTn>
                                        <p:tgtEl>
                                          <p:spTgt spid="4">
                                            <p:graphicEl>
                                              <a:dgm id="{ECD5B810-F871-4A86-8D58-A32442E91379}"/>
                                            </p:graphicEl>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4">
                                            <p:graphicEl>
                                              <a:dgm id="{60BD820D-E4B1-483B-9817-844805CA36AF}"/>
                                            </p:graphicEl>
                                          </p:spTgt>
                                        </p:tgtEl>
                                      </p:cBhvr>
                                    </p:animEffect>
                                    <p:set>
                                      <p:cBhvr>
                                        <p:cTn id="79" dur="1" fill="hold">
                                          <p:stCondLst>
                                            <p:cond delay="499"/>
                                          </p:stCondLst>
                                        </p:cTn>
                                        <p:tgtEl>
                                          <p:spTgt spid="4">
                                            <p:graphicEl>
                                              <a:dgm id="{60BD820D-E4B1-483B-9817-844805CA36AF}"/>
                                            </p:graphicEl>
                                          </p:spTgt>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4">
                                            <p:graphicEl>
                                              <a:dgm id="{96B85CA1-1EA8-4ABF-BFB3-3AF8CADED84F}"/>
                                            </p:graphicEl>
                                          </p:spTgt>
                                        </p:tgtEl>
                                      </p:cBhvr>
                                    </p:animEffect>
                                    <p:set>
                                      <p:cBhvr>
                                        <p:cTn id="82" dur="1" fill="hold">
                                          <p:stCondLst>
                                            <p:cond delay="499"/>
                                          </p:stCondLst>
                                        </p:cTn>
                                        <p:tgtEl>
                                          <p:spTgt spid="4">
                                            <p:graphicEl>
                                              <a:dgm id="{96B85CA1-1EA8-4ABF-BFB3-3AF8CADED84F}"/>
                                            </p:graphic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4">
                                            <p:graphicEl>
                                              <a:dgm id="{40A51FBB-1A0F-4F91-99B7-80EBB6878ACF}"/>
                                            </p:graphicEl>
                                          </p:spTgt>
                                        </p:tgtEl>
                                      </p:cBhvr>
                                    </p:animEffect>
                                    <p:set>
                                      <p:cBhvr>
                                        <p:cTn id="87" dur="1" fill="hold">
                                          <p:stCondLst>
                                            <p:cond delay="499"/>
                                          </p:stCondLst>
                                        </p:cTn>
                                        <p:tgtEl>
                                          <p:spTgt spid="4">
                                            <p:graphicEl>
                                              <a:dgm id="{40A51FBB-1A0F-4F91-99B7-80EBB6878ACF}"/>
                                            </p:graphicEl>
                                          </p:spTgt>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4">
                                            <p:graphicEl>
                                              <a:dgm id="{95C475DD-B0C9-47D8-9F7C-260F6890414F}"/>
                                            </p:graphicEl>
                                          </p:spTgt>
                                        </p:tgtEl>
                                      </p:cBhvr>
                                    </p:animEffect>
                                    <p:set>
                                      <p:cBhvr>
                                        <p:cTn id="90" dur="1" fill="hold">
                                          <p:stCondLst>
                                            <p:cond delay="499"/>
                                          </p:stCondLst>
                                        </p:cTn>
                                        <p:tgtEl>
                                          <p:spTgt spid="4">
                                            <p:graphicEl>
                                              <a:dgm id="{95C475DD-B0C9-47D8-9F7C-260F6890414F}"/>
                                            </p:graphic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fade">
                                      <p:cBhvr>
                                        <p:cTn id="9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Graphic spid="4" grpId="1">
        <p:bldSub>
          <a:bldDgm bld="lvlOne"/>
        </p:bldSub>
      </p:bldGraphic>
      <p:bldGraphic spid="6"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insertBefore</a:t>
            </a:r>
            <a:r>
              <a:rPr lang="en-IN" sz="5333" b="1" u="sng" dirty="0">
                <a:latin typeface="Times New Roman" pitchFamily="18" charset="0"/>
                <a:cs typeface="Times New Roman" pitchFamily="18" charset="0"/>
              </a:rPr>
              <a:t> ( ) Method</a:t>
            </a:r>
          </a:p>
        </p:txBody>
      </p:sp>
      <p:sp>
        <p:nvSpPr>
          <p:cNvPr id="3" name="Content Placeholder 2"/>
          <p:cNvSpPr>
            <a:spLocks noGrp="1"/>
          </p:cNvSpPr>
          <p:nvPr>
            <p:ph idx="1"/>
          </p:nvPr>
        </p:nvSpPr>
        <p:spPr>
          <a:xfrm>
            <a:off x="609600" y="1193800"/>
            <a:ext cx="10972800" cy="4978400"/>
          </a:xfrm>
        </p:spPr>
        <p:txBody>
          <a:bodyPr>
            <a:normAutofit/>
          </a:bodyPr>
          <a:lstStyle/>
          <a:p>
            <a:pPr marL="0" indent="0">
              <a:buNone/>
            </a:pPr>
            <a:r>
              <a:rPr lang="en-US" sz="2133" dirty="0">
                <a:latin typeface="Times New Roman" pitchFamily="18" charset="0"/>
                <a:cs typeface="Times New Roman" pitchFamily="18" charset="0"/>
              </a:rPr>
              <a:t>The </a:t>
            </a:r>
            <a:r>
              <a:rPr lang="en-US" sz="2133" dirty="0" err="1">
                <a:latin typeface="Times New Roman" pitchFamily="18" charset="0"/>
                <a:cs typeface="Times New Roman" pitchFamily="18" charset="0"/>
              </a:rPr>
              <a:t>insertBefore</a:t>
            </a:r>
            <a:r>
              <a:rPr lang="en-US" sz="2133" dirty="0">
                <a:latin typeface="Times New Roman" pitchFamily="18" charset="0"/>
                <a:cs typeface="Times New Roman" pitchFamily="18" charset="0"/>
              </a:rPr>
              <a:t>() method is used to insert a node before the reference node as a child of a specified parent node. If the given child is a reference to an existing node in the document, </a:t>
            </a:r>
            <a:r>
              <a:rPr lang="en-US" sz="2133" dirty="0" err="1">
                <a:latin typeface="Times New Roman" pitchFamily="18" charset="0"/>
                <a:cs typeface="Times New Roman" pitchFamily="18" charset="0"/>
              </a:rPr>
              <a:t>insertBefore</a:t>
            </a:r>
            <a:r>
              <a:rPr lang="en-US" sz="2133" dirty="0">
                <a:latin typeface="Times New Roman" pitchFamily="18" charset="0"/>
                <a:cs typeface="Times New Roman" pitchFamily="18" charset="0"/>
              </a:rPr>
              <a:t>( ) moves it from its current position to the new position.</a:t>
            </a:r>
          </a:p>
          <a:p>
            <a:pPr marL="0" indent="0">
              <a:buNone/>
            </a:pPr>
            <a:r>
              <a:rPr lang="en-US" sz="2133" dirty="0">
                <a:latin typeface="Times New Roman" pitchFamily="18" charset="0"/>
                <a:cs typeface="Times New Roman" pitchFamily="18" charset="0"/>
              </a:rPr>
              <a:t>If </a:t>
            </a:r>
            <a:r>
              <a:rPr lang="en-US" sz="2133" dirty="0" err="1">
                <a:latin typeface="Times New Roman" pitchFamily="18" charset="0"/>
                <a:cs typeface="Times New Roman" pitchFamily="18" charset="0"/>
              </a:rPr>
              <a:t>referenceNode</a:t>
            </a:r>
            <a:r>
              <a:rPr lang="en-US" sz="2133" dirty="0">
                <a:latin typeface="Times New Roman" pitchFamily="18" charset="0"/>
                <a:cs typeface="Times New Roman" pitchFamily="18" charset="0"/>
              </a:rPr>
              <a:t> is null, the </a:t>
            </a:r>
            <a:r>
              <a:rPr lang="en-US" sz="2133" dirty="0" err="1">
                <a:latin typeface="Times New Roman" pitchFamily="18" charset="0"/>
                <a:cs typeface="Times New Roman" pitchFamily="18" charset="0"/>
              </a:rPr>
              <a:t>newNode</a:t>
            </a:r>
            <a:r>
              <a:rPr lang="en-US" sz="2133" dirty="0">
                <a:latin typeface="Times New Roman" pitchFamily="18" charset="0"/>
                <a:cs typeface="Times New Roman" pitchFamily="18" charset="0"/>
              </a:rPr>
              <a:t> is inserted at the end of the list of child nodes.</a:t>
            </a:r>
          </a:p>
          <a:p>
            <a:pPr marL="0" indent="0">
              <a:buNone/>
            </a:pPr>
            <a:r>
              <a:rPr lang="en-US" sz="2133" dirty="0">
                <a:latin typeface="Times New Roman" pitchFamily="18" charset="0"/>
                <a:cs typeface="Times New Roman" pitchFamily="18" charset="0"/>
              </a:rPr>
              <a:t>Syntax: -</a:t>
            </a: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a:t>
            </a:r>
            <a:r>
              <a:rPr lang="en-US" sz="2133" dirty="0" err="1">
                <a:latin typeface="Times New Roman" pitchFamily="18" charset="0"/>
                <a:cs typeface="Times New Roman" pitchFamily="18" charset="0"/>
              </a:rPr>
              <a:t>insertedNode</a:t>
            </a:r>
            <a:r>
              <a:rPr lang="en-US" sz="2133" dirty="0">
                <a:latin typeface="Times New Roman" pitchFamily="18" charset="0"/>
                <a:cs typeface="Times New Roman" pitchFamily="18" charset="0"/>
              </a:rPr>
              <a:t> = </a:t>
            </a:r>
            <a:r>
              <a:rPr lang="en-US" sz="2133" dirty="0" err="1">
                <a:latin typeface="Times New Roman" pitchFamily="18" charset="0"/>
                <a:cs typeface="Times New Roman" pitchFamily="18" charset="0"/>
              </a:rPr>
              <a:t>parentNode.insertBefore</a:t>
            </a:r>
            <a:r>
              <a:rPr lang="en-US" sz="2133" dirty="0">
                <a:latin typeface="Times New Roman" pitchFamily="18" charset="0"/>
                <a:cs typeface="Times New Roman" pitchFamily="18" charset="0"/>
              </a:rPr>
              <a:t>(</a:t>
            </a:r>
            <a:r>
              <a:rPr lang="en-US" sz="2133" dirty="0" err="1">
                <a:latin typeface="Times New Roman" pitchFamily="18" charset="0"/>
                <a:cs typeface="Times New Roman" pitchFamily="18" charset="0"/>
              </a:rPr>
              <a:t>newNode</a:t>
            </a:r>
            <a:r>
              <a:rPr lang="en-US" sz="2133" dirty="0">
                <a:latin typeface="Times New Roman" pitchFamily="18" charset="0"/>
                <a:cs typeface="Times New Roman" pitchFamily="18" charset="0"/>
              </a:rPr>
              <a:t>, </a:t>
            </a:r>
            <a:r>
              <a:rPr lang="en-US" sz="2133" dirty="0" err="1">
                <a:latin typeface="Times New Roman" pitchFamily="18" charset="0"/>
                <a:cs typeface="Times New Roman" pitchFamily="18" charset="0"/>
              </a:rPr>
              <a:t>referenceNode</a:t>
            </a:r>
            <a:r>
              <a:rPr lang="en-US" sz="2133" dirty="0">
                <a:latin typeface="Times New Roman" pitchFamily="18" charset="0"/>
                <a:cs typeface="Times New Roman" pitchFamily="18" charset="0"/>
              </a:rPr>
              <a:t>);</a:t>
            </a:r>
          </a:p>
          <a:p>
            <a:pPr marL="0" indent="0">
              <a:buNone/>
            </a:pPr>
            <a:r>
              <a:rPr lang="en-US" sz="2133" dirty="0">
                <a:latin typeface="Times New Roman" pitchFamily="18" charset="0"/>
                <a:cs typeface="Times New Roman" pitchFamily="18" charset="0"/>
              </a:rPr>
              <a:t>	</a:t>
            </a:r>
            <a:r>
              <a:rPr lang="en-US" sz="2133" dirty="0" err="1">
                <a:latin typeface="Times New Roman" pitchFamily="18" charset="0"/>
                <a:cs typeface="Times New Roman" pitchFamily="18" charset="0"/>
              </a:rPr>
              <a:t>insertedNode</a:t>
            </a:r>
            <a:r>
              <a:rPr lang="en-US" sz="2133" dirty="0">
                <a:latin typeface="Times New Roman" pitchFamily="18" charset="0"/>
                <a:cs typeface="Times New Roman" pitchFamily="18" charset="0"/>
              </a:rPr>
              <a:t> - The node being inserted, that is </a:t>
            </a:r>
            <a:r>
              <a:rPr lang="en-US" sz="2133" dirty="0" err="1">
                <a:latin typeface="Times New Roman" pitchFamily="18" charset="0"/>
                <a:cs typeface="Times New Roman" pitchFamily="18" charset="0"/>
              </a:rPr>
              <a:t>newNode</a:t>
            </a:r>
            <a:endParaRPr lang="en-US" sz="2133" dirty="0">
              <a:latin typeface="Times New Roman" pitchFamily="18" charset="0"/>
              <a:cs typeface="Times New Roman" pitchFamily="18" charset="0"/>
            </a:endParaRPr>
          </a:p>
          <a:p>
            <a:pPr marL="0" indent="0">
              <a:buNone/>
            </a:pPr>
            <a:r>
              <a:rPr lang="en-US" sz="2133" dirty="0">
                <a:latin typeface="Times New Roman" pitchFamily="18" charset="0"/>
                <a:cs typeface="Times New Roman" pitchFamily="18" charset="0"/>
              </a:rPr>
              <a:t>	</a:t>
            </a:r>
            <a:r>
              <a:rPr lang="en-US" sz="2133" dirty="0" err="1">
                <a:latin typeface="Times New Roman" pitchFamily="18" charset="0"/>
                <a:cs typeface="Times New Roman" pitchFamily="18" charset="0"/>
              </a:rPr>
              <a:t>parentNode</a:t>
            </a:r>
            <a:r>
              <a:rPr lang="en-US" sz="2133" dirty="0">
                <a:latin typeface="Times New Roman" pitchFamily="18" charset="0"/>
                <a:cs typeface="Times New Roman" pitchFamily="18" charset="0"/>
              </a:rPr>
              <a:t> - The parent of the newly inserted node.</a:t>
            </a:r>
          </a:p>
          <a:p>
            <a:pPr marL="0" indent="0">
              <a:buNone/>
            </a:pPr>
            <a:r>
              <a:rPr lang="en-US" sz="2133" dirty="0">
                <a:latin typeface="Times New Roman" pitchFamily="18" charset="0"/>
                <a:cs typeface="Times New Roman" pitchFamily="18" charset="0"/>
              </a:rPr>
              <a:t>	</a:t>
            </a:r>
            <a:r>
              <a:rPr lang="en-US" sz="2133" dirty="0" err="1">
                <a:latin typeface="Times New Roman" pitchFamily="18" charset="0"/>
                <a:cs typeface="Times New Roman" pitchFamily="18" charset="0"/>
              </a:rPr>
              <a:t>newNode</a:t>
            </a:r>
            <a:r>
              <a:rPr lang="en-US" sz="2133" dirty="0">
                <a:latin typeface="Times New Roman" pitchFamily="18" charset="0"/>
                <a:cs typeface="Times New Roman" pitchFamily="18" charset="0"/>
              </a:rPr>
              <a:t> - The node to be inserted.</a:t>
            </a:r>
          </a:p>
          <a:p>
            <a:pPr marL="0" indent="0">
              <a:buNone/>
            </a:pPr>
            <a:r>
              <a:rPr lang="en-US" sz="2133" dirty="0">
                <a:latin typeface="Times New Roman" pitchFamily="18" charset="0"/>
                <a:cs typeface="Times New Roman" pitchFamily="18" charset="0"/>
              </a:rPr>
              <a:t>	</a:t>
            </a:r>
            <a:r>
              <a:rPr lang="en-US" sz="2133" dirty="0" err="1">
                <a:latin typeface="Times New Roman" pitchFamily="18" charset="0"/>
                <a:cs typeface="Times New Roman" pitchFamily="18" charset="0"/>
              </a:rPr>
              <a:t>referenceNode</a:t>
            </a:r>
            <a:r>
              <a:rPr lang="en-US" sz="2133" dirty="0">
                <a:latin typeface="Times New Roman" pitchFamily="18" charset="0"/>
                <a:cs typeface="Times New Roman" pitchFamily="18" charset="0"/>
              </a:rPr>
              <a:t> - The node before which </a:t>
            </a:r>
            <a:r>
              <a:rPr lang="en-US" sz="2133" dirty="0" err="1">
                <a:latin typeface="Times New Roman" pitchFamily="18" charset="0"/>
                <a:cs typeface="Times New Roman" pitchFamily="18" charset="0"/>
              </a:rPr>
              <a:t>newNode</a:t>
            </a:r>
            <a:r>
              <a:rPr lang="en-US" sz="2133" dirty="0">
                <a:latin typeface="Times New Roman" pitchFamily="18" charset="0"/>
                <a:cs typeface="Times New Roman" pitchFamily="18" charset="0"/>
              </a:rPr>
              <a:t> is inserted.</a:t>
            </a:r>
          </a:p>
          <a:p>
            <a:pPr marL="0" indent="0">
              <a:buNone/>
            </a:pPr>
            <a:endParaRPr lang="en-US" sz="2133" dirty="0">
              <a:latin typeface="Times New Roman" pitchFamily="18" charset="0"/>
              <a:cs typeface="Times New Roman" pitchFamily="18" charset="0"/>
            </a:endParaRPr>
          </a:p>
        </p:txBody>
      </p:sp>
    </p:spTree>
    <p:extLst>
      <p:ext uri="{BB962C8B-B14F-4D97-AF65-F5344CB8AC3E}">
        <p14:creationId xmlns:p14="http://schemas.microsoft.com/office/powerpoint/2010/main" val="12303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Autofit/>
          </a:bodyPr>
          <a:lstStyle/>
          <a:p>
            <a:r>
              <a:rPr lang="en-US" sz="3733" dirty="0" err="1">
                <a:latin typeface="Times New Roman" pitchFamily="18" charset="0"/>
                <a:cs typeface="Times New Roman" pitchFamily="18" charset="0"/>
              </a:rPr>
              <a:t>parentNode.insertBefore</a:t>
            </a:r>
            <a:r>
              <a:rPr lang="en-US" sz="3733" dirty="0">
                <a:latin typeface="Times New Roman" pitchFamily="18" charset="0"/>
                <a:cs typeface="Times New Roman" pitchFamily="18" charset="0"/>
              </a:rPr>
              <a:t>(</a:t>
            </a:r>
            <a:r>
              <a:rPr lang="en-US" sz="3733" dirty="0" err="1">
                <a:latin typeface="Times New Roman" pitchFamily="18" charset="0"/>
                <a:cs typeface="Times New Roman" pitchFamily="18" charset="0"/>
              </a:rPr>
              <a:t>newNode</a:t>
            </a:r>
            <a:r>
              <a:rPr lang="en-US" sz="3733" dirty="0">
                <a:latin typeface="Times New Roman" pitchFamily="18" charset="0"/>
                <a:cs typeface="Times New Roman" pitchFamily="18" charset="0"/>
              </a:rPr>
              <a:t>, </a:t>
            </a:r>
            <a:r>
              <a:rPr lang="en-US" sz="3733" dirty="0" err="1">
                <a:latin typeface="Times New Roman" pitchFamily="18" charset="0"/>
                <a:cs typeface="Times New Roman" pitchFamily="18" charset="0"/>
              </a:rPr>
              <a:t>referenceNode</a:t>
            </a:r>
            <a:r>
              <a:rPr lang="en-US" sz="3733" dirty="0">
                <a:latin typeface="Times New Roman" pitchFamily="18" charset="0"/>
                <a:cs typeface="Times New Roman" pitchFamily="18" charset="0"/>
              </a:rPr>
              <a:t>);</a:t>
            </a:r>
            <a:endParaRPr lang="en-IN" sz="3733"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2" y="1295400"/>
            <a:ext cx="4987901" cy="1625600"/>
          </a:xfrm>
          <a:prstGeom prst="rect">
            <a:avLst/>
          </a:prstGeom>
        </p:spPr>
      </p:pic>
    </p:spTree>
    <p:extLst>
      <p:ext uri="{BB962C8B-B14F-4D97-AF65-F5344CB8AC3E}">
        <p14:creationId xmlns:p14="http://schemas.microsoft.com/office/powerpoint/2010/main" val="33198565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7000"/>
            <a:ext cx="10972800" cy="4775200"/>
          </a:xfrm>
        </p:spPr>
        <p:txBody>
          <a:bodyPr>
            <a:noAutofit/>
          </a:bodyPr>
          <a:lstStyle/>
          <a:p>
            <a:pPr marL="0" indent="0">
              <a:buNone/>
            </a:pPr>
            <a:r>
              <a:rPr lang="en-US" sz="2133" dirty="0">
                <a:latin typeface="Times New Roman" pitchFamily="18" charset="0"/>
                <a:cs typeface="Times New Roman" pitchFamily="18" charset="0"/>
              </a:rPr>
              <a:t>The </a:t>
            </a:r>
            <a:r>
              <a:rPr lang="en-US" sz="2133" dirty="0" err="1">
                <a:latin typeface="Times New Roman" pitchFamily="18" charset="0"/>
                <a:cs typeface="Times New Roman" pitchFamily="18" charset="0"/>
              </a:rPr>
              <a:t>insertAdjacentElement</a:t>
            </a:r>
            <a:r>
              <a:rPr lang="en-US" sz="2133" dirty="0">
                <a:latin typeface="Times New Roman" pitchFamily="18" charset="0"/>
                <a:cs typeface="Times New Roman" pitchFamily="18" charset="0"/>
              </a:rPr>
              <a:t>() method inserts the specified element into a given specified position. It return the element that was inserted, or null, if the insertion failed.</a:t>
            </a:r>
          </a:p>
          <a:p>
            <a:pPr marL="0" indent="0">
              <a:buNone/>
            </a:pPr>
            <a:r>
              <a:rPr lang="en-US" sz="2133" dirty="0">
                <a:latin typeface="Times New Roman" pitchFamily="18" charset="0"/>
                <a:cs typeface="Times New Roman" pitchFamily="18" charset="0"/>
              </a:rPr>
              <a:t>Syntax:- </a:t>
            </a:r>
          </a:p>
          <a:p>
            <a:pPr marL="0" indent="0">
              <a:buNone/>
            </a:pPr>
            <a:r>
              <a:rPr lang="en-US" sz="2133" dirty="0" err="1">
                <a:latin typeface="Times New Roman" pitchFamily="18" charset="0"/>
                <a:cs typeface="Times New Roman" pitchFamily="18" charset="0"/>
              </a:rPr>
              <a:t>targetElement.insertAdjacentElement</a:t>
            </a:r>
            <a:r>
              <a:rPr lang="en-US" sz="2133" dirty="0">
                <a:latin typeface="Times New Roman" pitchFamily="18" charset="0"/>
                <a:cs typeface="Times New Roman" pitchFamily="18" charset="0"/>
              </a:rPr>
              <a:t>(“position”, element);</a:t>
            </a:r>
          </a:p>
          <a:p>
            <a:pPr marL="0" indent="0">
              <a:buNone/>
            </a:pPr>
            <a:r>
              <a:rPr lang="en-US" sz="2133" dirty="0">
                <a:latin typeface="Times New Roman" pitchFamily="18" charset="0"/>
                <a:cs typeface="Times New Roman" pitchFamily="18" charset="0"/>
              </a:rPr>
              <a:t>where positions are:</a:t>
            </a:r>
          </a:p>
          <a:p>
            <a:pPr marL="533387" lvl="1" indent="0">
              <a:buNone/>
            </a:pPr>
            <a:r>
              <a:rPr lang="en-US" sz="1867" dirty="0">
                <a:latin typeface="Times New Roman" pitchFamily="18" charset="0"/>
                <a:cs typeface="Times New Roman" pitchFamily="18" charset="0"/>
              </a:rPr>
              <a:t>'</a:t>
            </a:r>
            <a:r>
              <a:rPr lang="en-US" sz="1867" dirty="0" err="1">
                <a:latin typeface="Times New Roman" pitchFamily="18" charset="0"/>
                <a:cs typeface="Times New Roman" pitchFamily="18" charset="0"/>
              </a:rPr>
              <a:t>beforebegin</a:t>
            </a:r>
            <a:r>
              <a:rPr lang="en-US" sz="1867" dirty="0">
                <a:latin typeface="Times New Roman" pitchFamily="18" charset="0"/>
                <a:cs typeface="Times New Roman" pitchFamily="18" charset="0"/>
              </a:rPr>
              <a:t>': Before the element itself.</a:t>
            </a:r>
          </a:p>
          <a:p>
            <a:pPr marL="533387" lvl="1" indent="0">
              <a:buNone/>
            </a:pPr>
            <a:r>
              <a:rPr lang="en-US" sz="1867" dirty="0">
                <a:latin typeface="Times New Roman" pitchFamily="18" charset="0"/>
                <a:cs typeface="Times New Roman" pitchFamily="18" charset="0"/>
              </a:rPr>
              <a:t>'</a:t>
            </a:r>
            <a:r>
              <a:rPr lang="en-US" sz="1867" dirty="0" err="1">
                <a:latin typeface="Times New Roman" pitchFamily="18" charset="0"/>
                <a:cs typeface="Times New Roman" pitchFamily="18" charset="0"/>
              </a:rPr>
              <a:t>afterbegin</a:t>
            </a:r>
            <a:r>
              <a:rPr lang="en-US" sz="1867" dirty="0">
                <a:latin typeface="Times New Roman" pitchFamily="18" charset="0"/>
                <a:cs typeface="Times New Roman" pitchFamily="18" charset="0"/>
              </a:rPr>
              <a:t>': Just inside the element, before its first child.</a:t>
            </a:r>
          </a:p>
          <a:p>
            <a:pPr marL="533387" lvl="1" indent="0">
              <a:buNone/>
            </a:pPr>
            <a:r>
              <a:rPr lang="en-US" sz="1867" dirty="0">
                <a:latin typeface="Times New Roman" pitchFamily="18" charset="0"/>
                <a:cs typeface="Times New Roman" pitchFamily="18" charset="0"/>
              </a:rPr>
              <a:t>'</a:t>
            </a:r>
            <a:r>
              <a:rPr lang="en-US" sz="1867" dirty="0" err="1">
                <a:latin typeface="Times New Roman" pitchFamily="18" charset="0"/>
                <a:cs typeface="Times New Roman" pitchFamily="18" charset="0"/>
              </a:rPr>
              <a:t>beforeend</a:t>
            </a:r>
            <a:r>
              <a:rPr lang="en-US" sz="1867" dirty="0">
                <a:latin typeface="Times New Roman" pitchFamily="18" charset="0"/>
                <a:cs typeface="Times New Roman" pitchFamily="18" charset="0"/>
              </a:rPr>
              <a:t>': Just inside the element, after its last child.</a:t>
            </a:r>
          </a:p>
          <a:p>
            <a:pPr marL="533387" lvl="1" indent="0">
              <a:buNone/>
            </a:pPr>
            <a:r>
              <a:rPr lang="en-US" sz="1867" dirty="0">
                <a:latin typeface="Times New Roman" pitchFamily="18" charset="0"/>
                <a:cs typeface="Times New Roman" pitchFamily="18" charset="0"/>
              </a:rPr>
              <a:t>'</a:t>
            </a:r>
            <a:r>
              <a:rPr lang="en-US" sz="1867" dirty="0" err="1">
                <a:latin typeface="Times New Roman" pitchFamily="18" charset="0"/>
                <a:cs typeface="Times New Roman" pitchFamily="18" charset="0"/>
              </a:rPr>
              <a:t>afterend</a:t>
            </a:r>
            <a:r>
              <a:rPr lang="en-US" sz="1867" dirty="0">
                <a:latin typeface="Times New Roman" pitchFamily="18" charset="0"/>
                <a:cs typeface="Times New Roman" pitchFamily="18" charset="0"/>
              </a:rPr>
              <a:t>': After the element itself.</a:t>
            </a:r>
          </a:p>
          <a:p>
            <a:pPr marL="0" indent="0">
              <a:buNone/>
            </a:pPr>
            <a:r>
              <a:rPr lang="en-US" sz="2133" dirty="0">
                <a:latin typeface="Times New Roman" pitchFamily="18" charset="0"/>
                <a:cs typeface="Times New Roman" pitchFamily="18" charset="0"/>
              </a:rPr>
              <a:t>element - The element to be inserted into the tree.</a:t>
            </a:r>
          </a:p>
          <a:p>
            <a:pPr marL="0" indent="0">
              <a:buNone/>
            </a:pPr>
            <a:r>
              <a:rPr lang="en-US" sz="2133" dirty="0">
                <a:latin typeface="Times New Roman" pitchFamily="18" charset="0"/>
                <a:cs typeface="Times New Roman" pitchFamily="18" charset="0"/>
              </a:rPr>
              <a:t>The </a:t>
            </a:r>
            <a:r>
              <a:rPr lang="en-US" sz="2133" dirty="0" err="1">
                <a:latin typeface="Times New Roman" pitchFamily="18" charset="0"/>
                <a:cs typeface="Times New Roman" pitchFamily="18" charset="0"/>
              </a:rPr>
              <a:t>beforebegin</a:t>
            </a:r>
            <a:r>
              <a:rPr lang="en-US" sz="2133" dirty="0">
                <a:latin typeface="Times New Roman" pitchFamily="18" charset="0"/>
                <a:cs typeface="Times New Roman" pitchFamily="18" charset="0"/>
              </a:rPr>
              <a:t> and </a:t>
            </a:r>
            <a:r>
              <a:rPr lang="en-US" sz="2133" dirty="0" err="1">
                <a:latin typeface="Times New Roman" pitchFamily="18" charset="0"/>
                <a:cs typeface="Times New Roman" pitchFamily="18" charset="0"/>
              </a:rPr>
              <a:t>afterend</a:t>
            </a:r>
            <a:r>
              <a:rPr lang="en-US" sz="2133" dirty="0">
                <a:latin typeface="Times New Roman" pitchFamily="18" charset="0"/>
                <a:cs typeface="Times New Roman" pitchFamily="18" charset="0"/>
              </a:rPr>
              <a:t> positions work only if the node is in a tree and has an element parent.</a:t>
            </a:r>
            <a:endParaRPr lang="en-IN" sz="2133" dirty="0">
              <a:latin typeface="Times New Roman" pitchFamily="18" charset="0"/>
              <a:cs typeface="Times New Roman" pitchFamily="18" charset="0"/>
            </a:endParaRPr>
          </a:p>
        </p:txBody>
      </p:sp>
      <p:sp>
        <p:nvSpPr>
          <p:cNvPr id="4"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insertAdjacentElement</a:t>
            </a:r>
            <a:r>
              <a:rPr lang="en-IN" sz="5333" b="1" u="sng" dirty="0">
                <a:latin typeface="Times New Roman" pitchFamily="18" charset="0"/>
                <a:cs typeface="Times New Roman" pitchFamily="18" charset="0"/>
              </a:rPr>
              <a:t> ( ) Method</a:t>
            </a:r>
          </a:p>
        </p:txBody>
      </p:sp>
      <p:sp>
        <p:nvSpPr>
          <p:cNvPr id="5" name="TextBox 4"/>
          <p:cNvSpPr txBox="1"/>
          <p:nvPr/>
        </p:nvSpPr>
        <p:spPr>
          <a:xfrm>
            <a:off x="7010400" y="3546158"/>
            <a:ext cx="4874476" cy="461665"/>
          </a:xfrm>
          <a:prstGeom prst="rect">
            <a:avLst/>
          </a:prstGeom>
          <a:noFill/>
        </p:spPr>
        <p:txBody>
          <a:bodyPr wrap="none" rtlCol="0">
            <a:spAutoFit/>
          </a:bodyPr>
          <a:lstStyle/>
          <a:p>
            <a:r>
              <a:rPr lang="en-IN" sz="2400" dirty="0"/>
              <a:t>&lt;h1 id=“geek”&gt;    Hello World    &lt;/h1&gt;</a:t>
            </a:r>
          </a:p>
        </p:txBody>
      </p:sp>
      <p:sp>
        <p:nvSpPr>
          <p:cNvPr id="6" name="TextBox 5"/>
          <p:cNvSpPr txBox="1"/>
          <p:nvPr/>
        </p:nvSpPr>
        <p:spPr>
          <a:xfrm>
            <a:off x="7313363" y="2420639"/>
            <a:ext cx="1355820"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867" dirty="0" err="1"/>
              <a:t>beforebegin</a:t>
            </a:r>
            <a:endParaRPr lang="en-IN" sz="1867" dirty="0"/>
          </a:p>
        </p:txBody>
      </p:sp>
      <p:sp>
        <p:nvSpPr>
          <p:cNvPr id="7" name="TextBox 6"/>
          <p:cNvSpPr txBox="1"/>
          <p:nvPr/>
        </p:nvSpPr>
        <p:spPr>
          <a:xfrm>
            <a:off x="9956800" y="2426880"/>
            <a:ext cx="1189108"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867" dirty="0" err="1"/>
              <a:t>beforeend</a:t>
            </a:r>
            <a:endParaRPr lang="en-IN" sz="1867" dirty="0"/>
          </a:p>
        </p:txBody>
      </p:sp>
      <p:sp>
        <p:nvSpPr>
          <p:cNvPr id="8" name="TextBox 7"/>
          <p:cNvSpPr txBox="1"/>
          <p:nvPr/>
        </p:nvSpPr>
        <p:spPr>
          <a:xfrm>
            <a:off x="8021873" y="4561268"/>
            <a:ext cx="1187376"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867" dirty="0" err="1"/>
              <a:t>afterbegin</a:t>
            </a:r>
            <a:endParaRPr lang="en-IN" sz="1867" dirty="0"/>
          </a:p>
        </p:txBody>
      </p:sp>
      <p:sp>
        <p:nvSpPr>
          <p:cNvPr id="9" name="TextBox 8"/>
          <p:cNvSpPr txBox="1"/>
          <p:nvPr/>
        </p:nvSpPr>
        <p:spPr>
          <a:xfrm>
            <a:off x="10747117" y="4648200"/>
            <a:ext cx="1017523"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867" dirty="0" err="1"/>
              <a:t>afterend</a:t>
            </a:r>
            <a:endParaRPr lang="en-IN" sz="1867" dirty="0"/>
          </a:p>
        </p:txBody>
      </p:sp>
      <p:cxnSp>
        <p:nvCxnSpPr>
          <p:cNvPr id="11" name="Straight Arrow Connector 10"/>
          <p:cNvCxnSpPr>
            <a:stCxn id="6" idx="2"/>
            <a:endCxn id="5" idx="1"/>
          </p:cNvCxnSpPr>
          <p:nvPr/>
        </p:nvCxnSpPr>
        <p:spPr>
          <a:xfrm flipH="1">
            <a:off x="7010400" y="2800295"/>
            <a:ext cx="980873" cy="9766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8" idx="0"/>
          </p:cNvCxnSpPr>
          <p:nvPr/>
        </p:nvCxnSpPr>
        <p:spPr>
          <a:xfrm flipV="1">
            <a:off x="8615561" y="3937002"/>
            <a:ext cx="528440" cy="6242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7" idx="2"/>
          </p:cNvCxnSpPr>
          <p:nvPr/>
        </p:nvCxnSpPr>
        <p:spPr>
          <a:xfrm>
            <a:off x="10551354" y="2806536"/>
            <a:ext cx="319846" cy="8256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0"/>
            <a:endCxn id="5" idx="3"/>
          </p:cNvCxnSpPr>
          <p:nvPr/>
        </p:nvCxnSpPr>
        <p:spPr>
          <a:xfrm flipV="1">
            <a:off x="11255879" y="3776991"/>
            <a:ext cx="628997" cy="87120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9047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xEl>
                                              <p:pRg st="9" end="9"/>
                                            </p:txEl>
                                          </p:spTgt>
                                        </p:tgtEl>
                                        <p:attrNameLst>
                                          <p:attrName>style.visibility</p:attrName>
                                        </p:attrNameLst>
                                      </p:cBhvr>
                                      <p:to>
                                        <p:strVal val="visible"/>
                                      </p:to>
                                    </p:set>
                                    <p:animEffect transition="in" filter="fade">
                                      <p:cBhvr>
                                        <p:cTn id="8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524000" y="482600"/>
          <a:ext cx="9144000" cy="43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322249" y="3789404"/>
            <a:ext cx="803425" cy="502573"/>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IN" sz="1333" dirty="0">
                <a:latin typeface="Times New Roman" pitchFamily="18" charset="0"/>
                <a:cs typeface="Times New Roman" pitchFamily="18" charset="0"/>
              </a:rPr>
              <a:t>Attribute</a:t>
            </a:r>
          </a:p>
          <a:p>
            <a:pPr algn="ctr"/>
            <a:r>
              <a:rPr lang="en-IN" sz="1333" dirty="0" err="1">
                <a:latin typeface="Times New Roman" pitchFamily="18" charset="0"/>
                <a:cs typeface="Times New Roman" pitchFamily="18" charset="0"/>
              </a:rPr>
              <a:t>href</a:t>
            </a:r>
            <a:endParaRPr lang="en-IN" sz="1333" dirty="0">
              <a:latin typeface="Times New Roman" pitchFamily="18" charset="0"/>
              <a:cs typeface="Times New Roman" pitchFamily="18" charset="0"/>
            </a:endParaRPr>
          </a:p>
        </p:txBody>
      </p:sp>
      <p:cxnSp>
        <p:nvCxnSpPr>
          <p:cNvPr id="6" name="Straight Connector 5"/>
          <p:cNvCxnSpPr/>
          <p:nvPr/>
        </p:nvCxnSpPr>
        <p:spPr>
          <a:xfrm flipH="1">
            <a:off x="9169810" y="3891003"/>
            <a:ext cx="302925" cy="0"/>
          </a:xfrm>
          <a:prstGeom prst="line">
            <a:avLst/>
          </a:prstGeom>
        </p:spPr>
        <p:style>
          <a:lnRef idx="2">
            <a:schemeClr val="accent5"/>
          </a:lnRef>
          <a:fillRef idx="0">
            <a:schemeClr val="accent5"/>
          </a:fillRef>
          <a:effectRef idx="1">
            <a:schemeClr val="accent5"/>
          </a:effectRef>
          <a:fontRef idx="minor">
            <a:schemeClr val="tx1"/>
          </a:fontRef>
        </p:style>
      </p:cxnSp>
      <p:sp>
        <p:nvSpPr>
          <p:cNvPr id="7" name="TextBox 6"/>
          <p:cNvSpPr txBox="1"/>
          <p:nvPr/>
        </p:nvSpPr>
        <p:spPr>
          <a:xfrm>
            <a:off x="8707961" y="999769"/>
            <a:ext cx="979755" cy="6669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IN" sz="1867" dirty="0">
                <a:latin typeface="Times New Roman" pitchFamily="18" charset="0"/>
                <a:cs typeface="Times New Roman" pitchFamily="18" charset="0"/>
              </a:rPr>
              <a:t>Element</a:t>
            </a:r>
          </a:p>
          <a:p>
            <a:pPr algn="ctr"/>
            <a:r>
              <a:rPr lang="en-IN" sz="1867" dirty="0">
                <a:latin typeface="Times New Roman" pitchFamily="18" charset="0"/>
                <a:cs typeface="Times New Roman" pitchFamily="18" charset="0"/>
              </a:rPr>
              <a:t>Node</a:t>
            </a:r>
          </a:p>
        </p:txBody>
      </p:sp>
      <p:cxnSp>
        <p:nvCxnSpPr>
          <p:cNvPr id="9" name="Straight Arrow Connector 8"/>
          <p:cNvCxnSpPr/>
          <p:nvPr/>
        </p:nvCxnSpPr>
        <p:spPr>
          <a:xfrm flipH="1">
            <a:off x="7518401" y="1204952"/>
            <a:ext cx="1157713" cy="5984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549057" y="5372974"/>
            <a:ext cx="704039" cy="666977"/>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en-IN" sz="1867" dirty="0">
                <a:latin typeface="Times New Roman" pitchFamily="18" charset="0"/>
                <a:cs typeface="Times New Roman" pitchFamily="18" charset="0"/>
              </a:rPr>
              <a:t>Text </a:t>
            </a:r>
          </a:p>
          <a:p>
            <a:pPr algn="ctr"/>
            <a:r>
              <a:rPr lang="en-IN" sz="1867" dirty="0">
                <a:latin typeface="Times New Roman" pitchFamily="18" charset="0"/>
                <a:cs typeface="Times New Roman" pitchFamily="18" charset="0"/>
              </a:rPr>
              <a:t>Node</a:t>
            </a:r>
          </a:p>
        </p:txBody>
      </p:sp>
      <p:cxnSp>
        <p:nvCxnSpPr>
          <p:cNvPr id="12" name="Straight Arrow Connector 11"/>
          <p:cNvCxnSpPr>
            <a:stCxn id="10" idx="0"/>
          </p:cNvCxnSpPr>
          <p:nvPr/>
        </p:nvCxnSpPr>
        <p:spPr>
          <a:xfrm flipV="1">
            <a:off x="9901077" y="4864973"/>
            <a:ext cx="125203" cy="508001"/>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13" name="TextBox 12"/>
          <p:cNvSpPr txBox="1"/>
          <p:nvPr/>
        </p:nvSpPr>
        <p:spPr>
          <a:xfrm>
            <a:off x="743048" y="3442574"/>
            <a:ext cx="979755" cy="6669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IN" sz="1867" dirty="0">
                <a:latin typeface="Times New Roman" pitchFamily="18" charset="0"/>
                <a:cs typeface="Times New Roman" pitchFamily="18" charset="0"/>
              </a:rPr>
              <a:t>Element</a:t>
            </a:r>
          </a:p>
          <a:p>
            <a:pPr algn="ctr"/>
            <a:r>
              <a:rPr lang="en-IN" sz="1867" dirty="0">
                <a:latin typeface="Times New Roman" pitchFamily="18" charset="0"/>
                <a:cs typeface="Times New Roman" pitchFamily="18" charset="0"/>
              </a:rPr>
              <a:t>Node</a:t>
            </a:r>
          </a:p>
        </p:txBody>
      </p:sp>
      <p:cxnSp>
        <p:nvCxnSpPr>
          <p:cNvPr id="14" name="Straight Arrow Connector 13"/>
          <p:cNvCxnSpPr/>
          <p:nvPr/>
        </p:nvCxnSpPr>
        <p:spPr>
          <a:xfrm flipV="1">
            <a:off x="1232929" y="2956243"/>
            <a:ext cx="521721" cy="4863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940112" y="4560174"/>
            <a:ext cx="1047082" cy="66697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IN" sz="1867" dirty="0">
                <a:latin typeface="Times New Roman" pitchFamily="18" charset="0"/>
                <a:cs typeface="Times New Roman" pitchFamily="18" charset="0"/>
              </a:rPr>
              <a:t>Attribute</a:t>
            </a:r>
          </a:p>
          <a:p>
            <a:pPr algn="ctr"/>
            <a:r>
              <a:rPr lang="en-IN" sz="1867" dirty="0">
                <a:latin typeface="Times New Roman" pitchFamily="18" charset="0"/>
                <a:cs typeface="Times New Roman" pitchFamily="18" charset="0"/>
              </a:rPr>
              <a:t>Node</a:t>
            </a:r>
          </a:p>
        </p:txBody>
      </p:sp>
      <p:cxnSp>
        <p:nvCxnSpPr>
          <p:cNvPr id="18" name="Straight Arrow Connector 17"/>
          <p:cNvCxnSpPr/>
          <p:nvPr/>
        </p:nvCxnSpPr>
        <p:spPr>
          <a:xfrm flipV="1">
            <a:off x="7463653" y="4078566"/>
            <a:ext cx="757051" cy="45521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9" name="TextBox 18"/>
          <p:cNvSpPr txBox="1"/>
          <p:nvPr/>
        </p:nvSpPr>
        <p:spPr>
          <a:xfrm>
            <a:off x="2922783" y="4052174"/>
            <a:ext cx="704039" cy="666977"/>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en-IN" sz="1867" dirty="0">
                <a:latin typeface="Times New Roman" pitchFamily="18" charset="0"/>
                <a:cs typeface="Times New Roman" pitchFamily="18" charset="0"/>
              </a:rPr>
              <a:t>Text</a:t>
            </a:r>
          </a:p>
          <a:p>
            <a:pPr algn="ctr"/>
            <a:r>
              <a:rPr lang="en-IN" sz="1867" dirty="0">
                <a:latin typeface="Times New Roman" pitchFamily="18" charset="0"/>
                <a:cs typeface="Times New Roman" pitchFamily="18" charset="0"/>
              </a:rPr>
              <a:t>Node</a:t>
            </a:r>
          </a:p>
        </p:txBody>
      </p:sp>
      <p:cxnSp>
        <p:nvCxnSpPr>
          <p:cNvPr id="20" name="Straight Arrow Connector 19"/>
          <p:cNvCxnSpPr>
            <a:stCxn id="19" idx="0"/>
          </p:cNvCxnSpPr>
          <p:nvPr/>
        </p:nvCxnSpPr>
        <p:spPr>
          <a:xfrm flipV="1">
            <a:off x="3274803" y="3544173"/>
            <a:ext cx="125203" cy="508001"/>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21" name="TextBox 20"/>
          <p:cNvSpPr txBox="1"/>
          <p:nvPr/>
        </p:nvSpPr>
        <p:spPr>
          <a:xfrm>
            <a:off x="4781812" y="3747374"/>
            <a:ext cx="1128834" cy="6669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IN" sz="1867" dirty="0">
                <a:latin typeface="Times New Roman" pitchFamily="18" charset="0"/>
                <a:cs typeface="Times New Roman" pitchFamily="18" charset="0"/>
              </a:rPr>
              <a:t>Comment</a:t>
            </a:r>
          </a:p>
          <a:p>
            <a:pPr algn="ctr"/>
            <a:r>
              <a:rPr lang="en-IN" sz="1867" dirty="0">
                <a:latin typeface="Times New Roman" pitchFamily="18" charset="0"/>
                <a:cs typeface="Times New Roman" pitchFamily="18" charset="0"/>
              </a:rPr>
              <a:t>Node</a:t>
            </a:r>
          </a:p>
        </p:txBody>
      </p:sp>
      <p:cxnSp>
        <p:nvCxnSpPr>
          <p:cNvPr id="22" name="Straight Arrow Connector 21"/>
          <p:cNvCxnSpPr/>
          <p:nvPr/>
        </p:nvCxnSpPr>
        <p:spPr>
          <a:xfrm flipV="1">
            <a:off x="5384767" y="2873962"/>
            <a:ext cx="672683" cy="892037"/>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366443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0" animBg="1"/>
      <p:bldP spid="19" grpId="0" animBg="1"/>
      <p:bldP spid="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7000"/>
            <a:ext cx="10972800" cy="4775200"/>
          </a:xfrm>
        </p:spPr>
        <p:txBody>
          <a:bodyPr>
            <a:noAutofit/>
          </a:bodyPr>
          <a:lstStyle/>
          <a:p>
            <a:pPr marL="0" indent="0">
              <a:buNone/>
            </a:pPr>
            <a:r>
              <a:rPr lang="en-US" sz="2133" dirty="0">
                <a:latin typeface="Times New Roman" pitchFamily="18" charset="0"/>
                <a:cs typeface="Times New Roman" pitchFamily="18" charset="0"/>
              </a:rPr>
              <a:t>The </a:t>
            </a:r>
            <a:r>
              <a:rPr lang="en-US" sz="2133" dirty="0" err="1">
                <a:latin typeface="Times New Roman" pitchFamily="18" charset="0"/>
                <a:cs typeface="Times New Roman" pitchFamily="18" charset="0"/>
              </a:rPr>
              <a:t>insertAdjacentHTML</a:t>
            </a:r>
            <a:r>
              <a:rPr lang="en-US" sz="2133" dirty="0">
                <a:latin typeface="Times New Roman" pitchFamily="18" charset="0"/>
                <a:cs typeface="Times New Roman" pitchFamily="18" charset="0"/>
              </a:rPr>
              <a:t>() method is used to insert a text as HTML (parses the specified text as HTML or XML) into a specified position.</a:t>
            </a:r>
          </a:p>
          <a:p>
            <a:pPr marL="0" indent="0">
              <a:buNone/>
            </a:pPr>
            <a:r>
              <a:rPr lang="en-US" sz="2133" dirty="0">
                <a:latin typeface="Times New Roman" pitchFamily="18" charset="0"/>
                <a:cs typeface="Times New Roman" pitchFamily="18" charset="0"/>
              </a:rPr>
              <a:t>Syntax:- </a:t>
            </a:r>
          </a:p>
          <a:p>
            <a:pPr marL="0" indent="0">
              <a:buNone/>
            </a:pPr>
            <a:r>
              <a:rPr lang="en-US" sz="2133" dirty="0" err="1">
                <a:latin typeface="Times New Roman" pitchFamily="18" charset="0"/>
                <a:cs typeface="Times New Roman" pitchFamily="18" charset="0"/>
              </a:rPr>
              <a:t>targetElement.insertAdjacentHTML</a:t>
            </a:r>
            <a:r>
              <a:rPr lang="en-US" sz="2133" dirty="0">
                <a:latin typeface="Times New Roman" pitchFamily="18" charset="0"/>
                <a:cs typeface="Times New Roman" pitchFamily="18" charset="0"/>
              </a:rPr>
              <a:t>(‘position’, text);</a:t>
            </a:r>
          </a:p>
          <a:p>
            <a:pPr marL="0" indent="0">
              <a:buNone/>
            </a:pPr>
            <a:r>
              <a:rPr lang="en-US" sz="2133" dirty="0">
                <a:latin typeface="Times New Roman" pitchFamily="18" charset="0"/>
                <a:cs typeface="Times New Roman" pitchFamily="18" charset="0"/>
              </a:rPr>
              <a:t>where positions are:</a:t>
            </a:r>
          </a:p>
          <a:p>
            <a:pPr marL="533387" lvl="1" indent="0">
              <a:buNone/>
            </a:pPr>
            <a:r>
              <a:rPr lang="en-US" sz="1867" dirty="0">
                <a:latin typeface="Times New Roman" pitchFamily="18" charset="0"/>
                <a:cs typeface="Times New Roman" pitchFamily="18" charset="0"/>
              </a:rPr>
              <a:t>'</a:t>
            </a:r>
            <a:r>
              <a:rPr lang="en-US" sz="1867" dirty="0" err="1">
                <a:latin typeface="Times New Roman" pitchFamily="18" charset="0"/>
                <a:cs typeface="Times New Roman" pitchFamily="18" charset="0"/>
              </a:rPr>
              <a:t>beforebegin</a:t>
            </a:r>
            <a:r>
              <a:rPr lang="en-US" sz="1867" dirty="0">
                <a:latin typeface="Times New Roman" pitchFamily="18" charset="0"/>
                <a:cs typeface="Times New Roman" pitchFamily="18" charset="0"/>
              </a:rPr>
              <a:t>': Before the element itself.</a:t>
            </a:r>
          </a:p>
          <a:p>
            <a:pPr marL="533387" lvl="1" indent="0">
              <a:buNone/>
            </a:pPr>
            <a:r>
              <a:rPr lang="en-US" sz="1867" dirty="0">
                <a:latin typeface="Times New Roman" pitchFamily="18" charset="0"/>
                <a:cs typeface="Times New Roman" pitchFamily="18" charset="0"/>
              </a:rPr>
              <a:t>'</a:t>
            </a:r>
            <a:r>
              <a:rPr lang="en-US" sz="1867" dirty="0" err="1">
                <a:latin typeface="Times New Roman" pitchFamily="18" charset="0"/>
                <a:cs typeface="Times New Roman" pitchFamily="18" charset="0"/>
              </a:rPr>
              <a:t>afterbegin</a:t>
            </a:r>
            <a:r>
              <a:rPr lang="en-US" sz="1867" dirty="0">
                <a:latin typeface="Times New Roman" pitchFamily="18" charset="0"/>
                <a:cs typeface="Times New Roman" pitchFamily="18" charset="0"/>
              </a:rPr>
              <a:t>': Just inside the element, before its first child.</a:t>
            </a:r>
          </a:p>
          <a:p>
            <a:pPr marL="533387" lvl="1" indent="0">
              <a:buNone/>
            </a:pPr>
            <a:r>
              <a:rPr lang="en-US" sz="1867" dirty="0">
                <a:latin typeface="Times New Roman" pitchFamily="18" charset="0"/>
                <a:cs typeface="Times New Roman" pitchFamily="18" charset="0"/>
              </a:rPr>
              <a:t>'</a:t>
            </a:r>
            <a:r>
              <a:rPr lang="en-US" sz="1867" dirty="0" err="1">
                <a:latin typeface="Times New Roman" pitchFamily="18" charset="0"/>
                <a:cs typeface="Times New Roman" pitchFamily="18" charset="0"/>
              </a:rPr>
              <a:t>beforeend</a:t>
            </a:r>
            <a:r>
              <a:rPr lang="en-US" sz="1867" dirty="0">
                <a:latin typeface="Times New Roman" pitchFamily="18" charset="0"/>
                <a:cs typeface="Times New Roman" pitchFamily="18" charset="0"/>
              </a:rPr>
              <a:t>': Just inside the element, after its last child.</a:t>
            </a:r>
          </a:p>
          <a:p>
            <a:pPr marL="533387" lvl="1" indent="0">
              <a:buNone/>
            </a:pPr>
            <a:r>
              <a:rPr lang="en-US" sz="1867" dirty="0">
                <a:latin typeface="Times New Roman" pitchFamily="18" charset="0"/>
                <a:cs typeface="Times New Roman" pitchFamily="18" charset="0"/>
              </a:rPr>
              <a:t>'</a:t>
            </a:r>
            <a:r>
              <a:rPr lang="en-US" sz="1867" dirty="0" err="1">
                <a:latin typeface="Times New Roman" pitchFamily="18" charset="0"/>
                <a:cs typeface="Times New Roman" pitchFamily="18" charset="0"/>
              </a:rPr>
              <a:t>afterend</a:t>
            </a:r>
            <a:r>
              <a:rPr lang="en-US" sz="1867" dirty="0">
                <a:latin typeface="Times New Roman" pitchFamily="18" charset="0"/>
                <a:cs typeface="Times New Roman" pitchFamily="18" charset="0"/>
              </a:rPr>
              <a:t>': After the element itself.</a:t>
            </a:r>
          </a:p>
          <a:p>
            <a:pPr marL="533387" lvl="1" indent="0">
              <a:buNone/>
            </a:pPr>
            <a:endParaRPr lang="en-US" sz="1867" dirty="0">
              <a:latin typeface="Times New Roman" pitchFamily="18" charset="0"/>
              <a:cs typeface="Times New Roman" pitchFamily="18" charset="0"/>
            </a:endParaRPr>
          </a:p>
          <a:p>
            <a:pPr marL="0" indent="0">
              <a:buNone/>
            </a:pPr>
            <a:r>
              <a:rPr lang="en-US" sz="2133" dirty="0">
                <a:latin typeface="Times New Roman" pitchFamily="18" charset="0"/>
                <a:cs typeface="Times New Roman" pitchFamily="18" charset="0"/>
              </a:rPr>
              <a:t>text - The string to be parsed as HTML or XML and inserted into the tree.</a:t>
            </a:r>
          </a:p>
          <a:p>
            <a:pPr marL="0" indent="0">
              <a:buNone/>
            </a:pPr>
            <a:r>
              <a:rPr lang="en-US" sz="2133" dirty="0">
                <a:latin typeface="Times New Roman" pitchFamily="18" charset="0"/>
                <a:cs typeface="Times New Roman" pitchFamily="18" charset="0"/>
              </a:rPr>
              <a:t>It is recommended you not use </a:t>
            </a:r>
            <a:r>
              <a:rPr lang="en-US" sz="2133" dirty="0" err="1">
                <a:latin typeface="Times New Roman" pitchFamily="18" charset="0"/>
                <a:cs typeface="Times New Roman" pitchFamily="18" charset="0"/>
              </a:rPr>
              <a:t>insertAdjacentHTML</a:t>
            </a:r>
            <a:r>
              <a:rPr lang="en-US" sz="2133" dirty="0">
                <a:latin typeface="Times New Roman" pitchFamily="18" charset="0"/>
                <a:cs typeface="Times New Roman" pitchFamily="18" charset="0"/>
              </a:rPr>
              <a:t> when inserting plain text instead, use the </a:t>
            </a:r>
            <a:r>
              <a:rPr lang="en-US" sz="2133" dirty="0" err="1">
                <a:latin typeface="Times New Roman" pitchFamily="18" charset="0"/>
                <a:cs typeface="Times New Roman" pitchFamily="18" charset="0"/>
              </a:rPr>
              <a:t>node.textContent</a:t>
            </a:r>
            <a:r>
              <a:rPr lang="en-US" sz="2133" dirty="0">
                <a:latin typeface="Times New Roman" pitchFamily="18" charset="0"/>
                <a:cs typeface="Times New Roman" pitchFamily="18" charset="0"/>
              </a:rPr>
              <a:t> property</a:t>
            </a:r>
          </a:p>
        </p:txBody>
      </p:sp>
      <p:sp>
        <p:nvSpPr>
          <p:cNvPr id="4" name="Title 1"/>
          <p:cNvSpPr>
            <a:spLocks noGrp="1"/>
          </p:cNvSpPr>
          <p:nvPr>
            <p:ph type="title"/>
          </p:nvPr>
        </p:nvSpPr>
        <p:spPr>
          <a:xfrm>
            <a:off x="609600" y="177800"/>
            <a:ext cx="10972800" cy="1143000"/>
          </a:xfrm>
        </p:spPr>
        <p:txBody>
          <a:bodyPr>
            <a:normAutofit/>
          </a:bodyPr>
          <a:lstStyle/>
          <a:p>
            <a:r>
              <a:rPr lang="en-IN" sz="5333" b="1" u="sng" dirty="0" err="1">
                <a:latin typeface="Times New Roman" pitchFamily="18" charset="0"/>
                <a:cs typeface="Times New Roman" pitchFamily="18" charset="0"/>
              </a:rPr>
              <a:t>insertAdjacentHTML</a:t>
            </a:r>
            <a:r>
              <a:rPr lang="en-IN" sz="5333" b="1" u="sng" dirty="0">
                <a:latin typeface="Times New Roman" pitchFamily="18" charset="0"/>
                <a:cs typeface="Times New Roman" pitchFamily="18" charset="0"/>
              </a:rPr>
              <a:t> ( ) Method</a:t>
            </a:r>
          </a:p>
        </p:txBody>
      </p:sp>
      <p:sp>
        <p:nvSpPr>
          <p:cNvPr id="5" name="TextBox 4"/>
          <p:cNvSpPr txBox="1"/>
          <p:nvPr/>
        </p:nvSpPr>
        <p:spPr>
          <a:xfrm>
            <a:off x="7010400" y="3546158"/>
            <a:ext cx="4874476" cy="461665"/>
          </a:xfrm>
          <a:prstGeom prst="rect">
            <a:avLst/>
          </a:prstGeom>
          <a:noFill/>
        </p:spPr>
        <p:txBody>
          <a:bodyPr wrap="none" rtlCol="0">
            <a:spAutoFit/>
          </a:bodyPr>
          <a:lstStyle/>
          <a:p>
            <a:r>
              <a:rPr lang="en-IN" sz="2400" dirty="0"/>
              <a:t>&lt;h1 id=“geek”&gt;    Hello World    &lt;/h1&gt;</a:t>
            </a:r>
          </a:p>
        </p:txBody>
      </p:sp>
      <p:sp>
        <p:nvSpPr>
          <p:cNvPr id="6" name="TextBox 5"/>
          <p:cNvSpPr txBox="1"/>
          <p:nvPr/>
        </p:nvSpPr>
        <p:spPr>
          <a:xfrm>
            <a:off x="7010400" y="2420639"/>
            <a:ext cx="1355820"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867" dirty="0" err="1"/>
              <a:t>beforebegin</a:t>
            </a:r>
            <a:endParaRPr lang="en-IN" sz="1867" dirty="0"/>
          </a:p>
        </p:txBody>
      </p:sp>
      <p:sp>
        <p:nvSpPr>
          <p:cNvPr id="7" name="TextBox 6"/>
          <p:cNvSpPr txBox="1"/>
          <p:nvPr/>
        </p:nvSpPr>
        <p:spPr>
          <a:xfrm>
            <a:off x="9956800" y="2426880"/>
            <a:ext cx="1189108"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867" dirty="0" err="1"/>
              <a:t>beforeend</a:t>
            </a:r>
            <a:endParaRPr lang="en-IN" sz="1867" dirty="0"/>
          </a:p>
        </p:txBody>
      </p:sp>
      <p:sp>
        <p:nvSpPr>
          <p:cNvPr id="8" name="TextBox 7"/>
          <p:cNvSpPr txBox="1"/>
          <p:nvPr/>
        </p:nvSpPr>
        <p:spPr>
          <a:xfrm>
            <a:off x="8021873" y="4561268"/>
            <a:ext cx="1187376"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867" dirty="0" err="1"/>
              <a:t>afterbegin</a:t>
            </a:r>
            <a:endParaRPr lang="en-IN" sz="1867" dirty="0"/>
          </a:p>
        </p:txBody>
      </p:sp>
      <p:sp>
        <p:nvSpPr>
          <p:cNvPr id="9" name="TextBox 8"/>
          <p:cNvSpPr txBox="1"/>
          <p:nvPr/>
        </p:nvSpPr>
        <p:spPr>
          <a:xfrm>
            <a:off x="10747117" y="4648200"/>
            <a:ext cx="1017523"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867" dirty="0" err="1"/>
              <a:t>afterend</a:t>
            </a:r>
            <a:endParaRPr lang="en-IN" sz="1867" dirty="0"/>
          </a:p>
        </p:txBody>
      </p:sp>
      <p:cxnSp>
        <p:nvCxnSpPr>
          <p:cNvPr id="11" name="Straight Arrow Connector 10"/>
          <p:cNvCxnSpPr>
            <a:stCxn id="6" idx="2"/>
            <a:endCxn id="5" idx="1"/>
          </p:cNvCxnSpPr>
          <p:nvPr/>
        </p:nvCxnSpPr>
        <p:spPr>
          <a:xfrm flipH="1">
            <a:off x="7010400" y="2800295"/>
            <a:ext cx="677910" cy="9766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8" idx="0"/>
          </p:cNvCxnSpPr>
          <p:nvPr/>
        </p:nvCxnSpPr>
        <p:spPr>
          <a:xfrm flipV="1">
            <a:off x="8615561" y="3937002"/>
            <a:ext cx="528440" cy="6242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7" idx="2"/>
          </p:cNvCxnSpPr>
          <p:nvPr/>
        </p:nvCxnSpPr>
        <p:spPr>
          <a:xfrm>
            <a:off x="10551354" y="2806536"/>
            <a:ext cx="319846" cy="8256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0"/>
            <a:endCxn id="5" idx="3"/>
          </p:cNvCxnSpPr>
          <p:nvPr/>
        </p:nvCxnSpPr>
        <p:spPr>
          <a:xfrm flipV="1">
            <a:off x="11255879" y="3776991"/>
            <a:ext cx="628997" cy="87120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56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xEl>
                                              <p:pRg st="10" end="10"/>
                                            </p:txEl>
                                          </p:spTgt>
                                        </p:tgtEl>
                                        <p:attrNameLst>
                                          <p:attrName>style.visibility</p:attrName>
                                        </p:attrNameLst>
                                      </p:cBhvr>
                                      <p:to>
                                        <p:strVal val="visible"/>
                                      </p:to>
                                    </p:set>
                                    <p:animEffect transition="in" filter="fade">
                                      <p:cBhvr>
                                        <p:cTn id="8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7000"/>
            <a:ext cx="10972800" cy="4978400"/>
          </a:xfrm>
        </p:spPr>
        <p:txBody>
          <a:bodyPr>
            <a:noAutofit/>
          </a:bodyPr>
          <a:lstStyle/>
          <a:p>
            <a:pPr marL="0" indent="0">
              <a:buNone/>
            </a:pPr>
            <a:r>
              <a:rPr lang="en-US" sz="2133" dirty="0">
                <a:latin typeface="Times New Roman" pitchFamily="18" charset="0"/>
                <a:cs typeface="Times New Roman" pitchFamily="18" charset="0"/>
              </a:rPr>
              <a:t>The </a:t>
            </a:r>
            <a:r>
              <a:rPr lang="en-US" sz="2133" dirty="0" err="1">
                <a:latin typeface="Times New Roman" pitchFamily="18" charset="0"/>
                <a:cs typeface="Times New Roman" pitchFamily="18" charset="0"/>
              </a:rPr>
              <a:t>insertAdjacentText</a:t>
            </a:r>
            <a:r>
              <a:rPr lang="en-US" sz="2133" dirty="0">
                <a:latin typeface="Times New Roman" pitchFamily="18" charset="0"/>
                <a:cs typeface="Times New Roman" pitchFamily="18" charset="0"/>
              </a:rPr>
              <a:t>() method inserts the specified element into a specified position.</a:t>
            </a:r>
          </a:p>
          <a:p>
            <a:pPr marL="0" indent="0">
              <a:buNone/>
            </a:pPr>
            <a:r>
              <a:rPr lang="en-US" sz="2133" dirty="0">
                <a:latin typeface="Times New Roman" pitchFamily="18" charset="0"/>
                <a:cs typeface="Times New Roman" pitchFamily="18" charset="0"/>
              </a:rPr>
              <a:t>Syntax:- </a:t>
            </a:r>
          </a:p>
          <a:p>
            <a:pPr marL="0" indent="0">
              <a:buNone/>
            </a:pPr>
            <a:r>
              <a:rPr lang="en-US" sz="2133">
                <a:latin typeface="Times New Roman" pitchFamily="18" charset="0"/>
                <a:cs typeface="Times New Roman" pitchFamily="18" charset="0"/>
              </a:rPr>
              <a:t>targetElement.insertAdjacentText</a:t>
            </a:r>
            <a:r>
              <a:rPr lang="en-US" sz="2133" dirty="0">
                <a:latin typeface="Times New Roman" pitchFamily="18" charset="0"/>
                <a:cs typeface="Times New Roman" pitchFamily="18" charset="0"/>
              </a:rPr>
              <a:t>(‘position’, text);</a:t>
            </a:r>
          </a:p>
          <a:p>
            <a:pPr marL="0" indent="0">
              <a:buNone/>
            </a:pPr>
            <a:r>
              <a:rPr lang="en-US" sz="2133" dirty="0">
                <a:latin typeface="Times New Roman" pitchFamily="18" charset="0"/>
                <a:cs typeface="Times New Roman" pitchFamily="18" charset="0"/>
              </a:rPr>
              <a:t>where positions are:</a:t>
            </a:r>
          </a:p>
          <a:p>
            <a:pPr marL="533387" lvl="1" indent="0">
              <a:buNone/>
            </a:pPr>
            <a:r>
              <a:rPr lang="en-US" sz="1867" dirty="0">
                <a:latin typeface="Times New Roman" pitchFamily="18" charset="0"/>
                <a:cs typeface="Times New Roman" pitchFamily="18" charset="0"/>
              </a:rPr>
              <a:t>'</a:t>
            </a:r>
            <a:r>
              <a:rPr lang="en-US" sz="1867" dirty="0" err="1">
                <a:latin typeface="Times New Roman" pitchFamily="18" charset="0"/>
                <a:cs typeface="Times New Roman" pitchFamily="18" charset="0"/>
              </a:rPr>
              <a:t>beforebegin</a:t>
            </a:r>
            <a:r>
              <a:rPr lang="en-US" sz="1867" dirty="0">
                <a:latin typeface="Times New Roman" pitchFamily="18" charset="0"/>
                <a:cs typeface="Times New Roman" pitchFamily="18" charset="0"/>
              </a:rPr>
              <a:t>': Before the element itself.</a:t>
            </a:r>
          </a:p>
          <a:p>
            <a:pPr marL="533387" lvl="1" indent="0">
              <a:buNone/>
            </a:pPr>
            <a:r>
              <a:rPr lang="en-US" sz="1867" dirty="0">
                <a:latin typeface="Times New Roman" pitchFamily="18" charset="0"/>
                <a:cs typeface="Times New Roman" pitchFamily="18" charset="0"/>
              </a:rPr>
              <a:t>'</a:t>
            </a:r>
            <a:r>
              <a:rPr lang="en-US" sz="1867" dirty="0" err="1">
                <a:latin typeface="Times New Roman" pitchFamily="18" charset="0"/>
                <a:cs typeface="Times New Roman" pitchFamily="18" charset="0"/>
              </a:rPr>
              <a:t>afterbegin</a:t>
            </a:r>
            <a:r>
              <a:rPr lang="en-US" sz="1867" dirty="0">
                <a:latin typeface="Times New Roman" pitchFamily="18" charset="0"/>
                <a:cs typeface="Times New Roman" pitchFamily="18" charset="0"/>
              </a:rPr>
              <a:t>': Just inside the element, before its first child.</a:t>
            </a:r>
          </a:p>
          <a:p>
            <a:pPr marL="533387" lvl="1" indent="0">
              <a:buNone/>
            </a:pPr>
            <a:r>
              <a:rPr lang="en-US" sz="1867" dirty="0">
                <a:latin typeface="Times New Roman" pitchFamily="18" charset="0"/>
                <a:cs typeface="Times New Roman" pitchFamily="18" charset="0"/>
              </a:rPr>
              <a:t>'</a:t>
            </a:r>
            <a:r>
              <a:rPr lang="en-US" sz="1867" dirty="0" err="1">
                <a:latin typeface="Times New Roman" pitchFamily="18" charset="0"/>
                <a:cs typeface="Times New Roman" pitchFamily="18" charset="0"/>
              </a:rPr>
              <a:t>beforeend</a:t>
            </a:r>
            <a:r>
              <a:rPr lang="en-US" sz="1867" dirty="0">
                <a:latin typeface="Times New Roman" pitchFamily="18" charset="0"/>
                <a:cs typeface="Times New Roman" pitchFamily="18" charset="0"/>
              </a:rPr>
              <a:t>': Just inside the element, after its last child.</a:t>
            </a:r>
          </a:p>
          <a:p>
            <a:pPr marL="533387" lvl="1" indent="0">
              <a:buNone/>
            </a:pPr>
            <a:r>
              <a:rPr lang="en-US" sz="1867" dirty="0">
                <a:latin typeface="Times New Roman" pitchFamily="18" charset="0"/>
                <a:cs typeface="Times New Roman" pitchFamily="18" charset="0"/>
              </a:rPr>
              <a:t>'</a:t>
            </a:r>
            <a:r>
              <a:rPr lang="en-US" sz="1867" dirty="0" err="1">
                <a:latin typeface="Times New Roman" pitchFamily="18" charset="0"/>
                <a:cs typeface="Times New Roman" pitchFamily="18" charset="0"/>
              </a:rPr>
              <a:t>afterend</a:t>
            </a:r>
            <a:r>
              <a:rPr lang="en-US" sz="1867" dirty="0">
                <a:latin typeface="Times New Roman" pitchFamily="18" charset="0"/>
                <a:cs typeface="Times New Roman" pitchFamily="18" charset="0"/>
              </a:rPr>
              <a:t>': After the element itself.</a:t>
            </a:r>
          </a:p>
          <a:p>
            <a:pPr marL="533387" lvl="1" indent="0">
              <a:buNone/>
            </a:pPr>
            <a:endParaRPr lang="en-US" sz="1867" dirty="0">
              <a:latin typeface="Times New Roman" pitchFamily="18" charset="0"/>
              <a:cs typeface="Times New Roman" pitchFamily="18" charset="0"/>
            </a:endParaRPr>
          </a:p>
          <a:p>
            <a:pPr marL="0" indent="0">
              <a:buNone/>
            </a:pPr>
            <a:r>
              <a:rPr lang="en-US" sz="2133" dirty="0">
                <a:latin typeface="Times New Roman" pitchFamily="18" charset="0"/>
                <a:cs typeface="Times New Roman" pitchFamily="18" charset="0"/>
              </a:rPr>
              <a:t>text – The text which is about to insert.</a:t>
            </a:r>
          </a:p>
          <a:p>
            <a:pPr marL="0" indent="0">
              <a:buNone/>
            </a:pPr>
            <a:r>
              <a:rPr lang="en-US" sz="2133" dirty="0">
                <a:latin typeface="Times New Roman" pitchFamily="18" charset="0"/>
                <a:cs typeface="Times New Roman" pitchFamily="18" charset="0"/>
              </a:rPr>
              <a:t>The </a:t>
            </a:r>
            <a:r>
              <a:rPr lang="en-US" sz="2133" dirty="0" err="1">
                <a:latin typeface="Times New Roman" pitchFamily="18" charset="0"/>
                <a:cs typeface="Times New Roman" pitchFamily="18" charset="0"/>
              </a:rPr>
              <a:t>beforebegin</a:t>
            </a:r>
            <a:r>
              <a:rPr lang="en-US" sz="2133" dirty="0">
                <a:latin typeface="Times New Roman" pitchFamily="18" charset="0"/>
                <a:cs typeface="Times New Roman" pitchFamily="18" charset="0"/>
              </a:rPr>
              <a:t> and </a:t>
            </a:r>
            <a:r>
              <a:rPr lang="en-US" sz="2133" dirty="0" err="1">
                <a:latin typeface="Times New Roman" pitchFamily="18" charset="0"/>
                <a:cs typeface="Times New Roman" pitchFamily="18" charset="0"/>
              </a:rPr>
              <a:t>afterend</a:t>
            </a:r>
            <a:r>
              <a:rPr lang="en-US" sz="2133" dirty="0">
                <a:latin typeface="Times New Roman" pitchFamily="18" charset="0"/>
                <a:cs typeface="Times New Roman" pitchFamily="18" charset="0"/>
              </a:rPr>
              <a:t> positions work only if the node is in a tree and has an element parent.</a:t>
            </a:r>
          </a:p>
        </p:txBody>
      </p:sp>
      <p:sp>
        <p:nvSpPr>
          <p:cNvPr id="4"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insertAdjacentText</a:t>
            </a:r>
            <a:r>
              <a:rPr lang="en-IN" sz="5333" b="1" u="sng" dirty="0">
                <a:latin typeface="Times New Roman" pitchFamily="18" charset="0"/>
                <a:cs typeface="Times New Roman" pitchFamily="18" charset="0"/>
              </a:rPr>
              <a:t> ( ) Method</a:t>
            </a:r>
          </a:p>
        </p:txBody>
      </p:sp>
      <p:sp>
        <p:nvSpPr>
          <p:cNvPr id="5" name="TextBox 4"/>
          <p:cNvSpPr txBox="1"/>
          <p:nvPr/>
        </p:nvSpPr>
        <p:spPr>
          <a:xfrm>
            <a:off x="7010400" y="3546158"/>
            <a:ext cx="4874476" cy="461665"/>
          </a:xfrm>
          <a:prstGeom prst="rect">
            <a:avLst/>
          </a:prstGeom>
          <a:noFill/>
        </p:spPr>
        <p:txBody>
          <a:bodyPr wrap="none" rtlCol="0">
            <a:spAutoFit/>
          </a:bodyPr>
          <a:lstStyle/>
          <a:p>
            <a:r>
              <a:rPr lang="en-IN" sz="2400" dirty="0"/>
              <a:t>&lt;h1 id=“geek”&gt;    Hello World    &lt;/h1&gt;</a:t>
            </a:r>
          </a:p>
        </p:txBody>
      </p:sp>
      <p:sp>
        <p:nvSpPr>
          <p:cNvPr id="6" name="TextBox 5"/>
          <p:cNvSpPr txBox="1"/>
          <p:nvPr/>
        </p:nvSpPr>
        <p:spPr>
          <a:xfrm>
            <a:off x="7010400" y="2420639"/>
            <a:ext cx="1355820"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867" dirty="0" err="1"/>
              <a:t>beforebegin</a:t>
            </a:r>
            <a:endParaRPr lang="en-IN" sz="1867" dirty="0"/>
          </a:p>
        </p:txBody>
      </p:sp>
      <p:sp>
        <p:nvSpPr>
          <p:cNvPr id="7" name="TextBox 6"/>
          <p:cNvSpPr txBox="1"/>
          <p:nvPr/>
        </p:nvSpPr>
        <p:spPr>
          <a:xfrm>
            <a:off x="9956800" y="2426880"/>
            <a:ext cx="1189108"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867" dirty="0" err="1"/>
              <a:t>beforeend</a:t>
            </a:r>
            <a:endParaRPr lang="en-IN" sz="1867" dirty="0"/>
          </a:p>
        </p:txBody>
      </p:sp>
      <p:sp>
        <p:nvSpPr>
          <p:cNvPr id="8" name="TextBox 7"/>
          <p:cNvSpPr txBox="1"/>
          <p:nvPr/>
        </p:nvSpPr>
        <p:spPr>
          <a:xfrm>
            <a:off x="8021873" y="4561268"/>
            <a:ext cx="1187376"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867" dirty="0" err="1"/>
              <a:t>afterbegin</a:t>
            </a:r>
            <a:endParaRPr lang="en-IN" sz="1867" dirty="0"/>
          </a:p>
        </p:txBody>
      </p:sp>
      <p:sp>
        <p:nvSpPr>
          <p:cNvPr id="9" name="TextBox 8"/>
          <p:cNvSpPr txBox="1"/>
          <p:nvPr/>
        </p:nvSpPr>
        <p:spPr>
          <a:xfrm>
            <a:off x="10747117" y="4648200"/>
            <a:ext cx="1017523"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867" dirty="0" err="1"/>
              <a:t>afterend</a:t>
            </a:r>
            <a:endParaRPr lang="en-IN" sz="1867" dirty="0"/>
          </a:p>
        </p:txBody>
      </p:sp>
      <p:cxnSp>
        <p:nvCxnSpPr>
          <p:cNvPr id="11" name="Straight Arrow Connector 10"/>
          <p:cNvCxnSpPr>
            <a:stCxn id="6" idx="2"/>
            <a:endCxn id="5" idx="1"/>
          </p:cNvCxnSpPr>
          <p:nvPr/>
        </p:nvCxnSpPr>
        <p:spPr>
          <a:xfrm flipH="1">
            <a:off x="7010400" y="2800295"/>
            <a:ext cx="677910" cy="9766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8" idx="0"/>
          </p:cNvCxnSpPr>
          <p:nvPr/>
        </p:nvCxnSpPr>
        <p:spPr>
          <a:xfrm flipV="1">
            <a:off x="8615561" y="3937002"/>
            <a:ext cx="528440" cy="6242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7" idx="2"/>
          </p:cNvCxnSpPr>
          <p:nvPr/>
        </p:nvCxnSpPr>
        <p:spPr>
          <a:xfrm>
            <a:off x="10551354" y="2806536"/>
            <a:ext cx="319846" cy="8256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0"/>
            <a:endCxn id="5" idx="3"/>
          </p:cNvCxnSpPr>
          <p:nvPr/>
        </p:nvCxnSpPr>
        <p:spPr>
          <a:xfrm flipV="1">
            <a:off x="11255879" y="3776991"/>
            <a:ext cx="628997" cy="87120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4066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xEl>
                                              <p:pRg st="10" end="10"/>
                                            </p:txEl>
                                          </p:spTgt>
                                        </p:tgtEl>
                                        <p:attrNameLst>
                                          <p:attrName>style.visibility</p:attrName>
                                        </p:attrNameLst>
                                      </p:cBhvr>
                                      <p:to>
                                        <p:strVal val="visible"/>
                                      </p:to>
                                    </p:set>
                                    <p:animEffect transition="in" filter="fade">
                                      <p:cBhvr>
                                        <p:cTn id="8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innerHTML</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978400"/>
          </a:xfrm>
        </p:spPr>
        <p:txBody>
          <a:bodyPr>
            <a:noAutofit/>
          </a:bodyPr>
          <a:lstStyle/>
          <a:p>
            <a:pPr marL="0" indent="0">
              <a:buNone/>
            </a:pPr>
            <a:r>
              <a:rPr lang="en-US" sz="2133" dirty="0">
                <a:latin typeface="Times New Roman" pitchFamily="18" charset="0"/>
                <a:cs typeface="Times New Roman" pitchFamily="18" charset="0"/>
              </a:rPr>
              <a:t>The Element property </a:t>
            </a:r>
            <a:r>
              <a:rPr lang="en-US" sz="2133" dirty="0" err="1">
                <a:latin typeface="Times New Roman" pitchFamily="18" charset="0"/>
                <a:cs typeface="Times New Roman" pitchFamily="18" charset="0"/>
              </a:rPr>
              <a:t>innerHTML</a:t>
            </a:r>
            <a:r>
              <a:rPr lang="en-US" sz="2133" dirty="0">
                <a:latin typeface="Times New Roman" pitchFamily="18" charset="0"/>
                <a:cs typeface="Times New Roman" pitchFamily="18" charset="0"/>
              </a:rPr>
              <a:t> gets or sets the HTML or XML markup contained within the element. </a:t>
            </a:r>
          </a:p>
          <a:p>
            <a:pPr marL="0" indent="0">
              <a:buNone/>
            </a:pPr>
            <a:r>
              <a:rPr lang="en-US" sz="2133" dirty="0">
                <a:latin typeface="Times New Roman" pitchFamily="18" charset="0"/>
                <a:cs typeface="Times New Roman" pitchFamily="18" charset="0"/>
              </a:rPr>
              <a:t>Setting the value of </a:t>
            </a:r>
            <a:r>
              <a:rPr lang="en-US" sz="2133" dirty="0" err="1">
                <a:latin typeface="Times New Roman" pitchFamily="18" charset="0"/>
                <a:cs typeface="Times New Roman" pitchFamily="18" charset="0"/>
              </a:rPr>
              <a:t>innerHTML</a:t>
            </a:r>
            <a:r>
              <a:rPr lang="en-US" sz="2133" dirty="0">
                <a:latin typeface="Times New Roman" pitchFamily="18" charset="0"/>
                <a:cs typeface="Times New Roman" pitchFamily="18" charset="0"/>
              </a:rPr>
              <a:t> lets you easily replace the existing contents of an element with new content.</a:t>
            </a:r>
          </a:p>
          <a:p>
            <a:pPr marL="0" indent="0">
              <a:buNone/>
            </a:pPr>
            <a:r>
              <a:rPr lang="en-US" sz="2133" dirty="0">
                <a:latin typeface="Times New Roman" pitchFamily="18" charset="0"/>
                <a:cs typeface="Times New Roman" pitchFamily="18" charset="0"/>
              </a:rPr>
              <a:t>HTML5 specifies that a &lt;script&gt; tag inserted with </a:t>
            </a:r>
            <a:r>
              <a:rPr lang="en-US" sz="2133" dirty="0" err="1">
                <a:latin typeface="Times New Roman" pitchFamily="18" charset="0"/>
                <a:cs typeface="Times New Roman" pitchFamily="18" charset="0"/>
              </a:rPr>
              <a:t>innerHTML</a:t>
            </a:r>
            <a:r>
              <a:rPr lang="en-US" sz="2133" dirty="0">
                <a:latin typeface="Times New Roman" pitchFamily="18" charset="0"/>
                <a:cs typeface="Times New Roman" pitchFamily="18" charset="0"/>
              </a:rPr>
              <a:t> should not execute.</a:t>
            </a:r>
          </a:p>
          <a:p>
            <a:pPr marL="0" indent="0">
              <a:buNone/>
            </a:pPr>
            <a:r>
              <a:rPr lang="en-US" sz="2133" dirty="0">
                <a:latin typeface="Times New Roman" pitchFamily="18" charset="0"/>
                <a:cs typeface="Times New Roman" pitchFamily="18" charset="0"/>
              </a:rPr>
              <a:t>It is recommended you should not use </a:t>
            </a:r>
            <a:r>
              <a:rPr lang="en-US" sz="2133" dirty="0" err="1">
                <a:latin typeface="Times New Roman" pitchFamily="18" charset="0"/>
                <a:cs typeface="Times New Roman" pitchFamily="18" charset="0"/>
              </a:rPr>
              <a:t>innerHTML</a:t>
            </a:r>
            <a:r>
              <a:rPr lang="en-US" sz="2133" dirty="0">
                <a:latin typeface="Times New Roman" pitchFamily="18" charset="0"/>
                <a:cs typeface="Times New Roman" pitchFamily="18" charset="0"/>
              </a:rPr>
              <a:t> when inserting plain text; instead, use </a:t>
            </a:r>
            <a:r>
              <a:rPr lang="en-US" sz="2133" dirty="0" err="1">
                <a:latin typeface="Times New Roman" pitchFamily="18" charset="0"/>
                <a:cs typeface="Times New Roman" pitchFamily="18" charset="0"/>
              </a:rPr>
              <a:t>textContent</a:t>
            </a:r>
            <a:r>
              <a:rPr lang="en-US" sz="2133" dirty="0">
                <a:latin typeface="Times New Roman" pitchFamily="18" charset="0"/>
                <a:cs typeface="Times New Roman" pitchFamily="18" charset="0"/>
              </a:rPr>
              <a:t>. </a:t>
            </a:r>
          </a:p>
          <a:p>
            <a:pPr marL="0" indent="0">
              <a:buNone/>
            </a:pPr>
            <a:r>
              <a:rPr lang="en-US" sz="2133" dirty="0">
                <a:latin typeface="Times New Roman" pitchFamily="18" charset="0"/>
                <a:cs typeface="Times New Roman" pitchFamily="18" charset="0"/>
              </a:rPr>
              <a:t>Syntax: -</a:t>
            </a:r>
          </a:p>
          <a:p>
            <a:pPr marL="0" indent="0">
              <a:buNone/>
            </a:pPr>
            <a:r>
              <a:rPr lang="en-US" sz="2133" dirty="0" err="1">
                <a:latin typeface="Times New Roman" pitchFamily="18" charset="0"/>
                <a:cs typeface="Times New Roman" pitchFamily="18" charset="0"/>
              </a:rPr>
              <a:t>var</a:t>
            </a:r>
            <a:r>
              <a:rPr lang="en-US" sz="2133" dirty="0">
                <a:latin typeface="Times New Roman" pitchFamily="18" charset="0"/>
                <a:cs typeface="Times New Roman" pitchFamily="18" charset="0"/>
              </a:rPr>
              <a:t> content = </a:t>
            </a:r>
            <a:r>
              <a:rPr lang="en-US" sz="2133" dirty="0" err="1">
                <a:latin typeface="Times New Roman" pitchFamily="18" charset="0"/>
                <a:cs typeface="Times New Roman" pitchFamily="18" charset="0"/>
              </a:rPr>
              <a:t>element.innerHTML</a:t>
            </a:r>
            <a:r>
              <a:rPr lang="en-US" sz="2133" dirty="0">
                <a:latin typeface="Times New Roman" pitchFamily="18" charset="0"/>
                <a:cs typeface="Times New Roman" pitchFamily="18" charset="0"/>
              </a:rPr>
              <a:t>;</a:t>
            </a:r>
          </a:p>
          <a:p>
            <a:pPr marL="0" indent="0">
              <a:buNone/>
            </a:pPr>
            <a:r>
              <a:rPr lang="en-US" sz="2133" dirty="0" err="1">
                <a:latin typeface="Times New Roman" pitchFamily="18" charset="0"/>
                <a:cs typeface="Times New Roman" pitchFamily="18" charset="0"/>
              </a:rPr>
              <a:t>element.innerHTML</a:t>
            </a:r>
            <a:r>
              <a:rPr lang="en-US" sz="2133" dirty="0">
                <a:latin typeface="Times New Roman" pitchFamily="18" charset="0"/>
                <a:cs typeface="Times New Roman" pitchFamily="18" charset="0"/>
              </a:rPr>
              <a:t> = </a:t>
            </a:r>
            <a:r>
              <a:rPr lang="en-US" sz="2133" dirty="0" err="1">
                <a:latin typeface="Times New Roman" pitchFamily="18" charset="0"/>
                <a:cs typeface="Times New Roman" pitchFamily="18" charset="0"/>
              </a:rPr>
              <a:t>htmlString</a:t>
            </a:r>
            <a:r>
              <a:rPr lang="en-US" sz="2133" dirty="0">
                <a:latin typeface="Times New Roman" pitchFamily="18" charset="0"/>
                <a:cs typeface="Times New Roman" pitchFamily="18" charset="0"/>
              </a:rPr>
              <a:t>;</a:t>
            </a:r>
          </a:p>
          <a:p>
            <a:pPr marL="0" indent="0">
              <a:buNone/>
            </a:pPr>
            <a:r>
              <a:rPr lang="en-US" sz="2133" dirty="0" err="1">
                <a:latin typeface="Times New Roman" pitchFamily="18" charset="0"/>
                <a:cs typeface="Times New Roman" pitchFamily="18" charset="0"/>
              </a:rPr>
              <a:t>document.getElementById</a:t>
            </a:r>
            <a:r>
              <a:rPr lang="en-US" sz="2133" dirty="0">
                <a:latin typeface="Times New Roman" pitchFamily="18" charset="0"/>
                <a:cs typeface="Times New Roman" pitchFamily="18" charset="0"/>
              </a:rPr>
              <a:t>(id).</a:t>
            </a:r>
            <a:r>
              <a:rPr lang="en-US" sz="2133" dirty="0" err="1">
                <a:latin typeface="Times New Roman" pitchFamily="18" charset="0"/>
                <a:cs typeface="Times New Roman" pitchFamily="18" charset="0"/>
              </a:rPr>
              <a:t>innerHTML</a:t>
            </a:r>
            <a:r>
              <a:rPr lang="en-US" sz="2133" dirty="0">
                <a:latin typeface="Times New Roman" pitchFamily="18" charset="0"/>
                <a:cs typeface="Times New Roman" pitchFamily="18" charset="0"/>
              </a:rPr>
              <a:t> = </a:t>
            </a:r>
            <a:r>
              <a:rPr lang="en-US" sz="2133" dirty="0" err="1">
                <a:latin typeface="Times New Roman" pitchFamily="18" charset="0"/>
                <a:cs typeface="Times New Roman" pitchFamily="18" charset="0"/>
              </a:rPr>
              <a:t>htmlString</a:t>
            </a:r>
            <a:endParaRPr lang="en-US" sz="2133" dirty="0">
              <a:latin typeface="Times New Roman" pitchFamily="18" charset="0"/>
              <a:cs typeface="Times New Roman" pitchFamily="18" charset="0"/>
            </a:endParaRPr>
          </a:p>
        </p:txBody>
      </p:sp>
    </p:spTree>
    <p:extLst>
      <p:ext uri="{BB962C8B-B14F-4D97-AF65-F5344CB8AC3E}">
        <p14:creationId xmlns:p14="http://schemas.microsoft.com/office/powerpoint/2010/main" val="238073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outerHTML</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978400"/>
          </a:xfrm>
        </p:spPr>
        <p:txBody>
          <a:bodyPr>
            <a:noAutofit/>
          </a:bodyPr>
          <a:lstStyle/>
          <a:p>
            <a:pPr marL="0" indent="0">
              <a:buNone/>
            </a:pPr>
            <a:r>
              <a:rPr lang="en-US" sz="2133" dirty="0">
                <a:latin typeface="Times New Roman" pitchFamily="18" charset="0"/>
                <a:cs typeface="Times New Roman" pitchFamily="18" charset="0"/>
              </a:rPr>
              <a:t>The </a:t>
            </a:r>
            <a:r>
              <a:rPr lang="en-US" sz="2133" dirty="0" err="1">
                <a:latin typeface="Times New Roman" pitchFamily="18" charset="0"/>
                <a:cs typeface="Times New Roman" pitchFamily="18" charset="0"/>
              </a:rPr>
              <a:t>outerHTML</a:t>
            </a:r>
            <a:r>
              <a:rPr lang="en-US" sz="2133" dirty="0">
                <a:latin typeface="Times New Roman" pitchFamily="18" charset="0"/>
                <a:cs typeface="Times New Roman" pitchFamily="18" charset="0"/>
              </a:rPr>
              <a:t> is the HTML of an element including the element itself. Use the </a:t>
            </a:r>
            <a:r>
              <a:rPr lang="en-US" sz="2133" dirty="0" err="1">
                <a:latin typeface="Times New Roman" pitchFamily="18" charset="0"/>
                <a:cs typeface="Times New Roman" pitchFamily="18" charset="0"/>
              </a:rPr>
              <a:t>outerHTML</a:t>
            </a:r>
            <a:r>
              <a:rPr lang="en-US" sz="2133" dirty="0">
                <a:latin typeface="Times New Roman" pitchFamily="18" charset="0"/>
                <a:cs typeface="Times New Roman" pitchFamily="18" charset="0"/>
              </a:rPr>
              <a:t> when you want to completely replace an element and its contents. Use </a:t>
            </a:r>
            <a:r>
              <a:rPr lang="en-US" sz="2133" dirty="0" err="1">
                <a:latin typeface="Times New Roman" pitchFamily="18" charset="0"/>
                <a:cs typeface="Times New Roman" pitchFamily="18" charset="0"/>
              </a:rPr>
              <a:t>innerHTML</a:t>
            </a:r>
            <a:r>
              <a:rPr lang="en-US" sz="2133" dirty="0">
                <a:latin typeface="Times New Roman" pitchFamily="18" charset="0"/>
                <a:cs typeface="Times New Roman" pitchFamily="18" charset="0"/>
              </a:rPr>
              <a:t> when you only want to replace the contents of the element.</a:t>
            </a:r>
          </a:p>
          <a:p>
            <a:pPr marL="0" indent="0">
              <a:buNone/>
            </a:pPr>
            <a:endParaRPr lang="en-US" sz="2133" dirty="0">
              <a:latin typeface="Times New Roman" pitchFamily="18" charset="0"/>
              <a:cs typeface="Times New Roman" pitchFamily="18" charset="0"/>
            </a:endParaRPr>
          </a:p>
        </p:txBody>
      </p:sp>
    </p:spTree>
    <p:extLst>
      <p:ext uri="{BB962C8B-B14F-4D97-AF65-F5344CB8AC3E}">
        <p14:creationId xmlns:p14="http://schemas.microsoft.com/office/powerpoint/2010/main" val="12110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innerText</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978400"/>
          </a:xfrm>
        </p:spPr>
        <p:txBody>
          <a:bodyPr>
            <a:noAutofit/>
          </a:bodyPr>
          <a:lstStyle/>
          <a:p>
            <a:pPr marL="0" indent="0">
              <a:buNone/>
            </a:pPr>
            <a:r>
              <a:rPr lang="en-US" sz="2133" dirty="0">
                <a:latin typeface="Times New Roman" pitchFamily="18" charset="0"/>
                <a:cs typeface="Times New Roman" pitchFamily="18" charset="0"/>
              </a:rPr>
              <a:t>The </a:t>
            </a:r>
            <a:r>
              <a:rPr lang="en-US" sz="2133" dirty="0" err="1">
                <a:latin typeface="Times New Roman" pitchFamily="18" charset="0"/>
                <a:cs typeface="Times New Roman" pitchFamily="18" charset="0"/>
              </a:rPr>
              <a:t>innerText</a:t>
            </a:r>
            <a:r>
              <a:rPr lang="en-US" sz="2133" dirty="0">
                <a:latin typeface="Times New Roman" pitchFamily="18" charset="0"/>
                <a:cs typeface="Times New Roman" pitchFamily="18" charset="0"/>
              </a:rPr>
              <a:t> property works similarly to the </a:t>
            </a:r>
            <a:r>
              <a:rPr lang="en-US" sz="2133" dirty="0" err="1">
                <a:latin typeface="Times New Roman" pitchFamily="18" charset="0"/>
                <a:cs typeface="Times New Roman" pitchFamily="18" charset="0"/>
              </a:rPr>
              <a:t>innerHTML</a:t>
            </a:r>
            <a:r>
              <a:rPr lang="en-US" sz="2133" dirty="0">
                <a:latin typeface="Times New Roman" pitchFamily="18" charset="0"/>
                <a:cs typeface="Times New Roman" pitchFamily="18" charset="0"/>
              </a:rPr>
              <a:t> property, except that it is focused solely on the textual content contained within an element. The </a:t>
            </a:r>
            <a:r>
              <a:rPr lang="en-US" sz="2133" dirty="0" err="1">
                <a:latin typeface="Times New Roman" pitchFamily="18" charset="0"/>
                <a:cs typeface="Times New Roman" pitchFamily="18" charset="0"/>
              </a:rPr>
              <a:t>innerText</a:t>
            </a:r>
            <a:r>
              <a:rPr lang="en-US" sz="2133" dirty="0">
                <a:latin typeface="Times New Roman" pitchFamily="18" charset="0"/>
                <a:cs typeface="Times New Roman" pitchFamily="18" charset="0"/>
              </a:rPr>
              <a:t> property sets or returns the text content of the specified node, and all its descendants. If you set the </a:t>
            </a:r>
            <a:r>
              <a:rPr lang="en-US" sz="2133" dirty="0" err="1">
                <a:latin typeface="Times New Roman" pitchFamily="18" charset="0"/>
                <a:cs typeface="Times New Roman" pitchFamily="18" charset="0"/>
              </a:rPr>
              <a:t>innerText</a:t>
            </a:r>
            <a:r>
              <a:rPr lang="en-US" sz="2133" dirty="0">
                <a:latin typeface="Times New Roman" pitchFamily="18" charset="0"/>
                <a:cs typeface="Times New Roman" pitchFamily="18" charset="0"/>
              </a:rPr>
              <a:t> property, any child nodes are removed and replaced by a single Text node containing the specified string. This feature was originally introduced by Internet Explorer, and was formally specified in the HTML standard in 2016 after being adopted by all major browser vendors. To set or return the HTML content of an element, use the </a:t>
            </a:r>
            <a:r>
              <a:rPr lang="en-US" sz="2133" dirty="0" err="1">
                <a:latin typeface="Times New Roman" pitchFamily="18" charset="0"/>
                <a:cs typeface="Times New Roman" pitchFamily="18" charset="0"/>
              </a:rPr>
              <a:t>innerHTML</a:t>
            </a:r>
            <a:r>
              <a:rPr lang="en-US" sz="2133" dirty="0">
                <a:latin typeface="Times New Roman" pitchFamily="18" charset="0"/>
                <a:cs typeface="Times New Roman" pitchFamily="18" charset="0"/>
              </a:rPr>
              <a:t> property.</a:t>
            </a:r>
          </a:p>
        </p:txBody>
      </p:sp>
    </p:spTree>
    <p:extLst>
      <p:ext uri="{BB962C8B-B14F-4D97-AF65-F5344CB8AC3E}">
        <p14:creationId xmlns:p14="http://schemas.microsoft.com/office/powerpoint/2010/main" val="400553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outerText</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978400"/>
          </a:xfrm>
        </p:spPr>
        <p:txBody>
          <a:bodyPr>
            <a:noAutofit/>
          </a:bodyPr>
          <a:lstStyle/>
          <a:p>
            <a:pPr marL="0" indent="0">
              <a:buNone/>
            </a:pPr>
            <a:r>
              <a:rPr lang="en-US" sz="2133" dirty="0" err="1">
                <a:latin typeface="Times New Roman" pitchFamily="18" charset="0"/>
                <a:cs typeface="Times New Roman" pitchFamily="18" charset="0"/>
              </a:rPr>
              <a:t>outerText</a:t>
            </a:r>
            <a:r>
              <a:rPr lang="en-US" sz="2133" dirty="0">
                <a:latin typeface="Times New Roman" pitchFamily="18" charset="0"/>
                <a:cs typeface="Times New Roman" pitchFamily="18" charset="0"/>
              </a:rPr>
              <a:t> property works similarly to the </a:t>
            </a:r>
            <a:r>
              <a:rPr lang="en-US" sz="2133" dirty="0" err="1">
                <a:latin typeface="Times New Roman" pitchFamily="18" charset="0"/>
                <a:cs typeface="Times New Roman" pitchFamily="18" charset="0"/>
              </a:rPr>
              <a:t>outerHTML</a:t>
            </a:r>
            <a:r>
              <a:rPr lang="en-US" sz="2133" dirty="0">
                <a:latin typeface="Times New Roman" pitchFamily="18" charset="0"/>
                <a:cs typeface="Times New Roman" pitchFamily="18" charset="0"/>
              </a:rPr>
              <a:t> property, modifies the element itself, and replace it with a single text node. This feature is non-standard and is not on a standards track. Do not use it on production sites facing the Web: it will not work for every user. </a:t>
            </a:r>
          </a:p>
        </p:txBody>
      </p:sp>
    </p:spTree>
    <p:extLst>
      <p:ext uri="{BB962C8B-B14F-4D97-AF65-F5344CB8AC3E}">
        <p14:creationId xmlns:p14="http://schemas.microsoft.com/office/powerpoint/2010/main" val="390174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b="1" u="sng" dirty="0" err="1">
                <a:latin typeface="Times New Roman" pitchFamily="18" charset="0"/>
                <a:cs typeface="Times New Roman" pitchFamily="18" charset="0"/>
              </a:rPr>
              <a:t>document.write</a:t>
            </a:r>
            <a:r>
              <a:rPr lang="en-US" sz="5333" b="1" u="sng" dirty="0">
                <a:latin typeface="Times New Roman" pitchFamily="18" charset="0"/>
                <a:cs typeface="Times New Roman" pitchFamily="18" charset="0"/>
              </a:rPr>
              <a:t>( )</a:t>
            </a:r>
          </a:p>
        </p:txBody>
      </p:sp>
      <p:sp>
        <p:nvSpPr>
          <p:cNvPr id="3" name="Content Placeholder 2"/>
          <p:cNvSpPr>
            <a:spLocks noGrp="1"/>
          </p:cNvSpPr>
          <p:nvPr>
            <p:ph idx="1"/>
          </p:nvPr>
        </p:nvSpPr>
        <p:spPr>
          <a:xfrm>
            <a:off x="609600" y="1193800"/>
            <a:ext cx="10972800" cy="4775200"/>
          </a:xfrm>
        </p:spPr>
        <p:txBody>
          <a:bodyPr>
            <a:normAutofit/>
          </a:bodyPr>
          <a:lstStyle/>
          <a:p>
            <a:pPr marL="0" indent="0">
              <a:buNone/>
            </a:pPr>
            <a:r>
              <a:rPr lang="en-US" sz="3200" dirty="0">
                <a:latin typeface="Times New Roman" pitchFamily="18" charset="0"/>
                <a:cs typeface="Times New Roman" pitchFamily="18" charset="0"/>
              </a:rPr>
              <a:t>This function is used to write arbitrary HTML and content into page. If we use this function after an HTML document is fully loaded, will delete all existing HTML. It is used only for testing purpose. </a:t>
            </a:r>
          </a:p>
          <a:p>
            <a:pPr marL="0" indent="0">
              <a:buNone/>
            </a:pPr>
            <a:r>
              <a:rPr lang="en-US" sz="2667" dirty="0">
                <a:latin typeface="Times New Roman" pitchFamily="18" charset="0"/>
                <a:cs typeface="Times New Roman" pitchFamily="18" charset="0"/>
              </a:rPr>
              <a:t>Ex: - </a:t>
            </a:r>
            <a:r>
              <a:rPr lang="en-US" sz="2667" dirty="0" err="1">
                <a:latin typeface="Times New Roman" pitchFamily="18" charset="0"/>
                <a:cs typeface="Times New Roman" pitchFamily="18" charset="0"/>
              </a:rPr>
              <a:t>document.write</a:t>
            </a:r>
            <a:r>
              <a:rPr lang="en-US" sz="2667" dirty="0">
                <a:latin typeface="Times New Roman" pitchFamily="18" charset="0"/>
                <a:cs typeface="Times New Roman" pitchFamily="18" charset="0"/>
              </a:rPr>
              <a:t>(“Hello World”);</a:t>
            </a:r>
          </a:p>
          <a:p>
            <a:pPr marL="0" indent="0">
              <a:buNone/>
            </a:pPr>
            <a:r>
              <a:rPr lang="en-US" sz="2667" dirty="0">
                <a:latin typeface="Times New Roman" pitchFamily="18" charset="0"/>
                <a:cs typeface="Times New Roman" pitchFamily="18" charset="0"/>
              </a:rPr>
              <a:t>         </a:t>
            </a:r>
            <a:r>
              <a:rPr lang="en-US" sz="2667" dirty="0" err="1">
                <a:latin typeface="Times New Roman" pitchFamily="18" charset="0"/>
                <a:cs typeface="Times New Roman" pitchFamily="18" charset="0"/>
              </a:rPr>
              <a:t>document.write</a:t>
            </a:r>
            <a:r>
              <a:rPr lang="en-US" sz="2667" dirty="0">
                <a:latin typeface="Times New Roman" pitchFamily="18" charset="0"/>
                <a:cs typeface="Times New Roman" pitchFamily="18" charset="0"/>
              </a:rPr>
              <a:t>(variable);</a:t>
            </a:r>
          </a:p>
          <a:p>
            <a:pPr marL="0" indent="0">
              <a:buNone/>
            </a:pPr>
            <a:r>
              <a:rPr lang="en-US" sz="2667" dirty="0">
                <a:latin typeface="Times New Roman" pitchFamily="18" charset="0"/>
                <a:cs typeface="Times New Roman" pitchFamily="18" charset="0"/>
              </a:rPr>
              <a:t>         </a:t>
            </a:r>
            <a:r>
              <a:rPr lang="en-US" sz="2667" dirty="0" err="1">
                <a:latin typeface="Times New Roman" pitchFamily="18" charset="0"/>
                <a:cs typeface="Times New Roman" pitchFamily="18" charset="0"/>
              </a:rPr>
              <a:t>document.write</a:t>
            </a:r>
            <a:r>
              <a:rPr lang="en-US" sz="2667" dirty="0">
                <a:latin typeface="Times New Roman" pitchFamily="18" charset="0"/>
                <a:cs typeface="Times New Roman" pitchFamily="18" charset="0"/>
              </a:rPr>
              <a:t>(4+2);</a:t>
            </a:r>
          </a:p>
          <a:p>
            <a:pPr marL="0" indent="0">
              <a:buNone/>
            </a:pPr>
            <a:r>
              <a:rPr lang="en-US" sz="2667" dirty="0">
                <a:latin typeface="Times New Roman" pitchFamily="18" charset="0"/>
                <a:cs typeface="Times New Roman" pitchFamily="18" charset="0"/>
              </a:rPr>
              <a:t>         </a:t>
            </a:r>
            <a:r>
              <a:rPr lang="en-US" sz="2667" dirty="0" err="1">
                <a:latin typeface="Times New Roman" pitchFamily="18" charset="0"/>
                <a:cs typeface="Times New Roman" pitchFamily="18" charset="0"/>
              </a:rPr>
              <a:t>document.write</a:t>
            </a:r>
            <a:r>
              <a:rPr lang="en-US" sz="2667" dirty="0">
                <a:latin typeface="Times New Roman" pitchFamily="18" charset="0"/>
                <a:cs typeface="Times New Roman" pitchFamily="18" charset="0"/>
              </a:rPr>
              <a:t>(“Hello World.&lt;</a:t>
            </a:r>
            <a:r>
              <a:rPr lang="en-US" sz="2667" dirty="0" err="1">
                <a:latin typeface="Times New Roman" pitchFamily="18" charset="0"/>
                <a:cs typeface="Times New Roman" pitchFamily="18" charset="0"/>
              </a:rPr>
              <a:t>br</a:t>
            </a:r>
            <a:r>
              <a:rPr lang="en-US" sz="2667" dirty="0">
                <a:latin typeface="Times New Roman" pitchFamily="18" charset="0"/>
                <a:cs typeface="Times New Roman" pitchFamily="18" charset="0"/>
              </a:rPr>
              <a:t>&gt;”);</a:t>
            </a:r>
          </a:p>
          <a:p>
            <a:pPr marL="0" indent="0">
              <a:buNone/>
            </a:pPr>
            <a:r>
              <a:rPr lang="en-US" sz="2667" dirty="0">
                <a:latin typeface="Times New Roman" pitchFamily="18" charset="0"/>
                <a:cs typeface="Times New Roman" pitchFamily="18" charset="0"/>
              </a:rPr>
              <a:t>         </a:t>
            </a:r>
            <a:r>
              <a:rPr lang="en-US" sz="2667" dirty="0" err="1">
                <a:latin typeface="Times New Roman" pitchFamily="18" charset="0"/>
                <a:cs typeface="Times New Roman" pitchFamily="18" charset="0"/>
              </a:rPr>
              <a:t>document.write</a:t>
            </a:r>
            <a:r>
              <a:rPr lang="en-US" sz="2667" dirty="0">
                <a:latin typeface="Times New Roman" pitchFamily="18" charset="0"/>
                <a:cs typeface="Times New Roman" pitchFamily="18" charset="0"/>
              </a:rPr>
              <a:t>(“Hello World.&lt;</a:t>
            </a:r>
            <a:r>
              <a:rPr lang="en-US" sz="2667" dirty="0" err="1">
                <a:latin typeface="Times New Roman" pitchFamily="18" charset="0"/>
                <a:cs typeface="Times New Roman" pitchFamily="18" charset="0"/>
              </a:rPr>
              <a:t>br</a:t>
            </a:r>
            <a:r>
              <a:rPr lang="en-US" sz="2667" dirty="0">
                <a:latin typeface="Times New Roman" pitchFamily="18" charset="0"/>
                <a:cs typeface="Times New Roman" pitchFamily="18" charset="0"/>
              </a:rPr>
              <a:t>&gt;” + variable + “&lt;</a:t>
            </a:r>
            <a:r>
              <a:rPr lang="en-US" sz="2667" dirty="0" err="1">
                <a:latin typeface="Times New Roman" pitchFamily="18" charset="0"/>
                <a:cs typeface="Times New Roman" pitchFamily="18" charset="0"/>
              </a:rPr>
              <a:t>br</a:t>
            </a:r>
            <a:r>
              <a:rPr lang="en-US" sz="2667" dirty="0">
                <a:latin typeface="Times New Roman" pitchFamily="18" charset="0"/>
                <a:cs typeface="Times New Roman" pitchFamily="18" charset="0"/>
              </a:rPr>
              <a:t>&gt;”);</a:t>
            </a:r>
          </a:p>
          <a:p>
            <a:pPr marL="0" inden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54234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b="1" u="sng" dirty="0" err="1">
                <a:latin typeface="Times New Roman" pitchFamily="18" charset="0"/>
                <a:cs typeface="Times New Roman" pitchFamily="18" charset="0"/>
              </a:rPr>
              <a:t>document.writeln</a:t>
            </a:r>
            <a:r>
              <a:rPr lang="en-US" sz="5333" b="1" u="sng" dirty="0">
                <a:latin typeface="Times New Roman" pitchFamily="18" charset="0"/>
                <a:cs typeface="Times New Roman" pitchFamily="18" charset="0"/>
              </a:rPr>
              <a:t>( )</a:t>
            </a:r>
          </a:p>
        </p:txBody>
      </p:sp>
      <p:sp>
        <p:nvSpPr>
          <p:cNvPr id="3" name="Content Placeholder 2"/>
          <p:cNvSpPr>
            <a:spLocks noGrp="1"/>
          </p:cNvSpPr>
          <p:nvPr>
            <p:ph idx="1"/>
          </p:nvPr>
        </p:nvSpPr>
        <p:spPr>
          <a:xfrm>
            <a:off x="609600" y="1193800"/>
            <a:ext cx="10972800" cy="4775200"/>
          </a:xfrm>
        </p:spPr>
        <p:txBody>
          <a:bodyPr>
            <a:normAutofit/>
          </a:bodyPr>
          <a:lstStyle/>
          <a:p>
            <a:pPr marL="0" indent="0">
              <a:buNone/>
            </a:pPr>
            <a:r>
              <a:rPr lang="en-US" sz="3200" dirty="0">
                <a:latin typeface="Times New Roman" pitchFamily="18" charset="0"/>
                <a:cs typeface="Times New Roman" pitchFamily="18" charset="0"/>
              </a:rPr>
              <a:t>The </a:t>
            </a:r>
            <a:r>
              <a:rPr lang="en-US" sz="3200" dirty="0" err="1">
                <a:latin typeface="Times New Roman" pitchFamily="18" charset="0"/>
                <a:cs typeface="Times New Roman" pitchFamily="18" charset="0"/>
              </a:rPr>
              <a:t>writeln</a:t>
            </a:r>
            <a:r>
              <a:rPr lang="en-US" sz="3200" dirty="0">
                <a:latin typeface="Times New Roman" pitchFamily="18" charset="0"/>
                <a:cs typeface="Times New Roman" pitchFamily="18" charset="0"/>
              </a:rPr>
              <a:t>() method is identical to the </a:t>
            </a:r>
            <a:r>
              <a:rPr lang="en-US" sz="3200" dirty="0" err="1">
                <a:latin typeface="Times New Roman" pitchFamily="18" charset="0"/>
                <a:cs typeface="Times New Roman" pitchFamily="18" charset="0"/>
              </a:rPr>
              <a:t>document.write</a:t>
            </a:r>
            <a:r>
              <a:rPr lang="en-US" sz="3200" dirty="0">
                <a:latin typeface="Times New Roman" pitchFamily="18" charset="0"/>
                <a:cs typeface="Times New Roman" pitchFamily="18" charset="0"/>
              </a:rPr>
              <a:t>() method, with the addition of writing a newline character after each statement.</a:t>
            </a:r>
          </a:p>
          <a:p>
            <a:pPr marL="0" indent="0">
              <a:buNone/>
            </a:pPr>
            <a:r>
              <a:rPr lang="en-US" sz="2667" dirty="0">
                <a:latin typeface="Times New Roman" pitchFamily="18" charset="0"/>
                <a:cs typeface="Times New Roman" pitchFamily="18" charset="0"/>
              </a:rPr>
              <a:t>Ex: - </a:t>
            </a:r>
            <a:r>
              <a:rPr lang="en-US" sz="2667" dirty="0" err="1">
                <a:latin typeface="Times New Roman" pitchFamily="18" charset="0"/>
                <a:cs typeface="Times New Roman" pitchFamily="18" charset="0"/>
              </a:rPr>
              <a:t>document.writeln</a:t>
            </a:r>
            <a:r>
              <a:rPr lang="en-US" sz="2667" dirty="0">
                <a:latin typeface="Times New Roman" pitchFamily="18" charset="0"/>
                <a:cs typeface="Times New Roman" pitchFamily="18" charset="0"/>
              </a:rPr>
              <a:t>(“Hello World”);</a:t>
            </a:r>
          </a:p>
          <a:p>
            <a:pPr marL="0" indent="0">
              <a:buNone/>
            </a:pPr>
            <a:r>
              <a:rPr lang="en-US" sz="2667" dirty="0">
                <a:latin typeface="Times New Roman" pitchFamily="18" charset="0"/>
                <a:cs typeface="Times New Roman" pitchFamily="18" charset="0"/>
              </a:rPr>
              <a:t>         </a:t>
            </a:r>
            <a:r>
              <a:rPr lang="en-US" sz="2667" dirty="0" err="1">
                <a:latin typeface="Times New Roman" pitchFamily="18" charset="0"/>
                <a:cs typeface="Times New Roman" pitchFamily="18" charset="0"/>
              </a:rPr>
              <a:t>document.writeln</a:t>
            </a:r>
            <a:r>
              <a:rPr lang="en-US" sz="2667" dirty="0">
                <a:latin typeface="Times New Roman" pitchFamily="18" charset="0"/>
                <a:cs typeface="Times New Roman" pitchFamily="18" charset="0"/>
              </a:rPr>
              <a:t>(variable);</a:t>
            </a:r>
          </a:p>
          <a:p>
            <a:pPr marL="0" indent="0">
              <a:buNone/>
            </a:pPr>
            <a:r>
              <a:rPr lang="en-US" sz="2667" dirty="0">
                <a:latin typeface="Times New Roman" pitchFamily="18" charset="0"/>
                <a:cs typeface="Times New Roman" pitchFamily="18" charset="0"/>
              </a:rPr>
              <a:t>         </a:t>
            </a:r>
            <a:r>
              <a:rPr lang="en-US" sz="2667" dirty="0" err="1">
                <a:latin typeface="Times New Roman" pitchFamily="18" charset="0"/>
                <a:cs typeface="Times New Roman" pitchFamily="18" charset="0"/>
              </a:rPr>
              <a:t>document.writeln</a:t>
            </a:r>
            <a:r>
              <a:rPr lang="en-US" sz="2667" dirty="0">
                <a:latin typeface="Times New Roman" pitchFamily="18" charset="0"/>
                <a:cs typeface="Times New Roman" pitchFamily="18" charset="0"/>
              </a:rPr>
              <a:t>(4+2);</a:t>
            </a:r>
          </a:p>
          <a:p>
            <a:pPr marL="0" indent="0">
              <a:buNone/>
            </a:pPr>
            <a:r>
              <a:rPr lang="en-US" sz="2667" dirty="0">
                <a:latin typeface="Times New Roman" pitchFamily="18" charset="0"/>
                <a:cs typeface="Times New Roman" pitchFamily="18" charset="0"/>
              </a:rPr>
              <a:t>         </a:t>
            </a:r>
            <a:r>
              <a:rPr lang="en-US" sz="2667" dirty="0" err="1">
                <a:latin typeface="Times New Roman" pitchFamily="18" charset="0"/>
                <a:cs typeface="Times New Roman" pitchFamily="18" charset="0"/>
              </a:rPr>
              <a:t>document.writeln</a:t>
            </a:r>
            <a:r>
              <a:rPr lang="en-US" sz="2667" dirty="0">
                <a:latin typeface="Times New Roman" pitchFamily="18" charset="0"/>
                <a:cs typeface="Times New Roman" pitchFamily="18" charset="0"/>
              </a:rPr>
              <a:t>(“Hello World.&lt;</a:t>
            </a:r>
            <a:r>
              <a:rPr lang="en-US" sz="2667" dirty="0" err="1">
                <a:latin typeface="Times New Roman" pitchFamily="18" charset="0"/>
                <a:cs typeface="Times New Roman" pitchFamily="18" charset="0"/>
              </a:rPr>
              <a:t>br</a:t>
            </a:r>
            <a:r>
              <a:rPr lang="en-US" sz="2667" dirty="0">
                <a:latin typeface="Times New Roman" pitchFamily="18" charset="0"/>
                <a:cs typeface="Times New Roman" pitchFamily="18" charset="0"/>
              </a:rPr>
              <a:t>&gt;”);</a:t>
            </a:r>
          </a:p>
          <a:p>
            <a:pPr marL="0" indent="0">
              <a:buNone/>
            </a:pPr>
            <a:r>
              <a:rPr lang="en-US" sz="2667" dirty="0">
                <a:latin typeface="Times New Roman" pitchFamily="18" charset="0"/>
                <a:cs typeface="Times New Roman" pitchFamily="18" charset="0"/>
              </a:rPr>
              <a:t>         </a:t>
            </a:r>
            <a:r>
              <a:rPr lang="en-US" sz="2667" dirty="0" err="1">
                <a:latin typeface="Times New Roman" pitchFamily="18" charset="0"/>
                <a:cs typeface="Times New Roman" pitchFamily="18" charset="0"/>
              </a:rPr>
              <a:t>document.writeln</a:t>
            </a:r>
            <a:r>
              <a:rPr lang="en-US" sz="2667" dirty="0">
                <a:latin typeface="Times New Roman" pitchFamily="18" charset="0"/>
                <a:cs typeface="Times New Roman" pitchFamily="18" charset="0"/>
              </a:rPr>
              <a:t>(“Hello World.&lt;</a:t>
            </a:r>
            <a:r>
              <a:rPr lang="en-US" sz="2667" dirty="0" err="1">
                <a:latin typeface="Times New Roman" pitchFamily="18" charset="0"/>
                <a:cs typeface="Times New Roman" pitchFamily="18" charset="0"/>
              </a:rPr>
              <a:t>br</a:t>
            </a:r>
            <a:r>
              <a:rPr lang="en-US" sz="2667" dirty="0">
                <a:latin typeface="Times New Roman" pitchFamily="18" charset="0"/>
                <a:cs typeface="Times New Roman" pitchFamily="18" charset="0"/>
              </a:rPr>
              <a:t>&gt;” + variable + “&lt;</a:t>
            </a:r>
            <a:r>
              <a:rPr lang="en-US" sz="2667" dirty="0" err="1">
                <a:latin typeface="Times New Roman" pitchFamily="18" charset="0"/>
                <a:cs typeface="Times New Roman" pitchFamily="18" charset="0"/>
              </a:rPr>
              <a:t>br</a:t>
            </a:r>
            <a:r>
              <a:rPr lang="en-US" sz="2667" dirty="0">
                <a:latin typeface="Times New Roman" pitchFamily="18" charset="0"/>
                <a:cs typeface="Times New Roman" pitchFamily="18" charset="0"/>
              </a:rPr>
              <a:t>&gt;”);</a:t>
            </a:r>
          </a:p>
          <a:p>
            <a:pPr marL="0" inden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9797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a:latin typeface="Times New Roman" pitchFamily="18" charset="0"/>
                <a:cs typeface="Times New Roman" pitchFamily="18" charset="0"/>
              </a:rPr>
              <a:t>Copying Node</a:t>
            </a:r>
          </a:p>
        </p:txBody>
      </p:sp>
      <p:sp>
        <p:nvSpPr>
          <p:cNvPr id="3" name="Content Placeholder 2"/>
          <p:cNvSpPr>
            <a:spLocks noGrp="1"/>
          </p:cNvSpPr>
          <p:nvPr>
            <p:ph idx="1"/>
          </p:nvPr>
        </p:nvSpPr>
        <p:spPr>
          <a:xfrm>
            <a:off x="609600" y="1193800"/>
            <a:ext cx="10972800" cy="5080000"/>
          </a:xfrm>
        </p:spPr>
        <p:txBody>
          <a:bodyPr>
            <a:normAutofit/>
          </a:bodyPr>
          <a:lstStyle/>
          <a:p>
            <a:pPr marL="0" indent="0">
              <a:buNone/>
            </a:pPr>
            <a:r>
              <a:rPr lang="en-IN" sz="1867" dirty="0">
                <a:latin typeface="Times New Roman" pitchFamily="18" charset="0"/>
                <a:cs typeface="Times New Roman" pitchFamily="18" charset="0"/>
              </a:rPr>
              <a:t>The </a:t>
            </a:r>
            <a:r>
              <a:rPr lang="en-IN" sz="1867" dirty="0" err="1">
                <a:latin typeface="Times New Roman" pitchFamily="18" charset="0"/>
                <a:cs typeface="Times New Roman" pitchFamily="18" charset="0"/>
              </a:rPr>
              <a:t>cloneNode</a:t>
            </a:r>
            <a:r>
              <a:rPr lang="en-IN" sz="1867" dirty="0">
                <a:latin typeface="Times New Roman" pitchFamily="18" charset="0"/>
                <a:cs typeface="Times New Roman" pitchFamily="18" charset="0"/>
              </a:rPr>
              <a:t>(deep) method is used to copy the Node. It creates a copy of node including all attributes and their values and returns the clone. </a:t>
            </a:r>
          </a:p>
          <a:p>
            <a:pPr marL="0" indent="0">
              <a:buNone/>
            </a:pPr>
            <a:r>
              <a:rPr lang="en-IN" sz="1867" dirty="0">
                <a:latin typeface="Times New Roman" pitchFamily="18" charset="0"/>
                <a:cs typeface="Times New Roman" pitchFamily="18" charset="0"/>
              </a:rPr>
              <a:t>The method takes a single Boolean argument, indicating whether the copy should include all children of the node or just the element itself. </a:t>
            </a:r>
          </a:p>
          <a:p>
            <a:pPr marL="0" indent="0">
              <a:buNone/>
            </a:pPr>
            <a:r>
              <a:rPr lang="en-US" sz="1867" dirty="0">
                <a:latin typeface="Times New Roman" pitchFamily="18" charset="0"/>
                <a:cs typeface="Times New Roman" pitchFamily="18" charset="0"/>
              </a:rPr>
              <a:t>The duplicate node returned by </a:t>
            </a:r>
            <a:r>
              <a:rPr lang="en-US" sz="1867" dirty="0" err="1">
                <a:latin typeface="Times New Roman" pitchFamily="18" charset="0"/>
                <a:cs typeface="Times New Roman" pitchFamily="18" charset="0"/>
              </a:rPr>
              <a:t>cloneNode</a:t>
            </a:r>
            <a:r>
              <a:rPr lang="en-US" sz="1867" dirty="0">
                <a:latin typeface="Times New Roman" pitchFamily="18" charset="0"/>
                <a:cs typeface="Times New Roman" pitchFamily="18" charset="0"/>
              </a:rPr>
              <a:t>(deep) is not part of the document until it is added to another node that is part of the document using </a:t>
            </a:r>
            <a:r>
              <a:rPr lang="en-US" sz="1867" dirty="0" err="1">
                <a:latin typeface="Times New Roman" pitchFamily="18" charset="0"/>
                <a:cs typeface="Times New Roman" pitchFamily="18" charset="0"/>
              </a:rPr>
              <a:t>appendChild</a:t>
            </a:r>
            <a:r>
              <a:rPr lang="en-US" sz="1867" dirty="0">
                <a:latin typeface="Times New Roman" pitchFamily="18" charset="0"/>
                <a:cs typeface="Times New Roman" pitchFamily="18" charset="0"/>
              </a:rPr>
              <a:t>( ) or a similar method. It also has no parent until it is appended to another node.</a:t>
            </a:r>
          </a:p>
          <a:p>
            <a:pPr marL="0" indent="0">
              <a:buNone/>
            </a:pPr>
            <a:r>
              <a:rPr lang="en-US" sz="1867" dirty="0">
                <a:latin typeface="Times New Roman" pitchFamily="18" charset="0"/>
                <a:cs typeface="Times New Roman" pitchFamily="18" charset="0"/>
              </a:rPr>
              <a:t>If the original node has an ID and the clone is to be placed in the same document, the ID of the clone should be modified to be unique. </a:t>
            </a:r>
          </a:p>
          <a:p>
            <a:pPr marL="0" indent="0">
              <a:buNone/>
            </a:pPr>
            <a:r>
              <a:rPr lang="en-US" sz="1867" dirty="0">
                <a:latin typeface="Times New Roman" pitchFamily="18" charset="0"/>
                <a:cs typeface="Times New Roman" pitchFamily="18" charset="0"/>
              </a:rPr>
              <a:t>Name attributes may need to be modified also, depending on whether duplicate names are expected.</a:t>
            </a:r>
            <a:endParaRPr lang="en-IN" sz="1867" dirty="0">
              <a:latin typeface="Times New Roman" pitchFamily="18" charset="0"/>
              <a:cs typeface="Times New Roman" pitchFamily="18" charset="0"/>
            </a:endParaRPr>
          </a:p>
          <a:p>
            <a:pPr marL="0" indent="0">
              <a:buNone/>
            </a:pPr>
            <a:r>
              <a:rPr lang="en-IN" sz="1867" dirty="0">
                <a:latin typeface="Times New Roman" pitchFamily="18" charset="0"/>
                <a:cs typeface="Times New Roman" pitchFamily="18" charset="0"/>
              </a:rPr>
              <a:t>Syntax:- </a:t>
            </a:r>
          </a:p>
          <a:p>
            <a:pPr marL="0" indent="0">
              <a:buNone/>
            </a:pPr>
            <a:r>
              <a:rPr lang="en-IN" sz="1867" dirty="0" err="1">
                <a:latin typeface="Times New Roman" pitchFamily="18" charset="0"/>
                <a:cs typeface="Times New Roman" pitchFamily="18" charset="0"/>
              </a:rPr>
              <a:t>cloneNode</a:t>
            </a:r>
            <a:r>
              <a:rPr lang="en-IN" sz="1867" dirty="0">
                <a:latin typeface="Times New Roman" pitchFamily="18" charset="0"/>
                <a:cs typeface="Times New Roman" pitchFamily="18" charset="0"/>
              </a:rPr>
              <a:t>(false) will copy only the element, attributes and their values</a:t>
            </a:r>
          </a:p>
          <a:p>
            <a:pPr marL="0" indent="0">
              <a:buNone/>
            </a:pPr>
            <a:r>
              <a:rPr lang="en-IN" sz="1867" dirty="0" err="1">
                <a:latin typeface="Times New Roman" pitchFamily="18" charset="0"/>
                <a:cs typeface="Times New Roman" pitchFamily="18" charset="0"/>
              </a:rPr>
              <a:t>cloneNode</a:t>
            </a:r>
            <a:r>
              <a:rPr lang="en-IN" sz="1867" dirty="0">
                <a:latin typeface="Times New Roman" pitchFamily="18" charset="0"/>
                <a:cs typeface="Times New Roman" pitchFamily="18" charset="0"/>
              </a:rPr>
              <a:t>(true) will copy entire element with child as well.</a:t>
            </a:r>
          </a:p>
          <a:p>
            <a:pPr marL="0" indent="0">
              <a:buNone/>
            </a:pPr>
            <a:r>
              <a:rPr lang="en-IN" sz="1867" dirty="0" err="1">
                <a:latin typeface="Times New Roman" pitchFamily="18" charset="0"/>
                <a:cs typeface="Times New Roman" pitchFamily="18" charset="0"/>
              </a:rPr>
              <a:t>var</a:t>
            </a:r>
            <a:r>
              <a:rPr lang="en-IN" sz="1867" dirty="0">
                <a:latin typeface="Times New Roman" pitchFamily="18" charset="0"/>
                <a:cs typeface="Times New Roman" pitchFamily="18" charset="0"/>
              </a:rPr>
              <a:t> </a:t>
            </a:r>
            <a:r>
              <a:rPr lang="en-IN" sz="1867" dirty="0" err="1">
                <a:latin typeface="Times New Roman" pitchFamily="18" charset="0"/>
                <a:cs typeface="Times New Roman" pitchFamily="18" charset="0"/>
              </a:rPr>
              <a:t>duplicateNode</a:t>
            </a:r>
            <a:r>
              <a:rPr lang="en-IN" sz="1867" dirty="0">
                <a:latin typeface="Times New Roman" pitchFamily="18" charset="0"/>
                <a:cs typeface="Times New Roman" pitchFamily="18" charset="0"/>
              </a:rPr>
              <a:t> = </a:t>
            </a:r>
            <a:r>
              <a:rPr lang="en-IN" sz="1867" dirty="0" err="1">
                <a:latin typeface="Times New Roman" pitchFamily="18" charset="0"/>
                <a:cs typeface="Times New Roman" pitchFamily="18" charset="0"/>
              </a:rPr>
              <a:t>targteNode.cloneNode</a:t>
            </a:r>
            <a:r>
              <a:rPr lang="en-IN" sz="1867" dirty="0">
                <a:latin typeface="Times New Roman" pitchFamily="18" charset="0"/>
                <a:cs typeface="Times New Roman" pitchFamily="18" charset="0"/>
              </a:rPr>
              <a:t>(false);</a:t>
            </a:r>
          </a:p>
        </p:txBody>
      </p:sp>
    </p:spTree>
    <p:extLst>
      <p:ext uri="{BB962C8B-B14F-4D97-AF65-F5344CB8AC3E}">
        <p14:creationId xmlns:p14="http://schemas.microsoft.com/office/powerpoint/2010/main" val="363288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a:latin typeface="Times New Roman" pitchFamily="18" charset="0"/>
                <a:cs typeface="Times New Roman" pitchFamily="18" charset="0"/>
              </a:rPr>
              <a:t>Delete Node</a:t>
            </a:r>
          </a:p>
        </p:txBody>
      </p:sp>
      <p:sp>
        <p:nvSpPr>
          <p:cNvPr id="3" name="Content Placeholder 2"/>
          <p:cNvSpPr>
            <a:spLocks noGrp="1"/>
          </p:cNvSpPr>
          <p:nvPr>
            <p:ph idx="1"/>
          </p:nvPr>
        </p:nvSpPr>
        <p:spPr>
          <a:xfrm>
            <a:off x="609600" y="1193800"/>
            <a:ext cx="10972800" cy="4368800"/>
          </a:xfrm>
        </p:spPr>
        <p:txBody>
          <a:bodyPr>
            <a:normAutofit/>
          </a:bodyPr>
          <a:lstStyle/>
          <a:p>
            <a:pPr marL="0" indent="0">
              <a:buNone/>
            </a:pPr>
            <a:r>
              <a:rPr lang="en-IN" sz="2667" dirty="0">
                <a:latin typeface="Times New Roman" pitchFamily="18" charset="0"/>
                <a:cs typeface="Times New Roman" pitchFamily="18" charset="0"/>
              </a:rPr>
              <a:t>The method </a:t>
            </a:r>
            <a:r>
              <a:rPr lang="en-IN" sz="2667" dirty="0" err="1">
                <a:latin typeface="Times New Roman" pitchFamily="18" charset="0"/>
                <a:cs typeface="Times New Roman" pitchFamily="18" charset="0"/>
              </a:rPr>
              <a:t>removeChild</a:t>
            </a:r>
            <a:r>
              <a:rPr lang="en-IN" sz="2667" dirty="0">
                <a:latin typeface="Times New Roman" pitchFamily="18" charset="0"/>
                <a:cs typeface="Times New Roman" pitchFamily="18" charset="0"/>
              </a:rPr>
              <a:t>(</a:t>
            </a:r>
            <a:r>
              <a:rPr lang="en-IN" sz="2667" dirty="0" err="1">
                <a:latin typeface="Times New Roman" pitchFamily="18" charset="0"/>
                <a:cs typeface="Times New Roman" pitchFamily="18" charset="0"/>
              </a:rPr>
              <a:t>child_name</a:t>
            </a:r>
            <a:r>
              <a:rPr lang="en-IN" sz="2667" dirty="0">
                <a:latin typeface="Times New Roman" pitchFamily="18" charset="0"/>
                <a:cs typeface="Times New Roman" pitchFamily="18" charset="0"/>
              </a:rPr>
              <a:t>) is used to delete/remove nodes from the tree. </a:t>
            </a:r>
            <a:r>
              <a:rPr lang="en-US" sz="2667" dirty="0">
                <a:latin typeface="Times New Roman" pitchFamily="18" charset="0"/>
                <a:cs typeface="Times New Roman" pitchFamily="18" charset="0"/>
              </a:rPr>
              <a:t>The removed child node still exists in memory, but is no longer part of the DOM. </a:t>
            </a:r>
            <a:r>
              <a:rPr lang="en-IN" sz="2667" dirty="0">
                <a:latin typeface="Times New Roman" pitchFamily="18" charset="0"/>
                <a:cs typeface="Times New Roman" pitchFamily="18" charset="0"/>
              </a:rPr>
              <a:t>It returns the Node object that was removed on success and Null on failure.</a:t>
            </a:r>
          </a:p>
          <a:p>
            <a:pPr marL="0" indent="0">
              <a:buNone/>
            </a:pPr>
            <a:r>
              <a:rPr lang="en-US" sz="2667" dirty="0">
                <a:latin typeface="Times New Roman" pitchFamily="18" charset="0"/>
                <a:cs typeface="Times New Roman" pitchFamily="18" charset="0"/>
              </a:rPr>
              <a:t>Syntax:-  </a:t>
            </a:r>
            <a:r>
              <a:rPr lang="en-IN" sz="2667" dirty="0" err="1"/>
              <a:t>parentNode.removeChild</a:t>
            </a:r>
            <a:r>
              <a:rPr lang="en-IN" sz="2667" dirty="0"/>
              <a:t>(</a:t>
            </a:r>
            <a:r>
              <a:rPr lang="en-IN" sz="2667" dirty="0" err="1"/>
              <a:t>target_node</a:t>
            </a:r>
            <a:r>
              <a:rPr lang="en-IN" sz="2667" dirty="0"/>
              <a:t>)</a:t>
            </a:r>
            <a:endParaRPr lang="en-US" sz="2667" dirty="0">
              <a:latin typeface="Times New Roman" pitchFamily="18" charset="0"/>
              <a:cs typeface="Times New Roman" pitchFamily="18" charset="0"/>
            </a:endParaRPr>
          </a:p>
          <a:p>
            <a:pPr marL="0" indent="0">
              <a:buNone/>
            </a:pPr>
            <a:r>
              <a:rPr lang="en-US" sz="2667" dirty="0" err="1">
                <a:latin typeface="Times New Roman" pitchFamily="18" charset="0"/>
                <a:cs typeface="Times New Roman" pitchFamily="18" charset="0"/>
              </a:rPr>
              <a:t>var</a:t>
            </a:r>
            <a:r>
              <a:rPr lang="en-US" sz="2667" dirty="0">
                <a:latin typeface="Times New Roman" pitchFamily="18" charset="0"/>
                <a:cs typeface="Times New Roman" pitchFamily="18" charset="0"/>
              </a:rPr>
              <a:t> </a:t>
            </a:r>
            <a:r>
              <a:rPr lang="en-US" sz="2667" dirty="0" err="1">
                <a:latin typeface="Times New Roman" pitchFamily="18" charset="0"/>
                <a:cs typeface="Times New Roman" pitchFamily="18" charset="0"/>
              </a:rPr>
              <a:t>delNode</a:t>
            </a:r>
            <a:r>
              <a:rPr lang="en-US" sz="2667" dirty="0">
                <a:latin typeface="Times New Roman" pitchFamily="18" charset="0"/>
                <a:cs typeface="Times New Roman" pitchFamily="18" charset="0"/>
              </a:rPr>
              <a:t> = </a:t>
            </a:r>
            <a:r>
              <a:rPr lang="en-IN" sz="2667" dirty="0" err="1"/>
              <a:t>parentNode.removeChild</a:t>
            </a:r>
            <a:r>
              <a:rPr lang="en-IN" sz="2667" dirty="0"/>
              <a:t>(</a:t>
            </a:r>
            <a:r>
              <a:rPr lang="en-IN" sz="2667" dirty="0" err="1"/>
              <a:t>target_node</a:t>
            </a:r>
            <a:r>
              <a:rPr lang="en-IN" sz="2667" dirty="0"/>
              <a:t>)</a:t>
            </a:r>
            <a:endParaRPr lang="en-IN" sz="2667" dirty="0">
              <a:latin typeface="Times New Roman" pitchFamily="18" charset="0"/>
              <a:cs typeface="Times New Roman" pitchFamily="18" charset="0"/>
            </a:endParaRPr>
          </a:p>
          <a:p>
            <a:pPr marL="0" indent="0">
              <a:buNone/>
            </a:pPr>
            <a:r>
              <a:rPr lang="en-IN" sz="2667" dirty="0">
                <a:latin typeface="Times New Roman" pitchFamily="18" charset="0"/>
                <a:cs typeface="Times New Roman" pitchFamily="18" charset="0"/>
              </a:rPr>
              <a:t>Where child is the reference of that node which is about to delete.</a:t>
            </a:r>
          </a:p>
          <a:p>
            <a:pPr marL="0" indent="0">
              <a:buNone/>
            </a:pPr>
            <a:endParaRPr lang="en-IN" sz="2667" dirty="0">
              <a:latin typeface="Times New Roman" pitchFamily="18" charset="0"/>
              <a:cs typeface="Times New Roman" pitchFamily="18" charset="0"/>
            </a:endParaRPr>
          </a:p>
          <a:p>
            <a:pPr marL="0" indent="0">
              <a:buNone/>
            </a:pP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354335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DOM Node Types</a:t>
            </a:r>
          </a:p>
        </p:txBody>
      </p:sp>
      <p:graphicFrame>
        <p:nvGraphicFramePr>
          <p:cNvPr id="4" name="Content Placeholder 3"/>
          <p:cNvGraphicFramePr>
            <a:graphicFrameLocks noGrp="1"/>
          </p:cNvGraphicFramePr>
          <p:nvPr>
            <p:ph idx="1"/>
          </p:nvPr>
        </p:nvGraphicFramePr>
        <p:xfrm>
          <a:off x="609600" y="1092200"/>
          <a:ext cx="10972800" cy="4009813"/>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5994400">
                  <a:extLst>
                    <a:ext uri="{9D8B030D-6E8A-4147-A177-3AD203B41FA5}">
                      <a16:colId xmlns:a16="http://schemas.microsoft.com/office/drawing/2014/main" val="20002"/>
                    </a:ext>
                  </a:extLst>
                </a:gridCol>
              </a:tblGrid>
              <a:tr h="494453">
                <a:tc>
                  <a:txBody>
                    <a:bodyPr/>
                    <a:lstStyle/>
                    <a:p>
                      <a:pPr algn="ctr"/>
                      <a:r>
                        <a:rPr lang="en-IN" sz="1600" b="1" dirty="0">
                          <a:latin typeface="Times New Roman" pitchFamily="18" charset="0"/>
                          <a:cs typeface="Times New Roman" pitchFamily="18" charset="0"/>
                        </a:rPr>
                        <a:t>Constant</a:t>
                      </a:r>
                    </a:p>
                  </a:txBody>
                  <a:tcPr marL="121920" marR="121920" marT="60960" marB="60960">
                    <a:solidFill>
                      <a:schemeClr val="accent2">
                        <a:lumMod val="20000"/>
                        <a:lumOff val="80000"/>
                      </a:schemeClr>
                    </a:solidFill>
                  </a:tcPr>
                </a:tc>
                <a:tc>
                  <a:txBody>
                    <a:bodyPr/>
                    <a:lstStyle/>
                    <a:p>
                      <a:pPr algn="ctr"/>
                      <a:r>
                        <a:rPr lang="en-IN" sz="1600" b="1" dirty="0">
                          <a:latin typeface="Times New Roman" pitchFamily="18" charset="0"/>
                          <a:cs typeface="Times New Roman" pitchFamily="18" charset="0"/>
                        </a:rPr>
                        <a:t>Node</a:t>
                      </a:r>
                      <a:r>
                        <a:rPr lang="en-IN" sz="1600" b="1" baseline="0" dirty="0">
                          <a:latin typeface="Times New Roman" pitchFamily="18" charset="0"/>
                          <a:cs typeface="Times New Roman" pitchFamily="18" charset="0"/>
                        </a:rPr>
                        <a:t> Type</a:t>
                      </a:r>
                      <a:endParaRPr lang="en-IN" sz="1600" b="1" dirty="0">
                        <a:latin typeface="Times New Roman" pitchFamily="18" charset="0"/>
                        <a:cs typeface="Times New Roman" pitchFamily="18" charset="0"/>
                      </a:endParaRPr>
                    </a:p>
                  </a:txBody>
                  <a:tcPr marL="121920" marR="121920" marT="60960" marB="60960">
                    <a:solidFill>
                      <a:schemeClr val="accent2">
                        <a:lumMod val="20000"/>
                        <a:lumOff val="80000"/>
                      </a:schemeClr>
                    </a:solidFill>
                  </a:tcPr>
                </a:tc>
                <a:tc>
                  <a:txBody>
                    <a:bodyPr/>
                    <a:lstStyle/>
                    <a:p>
                      <a:pPr algn="ctr"/>
                      <a:r>
                        <a:rPr lang="en-IN" sz="1600" b="1" dirty="0">
                          <a:latin typeface="Times New Roman" pitchFamily="18" charset="0"/>
                          <a:cs typeface="Times New Roman" pitchFamily="18" charset="0"/>
                        </a:rPr>
                        <a:t>Description</a:t>
                      </a:r>
                    </a:p>
                  </a:txBody>
                  <a:tcPr marL="121920" marR="121920" marT="60960" marB="60960">
                    <a:solidFill>
                      <a:schemeClr val="accent2">
                        <a:lumMod val="20000"/>
                        <a:lumOff val="80000"/>
                      </a:schemeClr>
                    </a:solidFill>
                  </a:tcPr>
                </a:tc>
                <a:extLst>
                  <a:ext uri="{0D108BD9-81ED-4DB2-BD59-A6C34878D82A}">
                    <a16:rowId xmlns:a16="http://schemas.microsoft.com/office/drawing/2014/main" val="10000"/>
                  </a:ext>
                </a:extLst>
              </a:tr>
              <a:tr h="494453">
                <a:tc>
                  <a:txBody>
                    <a:bodyPr/>
                    <a:lstStyle/>
                    <a:p>
                      <a:r>
                        <a:rPr lang="en-IN" sz="1400" dirty="0" err="1">
                          <a:latin typeface="Times New Roman" pitchFamily="18" charset="0"/>
                          <a:cs typeface="Times New Roman" pitchFamily="18" charset="0"/>
                        </a:rPr>
                        <a:t>Node.ELEMENT_NODE</a:t>
                      </a:r>
                      <a:endParaRPr lang="en-IN" sz="1400" dirty="0">
                        <a:latin typeface="Times New Roman" pitchFamily="18" charset="0"/>
                        <a:cs typeface="Times New Roman" pitchFamily="18" charset="0"/>
                      </a:endParaRPr>
                    </a:p>
                  </a:txBody>
                  <a:tcPr marL="121920" marR="121920" marT="60960" marB="60960"/>
                </a:tc>
                <a:tc>
                  <a:txBody>
                    <a:bodyPr/>
                    <a:lstStyle/>
                    <a:p>
                      <a:pPr algn="ctr"/>
                      <a:r>
                        <a:rPr lang="en-IN" sz="1400" dirty="0">
                          <a:latin typeface="Times New Roman" pitchFamily="18" charset="0"/>
                          <a:cs typeface="Times New Roman" pitchFamily="18" charset="0"/>
                        </a:rPr>
                        <a:t>1</a:t>
                      </a:r>
                    </a:p>
                  </a:txBody>
                  <a:tcPr marL="121920" marR="121920" marT="60960" marB="60960"/>
                </a:tc>
                <a:tc>
                  <a:txBody>
                    <a:bodyPr/>
                    <a:lstStyle/>
                    <a:p>
                      <a:r>
                        <a:rPr lang="en-IN" sz="1400" dirty="0">
                          <a:latin typeface="Times New Roman" pitchFamily="18" charset="0"/>
                          <a:cs typeface="Times New Roman" pitchFamily="18" charset="0"/>
                        </a:rPr>
                        <a:t>An element</a:t>
                      </a:r>
                      <a:r>
                        <a:rPr lang="en-IN" sz="1400" baseline="0" dirty="0">
                          <a:latin typeface="Times New Roman" pitchFamily="18" charset="0"/>
                          <a:cs typeface="Times New Roman" pitchFamily="18" charset="0"/>
                        </a:rPr>
                        <a:t> such as &lt;h1&gt; or &lt;div&gt;</a:t>
                      </a:r>
                      <a:endParaRPr lang="en-IN" sz="1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1"/>
                  </a:ext>
                </a:extLst>
              </a:tr>
              <a:tr h="494453">
                <a:tc>
                  <a:txBody>
                    <a:bodyPr/>
                    <a:lstStyle/>
                    <a:p>
                      <a:r>
                        <a:rPr lang="en-IN" sz="1400" dirty="0" err="1">
                          <a:latin typeface="Times New Roman" pitchFamily="18" charset="0"/>
                          <a:cs typeface="Times New Roman" pitchFamily="18" charset="0"/>
                        </a:rPr>
                        <a:t>Node.TEXT_NODE</a:t>
                      </a:r>
                      <a:endParaRPr lang="en-IN" sz="1400" dirty="0">
                        <a:latin typeface="Times New Roman" pitchFamily="18" charset="0"/>
                        <a:cs typeface="Times New Roman" pitchFamily="18" charset="0"/>
                      </a:endParaRPr>
                    </a:p>
                  </a:txBody>
                  <a:tcPr marL="121920" marR="121920" marT="60960" marB="60960"/>
                </a:tc>
                <a:tc>
                  <a:txBody>
                    <a:bodyPr/>
                    <a:lstStyle/>
                    <a:p>
                      <a:pPr algn="ctr"/>
                      <a:r>
                        <a:rPr lang="en-IN" sz="1400" dirty="0">
                          <a:latin typeface="Times New Roman" pitchFamily="18" charset="0"/>
                          <a:cs typeface="Times New Roman" pitchFamily="18" charset="0"/>
                        </a:rPr>
                        <a:t>3</a:t>
                      </a:r>
                    </a:p>
                  </a:txBody>
                  <a:tcPr marL="121920" marR="121920" marT="60960" marB="60960"/>
                </a:tc>
                <a:tc>
                  <a:txBody>
                    <a:bodyPr/>
                    <a:lstStyle/>
                    <a:p>
                      <a:r>
                        <a:rPr lang="en-IN" sz="1400" dirty="0">
                          <a:latin typeface="Times New Roman" pitchFamily="18" charset="0"/>
                          <a:cs typeface="Times New Roman" pitchFamily="18" charset="0"/>
                        </a:rPr>
                        <a:t>The actual Text of Element or Attribute ex: - “Hello”</a:t>
                      </a:r>
                    </a:p>
                  </a:txBody>
                  <a:tcPr marL="121920" marR="121920" marT="60960" marB="60960"/>
                </a:tc>
                <a:extLst>
                  <a:ext uri="{0D108BD9-81ED-4DB2-BD59-A6C34878D82A}">
                    <a16:rowId xmlns:a16="http://schemas.microsoft.com/office/drawing/2014/main" val="10002"/>
                  </a:ext>
                </a:extLst>
              </a:tr>
              <a:tr h="494453">
                <a:tc>
                  <a:txBody>
                    <a:bodyPr/>
                    <a:lstStyle/>
                    <a:p>
                      <a:r>
                        <a:rPr lang="en-IN" sz="1400" dirty="0" err="1">
                          <a:latin typeface="Times New Roman" pitchFamily="18" charset="0"/>
                          <a:cs typeface="Times New Roman" pitchFamily="18" charset="0"/>
                        </a:rPr>
                        <a:t>Node.PROCESSING_INSTRUCTION_NODE</a:t>
                      </a:r>
                      <a:endParaRPr lang="en-IN" sz="1400" dirty="0">
                        <a:latin typeface="Times New Roman" pitchFamily="18" charset="0"/>
                        <a:cs typeface="Times New Roman" pitchFamily="18" charset="0"/>
                      </a:endParaRPr>
                    </a:p>
                  </a:txBody>
                  <a:tcPr marL="121920" marR="121920" marT="60960" marB="60960"/>
                </a:tc>
                <a:tc>
                  <a:txBody>
                    <a:bodyPr/>
                    <a:lstStyle/>
                    <a:p>
                      <a:pPr algn="ctr"/>
                      <a:r>
                        <a:rPr lang="en-IN" sz="1400" dirty="0">
                          <a:latin typeface="Times New Roman" pitchFamily="18" charset="0"/>
                          <a:cs typeface="Times New Roman" pitchFamily="18" charset="0"/>
                        </a:rPr>
                        <a:t>7</a:t>
                      </a:r>
                    </a:p>
                  </a:txBody>
                  <a:tcPr marL="121920" marR="121920" marT="60960" marB="60960"/>
                </a:tc>
                <a:tc>
                  <a:txBody>
                    <a:bodyPr/>
                    <a:lstStyle/>
                    <a:p>
                      <a:r>
                        <a:rPr lang="en-IN" sz="1400" dirty="0">
                          <a:latin typeface="Times New Roman" pitchFamily="18" charset="0"/>
                          <a:cs typeface="Times New Roman" pitchFamily="18" charset="0"/>
                        </a:rPr>
                        <a:t>An instruction to a parser on aspect of the document &lt;?xml version=“1.0”?&gt;</a:t>
                      </a:r>
                    </a:p>
                  </a:txBody>
                  <a:tcPr marL="121920" marR="121920" marT="60960" marB="60960"/>
                </a:tc>
                <a:extLst>
                  <a:ext uri="{0D108BD9-81ED-4DB2-BD59-A6C34878D82A}">
                    <a16:rowId xmlns:a16="http://schemas.microsoft.com/office/drawing/2014/main" val="10003"/>
                  </a:ext>
                </a:extLst>
              </a:tr>
              <a:tr h="494453">
                <a:tc>
                  <a:txBody>
                    <a:bodyPr/>
                    <a:lstStyle/>
                    <a:p>
                      <a:r>
                        <a:rPr lang="en-IN" sz="1400" dirty="0" err="1">
                          <a:latin typeface="Times New Roman" pitchFamily="18" charset="0"/>
                          <a:cs typeface="Times New Roman" pitchFamily="18" charset="0"/>
                        </a:rPr>
                        <a:t>Node.COMMENT_NODE</a:t>
                      </a:r>
                      <a:endParaRPr lang="en-IN" sz="1400" dirty="0">
                        <a:latin typeface="Times New Roman" pitchFamily="18" charset="0"/>
                        <a:cs typeface="Times New Roman" pitchFamily="18" charset="0"/>
                      </a:endParaRPr>
                    </a:p>
                  </a:txBody>
                  <a:tcPr marL="121920" marR="121920" marT="60960" marB="60960"/>
                </a:tc>
                <a:tc>
                  <a:txBody>
                    <a:bodyPr/>
                    <a:lstStyle/>
                    <a:p>
                      <a:pPr algn="ctr"/>
                      <a:r>
                        <a:rPr lang="en-IN" sz="1400" dirty="0">
                          <a:latin typeface="Times New Roman" pitchFamily="18" charset="0"/>
                          <a:cs typeface="Times New Roman" pitchFamily="18" charset="0"/>
                        </a:rPr>
                        <a:t>8</a:t>
                      </a:r>
                    </a:p>
                  </a:txBody>
                  <a:tcPr marL="121920" marR="121920" marT="60960" marB="60960"/>
                </a:tc>
                <a:tc>
                  <a:txBody>
                    <a:bodyPr/>
                    <a:lstStyle/>
                    <a:p>
                      <a:r>
                        <a:rPr lang="en-IN" sz="1400" dirty="0">
                          <a:latin typeface="Times New Roman" pitchFamily="18" charset="0"/>
                          <a:cs typeface="Times New Roman" pitchFamily="18" charset="0"/>
                        </a:rPr>
                        <a:t>A comment such as &lt; -</a:t>
                      </a:r>
                      <a:r>
                        <a:rPr lang="en-IN" sz="1400" baseline="0" dirty="0">
                          <a:latin typeface="Times New Roman" pitchFamily="18" charset="0"/>
                          <a:cs typeface="Times New Roman" pitchFamily="18" charset="0"/>
                        </a:rPr>
                        <a:t> - Something - - &gt;</a:t>
                      </a:r>
                      <a:endParaRPr lang="en-IN" sz="1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4"/>
                  </a:ext>
                </a:extLst>
              </a:tr>
              <a:tr h="494453">
                <a:tc>
                  <a:txBody>
                    <a:bodyPr/>
                    <a:lstStyle/>
                    <a:p>
                      <a:r>
                        <a:rPr lang="en-IN" sz="1400" dirty="0" err="1">
                          <a:latin typeface="Times New Roman" pitchFamily="18" charset="0"/>
                          <a:cs typeface="Times New Roman" pitchFamily="18" charset="0"/>
                        </a:rPr>
                        <a:t>Node.DOCUMENT_NODE</a:t>
                      </a:r>
                      <a:endParaRPr lang="en-IN" sz="1400" dirty="0">
                        <a:latin typeface="Times New Roman" pitchFamily="18" charset="0"/>
                        <a:cs typeface="Times New Roman" pitchFamily="18" charset="0"/>
                      </a:endParaRPr>
                    </a:p>
                  </a:txBody>
                  <a:tcPr marL="121920" marR="121920" marT="60960" marB="60960"/>
                </a:tc>
                <a:tc>
                  <a:txBody>
                    <a:bodyPr/>
                    <a:lstStyle/>
                    <a:p>
                      <a:pPr algn="ctr"/>
                      <a:r>
                        <a:rPr lang="en-IN" sz="1400" dirty="0">
                          <a:latin typeface="Times New Roman" pitchFamily="18" charset="0"/>
                          <a:cs typeface="Times New Roman" pitchFamily="18" charset="0"/>
                        </a:rPr>
                        <a:t>9</a:t>
                      </a:r>
                    </a:p>
                  </a:txBody>
                  <a:tcPr marL="121920" marR="121920" marT="60960" marB="60960"/>
                </a:tc>
                <a:tc>
                  <a:txBody>
                    <a:bodyPr/>
                    <a:lstStyle/>
                    <a:p>
                      <a:r>
                        <a:rPr lang="en-IN" sz="1400" dirty="0">
                          <a:latin typeface="Times New Roman" pitchFamily="18" charset="0"/>
                          <a:cs typeface="Times New Roman" pitchFamily="18" charset="0"/>
                        </a:rPr>
                        <a:t>A Document Node</a:t>
                      </a:r>
                    </a:p>
                  </a:txBody>
                  <a:tcPr marL="121920" marR="121920" marT="60960" marB="60960"/>
                </a:tc>
                <a:extLst>
                  <a:ext uri="{0D108BD9-81ED-4DB2-BD59-A6C34878D82A}">
                    <a16:rowId xmlns:a16="http://schemas.microsoft.com/office/drawing/2014/main" val="10005"/>
                  </a:ext>
                </a:extLst>
              </a:tr>
              <a:tr h="494453">
                <a:tc>
                  <a:txBody>
                    <a:bodyPr/>
                    <a:lstStyle/>
                    <a:p>
                      <a:r>
                        <a:rPr lang="en-IN" sz="1400" dirty="0" err="1">
                          <a:latin typeface="Times New Roman" pitchFamily="18" charset="0"/>
                          <a:cs typeface="Times New Roman" pitchFamily="18" charset="0"/>
                        </a:rPr>
                        <a:t>Node.DOCUMENT_TYPE_NODE</a:t>
                      </a:r>
                      <a:endParaRPr lang="en-IN" sz="1400" dirty="0">
                        <a:latin typeface="Times New Roman" pitchFamily="18" charset="0"/>
                        <a:cs typeface="Times New Roman" pitchFamily="18" charset="0"/>
                      </a:endParaRPr>
                    </a:p>
                  </a:txBody>
                  <a:tcPr marL="121920" marR="121920" marT="60960" marB="60960"/>
                </a:tc>
                <a:tc>
                  <a:txBody>
                    <a:bodyPr/>
                    <a:lstStyle/>
                    <a:p>
                      <a:pPr algn="ctr"/>
                      <a:r>
                        <a:rPr lang="en-IN" sz="1400" dirty="0">
                          <a:latin typeface="Times New Roman" pitchFamily="18" charset="0"/>
                          <a:cs typeface="Times New Roman" pitchFamily="18" charset="0"/>
                        </a:rPr>
                        <a:t>10</a:t>
                      </a:r>
                    </a:p>
                  </a:txBody>
                  <a:tcPr marL="121920" marR="121920" marT="60960" marB="60960"/>
                </a:tc>
                <a:tc>
                  <a:txBody>
                    <a:bodyPr/>
                    <a:lstStyle/>
                    <a:p>
                      <a:r>
                        <a:rPr lang="en-IN" sz="1400" dirty="0">
                          <a:latin typeface="Times New Roman" pitchFamily="18" charset="0"/>
                          <a:cs typeface="Times New Roman" pitchFamily="18" charset="0"/>
                        </a:rPr>
                        <a:t>A </a:t>
                      </a:r>
                      <a:r>
                        <a:rPr lang="en-IN" sz="1400" dirty="0" err="1">
                          <a:latin typeface="Times New Roman" pitchFamily="18" charset="0"/>
                          <a:cs typeface="Times New Roman" pitchFamily="18" charset="0"/>
                        </a:rPr>
                        <a:t>doctype</a:t>
                      </a:r>
                      <a:r>
                        <a:rPr lang="en-IN" sz="1400" dirty="0">
                          <a:latin typeface="Times New Roman" pitchFamily="18" charset="0"/>
                          <a:cs typeface="Times New Roman" pitchFamily="18" charset="0"/>
                        </a:rPr>
                        <a:t> statement &lt;!DOCTYPE html&gt;</a:t>
                      </a:r>
                    </a:p>
                  </a:txBody>
                  <a:tcPr marL="121920" marR="121920" marT="60960" marB="60960"/>
                </a:tc>
                <a:extLst>
                  <a:ext uri="{0D108BD9-81ED-4DB2-BD59-A6C34878D82A}">
                    <a16:rowId xmlns:a16="http://schemas.microsoft.com/office/drawing/2014/main" val="10006"/>
                  </a:ext>
                </a:extLst>
              </a:tr>
              <a:tr h="548640">
                <a:tc>
                  <a:txBody>
                    <a:bodyPr/>
                    <a:lstStyle/>
                    <a:p>
                      <a:r>
                        <a:rPr lang="en-IN" sz="1400" dirty="0" err="1">
                          <a:latin typeface="Times New Roman" pitchFamily="18" charset="0"/>
                          <a:cs typeface="Times New Roman" pitchFamily="18" charset="0"/>
                        </a:rPr>
                        <a:t>Node.DOCUMENT_FRAGMENT_NODE</a:t>
                      </a:r>
                      <a:endParaRPr lang="en-IN" sz="1400" dirty="0">
                        <a:latin typeface="Times New Roman" pitchFamily="18" charset="0"/>
                        <a:cs typeface="Times New Roman" pitchFamily="18" charset="0"/>
                      </a:endParaRPr>
                    </a:p>
                  </a:txBody>
                  <a:tcPr marL="121920" marR="121920" marT="60960" marB="60960"/>
                </a:tc>
                <a:tc>
                  <a:txBody>
                    <a:bodyPr/>
                    <a:lstStyle/>
                    <a:p>
                      <a:pPr algn="ctr"/>
                      <a:r>
                        <a:rPr lang="en-IN" sz="1400" dirty="0">
                          <a:latin typeface="Times New Roman" pitchFamily="18" charset="0"/>
                          <a:cs typeface="Times New Roman" pitchFamily="18" charset="0"/>
                        </a:rPr>
                        <a:t>11</a:t>
                      </a:r>
                    </a:p>
                  </a:txBody>
                  <a:tcPr marL="121920" marR="121920" marT="60960" marB="60960"/>
                </a:tc>
                <a:tc>
                  <a:txBody>
                    <a:bodyPr/>
                    <a:lstStyle/>
                    <a:p>
                      <a:pPr algn="l"/>
                      <a:r>
                        <a:rPr lang="en-IN" sz="1400" dirty="0">
                          <a:latin typeface="Times New Roman" pitchFamily="18" charset="0"/>
                          <a:cs typeface="Times New Roman" pitchFamily="18" charset="0"/>
                        </a:rPr>
                        <a:t>A document fragment,</a:t>
                      </a:r>
                      <a:r>
                        <a:rPr lang="en-IN" sz="1400" baseline="0" dirty="0">
                          <a:latin typeface="Times New Roman" pitchFamily="18" charset="0"/>
                          <a:cs typeface="Times New Roman" pitchFamily="18" charset="0"/>
                        </a:rPr>
                        <a:t> which represents a lightweight structure to hold a collection of DOM nodes for manipulation or insertion. </a:t>
                      </a:r>
                      <a:endParaRPr lang="en-IN" sz="1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532726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a:latin typeface="Times New Roman" pitchFamily="18" charset="0"/>
                <a:cs typeface="Times New Roman" pitchFamily="18" charset="0"/>
              </a:rPr>
              <a:t>Replace Node</a:t>
            </a:r>
          </a:p>
        </p:txBody>
      </p:sp>
      <p:sp>
        <p:nvSpPr>
          <p:cNvPr id="3" name="Content Placeholder 2"/>
          <p:cNvSpPr>
            <a:spLocks noGrp="1"/>
          </p:cNvSpPr>
          <p:nvPr>
            <p:ph idx="1"/>
          </p:nvPr>
        </p:nvSpPr>
        <p:spPr>
          <a:xfrm>
            <a:off x="609600" y="1295400"/>
            <a:ext cx="10972800" cy="5283200"/>
          </a:xfrm>
        </p:spPr>
        <p:txBody>
          <a:bodyPr>
            <a:normAutofit/>
          </a:bodyPr>
          <a:lstStyle/>
          <a:p>
            <a:pPr marL="0" indent="0">
              <a:buNone/>
            </a:pPr>
            <a:r>
              <a:rPr lang="en-IN" sz="2667" dirty="0">
                <a:latin typeface="Times New Roman" pitchFamily="18" charset="0"/>
                <a:cs typeface="Times New Roman" pitchFamily="18" charset="0"/>
              </a:rPr>
              <a:t>The </a:t>
            </a:r>
            <a:r>
              <a:rPr lang="en-IN" sz="2667" dirty="0" err="1">
                <a:latin typeface="Times New Roman" pitchFamily="18" charset="0"/>
                <a:cs typeface="Times New Roman" pitchFamily="18" charset="0"/>
              </a:rPr>
              <a:t>replaceChild</a:t>
            </a:r>
            <a:r>
              <a:rPr lang="en-IN" sz="2667" dirty="0">
                <a:latin typeface="Times New Roman" pitchFamily="18" charset="0"/>
                <a:cs typeface="Times New Roman" pitchFamily="18" charset="0"/>
              </a:rPr>
              <a:t>(</a:t>
            </a:r>
            <a:r>
              <a:rPr lang="en-IN" sz="2667" dirty="0" err="1">
                <a:latin typeface="Times New Roman" pitchFamily="18" charset="0"/>
                <a:cs typeface="Times New Roman" pitchFamily="18" charset="0"/>
              </a:rPr>
              <a:t>newChild</a:t>
            </a:r>
            <a:r>
              <a:rPr lang="en-IN" sz="2667" dirty="0">
                <a:latin typeface="Times New Roman" pitchFamily="18" charset="0"/>
                <a:cs typeface="Times New Roman" pitchFamily="18" charset="0"/>
              </a:rPr>
              <a:t>, </a:t>
            </a:r>
            <a:r>
              <a:rPr lang="en-IN" sz="2667" dirty="0" err="1">
                <a:latin typeface="Times New Roman" pitchFamily="18" charset="0"/>
                <a:cs typeface="Times New Roman" pitchFamily="18" charset="0"/>
              </a:rPr>
              <a:t>oldChild</a:t>
            </a:r>
            <a:r>
              <a:rPr lang="en-IN" sz="2667" dirty="0">
                <a:latin typeface="Times New Roman" pitchFamily="18" charset="0"/>
                <a:cs typeface="Times New Roman" pitchFamily="18" charset="0"/>
              </a:rPr>
              <a:t>) method is used to replace a node with new node. </a:t>
            </a:r>
          </a:p>
          <a:p>
            <a:pPr marL="0" indent="0">
              <a:buNone/>
            </a:pPr>
            <a:r>
              <a:rPr lang="en-US" sz="2667" dirty="0">
                <a:latin typeface="Times New Roman" pitchFamily="18" charset="0"/>
                <a:cs typeface="Times New Roman" pitchFamily="18" charset="0"/>
              </a:rPr>
              <a:t>The new node could be an existing node in the document, or you can create a new node. </a:t>
            </a:r>
          </a:p>
          <a:p>
            <a:pPr marL="0" indent="0">
              <a:buNone/>
            </a:pPr>
            <a:r>
              <a:rPr lang="en-IN" sz="2667" dirty="0">
                <a:latin typeface="Times New Roman" pitchFamily="18" charset="0"/>
                <a:cs typeface="Times New Roman" pitchFamily="18" charset="0"/>
              </a:rPr>
              <a:t>It will destroy the contents of nodes that are replaced. </a:t>
            </a:r>
          </a:p>
          <a:p>
            <a:pPr marL="0" indent="0">
              <a:buNone/>
            </a:pPr>
            <a:r>
              <a:rPr lang="en-IN" sz="2667" dirty="0">
                <a:latin typeface="Times New Roman" pitchFamily="18" charset="0"/>
                <a:cs typeface="Times New Roman" pitchFamily="18" charset="0"/>
              </a:rPr>
              <a:t>It returns the replaced node (</a:t>
            </a:r>
            <a:r>
              <a:rPr lang="en-IN" sz="2667" dirty="0" err="1">
                <a:latin typeface="Times New Roman" pitchFamily="18" charset="0"/>
                <a:cs typeface="Times New Roman" pitchFamily="18" charset="0"/>
              </a:rPr>
              <a:t>oldChild</a:t>
            </a:r>
            <a:r>
              <a:rPr lang="en-IN" sz="2667" dirty="0">
                <a:latin typeface="Times New Roman" pitchFamily="18" charset="0"/>
                <a:cs typeface="Times New Roman" pitchFamily="18" charset="0"/>
              </a:rPr>
              <a:t>)</a:t>
            </a:r>
          </a:p>
          <a:p>
            <a:pPr marL="0" indent="0">
              <a:buNone/>
            </a:pPr>
            <a:r>
              <a:rPr lang="en-IN" sz="2667" dirty="0">
                <a:latin typeface="Times New Roman" pitchFamily="18" charset="0"/>
                <a:cs typeface="Times New Roman" pitchFamily="18" charset="0"/>
              </a:rPr>
              <a:t>Syntax: -</a:t>
            </a:r>
          </a:p>
          <a:p>
            <a:pPr marL="0" indent="0">
              <a:buNone/>
            </a:pPr>
            <a:r>
              <a:rPr lang="en-IN" sz="2667" dirty="0" err="1">
                <a:latin typeface="Times New Roman" pitchFamily="18" charset="0"/>
                <a:cs typeface="Times New Roman" pitchFamily="18" charset="0"/>
              </a:rPr>
              <a:t>var</a:t>
            </a:r>
            <a:r>
              <a:rPr lang="en-IN" sz="2667" dirty="0">
                <a:latin typeface="Times New Roman" pitchFamily="18" charset="0"/>
                <a:cs typeface="Times New Roman" pitchFamily="18" charset="0"/>
              </a:rPr>
              <a:t> </a:t>
            </a:r>
            <a:r>
              <a:rPr lang="en-IN" sz="2667" dirty="0" err="1">
                <a:latin typeface="Times New Roman" pitchFamily="18" charset="0"/>
                <a:cs typeface="Times New Roman" pitchFamily="18" charset="0"/>
              </a:rPr>
              <a:t>replacedNode</a:t>
            </a:r>
            <a:r>
              <a:rPr lang="en-IN" sz="2667" dirty="0">
                <a:latin typeface="Times New Roman" pitchFamily="18" charset="0"/>
                <a:cs typeface="Times New Roman" pitchFamily="18" charset="0"/>
              </a:rPr>
              <a:t> = </a:t>
            </a:r>
            <a:r>
              <a:rPr lang="en-IN" sz="2667" dirty="0" err="1">
                <a:latin typeface="Times New Roman" pitchFamily="18" charset="0"/>
                <a:cs typeface="Times New Roman" pitchFamily="18" charset="0"/>
              </a:rPr>
              <a:t>parentNode.replaceChild</a:t>
            </a:r>
            <a:r>
              <a:rPr lang="en-IN" sz="2667" dirty="0">
                <a:latin typeface="Times New Roman" pitchFamily="18" charset="0"/>
                <a:cs typeface="Times New Roman" pitchFamily="18" charset="0"/>
              </a:rPr>
              <a:t>(</a:t>
            </a:r>
            <a:r>
              <a:rPr lang="en-IN" sz="2667" dirty="0" err="1">
                <a:latin typeface="Times New Roman" pitchFamily="18" charset="0"/>
                <a:cs typeface="Times New Roman" pitchFamily="18" charset="0"/>
              </a:rPr>
              <a:t>newChild</a:t>
            </a:r>
            <a:r>
              <a:rPr lang="en-IN" sz="2667" dirty="0">
                <a:latin typeface="Times New Roman" pitchFamily="18" charset="0"/>
                <a:cs typeface="Times New Roman" pitchFamily="18" charset="0"/>
              </a:rPr>
              <a:t>, </a:t>
            </a:r>
            <a:r>
              <a:rPr lang="en-IN" sz="2667" dirty="0" err="1">
                <a:latin typeface="Times New Roman" pitchFamily="18" charset="0"/>
                <a:cs typeface="Times New Roman" pitchFamily="18" charset="0"/>
              </a:rPr>
              <a:t>oldChild</a:t>
            </a:r>
            <a:r>
              <a:rPr lang="en-IN" sz="2667" dirty="0">
                <a:latin typeface="Times New Roman" pitchFamily="18" charset="0"/>
                <a:cs typeface="Times New Roman" pitchFamily="18" charset="0"/>
              </a:rPr>
              <a:t>);</a:t>
            </a:r>
          </a:p>
          <a:p>
            <a:pPr marL="0" indent="0">
              <a:buNone/>
            </a:pPr>
            <a:r>
              <a:rPr lang="en-IN" sz="2400" dirty="0" err="1">
                <a:latin typeface="Times New Roman" pitchFamily="18" charset="0"/>
                <a:cs typeface="Times New Roman" pitchFamily="18" charset="0"/>
              </a:rPr>
              <a:t>newChild</a:t>
            </a:r>
            <a:r>
              <a:rPr lang="en-IN" sz="2400" dirty="0">
                <a:latin typeface="Times New Roman" pitchFamily="18" charset="0"/>
                <a:cs typeface="Times New Roman" pitchFamily="18" charset="0"/>
              </a:rPr>
              <a:t> is the new node to replace </a:t>
            </a:r>
            <a:r>
              <a:rPr lang="en-IN" sz="2400" dirty="0" err="1">
                <a:latin typeface="Times New Roman" pitchFamily="18" charset="0"/>
                <a:cs typeface="Times New Roman" pitchFamily="18" charset="0"/>
              </a:rPr>
              <a:t>oldChild</a:t>
            </a:r>
            <a:r>
              <a:rPr lang="en-IN" sz="2400" dirty="0">
                <a:latin typeface="Times New Roman" pitchFamily="18" charset="0"/>
                <a:cs typeface="Times New Roman" pitchFamily="18" charset="0"/>
              </a:rPr>
              <a:t>. If it already exists in the DOM, it is first removed.</a:t>
            </a:r>
          </a:p>
          <a:p>
            <a:pPr marL="0" indent="0">
              <a:buNone/>
            </a:pPr>
            <a:r>
              <a:rPr lang="en-IN" sz="2400" dirty="0" err="1">
                <a:latin typeface="Times New Roman" pitchFamily="18" charset="0"/>
                <a:cs typeface="Times New Roman" pitchFamily="18" charset="0"/>
              </a:rPr>
              <a:t>oldChild</a:t>
            </a:r>
            <a:r>
              <a:rPr lang="en-IN" sz="2400" dirty="0">
                <a:latin typeface="Times New Roman" pitchFamily="18" charset="0"/>
                <a:cs typeface="Times New Roman" pitchFamily="18" charset="0"/>
              </a:rPr>
              <a:t> is the existing child to be replaced</a:t>
            </a:r>
            <a:endParaRPr lang="en-IN" sz="2133" dirty="0">
              <a:latin typeface="Times New Roman" pitchFamily="18" charset="0"/>
              <a:cs typeface="Times New Roman" pitchFamily="18" charset="0"/>
            </a:endParaRPr>
          </a:p>
        </p:txBody>
      </p:sp>
    </p:spTree>
    <p:extLst>
      <p:ext uri="{BB962C8B-B14F-4D97-AF65-F5344CB8AC3E}">
        <p14:creationId xmlns:p14="http://schemas.microsoft.com/office/powerpoint/2010/main" val="373049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Modifying Text Nodes</a:t>
            </a:r>
          </a:p>
        </p:txBody>
      </p:sp>
      <p:sp>
        <p:nvSpPr>
          <p:cNvPr id="3" name="Content Placeholder 2"/>
          <p:cNvSpPr>
            <a:spLocks noGrp="1"/>
          </p:cNvSpPr>
          <p:nvPr>
            <p:ph idx="1"/>
          </p:nvPr>
        </p:nvSpPr>
        <p:spPr>
          <a:xfrm>
            <a:off x="812800" y="1193800"/>
            <a:ext cx="10972800" cy="5283200"/>
          </a:xfrm>
        </p:spPr>
        <p:txBody>
          <a:bodyPr>
            <a:noAutofit/>
          </a:bodyPr>
          <a:lstStyle/>
          <a:p>
            <a:pPr marL="0" indent="0">
              <a:buNone/>
            </a:pPr>
            <a:r>
              <a:rPr lang="en-IN" sz="2400" b="1" u="sng" dirty="0">
                <a:latin typeface="Times New Roman" pitchFamily="18" charset="0"/>
                <a:cs typeface="Times New Roman" pitchFamily="18" charset="0"/>
              </a:rPr>
              <a:t>Properties </a:t>
            </a:r>
          </a:p>
          <a:p>
            <a:r>
              <a:rPr lang="en-IN" sz="2400" dirty="0">
                <a:latin typeface="Times New Roman" pitchFamily="18" charset="0"/>
                <a:cs typeface="Times New Roman" pitchFamily="18" charset="0"/>
              </a:rPr>
              <a:t>Data</a:t>
            </a:r>
          </a:p>
          <a:p>
            <a:r>
              <a:rPr lang="en-IN" sz="2400" dirty="0">
                <a:latin typeface="Times New Roman" pitchFamily="18" charset="0"/>
                <a:cs typeface="Times New Roman" pitchFamily="18" charset="0"/>
              </a:rPr>
              <a:t>Length</a:t>
            </a:r>
          </a:p>
          <a:p>
            <a:pPr marL="0" indent="0">
              <a:buNone/>
            </a:pPr>
            <a:endParaRPr lang="en-IN" sz="2400" dirty="0">
              <a:latin typeface="Times New Roman" pitchFamily="18" charset="0"/>
              <a:cs typeface="Times New Roman" pitchFamily="18" charset="0"/>
            </a:endParaRPr>
          </a:p>
          <a:p>
            <a:pPr marL="0" indent="0">
              <a:buNone/>
            </a:pPr>
            <a:r>
              <a:rPr lang="en-IN" sz="2400" b="1" u="sng" dirty="0">
                <a:latin typeface="Times New Roman" pitchFamily="18" charset="0"/>
                <a:cs typeface="Times New Roman" pitchFamily="18" charset="0"/>
              </a:rPr>
              <a:t>Methods</a:t>
            </a:r>
          </a:p>
          <a:p>
            <a:r>
              <a:rPr lang="en-IN" sz="2400" dirty="0" err="1">
                <a:latin typeface="Times New Roman" pitchFamily="18" charset="0"/>
                <a:cs typeface="Times New Roman" pitchFamily="18" charset="0"/>
              </a:rPr>
              <a:t>appendData</a:t>
            </a:r>
            <a:r>
              <a:rPr lang="en-IN" sz="2400" dirty="0">
                <a:latin typeface="Times New Roman" pitchFamily="18" charset="0"/>
                <a:cs typeface="Times New Roman" pitchFamily="18" charset="0"/>
              </a:rPr>
              <a:t>(String)</a:t>
            </a:r>
          </a:p>
          <a:p>
            <a:r>
              <a:rPr lang="en-IN" sz="2400" dirty="0" err="1">
                <a:latin typeface="Times New Roman" pitchFamily="18" charset="0"/>
                <a:cs typeface="Times New Roman" pitchFamily="18" charset="0"/>
              </a:rPr>
              <a:t>deleteData</a:t>
            </a:r>
            <a:r>
              <a:rPr lang="en-IN" sz="2400" dirty="0">
                <a:latin typeface="Times New Roman" pitchFamily="18" charset="0"/>
                <a:cs typeface="Times New Roman" pitchFamily="18" charset="0"/>
              </a:rPr>
              <a:t>(start, length)</a:t>
            </a:r>
          </a:p>
          <a:p>
            <a:r>
              <a:rPr lang="en-IN" sz="2400" dirty="0" err="1">
                <a:latin typeface="Times New Roman" pitchFamily="18" charset="0"/>
                <a:cs typeface="Times New Roman" pitchFamily="18" charset="0"/>
              </a:rPr>
              <a:t>insertData</a:t>
            </a:r>
            <a:r>
              <a:rPr lang="en-IN" sz="2400" dirty="0">
                <a:latin typeface="Times New Roman" pitchFamily="18" charset="0"/>
                <a:cs typeface="Times New Roman" pitchFamily="18" charset="0"/>
              </a:rPr>
              <a:t>(start, string)</a:t>
            </a:r>
          </a:p>
          <a:p>
            <a:r>
              <a:rPr lang="en-IN" sz="2400" dirty="0" err="1">
                <a:latin typeface="Times New Roman" pitchFamily="18" charset="0"/>
                <a:cs typeface="Times New Roman" pitchFamily="18" charset="0"/>
              </a:rPr>
              <a:t>replaceData</a:t>
            </a:r>
            <a:r>
              <a:rPr lang="en-IN" sz="2400" dirty="0">
                <a:latin typeface="Times New Roman" pitchFamily="18" charset="0"/>
                <a:cs typeface="Times New Roman" pitchFamily="18" charset="0"/>
              </a:rPr>
              <a:t>(start, length, string)</a:t>
            </a:r>
          </a:p>
          <a:p>
            <a:r>
              <a:rPr lang="en-IN" sz="2400" dirty="0" err="1">
                <a:latin typeface="Times New Roman" pitchFamily="18" charset="0"/>
                <a:cs typeface="Times New Roman" pitchFamily="18" charset="0"/>
              </a:rPr>
              <a:t>splitText</a:t>
            </a:r>
            <a:r>
              <a:rPr lang="en-IN" sz="2400" dirty="0">
                <a:latin typeface="Times New Roman" pitchFamily="18" charset="0"/>
                <a:cs typeface="Times New Roman" pitchFamily="18" charset="0"/>
              </a:rPr>
              <a:t>(start)</a:t>
            </a:r>
          </a:p>
          <a:p>
            <a:r>
              <a:rPr lang="en-IN" sz="2400" dirty="0" err="1">
                <a:latin typeface="Times New Roman" pitchFamily="18" charset="0"/>
                <a:cs typeface="Times New Roman" pitchFamily="18" charset="0"/>
              </a:rPr>
              <a:t>substringData</a:t>
            </a:r>
            <a:r>
              <a:rPr lang="en-IN" sz="2400" dirty="0">
                <a:latin typeface="Times New Roman" pitchFamily="18" charset="0"/>
                <a:cs typeface="Times New Roman" pitchFamily="18" charset="0"/>
              </a:rPr>
              <a:t>(start, length)</a:t>
            </a:r>
          </a:p>
        </p:txBody>
      </p:sp>
    </p:spTree>
    <p:extLst>
      <p:ext uri="{BB962C8B-B14F-4D97-AF65-F5344CB8AC3E}">
        <p14:creationId xmlns:p14="http://schemas.microsoft.com/office/powerpoint/2010/main" val="365075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Length</a:t>
            </a: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IN" sz="3200" dirty="0">
                <a:latin typeface="Times New Roman" pitchFamily="18" charset="0"/>
                <a:cs typeface="Times New Roman" pitchFamily="18" charset="0"/>
              </a:rPr>
              <a:t>Length property is used to access the length of Text which indicates the number of characters it contains.</a:t>
            </a:r>
          </a:p>
          <a:p>
            <a:pPr marL="0" indent="0">
              <a:buNone/>
            </a:pPr>
            <a:r>
              <a:rPr lang="en-IN" sz="3200" dirty="0">
                <a:latin typeface="Times New Roman" pitchFamily="18" charset="0"/>
                <a:cs typeface="Times New Roman" pitchFamily="18" charset="0"/>
              </a:rPr>
              <a:t>Syntax:- </a:t>
            </a:r>
          </a:p>
          <a:p>
            <a:pPr marL="0" indent="0">
              <a:buNone/>
            </a:pPr>
            <a:r>
              <a:rPr lang="en-IN" sz="3200" dirty="0" err="1">
                <a:latin typeface="Times New Roman" pitchFamily="18" charset="0"/>
                <a:cs typeface="Times New Roman" pitchFamily="18" charset="0"/>
              </a:rPr>
              <a:t>TextNode.length</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407432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Data</a:t>
            </a:r>
          </a:p>
        </p:txBody>
      </p:sp>
      <p:sp>
        <p:nvSpPr>
          <p:cNvPr id="3" name="Content Placeholder 2"/>
          <p:cNvSpPr>
            <a:spLocks noGrp="1"/>
          </p:cNvSpPr>
          <p:nvPr>
            <p:ph idx="1"/>
          </p:nvPr>
        </p:nvSpPr>
        <p:spPr>
          <a:xfrm>
            <a:off x="609600" y="1193800"/>
            <a:ext cx="10972800" cy="5181600"/>
          </a:xfrm>
        </p:spPr>
        <p:txBody>
          <a:bodyPr>
            <a:normAutofit/>
          </a:bodyPr>
          <a:lstStyle/>
          <a:p>
            <a:pPr marL="0" indent="0">
              <a:buNone/>
            </a:pPr>
            <a:r>
              <a:rPr lang="en-IN" sz="2667" dirty="0">
                <a:latin typeface="Times New Roman" pitchFamily="18" charset="0"/>
                <a:cs typeface="Times New Roman" pitchFamily="18" charset="0"/>
              </a:rPr>
              <a:t>Data property is used to set or return the value of a text node and comment node objects.</a:t>
            </a:r>
          </a:p>
          <a:p>
            <a:pPr marL="0" indent="0">
              <a:buNone/>
            </a:pPr>
            <a:r>
              <a:rPr lang="en-IN" sz="2667" dirty="0">
                <a:latin typeface="Times New Roman" pitchFamily="18" charset="0"/>
                <a:cs typeface="Times New Roman" pitchFamily="18" charset="0"/>
              </a:rPr>
              <a:t>Syntax: -</a:t>
            </a:r>
          </a:p>
          <a:p>
            <a:pPr marL="0" indent="0">
              <a:buNone/>
            </a:pPr>
            <a:r>
              <a:rPr lang="en-IN" sz="2667" b="1" u="sng" dirty="0">
                <a:latin typeface="Times New Roman" pitchFamily="18" charset="0"/>
                <a:cs typeface="Times New Roman" pitchFamily="18" charset="0"/>
              </a:rPr>
              <a:t>Sets</a:t>
            </a:r>
          </a:p>
          <a:p>
            <a:pPr marL="0" indent="0">
              <a:buNone/>
            </a:pPr>
            <a:r>
              <a:rPr lang="en-IN" sz="2667" dirty="0" err="1">
                <a:latin typeface="Times New Roman" pitchFamily="18" charset="0"/>
                <a:cs typeface="Times New Roman" pitchFamily="18" charset="0"/>
              </a:rPr>
              <a:t>TextNode.data</a:t>
            </a:r>
            <a:r>
              <a:rPr lang="en-IN" sz="2667" dirty="0">
                <a:latin typeface="Times New Roman" pitchFamily="18" charset="0"/>
                <a:cs typeface="Times New Roman" pitchFamily="18" charset="0"/>
              </a:rPr>
              <a:t> = value</a:t>
            </a:r>
          </a:p>
          <a:p>
            <a:pPr marL="0" indent="0">
              <a:buNone/>
            </a:pPr>
            <a:r>
              <a:rPr lang="en-IN" sz="2667" b="1" u="sng" dirty="0">
                <a:latin typeface="Times New Roman" pitchFamily="18" charset="0"/>
                <a:cs typeface="Times New Roman" pitchFamily="18" charset="0"/>
              </a:rPr>
              <a:t>Returns</a:t>
            </a:r>
          </a:p>
          <a:p>
            <a:pPr marL="0" indent="0">
              <a:buNone/>
            </a:pPr>
            <a:r>
              <a:rPr lang="en-IN" sz="2667" dirty="0" err="1">
                <a:latin typeface="Times New Roman" pitchFamily="18" charset="0"/>
                <a:cs typeface="Times New Roman" pitchFamily="18" charset="0"/>
              </a:rPr>
              <a:t>TextNode.data</a:t>
            </a:r>
            <a:endParaRPr lang="en-IN" sz="2667" dirty="0">
              <a:latin typeface="Times New Roman" pitchFamily="18" charset="0"/>
              <a:cs typeface="Times New Roman" pitchFamily="18" charset="0"/>
            </a:endParaRPr>
          </a:p>
          <a:p>
            <a:pPr marL="0" indent="0">
              <a:buNone/>
            </a:pPr>
            <a:endParaRPr lang="en-IN" sz="2667" dirty="0">
              <a:latin typeface="Times New Roman" pitchFamily="18" charset="0"/>
              <a:cs typeface="Times New Roman" pitchFamily="18" charset="0"/>
            </a:endParaRPr>
          </a:p>
          <a:p>
            <a:pPr marL="0" indent="0">
              <a:buNone/>
            </a:pPr>
            <a:r>
              <a:rPr lang="en-IN" sz="2667" dirty="0">
                <a:latin typeface="Times New Roman" pitchFamily="18" charset="0"/>
                <a:cs typeface="Times New Roman" pitchFamily="18" charset="0"/>
              </a:rPr>
              <a:t>Ex:- </a:t>
            </a:r>
            <a:r>
              <a:rPr lang="en-IN" sz="2667" dirty="0" err="1">
                <a:latin typeface="Times New Roman" pitchFamily="18" charset="0"/>
                <a:cs typeface="Times New Roman" pitchFamily="18" charset="0"/>
              </a:rPr>
              <a:t>TextNode.data</a:t>
            </a:r>
            <a:r>
              <a:rPr lang="en-IN" sz="2667" dirty="0">
                <a:latin typeface="Times New Roman" pitchFamily="18" charset="0"/>
                <a:cs typeface="Times New Roman" pitchFamily="18" charset="0"/>
              </a:rPr>
              <a:t> = “Hello </a:t>
            </a:r>
            <a:r>
              <a:rPr lang="en-IN" sz="2667" dirty="0" err="1">
                <a:latin typeface="Times New Roman" pitchFamily="18" charset="0"/>
                <a:cs typeface="Times New Roman" pitchFamily="18" charset="0"/>
              </a:rPr>
              <a:t>Geekyshows</a:t>
            </a:r>
            <a:r>
              <a:rPr lang="en-IN" sz="2667" dirty="0">
                <a:latin typeface="Times New Roman" pitchFamily="18" charset="0"/>
                <a:cs typeface="Times New Roman" pitchFamily="18" charset="0"/>
              </a:rPr>
              <a:t>”;</a:t>
            </a:r>
          </a:p>
        </p:txBody>
      </p:sp>
    </p:spTree>
    <p:extLst>
      <p:ext uri="{BB962C8B-B14F-4D97-AF65-F5344CB8AC3E}">
        <p14:creationId xmlns:p14="http://schemas.microsoft.com/office/powerpoint/2010/main" val="20460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appendData</a:t>
            </a:r>
            <a:r>
              <a:rPr lang="en-IN" sz="5333" b="1" u="sng" dirty="0">
                <a:latin typeface="Times New Roman" pitchFamily="18" charset="0"/>
                <a:cs typeface="Times New Roman" pitchFamily="18" charset="0"/>
              </a:rPr>
              <a:t>(String)</a:t>
            </a: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IN" sz="3200" dirty="0">
                <a:latin typeface="Times New Roman" pitchFamily="18" charset="0"/>
                <a:cs typeface="Times New Roman" pitchFamily="18" charset="0"/>
              </a:rPr>
              <a:t>This method is used to append the passed string to the end of the text node and comment node.</a:t>
            </a:r>
          </a:p>
          <a:p>
            <a:pPr marL="0" indent="0">
              <a:buNone/>
            </a:pPr>
            <a:r>
              <a:rPr lang="en-IN" sz="3200" dirty="0">
                <a:latin typeface="Times New Roman" pitchFamily="18" charset="0"/>
                <a:cs typeface="Times New Roman" pitchFamily="18" charset="0"/>
              </a:rPr>
              <a:t>Syntax: -</a:t>
            </a:r>
          </a:p>
          <a:p>
            <a:pPr marL="0" indent="0">
              <a:buNone/>
            </a:pPr>
            <a:r>
              <a:rPr lang="en-IN" sz="3200" dirty="0" err="1">
                <a:latin typeface="Times New Roman" pitchFamily="18" charset="0"/>
                <a:cs typeface="Times New Roman" pitchFamily="18" charset="0"/>
              </a:rPr>
              <a:t>TextNode.appendData</a:t>
            </a:r>
            <a:r>
              <a:rPr lang="en-IN" sz="3200" dirty="0">
                <a:latin typeface="Times New Roman" pitchFamily="18" charset="0"/>
                <a:cs typeface="Times New Roman" pitchFamily="18" charset="0"/>
              </a:rPr>
              <a:t>(String);</a:t>
            </a:r>
          </a:p>
          <a:p>
            <a:pPr marL="0" indent="0">
              <a:buNone/>
            </a:pPr>
            <a:r>
              <a:rPr lang="en-IN" sz="3200" dirty="0">
                <a:latin typeface="Times New Roman" pitchFamily="18" charset="0"/>
                <a:cs typeface="Times New Roman" pitchFamily="18" charset="0"/>
              </a:rPr>
              <a:t>Ex: -</a:t>
            </a:r>
          </a:p>
          <a:p>
            <a:pPr marL="0" indent="0">
              <a:buNone/>
            </a:pPr>
            <a:r>
              <a:rPr lang="en-IN" sz="3200" dirty="0" err="1">
                <a:latin typeface="Times New Roman" pitchFamily="18" charset="0"/>
                <a:cs typeface="Times New Roman" pitchFamily="18" charset="0"/>
              </a:rPr>
              <a:t>TextNode.appendData</a:t>
            </a:r>
            <a:r>
              <a:rPr lang="en-IN" sz="3200" dirty="0">
                <a:latin typeface="Times New Roman" pitchFamily="18" charset="0"/>
                <a:cs typeface="Times New Roman" pitchFamily="18" charset="0"/>
              </a:rPr>
              <a:t>(“Hello </a:t>
            </a:r>
            <a:r>
              <a:rPr lang="en-IN" sz="3200" dirty="0" err="1">
                <a:latin typeface="Times New Roman" pitchFamily="18" charset="0"/>
                <a:cs typeface="Times New Roman" pitchFamily="18" charset="0"/>
              </a:rPr>
              <a:t>Geekyshows</a:t>
            </a:r>
            <a:r>
              <a:rPr lang="en-IN" sz="3200" dirty="0">
                <a:latin typeface="Times New Roman" pitchFamily="18" charset="0"/>
                <a:cs typeface="Times New Roman" pitchFamily="18" charset="0"/>
              </a:rPr>
              <a:t>”);</a:t>
            </a:r>
          </a:p>
        </p:txBody>
      </p:sp>
    </p:spTree>
    <p:extLst>
      <p:ext uri="{BB962C8B-B14F-4D97-AF65-F5344CB8AC3E}">
        <p14:creationId xmlns:p14="http://schemas.microsoft.com/office/powerpoint/2010/main" val="31894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deleteData</a:t>
            </a:r>
            <a:r>
              <a:rPr lang="en-IN" sz="5333" b="1" u="sng" dirty="0">
                <a:latin typeface="Times New Roman" pitchFamily="18" charset="0"/>
                <a:cs typeface="Times New Roman" pitchFamily="18" charset="0"/>
              </a:rPr>
              <a:t>(start, length)</a:t>
            </a: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IN" sz="3200" dirty="0">
                <a:latin typeface="Times New Roman" pitchFamily="18" charset="0"/>
                <a:cs typeface="Times New Roman" pitchFamily="18" charset="0"/>
              </a:rPr>
              <a:t>This method is used to delete or remove text content from a text node and comment node. It deletes specified </a:t>
            </a:r>
            <a:r>
              <a:rPr lang="en-IN" sz="3200" i="1" dirty="0">
                <a:latin typeface="Times New Roman" pitchFamily="18" charset="0"/>
                <a:cs typeface="Times New Roman" pitchFamily="18" charset="0"/>
              </a:rPr>
              <a:t>length</a:t>
            </a:r>
            <a:r>
              <a:rPr lang="en-IN" sz="3200" dirty="0">
                <a:latin typeface="Times New Roman" pitchFamily="18" charset="0"/>
                <a:cs typeface="Times New Roman" pitchFamily="18" charset="0"/>
              </a:rPr>
              <a:t> of characters starting from index defined in </a:t>
            </a:r>
            <a:r>
              <a:rPr lang="en-IN" sz="3200" i="1" dirty="0">
                <a:latin typeface="Times New Roman" pitchFamily="18" charset="0"/>
                <a:cs typeface="Times New Roman" pitchFamily="18" charset="0"/>
              </a:rPr>
              <a:t>start</a:t>
            </a:r>
            <a:r>
              <a:rPr lang="en-IN" sz="3200" dirty="0">
                <a:latin typeface="Times New Roman" pitchFamily="18" charset="0"/>
                <a:cs typeface="Times New Roman" pitchFamily="18" charset="0"/>
              </a:rPr>
              <a:t> .</a:t>
            </a:r>
          </a:p>
          <a:p>
            <a:pPr marL="0" indent="0">
              <a:buNone/>
            </a:pPr>
            <a:r>
              <a:rPr lang="en-IN" sz="3200" dirty="0">
                <a:latin typeface="Times New Roman" pitchFamily="18" charset="0"/>
                <a:cs typeface="Times New Roman" pitchFamily="18" charset="0"/>
              </a:rPr>
              <a:t>Syntax:- </a:t>
            </a:r>
          </a:p>
          <a:p>
            <a:pPr marL="0" indent="0">
              <a:buNone/>
            </a:pPr>
            <a:r>
              <a:rPr lang="en-IN" sz="3200" dirty="0" err="1">
                <a:latin typeface="Times New Roman" pitchFamily="18" charset="0"/>
                <a:cs typeface="Times New Roman" pitchFamily="18" charset="0"/>
              </a:rPr>
              <a:t>TextNode.deleteData</a:t>
            </a:r>
            <a:r>
              <a:rPr lang="en-IN" sz="3200" dirty="0">
                <a:latin typeface="Times New Roman" pitchFamily="18" charset="0"/>
                <a:cs typeface="Times New Roman" pitchFamily="18" charset="0"/>
              </a:rPr>
              <a:t>(start, length);</a:t>
            </a:r>
          </a:p>
          <a:p>
            <a:pPr marL="0" indent="0">
              <a:buNone/>
            </a:pPr>
            <a:r>
              <a:rPr lang="en-IN" sz="3200" dirty="0">
                <a:latin typeface="Times New Roman" pitchFamily="18" charset="0"/>
                <a:cs typeface="Times New Roman" pitchFamily="18" charset="0"/>
              </a:rPr>
              <a:t>Ex: -</a:t>
            </a:r>
          </a:p>
          <a:p>
            <a:pPr marL="0" indent="0">
              <a:buNone/>
            </a:pPr>
            <a:r>
              <a:rPr lang="en-IN" sz="3200" dirty="0" err="1">
                <a:latin typeface="Times New Roman" pitchFamily="18" charset="0"/>
                <a:cs typeface="Times New Roman" pitchFamily="18" charset="0"/>
              </a:rPr>
              <a:t>TextNode.deleteData</a:t>
            </a:r>
            <a:r>
              <a:rPr lang="en-IN" sz="3200" dirty="0">
                <a:latin typeface="Times New Roman" pitchFamily="18" charset="0"/>
                <a:cs typeface="Times New Roman" pitchFamily="18" charset="0"/>
              </a:rPr>
              <a:t>(0, 5);</a:t>
            </a:r>
          </a:p>
        </p:txBody>
      </p:sp>
    </p:spTree>
    <p:extLst>
      <p:ext uri="{BB962C8B-B14F-4D97-AF65-F5344CB8AC3E}">
        <p14:creationId xmlns:p14="http://schemas.microsoft.com/office/powerpoint/2010/main" val="85799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insertData</a:t>
            </a:r>
            <a:r>
              <a:rPr lang="en-IN" sz="5333" b="1" u="sng" dirty="0">
                <a:latin typeface="Times New Roman" pitchFamily="18" charset="0"/>
                <a:cs typeface="Times New Roman" pitchFamily="18" charset="0"/>
              </a:rPr>
              <a:t>(start, string)</a:t>
            </a: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IN" sz="3200" dirty="0">
                <a:latin typeface="Times New Roman" pitchFamily="18" charset="0"/>
                <a:cs typeface="Times New Roman" pitchFamily="18" charset="0"/>
              </a:rPr>
              <a:t>This method is used to insert text content to text node and comment node. It inserts the value in </a:t>
            </a:r>
            <a:r>
              <a:rPr lang="en-IN" sz="3200" i="1" dirty="0">
                <a:latin typeface="Times New Roman" pitchFamily="18" charset="0"/>
                <a:cs typeface="Times New Roman" pitchFamily="18" charset="0"/>
              </a:rPr>
              <a:t>string</a:t>
            </a:r>
            <a:r>
              <a:rPr lang="en-IN" sz="3200" dirty="0">
                <a:latin typeface="Times New Roman" pitchFamily="18" charset="0"/>
                <a:cs typeface="Times New Roman" pitchFamily="18" charset="0"/>
              </a:rPr>
              <a:t>, starting at the character index specified in </a:t>
            </a:r>
            <a:r>
              <a:rPr lang="en-IN" sz="3200" i="1" dirty="0">
                <a:latin typeface="Times New Roman" pitchFamily="18" charset="0"/>
                <a:cs typeface="Times New Roman" pitchFamily="18" charset="0"/>
              </a:rPr>
              <a:t>start</a:t>
            </a:r>
            <a:r>
              <a:rPr lang="en-IN" sz="3200" dirty="0">
                <a:latin typeface="Times New Roman" pitchFamily="18" charset="0"/>
                <a:cs typeface="Times New Roman" pitchFamily="18" charset="0"/>
              </a:rPr>
              <a:t>.</a:t>
            </a:r>
          </a:p>
          <a:p>
            <a:pPr marL="0" indent="0">
              <a:buNone/>
            </a:pPr>
            <a:r>
              <a:rPr lang="en-IN" sz="3200" dirty="0">
                <a:latin typeface="Times New Roman" pitchFamily="18" charset="0"/>
                <a:cs typeface="Times New Roman" pitchFamily="18" charset="0"/>
              </a:rPr>
              <a:t>Syntax:- </a:t>
            </a:r>
          </a:p>
          <a:p>
            <a:pPr marL="0" indent="0">
              <a:buNone/>
            </a:pPr>
            <a:r>
              <a:rPr lang="en-IN" sz="3200" dirty="0" err="1">
                <a:latin typeface="Times New Roman" pitchFamily="18" charset="0"/>
                <a:cs typeface="Times New Roman" pitchFamily="18" charset="0"/>
              </a:rPr>
              <a:t>TextNode.insertData</a:t>
            </a:r>
            <a:r>
              <a:rPr lang="en-IN" sz="3200" dirty="0">
                <a:latin typeface="Times New Roman" pitchFamily="18" charset="0"/>
                <a:cs typeface="Times New Roman" pitchFamily="18" charset="0"/>
              </a:rPr>
              <a:t>(start, string)</a:t>
            </a:r>
          </a:p>
          <a:p>
            <a:pPr marL="0" indent="0">
              <a:buNone/>
            </a:pPr>
            <a:r>
              <a:rPr lang="en-IN" sz="3200" dirty="0">
                <a:latin typeface="Times New Roman" pitchFamily="18" charset="0"/>
                <a:cs typeface="Times New Roman" pitchFamily="18" charset="0"/>
              </a:rPr>
              <a:t>Ex: -</a:t>
            </a:r>
          </a:p>
          <a:p>
            <a:pPr marL="0" indent="0">
              <a:buNone/>
            </a:pPr>
            <a:r>
              <a:rPr lang="en-IN" sz="3200" dirty="0" err="1">
                <a:latin typeface="Times New Roman" pitchFamily="18" charset="0"/>
                <a:cs typeface="Times New Roman" pitchFamily="18" charset="0"/>
              </a:rPr>
              <a:t>TextNode.insertData</a:t>
            </a:r>
            <a:r>
              <a:rPr lang="en-IN" sz="3200" dirty="0">
                <a:latin typeface="Times New Roman" pitchFamily="18" charset="0"/>
                <a:cs typeface="Times New Roman" pitchFamily="18" charset="0"/>
              </a:rPr>
              <a:t>(3, “Hello”)</a:t>
            </a:r>
          </a:p>
        </p:txBody>
      </p:sp>
    </p:spTree>
    <p:extLst>
      <p:ext uri="{BB962C8B-B14F-4D97-AF65-F5344CB8AC3E}">
        <p14:creationId xmlns:p14="http://schemas.microsoft.com/office/powerpoint/2010/main" val="117733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replaceData</a:t>
            </a:r>
            <a:r>
              <a:rPr lang="en-IN" sz="5333" b="1" u="sng" dirty="0">
                <a:latin typeface="Times New Roman" pitchFamily="18" charset="0"/>
                <a:cs typeface="Times New Roman" pitchFamily="18" charset="0"/>
              </a:rPr>
              <a:t>(start, length, string)</a:t>
            </a: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IN" sz="3200" dirty="0">
                <a:latin typeface="Times New Roman" pitchFamily="18" charset="0"/>
                <a:cs typeface="Times New Roman" pitchFamily="18" charset="0"/>
              </a:rPr>
              <a:t>This method is used to replace text content of text node and comment node. It inserts the value in </a:t>
            </a:r>
            <a:r>
              <a:rPr lang="en-IN" sz="3200" i="1" dirty="0">
                <a:latin typeface="Times New Roman" pitchFamily="18" charset="0"/>
                <a:cs typeface="Times New Roman" pitchFamily="18" charset="0"/>
              </a:rPr>
              <a:t>string</a:t>
            </a:r>
            <a:r>
              <a:rPr lang="en-IN" sz="3200" dirty="0">
                <a:latin typeface="Times New Roman" pitchFamily="18" charset="0"/>
                <a:cs typeface="Times New Roman" pitchFamily="18" charset="0"/>
              </a:rPr>
              <a:t>, starting at the character index specified in </a:t>
            </a:r>
            <a:r>
              <a:rPr lang="en-IN" sz="3200" i="1" dirty="0">
                <a:latin typeface="Times New Roman" pitchFamily="18" charset="0"/>
                <a:cs typeface="Times New Roman" pitchFamily="18" charset="0"/>
              </a:rPr>
              <a:t>start</a:t>
            </a:r>
            <a:r>
              <a:rPr lang="en-IN" sz="3200" dirty="0">
                <a:latin typeface="Times New Roman" pitchFamily="18" charset="0"/>
                <a:cs typeface="Times New Roman" pitchFamily="18" charset="0"/>
              </a:rPr>
              <a:t>.</a:t>
            </a:r>
          </a:p>
          <a:p>
            <a:pPr marL="0" indent="0">
              <a:buNone/>
            </a:pPr>
            <a:r>
              <a:rPr lang="en-IN" sz="3200" dirty="0">
                <a:latin typeface="Times New Roman" pitchFamily="18" charset="0"/>
                <a:cs typeface="Times New Roman" pitchFamily="18" charset="0"/>
              </a:rPr>
              <a:t>Syntax:- </a:t>
            </a:r>
          </a:p>
          <a:p>
            <a:pPr marL="0" indent="0">
              <a:buNone/>
            </a:pPr>
            <a:r>
              <a:rPr lang="en-IN" sz="3200" dirty="0" err="1">
                <a:latin typeface="Times New Roman" pitchFamily="18" charset="0"/>
                <a:cs typeface="Times New Roman" pitchFamily="18" charset="0"/>
              </a:rPr>
              <a:t>TextNode.replaceData</a:t>
            </a:r>
            <a:r>
              <a:rPr lang="en-IN" sz="3200" dirty="0">
                <a:latin typeface="Times New Roman" pitchFamily="18" charset="0"/>
                <a:cs typeface="Times New Roman" pitchFamily="18" charset="0"/>
              </a:rPr>
              <a:t>(start, length, string)</a:t>
            </a:r>
          </a:p>
          <a:p>
            <a:pPr marL="0" indent="0">
              <a:buNone/>
            </a:pPr>
            <a:r>
              <a:rPr lang="en-IN" sz="3200" dirty="0">
                <a:latin typeface="Times New Roman" pitchFamily="18" charset="0"/>
                <a:cs typeface="Times New Roman" pitchFamily="18" charset="0"/>
              </a:rPr>
              <a:t>Ex: -</a:t>
            </a:r>
          </a:p>
          <a:p>
            <a:pPr marL="0" indent="0">
              <a:buNone/>
            </a:pPr>
            <a:r>
              <a:rPr lang="en-IN" sz="3200" dirty="0" err="1">
                <a:latin typeface="Times New Roman" pitchFamily="18" charset="0"/>
                <a:cs typeface="Times New Roman" pitchFamily="18" charset="0"/>
              </a:rPr>
              <a:t>TextNode.replaceData</a:t>
            </a:r>
            <a:r>
              <a:rPr lang="en-IN" sz="3200" dirty="0">
                <a:latin typeface="Times New Roman" pitchFamily="18" charset="0"/>
                <a:cs typeface="Times New Roman" pitchFamily="18" charset="0"/>
              </a:rPr>
              <a:t>(0, 4, “Hello”)</a:t>
            </a:r>
          </a:p>
        </p:txBody>
      </p:sp>
    </p:spTree>
    <p:extLst>
      <p:ext uri="{BB962C8B-B14F-4D97-AF65-F5344CB8AC3E}">
        <p14:creationId xmlns:p14="http://schemas.microsoft.com/office/powerpoint/2010/main" val="86546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splitText</a:t>
            </a:r>
            <a:r>
              <a:rPr lang="en-IN" sz="5333" b="1" u="sng" dirty="0">
                <a:latin typeface="Times New Roman" pitchFamily="18" charset="0"/>
                <a:cs typeface="Times New Roman" pitchFamily="18" charset="0"/>
              </a:rPr>
              <a:t>(start)</a:t>
            </a:r>
          </a:p>
        </p:txBody>
      </p:sp>
      <p:sp>
        <p:nvSpPr>
          <p:cNvPr id="3" name="Content Placeholder 2"/>
          <p:cNvSpPr>
            <a:spLocks noGrp="1"/>
          </p:cNvSpPr>
          <p:nvPr>
            <p:ph idx="1"/>
          </p:nvPr>
        </p:nvSpPr>
        <p:spPr>
          <a:xfrm>
            <a:off x="609600" y="1239837"/>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splitText</a:t>
            </a:r>
            <a:r>
              <a:rPr lang="en-US" sz="2667" dirty="0">
                <a:latin typeface="Times New Roman" pitchFamily="18" charset="0"/>
                <a:cs typeface="Times New Roman" pitchFamily="18" charset="0"/>
              </a:rPr>
              <a:t>(start) method breaks the Text node into two nodes at the specified </a:t>
            </a:r>
            <a:r>
              <a:rPr lang="en-US" sz="2667" i="1" dirty="0">
                <a:latin typeface="Times New Roman" pitchFamily="18" charset="0"/>
                <a:cs typeface="Times New Roman" pitchFamily="18" charset="0"/>
              </a:rPr>
              <a:t>start</a:t>
            </a:r>
            <a:r>
              <a:rPr lang="en-US" sz="2667" dirty="0">
                <a:latin typeface="Times New Roman" pitchFamily="18" charset="0"/>
                <a:cs typeface="Times New Roman" pitchFamily="18" charset="0"/>
              </a:rPr>
              <a:t> index, keeping both nodes in the tree as siblings. It returns right side of the split in a new text node and leaves the left side in the original.</a:t>
            </a:r>
          </a:p>
          <a:p>
            <a:pPr marL="0" indent="0">
              <a:buNone/>
            </a:pPr>
            <a:r>
              <a:rPr lang="en-US" sz="2667" dirty="0">
                <a:latin typeface="Times New Roman" pitchFamily="18" charset="0"/>
                <a:cs typeface="Times New Roman" pitchFamily="18" charset="0"/>
              </a:rPr>
              <a:t>Syntax: -</a:t>
            </a:r>
          </a:p>
          <a:p>
            <a:pPr marL="0" indent="0">
              <a:buNone/>
            </a:pPr>
            <a:r>
              <a:rPr lang="en-US" sz="2667" dirty="0" err="1">
                <a:latin typeface="Times New Roman" pitchFamily="18" charset="0"/>
                <a:cs typeface="Times New Roman" pitchFamily="18" charset="0"/>
              </a:rPr>
              <a:t>var</a:t>
            </a:r>
            <a:r>
              <a:rPr lang="en-US" sz="2667" dirty="0">
                <a:latin typeface="Times New Roman" pitchFamily="18" charset="0"/>
                <a:cs typeface="Times New Roman" pitchFamily="18" charset="0"/>
              </a:rPr>
              <a:t> </a:t>
            </a:r>
            <a:r>
              <a:rPr lang="en-US" sz="2667" dirty="0" err="1">
                <a:latin typeface="Times New Roman" pitchFamily="18" charset="0"/>
                <a:cs typeface="Times New Roman" pitchFamily="18" charset="0"/>
              </a:rPr>
              <a:t>rightSide</a:t>
            </a:r>
            <a:r>
              <a:rPr lang="en-US" sz="2667" dirty="0">
                <a:latin typeface="Times New Roman" pitchFamily="18" charset="0"/>
                <a:cs typeface="Times New Roman" pitchFamily="18" charset="0"/>
              </a:rPr>
              <a:t> = </a:t>
            </a:r>
            <a:r>
              <a:rPr lang="en-US" sz="2667" dirty="0" err="1">
                <a:latin typeface="Times New Roman" pitchFamily="18" charset="0"/>
                <a:cs typeface="Times New Roman" pitchFamily="18" charset="0"/>
              </a:rPr>
              <a:t>TextNode.splitText</a:t>
            </a:r>
            <a:r>
              <a:rPr lang="en-US" sz="2667" dirty="0">
                <a:latin typeface="Times New Roman" pitchFamily="18" charset="0"/>
                <a:cs typeface="Times New Roman" pitchFamily="18" charset="0"/>
              </a:rPr>
              <a:t>(start)</a:t>
            </a:r>
          </a:p>
          <a:p>
            <a:pPr marL="0" indent="0">
              <a:buNone/>
            </a:pPr>
            <a:endParaRPr lang="en-US" sz="2667" dirty="0">
              <a:latin typeface="Times New Roman" pitchFamily="18" charset="0"/>
              <a:cs typeface="Times New Roman" pitchFamily="18" charset="0"/>
            </a:endParaRPr>
          </a:p>
          <a:p>
            <a:pPr marL="0" indent="0">
              <a:buNone/>
            </a:pPr>
            <a:r>
              <a:rPr lang="en-US" sz="2667" dirty="0">
                <a:latin typeface="Times New Roman" pitchFamily="18" charset="0"/>
                <a:cs typeface="Times New Roman" pitchFamily="18" charset="0"/>
              </a:rPr>
              <a:t>Ex: -</a:t>
            </a:r>
          </a:p>
          <a:p>
            <a:pPr marL="0" indent="0">
              <a:buNone/>
            </a:pPr>
            <a:r>
              <a:rPr lang="en-US" sz="2667" dirty="0" err="1">
                <a:latin typeface="Times New Roman" pitchFamily="18" charset="0"/>
                <a:cs typeface="Times New Roman" pitchFamily="18" charset="0"/>
              </a:rPr>
              <a:t>var</a:t>
            </a:r>
            <a:r>
              <a:rPr lang="en-US" sz="2667" dirty="0">
                <a:latin typeface="Times New Roman" pitchFamily="18" charset="0"/>
                <a:cs typeface="Times New Roman" pitchFamily="18" charset="0"/>
              </a:rPr>
              <a:t> </a:t>
            </a:r>
            <a:r>
              <a:rPr lang="en-US" sz="2667" dirty="0" err="1">
                <a:latin typeface="Times New Roman" pitchFamily="18" charset="0"/>
                <a:cs typeface="Times New Roman" pitchFamily="18" charset="0"/>
              </a:rPr>
              <a:t>rightSide</a:t>
            </a:r>
            <a:r>
              <a:rPr lang="en-US" sz="2667" dirty="0">
                <a:latin typeface="Times New Roman" pitchFamily="18" charset="0"/>
                <a:cs typeface="Times New Roman" pitchFamily="18" charset="0"/>
              </a:rPr>
              <a:t> = </a:t>
            </a:r>
            <a:r>
              <a:rPr lang="en-US" sz="2667" dirty="0" err="1">
                <a:latin typeface="Times New Roman" pitchFamily="18" charset="0"/>
                <a:cs typeface="Times New Roman" pitchFamily="18" charset="0"/>
              </a:rPr>
              <a:t>TextNode.splitText</a:t>
            </a:r>
            <a:r>
              <a:rPr lang="en-US" sz="2667" dirty="0">
                <a:latin typeface="Times New Roman" pitchFamily="18" charset="0"/>
                <a:cs typeface="Times New Roman" pitchFamily="18" charset="0"/>
              </a:rPr>
              <a:t>(5)</a:t>
            </a:r>
          </a:p>
          <a:p>
            <a:pPr marL="0" indent="0">
              <a:buNone/>
            </a:pP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34577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substringData</a:t>
            </a:r>
            <a:r>
              <a:rPr lang="en-IN" sz="5333" b="1" u="sng" dirty="0">
                <a:latin typeface="Times New Roman" pitchFamily="18" charset="0"/>
                <a:cs typeface="Times New Roman" pitchFamily="18" charset="0"/>
              </a:rPr>
              <a:t>(start, length)</a:t>
            </a:r>
          </a:p>
        </p:txBody>
      </p:sp>
      <p:sp>
        <p:nvSpPr>
          <p:cNvPr id="3" name="Content Placeholder 2"/>
          <p:cNvSpPr>
            <a:spLocks noGrp="1"/>
          </p:cNvSpPr>
          <p:nvPr>
            <p:ph idx="1"/>
          </p:nvPr>
        </p:nvSpPr>
        <p:spPr>
          <a:xfrm>
            <a:off x="609600" y="1239837"/>
            <a:ext cx="10972800" cy="4525963"/>
          </a:xfrm>
        </p:spPr>
        <p:txBody>
          <a:bodyPr>
            <a:normAutofit/>
          </a:bodyPr>
          <a:lstStyle/>
          <a:p>
            <a:pPr marL="0" indent="0">
              <a:buNone/>
            </a:pPr>
            <a:r>
              <a:rPr lang="en-IN" sz="2667" dirty="0">
                <a:latin typeface="Times New Roman" pitchFamily="18" charset="0"/>
                <a:cs typeface="Times New Roman" pitchFamily="18" charset="0"/>
              </a:rPr>
              <a:t>It </a:t>
            </a:r>
            <a:r>
              <a:rPr lang="en-US" sz="2667" dirty="0">
                <a:latin typeface="Times New Roman" pitchFamily="18" charset="0"/>
                <a:cs typeface="Times New Roman" pitchFamily="18" charset="0"/>
              </a:rPr>
              <a:t>returns the part of the current element's (</a:t>
            </a:r>
            <a:r>
              <a:rPr lang="en-US" sz="2667" dirty="0" err="1">
                <a:latin typeface="Times New Roman" pitchFamily="18" charset="0"/>
                <a:cs typeface="Times New Roman" pitchFamily="18" charset="0"/>
              </a:rPr>
              <a:t>TextNode</a:t>
            </a:r>
            <a:r>
              <a:rPr lang="en-US" sz="2667" dirty="0">
                <a:latin typeface="Times New Roman" pitchFamily="18" charset="0"/>
                <a:cs typeface="Times New Roman" pitchFamily="18" charset="0"/>
              </a:rPr>
              <a:t> and </a:t>
            </a:r>
            <a:r>
              <a:rPr lang="en-US" sz="2667" dirty="0" err="1">
                <a:latin typeface="Times New Roman" pitchFamily="18" charset="0"/>
                <a:cs typeface="Times New Roman" pitchFamily="18" charset="0"/>
              </a:rPr>
              <a:t>CommentNode</a:t>
            </a:r>
            <a:r>
              <a:rPr lang="en-US" sz="2667" dirty="0">
                <a:latin typeface="Times New Roman" pitchFamily="18" charset="0"/>
                <a:cs typeface="Times New Roman" pitchFamily="18" charset="0"/>
              </a:rPr>
              <a:t>) text content from the specified position with the specified length.</a:t>
            </a:r>
          </a:p>
          <a:p>
            <a:pPr marL="0" indent="0">
              <a:buNone/>
            </a:pPr>
            <a:r>
              <a:rPr lang="en-US" sz="2667" dirty="0">
                <a:latin typeface="Times New Roman" pitchFamily="18" charset="0"/>
                <a:cs typeface="Times New Roman" pitchFamily="18" charset="0"/>
              </a:rPr>
              <a:t>Syntax:- </a:t>
            </a:r>
          </a:p>
          <a:p>
            <a:pPr marL="0" indent="0">
              <a:buNone/>
            </a:pPr>
            <a:r>
              <a:rPr lang="en-US" sz="2667" dirty="0" err="1">
                <a:latin typeface="Times New Roman" pitchFamily="18" charset="0"/>
                <a:cs typeface="Times New Roman" pitchFamily="18" charset="0"/>
              </a:rPr>
              <a:t>TextNode.substringData</a:t>
            </a:r>
            <a:r>
              <a:rPr lang="en-US" sz="2667" dirty="0">
                <a:latin typeface="Times New Roman" pitchFamily="18" charset="0"/>
                <a:cs typeface="Times New Roman" pitchFamily="18" charset="0"/>
              </a:rPr>
              <a:t>(start, length)</a:t>
            </a:r>
          </a:p>
          <a:p>
            <a:pPr marL="0" indent="0">
              <a:buNone/>
            </a:pPr>
            <a:endParaRPr lang="en-US" sz="2667" dirty="0">
              <a:latin typeface="Times New Roman" pitchFamily="18" charset="0"/>
              <a:cs typeface="Times New Roman" pitchFamily="18" charset="0"/>
            </a:endParaRPr>
          </a:p>
          <a:p>
            <a:pPr marL="0" indent="0">
              <a:buNone/>
            </a:pPr>
            <a:r>
              <a:rPr lang="en-US" sz="2667" dirty="0">
                <a:latin typeface="Times New Roman" pitchFamily="18" charset="0"/>
                <a:cs typeface="Times New Roman" pitchFamily="18" charset="0"/>
              </a:rPr>
              <a:t>Ex: -</a:t>
            </a:r>
          </a:p>
          <a:p>
            <a:pPr marL="0" indent="0">
              <a:buNone/>
            </a:pPr>
            <a:r>
              <a:rPr lang="en-US" sz="2667" dirty="0" err="1">
                <a:latin typeface="Times New Roman" pitchFamily="18" charset="0"/>
                <a:cs typeface="Times New Roman" pitchFamily="18" charset="0"/>
              </a:rPr>
              <a:t>TextNode.substringData</a:t>
            </a:r>
            <a:r>
              <a:rPr lang="en-US" sz="2667" dirty="0">
                <a:latin typeface="Times New Roman" pitchFamily="18" charset="0"/>
                <a:cs typeface="Times New Roman" pitchFamily="18" charset="0"/>
              </a:rPr>
              <a:t>(2, 5);</a:t>
            </a: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106446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Node Relationship</a:t>
            </a:r>
          </a:p>
        </p:txBody>
      </p:sp>
      <p:sp>
        <p:nvSpPr>
          <p:cNvPr id="3" name="Content Placeholder 2"/>
          <p:cNvSpPr>
            <a:spLocks noGrp="1"/>
          </p:cNvSpPr>
          <p:nvPr>
            <p:ph idx="1"/>
          </p:nvPr>
        </p:nvSpPr>
        <p:spPr>
          <a:xfrm>
            <a:off x="711200" y="1092200"/>
            <a:ext cx="2438400" cy="2032000"/>
          </a:xfrm>
        </p:spPr>
        <p:txBody>
          <a:bodyPr>
            <a:normAutofit lnSpcReduction="10000"/>
          </a:bodyPr>
          <a:lstStyle/>
          <a:p>
            <a:r>
              <a:rPr lang="en-IN" sz="1600" dirty="0">
                <a:latin typeface="Times New Roman" pitchFamily="18" charset="0"/>
                <a:cs typeface="Times New Roman" pitchFamily="18" charset="0"/>
              </a:rPr>
              <a:t>Parent</a:t>
            </a:r>
          </a:p>
          <a:p>
            <a:r>
              <a:rPr lang="en-IN" sz="1600" dirty="0">
                <a:latin typeface="Times New Roman" pitchFamily="18" charset="0"/>
                <a:cs typeface="Times New Roman" pitchFamily="18" charset="0"/>
              </a:rPr>
              <a:t>Children </a:t>
            </a:r>
          </a:p>
          <a:p>
            <a:r>
              <a:rPr lang="en-IN" sz="1600" dirty="0">
                <a:latin typeface="Times New Roman" pitchFamily="18" charset="0"/>
                <a:cs typeface="Times New Roman" pitchFamily="18" charset="0"/>
              </a:rPr>
              <a:t>First Child</a:t>
            </a:r>
          </a:p>
          <a:p>
            <a:r>
              <a:rPr lang="en-IN" sz="1600" dirty="0">
                <a:latin typeface="Times New Roman" pitchFamily="18" charset="0"/>
                <a:cs typeface="Times New Roman" pitchFamily="18" charset="0"/>
              </a:rPr>
              <a:t>Previous Sibling</a:t>
            </a:r>
          </a:p>
          <a:p>
            <a:r>
              <a:rPr lang="en-IN" sz="1600" dirty="0">
                <a:latin typeface="Times New Roman" pitchFamily="18" charset="0"/>
                <a:cs typeface="Times New Roman" pitchFamily="18" charset="0"/>
              </a:rPr>
              <a:t>Next Sibling </a:t>
            </a:r>
          </a:p>
          <a:p>
            <a:r>
              <a:rPr lang="en-IN" sz="1600" dirty="0">
                <a:latin typeface="Times New Roman" pitchFamily="18" charset="0"/>
                <a:cs typeface="Times New Roman" pitchFamily="18" charset="0"/>
              </a:rPr>
              <a:t>Last child</a:t>
            </a:r>
          </a:p>
        </p:txBody>
      </p:sp>
      <p:graphicFrame>
        <p:nvGraphicFramePr>
          <p:cNvPr id="4" name="Diagram 3"/>
          <p:cNvGraphicFramePr/>
          <p:nvPr/>
        </p:nvGraphicFramePr>
        <p:xfrm>
          <a:off x="2438400" y="1193800"/>
          <a:ext cx="80264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731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4800" b="1" u="sng" dirty="0">
                <a:latin typeface="Times New Roman" pitchFamily="18" charset="0"/>
                <a:cs typeface="Times New Roman" pitchFamily="18" charset="0"/>
              </a:rPr>
              <a:t>HTML Attribute </a:t>
            </a:r>
            <a:r>
              <a:rPr lang="en-IN" sz="4800" b="1" u="sng" dirty="0" err="1">
                <a:latin typeface="Times New Roman" pitchFamily="18" charset="0"/>
                <a:cs typeface="Times New Roman" pitchFamily="18" charset="0"/>
              </a:rPr>
              <a:t>Vs</a:t>
            </a:r>
            <a:r>
              <a:rPr lang="en-IN" sz="4800" b="1" u="sng" dirty="0">
                <a:latin typeface="Times New Roman" pitchFamily="18" charset="0"/>
                <a:cs typeface="Times New Roman" pitchFamily="18" charset="0"/>
              </a:rPr>
              <a:t> DOM Property</a:t>
            </a:r>
          </a:p>
        </p:txBody>
      </p:sp>
      <p:sp>
        <p:nvSpPr>
          <p:cNvPr id="3" name="Content Placeholder 2"/>
          <p:cNvSpPr>
            <a:spLocks noGrp="1"/>
          </p:cNvSpPr>
          <p:nvPr>
            <p:ph idx="1"/>
          </p:nvPr>
        </p:nvSpPr>
        <p:spPr>
          <a:xfrm>
            <a:off x="609600" y="1239837"/>
            <a:ext cx="10972800" cy="4525963"/>
          </a:xfrm>
        </p:spPr>
        <p:txBody>
          <a:bodyPr>
            <a:normAutofit/>
          </a:bodyPr>
          <a:lstStyle/>
          <a:p>
            <a:pPr marL="0" indent="0">
              <a:buNone/>
            </a:pPr>
            <a:r>
              <a:rPr lang="en-IN" sz="2667" dirty="0"/>
              <a:t>&lt;p id="</a:t>
            </a:r>
            <a:r>
              <a:rPr lang="en-IN" sz="2667" dirty="0" err="1"/>
              <a:t>myp</a:t>
            </a:r>
            <a:r>
              <a:rPr lang="en-IN" sz="2667" dirty="0"/>
              <a:t>" title="</a:t>
            </a:r>
            <a:r>
              <a:rPr lang="en-IN" sz="2667" dirty="0" err="1"/>
              <a:t>para</a:t>
            </a:r>
            <a:r>
              <a:rPr lang="en-IN" sz="2667" dirty="0"/>
              <a:t>“ class=“</a:t>
            </a:r>
            <a:r>
              <a:rPr lang="en-IN" sz="2667" dirty="0" err="1"/>
              <a:t>myclass</a:t>
            </a:r>
            <a:r>
              <a:rPr lang="en-IN" sz="2667" dirty="0"/>
              <a:t>”&gt;Paragraph&lt;/p&gt;</a:t>
            </a:r>
            <a:endParaRPr lang="en-IN" sz="2667" dirty="0">
              <a:latin typeface="Times New Roman" pitchFamily="18" charset="0"/>
              <a:cs typeface="Times New Roman" pitchFamily="18" charset="0"/>
            </a:endParaRPr>
          </a:p>
        </p:txBody>
      </p:sp>
      <p:graphicFrame>
        <p:nvGraphicFramePr>
          <p:cNvPr id="4" name="Diagram 3"/>
          <p:cNvGraphicFramePr/>
          <p:nvPr/>
        </p:nvGraphicFramePr>
        <p:xfrm>
          <a:off x="5689600" y="1803400"/>
          <a:ext cx="6299200" cy="325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930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Attributes</a:t>
            </a: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latin typeface="Times New Roman" pitchFamily="18" charset="0"/>
                <a:cs typeface="Times New Roman" pitchFamily="18" charset="0"/>
              </a:rPr>
              <a:t>The attributes property returns a live collection of all attribute nodes registered to the specified node. It is a read-only property.</a:t>
            </a:r>
          </a:p>
          <a:p>
            <a:pPr marL="0" indent="0">
              <a:buNone/>
            </a:pPr>
            <a:r>
              <a:rPr lang="en-US" sz="2667" dirty="0">
                <a:latin typeface="Times New Roman" pitchFamily="18" charset="0"/>
                <a:cs typeface="Times New Roman" pitchFamily="18" charset="0"/>
              </a:rPr>
              <a:t>Syntax:-</a:t>
            </a:r>
          </a:p>
          <a:p>
            <a:pPr marL="0" indent="0">
              <a:buNone/>
            </a:pPr>
            <a:r>
              <a:rPr lang="en-US" sz="2667" dirty="0" err="1">
                <a:latin typeface="Times New Roman" pitchFamily="18" charset="0"/>
                <a:cs typeface="Times New Roman" pitchFamily="18" charset="0"/>
              </a:rPr>
              <a:t>Element.attributes</a:t>
            </a:r>
            <a:r>
              <a:rPr lang="en-US" sz="2667" dirty="0">
                <a:latin typeface="Times New Roman" pitchFamily="18" charset="0"/>
                <a:cs typeface="Times New Roman" pitchFamily="18" charset="0"/>
              </a:rPr>
              <a:t>[index/key]</a:t>
            </a: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257243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Attr</a:t>
            </a:r>
            <a:r>
              <a:rPr lang="en-IN" sz="5333" b="1" u="sng" dirty="0">
                <a:latin typeface="Times New Roman" pitchFamily="18" charset="0"/>
                <a:cs typeface="Times New Roman" pitchFamily="18" charset="0"/>
              </a:rPr>
              <a:t> Object</a:t>
            </a:r>
          </a:p>
        </p:txBody>
      </p:sp>
      <p:sp>
        <p:nvSpPr>
          <p:cNvPr id="3" name="Content Placeholder 2"/>
          <p:cNvSpPr>
            <a:spLocks noGrp="1"/>
          </p:cNvSpPr>
          <p:nvPr>
            <p:ph idx="1"/>
          </p:nvPr>
        </p:nvSpPr>
        <p:spPr>
          <a:xfrm>
            <a:off x="609600" y="1193800"/>
            <a:ext cx="10972800" cy="5486400"/>
          </a:xfrm>
        </p:spPr>
        <p:txBody>
          <a:bodyPr>
            <a:normAutofit/>
          </a:bodyPr>
          <a:lstStyle/>
          <a:p>
            <a:pPr marL="0" indent="0">
              <a:buNone/>
            </a:pPr>
            <a:r>
              <a:rPr lang="en-IN" sz="2667" b="1" u="sng" dirty="0">
                <a:latin typeface="Times New Roman" pitchFamily="18" charset="0"/>
                <a:cs typeface="Times New Roman" pitchFamily="18" charset="0"/>
              </a:rPr>
              <a:t>Properties </a:t>
            </a:r>
            <a:endParaRPr lang="en-IN" sz="2667" dirty="0">
              <a:latin typeface="Times New Roman" pitchFamily="18" charset="0"/>
              <a:cs typeface="Times New Roman" pitchFamily="18" charset="0"/>
            </a:endParaRPr>
          </a:p>
          <a:p>
            <a:r>
              <a:rPr lang="en-IN" sz="2667" dirty="0">
                <a:latin typeface="Times New Roman" pitchFamily="18" charset="0"/>
                <a:cs typeface="Times New Roman" pitchFamily="18" charset="0"/>
              </a:rPr>
              <a:t>name (do not use </a:t>
            </a:r>
            <a:r>
              <a:rPr lang="en-IN" sz="2667" dirty="0" err="1">
                <a:latin typeface="Times New Roman" pitchFamily="18" charset="0"/>
                <a:cs typeface="Times New Roman" pitchFamily="18" charset="0"/>
              </a:rPr>
              <a:t>nodeName</a:t>
            </a:r>
            <a:r>
              <a:rPr lang="en-IN" sz="2667" dirty="0">
                <a:latin typeface="Times New Roman" pitchFamily="18" charset="0"/>
                <a:cs typeface="Times New Roman" pitchFamily="18" charset="0"/>
              </a:rPr>
              <a:t>)</a:t>
            </a:r>
          </a:p>
          <a:p>
            <a:r>
              <a:rPr lang="en-IN" sz="2667" dirty="0">
                <a:latin typeface="Times New Roman" pitchFamily="18" charset="0"/>
                <a:cs typeface="Times New Roman" pitchFamily="18" charset="0"/>
              </a:rPr>
              <a:t>value (do not use </a:t>
            </a:r>
            <a:r>
              <a:rPr lang="en-IN" sz="2667" dirty="0" err="1">
                <a:latin typeface="Times New Roman" pitchFamily="18" charset="0"/>
                <a:cs typeface="Times New Roman" pitchFamily="18" charset="0"/>
              </a:rPr>
              <a:t>nodeValue</a:t>
            </a:r>
            <a:r>
              <a:rPr lang="en-IN" sz="2667" dirty="0">
                <a:latin typeface="Times New Roman" pitchFamily="18" charset="0"/>
                <a:cs typeface="Times New Roman" pitchFamily="18" charset="0"/>
              </a:rPr>
              <a:t> or </a:t>
            </a:r>
            <a:r>
              <a:rPr lang="en-IN" sz="2667" dirty="0" err="1">
                <a:latin typeface="Times New Roman" pitchFamily="18" charset="0"/>
                <a:cs typeface="Times New Roman" pitchFamily="18" charset="0"/>
              </a:rPr>
              <a:t>textContent</a:t>
            </a:r>
            <a:r>
              <a:rPr lang="en-IN" sz="2667" dirty="0">
                <a:latin typeface="Times New Roman" pitchFamily="18" charset="0"/>
                <a:cs typeface="Times New Roman" pitchFamily="18" charset="0"/>
              </a:rPr>
              <a:t> or </a:t>
            </a:r>
            <a:r>
              <a:rPr lang="en-IN" sz="2667" dirty="0" err="1">
                <a:latin typeface="Times New Roman" pitchFamily="18" charset="0"/>
                <a:cs typeface="Times New Roman" pitchFamily="18" charset="0"/>
              </a:rPr>
              <a:t>appendChild</a:t>
            </a:r>
            <a:r>
              <a:rPr lang="en-IN" sz="2667" dirty="0">
                <a:latin typeface="Times New Roman" pitchFamily="18" charset="0"/>
                <a:cs typeface="Times New Roman" pitchFamily="18" charset="0"/>
              </a:rPr>
              <a:t>() or </a:t>
            </a:r>
            <a:r>
              <a:rPr lang="en-IN" sz="2667" dirty="0" err="1">
                <a:latin typeface="Times New Roman" pitchFamily="18" charset="0"/>
                <a:cs typeface="Times New Roman" pitchFamily="18" charset="0"/>
              </a:rPr>
              <a:t>insertBefore</a:t>
            </a:r>
            <a:r>
              <a:rPr lang="en-IN" sz="2667" dirty="0">
                <a:latin typeface="Times New Roman" pitchFamily="18" charset="0"/>
                <a:cs typeface="Times New Roman" pitchFamily="18" charset="0"/>
              </a:rPr>
              <a:t>( ) or </a:t>
            </a:r>
            <a:r>
              <a:rPr lang="en-IN" sz="2667" dirty="0" err="1">
                <a:latin typeface="Times New Roman" pitchFamily="18" charset="0"/>
                <a:cs typeface="Times New Roman" pitchFamily="18" charset="0"/>
              </a:rPr>
              <a:t>removeChild</a:t>
            </a:r>
            <a:r>
              <a:rPr lang="en-IN" sz="2667" dirty="0">
                <a:latin typeface="Times New Roman" pitchFamily="18" charset="0"/>
                <a:cs typeface="Times New Roman" pitchFamily="18" charset="0"/>
              </a:rPr>
              <a:t>( ) or </a:t>
            </a:r>
            <a:r>
              <a:rPr lang="en-IN" sz="2667" dirty="0" err="1">
                <a:latin typeface="Times New Roman" pitchFamily="18" charset="0"/>
                <a:cs typeface="Times New Roman" pitchFamily="18" charset="0"/>
              </a:rPr>
              <a:t>replaceChild</a:t>
            </a:r>
            <a:r>
              <a:rPr lang="en-IN" sz="2667" dirty="0">
                <a:latin typeface="Times New Roman" pitchFamily="18" charset="0"/>
                <a:cs typeface="Times New Roman" pitchFamily="18" charset="0"/>
              </a:rPr>
              <a:t>( ) these all are deprecated for </a:t>
            </a:r>
            <a:r>
              <a:rPr lang="en-IN" sz="2667" dirty="0" err="1">
                <a:latin typeface="Times New Roman" pitchFamily="18" charset="0"/>
                <a:cs typeface="Times New Roman" pitchFamily="18" charset="0"/>
              </a:rPr>
              <a:t>attr</a:t>
            </a:r>
            <a:r>
              <a:rPr lang="en-IN" sz="2667" dirty="0">
                <a:latin typeface="Times New Roman" pitchFamily="18" charset="0"/>
                <a:cs typeface="Times New Roman" pitchFamily="18" charset="0"/>
              </a:rPr>
              <a:t> object)</a:t>
            </a:r>
          </a:p>
          <a:p>
            <a:pPr marL="0" indent="0">
              <a:buNone/>
            </a:pPr>
            <a:endParaRPr lang="en-IN" sz="2667" dirty="0">
              <a:latin typeface="Times New Roman" pitchFamily="18" charset="0"/>
              <a:cs typeface="Times New Roman" pitchFamily="18" charset="0"/>
            </a:endParaRPr>
          </a:p>
          <a:p>
            <a:pPr marL="0" indent="0">
              <a:buNone/>
            </a:pPr>
            <a:r>
              <a:rPr lang="en-IN" sz="2667" b="1" u="sng" dirty="0">
                <a:latin typeface="Times New Roman" pitchFamily="18" charset="0"/>
                <a:cs typeface="Times New Roman" pitchFamily="18" charset="0"/>
              </a:rPr>
              <a:t>Methods</a:t>
            </a:r>
          </a:p>
          <a:p>
            <a:r>
              <a:rPr lang="en-IN" sz="2667" dirty="0" err="1">
                <a:latin typeface="Times New Roman" pitchFamily="18" charset="0"/>
                <a:cs typeface="Times New Roman" pitchFamily="18" charset="0"/>
              </a:rPr>
              <a:t>setAttribute</a:t>
            </a:r>
            <a:r>
              <a:rPr lang="en-IN" sz="2667" dirty="0">
                <a:latin typeface="Times New Roman" pitchFamily="18" charset="0"/>
                <a:cs typeface="Times New Roman" pitchFamily="18" charset="0"/>
              </a:rPr>
              <a:t>( )</a:t>
            </a:r>
          </a:p>
          <a:p>
            <a:r>
              <a:rPr lang="en-IN" sz="2667" dirty="0" err="1">
                <a:latin typeface="Times New Roman" pitchFamily="18" charset="0"/>
                <a:cs typeface="Times New Roman" pitchFamily="18" charset="0"/>
              </a:rPr>
              <a:t>getAttribute</a:t>
            </a:r>
            <a:r>
              <a:rPr lang="en-IN" sz="2667" dirty="0">
                <a:latin typeface="Times New Roman" pitchFamily="18" charset="0"/>
                <a:cs typeface="Times New Roman" pitchFamily="18" charset="0"/>
              </a:rPr>
              <a:t>( )</a:t>
            </a:r>
          </a:p>
          <a:p>
            <a:r>
              <a:rPr lang="en-IN" sz="2667" dirty="0" err="1">
                <a:latin typeface="Times New Roman" pitchFamily="18" charset="0"/>
                <a:cs typeface="Times New Roman" pitchFamily="18" charset="0"/>
              </a:rPr>
              <a:t>removeAttribute</a:t>
            </a:r>
            <a:r>
              <a:rPr lang="en-IN" sz="2667" dirty="0">
                <a:latin typeface="Times New Roman" pitchFamily="18" charset="0"/>
                <a:cs typeface="Times New Roman" pitchFamily="18" charset="0"/>
              </a:rPr>
              <a:t>( )</a:t>
            </a:r>
          </a:p>
        </p:txBody>
      </p:sp>
    </p:spTree>
    <p:extLst>
      <p:ext uri="{BB962C8B-B14F-4D97-AF65-F5344CB8AC3E}">
        <p14:creationId xmlns:p14="http://schemas.microsoft.com/office/powerpoint/2010/main" val="360857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setAttribute</a:t>
            </a:r>
            <a:r>
              <a:rPr lang="en-IN" sz="5333" b="1" u="sng" dirty="0">
                <a:latin typeface="Times New Roman" pitchFamily="18" charset="0"/>
                <a:cs typeface="Times New Roman" pitchFamily="18" charset="0"/>
              </a:rPr>
              <a:t>( )</a:t>
            </a: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latin typeface="Times New Roman" pitchFamily="18" charset="0"/>
                <a:cs typeface="Times New Roman" pitchFamily="18" charset="0"/>
              </a:rPr>
              <a:t>This method is used to set the value of an attribute on the specified element. If the attribute already exists, the value is updated; otherwise a new attribute is added with the specified name and value. We should not use this method to set inline style as it will overwrite other CSS properties.</a:t>
            </a:r>
          </a:p>
          <a:p>
            <a:pPr marL="0" indent="0">
              <a:buNone/>
            </a:pPr>
            <a:r>
              <a:rPr lang="en-US" sz="2667" dirty="0">
                <a:latin typeface="Times New Roman" pitchFamily="18" charset="0"/>
                <a:cs typeface="Times New Roman" pitchFamily="18" charset="0"/>
              </a:rPr>
              <a:t>Syntax:- </a:t>
            </a:r>
          </a:p>
          <a:p>
            <a:pPr marL="0" indent="0">
              <a:buNone/>
            </a:pPr>
            <a:r>
              <a:rPr lang="en-IN" sz="2667" dirty="0" err="1">
                <a:latin typeface="Times New Roman" pitchFamily="18" charset="0"/>
                <a:cs typeface="Times New Roman" pitchFamily="18" charset="0"/>
              </a:rPr>
              <a:t>Element.setAttribute</a:t>
            </a:r>
            <a:r>
              <a:rPr lang="en-IN" sz="2667" dirty="0">
                <a:latin typeface="Times New Roman" pitchFamily="18" charset="0"/>
                <a:cs typeface="Times New Roman" pitchFamily="18" charset="0"/>
              </a:rPr>
              <a:t>(name, value);</a:t>
            </a:r>
          </a:p>
          <a:p>
            <a:pPr marL="0" indent="0">
              <a:buNone/>
            </a:pPr>
            <a:r>
              <a:rPr lang="en-IN" sz="2667" dirty="0" err="1">
                <a:latin typeface="Times New Roman" pitchFamily="18" charset="0"/>
                <a:cs typeface="Times New Roman" pitchFamily="18" charset="0"/>
              </a:rPr>
              <a:t>Element.setAttribute</a:t>
            </a:r>
            <a:r>
              <a:rPr lang="en-IN" sz="2667" dirty="0">
                <a:latin typeface="Times New Roman" pitchFamily="18" charset="0"/>
                <a:cs typeface="Times New Roman" pitchFamily="18" charset="0"/>
              </a:rPr>
              <a:t>(“style”, “</a:t>
            </a:r>
            <a:r>
              <a:rPr lang="en-IN" sz="2667" dirty="0" err="1">
                <a:latin typeface="Times New Roman" pitchFamily="18" charset="0"/>
                <a:cs typeface="Times New Roman" pitchFamily="18" charset="0"/>
              </a:rPr>
              <a:t>css</a:t>
            </a:r>
            <a:r>
              <a:rPr lang="en-IN" sz="2667" dirty="0">
                <a:latin typeface="Times New Roman" pitchFamily="18" charset="0"/>
                <a:cs typeface="Times New Roman" pitchFamily="18" charset="0"/>
              </a:rPr>
              <a:t> properties: value”);</a:t>
            </a:r>
          </a:p>
          <a:p>
            <a:pPr marL="0" indent="0">
              <a:buNone/>
            </a:pPr>
            <a:r>
              <a:rPr lang="en-IN" sz="2667" dirty="0">
                <a:latin typeface="Times New Roman" pitchFamily="18" charset="0"/>
                <a:cs typeface="Times New Roman" pitchFamily="18" charset="0"/>
              </a:rPr>
              <a:t>Ex: -</a:t>
            </a:r>
          </a:p>
          <a:p>
            <a:pPr marL="0" indent="0">
              <a:buNone/>
            </a:pPr>
            <a:r>
              <a:rPr lang="en-IN" sz="2667" dirty="0" err="1">
                <a:latin typeface="Times New Roman" pitchFamily="18" charset="0"/>
                <a:cs typeface="Times New Roman" pitchFamily="18" charset="0"/>
              </a:rPr>
              <a:t>p.setAttribute</a:t>
            </a:r>
            <a:r>
              <a:rPr lang="en-IN" sz="2667" dirty="0">
                <a:latin typeface="Times New Roman" pitchFamily="18" charset="0"/>
                <a:cs typeface="Times New Roman" pitchFamily="18" charset="0"/>
              </a:rPr>
              <a:t>(“id”, “</a:t>
            </a:r>
            <a:r>
              <a:rPr lang="en-IN" sz="2667" dirty="0" err="1">
                <a:latin typeface="Times New Roman" pitchFamily="18" charset="0"/>
                <a:cs typeface="Times New Roman" pitchFamily="18" charset="0"/>
              </a:rPr>
              <a:t>mydiv</a:t>
            </a:r>
            <a:r>
              <a:rPr lang="en-IN" sz="2667" dirty="0">
                <a:latin typeface="Times New Roman" pitchFamily="18" charset="0"/>
                <a:cs typeface="Times New Roman" pitchFamily="18" charset="0"/>
              </a:rPr>
              <a:t>”);</a:t>
            </a:r>
          </a:p>
          <a:p>
            <a:pPr marL="0" indent="0">
              <a:buNone/>
            </a:pPr>
            <a:r>
              <a:rPr lang="en-IN" sz="2667" dirty="0" err="1">
                <a:latin typeface="Times New Roman" pitchFamily="18" charset="0"/>
                <a:cs typeface="Times New Roman" pitchFamily="18" charset="0"/>
              </a:rPr>
              <a:t>p.setAttribute</a:t>
            </a:r>
            <a:r>
              <a:rPr lang="en-IN" sz="2667" dirty="0">
                <a:latin typeface="Times New Roman" pitchFamily="18" charset="0"/>
                <a:cs typeface="Times New Roman" pitchFamily="18" charset="0"/>
              </a:rPr>
              <a:t>(“style”, “font-size: 80px”);</a:t>
            </a:r>
          </a:p>
          <a:p>
            <a:pPr marL="0" indent="0">
              <a:buNone/>
            </a:pPr>
            <a:endParaRPr lang="en-IN" sz="2667" dirty="0">
              <a:latin typeface="Times New Roman" pitchFamily="18" charset="0"/>
              <a:cs typeface="Times New Roman" pitchFamily="18" charset="0"/>
            </a:endParaRPr>
          </a:p>
          <a:p>
            <a:pPr marL="0" indent="0">
              <a:buNone/>
            </a:pP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164138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getAttribute</a:t>
            </a:r>
            <a:r>
              <a:rPr lang="en-IN" sz="5333" b="1" u="sng" dirty="0">
                <a:latin typeface="Times New Roman" pitchFamily="18" charset="0"/>
                <a:cs typeface="Times New Roman" pitchFamily="18" charset="0"/>
              </a:rPr>
              <a:t>( )</a:t>
            </a: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getAttribute</a:t>
            </a:r>
            <a:r>
              <a:rPr lang="en-US" sz="2667" dirty="0">
                <a:latin typeface="Times New Roman" pitchFamily="18" charset="0"/>
                <a:cs typeface="Times New Roman" pitchFamily="18" charset="0"/>
              </a:rPr>
              <a:t>() returns the value of a specified attribute on the element. If the given attribute does not exist, the value returned will either be null or “ ”.</a:t>
            </a:r>
          </a:p>
          <a:p>
            <a:pPr marL="0" indent="0">
              <a:buNone/>
            </a:pPr>
            <a:r>
              <a:rPr lang="en-IN" sz="2667" dirty="0">
                <a:latin typeface="Times New Roman" pitchFamily="18" charset="0"/>
                <a:cs typeface="Times New Roman" pitchFamily="18" charset="0"/>
              </a:rPr>
              <a:t>Syntax: -</a:t>
            </a:r>
          </a:p>
          <a:p>
            <a:pPr marL="0" indent="0">
              <a:buNone/>
            </a:pPr>
            <a:r>
              <a:rPr lang="en-IN" sz="2667" dirty="0" err="1">
                <a:latin typeface="Times New Roman" pitchFamily="18" charset="0"/>
                <a:cs typeface="Times New Roman" pitchFamily="18" charset="0"/>
              </a:rPr>
              <a:t>var</a:t>
            </a:r>
            <a:r>
              <a:rPr lang="en-IN" sz="2667" dirty="0">
                <a:latin typeface="Times New Roman" pitchFamily="18" charset="0"/>
                <a:cs typeface="Times New Roman" pitchFamily="18" charset="0"/>
              </a:rPr>
              <a:t> attribute = </a:t>
            </a:r>
            <a:r>
              <a:rPr lang="en-IN" sz="2667" dirty="0" err="1">
                <a:latin typeface="Times New Roman" pitchFamily="18" charset="0"/>
                <a:cs typeface="Times New Roman" pitchFamily="18" charset="0"/>
              </a:rPr>
              <a:t>element.getAttribute</a:t>
            </a:r>
            <a:r>
              <a:rPr lang="en-IN" sz="2667" dirty="0">
                <a:latin typeface="Times New Roman" pitchFamily="18" charset="0"/>
                <a:cs typeface="Times New Roman" pitchFamily="18" charset="0"/>
              </a:rPr>
              <a:t>(</a:t>
            </a:r>
            <a:r>
              <a:rPr lang="en-IN" sz="2667" dirty="0" err="1">
                <a:latin typeface="Times New Roman" pitchFamily="18" charset="0"/>
                <a:cs typeface="Times New Roman" pitchFamily="18" charset="0"/>
              </a:rPr>
              <a:t>attributeName</a:t>
            </a:r>
            <a:r>
              <a:rPr lang="en-IN" sz="2667" dirty="0">
                <a:latin typeface="Times New Roman" pitchFamily="18" charset="0"/>
                <a:cs typeface="Times New Roman" pitchFamily="18" charset="0"/>
              </a:rPr>
              <a:t>);</a:t>
            </a:r>
          </a:p>
        </p:txBody>
      </p:sp>
    </p:spTree>
    <p:extLst>
      <p:ext uri="{BB962C8B-B14F-4D97-AF65-F5344CB8AC3E}">
        <p14:creationId xmlns:p14="http://schemas.microsoft.com/office/powerpoint/2010/main" val="198621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removeAttribute</a:t>
            </a:r>
            <a:r>
              <a:rPr lang="en-IN" sz="5333" b="1" u="sng" dirty="0">
                <a:latin typeface="Times New Roman" pitchFamily="18" charset="0"/>
                <a:cs typeface="Times New Roman" pitchFamily="18" charset="0"/>
              </a:rPr>
              <a:t>( )</a:t>
            </a: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3200" dirty="0">
                <a:latin typeface="Times New Roman" pitchFamily="18" charset="0"/>
                <a:cs typeface="Times New Roman" pitchFamily="18" charset="0"/>
              </a:rPr>
              <a:t>This method is used to remove an attribute from the specified element.</a:t>
            </a:r>
          </a:p>
          <a:p>
            <a:pPr marL="0" indent="0">
              <a:buNone/>
            </a:pPr>
            <a:r>
              <a:rPr lang="en-US" sz="3200" dirty="0">
                <a:latin typeface="Times New Roman" pitchFamily="18" charset="0"/>
                <a:cs typeface="Times New Roman" pitchFamily="18" charset="0"/>
              </a:rPr>
              <a:t>Syntax: -</a:t>
            </a:r>
          </a:p>
          <a:p>
            <a:pPr marL="0" indent="0">
              <a:buNone/>
            </a:pPr>
            <a:r>
              <a:rPr lang="en-US" sz="3200" dirty="0" err="1">
                <a:latin typeface="Times New Roman" pitchFamily="18" charset="0"/>
                <a:cs typeface="Times New Roman" pitchFamily="18" charset="0"/>
              </a:rPr>
              <a:t>element.removeAttribute</a:t>
            </a:r>
            <a:r>
              <a:rPr lang="en-US" sz="3200" dirty="0">
                <a:latin typeface="Times New Roman" pitchFamily="18" charset="0"/>
                <a:cs typeface="Times New Roman" pitchFamily="18" charset="0"/>
              </a:rPr>
              <a:t>(</a:t>
            </a:r>
            <a:r>
              <a:rPr lang="en-US" sz="3200" dirty="0" err="1">
                <a:latin typeface="Times New Roman" pitchFamily="18" charset="0"/>
                <a:cs typeface="Times New Roman" pitchFamily="18" charset="0"/>
              </a:rPr>
              <a:t>attrName</a:t>
            </a:r>
            <a:r>
              <a:rPr lang="en-US" sz="3200" dirty="0">
                <a:latin typeface="Times New Roman" pitchFamily="18" charset="0"/>
                <a:cs typeface="Times New Roman" pitchFamily="18" charset="0"/>
              </a:rPr>
              <a:t>);</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212255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hasAttribute</a:t>
            </a:r>
            <a:r>
              <a:rPr lang="en-IN" sz="5333" b="1" u="sng" dirty="0">
                <a:latin typeface="Times New Roman" pitchFamily="18" charset="0"/>
                <a:cs typeface="Times New Roman" pitchFamily="18" charset="0"/>
              </a:rPr>
              <a:t>( )</a:t>
            </a: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3200" dirty="0">
                <a:latin typeface="Times New Roman" pitchFamily="18" charset="0"/>
                <a:cs typeface="Times New Roman" pitchFamily="18" charset="0"/>
              </a:rPr>
              <a:t>The </a:t>
            </a:r>
            <a:r>
              <a:rPr lang="en-US" sz="3200" dirty="0" err="1">
                <a:latin typeface="Times New Roman" pitchFamily="18" charset="0"/>
                <a:cs typeface="Times New Roman" pitchFamily="18" charset="0"/>
              </a:rPr>
              <a:t>hasAttribute</a:t>
            </a:r>
            <a:r>
              <a:rPr lang="en-US" sz="3200" dirty="0">
                <a:latin typeface="Times New Roman" pitchFamily="18" charset="0"/>
                <a:cs typeface="Times New Roman" pitchFamily="18" charset="0"/>
              </a:rPr>
              <a:t>() method returns a Boolean value indicating whether the specified element has the specified attribute or not.</a:t>
            </a:r>
          </a:p>
          <a:p>
            <a:pPr marL="0" indent="0">
              <a:buNone/>
            </a:pPr>
            <a:r>
              <a:rPr lang="en-US" sz="3200" dirty="0">
                <a:latin typeface="Times New Roman" pitchFamily="18" charset="0"/>
                <a:cs typeface="Times New Roman" pitchFamily="18" charset="0"/>
              </a:rPr>
              <a:t>Syntax:-</a:t>
            </a:r>
          </a:p>
          <a:p>
            <a:pPr marL="0" indent="0">
              <a:buNone/>
            </a:pPr>
            <a:r>
              <a:rPr lang="en-US" sz="3200" dirty="0" err="1">
                <a:latin typeface="Times New Roman" pitchFamily="18" charset="0"/>
                <a:cs typeface="Times New Roman" pitchFamily="18" charset="0"/>
              </a:rPr>
              <a:t>var</a:t>
            </a:r>
            <a:r>
              <a:rPr lang="en-US" sz="3200" dirty="0">
                <a:latin typeface="Times New Roman" pitchFamily="18" charset="0"/>
                <a:cs typeface="Times New Roman" pitchFamily="18" charset="0"/>
              </a:rPr>
              <a:t> result = </a:t>
            </a:r>
            <a:r>
              <a:rPr lang="en-US" sz="3200" dirty="0" err="1">
                <a:latin typeface="Times New Roman" pitchFamily="18" charset="0"/>
                <a:cs typeface="Times New Roman" pitchFamily="18" charset="0"/>
              </a:rPr>
              <a:t>element.hasAttribute</a:t>
            </a:r>
            <a:r>
              <a:rPr lang="en-US" sz="3200" dirty="0">
                <a:latin typeface="Times New Roman" pitchFamily="18" charset="0"/>
                <a:cs typeface="Times New Roman" pitchFamily="18" charset="0"/>
              </a:rPr>
              <a:t>(</a:t>
            </a:r>
            <a:r>
              <a:rPr lang="en-US" sz="3200" dirty="0" err="1">
                <a:latin typeface="Times New Roman" pitchFamily="18" charset="0"/>
                <a:cs typeface="Times New Roman" pitchFamily="18" charset="0"/>
              </a:rPr>
              <a:t>attr_name</a:t>
            </a:r>
            <a:r>
              <a:rPr lang="en-US" sz="3200" dirty="0">
                <a:latin typeface="Times New Roman" pitchFamily="18" charset="0"/>
                <a:cs typeface="Times New Roman" pitchFamily="18" charset="0"/>
              </a:rPr>
              <a:t>);</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41466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HTML-DOM Mapping</a:t>
            </a:r>
          </a:p>
        </p:txBody>
      </p:sp>
      <p:sp>
        <p:nvSpPr>
          <p:cNvPr id="3" name="Content Placeholder 2"/>
          <p:cNvSpPr>
            <a:spLocks noGrp="1"/>
          </p:cNvSpPr>
          <p:nvPr>
            <p:ph idx="1"/>
          </p:nvPr>
        </p:nvSpPr>
        <p:spPr>
          <a:xfrm>
            <a:off x="609600" y="1092200"/>
            <a:ext cx="10972800" cy="4525963"/>
          </a:xfrm>
        </p:spPr>
        <p:txBody>
          <a:bodyPr>
            <a:normAutofit/>
          </a:bodyPr>
          <a:lstStyle/>
          <a:p>
            <a:pPr marL="0" indent="0">
              <a:buNone/>
            </a:pPr>
            <a:r>
              <a:rPr lang="en-IN" sz="2400" dirty="0">
                <a:latin typeface="Times New Roman" pitchFamily="18" charset="0"/>
                <a:cs typeface="Times New Roman" pitchFamily="18" charset="0"/>
              </a:rPr>
              <a:t>Many object properties are simply direct mapping to the attributes of the HTML element. In other words there is a mapping directly between HTML Syntax and the DOM. </a:t>
            </a:r>
          </a:p>
          <a:p>
            <a:pPr marL="0" indent="0">
              <a:buNone/>
            </a:pPr>
            <a:r>
              <a:rPr lang="en-IN" sz="2400" dirty="0">
                <a:latin typeface="Times New Roman" pitchFamily="18" charset="0"/>
                <a:cs typeface="Times New Roman" pitchFamily="18" charset="0"/>
              </a:rPr>
              <a:t>Ex:- </a:t>
            </a:r>
          </a:p>
          <a:p>
            <a:pPr marL="0" indent="0">
              <a:buNone/>
            </a:pPr>
            <a:r>
              <a:rPr lang="en-IN" sz="2400" dirty="0">
                <a:cs typeface="Times New Roman" pitchFamily="18" charset="0"/>
              </a:rPr>
              <a:t>&lt;p id=“</a:t>
            </a:r>
            <a:r>
              <a:rPr lang="en-IN" sz="2400" dirty="0" err="1">
                <a:cs typeface="Times New Roman" pitchFamily="18" charset="0"/>
              </a:rPr>
              <a:t>myid</a:t>
            </a:r>
            <a:r>
              <a:rPr lang="en-IN" sz="2400" dirty="0">
                <a:cs typeface="Times New Roman" pitchFamily="18" charset="0"/>
              </a:rPr>
              <a:t>” title=“hello”&gt; Paragraph &lt;/p&gt;</a:t>
            </a:r>
          </a:p>
          <a:p>
            <a:pPr marL="0" indent="0">
              <a:buNone/>
            </a:pPr>
            <a:r>
              <a:rPr lang="en-IN" sz="2400" dirty="0">
                <a:latin typeface="Times New Roman" pitchFamily="18" charset="0"/>
                <a:cs typeface="Times New Roman" pitchFamily="18" charset="0"/>
              </a:rPr>
              <a:t>Above title can be accessed in DOM by </a:t>
            </a:r>
          </a:p>
          <a:p>
            <a:pPr marL="0" indent="0">
              <a:buNone/>
            </a:pPr>
            <a:r>
              <a:rPr lang="en-IN" sz="2400" dirty="0" err="1">
                <a:latin typeface="Times New Roman" pitchFamily="18" charset="0"/>
                <a:cs typeface="Times New Roman" pitchFamily="18" charset="0"/>
              </a:rPr>
              <a:t>document.getElementById</a:t>
            </a: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myid</a:t>
            </a:r>
            <a:r>
              <a:rPr lang="en-IN" sz="2400" dirty="0">
                <a:latin typeface="Times New Roman" pitchFamily="18" charset="0"/>
                <a:cs typeface="Times New Roman" pitchFamily="18" charset="0"/>
              </a:rPr>
              <a:t>”).title</a:t>
            </a:r>
          </a:p>
          <a:p>
            <a:pPr marL="0" indent="0">
              <a:buNone/>
            </a:pPr>
            <a:r>
              <a:rPr lang="en-IN" sz="2667" dirty="0">
                <a:latin typeface="Times New Roman" pitchFamily="18" charset="0"/>
                <a:cs typeface="Times New Roman" pitchFamily="18" charset="0"/>
              </a:rPr>
              <a:t>P tag’s title attribute is mapped to DOM property title in the above example that is the reason we can access title in DOM that way.</a:t>
            </a:r>
          </a:p>
        </p:txBody>
      </p:sp>
    </p:spTree>
    <p:extLst>
      <p:ext uri="{BB962C8B-B14F-4D97-AF65-F5344CB8AC3E}">
        <p14:creationId xmlns:p14="http://schemas.microsoft.com/office/powerpoint/2010/main" val="197756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HTML-DOM Mapping</a:t>
            </a:r>
          </a:p>
        </p:txBody>
      </p:sp>
      <p:sp>
        <p:nvSpPr>
          <p:cNvPr id="3" name="Content Placeholder 2"/>
          <p:cNvSpPr>
            <a:spLocks noGrp="1"/>
          </p:cNvSpPr>
          <p:nvPr>
            <p:ph idx="1"/>
          </p:nvPr>
        </p:nvSpPr>
        <p:spPr>
          <a:xfrm>
            <a:off x="609600" y="1092200"/>
            <a:ext cx="10972800" cy="5486400"/>
          </a:xfrm>
        </p:spPr>
        <p:txBody>
          <a:bodyPr>
            <a:normAutofit/>
          </a:bodyPr>
          <a:lstStyle/>
          <a:p>
            <a:pPr marL="0" indent="0">
              <a:buNone/>
            </a:pPr>
            <a:r>
              <a:rPr lang="en-IN" sz="2133" dirty="0">
                <a:latin typeface="Times New Roman" pitchFamily="18" charset="0"/>
                <a:cs typeface="Times New Roman" pitchFamily="18" charset="0"/>
              </a:rPr>
              <a:t>The mapping is direct between HTML attributes and the DOM properties with the following considerations :-</a:t>
            </a:r>
          </a:p>
          <a:p>
            <a:r>
              <a:rPr lang="en-IN" sz="2133" dirty="0">
                <a:latin typeface="Times New Roman" pitchFamily="18" charset="0"/>
                <a:cs typeface="Times New Roman" pitchFamily="18" charset="0"/>
              </a:rPr>
              <a:t>The mapping is direct if the attribute is a single non-reserved word, so an element’s title attribute is accessed via the corresponding DOM object’s title property. </a:t>
            </a:r>
            <a:endParaRPr lang="en-IN" sz="1333" dirty="0">
              <a:latin typeface="Times New Roman" pitchFamily="18" charset="0"/>
              <a:cs typeface="Times New Roman" pitchFamily="18" charset="0"/>
            </a:endParaRPr>
          </a:p>
          <a:p>
            <a:r>
              <a:rPr lang="en-IN" sz="2133" dirty="0">
                <a:latin typeface="Times New Roman" pitchFamily="18" charset="0"/>
                <a:cs typeface="Times New Roman" pitchFamily="18" charset="0"/>
              </a:rPr>
              <a:t>The mapping will change case as </a:t>
            </a:r>
            <a:r>
              <a:rPr lang="en-IN" sz="2133" dirty="0" err="1">
                <a:latin typeface="Times New Roman" pitchFamily="18" charset="0"/>
                <a:cs typeface="Times New Roman" pitchFamily="18" charset="0"/>
              </a:rPr>
              <a:t>camelCase</a:t>
            </a:r>
            <a:r>
              <a:rPr lang="en-IN" sz="2133" dirty="0">
                <a:latin typeface="Times New Roman" pitchFamily="18" charset="0"/>
                <a:cs typeface="Times New Roman" pitchFamily="18" charset="0"/>
              </a:rPr>
              <a:t> if the attribute has two word.</a:t>
            </a:r>
          </a:p>
          <a:p>
            <a:pPr marL="0" indent="0">
              <a:buNone/>
            </a:pPr>
            <a:r>
              <a:rPr lang="en-IN" sz="2133" dirty="0">
                <a:latin typeface="Times New Roman" pitchFamily="18" charset="0"/>
                <a:cs typeface="Times New Roman" pitchFamily="18" charset="0"/>
              </a:rPr>
              <a:t>	Ex:- </a:t>
            </a:r>
            <a:r>
              <a:rPr lang="en-IN" sz="2133" dirty="0" err="1">
                <a:latin typeface="Times New Roman" pitchFamily="18" charset="0"/>
                <a:cs typeface="Times New Roman" pitchFamily="18" charset="0"/>
              </a:rPr>
              <a:t>tabindex</a:t>
            </a:r>
            <a:r>
              <a:rPr lang="en-IN" sz="2133" dirty="0">
                <a:latin typeface="Times New Roman" pitchFamily="18" charset="0"/>
                <a:cs typeface="Times New Roman" pitchFamily="18" charset="0"/>
              </a:rPr>
              <a:t> attribute will be represented </a:t>
            </a:r>
            <a:r>
              <a:rPr lang="en-IN" sz="2133" dirty="0" err="1">
                <a:latin typeface="Times New Roman" pitchFamily="18" charset="0"/>
                <a:cs typeface="Times New Roman" pitchFamily="18" charset="0"/>
              </a:rPr>
              <a:t>tabIndex</a:t>
            </a:r>
            <a:r>
              <a:rPr lang="en-IN" sz="2133" dirty="0">
                <a:latin typeface="Times New Roman" pitchFamily="18" charset="0"/>
                <a:cs typeface="Times New Roman" pitchFamily="18" charset="0"/>
              </a:rPr>
              <a:t> in the DOM.</a:t>
            </a:r>
          </a:p>
          <a:p>
            <a:r>
              <a:rPr lang="en-IN" sz="2133" dirty="0">
                <a:latin typeface="Times New Roman" pitchFamily="18" charset="0"/>
                <a:cs typeface="Times New Roman" pitchFamily="18" charset="0"/>
              </a:rPr>
              <a:t>If the HTML attribute name is reserved under JavaScript, the value will be modified to work. </a:t>
            </a:r>
          </a:p>
          <a:p>
            <a:pPr marL="0" indent="0">
              <a:buNone/>
            </a:pPr>
            <a:r>
              <a:rPr lang="en-IN" sz="2133" dirty="0">
                <a:latin typeface="Times New Roman" pitchFamily="18" charset="0"/>
                <a:cs typeface="Times New Roman" pitchFamily="18" charset="0"/>
              </a:rPr>
              <a:t>	Ex:- class attribute will be represented </a:t>
            </a:r>
            <a:r>
              <a:rPr lang="en-IN" sz="2133" dirty="0" err="1">
                <a:latin typeface="Times New Roman" pitchFamily="18" charset="0"/>
                <a:cs typeface="Times New Roman" pitchFamily="18" charset="0"/>
              </a:rPr>
              <a:t>className</a:t>
            </a:r>
            <a:r>
              <a:rPr lang="en-IN" sz="2133" dirty="0">
                <a:latin typeface="Times New Roman" pitchFamily="18" charset="0"/>
                <a:cs typeface="Times New Roman" pitchFamily="18" charset="0"/>
              </a:rPr>
              <a:t> in DOM</a:t>
            </a:r>
          </a:p>
          <a:p>
            <a:pPr marL="0" indent="0">
              <a:buNone/>
            </a:pPr>
            <a:r>
              <a:rPr lang="en-IN" sz="2133" dirty="0">
                <a:latin typeface="Times New Roman" pitchFamily="18" charset="0"/>
                <a:cs typeface="Times New Roman" pitchFamily="18" charset="0"/>
              </a:rPr>
              <a:t>	        for attribute will be represented </a:t>
            </a:r>
            <a:r>
              <a:rPr lang="en-IN" sz="2133" dirty="0" err="1">
                <a:latin typeface="Times New Roman" pitchFamily="18" charset="0"/>
                <a:cs typeface="Times New Roman" pitchFamily="18" charset="0"/>
              </a:rPr>
              <a:t>htmlFor</a:t>
            </a:r>
            <a:r>
              <a:rPr lang="en-IN" sz="2133" dirty="0">
                <a:latin typeface="Times New Roman" pitchFamily="18" charset="0"/>
                <a:cs typeface="Times New Roman" pitchFamily="18" charset="0"/>
              </a:rPr>
              <a:t> in DOM</a:t>
            </a:r>
          </a:p>
          <a:p>
            <a:r>
              <a:rPr lang="en-IN" sz="2133" dirty="0">
                <a:latin typeface="Times New Roman" pitchFamily="18" charset="0"/>
                <a:cs typeface="Times New Roman" pitchFamily="18" charset="0"/>
              </a:rPr>
              <a:t>There are also some exception.</a:t>
            </a:r>
          </a:p>
          <a:p>
            <a:pPr marL="0" indent="0">
              <a:buNone/>
            </a:pPr>
            <a:r>
              <a:rPr lang="en-IN" sz="2133" dirty="0">
                <a:latin typeface="Times New Roman" pitchFamily="18" charset="0"/>
                <a:cs typeface="Times New Roman" pitchFamily="18" charset="0"/>
              </a:rPr>
              <a:t>	Ex: - char attribute will be represented </a:t>
            </a:r>
            <a:r>
              <a:rPr lang="en-IN" sz="2133" dirty="0" err="1">
                <a:latin typeface="Times New Roman" pitchFamily="18" charset="0"/>
                <a:cs typeface="Times New Roman" pitchFamily="18" charset="0"/>
              </a:rPr>
              <a:t>ch</a:t>
            </a:r>
            <a:r>
              <a:rPr lang="en-IN" sz="2133" dirty="0">
                <a:latin typeface="Times New Roman" pitchFamily="18" charset="0"/>
                <a:cs typeface="Times New Roman" pitchFamily="18" charset="0"/>
              </a:rPr>
              <a:t> in DOM </a:t>
            </a:r>
          </a:p>
          <a:p>
            <a:r>
              <a:rPr lang="en-IN" sz="2133" dirty="0">
                <a:latin typeface="Times New Roman" pitchFamily="18" charset="0"/>
                <a:cs typeface="Times New Roman" pitchFamily="18" charset="0"/>
              </a:rPr>
              <a:t>For others and custom attributes we have to use </a:t>
            </a:r>
            <a:r>
              <a:rPr lang="en-IN" sz="2133" dirty="0" err="1">
                <a:latin typeface="Times New Roman" pitchFamily="18" charset="0"/>
                <a:cs typeface="Times New Roman" pitchFamily="18" charset="0"/>
              </a:rPr>
              <a:t>getAttribute</a:t>
            </a:r>
            <a:r>
              <a:rPr lang="en-IN" sz="2133" dirty="0">
                <a:latin typeface="Times New Roman" pitchFamily="18" charset="0"/>
                <a:cs typeface="Times New Roman" pitchFamily="18" charset="0"/>
              </a:rPr>
              <a:t>() and </a:t>
            </a:r>
            <a:r>
              <a:rPr lang="en-IN" sz="2133" dirty="0" err="1">
                <a:latin typeface="Times New Roman" pitchFamily="18" charset="0"/>
                <a:cs typeface="Times New Roman" pitchFamily="18" charset="0"/>
              </a:rPr>
              <a:t>setAttribute</a:t>
            </a:r>
            <a:r>
              <a:rPr lang="en-IN" sz="2133" dirty="0">
                <a:latin typeface="Times New Roman" pitchFamily="18" charset="0"/>
                <a:cs typeface="Times New Roman" pitchFamily="18" charset="0"/>
              </a:rPr>
              <a:t>( ) Methods because they may not have direct mapping. </a:t>
            </a:r>
          </a:p>
        </p:txBody>
      </p:sp>
    </p:spTree>
    <p:extLst>
      <p:ext uri="{BB962C8B-B14F-4D97-AF65-F5344CB8AC3E}">
        <p14:creationId xmlns:p14="http://schemas.microsoft.com/office/powerpoint/2010/main" val="2536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HTML-DOM Mapping</a:t>
            </a:r>
          </a:p>
        </p:txBody>
      </p:sp>
      <p:sp>
        <p:nvSpPr>
          <p:cNvPr id="3" name="Content Placeholder 2"/>
          <p:cNvSpPr>
            <a:spLocks noGrp="1"/>
          </p:cNvSpPr>
          <p:nvPr>
            <p:ph idx="1"/>
          </p:nvPr>
        </p:nvSpPr>
        <p:spPr>
          <a:xfrm>
            <a:off x="609600" y="1092200"/>
            <a:ext cx="10972800" cy="4525963"/>
          </a:xfrm>
        </p:spPr>
        <p:txBody>
          <a:bodyPr>
            <a:normAutofit/>
          </a:bodyPr>
          <a:lstStyle/>
          <a:p>
            <a:pPr marL="0" indent="0">
              <a:buNone/>
            </a:pPr>
            <a:r>
              <a:rPr lang="en-IN" sz="2400" dirty="0">
                <a:latin typeface="Times New Roman" pitchFamily="18" charset="0"/>
                <a:cs typeface="Times New Roman" pitchFamily="18" charset="0"/>
              </a:rPr>
              <a:t>Many object properties are simply direct mapping to the attributes of the HTML element. In other words there is a mapping directly between HTML Syntax and the DOM. </a:t>
            </a:r>
          </a:p>
          <a:p>
            <a:pPr marL="0" indent="0">
              <a:buNone/>
            </a:pPr>
            <a:r>
              <a:rPr lang="en-IN" sz="2400" dirty="0">
                <a:latin typeface="Times New Roman" pitchFamily="18" charset="0"/>
                <a:cs typeface="Times New Roman" pitchFamily="18" charset="0"/>
              </a:rPr>
              <a:t>Ex:- </a:t>
            </a:r>
          </a:p>
          <a:p>
            <a:pPr marL="0" indent="0">
              <a:buNone/>
            </a:pPr>
            <a:r>
              <a:rPr lang="en-IN" sz="2400" dirty="0">
                <a:cs typeface="Times New Roman" pitchFamily="18" charset="0"/>
              </a:rPr>
              <a:t>&lt;p id=“</a:t>
            </a:r>
            <a:r>
              <a:rPr lang="en-IN" sz="2400" dirty="0" err="1">
                <a:cs typeface="Times New Roman" pitchFamily="18" charset="0"/>
              </a:rPr>
              <a:t>myid</a:t>
            </a:r>
            <a:r>
              <a:rPr lang="en-IN" sz="2400" dirty="0">
                <a:cs typeface="Times New Roman" pitchFamily="18" charset="0"/>
              </a:rPr>
              <a:t>” title=“hello”&gt; Paragraph &lt;/p&gt;</a:t>
            </a:r>
          </a:p>
          <a:p>
            <a:pPr marL="0" indent="0">
              <a:buNone/>
            </a:pPr>
            <a:r>
              <a:rPr lang="en-IN" sz="2400" dirty="0">
                <a:latin typeface="Times New Roman" pitchFamily="18" charset="0"/>
                <a:cs typeface="Times New Roman" pitchFamily="18" charset="0"/>
              </a:rPr>
              <a:t>Above title can be accessed in DOM by </a:t>
            </a:r>
          </a:p>
          <a:p>
            <a:pPr marL="0" indent="0">
              <a:buNone/>
            </a:pPr>
            <a:r>
              <a:rPr lang="en-IN" sz="2400" dirty="0" err="1">
                <a:latin typeface="Times New Roman" pitchFamily="18" charset="0"/>
                <a:cs typeface="Times New Roman" pitchFamily="18" charset="0"/>
              </a:rPr>
              <a:t>document.getElementById</a:t>
            </a: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myid</a:t>
            </a:r>
            <a:r>
              <a:rPr lang="en-IN" sz="2400" dirty="0">
                <a:latin typeface="Times New Roman" pitchFamily="18" charset="0"/>
                <a:cs typeface="Times New Roman" pitchFamily="18" charset="0"/>
              </a:rPr>
              <a:t>”).title</a:t>
            </a:r>
          </a:p>
          <a:p>
            <a:pPr marL="0" indent="0">
              <a:buNone/>
            </a:pPr>
            <a:r>
              <a:rPr lang="en-IN" sz="2667" dirty="0">
                <a:latin typeface="Times New Roman" pitchFamily="18" charset="0"/>
                <a:cs typeface="Times New Roman" pitchFamily="18" charset="0"/>
              </a:rPr>
              <a:t>P tag’s title attribute is mapped to DOM property title in the above example that is the reason we can access title in DOM that way.</a:t>
            </a:r>
          </a:p>
        </p:txBody>
      </p:sp>
    </p:spTree>
    <p:extLst>
      <p:ext uri="{BB962C8B-B14F-4D97-AF65-F5344CB8AC3E}">
        <p14:creationId xmlns:p14="http://schemas.microsoft.com/office/powerpoint/2010/main" val="141985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DOM Node Properties</a:t>
            </a:r>
          </a:p>
        </p:txBody>
      </p:sp>
      <p:graphicFrame>
        <p:nvGraphicFramePr>
          <p:cNvPr id="4" name="Content Placeholder 3"/>
          <p:cNvGraphicFramePr>
            <a:graphicFrameLocks noGrp="1"/>
          </p:cNvGraphicFramePr>
          <p:nvPr>
            <p:ph idx="1"/>
          </p:nvPr>
        </p:nvGraphicFramePr>
        <p:xfrm>
          <a:off x="609600" y="1193800"/>
          <a:ext cx="10972800" cy="4378960"/>
        </p:xfrm>
        <a:graphic>
          <a:graphicData uri="http://schemas.openxmlformats.org/drawingml/2006/table">
            <a:tbl>
              <a:tblPr firstRow="1" bandRow="1">
                <a:tableStyleId>{5940675A-B579-460E-94D1-54222C63F5DA}</a:tableStyleId>
              </a:tblPr>
              <a:tblGrid>
                <a:gridCol w="2235200">
                  <a:extLst>
                    <a:ext uri="{9D8B030D-6E8A-4147-A177-3AD203B41FA5}">
                      <a16:colId xmlns:a16="http://schemas.microsoft.com/office/drawing/2014/main" val="20000"/>
                    </a:ext>
                  </a:extLst>
                </a:gridCol>
                <a:gridCol w="8737600">
                  <a:extLst>
                    <a:ext uri="{9D8B030D-6E8A-4147-A177-3AD203B41FA5}">
                      <a16:colId xmlns:a16="http://schemas.microsoft.com/office/drawing/2014/main" val="20001"/>
                    </a:ext>
                  </a:extLst>
                </a:gridCol>
              </a:tblGrid>
              <a:tr h="355600">
                <a:tc>
                  <a:txBody>
                    <a:bodyPr/>
                    <a:lstStyle/>
                    <a:p>
                      <a:pPr algn="ctr"/>
                      <a:r>
                        <a:rPr lang="en-IN" sz="1500" dirty="0">
                          <a:latin typeface="Times New Roman" pitchFamily="18" charset="0"/>
                          <a:cs typeface="Times New Roman" pitchFamily="18" charset="0"/>
                        </a:rPr>
                        <a:t>Properties</a:t>
                      </a:r>
                    </a:p>
                  </a:txBody>
                  <a:tcPr marL="121920" marR="121920" marT="60960" marB="60960">
                    <a:solidFill>
                      <a:schemeClr val="accent2">
                        <a:lumMod val="20000"/>
                        <a:lumOff val="80000"/>
                      </a:schemeClr>
                    </a:solidFill>
                  </a:tcPr>
                </a:tc>
                <a:tc>
                  <a:txBody>
                    <a:bodyPr/>
                    <a:lstStyle/>
                    <a:p>
                      <a:pPr algn="ctr"/>
                      <a:r>
                        <a:rPr lang="en-IN" sz="1500" dirty="0">
                          <a:latin typeface="Times New Roman" pitchFamily="18" charset="0"/>
                          <a:cs typeface="Times New Roman" pitchFamily="18" charset="0"/>
                        </a:rPr>
                        <a:t>Description</a:t>
                      </a:r>
                    </a:p>
                  </a:txBody>
                  <a:tcPr marL="121920" marR="121920" marT="60960" marB="60960">
                    <a:solidFill>
                      <a:schemeClr val="accent2">
                        <a:lumMod val="20000"/>
                        <a:lumOff val="80000"/>
                      </a:schemeClr>
                    </a:solidFill>
                  </a:tcPr>
                </a:tc>
                <a:extLst>
                  <a:ext uri="{0D108BD9-81ED-4DB2-BD59-A6C34878D82A}">
                    <a16:rowId xmlns:a16="http://schemas.microsoft.com/office/drawing/2014/main" val="10000"/>
                  </a:ext>
                </a:extLst>
              </a:tr>
              <a:tr h="365760">
                <a:tc>
                  <a:txBody>
                    <a:bodyPr/>
                    <a:lstStyle/>
                    <a:p>
                      <a:pPr algn="ctr"/>
                      <a:r>
                        <a:rPr lang="en-IN" sz="1600" dirty="0" err="1">
                          <a:latin typeface="Times New Roman" pitchFamily="18" charset="0"/>
                          <a:cs typeface="Times New Roman" pitchFamily="18" charset="0"/>
                        </a:rPr>
                        <a:t>nodeName</a:t>
                      </a:r>
                      <a:endParaRPr lang="en-IN" sz="1600" dirty="0">
                        <a:latin typeface="Times New Roman" pitchFamily="18" charset="0"/>
                        <a:cs typeface="Times New Roman" pitchFamily="18" charset="0"/>
                      </a:endParaRPr>
                    </a:p>
                  </a:txBody>
                  <a:tcPr marL="121920" marR="121920" marT="60960" marB="60960"/>
                </a:tc>
                <a:tc>
                  <a:txBody>
                    <a:bodyPr/>
                    <a:lstStyle/>
                    <a:p>
                      <a:r>
                        <a:rPr lang="en-IN" sz="1600" dirty="0">
                          <a:latin typeface="Times New Roman" pitchFamily="18" charset="0"/>
                          <a:cs typeface="Times New Roman" pitchFamily="18" charset="0"/>
                        </a:rPr>
                        <a:t>Contains the name of the node </a:t>
                      </a:r>
                    </a:p>
                  </a:txBody>
                  <a:tcPr marL="121920" marR="121920" marT="60960" marB="60960"/>
                </a:tc>
                <a:extLst>
                  <a:ext uri="{0D108BD9-81ED-4DB2-BD59-A6C34878D82A}">
                    <a16:rowId xmlns:a16="http://schemas.microsoft.com/office/drawing/2014/main" val="10001"/>
                  </a:ext>
                </a:extLst>
              </a:tr>
              <a:tr h="365760">
                <a:tc>
                  <a:txBody>
                    <a:bodyPr/>
                    <a:lstStyle/>
                    <a:p>
                      <a:pPr algn="ctr"/>
                      <a:r>
                        <a:rPr lang="en-IN" sz="1600" dirty="0" err="1">
                          <a:latin typeface="Times New Roman" pitchFamily="18" charset="0"/>
                          <a:cs typeface="Times New Roman" pitchFamily="18" charset="0"/>
                        </a:rPr>
                        <a:t>nodeValue</a:t>
                      </a:r>
                      <a:endParaRPr lang="en-IN" sz="1600" dirty="0">
                        <a:latin typeface="Times New Roman" pitchFamily="18" charset="0"/>
                        <a:cs typeface="Times New Roman" pitchFamily="18" charset="0"/>
                      </a:endParaRPr>
                    </a:p>
                  </a:txBody>
                  <a:tcPr marL="121920" marR="121920" marT="60960" marB="60960"/>
                </a:tc>
                <a:tc>
                  <a:txBody>
                    <a:bodyPr/>
                    <a:lstStyle/>
                    <a:p>
                      <a:r>
                        <a:rPr lang="en-IN" sz="1600" dirty="0">
                          <a:latin typeface="Times New Roman" pitchFamily="18" charset="0"/>
                          <a:cs typeface="Times New Roman" pitchFamily="18" charset="0"/>
                        </a:rPr>
                        <a:t>Contains the value</a:t>
                      </a:r>
                      <a:r>
                        <a:rPr lang="en-IN" sz="1600" baseline="0" dirty="0">
                          <a:latin typeface="Times New Roman" pitchFamily="18" charset="0"/>
                          <a:cs typeface="Times New Roman" pitchFamily="18" charset="0"/>
                        </a:rPr>
                        <a:t> within the node; generally only applicable to text nodes</a:t>
                      </a:r>
                      <a:endParaRPr lang="en-IN" sz="16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2"/>
                  </a:ext>
                </a:extLst>
              </a:tr>
              <a:tr h="365760">
                <a:tc>
                  <a:txBody>
                    <a:bodyPr/>
                    <a:lstStyle/>
                    <a:p>
                      <a:pPr algn="ctr"/>
                      <a:r>
                        <a:rPr lang="en-IN" sz="1600" dirty="0" err="1">
                          <a:latin typeface="Times New Roman" pitchFamily="18" charset="0"/>
                          <a:cs typeface="Times New Roman" pitchFamily="18" charset="0"/>
                        </a:rPr>
                        <a:t>nodeType</a:t>
                      </a:r>
                      <a:endParaRPr lang="en-IN" sz="1600" dirty="0">
                        <a:latin typeface="Times New Roman" pitchFamily="18" charset="0"/>
                        <a:cs typeface="Times New Roman" pitchFamily="18" charset="0"/>
                      </a:endParaRPr>
                    </a:p>
                  </a:txBody>
                  <a:tcPr marL="121920" marR="121920" marT="60960" marB="60960"/>
                </a:tc>
                <a:tc>
                  <a:txBody>
                    <a:bodyPr/>
                    <a:lstStyle/>
                    <a:p>
                      <a:r>
                        <a:rPr lang="en-IN" sz="1600" dirty="0">
                          <a:latin typeface="Times New Roman" pitchFamily="18" charset="0"/>
                          <a:cs typeface="Times New Roman" pitchFamily="18" charset="0"/>
                        </a:rPr>
                        <a:t>Holds a number corresponding</a:t>
                      </a:r>
                      <a:r>
                        <a:rPr lang="en-IN" sz="1600" baseline="0" dirty="0">
                          <a:latin typeface="Times New Roman" pitchFamily="18" charset="0"/>
                          <a:cs typeface="Times New Roman" pitchFamily="18" charset="0"/>
                        </a:rPr>
                        <a:t> to the type of node</a:t>
                      </a:r>
                      <a:endParaRPr lang="en-IN" sz="16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3"/>
                  </a:ext>
                </a:extLst>
              </a:tr>
              <a:tr h="365760">
                <a:tc>
                  <a:txBody>
                    <a:bodyPr/>
                    <a:lstStyle/>
                    <a:p>
                      <a:pPr algn="ctr"/>
                      <a:r>
                        <a:rPr lang="en-IN" sz="1600" dirty="0" err="1">
                          <a:latin typeface="Times New Roman" pitchFamily="18" charset="0"/>
                          <a:cs typeface="Times New Roman" pitchFamily="18" charset="0"/>
                        </a:rPr>
                        <a:t>parentNode</a:t>
                      </a:r>
                      <a:endParaRPr lang="en-IN" sz="1600" dirty="0">
                        <a:latin typeface="Times New Roman" pitchFamily="18" charset="0"/>
                        <a:cs typeface="Times New Roman" pitchFamily="18" charset="0"/>
                      </a:endParaRPr>
                    </a:p>
                  </a:txBody>
                  <a:tcPr marL="121920" marR="121920" marT="60960" marB="60960"/>
                </a:tc>
                <a:tc>
                  <a:txBody>
                    <a:bodyPr/>
                    <a:lstStyle/>
                    <a:p>
                      <a:r>
                        <a:rPr lang="en-IN" sz="1600" dirty="0">
                          <a:latin typeface="Times New Roman" pitchFamily="18" charset="0"/>
                          <a:cs typeface="Times New Roman" pitchFamily="18" charset="0"/>
                        </a:rPr>
                        <a:t>Reference to the parent node of the element, if one exists</a:t>
                      </a:r>
                    </a:p>
                  </a:txBody>
                  <a:tcPr marL="121920" marR="121920" marT="60960" marB="60960"/>
                </a:tc>
                <a:extLst>
                  <a:ext uri="{0D108BD9-81ED-4DB2-BD59-A6C34878D82A}">
                    <a16:rowId xmlns:a16="http://schemas.microsoft.com/office/drawing/2014/main" val="10004"/>
                  </a:ext>
                </a:extLst>
              </a:tr>
              <a:tr h="365760">
                <a:tc>
                  <a:txBody>
                    <a:bodyPr/>
                    <a:lstStyle/>
                    <a:p>
                      <a:pPr algn="ctr"/>
                      <a:r>
                        <a:rPr lang="en-IN" sz="1600" dirty="0" err="1">
                          <a:latin typeface="Times New Roman" pitchFamily="18" charset="0"/>
                          <a:cs typeface="Times New Roman" pitchFamily="18" charset="0"/>
                        </a:rPr>
                        <a:t>childNodes</a:t>
                      </a:r>
                      <a:endParaRPr lang="en-IN" sz="1600" dirty="0">
                        <a:latin typeface="Times New Roman" pitchFamily="18" charset="0"/>
                        <a:cs typeface="Times New Roman" pitchFamily="18" charset="0"/>
                      </a:endParaRPr>
                    </a:p>
                  </a:txBody>
                  <a:tcPr marL="121920" marR="121920" marT="60960" marB="60960"/>
                </a:tc>
                <a:tc>
                  <a:txBody>
                    <a:bodyPr/>
                    <a:lstStyle/>
                    <a:p>
                      <a:r>
                        <a:rPr lang="en-IN" sz="1600" dirty="0">
                          <a:latin typeface="Times New Roman" pitchFamily="18" charset="0"/>
                          <a:cs typeface="Times New Roman" pitchFamily="18" charset="0"/>
                        </a:rPr>
                        <a:t>Access to the list of child nodes</a:t>
                      </a:r>
                    </a:p>
                  </a:txBody>
                  <a:tcPr marL="121920" marR="121920" marT="60960" marB="60960"/>
                </a:tc>
                <a:extLst>
                  <a:ext uri="{0D108BD9-81ED-4DB2-BD59-A6C34878D82A}">
                    <a16:rowId xmlns:a16="http://schemas.microsoft.com/office/drawing/2014/main" val="10005"/>
                  </a:ext>
                </a:extLst>
              </a:tr>
              <a:tr h="365760">
                <a:tc>
                  <a:txBody>
                    <a:bodyPr/>
                    <a:lstStyle/>
                    <a:p>
                      <a:pPr algn="ctr"/>
                      <a:r>
                        <a:rPr lang="en-IN" sz="1600" dirty="0" err="1">
                          <a:latin typeface="Times New Roman" pitchFamily="18" charset="0"/>
                          <a:cs typeface="Times New Roman" pitchFamily="18" charset="0"/>
                        </a:rPr>
                        <a:t>firstChild</a:t>
                      </a:r>
                      <a:endParaRPr lang="en-IN" sz="1600" dirty="0">
                        <a:latin typeface="Times New Roman" pitchFamily="18" charset="0"/>
                        <a:cs typeface="Times New Roman" pitchFamily="18" charset="0"/>
                      </a:endParaRPr>
                    </a:p>
                  </a:txBody>
                  <a:tcPr marL="121920" marR="121920" marT="60960" marB="60960"/>
                </a:tc>
                <a:tc>
                  <a:txBody>
                    <a:bodyPr/>
                    <a:lstStyle/>
                    <a:p>
                      <a:r>
                        <a:rPr lang="en-IN" sz="1600" dirty="0">
                          <a:latin typeface="Times New Roman" pitchFamily="18" charset="0"/>
                          <a:cs typeface="Times New Roman" pitchFamily="18" charset="0"/>
                        </a:rPr>
                        <a:t>Reference to the first child node of the element</a:t>
                      </a:r>
                      <a:r>
                        <a:rPr lang="en-IN" sz="1600" baseline="0" dirty="0">
                          <a:latin typeface="Times New Roman" pitchFamily="18" charset="0"/>
                          <a:cs typeface="Times New Roman" pitchFamily="18" charset="0"/>
                        </a:rPr>
                        <a:t>, if one exists</a:t>
                      </a:r>
                      <a:endParaRPr lang="en-IN" sz="16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6"/>
                  </a:ext>
                </a:extLst>
              </a:tr>
              <a:tr h="365760">
                <a:tc>
                  <a:txBody>
                    <a:bodyPr/>
                    <a:lstStyle/>
                    <a:p>
                      <a:pPr algn="ctr"/>
                      <a:r>
                        <a:rPr lang="en-IN" sz="1600" dirty="0" err="1">
                          <a:latin typeface="Times New Roman" pitchFamily="18" charset="0"/>
                          <a:cs typeface="Times New Roman" pitchFamily="18" charset="0"/>
                        </a:rPr>
                        <a:t>lastChild</a:t>
                      </a:r>
                      <a:endParaRPr lang="en-IN" sz="1600" dirty="0">
                        <a:latin typeface="Times New Roman" pitchFamily="18" charset="0"/>
                        <a:cs typeface="Times New Roman" pitchFamily="18" charset="0"/>
                      </a:endParaRPr>
                    </a:p>
                  </a:txBody>
                  <a:tcPr marL="121920" marR="121920" marT="60960" marB="60960"/>
                </a:tc>
                <a:tc>
                  <a:txBody>
                    <a:bodyPr/>
                    <a:lstStyle/>
                    <a:p>
                      <a:r>
                        <a:rPr lang="en-IN" sz="1600" dirty="0">
                          <a:latin typeface="Times New Roman" pitchFamily="18" charset="0"/>
                          <a:cs typeface="Times New Roman" pitchFamily="18" charset="0"/>
                        </a:rPr>
                        <a:t>Points to the last child node of the element, if one exists</a:t>
                      </a:r>
                    </a:p>
                  </a:txBody>
                  <a:tcPr marL="121920" marR="121920" marT="60960" marB="60960"/>
                </a:tc>
                <a:extLst>
                  <a:ext uri="{0D108BD9-81ED-4DB2-BD59-A6C34878D82A}">
                    <a16:rowId xmlns:a16="http://schemas.microsoft.com/office/drawing/2014/main" val="10007"/>
                  </a:ext>
                </a:extLst>
              </a:tr>
              <a:tr h="365760">
                <a:tc>
                  <a:txBody>
                    <a:bodyPr/>
                    <a:lstStyle/>
                    <a:p>
                      <a:pPr algn="ctr"/>
                      <a:r>
                        <a:rPr lang="en-IN" sz="1600" dirty="0" err="1">
                          <a:latin typeface="Times New Roman" pitchFamily="18" charset="0"/>
                          <a:cs typeface="Times New Roman" pitchFamily="18" charset="0"/>
                        </a:rPr>
                        <a:t>previousSibling</a:t>
                      </a:r>
                      <a:endParaRPr lang="en-IN" sz="1600" dirty="0">
                        <a:latin typeface="Times New Roman" pitchFamily="18" charset="0"/>
                        <a:cs typeface="Times New Roman" pitchFamily="18" charset="0"/>
                      </a:endParaRPr>
                    </a:p>
                  </a:txBody>
                  <a:tcPr marL="121920" marR="121920" marT="60960" marB="60960"/>
                </a:tc>
                <a:tc>
                  <a:txBody>
                    <a:bodyPr/>
                    <a:lstStyle/>
                    <a:p>
                      <a:r>
                        <a:rPr lang="en-IN" sz="1600" dirty="0">
                          <a:latin typeface="Times New Roman" pitchFamily="18" charset="0"/>
                          <a:cs typeface="Times New Roman" pitchFamily="18" charset="0"/>
                        </a:rPr>
                        <a:t>Reference to the previous sibling of the node; for example,</a:t>
                      </a:r>
                      <a:r>
                        <a:rPr lang="en-IN" sz="1600" baseline="0" dirty="0">
                          <a:latin typeface="Times New Roman" pitchFamily="18" charset="0"/>
                          <a:cs typeface="Times New Roman" pitchFamily="18" charset="0"/>
                        </a:rPr>
                        <a:t> if its parent node has multiple children </a:t>
                      </a:r>
                      <a:endParaRPr lang="en-IN" sz="16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8"/>
                  </a:ext>
                </a:extLst>
              </a:tr>
              <a:tr h="365760">
                <a:tc>
                  <a:txBody>
                    <a:bodyPr/>
                    <a:lstStyle/>
                    <a:p>
                      <a:pPr algn="ctr"/>
                      <a:r>
                        <a:rPr lang="en-IN" sz="1600" dirty="0" err="1">
                          <a:latin typeface="Times New Roman" pitchFamily="18" charset="0"/>
                          <a:cs typeface="Times New Roman" pitchFamily="18" charset="0"/>
                        </a:rPr>
                        <a:t>nextSibling</a:t>
                      </a:r>
                      <a:endParaRPr lang="en-IN" sz="1600" dirty="0">
                        <a:latin typeface="Times New Roman" pitchFamily="18" charset="0"/>
                        <a:cs typeface="Times New Roman" pitchFamily="18" charset="0"/>
                      </a:endParaRPr>
                    </a:p>
                  </a:txBody>
                  <a:tcPr marL="121920" marR="121920" marT="60960" marB="60960"/>
                </a:tc>
                <a:tc>
                  <a:txBody>
                    <a:bodyPr/>
                    <a:lstStyle/>
                    <a:p>
                      <a:r>
                        <a:rPr lang="en-IN" sz="1600" dirty="0">
                          <a:latin typeface="Times New Roman" pitchFamily="18" charset="0"/>
                          <a:cs typeface="Times New Roman" pitchFamily="18" charset="0"/>
                        </a:rPr>
                        <a:t>Reference to the next sibling</a:t>
                      </a:r>
                      <a:r>
                        <a:rPr lang="en-IN" sz="1600" baseline="0" dirty="0">
                          <a:latin typeface="Times New Roman" pitchFamily="18" charset="0"/>
                          <a:cs typeface="Times New Roman" pitchFamily="18" charset="0"/>
                        </a:rPr>
                        <a:t> of the node; for example if its parent node has multiple children</a:t>
                      </a:r>
                      <a:endParaRPr lang="en-IN" sz="16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9"/>
                  </a:ext>
                </a:extLst>
              </a:tr>
              <a:tr h="365760">
                <a:tc>
                  <a:txBody>
                    <a:bodyPr/>
                    <a:lstStyle/>
                    <a:p>
                      <a:pPr algn="ctr"/>
                      <a:r>
                        <a:rPr lang="en-IN" sz="1600" dirty="0">
                          <a:latin typeface="Times New Roman" pitchFamily="18" charset="0"/>
                          <a:cs typeface="Times New Roman" pitchFamily="18" charset="0"/>
                        </a:rPr>
                        <a:t>attributes</a:t>
                      </a:r>
                    </a:p>
                  </a:txBody>
                  <a:tcPr marL="121920" marR="121920" marT="60960" marB="60960"/>
                </a:tc>
                <a:tc>
                  <a:txBody>
                    <a:bodyPr/>
                    <a:lstStyle/>
                    <a:p>
                      <a:r>
                        <a:rPr lang="en-IN" sz="1600" dirty="0">
                          <a:latin typeface="Times New Roman" pitchFamily="18" charset="0"/>
                          <a:cs typeface="Times New Roman" pitchFamily="18" charset="0"/>
                        </a:rPr>
                        <a:t>The list of the attributes</a:t>
                      </a:r>
                      <a:r>
                        <a:rPr lang="en-IN" sz="1600" baseline="0" dirty="0">
                          <a:latin typeface="Times New Roman" pitchFamily="18" charset="0"/>
                          <a:cs typeface="Times New Roman" pitchFamily="18" charset="0"/>
                        </a:rPr>
                        <a:t> for the element</a:t>
                      </a:r>
                      <a:endParaRPr lang="en-IN" sz="16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10"/>
                  </a:ext>
                </a:extLst>
              </a:tr>
              <a:tr h="365760">
                <a:tc>
                  <a:txBody>
                    <a:bodyPr/>
                    <a:lstStyle/>
                    <a:p>
                      <a:pPr algn="ctr"/>
                      <a:r>
                        <a:rPr lang="en-IN" sz="1600" dirty="0" err="1">
                          <a:latin typeface="Times New Roman" pitchFamily="18" charset="0"/>
                          <a:cs typeface="Times New Roman" pitchFamily="18" charset="0"/>
                        </a:rPr>
                        <a:t>ownerDocument</a:t>
                      </a:r>
                      <a:endParaRPr lang="en-IN" sz="1600" dirty="0">
                        <a:latin typeface="Times New Roman" pitchFamily="18" charset="0"/>
                        <a:cs typeface="Times New Roman" pitchFamily="18" charset="0"/>
                      </a:endParaRPr>
                    </a:p>
                  </a:txBody>
                  <a:tcPr marL="121920" marR="121920" marT="60960" marB="60960"/>
                </a:tc>
                <a:tc>
                  <a:txBody>
                    <a:bodyPr/>
                    <a:lstStyle/>
                    <a:p>
                      <a:r>
                        <a:rPr lang="en-IN" sz="1600" dirty="0">
                          <a:latin typeface="Times New Roman" pitchFamily="18" charset="0"/>
                          <a:cs typeface="Times New Roman" pitchFamily="18" charset="0"/>
                        </a:rPr>
                        <a:t>Points to the HTML Document object in which the element is contained</a:t>
                      </a:r>
                    </a:p>
                  </a:txBody>
                  <a:tcPr marL="121920" marR="121920" marT="60960" marB="6096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483841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HTML-DOM Mapping</a:t>
            </a:r>
          </a:p>
        </p:txBody>
      </p:sp>
      <p:sp>
        <p:nvSpPr>
          <p:cNvPr id="3" name="Content Placeholder 2"/>
          <p:cNvSpPr>
            <a:spLocks noGrp="1"/>
          </p:cNvSpPr>
          <p:nvPr>
            <p:ph idx="1"/>
          </p:nvPr>
        </p:nvSpPr>
        <p:spPr>
          <a:xfrm>
            <a:off x="609600" y="1092200"/>
            <a:ext cx="10972800" cy="5486400"/>
          </a:xfrm>
        </p:spPr>
        <p:txBody>
          <a:bodyPr>
            <a:normAutofit/>
          </a:bodyPr>
          <a:lstStyle/>
          <a:p>
            <a:pPr marL="0" indent="0">
              <a:buNone/>
            </a:pPr>
            <a:r>
              <a:rPr lang="en-IN" sz="2133" dirty="0">
                <a:latin typeface="Times New Roman" pitchFamily="18" charset="0"/>
                <a:cs typeface="Times New Roman" pitchFamily="18" charset="0"/>
              </a:rPr>
              <a:t>The mapping is direct between HTML attributes and the DOM properties with the following considerations :-</a:t>
            </a:r>
          </a:p>
          <a:p>
            <a:r>
              <a:rPr lang="en-IN" sz="2133" dirty="0">
                <a:latin typeface="Times New Roman" pitchFamily="18" charset="0"/>
                <a:cs typeface="Times New Roman" pitchFamily="18" charset="0"/>
              </a:rPr>
              <a:t>The mapping is direct if the attribute is a single non-reserved word, so an element’s title attribute is accessed via the corresponding DOM object’s title property. </a:t>
            </a:r>
            <a:endParaRPr lang="en-IN" sz="1333" dirty="0">
              <a:latin typeface="Times New Roman" pitchFamily="18" charset="0"/>
              <a:cs typeface="Times New Roman" pitchFamily="18" charset="0"/>
            </a:endParaRPr>
          </a:p>
          <a:p>
            <a:r>
              <a:rPr lang="en-IN" sz="2133" dirty="0">
                <a:latin typeface="Times New Roman" pitchFamily="18" charset="0"/>
                <a:cs typeface="Times New Roman" pitchFamily="18" charset="0"/>
              </a:rPr>
              <a:t>The mapping will change case as </a:t>
            </a:r>
            <a:r>
              <a:rPr lang="en-IN" sz="2133" dirty="0" err="1">
                <a:latin typeface="Times New Roman" pitchFamily="18" charset="0"/>
                <a:cs typeface="Times New Roman" pitchFamily="18" charset="0"/>
              </a:rPr>
              <a:t>camelCase</a:t>
            </a:r>
            <a:r>
              <a:rPr lang="en-IN" sz="2133" dirty="0">
                <a:latin typeface="Times New Roman" pitchFamily="18" charset="0"/>
                <a:cs typeface="Times New Roman" pitchFamily="18" charset="0"/>
              </a:rPr>
              <a:t> if the attribute has two word.</a:t>
            </a:r>
          </a:p>
          <a:p>
            <a:pPr marL="0" indent="0">
              <a:buNone/>
            </a:pPr>
            <a:r>
              <a:rPr lang="en-IN" sz="2133" dirty="0">
                <a:latin typeface="Times New Roman" pitchFamily="18" charset="0"/>
                <a:cs typeface="Times New Roman" pitchFamily="18" charset="0"/>
              </a:rPr>
              <a:t>	Ex:- </a:t>
            </a:r>
            <a:r>
              <a:rPr lang="en-IN" sz="2133" dirty="0" err="1">
                <a:latin typeface="Times New Roman" pitchFamily="18" charset="0"/>
                <a:cs typeface="Times New Roman" pitchFamily="18" charset="0"/>
              </a:rPr>
              <a:t>tabindex</a:t>
            </a:r>
            <a:r>
              <a:rPr lang="en-IN" sz="2133" dirty="0">
                <a:latin typeface="Times New Roman" pitchFamily="18" charset="0"/>
                <a:cs typeface="Times New Roman" pitchFamily="18" charset="0"/>
              </a:rPr>
              <a:t> attribute will be represented </a:t>
            </a:r>
            <a:r>
              <a:rPr lang="en-IN" sz="2133" dirty="0" err="1">
                <a:latin typeface="Times New Roman" pitchFamily="18" charset="0"/>
                <a:cs typeface="Times New Roman" pitchFamily="18" charset="0"/>
              </a:rPr>
              <a:t>tabIndex</a:t>
            </a:r>
            <a:r>
              <a:rPr lang="en-IN" sz="2133" dirty="0">
                <a:latin typeface="Times New Roman" pitchFamily="18" charset="0"/>
                <a:cs typeface="Times New Roman" pitchFamily="18" charset="0"/>
              </a:rPr>
              <a:t> in the DOM.</a:t>
            </a:r>
          </a:p>
          <a:p>
            <a:r>
              <a:rPr lang="en-IN" sz="2133" dirty="0">
                <a:latin typeface="Times New Roman" pitchFamily="18" charset="0"/>
                <a:cs typeface="Times New Roman" pitchFamily="18" charset="0"/>
              </a:rPr>
              <a:t>If the HTML attribute name is reserved under JavaScript, the value will be modified to work. </a:t>
            </a:r>
          </a:p>
          <a:p>
            <a:pPr marL="0" indent="0">
              <a:buNone/>
            </a:pPr>
            <a:r>
              <a:rPr lang="en-IN" sz="2133" dirty="0">
                <a:latin typeface="Times New Roman" pitchFamily="18" charset="0"/>
                <a:cs typeface="Times New Roman" pitchFamily="18" charset="0"/>
              </a:rPr>
              <a:t>	Ex:- class attribute will be represented </a:t>
            </a:r>
            <a:r>
              <a:rPr lang="en-IN" sz="2133" dirty="0" err="1">
                <a:latin typeface="Times New Roman" pitchFamily="18" charset="0"/>
                <a:cs typeface="Times New Roman" pitchFamily="18" charset="0"/>
              </a:rPr>
              <a:t>className</a:t>
            </a:r>
            <a:r>
              <a:rPr lang="en-IN" sz="2133" dirty="0">
                <a:latin typeface="Times New Roman" pitchFamily="18" charset="0"/>
                <a:cs typeface="Times New Roman" pitchFamily="18" charset="0"/>
              </a:rPr>
              <a:t> in DOM</a:t>
            </a:r>
          </a:p>
          <a:p>
            <a:pPr marL="0" indent="0">
              <a:buNone/>
            </a:pPr>
            <a:r>
              <a:rPr lang="en-IN" sz="2133" dirty="0">
                <a:latin typeface="Times New Roman" pitchFamily="18" charset="0"/>
                <a:cs typeface="Times New Roman" pitchFamily="18" charset="0"/>
              </a:rPr>
              <a:t>	        for attribute will be represented </a:t>
            </a:r>
            <a:r>
              <a:rPr lang="en-IN" sz="2133" dirty="0" err="1">
                <a:latin typeface="Times New Roman" pitchFamily="18" charset="0"/>
                <a:cs typeface="Times New Roman" pitchFamily="18" charset="0"/>
              </a:rPr>
              <a:t>htmlFor</a:t>
            </a:r>
            <a:r>
              <a:rPr lang="en-IN" sz="2133" dirty="0">
                <a:latin typeface="Times New Roman" pitchFamily="18" charset="0"/>
                <a:cs typeface="Times New Roman" pitchFamily="18" charset="0"/>
              </a:rPr>
              <a:t> in DOM</a:t>
            </a:r>
          </a:p>
          <a:p>
            <a:r>
              <a:rPr lang="en-IN" sz="2133" dirty="0">
                <a:latin typeface="Times New Roman" pitchFamily="18" charset="0"/>
                <a:cs typeface="Times New Roman" pitchFamily="18" charset="0"/>
              </a:rPr>
              <a:t>There are also some exception.</a:t>
            </a:r>
          </a:p>
          <a:p>
            <a:pPr marL="0" indent="0">
              <a:buNone/>
            </a:pPr>
            <a:r>
              <a:rPr lang="en-IN" sz="2133" dirty="0">
                <a:latin typeface="Times New Roman" pitchFamily="18" charset="0"/>
                <a:cs typeface="Times New Roman" pitchFamily="18" charset="0"/>
              </a:rPr>
              <a:t>	Ex: - char attribute will be represented </a:t>
            </a:r>
            <a:r>
              <a:rPr lang="en-IN" sz="2133" dirty="0" err="1">
                <a:latin typeface="Times New Roman" pitchFamily="18" charset="0"/>
                <a:cs typeface="Times New Roman" pitchFamily="18" charset="0"/>
              </a:rPr>
              <a:t>ch</a:t>
            </a:r>
            <a:r>
              <a:rPr lang="en-IN" sz="2133" dirty="0">
                <a:latin typeface="Times New Roman" pitchFamily="18" charset="0"/>
                <a:cs typeface="Times New Roman" pitchFamily="18" charset="0"/>
              </a:rPr>
              <a:t> in DOM </a:t>
            </a:r>
          </a:p>
          <a:p>
            <a:r>
              <a:rPr lang="en-IN" sz="2133" dirty="0">
                <a:latin typeface="Times New Roman" pitchFamily="18" charset="0"/>
                <a:cs typeface="Times New Roman" pitchFamily="18" charset="0"/>
              </a:rPr>
              <a:t>For others and custom attributes we have to use </a:t>
            </a:r>
            <a:r>
              <a:rPr lang="en-IN" sz="2133" dirty="0" err="1">
                <a:latin typeface="Times New Roman" pitchFamily="18" charset="0"/>
                <a:cs typeface="Times New Roman" pitchFamily="18" charset="0"/>
              </a:rPr>
              <a:t>getAttribute</a:t>
            </a:r>
            <a:r>
              <a:rPr lang="en-IN" sz="2133" dirty="0">
                <a:latin typeface="Times New Roman" pitchFamily="18" charset="0"/>
                <a:cs typeface="Times New Roman" pitchFamily="18" charset="0"/>
              </a:rPr>
              <a:t>() and </a:t>
            </a:r>
            <a:r>
              <a:rPr lang="en-IN" sz="2133" dirty="0" err="1">
                <a:latin typeface="Times New Roman" pitchFamily="18" charset="0"/>
                <a:cs typeface="Times New Roman" pitchFamily="18" charset="0"/>
              </a:rPr>
              <a:t>setAttribute</a:t>
            </a:r>
            <a:r>
              <a:rPr lang="en-IN" sz="2133" dirty="0">
                <a:latin typeface="Times New Roman" pitchFamily="18" charset="0"/>
                <a:cs typeface="Times New Roman" pitchFamily="18" charset="0"/>
              </a:rPr>
              <a:t>( ) Methods because they may not have direct mapping. </a:t>
            </a:r>
          </a:p>
        </p:txBody>
      </p:sp>
    </p:spTree>
    <p:extLst>
      <p:ext uri="{BB962C8B-B14F-4D97-AF65-F5344CB8AC3E}">
        <p14:creationId xmlns:p14="http://schemas.microsoft.com/office/powerpoint/2010/main" val="75059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CSSStyleDeclaration</a:t>
            </a:r>
            <a:r>
              <a:rPr lang="en-IN" sz="5333" b="1" u="sng" dirty="0">
                <a:latin typeface="Times New Roman" pitchFamily="18" charset="0"/>
                <a:cs typeface="Times New Roman" pitchFamily="18" charset="0"/>
              </a:rPr>
              <a:t> Object</a:t>
            </a: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CSSStyleDeclaration</a:t>
            </a:r>
            <a:r>
              <a:rPr lang="en-US" sz="2400" dirty="0">
                <a:latin typeface="Times New Roman" pitchFamily="18" charset="0"/>
                <a:cs typeface="Times New Roman" pitchFamily="18" charset="0"/>
              </a:rPr>
              <a:t> object represents a collection of CSS property-value pairs.</a:t>
            </a:r>
          </a:p>
          <a:p>
            <a:pPr marL="0" indent="0">
              <a:buNone/>
            </a:pPr>
            <a:r>
              <a:rPr lang="en-IN" sz="2400" dirty="0">
                <a:latin typeface="Times New Roman" pitchFamily="18" charset="0"/>
                <a:cs typeface="Times New Roman" pitchFamily="18" charset="0"/>
              </a:rPr>
              <a:t>It is used in API :</a:t>
            </a:r>
          </a:p>
          <a:p>
            <a:r>
              <a:rPr lang="en-IN" sz="2400" dirty="0" err="1">
                <a:latin typeface="Times New Roman" pitchFamily="18" charset="0"/>
                <a:cs typeface="Times New Roman" pitchFamily="18" charset="0"/>
              </a:rPr>
              <a:t>HTMLElement.style</a:t>
            </a:r>
            <a:endParaRPr lang="en-IN" sz="2400" dirty="0">
              <a:latin typeface="Times New Roman" pitchFamily="18" charset="0"/>
              <a:cs typeface="Times New Roman" pitchFamily="18" charset="0"/>
            </a:endParaRPr>
          </a:p>
          <a:p>
            <a:r>
              <a:rPr lang="en-IN" sz="2400" dirty="0" err="1">
                <a:latin typeface="Times New Roman" pitchFamily="18" charset="0"/>
                <a:cs typeface="Times New Roman" pitchFamily="18" charset="0"/>
              </a:rPr>
              <a:t>window.getComputedStyle</a:t>
            </a:r>
            <a:r>
              <a:rPr lang="en-IN" sz="2400" dirty="0">
                <a:latin typeface="Times New Roman" pitchFamily="18" charset="0"/>
                <a:cs typeface="Times New Roman" pitchFamily="18" charset="0"/>
              </a:rPr>
              <a:t>( )</a:t>
            </a:r>
          </a:p>
          <a:p>
            <a:pPr marL="0" indent="0">
              <a:buNone/>
            </a:pPr>
            <a:endParaRPr lang="en-US" sz="2133" dirty="0">
              <a:latin typeface="Times New Roman" pitchFamily="18" charset="0"/>
              <a:cs typeface="Times New Roman" pitchFamily="18" charset="0"/>
            </a:endParaRPr>
          </a:p>
          <a:p>
            <a:pPr marL="0" indent="0">
              <a:buNone/>
            </a:pPr>
            <a:r>
              <a:rPr lang="en-US" sz="2133" b="1" u="sng" dirty="0">
                <a:latin typeface="Times New Roman" pitchFamily="18" charset="0"/>
                <a:cs typeface="Times New Roman" pitchFamily="18" charset="0"/>
              </a:rPr>
              <a:t>Properties</a:t>
            </a:r>
          </a:p>
          <a:p>
            <a:r>
              <a:rPr lang="en-US" sz="2133" dirty="0" err="1">
                <a:latin typeface="Times New Roman" pitchFamily="18" charset="0"/>
                <a:cs typeface="Times New Roman" pitchFamily="18" charset="0"/>
              </a:rPr>
              <a:t>cssText</a:t>
            </a:r>
            <a:endParaRPr lang="en-US" sz="2133" dirty="0">
              <a:latin typeface="Times New Roman" pitchFamily="18" charset="0"/>
              <a:cs typeface="Times New Roman" pitchFamily="18" charset="0"/>
            </a:endParaRPr>
          </a:p>
          <a:p>
            <a:r>
              <a:rPr lang="en-US" sz="2133" dirty="0">
                <a:latin typeface="Times New Roman" pitchFamily="18" charset="0"/>
                <a:cs typeface="Times New Roman" pitchFamily="18" charset="0"/>
              </a:rPr>
              <a:t>length</a:t>
            </a:r>
          </a:p>
          <a:p>
            <a:r>
              <a:rPr lang="en-IN" sz="2133" dirty="0" err="1">
                <a:latin typeface="Times New Roman" pitchFamily="18" charset="0"/>
                <a:cs typeface="Times New Roman" pitchFamily="18" charset="0"/>
              </a:rPr>
              <a:t>parentRule</a:t>
            </a:r>
            <a:endParaRPr lang="en-IN" sz="2133" dirty="0">
              <a:latin typeface="Times New Roman" pitchFamily="18" charset="0"/>
              <a:cs typeface="Times New Roman" pitchFamily="18" charset="0"/>
            </a:endParaRPr>
          </a:p>
          <a:p>
            <a:endParaRPr lang="en-IN" sz="2133" dirty="0">
              <a:latin typeface="Times New Roman" pitchFamily="18" charset="0"/>
              <a:cs typeface="Times New Roman" pitchFamily="18" charset="0"/>
            </a:endParaRPr>
          </a:p>
        </p:txBody>
      </p:sp>
      <p:sp>
        <p:nvSpPr>
          <p:cNvPr id="5" name="Rectangle 4"/>
          <p:cNvSpPr/>
          <p:nvPr/>
        </p:nvSpPr>
        <p:spPr>
          <a:xfrm>
            <a:off x="5283200" y="3327400"/>
            <a:ext cx="6096000" cy="2308324"/>
          </a:xfrm>
          <a:prstGeom prst="rect">
            <a:avLst/>
          </a:prstGeom>
        </p:spPr>
        <p:txBody>
          <a:bodyPr>
            <a:spAutoFit/>
          </a:bodyPr>
          <a:lstStyle/>
          <a:p>
            <a:r>
              <a:rPr lang="en-IN" sz="2400" b="1" u="sng" dirty="0">
                <a:latin typeface="Times New Roman" pitchFamily="18" charset="0"/>
                <a:cs typeface="Times New Roman" pitchFamily="18" charset="0"/>
              </a:rPr>
              <a:t>Methods</a:t>
            </a:r>
          </a:p>
          <a:p>
            <a:r>
              <a:rPr lang="en-IN" sz="2400" dirty="0" err="1">
                <a:latin typeface="Times New Roman" pitchFamily="18" charset="0"/>
                <a:cs typeface="Times New Roman" pitchFamily="18" charset="0"/>
              </a:rPr>
              <a:t>getPropertyValue</a:t>
            </a:r>
            <a:r>
              <a:rPr lang="en-IN" sz="2400" dirty="0">
                <a:latin typeface="Times New Roman" pitchFamily="18" charset="0"/>
                <a:cs typeface="Times New Roman" pitchFamily="18" charset="0"/>
              </a:rPr>
              <a:t>(property)</a:t>
            </a:r>
          </a:p>
          <a:p>
            <a:r>
              <a:rPr lang="en-IN" sz="2400" dirty="0" err="1">
                <a:latin typeface="Times New Roman" pitchFamily="18" charset="0"/>
                <a:cs typeface="Times New Roman" pitchFamily="18" charset="0"/>
              </a:rPr>
              <a:t>getPropertyPriority</a:t>
            </a:r>
            <a:r>
              <a:rPr lang="en-IN" sz="2400" dirty="0">
                <a:latin typeface="Times New Roman" pitchFamily="18" charset="0"/>
                <a:cs typeface="Times New Roman" pitchFamily="18" charset="0"/>
              </a:rPr>
              <a:t>(property)</a:t>
            </a:r>
          </a:p>
          <a:p>
            <a:r>
              <a:rPr lang="en-IN" sz="2400" dirty="0" err="1">
                <a:latin typeface="Times New Roman" pitchFamily="18" charset="0"/>
                <a:cs typeface="Times New Roman" pitchFamily="18" charset="0"/>
              </a:rPr>
              <a:t>removeProperty</a:t>
            </a:r>
            <a:r>
              <a:rPr lang="en-IN" sz="2400" dirty="0">
                <a:latin typeface="Times New Roman" pitchFamily="18" charset="0"/>
                <a:cs typeface="Times New Roman" pitchFamily="18" charset="0"/>
              </a:rPr>
              <a:t>(property)</a:t>
            </a:r>
          </a:p>
          <a:p>
            <a:r>
              <a:rPr lang="en-IN" sz="2400" dirty="0" err="1">
                <a:latin typeface="Times New Roman" pitchFamily="18" charset="0"/>
                <a:cs typeface="Times New Roman" pitchFamily="18" charset="0"/>
              </a:rPr>
              <a:t>setProperty</a:t>
            </a:r>
            <a:r>
              <a:rPr lang="en-IN" sz="2400" dirty="0">
                <a:latin typeface="Times New Roman" pitchFamily="18" charset="0"/>
                <a:cs typeface="Times New Roman" pitchFamily="18" charset="0"/>
              </a:rPr>
              <a:t>(property, value, priority)</a:t>
            </a:r>
          </a:p>
          <a:p>
            <a:r>
              <a:rPr lang="en-IN" sz="2400" dirty="0">
                <a:latin typeface="Times New Roman" pitchFamily="18" charset="0"/>
                <a:cs typeface="Times New Roman" pitchFamily="18" charset="0"/>
              </a:rPr>
              <a:t>item(index)</a:t>
            </a:r>
          </a:p>
        </p:txBody>
      </p:sp>
    </p:spTree>
    <p:extLst>
      <p:ext uri="{BB962C8B-B14F-4D97-AF65-F5344CB8AC3E}">
        <p14:creationId xmlns:p14="http://schemas.microsoft.com/office/powerpoint/2010/main" val="155466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500"/>
                                        <p:tgtEl>
                                          <p:spTgt spid="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1" end="1"/>
                                            </p:txEl>
                                          </p:spTgt>
                                        </p:tgtEl>
                                        <p:attrNameLst>
                                          <p:attrName>style.visibility</p:attrName>
                                        </p:attrNameLst>
                                      </p:cBhvr>
                                      <p:to>
                                        <p:strVal val="visible"/>
                                      </p:to>
                                    </p:set>
                                    <p:animEffect transition="in" filter="fade">
                                      <p:cBhvr>
                                        <p:cTn id="52" dur="500"/>
                                        <p:tgtEl>
                                          <p:spTgt spid="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2" end="2"/>
                                            </p:txEl>
                                          </p:spTgt>
                                        </p:tgtEl>
                                        <p:attrNameLst>
                                          <p:attrName>style.visibility</p:attrName>
                                        </p:attrNameLst>
                                      </p:cBhvr>
                                      <p:to>
                                        <p:strVal val="visible"/>
                                      </p:to>
                                    </p:set>
                                    <p:animEffect transition="in" filter="fade">
                                      <p:cBhvr>
                                        <p:cTn id="57" dur="500"/>
                                        <p:tgtEl>
                                          <p:spTgt spid="5">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3" end="3"/>
                                            </p:txEl>
                                          </p:spTgt>
                                        </p:tgtEl>
                                        <p:attrNameLst>
                                          <p:attrName>style.visibility</p:attrName>
                                        </p:attrNameLst>
                                      </p:cBhvr>
                                      <p:to>
                                        <p:strVal val="visible"/>
                                      </p:to>
                                    </p:set>
                                    <p:animEffect transition="in" filter="fade">
                                      <p:cBhvr>
                                        <p:cTn id="62" dur="500"/>
                                        <p:tgtEl>
                                          <p:spTgt spid="5">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animEffect transition="in" filter="fade">
                                      <p:cBhvr>
                                        <p:cTn id="67" dur="500"/>
                                        <p:tgtEl>
                                          <p:spTgt spid="5">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5" end="5"/>
                                            </p:txEl>
                                          </p:spTgt>
                                        </p:tgtEl>
                                        <p:attrNameLst>
                                          <p:attrName>style.visibility</p:attrName>
                                        </p:attrNameLst>
                                      </p:cBhvr>
                                      <p:to>
                                        <p:strVal val="visible"/>
                                      </p:to>
                                    </p:set>
                                    <p:animEffect transition="in" filter="fade">
                                      <p:cBhvr>
                                        <p:cTn id="7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a:latin typeface="Times New Roman" pitchFamily="18" charset="0"/>
                <a:cs typeface="Times New Roman" pitchFamily="18" charset="0"/>
              </a:rPr>
              <a:t>Style Property</a:t>
            </a:r>
          </a:p>
        </p:txBody>
      </p:sp>
      <p:sp>
        <p:nvSpPr>
          <p:cNvPr id="3" name="Content Placeholder 2"/>
          <p:cNvSpPr>
            <a:spLocks noGrp="1"/>
          </p:cNvSpPr>
          <p:nvPr>
            <p:ph idx="1"/>
          </p:nvPr>
        </p:nvSpPr>
        <p:spPr>
          <a:xfrm>
            <a:off x="609600" y="1193800"/>
            <a:ext cx="10972800" cy="5181600"/>
          </a:xfrm>
        </p:spPr>
        <p:txBody>
          <a:bodyPr>
            <a:noAutofit/>
          </a:bodyPr>
          <a:lstStyle/>
          <a:p>
            <a:pPr marL="0" indent="0">
              <a:buNone/>
            </a:pPr>
            <a:r>
              <a:rPr lang="en-US" sz="2133" dirty="0">
                <a:latin typeface="Times New Roman" pitchFamily="18" charset="0"/>
                <a:cs typeface="Times New Roman" pitchFamily="18" charset="0"/>
              </a:rPr>
              <a:t>The style property is used to get or set the inline style of an element. While getting, it returns a </a:t>
            </a:r>
            <a:r>
              <a:rPr lang="en-US" sz="2133" dirty="0" err="1">
                <a:latin typeface="Times New Roman" pitchFamily="18" charset="0"/>
                <a:cs typeface="Times New Roman" pitchFamily="18" charset="0"/>
              </a:rPr>
              <a:t>CSSStyleDeclaration</a:t>
            </a:r>
            <a:r>
              <a:rPr lang="en-US" sz="2133" dirty="0">
                <a:latin typeface="Times New Roman" pitchFamily="18" charset="0"/>
                <a:cs typeface="Times New Roman" pitchFamily="18" charset="0"/>
              </a:rPr>
              <a:t> object that contains a list of all styles properties for that element with values assigned for the attributes that are defined in the element's inline style attribute. </a:t>
            </a:r>
          </a:p>
          <a:p>
            <a:pPr marL="0" indent="0">
              <a:buNone/>
            </a:pPr>
            <a:r>
              <a:rPr lang="en-IN" sz="1867" dirty="0">
                <a:latin typeface="Times New Roman" pitchFamily="18" charset="0"/>
                <a:cs typeface="Times New Roman" pitchFamily="18" charset="0"/>
              </a:rPr>
              <a:t>Style Property </a:t>
            </a:r>
            <a:r>
              <a:rPr lang="en-US" sz="1867" dirty="0">
                <a:latin typeface="Times New Roman" pitchFamily="18" charset="0"/>
                <a:cs typeface="Times New Roman" pitchFamily="18" charset="0"/>
              </a:rPr>
              <a:t>represents only the CSS declarations set in the element's inline style attribute, not those that come from style rules elsewhere, such as style rules in the &lt;head&gt; section, or external style sheets or browser default.</a:t>
            </a:r>
          </a:p>
          <a:p>
            <a:pPr marL="0" indent="0">
              <a:buNone/>
            </a:pPr>
            <a:r>
              <a:rPr lang="en-IN" sz="2133" dirty="0">
                <a:latin typeface="Times New Roman" pitchFamily="18" charset="0"/>
                <a:cs typeface="Times New Roman" pitchFamily="18" charset="0"/>
              </a:rPr>
              <a:t>Syntax:- </a:t>
            </a:r>
          </a:p>
          <a:p>
            <a:pPr marL="0" indent="0">
              <a:buNone/>
            </a:pPr>
            <a:r>
              <a:rPr lang="en-IN" sz="2133" b="1" u="sng" dirty="0">
                <a:latin typeface="Times New Roman" pitchFamily="18" charset="0"/>
                <a:cs typeface="Times New Roman" pitchFamily="18" charset="0"/>
              </a:rPr>
              <a:t>Return</a:t>
            </a:r>
          </a:p>
          <a:p>
            <a:pPr marL="0" indent="0">
              <a:buNone/>
            </a:pPr>
            <a:r>
              <a:rPr lang="en-IN" sz="2133" dirty="0" err="1">
                <a:latin typeface="Times New Roman" pitchFamily="18" charset="0"/>
                <a:cs typeface="Times New Roman" pitchFamily="18" charset="0"/>
              </a:rPr>
              <a:t>element.style.property</a:t>
            </a:r>
            <a:endParaRPr lang="en-IN" sz="2133" dirty="0">
              <a:latin typeface="Times New Roman" pitchFamily="18" charset="0"/>
              <a:cs typeface="Times New Roman" pitchFamily="18" charset="0"/>
            </a:endParaRPr>
          </a:p>
          <a:p>
            <a:pPr marL="0" indent="0">
              <a:buNone/>
            </a:pPr>
            <a:endParaRPr lang="en-IN" sz="2133" dirty="0">
              <a:latin typeface="Times New Roman" pitchFamily="18" charset="0"/>
              <a:cs typeface="Times New Roman" pitchFamily="18" charset="0"/>
            </a:endParaRPr>
          </a:p>
          <a:p>
            <a:pPr marL="0" indent="0">
              <a:buNone/>
            </a:pPr>
            <a:r>
              <a:rPr lang="en-IN" sz="2133" b="1" u="sng" dirty="0">
                <a:latin typeface="Times New Roman" pitchFamily="18" charset="0"/>
                <a:cs typeface="Times New Roman" pitchFamily="18" charset="0"/>
              </a:rPr>
              <a:t>Set</a:t>
            </a:r>
          </a:p>
          <a:p>
            <a:pPr marL="0" indent="0">
              <a:buNone/>
            </a:pPr>
            <a:r>
              <a:rPr lang="en-IN" sz="2133" dirty="0" err="1">
                <a:latin typeface="Times New Roman" pitchFamily="18" charset="0"/>
                <a:cs typeface="Times New Roman" pitchFamily="18" charset="0"/>
              </a:rPr>
              <a:t>element.style.property</a:t>
            </a:r>
            <a:r>
              <a:rPr lang="en-IN" sz="2133" dirty="0">
                <a:latin typeface="Times New Roman" pitchFamily="18" charset="0"/>
                <a:cs typeface="Times New Roman" pitchFamily="18" charset="0"/>
              </a:rPr>
              <a:t> = “value”</a:t>
            </a:r>
          </a:p>
          <a:p>
            <a:pPr marL="0" indent="0">
              <a:buNone/>
            </a:pPr>
            <a:endParaRPr lang="en-IN" sz="2133" dirty="0">
              <a:latin typeface="Times New Roman" pitchFamily="18" charset="0"/>
              <a:cs typeface="Times New Roman" pitchFamily="18" charset="0"/>
            </a:endParaRPr>
          </a:p>
          <a:p>
            <a:pPr marL="0" indent="0">
              <a:buNone/>
            </a:pPr>
            <a:r>
              <a:rPr lang="en-US" sz="1867" dirty="0">
                <a:latin typeface="Times New Roman" pitchFamily="18" charset="0"/>
                <a:cs typeface="Times New Roman" pitchFamily="18" charset="0"/>
              </a:rPr>
              <a:t>A style declaration is reset by setting it to null or an empty string, e.g. </a:t>
            </a:r>
            <a:r>
              <a:rPr lang="en-US" sz="1867" dirty="0" err="1">
                <a:latin typeface="Times New Roman" pitchFamily="18" charset="0"/>
                <a:cs typeface="Times New Roman" pitchFamily="18" charset="0"/>
              </a:rPr>
              <a:t>element.style.property</a:t>
            </a:r>
            <a:r>
              <a:rPr lang="en-US" sz="1867" dirty="0">
                <a:latin typeface="Times New Roman" pitchFamily="18" charset="0"/>
                <a:cs typeface="Times New Roman" pitchFamily="18" charset="0"/>
              </a:rPr>
              <a:t> = null</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54443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Inline Style Manipulation</a:t>
            </a:r>
            <a:endParaRPr lang="en-IN" sz="5333" b="1" u="sng" dirty="0"/>
          </a:p>
        </p:txBody>
      </p:sp>
      <p:sp>
        <p:nvSpPr>
          <p:cNvPr id="3" name="Content Placeholder 2"/>
          <p:cNvSpPr>
            <a:spLocks noGrp="1"/>
          </p:cNvSpPr>
          <p:nvPr>
            <p:ph idx="1"/>
          </p:nvPr>
        </p:nvSpPr>
        <p:spPr>
          <a:xfrm>
            <a:off x="609600" y="1036637"/>
            <a:ext cx="10972800" cy="5135563"/>
          </a:xfrm>
        </p:spPr>
        <p:txBody>
          <a:bodyPr>
            <a:normAutofit/>
          </a:bodyPr>
          <a:lstStyle/>
          <a:p>
            <a:pPr marL="0" indent="0">
              <a:buNone/>
            </a:pPr>
            <a:r>
              <a:rPr lang="en-IN" sz="2667" dirty="0">
                <a:latin typeface="Times New Roman" pitchFamily="18" charset="0"/>
                <a:cs typeface="Times New Roman" pitchFamily="18" charset="0"/>
              </a:rPr>
              <a:t>The most direct way to modify CSS value with JavaScript is through the style property that corresponding to the inline style sheet specification for a particular HTML element. To perform a manipulation of the CSS with JavaScript DOM interface, you would access the style object of the element.</a:t>
            </a:r>
          </a:p>
        </p:txBody>
      </p:sp>
    </p:spTree>
    <p:extLst>
      <p:ext uri="{BB962C8B-B14F-4D97-AF65-F5344CB8AC3E}">
        <p14:creationId xmlns:p14="http://schemas.microsoft.com/office/powerpoint/2010/main" val="109352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92200"/>
            <a:ext cx="10972800" cy="5080000"/>
          </a:xfrm>
        </p:spPr>
        <p:txBody>
          <a:bodyPr>
            <a:normAutofit lnSpcReduction="10000"/>
          </a:bodyPr>
          <a:lstStyle/>
          <a:p>
            <a:pPr marL="0" indent="0">
              <a:buNone/>
            </a:pPr>
            <a:r>
              <a:rPr lang="en-IN" sz="2133" dirty="0">
                <a:latin typeface="Times New Roman" pitchFamily="18" charset="0"/>
                <a:cs typeface="Times New Roman" pitchFamily="18" charset="0"/>
              </a:rPr>
              <a:t>Example: -</a:t>
            </a:r>
          </a:p>
          <a:p>
            <a:pPr marL="0" indent="0">
              <a:buNone/>
            </a:pPr>
            <a:r>
              <a:rPr lang="en-US" sz="2133" dirty="0"/>
              <a:t>&lt;p id="</a:t>
            </a:r>
            <a:r>
              <a:rPr lang="en-US" sz="2133" dirty="0" err="1"/>
              <a:t>myp</a:t>
            </a:r>
            <a:r>
              <a:rPr lang="en-US" sz="2133" dirty="0"/>
              <a:t>" style="background-color: </a:t>
            </a:r>
            <a:r>
              <a:rPr lang="en-US" sz="2133" dirty="0" err="1"/>
              <a:t>darkgrey</a:t>
            </a:r>
            <a:r>
              <a:rPr lang="en-US" sz="2133" dirty="0"/>
              <a:t>; </a:t>
            </a:r>
            <a:r>
              <a:rPr lang="en-US" sz="2133" dirty="0" err="1"/>
              <a:t>color:black</a:t>
            </a:r>
            <a:r>
              <a:rPr lang="en-US" sz="2133" dirty="0"/>
              <a:t>;"&gt;Paragraph&lt;/p&gt;</a:t>
            </a:r>
          </a:p>
          <a:p>
            <a:pPr marL="0" indent="0">
              <a:buNone/>
            </a:pPr>
            <a:endParaRPr lang="en-IN" sz="2133" dirty="0">
              <a:latin typeface="Times New Roman" pitchFamily="18" charset="0"/>
              <a:cs typeface="Times New Roman" pitchFamily="18" charset="0"/>
            </a:endParaRPr>
          </a:p>
          <a:p>
            <a:pPr marL="0" indent="0">
              <a:buNone/>
            </a:pPr>
            <a:r>
              <a:rPr lang="en-IN" sz="2133" i="1" dirty="0" err="1"/>
              <a:t>var</a:t>
            </a:r>
            <a:r>
              <a:rPr lang="en-IN" sz="2133" dirty="0"/>
              <a:t> p = </a:t>
            </a:r>
            <a:r>
              <a:rPr lang="en-IN" sz="2133" dirty="0" err="1"/>
              <a:t>document.getElementById</a:t>
            </a:r>
            <a:r>
              <a:rPr lang="en-IN" sz="2133" dirty="0"/>
              <a:t>("</a:t>
            </a:r>
            <a:r>
              <a:rPr lang="en-IN" sz="2133" dirty="0" err="1"/>
              <a:t>myp</a:t>
            </a:r>
            <a:r>
              <a:rPr lang="en-IN" sz="2133" dirty="0"/>
              <a:t>");</a:t>
            </a:r>
          </a:p>
          <a:p>
            <a:pPr marL="0" indent="0">
              <a:buNone/>
            </a:pPr>
            <a:r>
              <a:rPr lang="en-IN" sz="2133" dirty="0" err="1"/>
              <a:t>p.style.backgroundColor</a:t>
            </a:r>
            <a:r>
              <a:rPr lang="en-IN" sz="2133" dirty="0"/>
              <a:t> = "yellow"; </a:t>
            </a:r>
          </a:p>
          <a:p>
            <a:pPr marL="0" indent="0">
              <a:buNone/>
            </a:pPr>
            <a:r>
              <a:rPr lang="en-IN" sz="2133" dirty="0" err="1">
                <a:latin typeface="Times New Roman" pitchFamily="18" charset="0"/>
                <a:cs typeface="Times New Roman" pitchFamily="18" charset="0"/>
              </a:rPr>
              <a:t>p.style.fontSize</a:t>
            </a:r>
            <a:r>
              <a:rPr lang="en-IN" sz="2133" dirty="0">
                <a:latin typeface="Times New Roman" pitchFamily="18" charset="0"/>
                <a:cs typeface="Times New Roman" pitchFamily="18" charset="0"/>
              </a:rPr>
              <a:t> = “90px”;</a:t>
            </a:r>
          </a:p>
          <a:p>
            <a:pPr marL="0" indent="0">
              <a:buNone/>
            </a:pPr>
            <a:endParaRPr lang="en-US" sz="2133" dirty="0">
              <a:latin typeface="Times New Roman" pitchFamily="18" charset="0"/>
              <a:cs typeface="Times New Roman" pitchFamily="18" charset="0"/>
            </a:endParaRPr>
          </a:p>
          <a:p>
            <a:pPr marL="0" indent="0">
              <a:buNone/>
            </a:pPr>
            <a:r>
              <a:rPr lang="en-IN" sz="2133" dirty="0">
                <a:latin typeface="Times New Roman" pitchFamily="18" charset="0"/>
                <a:cs typeface="Times New Roman" pitchFamily="18" charset="0"/>
              </a:rPr>
              <a:t>Or</a:t>
            </a:r>
          </a:p>
          <a:p>
            <a:pPr marL="0" indent="0">
              <a:buNone/>
            </a:pPr>
            <a:r>
              <a:rPr lang="en-IN" sz="2133" dirty="0" err="1">
                <a:latin typeface="Times New Roman" pitchFamily="18" charset="0"/>
                <a:cs typeface="Times New Roman" pitchFamily="18" charset="0"/>
              </a:rPr>
              <a:t>document.getElementById</a:t>
            </a:r>
            <a:r>
              <a:rPr lang="en-IN" sz="2133" dirty="0">
                <a:latin typeface="Times New Roman" pitchFamily="18" charset="0"/>
                <a:cs typeface="Times New Roman" pitchFamily="18" charset="0"/>
              </a:rPr>
              <a:t>(“</a:t>
            </a:r>
            <a:r>
              <a:rPr lang="en-IN" sz="2133" dirty="0" err="1">
                <a:latin typeface="Times New Roman" pitchFamily="18" charset="0"/>
                <a:cs typeface="Times New Roman" pitchFamily="18" charset="0"/>
              </a:rPr>
              <a:t>myid</a:t>
            </a:r>
            <a:r>
              <a:rPr lang="en-IN" sz="2133" dirty="0">
                <a:latin typeface="Times New Roman" pitchFamily="18" charset="0"/>
                <a:cs typeface="Times New Roman" pitchFamily="18" charset="0"/>
              </a:rPr>
              <a:t>”).</a:t>
            </a:r>
            <a:r>
              <a:rPr lang="en-IN" sz="2133" dirty="0" err="1">
                <a:latin typeface="Times New Roman" pitchFamily="18" charset="0"/>
                <a:cs typeface="Times New Roman" pitchFamily="18" charset="0"/>
              </a:rPr>
              <a:t>style.backgroundColor</a:t>
            </a:r>
            <a:r>
              <a:rPr lang="en-IN" sz="2133" dirty="0">
                <a:latin typeface="Times New Roman" pitchFamily="18" charset="0"/>
                <a:cs typeface="Times New Roman" pitchFamily="18" charset="0"/>
              </a:rPr>
              <a:t> = “yellow”;</a:t>
            </a:r>
          </a:p>
          <a:p>
            <a:pPr marL="0" indent="0">
              <a:buNone/>
            </a:pPr>
            <a:endParaRPr lang="en-US" sz="2133" dirty="0">
              <a:latin typeface="Times New Roman" pitchFamily="18" charset="0"/>
              <a:cs typeface="Times New Roman" pitchFamily="18" charset="0"/>
            </a:endParaRPr>
          </a:p>
          <a:p>
            <a:pPr marL="0" indent="0">
              <a:buNone/>
            </a:pPr>
            <a:r>
              <a:rPr lang="en-US" sz="2133" dirty="0">
                <a:latin typeface="Times New Roman" pitchFamily="18" charset="0"/>
                <a:cs typeface="Times New Roman" pitchFamily="18" charset="0"/>
              </a:rPr>
              <a:t>// Set multiple styles in a single statement</a:t>
            </a:r>
          </a:p>
          <a:p>
            <a:pPr marL="0" indent="0">
              <a:buNone/>
            </a:pPr>
            <a:r>
              <a:rPr lang="en-US" sz="2133" dirty="0" err="1">
                <a:latin typeface="Times New Roman" pitchFamily="18" charset="0"/>
                <a:cs typeface="Times New Roman" pitchFamily="18" charset="0"/>
              </a:rPr>
              <a:t>elm.style.cssText</a:t>
            </a:r>
            <a:r>
              <a:rPr lang="en-US" sz="2133" dirty="0">
                <a:latin typeface="Times New Roman" pitchFamily="18" charset="0"/>
                <a:cs typeface="Times New Roman" pitchFamily="18" charset="0"/>
              </a:rPr>
              <a:t> = "color: blue; border: 1px solid black"; </a:t>
            </a:r>
            <a:endParaRPr lang="en-IN" sz="2133" dirty="0">
              <a:latin typeface="Times New Roman" pitchFamily="18" charset="0"/>
              <a:cs typeface="Times New Roman" pitchFamily="18" charset="0"/>
            </a:endParaRPr>
          </a:p>
          <a:p>
            <a:pPr marL="0" indent="0">
              <a:buNone/>
            </a:pPr>
            <a:r>
              <a:rPr lang="en-IN" sz="1867" dirty="0">
                <a:latin typeface="Times New Roman" pitchFamily="18" charset="0"/>
                <a:cs typeface="Times New Roman" pitchFamily="18" charset="0"/>
              </a:rPr>
              <a:t> </a:t>
            </a:r>
          </a:p>
          <a:p>
            <a:pPr marL="0" indent="0">
              <a:buNone/>
            </a:pPr>
            <a:endParaRPr lang="en-IN" sz="1867" dirty="0">
              <a:latin typeface="Times New Roman" pitchFamily="18" charset="0"/>
              <a:cs typeface="Times New Roman" pitchFamily="18" charset="0"/>
            </a:endParaRPr>
          </a:p>
          <a:p>
            <a:pPr marL="0" indent="0">
              <a:buNone/>
            </a:pPr>
            <a:endParaRPr lang="en-IN" sz="1867" dirty="0"/>
          </a:p>
        </p:txBody>
      </p:sp>
      <p:sp>
        <p:nvSpPr>
          <p:cNvPr id="4"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Style Property</a:t>
            </a:r>
          </a:p>
        </p:txBody>
      </p:sp>
    </p:spTree>
    <p:extLst>
      <p:ext uri="{BB962C8B-B14F-4D97-AF65-F5344CB8AC3E}">
        <p14:creationId xmlns:p14="http://schemas.microsoft.com/office/powerpoint/2010/main" val="308881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Autofit/>
          </a:bodyPr>
          <a:lstStyle/>
          <a:p>
            <a:r>
              <a:rPr lang="en-IN" sz="5333" b="1" u="sng" dirty="0">
                <a:latin typeface="Times New Roman" pitchFamily="18" charset="0"/>
                <a:cs typeface="Times New Roman" pitchFamily="18" charset="0"/>
              </a:rPr>
              <a:t>Dynamic Style Manipulation</a:t>
            </a:r>
            <a:endParaRPr lang="en-IN" sz="5333" b="1" u="sng" dirty="0"/>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IN" sz="2400" dirty="0">
                <a:latin typeface="Times New Roman" pitchFamily="18" charset="0"/>
                <a:cs typeface="Times New Roman" pitchFamily="18" charset="0"/>
              </a:rPr>
              <a:t>As we know The most direct way to modify CSS value with JavaScript is through the style property that corresponding to the inline style sheet specification for a particular HTML element, This has performance considerations since you need to change a single property at a time. We might manipulate style rules using CSS </a:t>
            </a:r>
            <a:r>
              <a:rPr lang="en-IN" sz="2400" i="1" dirty="0">
                <a:latin typeface="Times New Roman" pitchFamily="18" charset="0"/>
                <a:cs typeface="Times New Roman" pitchFamily="18" charset="0"/>
              </a:rPr>
              <a:t>class</a:t>
            </a:r>
            <a:r>
              <a:rPr lang="en-IN" sz="2400" dirty="0">
                <a:latin typeface="Times New Roman" pitchFamily="18" charset="0"/>
                <a:cs typeface="Times New Roman" pitchFamily="18" charset="0"/>
              </a:rPr>
              <a:t> Selector.</a:t>
            </a:r>
          </a:p>
          <a:p>
            <a:pPr marL="0" indent="0">
              <a:buNone/>
            </a:pPr>
            <a:r>
              <a:rPr lang="en-IN" sz="2400" dirty="0">
                <a:latin typeface="Times New Roman" pitchFamily="18" charset="0"/>
                <a:cs typeface="Times New Roman" pitchFamily="18" charset="0"/>
              </a:rPr>
              <a:t>The element’s </a:t>
            </a:r>
            <a:r>
              <a:rPr lang="en-IN" sz="2400" i="1" dirty="0">
                <a:latin typeface="Times New Roman" pitchFamily="18" charset="0"/>
                <a:cs typeface="Times New Roman" pitchFamily="18" charset="0"/>
              </a:rPr>
              <a:t>class</a:t>
            </a:r>
            <a:r>
              <a:rPr lang="en-IN" sz="2400" dirty="0">
                <a:latin typeface="Times New Roman" pitchFamily="18" charset="0"/>
                <a:cs typeface="Times New Roman" pitchFamily="18" charset="0"/>
              </a:rPr>
              <a:t> attribute is represented as </a:t>
            </a:r>
            <a:r>
              <a:rPr lang="en-IN" sz="2400" i="1" dirty="0" err="1">
                <a:latin typeface="Times New Roman" pitchFamily="18" charset="0"/>
                <a:cs typeface="Times New Roman" pitchFamily="18" charset="0"/>
              </a:rPr>
              <a:t>className</a:t>
            </a:r>
            <a:r>
              <a:rPr lang="en-IN" sz="2400" dirty="0">
                <a:latin typeface="Times New Roman" pitchFamily="18" charset="0"/>
                <a:cs typeface="Times New Roman" pitchFamily="18" charset="0"/>
              </a:rPr>
              <a:t> property in DOM.</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9079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err="1">
                <a:latin typeface="Times New Roman" pitchFamily="18" charset="0"/>
                <a:cs typeface="Times New Roman" pitchFamily="18" charset="0"/>
              </a:rPr>
              <a:t>DOMTokenList</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2438400"/>
          </a:xfrm>
        </p:spPr>
        <p:txBody>
          <a:bodyPr>
            <a:normAutofit/>
          </a:bodyPr>
          <a:lstStyle/>
          <a:p>
            <a:pPr marL="0" indent="0">
              <a:buNone/>
            </a:pPr>
            <a:r>
              <a:rPr lang="en-US" sz="1867" dirty="0">
                <a:latin typeface="Times New Roman" pitchFamily="18" charset="0"/>
                <a:cs typeface="Times New Roman" pitchFamily="18" charset="0"/>
              </a:rPr>
              <a:t>The </a:t>
            </a:r>
            <a:r>
              <a:rPr lang="en-US" sz="1867" dirty="0" err="1">
                <a:latin typeface="Times New Roman" pitchFamily="18" charset="0"/>
                <a:cs typeface="Times New Roman" pitchFamily="18" charset="0"/>
              </a:rPr>
              <a:t>DOMTokenList</a:t>
            </a:r>
            <a:r>
              <a:rPr lang="en-US" sz="1867" dirty="0">
                <a:latin typeface="Times New Roman" pitchFamily="18" charset="0"/>
                <a:cs typeface="Times New Roman" pitchFamily="18" charset="0"/>
              </a:rPr>
              <a:t> interface represents a set of space-separated tokens. Such a set is returned by </a:t>
            </a:r>
            <a:r>
              <a:rPr lang="en-US" sz="1867" dirty="0" err="1">
                <a:latin typeface="Times New Roman" pitchFamily="18" charset="0"/>
                <a:cs typeface="Times New Roman" pitchFamily="18" charset="0"/>
              </a:rPr>
              <a:t>Element.classList</a:t>
            </a:r>
            <a:r>
              <a:rPr lang="en-US" sz="1867" dirty="0">
                <a:latin typeface="Times New Roman" pitchFamily="18" charset="0"/>
                <a:cs typeface="Times New Roman" pitchFamily="18" charset="0"/>
              </a:rPr>
              <a:t>, </a:t>
            </a:r>
            <a:r>
              <a:rPr lang="en-US" sz="1867" dirty="0" err="1">
                <a:latin typeface="Times New Roman" pitchFamily="18" charset="0"/>
                <a:cs typeface="Times New Roman" pitchFamily="18" charset="0"/>
              </a:rPr>
              <a:t>HTMLLinkElement.relList</a:t>
            </a:r>
            <a:r>
              <a:rPr lang="en-US" sz="1867" dirty="0">
                <a:latin typeface="Times New Roman" pitchFamily="18" charset="0"/>
                <a:cs typeface="Times New Roman" pitchFamily="18" charset="0"/>
              </a:rPr>
              <a:t>, </a:t>
            </a:r>
            <a:r>
              <a:rPr lang="en-US" sz="1867" dirty="0" err="1">
                <a:latin typeface="Times New Roman" pitchFamily="18" charset="0"/>
                <a:cs typeface="Times New Roman" pitchFamily="18" charset="0"/>
              </a:rPr>
              <a:t>HTMLAnchorElement.relList</a:t>
            </a:r>
            <a:r>
              <a:rPr lang="en-US" sz="1867" dirty="0">
                <a:latin typeface="Times New Roman" pitchFamily="18" charset="0"/>
                <a:cs typeface="Times New Roman" pitchFamily="18" charset="0"/>
              </a:rPr>
              <a:t>, </a:t>
            </a:r>
            <a:r>
              <a:rPr lang="en-US" sz="1867" dirty="0" err="1">
                <a:latin typeface="Times New Roman" pitchFamily="18" charset="0"/>
                <a:cs typeface="Times New Roman" pitchFamily="18" charset="0"/>
              </a:rPr>
              <a:t>HTMLAreaElement.relList</a:t>
            </a:r>
            <a:r>
              <a:rPr lang="en-US" sz="1867" dirty="0">
                <a:latin typeface="Times New Roman" pitchFamily="18" charset="0"/>
                <a:cs typeface="Times New Roman" pitchFamily="18" charset="0"/>
              </a:rPr>
              <a:t>, </a:t>
            </a:r>
            <a:r>
              <a:rPr lang="en-US" sz="1867" dirty="0" err="1">
                <a:latin typeface="Times New Roman" pitchFamily="18" charset="0"/>
                <a:cs typeface="Times New Roman" pitchFamily="18" charset="0"/>
              </a:rPr>
              <a:t>HTMLIframeElement.sandbox</a:t>
            </a:r>
            <a:r>
              <a:rPr lang="en-US" sz="1867" dirty="0">
                <a:latin typeface="Times New Roman" pitchFamily="18" charset="0"/>
                <a:cs typeface="Times New Roman" pitchFamily="18" charset="0"/>
              </a:rPr>
              <a:t>, or </a:t>
            </a:r>
            <a:r>
              <a:rPr lang="en-US" sz="1867" dirty="0" err="1">
                <a:latin typeface="Times New Roman" pitchFamily="18" charset="0"/>
                <a:cs typeface="Times New Roman" pitchFamily="18" charset="0"/>
              </a:rPr>
              <a:t>HTMLOutputElement.htmlFor</a:t>
            </a:r>
            <a:r>
              <a:rPr lang="en-US" sz="1867" dirty="0">
                <a:latin typeface="Times New Roman" pitchFamily="18" charset="0"/>
                <a:cs typeface="Times New Roman" pitchFamily="18" charset="0"/>
              </a:rPr>
              <a:t>.  etc. It is indexed beginning with 0 as with JavaScript Array objects. </a:t>
            </a:r>
            <a:r>
              <a:rPr lang="en-US" sz="1867" dirty="0" err="1">
                <a:latin typeface="Times New Roman" pitchFamily="18" charset="0"/>
                <a:cs typeface="Times New Roman" pitchFamily="18" charset="0"/>
              </a:rPr>
              <a:t>DOMTokenList</a:t>
            </a:r>
            <a:r>
              <a:rPr lang="en-US" sz="1867" dirty="0">
                <a:latin typeface="Times New Roman" pitchFamily="18" charset="0"/>
                <a:cs typeface="Times New Roman" pitchFamily="18" charset="0"/>
              </a:rPr>
              <a:t> is always case-sensitive.</a:t>
            </a:r>
            <a:endParaRPr lang="en-US" sz="1867" b="1" dirty="0">
              <a:latin typeface="Times New Roman" pitchFamily="18" charset="0"/>
              <a:cs typeface="Times New Roman" pitchFamily="18" charset="0"/>
            </a:endParaRPr>
          </a:p>
        </p:txBody>
      </p:sp>
      <p:sp>
        <p:nvSpPr>
          <p:cNvPr id="4" name="Rectangle 3"/>
          <p:cNvSpPr/>
          <p:nvPr/>
        </p:nvSpPr>
        <p:spPr>
          <a:xfrm>
            <a:off x="4978400" y="2813129"/>
            <a:ext cx="3048000" cy="2718180"/>
          </a:xfrm>
          <a:prstGeom prst="rect">
            <a:avLst/>
          </a:prstGeom>
        </p:spPr>
        <p:txBody>
          <a:bodyPr wrap="square">
            <a:spAutoFit/>
          </a:bodyPr>
          <a:lstStyle/>
          <a:p>
            <a:r>
              <a:rPr lang="en-US" sz="2133" b="1" u="sng" dirty="0">
                <a:latin typeface="Times New Roman" pitchFamily="18" charset="0"/>
                <a:cs typeface="Times New Roman" pitchFamily="18" charset="0"/>
              </a:rPr>
              <a:t>Methods</a:t>
            </a:r>
          </a:p>
          <a:p>
            <a:r>
              <a:rPr lang="en-US" sz="2133" dirty="0">
                <a:latin typeface="Times New Roman" pitchFamily="18" charset="0"/>
                <a:cs typeface="Times New Roman" pitchFamily="18" charset="0"/>
              </a:rPr>
              <a:t>item()</a:t>
            </a:r>
          </a:p>
          <a:p>
            <a:r>
              <a:rPr lang="en-US" sz="2133" dirty="0">
                <a:latin typeface="Times New Roman" pitchFamily="18" charset="0"/>
                <a:cs typeface="Times New Roman" pitchFamily="18" charset="0"/>
              </a:rPr>
              <a:t>add()</a:t>
            </a:r>
          </a:p>
          <a:p>
            <a:r>
              <a:rPr lang="en-US" sz="2133" dirty="0">
                <a:latin typeface="Times New Roman" pitchFamily="18" charset="0"/>
                <a:cs typeface="Times New Roman" pitchFamily="18" charset="0"/>
              </a:rPr>
              <a:t>remove()</a:t>
            </a:r>
          </a:p>
          <a:p>
            <a:r>
              <a:rPr lang="en-US" sz="2133" dirty="0">
                <a:latin typeface="Times New Roman" pitchFamily="18" charset="0"/>
                <a:cs typeface="Times New Roman" pitchFamily="18" charset="0"/>
              </a:rPr>
              <a:t>replace()</a:t>
            </a:r>
          </a:p>
          <a:p>
            <a:r>
              <a:rPr lang="en-US" sz="2133" dirty="0">
                <a:latin typeface="Times New Roman" pitchFamily="18" charset="0"/>
                <a:cs typeface="Times New Roman" pitchFamily="18" charset="0"/>
              </a:rPr>
              <a:t>contains()</a:t>
            </a:r>
          </a:p>
          <a:p>
            <a:r>
              <a:rPr lang="en-US" sz="2133" dirty="0">
                <a:latin typeface="Times New Roman" pitchFamily="18" charset="0"/>
                <a:cs typeface="Times New Roman" pitchFamily="18" charset="0"/>
              </a:rPr>
              <a:t>toggle()</a:t>
            </a:r>
          </a:p>
          <a:p>
            <a:r>
              <a:rPr lang="en-US" sz="2133" dirty="0">
                <a:latin typeface="Times New Roman" pitchFamily="18" charset="0"/>
                <a:cs typeface="Times New Roman" pitchFamily="18" charset="0"/>
              </a:rPr>
              <a:t>value()</a:t>
            </a:r>
          </a:p>
        </p:txBody>
      </p:sp>
      <p:sp>
        <p:nvSpPr>
          <p:cNvPr id="5" name="Rectangle 4"/>
          <p:cNvSpPr/>
          <p:nvPr/>
        </p:nvSpPr>
        <p:spPr>
          <a:xfrm>
            <a:off x="2743200" y="2834005"/>
            <a:ext cx="1625600" cy="1077026"/>
          </a:xfrm>
          <a:prstGeom prst="rect">
            <a:avLst/>
          </a:prstGeom>
        </p:spPr>
        <p:txBody>
          <a:bodyPr wrap="square">
            <a:spAutoFit/>
          </a:bodyPr>
          <a:lstStyle/>
          <a:p>
            <a:r>
              <a:rPr lang="en-US" sz="2133" b="1" u="sng" dirty="0">
                <a:latin typeface="Times New Roman" pitchFamily="18" charset="0"/>
                <a:cs typeface="Times New Roman" pitchFamily="18" charset="0"/>
              </a:rPr>
              <a:t>Properties</a:t>
            </a:r>
          </a:p>
          <a:p>
            <a:r>
              <a:rPr lang="en-US" sz="2133" dirty="0">
                <a:latin typeface="Times New Roman" pitchFamily="18" charset="0"/>
                <a:cs typeface="Times New Roman" pitchFamily="18" charset="0"/>
              </a:rPr>
              <a:t>length</a:t>
            </a:r>
          </a:p>
          <a:p>
            <a:r>
              <a:rPr lang="en-US" sz="2133" dirty="0">
                <a:latin typeface="Times New Roman" pitchFamily="18" charset="0"/>
                <a:cs typeface="Times New Roman" pitchFamily="18" charset="0"/>
              </a:rPr>
              <a:t>value</a:t>
            </a:r>
          </a:p>
        </p:txBody>
      </p:sp>
    </p:spTree>
    <p:extLst>
      <p:ext uri="{BB962C8B-B14F-4D97-AF65-F5344CB8AC3E}">
        <p14:creationId xmlns:p14="http://schemas.microsoft.com/office/powerpoint/2010/main" val="30167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Effect transition="in" filter="fade">
                                      <p:cBhvr>
                                        <p:cTn id="52" dur="500"/>
                                        <p:tgtEl>
                                          <p:spTgt spid="4">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Effect transition="in" filter="fade">
                                      <p:cBhvr>
                                        <p:cTn id="57" dur="500"/>
                                        <p:tgtEl>
                                          <p:spTgt spid="4">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7" end="7"/>
                                            </p:txEl>
                                          </p:spTgt>
                                        </p:tgtEl>
                                        <p:attrNameLst>
                                          <p:attrName>style.visibility</p:attrName>
                                        </p:attrNameLst>
                                      </p:cBhvr>
                                      <p:to>
                                        <p:strVal val="visible"/>
                                      </p:to>
                                    </p:set>
                                    <p:animEffect transition="in" filter="fade">
                                      <p:cBhvr>
                                        <p:cTn id="6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classList</a:t>
            </a:r>
            <a:r>
              <a:rPr lang="en-IN" sz="5333" b="1" u="sng" dirty="0">
                <a:latin typeface="Times New Roman" pitchFamily="18" charset="0"/>
                <a:cs typeface="Times New Roman" pitchFamily="18" charset="0"/>
              </a:rPr>
              <a:t> Property</a:t>
            </a: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667" dirty="0">
                <a:latin typeface="Times New Roman" pitchFamily="18" charset="0"/>
                <a:cs typeface="Times New Roman" pitchFamily="18" charset="0"/>
              </a:rPr>
              <a:t>The </a:t>
            </a:r>
            <a:r>
              <a:rPr lang="en-US" sz="2667" dirty="0" err="1">
                <a:latin typeface="Times New Roman" pitchFamily="18" charset="0"/>
                <a:cs typeface="Times New Roman" pitchFamily="18" charset="0"/>
              </a:rPr>
              <a:t>Element.classList</a:t>
            </a:r>
            <a:r>
              <a:rPr lang="en-US" sz="2667" dirty="0">
                <a:latin typeface="Times New Roman" pitchFamily="18" charset="0"/>
                <a:cs typeface="Times New Roman" pitchFamily="18" charset="0"/>
              </a:rPr>
              <a:t> is a read-only property which returns a live </a:t>
            </a:r>
            <a:r>
              <a:rPr lang="en-US" sz="2667" dirty="0" err="1">
                <a:latin typeface="Times New Roman" pitchFamily="18" charset="0"/>
                <a:cs typeface="Times New Roman" pitchFamily="18" charset="0"/>
              </a:rPr>
              <a:t>DOMTokenList</a:t>
            </a:r>
            <a:r>
              <a:rPr lang="en-US" sz="2667" dirty="0">
                <a:latin typeface="Times New Roman" pitchFamily="18" charset="0"/>
                <a:cs typeface="Times New Roman" pitchFamily="18" charset="0"/>
              </a:rPr>
              <a:t> collection of the class attributes of the element.</a:t>
            </a:r>
          </a:p>
          <a:p>
            <a:pPr marL="0" indent="0">
              <a:buNone/>
            </a:pPr>
            <a:r>
              <a:rPr lang="en-US" sz="2667" dirty="0">
                <a:latin typeface="Times New Roman" pitchFamily="18" charset="0"/>
                <a:cs typeface="Times New Roman" pitchFamily="18" charset="0"/>
              </a:rPr>
              <a:t>Syntax: -</a:t>
            </a:r>
          </a:p>
          <a:p>
            <a:pPr marL="0" indent="0">
              <a:buNone/>
            </a:pPr>
            <a:r>
              <a:rPr lang="en-IN" sz="2667" dirty="0" err="1">
                <a:latin typeface="Times New Roman" pitchFamily="18" charset="0"/>
                <a:cs typeface="Times New Roman" pitchFamily="18" charset="0"/>
              </a:rPr>
              <a:t>var</a:t>
            </a:r>
            <a:r>
              <a:rPr lang="en-IN" sz="2667" dirty="0">
                <a:latin typeface="Times New Roman" pitchFamily="18" charset="0"/>
                <a:cs typeface="Times New Roman" pitchFamily="18" charset="0"/>
              </a:rPr>
              <a:t> </a:t>
            </a:r>
            <a:r>
              <a:rPr lang="en-IN" sz="2667" dirty="0" err="1">
                <a:latin typeface="Times New Roman" pitchFamily="18" charset="0"/>
                <a:cs typeface="Times New Roman" pitchFamily="18" charset="0"/>
              </a:rPr>
              <a:t>elementClasses</a:t>
            </a:r>
            <a:r>
              <a:rPr lang="en-IN" sz="2667" dirty="0">
                <a:latin typeface="Times New Roman" pitchFamily="18" charset="0"/>
                <a:cs typeface="Times New Roman" pitchFamily="18" charset="0"/>
              </a:rPr>
              <a:t> = </a:t>
            </a:r>
            <a:r>
              <a:rPr lang="en-IN" sz="2667" dirty="0" err="1">
                <a:latin typeface="Times New Roman" pitchFamily="18" charset="0"/>
                <a:cs typeface="Times New Roman" pitchFamily="18" charset="0"/>
              </a:rPr>
              <a:t>elementNodeReference.classList</a:t>
            </a:r>
            <a:r>
              <a:rPr lang="en-IN" sz="2667" dirty="0">
                <a:latin typeface="Times New Roman" pitchFamily="18" charset="0"/>
                <a:cs typeface="Times New Roman" pitchFamily="18" charset="0"/>
              </a:rPr>
              <a:t>;</a:t>
            </a:r>
          </a:p>
        </p:txBody>
      </p:sp>
    </p:spTree>
    <p:extLst>
      <p:ext uri="{BB962C8B-B14F-4D97-AF65-F5344CB8AC3E}">
        <p14:creationId xmlns:p14="http://schemas.microsoft.com/office/powerpoint/2010/main" val="310899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333" b="1" u="sng" dirty="0">
                <a:latin typeface="Times New Roman" pitchFamily="18" charset="0"/>
                <a:cs typeface="Times New Roman" pitchFamily="18" charset="0"/>
              </a:rPr>
              <a:t>Computed Style</a:t>
            </a:r>
          </a:p>
        </p:txBody>
      </p:sp>
      <p:sp>
        <p:nvSpPr>
          <p:cNvPr id="3" name="Content Placeholder 2"/>
          <p:cNvSpPr>
            <a:spLocks noGrp="1"/>
          </p:cNvSpPr>
          <p:nvPr>
            <p:ph idx="1"/>
          </p:nvPr>
        </p:nvSpPr>
        <p:spPr>
          <a:xfrm>
            <a:off x="609600" y="1092200"/>
            <a:ext cx="10972800" cy="5283200"/>
          </a:xfrm>
        </p:spPr>
        <p:txBody>
          <a:bodyPr>
            <a:normAutofit lnSpcReduction="10000"/>
          </a:bodyPr>
          <a:lstStyle/>
          <a:p>
            <a:pPr marL="0" indent="0">
              <a:buNone/>
            </a:pPr>
            <a:r>
              <a:rPr lang="en-US" sz="1867" dirty="0">
                <a:latin typeface="Times New Roman" pitchFamily="18" charset="0"/>
                <a:cs typeface="Times New Roman" pitchFamily="18" charset="0"/>
              </a:rPr>
              <a:t>The computed style is the style actually used in displaying the element, after "</a:t>
            </a:r>
            <a:r>
              <a:rPr lang="en-US" sz="1867" dirty="0" err="1">
                <a:latin typeface="Times New Roman" pitchFamily="18" charset="0"/>
                <a:cs typeface="Times New Roman" pitchFamily="18" charset="0"/>
              </a:rPr>
              <a:t>stylings</a:t>
            </a:r>
            <a:r>
              <a:rPr lang="en-US" sz="1867" dirty="0">
                <a:latin typeface="Times New Roman" pitchFamily="18" charset="0"/>
                <a:cs typeface="Times New Roman" pitchFamily="18" charset="0"/>
              </a:rPr>
              <a:t>" from multiple sources have been applied.</a:t>
            </a:r>
          </a:p>
          <a:p>
            <a:pPr marL="0" indent="0">
              <a:buNone/>
            </a:pPr>
            <a:r>
              <a:rPr lang="en-US" sz="1867" dirty="0">
                <a:latin typeface="Times New Roman" pitchFamily="18" charset="0"/>
                <a:cs typeface="Times New Roman" pitchFamily="18" charset="0"/>
              </a:rPr>
              <a:t>Style sources can include: internal style sheets, external style sheets, inherited styles and browser default styles.</a:t>
            </a:r>
            <a:endParaRPr lang="en-IN" sz="1867" dirty="0">
              <a:latin typeface="Times New Roman" pitchFamily="18" charset="0"/>
              <a:cs typeface="Times New Roman" pitchFamily="18" charset="0"/>
            </a:endParaRPr>
          </a:p>
          <a:p>
            <a:pPr marL="0" indent="0">
              <a:buNone/>
            </a:pPr>
            <a:r>
              <a:rPr lang="en-IN" sz="1867" dirty="0">
                <a:latin typeface="Times New Roman" pitchFamily="18" charset="0"/>
                <a:cs typeface="Times New Roman" pitchFamily="18" charset="0"/>
              </a:rPr>
              <a:t>Style Property </a:t>
            </a:r>
            <a:r>
              <a:rPr lang="en-US" sz="1867" dirty="0">
                <a:latin typeface="Times New Roman" pitchFamily="18" charset="0"/>
                <a:cs typeface="Times New Roman" pitchFamily="18" charset="0"/>
              </a:rPr>
              <a:t>represents only the CSS declarations set in the element's inline style attribute, not those that come from style rules elsewhere, such as style rules in the &lt;head&gt; section, or external style sheets or browser default. To get the values of all CSS properties for an element you should use </a:t>
            </a:r>
            <a:r>
              <a:rPr lang="en-US" sz="1867" dirty="0" err="1">
                <a:latin typeface="Times New Roman" pitchFamily="18" charset="0"/>
                <a:cs typeface="Times New Roman" pitchFamily="18" charset="0"/>
              </a:rPr>
              <a:t>window.getComputedStyle</a:t>
            </a:r>
            <a:r>
              <a:rPr lang="en-US" sz="1867" dirty="0">
                <a:latin typeface="Times New Roman" pitchFamily="18" charset="0"/>
                <a:cs typeface="Times New Roman" pitchFamily="18" charset="0"/>
              </a:rPr>
              <a:t>( ) instead.</a:t>
            </a:r>
          </a:p>
          <a:p>
            <a:pPr marL="0" indent="0">
              <a:buNone/>
            </a:pPr>
            <a:r>
              <a:rPr lang="en-US" sz="1867" dirty="0">
                <a:latin typeface="Times New Roman" pitchFamily="18" charset="0"/>
                <a:cs typeface="Times New Roman" pitchFamily="18" charset="0"/>
              </a:rPr>
              <a:t>The returned style is a live </a:t>
            </a:r>
            <a:r>
              <a:rPr lang="en-US" sz="1867" dirty="0" err="1">
                <a:latin typeface="Times New Roman" pitchFamily="18" charset="0"/>
                <a:cs typeface="Times New Roman" pitchFamily="18" charset="0"/>
              </a:rPr>
              <a:t>CSSStyleDeclaration</a:t>
            </a:r>
            <a:r>
              <a:rPr lang="en-US" sz="1867" dirty="0">
                <a:latin typeface="Times New Roman" pitchFamily="18" charset="0"/>
                <a:cs typeface="Times New Roman" pitchFamily="18" charset="0"/>
              </a:rPr>
              <a:t> object ( The </a:t>
            </a:r>
            <a:r>
              <a:rPr lang="en-US" sz="1867" dirty="0" err="1">
                <a:latin typeface="Times New Roman" pitchFamily="18" charset="0"/>
                <a:cs typeface="Times New Roman" pitchFamily="18" charset="0"/>
              </a:rPr>
              <a:t>CSSStyleDeclaration</a:t>
            </a:r>
            <a:r>
              <a:rPr lang="en-US" sz="1867" dirty="0">
                <a:latin typeface="Times New Roman" pitchFamily="18" charset="0"/>
                <a:cs typeface="Times New Roman" pitchFamily="18" charset="0"/>
              </a:rPr>
              <a:t> object represents a collection of CSS property-value pairs.), which updates itself automatically when the element's style is changed.</a:t>
            </a:r>
          </a:p>
          <a:p>
            <a:pPr marL="0" indent="0">
              <a:buNone/>
            </a:pPr>
            <a:r>
              <a:rPr lang="en-US" sz="1867" dirty="0">
                <a:latin typeface="Times New Roman" pitchFamily="18" charset="0"/>
                <a:cs typeface="Times New Roman" pitchFamily="18" charset="0"/>
              </a:rPr>
              <a:t>Syntax:-</a:t>
            </a:r>
          </a:p>
          <a:p>
            <a:pPr marL="0" indent="0">
              <a:buNone/>
            </a:pPr>
            <a:r>
              <a:rPr lang="en-US" sz="1867" dirty="0" err="1">
                <a:latin typeface="Times New Roman" pitchFamily="18" charset="0"/>
                <a:cs typeface="Times New Roman" pitchFamily="18" charset="0"/>
              </a:rPr>
              <a:t>window.getComputedStyle</a:t>
            </a:r>
            <a:r>
              <a:rPr lang="en-US" sz="1867" dirty="0">
                <a:latin typeface="Times New Roman" pitchFamily="18" charset="0"/>
                <a:cs typeface="Times New Roman" pitchFamily="18" charset="0"/>
              </a:rPr>
              <a:t>(element, </a:t>
            </a:r>
            <a:r>
              <a:rPr lang="en-US" sz="1867" dirty="0" err="1">
                <a:latin typeface="Times New Roman" pitchFamily="18" charset="0"/>
                <a:cs typeface="Times New Roman" pitchFamily="18" charset="0"/>
              </a:rPr>
              <a:t>pseudoElement</a:t>
            </a:r>
            <a:r>
              <a:rPr lang="en-US" sz="1867" dirty="0">
                <a:latin typeface="Times New Roman" pitchFamily="18" charset="0"/>
                <a:cs typeface="Times New Roman" pitchFamily="18" charset="0"/>
              </a:rPr>
              <a:t>)</a:t>
            </a:r>
          </a:p>
          <a:p>
            <a:pPr marL="0" indent="0">
              <a:buNone/>
            </a:pPr>
            <a:r>
              <a:rPr lang="en-IN" sz="1867" dirty="0">
                <a:latin typeface="Times New Roman" pitchFamily="18" charset="0"/>
                <a:cs typeface="Times New Roman" pitchFamily="18" charset="0"/>
              </a:rPr>
              <a:t>Element - </a:t>
            </a:r>
            <a:r>
              <a:rPr lang="en-US" sz="1867" dirty="0">
                <a:latin typeface="Times New Roman" pitchFamily="18" charset="0"/>
                <a:cs typeface="Times New Roman" pitchFamily="18" charset="0"/>
              </a:rPr>
              <a:t>Element for which to get the computed style.</a:t>
            </a:r>
          </a:p>
          <a:p>
            <a:pPr marL="0" indent="0">
              <a:buNone/>
            </a:pPr>
            <a:r>
              <a:rPr lang="en-US" sz="1867" dirty="0" err="1">
                <a:latin typeface="Times New Roman" pitchFamily="18" charset="0"/>
                <a:cs typeface="Times New Roman" pitchFamily="18" charset="0"/>
              </a:rPr>
              <a:t>pseudoElement</a:t>
            </a:r>
            <a:r>
              <a:rPr lang="en-US" sz="1867" dirty="0">
                <a:latin typeface="Times New Roman" pitchFamily="18" charset="0"/>
                <a:cs typeface="Times New Roman" pitchFamily="18" charset="0"/>
              </a:rPr>
              <a:t>  - A string specifying the pseudo-element to match. Must be omitted (or null) for regular elements.</a:t>
            </a:r>
          </a:p>
          <a:p>
            <a:pPr marL="0" indent="0">
              <a:buNone/>
            </a:pPr>
            <a:r>
              <a:rPr lang="en-US" sz="1867" dirty="0">
                <a:latin typeface="Times New Roman" pitchFamily="18" charset="0"/>
                <a:cs typeface="Times New Roman" pitchFamily="18" charset="0"/>
              </a:rPr>
              <a:t>Ex: -</a:t>
            </a:r>
          </a:p>
          <a:p>
            <a:pPr marL="0" indent="0">
              <a:buNone/>
            </a:pPr>
            <a:r>
              <a:rPr lang="en-IN" sz="1867" dirty="0" err="1">
                <a:latin typeface="Times New Roman" pitchFamily="18" charset="0"/>
                <a:cs typeface="Times New Roman" pitchFamily="18" charset="0"/>
              </a:rPr>
              <a:t>var</a:t>
            </a:r>
            <a:r>
              <a:rPr lang="en-IN" sz="1867" dirty="0">
                <a:latin typeface="Times New Roman" pitchFamily="18" charset="0"/>
                <a:cs typeface="Times New Roman" pitchFamily="18" charset="0"/>
              </a:rPr>
              <a:t> elm = </a:t>
            </a:r>
            <a:r>
              <a:rPr lang="en-IN" sz="1867" dirty="0" err="1">
                <a:latin typeface="Times New Roman" pitchFamily="18" charset="0"/>
                <a:cs typeface="Times New Roman" pitchFamily="18" charset="0"/>
              </a:rPr>
              <a:t>document.getElementById</a:t>
            </a:r>
            <a:r>
              <a:rPr lang="en-IN" sz="1867" dirty="0">
                <a:latin typeface="Times New Roman" pitchFamily="18" charset="0"/>
                <a:cs typeface="Times New Roman" pitchFamily="18" charset="0"/>
              </a:rPr>
              <a:t>(“</a:t>
            </a:r>
            <a:r>
              <a:rPr lang="en-IN" sz="1867" dirty="0" err="1">
                <a:latin typeface="Times New Roman" pitchFamily="18" charset="0"/>
                <a:cs typeface="Times New Roman" pitchFamily="18" charset="0"/>
              </a:rPr>
              <a:t>myid</a:t>
            </a:r>
            <a:r>
              <a:rPr lang="en-IN" sz="1867" dirty="0">
                <a:latin typeface="Times New Roman" pitchFamily="18" charset="0"/>
                <a:cs typeface="Times New Roman" pitchFamily="18" charset="0"/>
              </a:rPr>
              <a:t>");</a:t>
            </a:r>
          </a:p>
          <a:p>
            <a:pPr marL="0" indent="0">
              <a:buNone/>
            </a:pPr>
            <a:r>
              <a:rPr lang="en-IN" sz="1867" dirty="0" err="1">
                <a:latin typeface="Times New Roman" pitchFamily="18" charset="0"/>
                <a:cs typeface="Times New Roman" pitchFamily="18" charset="0"/>
              </a:rPr>
              <a:t>var</a:t>
            </a:r>
            <a:r>
              <a:rPr lang="en-IN" sz="1867" dirty="0">
                <a:latin typeface="Times New Roman" pitchFamily="18" charset="0"/>
                <a:cs typeface="Times New Roman" pitchFamily="18" charset="0"/>
              </a:rPr>
              <a:t> </a:t>
            </a:r>
            <a:r>
              <a:rPr lang="en-IN" sz="1867" dirty="0" err="1">
                <a:latin typeface="Times New Roman" pitchFamily="18" charset="0"/>
                <a:cs typeface="Times New Roman" pitchFamily="18" charset="0"/>
              </a:rPr>
              <a:t>allCSSProp</a:t>
            </a:r>
            <a:r>
              <a:rPr lang="en-IN" sz="1867" dirty="0">
                <a:latin typeface="Times New Roman" pitchFamily="18" charset="0"/>
                <a:cs typeface="Times New Roman" pitchFamily="18" charset="0"/>
              </a:rPr>
              <a:t> = </a:t>
            </a:r>
            <a:r>
              <a:rPr lang="en-IN" sz="1867" dirty="0" err="1">
                <a:latin typeface="Times New Roman" pitchFamily="18" charset="0"/>
                <a:cs typeface="Times New Roman" pitchFamily="18" charset="0"/>
              </a:rPr>
              <a:t>window.getComputedStyle</a:t>
            </a:r>
            <a:r>
              <a:rPr lang="en-IN" sz="1867" dirty="0">
                <a:latin typeface="Times New Roman" pitchFamily="18" charset="0"/>
                <a:cs typeface="Times New Roman" pitchFamily="18" charset="0"/>
              </a:rPr>
              <a:t>(elm)</a:t>
            </a:r>
          </a:p>
        </p:txBody>
      </p:sp>
    </p:spTree>
    <p:extLst>
      <p:ext uri="{BB962C8B-B14F-4D97-AF65-F5344CB8AC3E}">
        <p14:creationId xmlns:p14="http://schemas.microsoft.com/office/powerpoint/2010/main" val="114854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333" b="1" u="sng" dirty="0" err="1">
                <a:latin typeface="Times New Roman" pitchFamily="18" charset="0"/>
                <a:cs typeface="Times New Roman" pitchFamily="18" charset="0"/>
              </a:rPr>
              <a:t>HTMLTableElement</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667" dirty="0" err="1">
                <a:latin typeface="Times New Roman" pitchFamily="18" charset="0"/>
                <a:cs typeface="Times New Roman" pitchFamily="18" charset="0"/>
              </a:rPr>
              <a:t>HTMLTableElement</a:t>
            </a:r>
            <a:r>
              <a:rPr lang="en-US" sz="2667" dirty="0">
                <a:latin typeface="Times New Roman" pitchFamily="18" charset="0"/>
                <a:cs typeface="Times New Roman" pitchFamily="18" charset="0"/>
              </a:rPr>
              <a:t> interface provides special properties and for manipulating the layout and presentation of tables in an HTML document.</a:t>
            </a:r>
          </a:p>
          <a:p>
            <a:pPr marL="0" indent="0">
              <a:buNone/>
            </a:pPr>
            <a:r>
              <a:rPr lang="en-US" sz="2667" b="1" u="sng" dirty="0">
                <a:latin typeface="Times New Roman" pitchFamily="18" charset="0"/>
                <a:cs typeface="Times New Roman" pitchFamily="18" charset="0"/>
              </a:rPr>
              <a:t>Properties</a:t>
            </a:r>
          </a:p>
          <a:p>
            <a:pPr marL="0" indent="0">
              <a:buNone/>
            </a:pPr>
            <a:r>
              <a:rPr lang="en-US" sz="2400" dirty="0">
                <a:latin typeface="Times New Roman" pitchFamily="18" charset="0"/>
                <a:cs typeface="Times New Roman" pitchFamily="18" charset="0"/>
              </a:rPr>
              <a:t>caption</a:t>
            </a:r>
          </a:p>
          <a:p>
            <a:pPr marL="0" indent="0">
              <a:buNone/>
            </a:pPr>
            <a:r>
              <a:rPr lang="en-US" sz="2400" dirty="0" err="1">
                <a:latin typeface="Times New Roman" pitchFamily="18" charset="0"/>
                <a:cs typeface="Times New Roman" pitchFamily="18" charset="0"/>
              </a:rPr>
              <a:t>tHead</a:t>
            </a:r>
            <a:endParaRPr lang="en-US" sz="2400" dirty="0">
              <a:latin typeface="Times New Roman" pitchFamily="18" charset="0"/>
              <a:cs typeface="Times New Roman" pitchFamily="18" charset="0"/>
            </a:endParaRPr>
          </a:p>
          <a:p>
            <a:pPr marL="0" indent="0">
              <a:buNone/>
            </a:pPr>
            <a:r>
              <a:rPr lang="en-IN" sz="2400" dirty="0" err="1">
                <a:latin typeface="Times New Roman" pitchFamily="18" charset="0"/>
                <a:cs typeface="Times New Roman" pitchFamily="18" charset="0"/>
              </a:rPr>
              <a:t>tFoot</a:t>
            </a:r>
            <a:endParaRPr lang="en-IN" sz="2400" dirty="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rows</a:t>
            </a:r>
          </a:p>
          <a:p>
            <a:pPr marL="0" indent="0">
              <a:buNone/>
            </a:pPr>
            <a:r>
              <a:rPr lang="en-IN" sz="2400" dirty="0" err="1">
                <a:latin typeface="Times New Roman" pitchFamily="18" charset="0"/>
                <a:cs typeface="Times New Roman" pitchFamily="18" charset="0"/>
              </a:rPr>
              <a:t>tBodies</a:t>
            </a:r>
            <a:endParaRPr lang="en-IN" sz="2400" dirty="0">
              <a:latin typeface="Times New Roman" pitchFamily="18" charset="0"/>
              <a:cs typeface="Times New Roman" pitchFamily="18" charset="0"/>
            </a:endParaRPr>
          </a:p>
        </p:txBody>
      </p:sp>
      <p:sp>
        <p:nvSpPr>
          <p:cNvPr id="5" name="Content Placeholder 2"/>
          <p:cNvSpPr txBox="1">
            <a:spLocks/>
          </p:cNvSpPr>
          <p:nvPr/>
        </p:nvSpPr>
        <p:spPr>
          <a:xfrm>
            <a:off x="4876800" y="2209800"/>
            <a:ext cx="5080000" cy="43688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400" b="1" u="sng" dirty="0">
                <a:latin typeface="Times New Roman" pitchFamily="18" charset="0"/>
                <a:cs typeface="Times New Roman" pitchFamily="18" charset="0"/>
              </a:rPr>
              <a:t>Methods</a:t>
            </a:r>
          </a:p>
          <a:p>
            <a:pPr marL="0" indent="0">
              <a:buNone/>
            </a:pPr>
            <a:r>
              <a:rPr lang="en-IN" sz="2400" dirty="0" err="1">
                <a:latin typeface="Times New Roman" pitchFamily="18" charset="0"/>
                <a:cs typeface="Times New Roman" pitchFamily="18" charset="0"/>
              </a:rPr>
              <a:t>createCaption</a:t>
            </a:r>
            <a:r>
              <a:rPr lang="en-IN" sz="2400" dirty="0">
                <a:latin typeface="Times New Roman" pitchFamily="18" charset="0"/>
                <a:cs typeface="Times New Roman" pitchFamily="18" charset="0"/>
              </a:rPr>
              <a:t>()</a:t>
            </a:r>
          </a:p>
          <a:p>
            <a:pPr marL="0" indent="0">
              <a:buNone/>
            </a:pPr>
            <a:r>
              <a:rPr lang="en-IN" sz="2400" dirty="0" err="1">
                <a:latin typeface="Times New Roman" pitchFamily="18" charset="0"/>
                <a:cs typeface="Times New Roman" pitchFamily="18" charset="0"/>
              </a:rPr>
              <a:t>deleteCaption</a:t>
            </a:r>
            <a:r>
              <a:rPr lang="en-IN" sz="2400" dirty="0">
                <a:latin typeface="Times New Roman" pitchFamily="18" charset="0"/>
                <a:cs typeface="Times New Roman" pitchFamily="18" charset="0"/>
              </a:rPr>
              <a:t>()</a:t>
            </a:r>
          </a:p>
          <a:p>
            <a:pPr marL="0" indent="0">
              <a:buNone/>
            </a:pPr>
            <a:r>
              <a:rPr lang="en-IN" sz="2400" dirty="0" err="1">
                <a:latin typeface="Times New Roman" pitchFamily="18" charset="0"/>
                <a:cs typeface="Times New Roman" pitchFamily="18" charset="0"/>
              </a:rPr>
              <a:t>createTHead</a:t>
            </a:r>
            <a:r>
              <a:rPr lang="en-IN" sz="2400" dirty="0">
                <a:latin typeface="Times New Roman" pitchFamily="18" charset="0"/>
                <a:cs typeface="Times New Roman" pitchFamily="18" charset="0"/>
              </a:rPr>
              <a:t>()</a:t>
            </a:r>
          </a:p>
          <a:p>
            <a:pPr marL="0" indent="0">
              <a:buNone/>
            </a:pPr>
            <a:r>
              <a:rPr lang="en-IN" sz="2400" dirty="0" err="1">
                <a:latin typeface="Times New Roman" pitchFamily="18" charset="0"/>
                <a:cs typeface="Times New Roman" pitchFamily="18" charset="0"/>
              </a:rPr>
              <a:t>deleteTHead</a:t>
            </a:r>
            <a:r>
              <a:rPr lang="en-IN" sz="2400" dirty="0">
                <a:latin typeface="Times New Roman" pitchFamily="18" charset="0"/>
                <a:cs typeface="Times New Roman" pitchFamily="18" charset="0"/>
              </a:rPr>
              <a:t>()</a:t>
            </a:r>
          </a:p>
          <a:p>
            <a:pPr marL="0" indent="0">
              <a:buNone/>
            </a:pPr>
            <a:r>
              <a:rPr lang="en-IN" sz="2400" dirty="0" err="1">
                <a:latin typeface="Times New Roman" pitchFamily="18" charset="0"/>
                <a:cs typeface="Times New Roman" pitchFamily="18" charset="0"/>
              </a:rPr>
              <a:t>createTFoot</a:t>
            </a:r>
            <a:r>
              <a:rPr lang="en-IN" sz="2400" dirty="0">
                <a:latin typeface="Times New Roman" pitchFamily="18" charset="0"/>
                <a:cs typeface="Times New Roman" pitchFamily="18" charset="0"/>
              </a:rPr>
              <a:t>()</a:t>
            </a:r>
          </a:p>
          <a:p>
            <a:pPr marL="0" indent="0">
              <a:buNone/>
            </a:pPr>
            <a:r>
              <a:rPr lang="en-IN" sz="2400" dirty="0" err="1">
                <a:latin typeface="Times New Roman" pitchFamily="18" charset="0"/>
                <a:cs typeface="Times New Roman" pitchFamily="18" charset="0"/>
              </a:rPr>
              <a:t>deleteTFoot</a:t>
            </a:r>
            <a:r>
              <a:rPr lang="en-IN" sz="2400" dirty="0">
                <a:latin typeface="Times New Roman" pitchFamily="18" charset="0"/>
                <a:cs typeface="Times New Roman" pitchFamily="18" charset="0"/>
              </a:rPr>
              <a:t>()</a:t>
            </a:r>
          </a:p>
          <a:p>
            <a:pPr marL="0" indent="0">
              <a:buNone/>
            </a:pPr>
            <a:r>
              <a:rPr lang="en-IN" sz="2400" dirty="0" err="1">
                <a:latin typeface="Times New Roman" pitchFamily="18" charset="0"/>
                <a:cs typeface="Times New Roman" pitchFamily="18" charset="0"/>
              </a:rPr>
              <a:t>insertRow</a:t>
            </a:r>
            <a:r>
              <a:rPr lang="en-IN" sz="2400" dirty="0">
                <a:latin typeface="Times New Roman" pitchFamily="18" charset="0"/>
                <a:cs typeface="Times New Roman" pitchFamily="18" charset="0"/>
              </a:rPr>
              <a:t>()</a:t>
            </a:r>
          </a:p>
          <a:p>
            <a:pPr marL="0" indent="0">
              <a:buNone/>
            </a:pPr>
            <a:r>
              <a:rPr lang="en-IN" sz="2400" dirty="0" err="1">
                <a:latin typeface="Times New Roman" pitchFamily="18" charset="0"/>
                <a:cs typeface="Times New Roman" pitchFamily="18" charset="0"/>
              </a:rPr>
              <a:t>deleteRow</a:t>
            </a:r>
            <a:r>
              <a:rPr lang="en-IN" sz="2400" dirty="0">
                <a:latin typeface="Times New Roman" pitchFamily="18" charset="0"/>
                <a:cs typeface="Times New Roman" pitchFamily="18" charset="0"/>
              </a:rPr>
              <a:t>()</a:t>
            </a:r>
          </a:p>
          <a:p>
            <a:pPr marL="0" indent="0">
              <a:buNone/>
            </a:pP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5893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fade">
                                      <p:cBhvr>
                                        <p:cTn id="57" dur="500"/>
                                        <p:tgtEl>
                                          <p:spTgt spid="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fade">
                                      <p:cBhvr>
                                        <p:cTn id="62" dur="500"/>
                                        <p:tgtEl>
                                          <p:spTgt spid="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fade">
                                      <p:cBhvr>
                                        <p:cTn id="67" dur="500"/>
                                        <p:tgtEl>
                                          <p:spTgt spid="5">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6" end="6"/>
                                            </p:txEl>
                                          </p:spTgt>
                                        </p:tgtEl>
                                        <p:attrNameLst>
                                          <p:attrName>style.visibility</p:attrName>
                                        </p:attrNameLst>
                                      </p:cBhvr>
                                      <p:to>
                                        <p:strVal val="visible"/>
                                      </p:to>
                                    </p:set>
                                    <p:animEffect transition="in" filter="fade">
                                      <p:cBhvr>
                                        <p:cTn id="72" dur="500"/>
                                        <p:tgtEl>
                                          <p:spTgt spid="5">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7" end="7"/>
                                            </p:txEl>
                                          </p:spTgt>
                                        </p:tgtEl>
                                        <p:attrNameLst>
                                          <p:attrName>style.visibility</p:attrName>
                                        </p:attrNameLst>
                                      </p:cBhvr>
                                      <p:to>
                                        <p:strVal val="visible"/>
                                      </p:to>
                                    </p:set>
                                    <p:animEffect transition="in" filter="fade">
                                      <p:cBhvr>
                                        <p:cTn id="77" dur="500"/>
                                        <p:tgtEl>
                                          <p:spTgt spid="5">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8" end="8"/>
                                            </p:txEl>
                                          </p:spTgt>
                                        </p:tgtEl>
                                        <p:attrNameLst>
                                          <p:attrName>style.visibility</p:attrName>
                                        </p:attrNameLst>
                                      </p:cBhvr>
                                      <p:to>
                                        <p:strVal val="visible"/>
                                      </p:to>
                                    </p:set>
                                    <p:animEffect transition="in" filter="fade">
                                      <p:cBhvr>
                                        <p:cTn id="8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9003</Words>
  <Application>Microsoft Office PowerPoint</Application>
  <PresentationFormat>Widescreen</PresentationFormat>
  <Paragraphs>1104</Paragraphs>
  <Slides>111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111</vt:i4>
      </vt:variant>
    </vt:vector>
  </HeadingPairs>
  <TitlesOfParts>
    <vt:vector size="116" baseType="lpstr">
      <vt:lpstr>Arial</vt:lpstr>
      <vt:lpstr>Calibri</vt:lpstr>
      <vt:lpstr>Calibri Light</vt:lpstr>
      <vt:lpstr>Times New Roman</vt:lpstr>
      <vt:lpstr>Office Theme</vt:lpstr>
      <vt:lpstr>Document Object Model</vt:lpstr>
      <vt:lpstr>DOM Levels</vt:lpstr>
      <vt:lpstr>DOM Levels</vt:lpstr>
      <vt:lpstr>Categories of DOM</vt:lpstr>
      <vt:lpstr>Document Tree</vt:lpstr>
      <vt:lpstr>PowerPoint Presentation</vt:lpstr>
      <vt:lpstr>DOM Node Types</vt:lpstr>
      <vt:lpstr>Node Relationship</vt:lpstr>
      <vt:lpstr>DOM Node Properties</vt:lpstr>
      <vt:lpstr>Element Access Methods</vt:lpstr>
      <vt:lpstr>getElementById(“ID_Name”)</vt:lpstr>
      <vt:lpstr>getElementsByTagName(“Tag_Name”)</vt:lpstr>
      <vt:lpstr>getElementsByTagName(“Tag_Name”)</vt:lpstr>
      <vt:lpstr>getElementsByTagName(“Tag_Name”)</vt:lpstr>
      <vt:lpstr>getElementsByTagName(“Tag_Name”)</vt:lpstr>
      <vt:lpstr>getElementsByClassName(“Class_Name”)</vt:lpstr>
      <vt:lpstr>getElementsByClassName(“Class_Name”)</vt:lpstr>
      <vt:lpstr>getElementsByClassName(“Class_Name”)</vt:lpstr>
      <vt:lpstr>getElementsByClassName(“Class_Name”)</vt:lpstr>
      <vt:lpstr>querySelector(“CSS Selector”)</vt:lpstr>
      <vt:lpstr>querySelectorAll(“CSS Selector”)</vt:lpstr>
      <vt:lpstr>querySelectorAll(“CSS Selector”)</vt:lpstr>
      <vt:lpstr>querySelectorAll(“CSS Selector”)</vt:lpstr>
      <vt:lpstr>querySelectorAll(“CSS Selector”)</vt:lpstr>
      <vt:lpstr>innerHTML</vt:lpstr>
      <vt:lpstr>Properties of Node Object</vt:lpstr>
      <vt:lpstr>nodeName</vt:lpstr>
      <vt:lpstr>nodeValue</vt:lpstr>
      <vt:lpstr>nodeType</vt:lpstr>
      <vt:lpstr>Node of an Element vs Element Node of an Element</vt:lpstr>
      <vt:lpstr>DOM Traversal</vt:lpstr>
      <vt:lpstr>parentNode and parentElement</vt:lpstr>
      <vt:lpstr>childNodes</vt:lpstr>
      <vt:lpstr>children</vt:lpstr>
      <vt:lpstr>PowerPoint Presentation</vt:lpstr>
      <vt:lpstr>firstChild</vt:lpstr>
      <vt:lpstr>firstElementChild</vt:lpstr>
      <vt:lpstr>PowerPoint Presentation</vt:lpstr>
      <vt:lpstr>lastChild</vt:lpstr>
      <vt:lpstr>lastElementChild</vt:lpstr>
      <vt:lpstr>PowerPoint Presentation</vt:lpstr>
      <vt:lpstr>previousSibling</vt:lpstr>
      <vt:lpstr>previousElementSibling</vt:lpstr>
      <vt:lpstr>PowerPoint Presentation</vt:lpstr>
      <vt:lpstr>nextSibling</vt:lpstr>
      <vt:lpstr>nextElementSibling</vt:lpstr>
      <vt:lpstr>PowerPoint Presentation</vt:lpstr>
      <vt:lpstr>ownerDocument</vt:lpstr>
      <vt:lpstr>Creating Nodes</vt:lpstr>
      <vt:lpstr>Create Element Node</vt:lpstr>
      <vt:lpstr>Create Text Node</vt:lpstr>
      <vt:lpstr>Create Comment Node</vt:lpstr>
      <vt:lpstr>Document Fragment</vt:lpstr>
      <vt:lpstr>Create Document Fragment</vt:lpstr>
      <vt:lpstr>Append Node</vt:lpstr>
      <vt:lpstr>normalize() method</vt:lpstr>
      <vt:lpstr>insertBefore ( ) Method</vt:lpstr>
      <vt:lpstr>parentNode.insertBefore(newNode, referenceNode);</vt:lpstr>
      <vt:lpstr>insertAdjacentElement ( ) Method</vt:lpstr>
      <vt:lpstr>insertAdjacentHTML ( ) Method</vt:lpstr>
      <vt:lpstr>insertAdjacentText ( ) Method</vt:lpstr>
      <vt:lpstr>innerHTML</vt:lpstr>
      <vt:lpstr>outerHTML</vt:lpstr>
      <vt:lpstr>innerText</vt:lpstr>
      <vt:lpstr>outerText</vt:lpstr>
      <vt:lpstr>document.write( )</vt:lpstr>
      <vt:lpstr>document.writeln( )</vt:lpstr>
      <vt:lpstr>Copying Node</vt:lpstr>
      <vt:lpstr>Delete Node</vt:lpstr>
      <vt:lpstr>Replace Node</vt:lpstr>
      <vt:lpstr>Modifying Text Nodes</vt:lpstr>
      <vt:lpstr>Length</vt:lpstr>
      <vt:lpstr>Data</vt:lpstr>
      <vt:lpstr>appendData(String)</vt:lpstr>
      <vt:lpstr>deleteData(start, length)</vt:lpstr>
      <vt:lpstr>insertData(start, string)</vt:lpstr>
      <vt:lpstr>replaceData(start, length, string)</vt:lpstr>
      <vt:lpstr>splitText(start)</vt:lpstr>
      <vt:lpstr>substringData(start, length)</vt:lpstr>
      <vt:lpstr>HTML Attribute Vs DOM Property</vt:lpstr>
      <vt:lpstr>Attributes</vt:lpstr>
      <vt:lpstr>Attr Object</vt:lpstr>
      <vt:lpstr>setAttribute( )</vt:lpstr>
      <vt:lpstr>getAttribute( )</vt:lpstr>
      <vt:lpstr>removeAttribute( )</vt:lpstr>
      <vt:lpstr>hasAttribute( )</vt:lpstr>
      <vt:lpstr>HTML-DOM Mapping</vt:lpstr>
      <vt:lpstr>HTML-DOM Mapping</vt:lpstr>
      <vt:lpstr>HTML-DOM Mapping</vt:lpstr>
      <vt:lpstr>HTML-DOM Mapping</vt:lpstr>
      <vt:lpstr>CSSStyleDeclaration Object</vt:lpstr>
      <vt:lpstr>Style Property</vt:lpstr>
      <vt:lpstr>Inline Style Manipulation</vt:lpstr>
      <vt:lpstr>Style Property</vt:lpstr>
      <vt:lpstr>Dynamic Style Manipulation</vt:lpstr>
      <vt:lpstr>DOMTokenList</vt:lpstr>
      <vt:lpstr>classList Property</vt:lpstr>
      <vt:lpstr>Computed Style</vt:lpstr>
      <vt:lpstr>HTMLTableElement</vt:lpstr>
      <vt:lpstr>Properties</vt:lpstr>
      <vt:lpstr>Properties</vt:lpstr>
      <vt:lpstr>Methods</vt:lpstr>
      <vt:lpstr>Methods</vt:lpstr>
      <vt:lpstr>Methods</vt:lpstr>
      <vt:lpstr>HTMLTableSectionElement</vt:lpstr>
      <vt:lpstr>PowerPoint Presentation</vt:lpstr>
      <vt:lpstr>HTMLTableRowElement</vt:lpstr>
      <vt:lpstr>Properties</vt:lpstr>
      <vt:lpstr>Methods</vt:lpstr>
      <vt:lpstr>Methods</vt:lpstr>
      <vt:lpstr>textContent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Object Model</dc:title>
  <dc:creator>Lokesh Kumawat</dc:creator>
  <cp:lastModifiedBy>Lokesh Kumawat</cp:lastModifiedBy>
  <cp:revision>1</cp:revision>
  <dcterms:created xsi:type="dcterms:W3CDTF">2021-04-19T05:27:35Z</dcterms:created>
  <dcterms:modified xsi:type="dcterms:W3CDTF">2021-04-19T05:28:04Z</dcterms:modified>
</cp:coreProperties>
</file>