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2" r:id="rId5"/>
    <p:sldId id="258" r:id="rId6"/>
    <p:sldId id="267" r:id="rId7"/>
    <p:sldId id="257" r:id="rId8"/>
    <p:sldId id="259" r:id="rId9"/>
    <p:sldId id="260" r:id="rId10"/>
    <p:sldId id="268" r:id="rId11"/>
    <p:sldId id="263" r:id="rId12"/>
    <p:sldId id="266" r:id="rId13"/>
    <p:sldId id="261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7A67-5F37-48C0-8BDB-246C249ED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2B250-CFB5-4570-8572-B7650B37F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81C47-A620-4F65-A3F5-B793FB35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27D5-3773-4043-AD0E-C15068A1912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77778-C21F-40BA-A30D-4CB2DA47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EFB18-59CA-4904-A378-C4ECA2C2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194A-20C4-48AF-99EB-82032F5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2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6A52-6686-432E-B7BF-1CC743B9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FC061-4521-486F-9924-A4619E262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9996F-BE67-4BBC-9555-DD9E07F5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27D5-3773-4043-AD0E-C15068A1912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CB12E-A362-42AD-AFD3-D721A963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DB8C4-9DBD-449B-AD9B-DC4B5654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194A-20C4-48AF-99EB-82032F5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3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CE089-36A7-49A8-B10B-769292732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67FAB-16FB-4094-A67F-2C4C57944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1A1F0-8EFC-449B-A5B8-73F52351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27D5-3773-4043-AD0E-C15068A1912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6C057-13BF-4E0F-B09E-A0905734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17A94-D596-4CAA-B666-C7C68501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194A-20C4-48AF-99EB-82032F5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FC0A-8FE2-432F-B499-D751E5EE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2A3F6-D28F-4CAE-BA39-31579A37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043C6-19F2-4A00-B52D-FFFDFC5E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27D5-3773-4043-AD0E-C15068A1912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FF991-0F34-479A-A4A6-5B134D63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9DA01-FDD6-48D0-A8E3-C25C389A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194A-20C4-48AF-99EB-82032F5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2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5D99-A916-42AB-9644-099E4476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DF68B-461A-4358-9BF4-136F2AF6A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5968B-F233-4514-AD38-97CBEEE4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27D5-3773-4043-AD0E-C15068A1912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57DD7-E865-49D4-8B9B-3B1CD809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07986-B63F-46C1-BAB3-19A2A932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194A-20C4-48AF-99EB-82032F5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6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565F-349C-4920-83F9-C2CDB89C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3293-FE58-49BB-A14E-238A51AAF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A062E-ACD8-40FE-9500-5A6C042AD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BA946-317E-4A69-8334-BCCD5E0F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27D5-3773-4043-AD0E-C15068A1912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95ECF-25AB-43C4-8F7C-1117A778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44970-5DFA-416F-9F7C-26CFE56F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194A-20C4-48AF-99EB-82032F5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2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3063-BE89-4724-AFDB-33C4A36C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02ECB-C6F5-4FCE-A24F-EA764AFD9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72C18-12B9-46B1-B9EF-7C917EA2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B86C2-FA4F-4F40-A5C4-42457CDC6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B193D-DFB5-4CE3-A892-7DC926620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21D87-95AA-4A3B-BCD2-CBD64861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27D5-3773-4043-AD0E-C15068A1912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79CBB-1F89-40E6-811C-435FDB61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DC483-000A-417A-8DAB-1BA3864C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194A-20C4-48AF-99EB-82032F5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2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898C-FD07-44B0-B375-BDBD20BA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D82963-4426-4182-BF0D-7AD10545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27D5-3773-4043-AD0E-C15068A1912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BB6DE-57F9-46B8-AC40-C4EC796A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0CCAA-54E2-492A-A385-F23BDDD7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194A-20C4-48AF-99EB-82032F5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0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031E1-C29F-4E15-880C-F3449F23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27D5-3773-4043-AD0E-C15068A1912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15B4B-9F0C-48A3-B8F9-B4C29A33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65788-C4A1-437B-B366-0BAF178F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194A-20C4-48AF-99EB-82032F5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9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EFF9-9387-4366-BB67-1D5F10BF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7B56D-3167-4028-BD00-32777BED6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FF806-C9BA-439B-A8DB-51573218D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DFF21-3E62-48F2-A3BC-82FF2A49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27D5-3773-4043-AD0E-C15068A1912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C9825-571D-4418-AE01-B776C8A3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52A93-A3F4-4EE9-8B0E-FD2650D9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194A-20C4-48AF-99EB-82032F5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6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37A1-536E-4C75-B371-69A0952B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977D5-8322-4AEA-A69C-E63763BF6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CCFAA-FEC1-495A-B362-CE592A536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6E839-10F8-45EB-B353-B0D9C6DD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27D5-3773-4043-AD0E-C15068A1912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EA056-2DF9-4928-9D01-ECF28FFB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5B1E1-3158-4D08-9F64-1C9CC067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194A-20C4-48AF-99EB-82032F5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7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933302-67DD-43E4-AED9-08075B3A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825C9-FACA-4143-9EF7-F7C746339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E991-FBE3-4D26-B2D4-0A48B55F5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527D5-3773-4043-AD0E-C15068A1912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3E4F9-1104-4092-9500-41F45FE16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80D3D-71A0-43D4-B5F0-A98D6C9D5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C194A-20C4-48AF-99EB-82032F5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2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4BD2-ADAE-4B62-897C-CB1B2E91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B989-5DFA-4B77-87EB-24DCD28D0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7"/>
            <a:ext cx="10515600" cy="5029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Namespaces provide a way in which to group related classes, interfaces, functions and constants. Namespaces are a way of encapsulating items.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namespace is like a folder or directory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PHP world, namespaces are designed to solve two problems that authors of libraries and applications encounter when creating re-usable code elements such as classes or functions: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collisions between code you create, and internal PHP classes/functions/constants or third-party classes/functions/constants.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alias (or shorten)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Extra_Long_Names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designed to alleviate the first problem, improving readability of source code.</a:t>
            </a:r>
          </a:p>
        </p:txBody>
      </p:sp>
    </p:spTree>
    <p:extLst>
      <p:ext uri="{BB962C8B-B14F-4D97-AF65-F5344CB8AC3E}">
        <p14:creationId xmlns:p14="http://schemas.microsoft.com/office/powerpoint/2010/main" val="149830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4BD2-ADAE-4B62-897C-CB1B2E91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858" y="103053"/>
            <a:ext cx="10515600" cy="923772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Namespace in same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4A0EA-A00F-4784-8736-50FE2F697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824"/>
            <a:ext cx="10515600" cy="5600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possible to mix bracketed namespace declarations with unbracketed namespace declarations.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namespace Product1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const NUM = 10;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class Laptop {   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function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   }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namespace Product2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 NUM = 20;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class Laptop {    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function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   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23908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4BD2-ADAE-4B62-897C-CB1B2E91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B989-5DFA-4B77-87EB-24DCD28D0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039"/>
            <a:ext cx="10404566" cy="5348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 if you are not defining any namespace then your code is in global namespace or you can define global namespace by using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 without any name.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const NUM = 10;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class Laptop {    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function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   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namespace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98315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4BD2-ADAE-4B62-897C-CB1B2E91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of Global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B989-5DFA-4B77-87EB-24DCD28D0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395" y="1343817"/>
            <a:ext cx="2986547" cy="3857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Product{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NUM = 10;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Laptop {   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   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Below code wont work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Something { }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9717C-1B29-4C50-A107-A46693931DE6}"/>
              </a:ext>
            </a:extLst>
          </p:cNvPr>
          <p:cNvSpPr txBox="1">
            <a:spLocks/>
          </p:cNvSpPr>
          <p:nvPr/>
        </p:nvSpPr>
        <p:spPr>
          <a:xfrm>
            <a:off x="6614653" y="1340615"/>
            <a:ext cx="2721077" cy="5056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Product{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NUM = 10;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Laptop {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Something { }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8566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4BD2-ADAE-4B62-897C-CB1B2E91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for Importing/Aliasing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B989-5DFA-4B77-87EB-24DCD28D0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091" y="1239835"/>
            <a:ext cx="3674806" cy="5126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Product;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echo Product\NUM;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Product\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$obj = new Product\Laptop;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const Product\NUM;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function Product\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Product\Laptop;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NUM;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disp();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$obj = new Laptop;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4DC1E3-CFE0-4313-9D05-12E3D8EE7B16}"/>
              </a:ext>
            </a:extLst>
          </p:cNvPr>
          <p:cNvSpPr txBox="1">
            <a:spLocks/>
          </p:cNvSpPr>
          <p:nvPr/>
        </p:nvSpPr>
        <p:spPr>
          <a:xfrm>
            <a:off x="7049728" y="1161920"/>
            <a:ext cx="4591665" cy="512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const Product\NUM as 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function Product\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Product\Laptop as La;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$obj = new La;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68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bldLvl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4BD2-ADAE-4B62-897C-CB1B2E91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for Importing/Aliasing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B989-5DFA-4B77-87EB-24DCD28D0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066" y="1239835"/>
            <a:ext cx="9812592" cy="5126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use const Product\MIN;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use const Product\MAX;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use const Product\AVG;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const Product\{MIN, MAX, AVG};  // One Line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use function Product\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use function Product\check;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function Product\{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check};  // One Line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use Product\Laptop;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use Product\Dell;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Product\{Laptop, Dell};   // One Line</a:t>
            </a:r>
          </a:p>
        </p:txBody>
      </p:sp>
    </p:spTree>
    <p:extLst>
      <p:ext uri="{BB962C8B-B14F-4D97-AF65-F5344CB8AC3E}">
        <p14:creationId xmlns:p14="http://schemas.microsoft.com/office/powerpoint/2010/main" val="353126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4BD2-ADAE-4B62-897C-CB1B2E91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for Importing/Aliasing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B989-5DFA-4B77-87EB-24DCD28D0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066" y="1239835"/>
            <a:ext cx="9812592" cy="5126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use const Product\MIN as MI;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use const Product\MAX;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use const Product\AVG as AV;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const Product\{MIN as MI, MAX, AVG as AV};  // One Line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use function Product\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use function Product\check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function Product\{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check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  // One Line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use Product\Laptop as La;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use Product\Dell;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Product\{Laptop as La, Dell};   // One Line</a:t>
            </a:r>
          </a:p>
        </p:txBody>
      </p:sp>
    </p:spTree>
    <p:extLst>
      <p:ext uri="{BB962C8B-B14F-4D97-AF65-F5344CB8AC3E}">
        <p14:creationId xmlns:p14="http://schemas.microsoft.com/office/powerpoint/2010/main" val="20813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C0C72A-14F4-4A86-AA85-46C5070676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7"/>
          <a:stretch/>
        </p:blipFill>
        <p:spPr>
          <a:xfrm>
            <a:off x="1120479" y="455506"/>
            <a:ext cx="930795" cy="1189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621D09-1CAE-4C6D-ADEB-2AFE62AD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89" y="1833916"/>
            <a:ext cx="1615440" cy="518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77B355-3D64-4C74-9488-EE987E624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649" y="2521086"/>
            <a:ext cx="1615580" cy="51820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7BFED4-2FEB-429A-A183-F17390337AB2}"/>
              </a:ext>
            </a:extLst>
          </p:cNvPr>
          <p:cNvCxnSpPr/>
          <p:nvPr/>
        </p:nvCxnSpPr>
        <p:spPr>
          <a:xfrm flipV="1">
            <a:off x="1585876" y="1480474"/>
            <a:ext cx="0" cy="12997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41D9C2-60FE-4D43-B026-56161DA42615}"/>
              </a:ext>
            </a:extLst>
          </p:cNvPr>
          <p:cNvCxnSpPr>
            <a:endCxn id="9" idx="1"/>
          </p:cNvCxnSpPr>
          <p:nvPr/>
        </p:nvCxnSpPr>
        <p:spPr>
          <a:xfrm flipV="1">
            <a:off x="1585876" y="2092996"/>
            <a:ext cx="663913" cy="37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E12AB9-8342-472E-A752-D3B6D4668B90}"/>
              </a:ext>
            </a:extLst>
          </p:cNvPr>
          <p:cNvCxnSpPr>
            <a:endCxn id="6" idx="1"/>
          </p:cNvCxnSpPr>
          <p:nvPr/>
        </p:nvCxnSpPr>
        <p:spPr>
          <a:xfrm>
            <a:off x="1585876" y="2780188"/>
            <a:ext cx="6637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265B5AB-3DCC-4B4A-BE29-A1F40F398F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7"/>
          <a:stretch/>
        </p:blipFill>
        <p:spPr>
          <a:xfrm>
            <a:off x="4773725" y="455506"/>
            <a:ext cx="930795" cy="11895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81A3508-42ED-41CB-9F79-F26617472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851" y="1879472"/>
            <a:ext cx="1615580" cy="51820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2C8A42-2530-44E8-9744-1E0963BA9DA8}"/>
              </a:ext>
            </a:extLst>
          </p:cNvPr>
          <p:cNvCxnSpPr>
            <a:cxnSpLocks/>
          </p:cNvCxnSpPr>
          <p:nvPr/>
        </p:nvCxnSpPr>
        <p:spPr>
          <a:xfrm flipV="1">
            <a:off x="5250078" y="1488717"/>
            <a:ext cx="0" cy="6498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C7046B-B634-4D61-8352-A61B7436376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250078" y="2138574"/>
            <a:ext cx="6637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984ECBB6-561D-4DA3-A1C3-C018EA9AEF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7"/>
          <a:stretch/>
        </p:blipFill>
        <p:spPr>
          <a:xfrm>
            <a:off x="8021416" y="455506"/>
            <a:ext cx="930795" cy="11895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617197A-59A5-4150-9183-139A6337A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656" y="1925152"/>
            <a:ext cx="1615580" cy="51820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940787-AF5C-46B5-AD66-791933F3563B}"/>
              </a:ext>
            </a:extLst>
          </p:cNvPr>
          <p:cNvCxnSpPr>
            <a:cxnSpLocks/>
          </p:cNvCxnSpPr>
          <p:nvPr/>
        </p:nvCxnSpPr>
        <p:spPr>
          <a:xfrm flipV="1">
            <a:off x="8448883" y="1497062"/>
            <a:ext cx="0" cy="6871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3E2AD9-BF89-417B-859D-380BBFA4D089}"/>
              </a:ext>
            </a:extLst>
          </p:cNvPr>
          <p:cNvCxnSpPr>
            <a:endCxn id="28" idx="1"/>
          </p:cNvCxnSpPr>
          <p:nvPr/>
        </p:nvCxnSpPr>
        <p:spPr>
          <a:xfrm>
            <a:off x="8448883" y="2184254"/>
            <a:ext cx="6637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B763F13-8583-45CE-BFDD-F829B51268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7"/>
          <a:stretch/>
        </p:blipFill>
        <p:spPr>
          <a:xfrm>
            <a:off x="5276666" y="2913294"/>
            <a:ext cx="930795" cy="118957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89F2637-3755-4963-8D6E-BCAE1A952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293" y="4307777"/>
            <a:ext cx="1615580" cy="518205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7B07CE-4AEA-4372-851A-5C380E6315F7}"/>
              </a:ext>
            </a:extLst>
          </p:cNvPr>
          <p:cNvCxnSpPr>
            <a:cxnSpLocks/>
          </p:cNvCxnSpPr>
          <p:nvPr/>
        </p:nvCxnSpPr>
        <p:spPr>
          <a:xfrm flipV="1">
            <a:off x="5704520" y="3961880"/>
            <a:ext cx="0" cy="6049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BF8FFF-4CB0-4C10-9600-15633DAF80FB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704520" y="4566879"/>
            <a:ext cx="6637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272CE1F-0E30-4DE7-8AF8-AB32408A1BE1}"/>
              </a:ext>
            </a:extLst>
          </p:cNvPr>
          <p:cNvSpPr/>
          <p:nvPr/>
        </p:nvSpPr>
        <p:spPr>
          <a:xfrm>
            <a:off x="4632969" y="2708383"/>
            <a:ext cx="3753390" cy="22816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53822A-239D-49ED-BA90-6A590C821950}"/>
              </a:ext>
            </a:extLst>
          </p:cNvPr>
          <p:cNvSpPr txBox="1"/>
          <p:nvPr/>
        </p:nvSpPr>
        <p:spPr>
          <a:xfrm>
            <a:off x="5777141" y="5116069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Laptop.php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60FD12-562F-4EF8-9C6D-59910555293C}"/>
              </a:ext>
            </a:extLst>
          </p:cNvPr>
          <p:cNvSpPr txBox="1"/>
          <p:nvPr/>
        </p:nvSpPr>
        <p:spPr>
          <a:xfrm>
            <a:off x="8687267" y="2828499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3DD91EB-F8CE-4BE3-93C5-547CAB815965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6207461" y="3013165"/>
            <a:ext cx="2479806" cy="357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CE392BF-E68A-42D4-A056-25C0F76DFC0E}"/>
              </a:ext>
            </a:extLst>
          </p:cNvPr>
          <p:cNvSpPr txBox="1"/>
          <p:nvPr/>
        </p:nvSpPr>
        <p:spPr>
          <a:xfrm>
            <a:off x="8862267" y="4197547"/>
            <a:ext cx="251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Class, function, constant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7015D36-0345-466F-995B-44E1AFFB044B}"/>
              </a:ext>
            </a:extLst>
          </p:cNvPr>
          <p:cNvCxnSpPr>
            <a:stCxn id="45" idx="1"/>
          </p:cNvCxnSpPr>
          <p:nvPr/>
        </p:nvCxnSpPr>
        <p:spPr>
          <a:xfrm flipH="1">
            <a:off x="7750638" y="4382213"/>
            <a:ext cx="1111629" cy="102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0A5F136-8387-4627-8992-677A80706CE0}"/>
              </a:ext>
            </a:extLst>
          </p:cNvPr>
          <p:cNvSpPr txBox="1"/>
          <p:nvPr/>
        </p:nvSpPr>
        <p:spPr>
          <a:xfrm>
            <a:off x="1427018" y="8306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A601C9-D3E9-4D58-87FD-0121FDEE5AA7}"/>
              </a:ext>
            </a:extLst>
          </p:cNvPr>
          <p:cNvSpPr txBox="1"/>
          <p:nvPr/>
        </p:nvSpPr>
        <p:spPr>
          <a:xfrm>
            <a:off x="5091220" y="83061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0C714C-E9E6-407C-8EC8-1678FCD4798A}"/>
              </a:ext>
            </a:extLst>
          </p:cNvPr>
          <p:cNvSpPr txBox="1"/>
          <p:nvPr/>
        </p:nvSpPr>
        <p:spPr>
          <a:xfrm>
            <a:off x="8346889" y="79783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5759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1" grpId="0"/>
      <p:bldP spid="45" grpId="0"/>
      <p:bldP spid="51" grpId="0"/>
      <p:bldP spid="52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FB763F13-8583-45CE-BFDD-F829B51268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7"/>
          <a:stretch/>
        </p:blipFill>
        <p:spPr>
          <a:xfrm>
            <a:off x="1510907" y="1102467"/>
            <a:ext cx="930795" cy="118957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89F2637-3755-4963-8D6E-BCAE1A952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534" y="2496950"/>
            <a:ext cx="1615580" cy="518205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7B07CE-4AEA-4372-851A-5C380E6315F7}"/>
              </a:ext>
            </a:extLst>
          </p:cNvPr>
          <p:cNvCxnSpPr>
            <a:cxnSpLocks/>
          </p:cNvCxnSpPr>
          <p:nvPr/>
        </p:nvCxnSpPr>
        <p:spPr>
          <a:xfrm flipV="1">
            <a:off x="1938761" y="2151053"/>
            <a:ext cx="0" cy="6049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BF8FFF-4CB0-4C10-9600-15633DAF80FB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938761" y="2756052"/>
            <a:ext cx="6637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272CE1F-0E30-4DE7-8AF8-AB32408A1BE1}"/>
              </a:ext>
            </a:extLst>
          </p:cNvPr>
          <p:cNvSpPr/>
          <p:nvPr/>
        </p:nvSpPr>
        <p:spPr>
          <a:xfrm>
            <a:off x="865233" y="825907"/>
            <a:ext cx="3667433" cy="4262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53822A-239D-49ED-BA90-6A590C821950}"/>
              </a:ext>
            </a:extLst>
          </p:cNvPr>
          <p:cNvSpPr txBox="1"/>
          <p:nvPr/>
        </p:nvSpPr>
        <p:spPr>
          <a:xfrm>
            <a:off x="1779971" y="510647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Laptop.php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60FD12-562F-4EF8-9C6D-59910555293C}"/>
              </a:ext>
            </a:extLst>
          </p:cNvPr>
          <p:cNvSpPr txBox="1"/>
          <p:nvPr/>
        </p:nvSpPr>
        <p:spPr>
          <a:xfrm>
            <a:off x="4921508" y="1017672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3DD91EB-F8CE-4BE3-93C5-547CAB815965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2441702" y="1202338"/>
            <a:ext cx="2479806" cy="357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CE392BF-E68A-42D4-A056-25C0F76DFC0E}"/>
              </a:ext>
            </a:extLst>
          </p:cNvPr>
          <p:cNvSpPr txBox="1"/>
          <p:nvPr/>
        </p:nvSpPr>
        <p:spPr>
          <a:xfrm>
            <a:off x="5096508" y="2386720"/>
            <a:ext cx="251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Class, function, constant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7015D36-0345-466F-995B-44E1AFFB044B}"/>
              </a:ext>
            </a:extLst>
          </p:cNvPr>
          <p:cNvCxnSpPr>
            <a:stCxn id="45" idx="1"/>
          </p:cNvCxnSpPr>
          <p:nvPr/>
        </p:nvCxnSpPr>
        <p:spPr>
          <a:xfrm flipH="1">
            <a:off x="3984879" y="2571386"/>
            <a:ext cx="1111629" cy="102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6425E1CB-2311-457F-8476-A7FE324A6D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7"/>
          <a:stretch/>
        </p:blipFill>
        <p:spPr>
          <a:xfrm>
            <a:off x="1510907" y="3096284"/>
            <a:ext cx="930795" cy="118957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2733DDB-9832-4783-BCF7-623D34091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534" y="4490767"/>
            <a:ext cx="1615580" cy="518205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8A7C2CC-D442-47A6-9A65-B0D19901340C}"/>
              </a:ext>
            </a:extLst>
          </p:cNvPr>
          <p:cNvCxnSpPr>
            <a:cxnSpLocks/>
          </p:cNvCxnSpPr>
          <p:nvPr/>
        </p:nvCxnSpPr>
        <p:spPr>
          <a:xfrm flipV="1">
            <a:off x="1938761" y="4144870"/>
            <a:ext cx="0" cy="6049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8F57F4F-4A25-4188-AE08-17D3DCF202C3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1938761" y="4749869"/>
            <a:ext cx="6637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5D57175-BA07-47C9-A375-CC9FE2150CB9}"/>
              </a:ext>
            </a:extLst>
          </p:cNvPr>
          <p:cNvSpPr txBox="1"/>
          <p:nvPr/>
        </p:nvSpPr>
        <p:spPr>
          <a:xfrm>
            <a:off x="4921508" y="3011489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0D84D8-66E7-41D4-A9CC-76BA9DD5D12E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2441702" y="3196155"/>
            <a:ext cx="2479806" cy="357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4086BFA-8684-48BD-8890-AE1C60CA89FC}"/>
              </a:ext>
            </a:extLst>
          </p:cNvPr>
          <p:cNvSpPr txBox="1"/>
          <p:nvPr/>
        </p:nvSpPr>
        <p:spPr>
          <a:xfrm>
            <a:off x="5096508" y="4380537"/>
            <a:ext cx="251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Class, function, constant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6501FC-ACC1-45CE-97AD-59C36E826F2B}"/>
              </a:ext>
            </a:extLst>
          </p:cNvPr>
          <p:cNvCxnSpPr>
            <a:stCxn id="58" idx="1"/>
          </p:cNvCxnSpPr>
          <p:nvPr/>
        </p:nvCxnSpPr>
        <p:spPr>
          <a:xfrm flipH="1">
            <a:off x="3984879" y="4565203"/>
            <a:ext cx="1111629" cy="102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01488B6-5054-499F-85BD-B661FA84CEEA}"/>
              </a:ext>
            </a:extLst>
          </p:cNvPr>
          <p:cNvSpPr txBox="1"/>
          <p:nvPr/>
        </p:nvSpPr>
        <p:spPr>
          <a:xfrm>
            <a:off x="1826499" y="150237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FB2E95-5AE2-4565-8900-8B1AE093F0A3}"/>
              </a:ext>
            </a:extLst>
          </p:cNvPr>
          <p:cNvSpPr txBox="1"/>
          <p:nvPr/>
        </p:nvSpPr>
        <p:spPr>
          <a:xfrm>
            <a:off x="1840436" y="346727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278CC3-AD3B-4FBD-BA17-57AF544D44F2}"/>
              </a:ext>
            </a:extLst>
          </p:cNvPr>
          <p:cNvSpPr txBox="1"/>
          <p:nvPr/>
        </p:nvSpPr>
        <p:spPr>
          <a:xfrm>
            <a:off x="7659336" y="1017672"/>
            <a:ext cx="3776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not recommended to use </a:t>
            </a:r>
          </a:p>
          <a:p>
            <a:r>
              <a:rPr lang="en-US" dirty="0"/>
              <a:t>multiple namespace in single file, </a:t>
            </a:r>
          </a:p>
          <a:p>
            <a:r>
              <a:rPr lang="en-US" dirty="0"/>
              <a:t>instead separated them in two files</a:t>
            </a:r>
          </a:p>
          <a:p>
            <a:r>
              <a:rPr lang="en-US" dirty="0"/>
              <a:t>and use them with include statements</a:t>
            </a:r>
          </a:p>
        </p:txBody>
      </p:sp>
    </p:spTree>
    <p:extLst>
      <p:ext uri="{BB962C8B-B14F-4D97-AF65-F5344CB8AC3E}">
        <p14:creationId xmlns:p14="http://schemas.microsoft.com/office/powerpoint/2010/main" val="315100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1" grpId="0"/>
      <p:bldP spid="45" grpId="0"/>
      <p:bldP spid="56" grpId="0"/>
      <p:bldP spid="58" grpId="0"/>
      <p:bldP spid="60" grpId="0"/>
      <p:bldP spid="61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4BD2-ADAE-4B62-897C-CB1B2E91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B989-5DFA-4B77-87EB-24DCD28D0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623"/>
            <a:ext cx="10515600" cy="253545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create two or more class with same name in single file.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create two ore more function with same name in single file.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create two or more constant with same name in single file.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avoid Name Conflicts while using Third Party Libraries/Framework.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separate Codes. </a:t>
            </a:r>
          </a:p>
        </p:txBody>
      </p:sp>
    </p:spTree>
    <p:extLst>
      <p:ext uri="{BB962C8B-B14F-4D97-AF65-F5344CB8AC3E}">
        <p14:creationId xmlns:p14="http://schemas.microsoft.com/office/powerpoint/2010/main" val="348754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4BD2-ADAE-4B62-897C-CB1B2E91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B989-5DFA-4B77-87EB-24DCD28D0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893"/>
            <a:ext cx="10515600" cy="2343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 is used to define namespace.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 to define namespace:- Bracketed Namespace and Unbracketed Namespace.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2C36FB-21BB-413F-81FF-3B7679489C30}"/>
              </a:ext>
            </a:extLst>
          </p:cNvPr>
          <p:cNvSpPr/>
          <p:nvPr/>
        </p:nvSpPr>
        <p:spPr>
          <a:xfrm>
            <a:off x="1546123" y="2696776"/>
            <a:ext cx="36182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Bracketed Namespace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const NUM = 10;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class Laptop {  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function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   }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17B5CD-1CE0-4327-BF92-6934A4FF864B}"/>
              </a:ext>
            </a:extLst>
          </p:cNvPr>
          <p:cNvSpPr/>
          <p:nvPr/>
        </p:nvSpPr>
        <p:spPr>
          <a:xfrm>
            <a:off x="6548287" y="2625774"/>
            <a:ext cx="36182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Unbracketed Namespace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const NUM = 10;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class Laptop {   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function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   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75639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5"/>
      <p:bldP spid="5" grpId="0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4BD2-ADAE-4B62-897C-CB1B2E91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80"/>
            <a:ext cx="10515600" cy="891534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Naming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B989-5DFA-4B77-87EB-24DCD28D0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4919"/>
            <a:ext cx="10515600" cy="5505208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 is used to declare Namespace in PHP.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must be the first statement of the file before any other code, with one exception the declare keyword.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&lt;?php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declare(encoding='UTF-8’);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namespace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const NUM = 10;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(including abstracts and traits), interfaces, functions and constants can be contained within a namespace, only these type of code are affected by namespaces.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names are case-insensitive.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(even nested or sub-namespace) cannot be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a number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must start with a letter.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 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Product/12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possible to mix bracketed namespace declarations with unbracketed namespace declarations.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919573-CB3B-419D-9CE6-7AE86BE42F3F}"/>
              </a:ext>
            </a:extLst>
          </p:cNvPr>
          <p:cNvSpPr/>
          <p:nvPr/>
        </p:nvSpPr>
        <p:spPr>
          <a:xfrm>
            <a:off x="6096000" y="1805436"/>
            <a:ext cx="45326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declare(encoding='UTF-8’);</a:t>
            </a: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namespace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const NUM = 10;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</a:p>
        </p:txBody>
      </p:sp>
    </p:spTree>
    <p:extLst>
      <p:ext uri="{BB962C8B-B14F-4D97-AF65-F5344CB8AC3E}">
        <p14:creationId xmlns:p14="http://schemas.microsoft.com/office/powerpoint/2010/main" val="20213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4BD2-ADAE-4B62-897C-CB1B2E91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B989-5DFA-4B77-87EB-24DCD28D0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170"/>
            <a:ext cx="4021184" cy="3198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Laptop.php</a:t>
            </a: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declare(encoding='UTF-8’);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namespace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const NUM = 10;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class Laptop {    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function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   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464E16-29F1-430D-95A2-B4CDB409D0AF}"/>
              </a:ext>
            </a:extLst>
          </p:cNvPr>
          <p:cNvSpPr txBox="1">
            <a:spLocks/>
          </p:cNvSpPr>
          <p:nvPr/>
        </p:nvSpPr>
        <p:spPr>
          <a:xfrm>
            <a:off x="838200" y="4336026"/>
            <a:ext cx="3134032" cy="2241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Product\NUM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Product\NUM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Product\Laptop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$obj = new Product\Laptop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F826D3-3482-4C63-9B7B-B5C6C4AFE0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7"/>
          <a:stretch/>
        </p:blipFill>
        <p:spPr>
          <a:xfrm>
            <a:off x="8812351" y="1537299"/>
            <a:ext cx="930795" cy="11895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37FCD3-04ED-414F-87EE-94843912B752}"/>
              </a:ext>
            </a:extLst>
          </p:cNvPr>
          <p:cNvCxnSpPr>
            <a:cxnSpLocks/>
          </p:cNvCxnSpPr>
          <p:nvPr/>
        </p:nvCxnSpPr>
        <p:spPr>
          <a:xfrm flipV="1">
            <a:off x="9240205" y="2585886"/>
            <a:ext cx="0" cy="9270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35E4E3-463A-44D2-B0A2-0C743D2860A8}"/>
              </a:ext>
            </a:extLst>
          </p:cNvPr>
          <p:cNvCxnSpPr>
            <a:cxnSpLocks/>
          </p:cNvCxnSpPr>
          <p:nvPr/>
        </p:nvCxnSpPr>
        <p:spPr>
          <a:xfrm>
            <a:off x="9240205" y="3190884"/>
            <a:ext cx="6637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E31195A-5240-4E95-B569-635983D98F12}"/>
              </a:ext>
            </a:extLst>
          </p:cNvPr>
          <p:cNvSpPr/>
          <p:nvPr/>
        </p:nvSpPr>
        <p:spPr>
          <a:xfrm>
            <a:off x="8544233" y="1260739"/>
            <a:ext cx="2536723" cy="273656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7F2268-CDAB-479A-929F-ECD3465ACA71}"/>
              </a:ext>
            </a:extLst>
          </p:cNvPr>
          <p:cNvSpPr txBox="1"/>
          <p:nvPr/>
        </p:nvSpPr>
        <p:spPr>
          <a:xfrm>
            <a:off x="9191270" y="399362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Laptop.php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E8761-EA2D-4039-9A63-E8B3B5DA90F9}"/>
              </a:ext>
            </a:extLst>
          </p:cNvPr>
          <p:cNvSpPr txBox="1"/>
          <p:nvPr/>
        </p:nvSpPr>
        <p:spPr>
          <a:xfrm>
            <a:off x="9170716" y="1847221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794966-C498-4FC4-9E5E-2A9B8098628B}"/>
              </a:ext>
            </a:extLst>
          </p:cNvPr>
          <p:cNvCxnSpPr>
            <a:cxnSpLocks/>
          </p:cNvCxnSpPr>
          <p:nvPr/>
        </p:nvCxnSpPr>
        <p:spPr>
          <a:xfrm>
            <a:off x="9240205" y="2828926"/>
            <a:ext cx="6637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D0DE5E-A046-4BB4-93ED-4BD05CD7A949}"/>
              </a:ext>
            </a:extLst>
          </p:cNvPr>
          <p:cNvCxnSpPr>
            <a:cxnSpLocks/>
          </p:cNvCxnSpPr>
          <p:nvPr/>
        </p:nvCxnSpPr>
        <p:spPr>
          <a:xfrm>
            <a:off x="9231589" y="3500957"/>
            <a:ext cx="6637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E34498-223C-40EA-BDED-B520999931E3}"/>
              </a:ext>
            </a:extLst>
          </p:cNvPr>
          <p:cNvSpPr txBox="1"/>
          <p:nvPr/>
        </p:nvSpPr>
        <p:spPr>
          <a:xfrm>
            <a:off x="9868696" y="263688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69DC66-B548-41EB-83F4-E1558D9BD316}"/>
              </a:ext>
            </a:extLst>
          </p:cNvPr>
          <p:cNvSpPr txBox="1"/>
          <p:nvPr/>
        </p:nvSpPr>
        <p:spPr>
          <a:xfrm>
            <a:off x="9907372" y="3006085"/>
            <a:ext cx="83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Laptop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0E2DA8-ED24-4DE0-B6F8-7A0629FB65E0}"/>
              </a:ext>
            </a:extLst>
          </p:cNvPr>
          <p:cNvSpPr txBox="1"/>
          <p:nvPr/>
        </p:nvSpPr>
        <p:spPr>
          <a:xfrm>
            <a:off x="9934038" y="332827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disp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64CACE-1DB6-4386-A54E-9572A600F704}"/>
              </a:ext>
            </a:extLst>
          </p:cNvPr>
          <p:cNvSpPr/>
          <p:nvPr/>
        </p:nvSpPr>
        <p:spPr>
          <a:xfrm>
            <a:off x="4960967" y="1206170"/>
            <a:ext cx="30199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Laptop.php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declare(encoding='UTF-8’);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namespace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const NUM = 10;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class Laptop {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   }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DBE2FC-00A5-42B3-A2FF-0BC9444560DE}"/>
              </a:ext>
            </a:extLst>
          </p:cNvPr>
          <p:cNvSpPr/>
          <p:nvPr/>
        </p:nvSpPr>
        <p:spPr>
          <a:xfrm>
            <a:off x="3972232" y="4336026"/>
            <a:ext cx="2848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Product\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5836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 bldLvl="5"/>
      <p:bldP spid="11" grpId="0" animBg="1"/>
      <p:bldP spid="12" grpId="0"/>
      <p:bldP spid="13" grpId="0"/>
      <p:bldP spid="17" grpId="0"/>
      <p:bldP spid="18" grpId="0"/>
      <p:bldP spid="19" grpId="0"/>
      <p:bldP spid="20" grpId="0"/>
      <p:bldP spid="21" grpId="0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4BD2-ADAE-4B62-897C-CB1B2E91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Sub-Namespace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B989-5DFA-4B77-87EB-24DCD28D0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924" y="1225830"/>
            <a:ext cx="5188974" cy="5479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name can be defined with sub levels.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namespace Product\India;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 NUM = 10;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class Laptop {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function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Product\India;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Product\India\Jharkhand;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Product\India\Jharkhand\Ranchi;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A676CA-7B7E-43DD-B7F8-30F90BBE01CD}"/>
              </a:ext>
            </a:extLst>
          </p:cNvPr>
          <p:cNvSpPr txBox="1">
            <a:spLocks/>
          </p:cNvSpPr>
          <p:nvPr/>
        </p:nvSpPr>
        <p:spPr>
          <a:xfrm>
            <a:off x="8380497" y="1684745"/>
            <a:ext cx="3693270" cy="3464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Product\India\NUM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Product\India\NUM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Product\India\Laptop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$obj = new Product\India\Laptop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Product\India\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Product\India\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DEC5C-E745-4783-AA60-4E220394F8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7"/>
          <a:stretch/>
        </p:blipFill>
        <p:spPr>
          <a:xfrm>
            <a:off x="4476487" y="1875531"/>
            <a:ext cx="930795" cy="11895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687C7C-F3C2-46D4-BE7D-B9FD3969138E}"/>
              </a:ext>
            </a:extLst>
          </p:cNvPr>
          <p:cNvCxnSpPr>
            <a:cxnSpLocks/>
          </p:cNvCxnSpPr>
          <p:nvPr/>
        </p:nvCxnSpPr>
        <p:spPr>
          <a:xfrm flipH="1" flipV="1">
            <a:off x="4864804" y="4354908"/>
            <a:ext cx="8616" cy="1388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97AF97-E50A-4568-8459-865053840CCB}"/>
              </a:ext>
            </a:extLst>
          </p:cNvPr>
          <p:cNvCxnSpPr>
            <a:cxnSpLocks/>
          </p:cNvCxnSpPr>
          <p:nvPr/>
        </p:nvCxnSpPr>
        <p:spPr>
          <a:xfrm>
            <a:off x="4873420" y="5421211"/>
            <a:ext cx="6637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1DF353A-36F4-4841-B995-9113CA79CFF7}"/>
              </a:ext>
            </a:extLst>
          </p:cNvPr>
          <p:cNvSpPr/>
          <p:nvPr/>
        </p:nvSpPr>
        <p:spPr>
          <a:xfrm>
            <a:off x="4262283" y="1697779"/>
            <a:ext cx="3667433" cy="43700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293B1A-9E77-4ED1-8CCE-3FFF0BEDB1DF}"/>
              </a:ext>
            </a:extLst>
          </p:cNvPr>
          <p:cNvSpPr txBox="1"/>
          <p:nvPr/>
        </p:nvSpPr>
        <p:spPr>
          <a:xfrm>
            <a:off x="5316544" y="606778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Laptop.php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203B6-1353-470A-AC43-C6521BC00902}"/>
              </a:ext>
            </a:extLst>
          </p:cNvPr>
          <p:cNvSpPr txBox="1"/>
          <p:nvPr/>
        </p:nvSpPr>
        <p:spPr>
          <a:xfrm>
            <a:off x="4745340" y="2258889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B3D806-B629-489A-9D88-B0DD52577E24}"/>
              </a:ext>
            </a:extLst>
          </p:cNvPr>
          <p:cNvCxnSpPr>
            <a:cxnSpLocks/>
          </p:cNvCxnSpPr>
          <p:nvPr/>
        </p:nvCxnSpPr>
        <p:spPr>
          <a:xfrm>
            <a:off x="4873420" y="5059253"/>
            <a:ext cx="6637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F2EC6E-D7D0-491A-ADFA-B905F5323534}"/>
              </a:ext>
            </a:extLst>
          </p:cNvPr>
          <p:cNvCxnSpPr>
            <a:cxnSpLocks/>
          </p:cNvCxnSpPr>
          <p:nvPr/>
        </p:nvCxnSpPr>
        <p:spPr>
          <a:xfrm>
            <a:off x="4864804" y="5731284"/>
            <a:ext cx="6637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A9EA56A-5D51-4CB5-AFD5-437D998EAC0B}"/>
              </a:ext>
            </a:extLst>
          </p:cNvPr>
          <p:cNvSpPr txBox="1"/>
          <p:nvPr/>
        </p:nvSpPr>
        <p:spPr>
          <a:xfrm>
            <a:off x="5501911" y="486721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F2EA33-D4EF-404B-9C66-3FAFCECBCE0A}"/>
              </a:ext>
            </a:extLst>
          </p:cNvPr>
          <p:cNvSpPr txBox="1"/>
          <p:nvPr/>
        </p:nvSpPr>
        <p:spPr>
          <a:xfrm>
            <a:off x="5540587" y="5236412"/>
            <a:ext cx="83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Laptop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7228C-49EC-4CB3-9F59-0A428BB719E1}"/>
              </a:ext>
            </a:extLst>
          </p:cNvPr>
          <p:cNvSpPr txBox="1"/>
          <p:nvPr/>
        </p:nvSpPr>
        <p:spPr>
          <a:xfrm>
            <a:off x="5567253" y="555860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disp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BC13AB-538A-47DB-8824-5359C179B5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7"/>
          <a:stretch/>
        </p:blipFill>
        <p:spPr>
          <a:xfrm>
            <a:off x="4455368" y="3353312"/>
            <a:ext cx="930795" cy="11895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31098A-1246-4289-8BB5-F2ABF0747892}"/>
              </a:ext>
            </a:extLst>
          </p:cNvPr>
          <p:cNvSpPr txBox="1"/>
          <p:nvPr/>
        </p:nvSpPr>
        <p:spPr>
          <a:xfrm>
            <a:off x="4724221" y="373667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E181C0-4CCA-44B5-8B72-47758F6AD994}"/>
              </a:ext>
            </a:extLst>
          </p:cNvPr>
          <p:cNvCxnSpPr>
            <a:cxnSpLocks/>
          </p:cNvCxnSpPr>
          <p:nvPr/>
        </p:nvCxnSpPr>
        <p:spPr>
          <a:xfrm>
            <a:off x="4920766" y="2896652"/>
            <a:ext cx="0" cy="48615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181F3F0-7308-4030-AF3F-51EA0C3FB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7"/>
          <a:stretch/>
        </p:blipFill>
        <p:spPr>
          <a:xfrm>
            <a:off x="6307423" y="3257552"/>
            <a:ext cx="930795" cy="11895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3C54443-CDE6-44EB-8960-F321300711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7"/>
          <a:stretch/>
        </p:blipFill>
        <p:spPr>
          <a:xfrm>
            <a:off x="6299440" y="4709962"/>
            <a:ext cx="930795" cy="118957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FCC40AE-C718-476E-B9C1-A6F342869B57}"/>
              </a:ext>
            </a:extLst>
          </p:cNvPr>
          <p:cNvSpPr txBox="1"/>
          <p:nvPr/>
        </p:nvSpPr>
        <p:spPr>
          <a:xfrm>
            <a:off x="6625031" y="361458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Nepal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7B70AF-4B29-47DC-AFE1-68F630B62B0D}"/>
              </a:ext>
            </a:extLst>
          </p:cNvPr>
          <p:cNvCxnSpPr/>
          <p:nvPr/>
        </p:nvCxnSpPr>
        <p:spPr>
          <a:xfrm>
            <a:off x="5316544" y="2740637"/>
            <a:ext cx="1341633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0E033B4-AC5F-4E93-903D-8478239ED40E}"/>
              </a:ext>
            </a:extLst>
          </p:cNvPr>
          <p:cNvCxnSpPr/>
          <p:nvPr/>
        </p:nvCxnSpPr>
        <p:spPr>
          <a:xfrm>
            <a:off x="6644695" y="2740637"/>
            <a:ext cx="0" cy="64217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29CFF05-EF14-4724-8F8F-53E4A165178C}"/>
              </a:ext>
            </a:extLst>
          </p:cNvPr>
          <p:cNvCxnSpPr>
            <a:cxnSpLocks/>
          </p:cNvCxnSpPr>
          <p:nvPr/>
        </p:nvCxnSpPr>
        <p:spPr>
          <a:xfrm>
            <a:off x="5196690" y="4354908"/>
            <a:ext cx="0" cy="276086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EA7DDD3-B377-4647-9AC5-16A29B0962B5}"/>
              </a:ext>
            </a:extLst>
          </p:cNvPr>
          <p:cNvCxnSpPr/>
          <p:nvPr/>
        </p:nvCxnSpPr>
        <p:spPr>
          <a:xfrm>
            <a:off x="5205306" y="4630994"/>
            <a:ext cx="1452871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52094A9-240D-48E4-ADFD-62BB0C9B0E11}"/>
              </a:ext>
            </a:extLst>
          </p:cNvPr>
          <p:cNvCxnSpPr/>
          <p:nvPr/>
        </p:nvCxnSpPr>
        <p:spPr>
          <a:xfrm>
            <a:off x="6658177" y="4630994"/>
            <a:ext cx="0" cy="2362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9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5"/>
      <p:bldP spid="8" grpId="0" animBg="1"/>
      <p:bldP spid="9" grpId="0"/>
      <p:bldP spid="10" grpId="0"/>
      <p:bldP spid="13" grpId="0"/>
      <p:bldP spid="14" grpId="0"/>
      <p:bldP spid="15" grpId="0"/>
      <p:bldP spid="17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4BD2-ADAE-4B62-897C-CB1B2E91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Namespace in same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B989-5DFA-4B77-87EB-24DCD28D0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07" y="1510051"/>
            <a:ext cx="2681748" cy="4673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Product1;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NUM = 10;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Laptop {   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   }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Product2;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NUM = 20;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Laptop {    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   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B84640-AB02-4A97-8696-36E7AF635B4A}"/>
              </a:ext>
            </a:extLst>
          </p:cNvPr>
          <p:cNvSpPr txBox="1">
            <a:spLocks/>
          </p:cNvSpPr>
          <p:nvPr/>
        </p:nvSpPr>
        <p:spPr>
          <a:xfrm>
            <a:off x="3311370" y="1510051"/>
            <a:ext cx="2681748" cy="5146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Product1{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NUM = 10;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Laptop {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Product2{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NUM = 20;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Laptop {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043E7C-BB66-4BD5-8F02-E2C02620212B}"/>
              </a:ext>
            </a:extLst>
          </p:cNvPr>
          <p:cNvSpPr/>
          <p:nvPr/>
        </p:nvSpPr>
        <p:spPr>
          <a:xfrm>
            <a:off x="474407" y="1066012"/>
            <a:ext cx="62680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namespaces may also be declared in the same file.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931C4F-A13F-48DE-997F-6B463D345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7"/>
          <a:stretch/>
        </p:blipFill>
        <p:spPr>
          <a:xfrm>
            <a:off x="7389023" y="1308945"/>
            <a:ext cx="930795" cy="11895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A2D7B2-187A-4F04-8128-B9A169FD02B2}"/>
              </a:ext>
            </a:extLst>
          </p:cNvPr>
          <p:cNvCxnSpPr>
            <a:cxnSpLocks/>
          </p:cNvCxnSpPr>
          <p:nvPr/>
        </p:nvCxnSpPr>
        <p:spPr>
          <a:xfrm flipV="1">
            <a:off x="7816877" y="2357532"/>
            <a:ext cx="0" cy="9264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714CF3-B34E-4D8A-9A79-194D8DCCF620}"/>
              </a:ext>
            </a:extLst>
          </p:cNvPr>
          <p:cNvCxnSpPr>
            <a:cxnSpLocks/>
          </p:cNvCxnSpPr>
          <p:nvPr/>
        </p:nvCxnSpPr>
        <p:spPr>
          <a:xfrm>
            <a:off x="7816876" y="3268028"/>
            <a:ext cx="6637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EDBE80C-9E57-4FCA-8A89-EA3AA51AD69D}"/>
              </a:ext>
            </a:extLst>
          </p:cNvPr>
          <p:cNvSpPr/>
          <p:nvPr/>
        </p:nvSpPr>
        <p:spPr>
          <a:xfrm>
            <a:off x="6743349" y="1250678"/>
            <a:ext cx="3667433" cy="46734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810823-2D2E-4821-BEAF-0F969B97E295}"/>
              </a:ext>
            </a:extLst>
          </p:cNvPr>
          <p:cNvSpPr txBox="1"/>
          <p:nvPr/>
        </p:nvSpPr>
        <p:spPr>
          <a:xfrm>
            <a:off x="7658087" y="5942214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Laptop.php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73728C-80E7-4321-8E4B-B3F691DD92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7"/>
          <a:stretch/>
        </p:blipFill>
        <p:spPr>
          <a:xfrm>
            <a:off x="7389023" y="3666552"/>
            <a:ext cx="930795" cy="118957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6E50ABA-42D3-4295-AEB5-D72EB5A6251C}"/>
              </a:ext>
            </a:extLst>
          </p:cNvPr>
          <p:cNvSpPr txBox="1"/>
          <p:nvPr/>
        </p:nvSpPr>
        <p:spPr>
          <a:xfrm>
            <a:off x="7704615" y="1708851"/>
            <a:ext cx="10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558B40-44E9-4986-AE0B-CB5ADAC8CB40}"/>
              </a:ext>
            </a:extLst>
          </p:cNvPr>
          <p:cNvSpPr txBox="1"/>
          <p:nvPr/>
        </p:nvSpPr>
        <p:spPr>
          <a:xfrm>
            <a:off x="7718552" y="4037543"/>
            <a:ext cx="10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CBDE84-E720-40E4-A25F-F885D82FFC42}"/>
              </a:ext>
            </a:extLst>
          </p:cNvPr>
          <p:cNvSpPr txBox="1"/>
          <p:nvPr/>
        </p:nvSpPr>
        <p:spPr>
          <a:xfrm>
            <a:off x="8502201" y="304295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disp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E5F864-C3BD-4A63-9D53-A73D87941DD4}"/>
              </a:ext>
            </a:extLst>
          </p:cNvPr>
          <p:cNvSpPr txBox="1"/>
          <p:nvPr/>
        </p:nvSpPr>
        <p:spPr>
          <a:xfrm>
            <a:off x="8470144" y="2731782"/>
            <a:ext cx="83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Laptop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3D4639-9710-4340-9748-CF49EE4C6A42}"/>
              </a:ext>
            </a:extLst>
          </p:cNvPr>
          <p:cNvSpPr txBox="1"/>
          <p:nvPr/>
        </p:nvSpPr>
        <p:spPr>
          <a:xfrm>
            <a:off x="8494304" y="240388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2BF15F-6884-4EA5-9E98-2240B265B9A0}"/>
              </a:ext>
            </a:extLst>
          </p:cNvPr>
          <p:cNvCxnSpPr>
            <a:cxnSpLocks/>
          </p:cNvCxnSpPr>
          <p:nvPr/>
        </p:nvCxnSpPr>
        <p:spPr>
          <a:xfrm>
            <a:off x="7822518" y="2919223"/>
            <a:ext cx="6637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08ECBD-B5A1-4360-B779-B7097EE84108}"/>
              </a:ext>
            </a:extLst>
          </p:cNvPr>
          <p:cNvCxnSpPr>
            <a:cxnSpLocks/>
          </p:cNvCxnSpPr>
          <p:nvPr/>
        </p:nvCxnSpPr>
        <p:spPr>
          <a:xfrm>
            <a:off x="7811237" y="2592277"/>
            <a:ext cx="6637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48CA03-4C45-4478-B06B-6054204C2EE1}"/>
              </a:ext>
            </a:extLst>
          </p:cNvPr>
          <p:cNvCxnSpPr>
            <a:cxnSpLocks/>
          </p:cNvCxnSpPr>
          <p:nvPr/>
        </p:nvCxnSpPr>
        <p:spPr>
          <a:xfrm flipV="1">
            <a:off x="7862224" y="4677667"/>
            <a:ext cx="0" cy="9264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FAD91-7608-46B3-8B5F-741BD3024B93}"/>
              </a:ext>
            </a:extLst>
          </p:cNvPr>
          <p:cNvCxnSpPr>
            <a:cxnSpLocks/>
          </p:cNvCxnSpPr>
          <p:nvPr/>
        </p:nvCxnSpPr>
        <p:spPr>
          <a:xfrm>
            <a:off x="7862223" y="5588163"/>
            <a:ext cx="6637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B719DD1-22EF-4C7D-91A6-219E83AF9B0F}"/>
              </a:ext>
            </a:extLst>
          </p:cNvPr>
          <p:cNvSpPr txBox="1"/>
          <p:nvPr/>
        </p:nvSpPr>
        <p:spPr>
          <a:xfrm>
            <a:off x="8547548" y="536308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disp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29DC84-C9D6-4EA3-94F7-3D07364CC452}"/>
              </a:ext>
            </a:extLst>
          </p:cNvPr>
          <p:cNvSpPr txBox="1"/>
          <p:nvPr/>
        </p:nvSpPr>
        <p:spPr>
          <a:xfrm>
            <a:off x="8515491" y="5051917"/>
            <a:ext cx="83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Laptop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242404-8360-4F5D-9EB0-1986292C2098}"/>
              </a:ext>
            </a:extLst>
          </p:cNvPr>
          <p:cNvSpPr txBox="1"/>
          <p:nvPr/>
        </p:nvSpPr>
        <p:spPr>
          <a:xfrm>
            <a:off x="8539651" y="472402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F67E8B-5ABF-4F8D-AD26-E85C386ADCBD}"/>
              </a:ext>
            </a:extLst>
          </p:cNvPr>
          <p:cNvCxnSpPr>
            <a:cxnSpLocks/>
          </p:cNvCxnSpPr>
          <p:nvPr/>
        </p:nvCxnSpPr>
        <p:spPr>
          <a:xfrm>
            <a:off x="7867865" y="5239358"/>
            <a:ext cx="6637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667042-970E-4008-BA76-56D58207877F}"/>
              </a:ext>
            </a:extLst>
          </p:cNvPr>
          <p:cNvCxnSpPr>
            <a:cxnSpLocks/>
          </p:cNvCxnSpPr>
          <p:nvPr/>
        </p:nvCxnSpPr>
        <p:spPr>
          <a:xfrm>
            <a:off x="7856584" y="4912412"/>
            <a:ext cx="6637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14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11" grpId="0" animBg="1"/>
      <p:bldP spid="12" grpId="0"/>
      <p:bldP spid="23" grpId="0"/>
      <p:bldP spid="24" grpId="0"/>
      <p:bldP spid="25" grpId="0"/>
      <p:bldP spid="26" grpId="0"/>
      <p:bldP spid="27" grpId="0"/>
      <p:bldP spid="33" grpId="0"/>
      <p:bldP spid="34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1146</Words>
  <Application>Microsoft Office PowerPoint</Application>
  <PresentationFormat>Widescreen</PresentationFormat>
  <Paragraphs>257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Namespace</vt:lpstr>
      <vt:lpstr>PowerPoint Presentation</vt:lpstr>
      <vt:lpstr>PowerPoint Presentation</vt:lpstr>
      <vt:lpstr>Why Use Namespace</vt:lpstr>
      <vt:lpstr>Defining Namespace</vt:lpstr>
      <vt:lpstr>Namespace Naming Rules</vt:lpstr>
      <vt:lpstr>Defining Namespace</vt:lpstr>
      <vt:lpstr>Defining Sub-Namespace</vt:lpstr>
      <vt:lpstr>Multiple Namespace in same file</vt:lpstr>
      <vt:lpstr>Multiple Namespace in same file</vt:lpstr>
      <vt:lpstr>Global Namespace</vt:lpstr>
      <vt:lpstr>Need of Global Namespace</vt:lpstr>
      <vt:lpstr>use Operator for Importing/Aliasing</vt:lpstr>
      <vt:lpstr>use Operator for Importing/Aliasing</vt:lpstr>
      <vt:lpstr>use Operator for Importing/Aliasing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Namespace</dc:title>
  <dc:creator>RK</dc:creator>
  <cp:lastModifiedBy>RK</cp:lastModifiedBy>
  <cp:revision>83</cp:revision>
  <dcterms:created xsi:type="dcterms:W3CDTF">2020-01-06T18:28:23Z</dcterms:created>
  <dcterms:modified xsi:type="dcterms:W3CDTF">2020-01-07T21:07:59Z</dcterms:modified>
</cp:coreProperties>
</file>