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442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Best Practice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Always use &lt;?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?&gt; tag. Do not use other short tags like &lt;? ?&gt;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Local Variable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Always Validate and Sanitize Data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Separate Code if Possible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Use short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name for variable and function name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Write Comments 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Read Official PHP Manual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0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44</Words>
  <Application>Microsoft Office PowerPoint</Application>
  <PresentationFormat>On-screen Show (16:9)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Best Practice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</dc:title>
  <dc:creator>RK</dc:creator>
  <cp:lastModifiedBy>RK</cp:lastModifiedBy>
  <cp:revision>3</cp:revision>
  <dcterms:created xsi:type="dcterms:W3CDTF">2006-08-16T00:00:00Z</dcterms:created>
  <dcterms:modified xsi:type="dcterms:W3CDTF">2019-01-18T09:29:07Z</dcterms:modified>
</cp:coreProperties>
</file>