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442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What Next ?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Update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Yourself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Build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Application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Ajax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XML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Framework –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Laravel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CodeIgniter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Yii2,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CakePHP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etc.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4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What Next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Next ?</dc:title>
  <dc:creator>RK</dc:creator>
  <cp:lastModifiedBy>RK</cp:lastModifiedBy>
  <cp:revision>4</cp:revision>
  <dcterms:created xsi:type="dcterms:W3CDTF">2006-08-16T00:00:00Z</dcterms:created>
  <dcterms:modified xsi:type="dcterms:W3CDTF">2019-01-18T09:31:10Z</dcterms:modified>
</cp:coreProperties>
</file>