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61" r:id="rId6"/>
    <p:sldId id="259" r:id="rId7"/>
    <p:sldId id="260" r:id="rId8"/>
    <p:sldId id="265" r:id="rId9"/>
    <p:sldId id="262" r:id="rId10"/>
    <p:sldId id="268" r:id="rId11"/>
    <p:sldId id="263" r:id="rId12"/>
    <p:sldId id="272" r:id="rId13"/>
    <p:sldId id="269" r:id="rId14"/>
    <p:sldId id="264" r:id="rId15"/>
    <p:sldId id="270"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15" autoAdjust="0"/>
    <p:restoredTop sz="94660"/>
  </p:normalViewPr>
  <p:slideViewPr>
    <p:cSldViewPr>
      <p:cViewPr varScale="1">
        <p:scale>
          <a:sx n="73" d="100"/>
          <a:sy n="73" d="100"/>
        </p:scale>
        <p:origin x="-1500"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A87D9B6D-777E-446B-BE9C-E76CF4A76E81}" type="datetimeFigureOut">
              <a:rPr lang="en-IN" smtClean="0"/>
              <a:pPr/>
              <a:t>23-01-2019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3987D42D-F40A-4D78-926B-92BC177E59C3}" type="slidenum">
              <a:rPr lang="en-IN" smtClean="0"/>
              <a:pPr/>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7D9B6D-777E-446B-BE9C-E76CF4A76E81}"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87D42D-F40A-4D78-926B-92BC177E59C3}" type="slidenum">
              <a:rPr lang="en-IN" smtClean="0"/>
              <a:pPr/>
              <a:t>‹#›</a:t>
            </a:fld>
            <a:endParaRPr lang="en-IN"/>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7D9B6D-777E-446B-BE9C-E76CF4A76E81}"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87D42D-F40A-4D78-926B-92BC177E59C3}" type="slidenum">
              <a:rPr lang="en-IN" smtClean="0"/>
              <a:pPr/>
              <a:t>‹#›</a:t>
            </a:fld>
            <a:endParaRPr lang="en-IN"/>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7D9B6D-777E-446B-BE9C-E76CF4A76E81}"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87D42D-F40A-4D78-926B-92BC177E59C3}" type="slidenum">
              <a:rPr lang="en-IN" smtClean="0"/>
              <a:pPr/>
              <a:t>‹#›</a:t>
            </a:fld>
            <a:endParaRPr lang="en-IN"/>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87D9B6D-777E-446B-BE9C-E76CF4A76E81}"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3987D42D-F40A-4D78-926B-92BC177E59C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7D9B6D-777E-446B-BE9C-E76CF4A76E81}"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87D42D-F40A-4D78-926B-92BC177E59C3}" type="slidenum">
              <a:rPr lang="en-IN" smtClean="0"/>
              <a:pPr/>
              <a:t>‹#›</a:t>
            </a:fld>
            <a:endParaRPr lang="en-IN"/>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87D9B6D-777E-446B-BE9C-E76CF4A76E81}" type="datetimeFigureOut">
              <a:rPr lang="en-IN" smtClean="0"/>
              <a:pPr/>
              <a:t>23-01-2019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87D42D-F40A-4D78-926B-92BC177E59C3}" type="slidenum">
              <a:rPr lang="en-IN" smtClean="0"/>
              <a:pPr/>
              <a:t>‹#›</a:t>
            </a:fld>
            <a:endParaRPr lang="en-IN"/>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7D9B6D-777E-446B-BE9C-E76CF4A76E81}" type="datetimeFigureOut">
              <a:rPr lang="en-IN" smtClean="0"/>
              <a:pPr/>
              <a:t>23-01-2019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87D42D-F40A-4D78-926B-92BC177E59C3}" type="slidenum">
              <a:rPr lang="en-IN" smtClean="0"/>
              <a:pPr/>
              <a:t>‹#›</a:t>
            </a:fld>
            <a:endParaRPr lang="en-IN"/>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D9B6D-777E-446B-BE9C-E76CF4A76E81}" type="datetimeFigureOut">
              <a:rPr lang="en-IN" smtClean="0"/>
              <a:pPr/>
              <a:t>23-01-2019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87D42D-F40A-4D78-926B-92BC177E59C3}" type="slidenum">
              <a:rPr lang="en-IN" smtClean="0"/>
              <a:pPr/>
              <a:t>‹#›</a:t>
            </a:fld>
            <a:endParaRPr lang="en-IN"/>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7D9B6D-777E-446B-BE9C-E76CF4A76E81}"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87D42D-F40A-4D78-926B-92BC177E59C3}" type="slidenum">
              <a:rPr lang="en-IN" smtClean="0"/>
              <a:pPr/>
              <a:t>‹#›</a:t>
            </a:fld>
            <a:endParaRPr lang="en-IN"/>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7D9B6D-777E-446B-BE9C-E76CF4A76E81}"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87D42D-F40A-4D78-926B-92BC177E59C3}" type="slidenum">
              <a:rPr lang="en-IN" smtClean="0"/>
              <a:pPr/>
              <a:t>‹#›</a:t>
            </a:fld>
            <a:endParaRPr lang="en-IN"/>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87D9B6D-777E-446B-BE9C-E76CF4A76E81}" type="datetimeFigureOut">
              <a:rPr lang="en-IN" smtClean="0"/>
              <a:pPr/>
              <a:t>23-01-2019</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987D42D-F40A-4D78-926B-92BC177E59C3}"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HELLO EVERYONE !!!</a:t>
            </a:r>
            <a:endParaRPr lang="en-IN" dirty="0"/>
          </a:p>
        </p:txBody>
      </p:sp>
      <p:sp>
        <p:nvSpPr>
          <p:cNvPr id="3" name="Subtitle 2"/>
          <p:cNvSpPr>
            <a:spLocks noGrp="1"/>
          </p:cNvSpPr>
          <p:nvPr>
            <p:ph type="subTitle" idx="1"/>
          </p:nvPr>
        </p:nvSpPr>
        <p:spPr>
          <a:xfrm>
            <a:off x="1403648" y="3645024"/>
            <a:ext cx="6400800" cy="1752600"/>
          </a:xfrm>
        </p:spPr>
        <p:txBody>
          <a:bodyPr/>
          <a:lstStyle/>
          <a:p>
            <a:r>
              <a:rPr lang="en-US" dirty="0" smtClean="0"/>
              <a:t>WELCOME TO PYTHON </a:t>
            </a:r>
          </a:p>
          <a:p>
            <a:r>
              <a:rPr lang="en-US" dirty="0" smtClean="0"/>
              <a:t>WORKSHOP</a:t>
            </a:r>
            <a:endParaRPr lang="en-IN" dirty="0"/>
          </a:p>
        </p:txBody>
      </p:sp>
    </p:spTree>
    <p:extLst>
      <p:ext uri="{BB962C8B-B14F-4D97-AF65-F5344CB8AC3E}">
        <p14:creationId xmlns="" xmlns:p14="http://schemas.microsoft.com/office/powerpoint/2010/main" val="3113876172"/>
      </p:ext>
    </p:extLst>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HITMAN</a:t>
            </a:r>
            <a:endParaRPr lang="en-IN" sz="3200" dirty="0"/>
          </a:p>
        </p:txBody>
      </p:sp>
      <p:pic>
        <p:nvPicPr>
          <p:cNvPr id="5" name="Picture Placeholder 4" descr="image2.png"/>
          <p:cNvPicPr>
            <a:picLocks noGrp="1" noChangeAspect="1"/>
          </p:cNvPicPr>
          <p:nvPr>
            <p:ph type="pic" idx="1"/>
          </p:nvPr>
        </p:nvPicPr>
        <p:blipFill>
          <a:blip r:embed="rId2" cstate="print"/>
          <a:srcRect t="16030" b="1763"/>
          <a:stretch>
            <a:fillRect/>
          </a:stretch>
        </p:blipFill>
        <p:spPr>
          <a:xfrm>
            <a:off x="1979712" y="1844824"/>
            <a:ext cx="5486382" cy="3376504"/>
          </a:xfrm>
        </p:spPr>
      </p:pic>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endParaRPr lang="en-IN" dirty="0"/>
          </a:p>
        </p:txBody>
      </p:sp>
      <p:sp>
        <p:nvSpPr>
          <p:cNvPr id="3" name="Content Placeholder 2"/>
          <p:cNvSpPr>
            <a:spLocks noGrp="1"/>
          </p:cNvSpPr>
          <p:nvPr>
            <p:ph idx="1"/>
          </p:nvPr>
        </p:nvSpPr>
        <p:spPr/>
        <p:txBody>
          <a:bodyPr/>
          <a:lstStyle/>
          <a:p>
            <a:r>
              <a:rPr lang="en-US" dirty="0" smtClean="0"/>
              <a:t>INSERT  CODE</a:t>
            </a:r>
          </a:p>
          <a:p>
            <a:r>
              <a:rPr lang="en-US" dirty="0" smtClean="0"/>
              <a:t>DOWNLOAD  PICTURES </a:t>
            </a:r>
          </a:p>
          <a:p>
            <a:r>
              <a:rPr lang="en-US" dirty="0" smtClean="0"/>
              <a:t>MODIFY  THE  PICTURES</a:t>
            </a:r>
          </a:p>
          <a:p>
            <a:r>
              <a:rPr lang="en-US" dirty="0" smtClean="0"/>
              <a:t>ADD  EFFECT</a:t>
            </a:r>
          </a:p>
          <a:p>
            <a:r>
              <a:rPr lang="en-US" dirty="0" smtClean="0"/>
              <a:t>ADD  MUSIC</a:t>
            </a:r>
          </a:p>
          <a:p>
            <a:r>
              <a:rPr lang="en-US" dirty="0" smtClean="0"/>
              <a:t>KEY  CONTROLS  </a:t>
            </a:r>
            <a:r>
              <a:rPr lang="en-US" dirty="0" smtClean="0">
                <a:sym typeface="Wingdings" pitchFamily="2" charset="2"/>
              </a:rPr>
              <a:t>UPWARD ARROW</a:t>
            </a:r>
          </a:p>
          <a:p>
            <a:pPr marL="137160" indent="0">
              <a:buNone/>
            </a:pPr>
            <a:r>
              <a:rPr lang="en-US" dirty="0">
                <a:sym typeface="Wingdings" pitchFamily="2" charset="2"/>
              </a:rPr>
              <a:t> </a:t>
            </a:r>
            <a:r>
              <a:rPr lang="en-US" dirty="0" smtClean="0">
                <a:sym typeface="Wingdings" pitchFamily="2" charset="2"/>
              </a:rPr>
              <a:t>                                      RIGHTWARD ARROW</a:t>
            </a:r>
          </a:p>
          <a:p>
            <a:pPr marL="137160" indent="0">
              <a:buNone/>
            </a:pPr>
            <a:r>
              <a:rPr lang="en-US" dirty="0">
                <a:sym typeface="Wingdings" pitchFamily="2" charset="2"/>
              </a:rPr>
              <a:t> </a:t>
            </a:r>
            <a:r>
              <a:rPr lang="en-US" dirty="0" smtClean="0">
                <a:sym typeface="Wingdings" pitchFamily="2" charset="2"/>
              </a:rPr>
              <a:t>                                      LEFTWARD ARROW</a:t>
            </a:r>
            <a:endParaRPr lang="en-US" dirty="0" smtClean="0"/>
          </a:p>
          <a:p>
            <a:endParaRPr lang="en-US" dirty="0" smtClean="0"/>
          </a:p>
        </p:txBody>
      </p:sp>
    </p:spTree>
    <p:extLst>
      <p:ext uri="{BB962C8B-B14F-4D97-AF65-F5344CB8AC3E}">
        <p14:creationId xmlns="" xmlns:p14="http://schemas.microsoft.com/office/powerpoint/2010/main" val="2397533407"/>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REQUIREMENTS</a:t>
            </a:r>
            <a:endParaRPr lang="en-IN" dirty="0"/>
          </a:p>
        </p:txBody>
      </p:sp>
      <p:sp>
        <p:nvSpPr>
          <p:cNvPr id="3" name="Content Placeholder 2"/>
          <p:cNvSpPr>
            <a:spLocks noGrp="1"/>
          </p:cNvSpPr>
          <p:nvPr>
            <p:ph idx="1"/>
          </p:nvPr>
        </p:nvSpPr>
        <p:spPr/>
        <p:txBody>
          <a:bodyPr/>
          <a:lstStyle/>
          <a:p>
            <a:pPr>
              <a:buNone/>
            </a:pPr>
            <a:r>
              <a:rPr lang="en-US" dirty="0" smtClean="0"/>
              <a:t>PROCESSOR  : INTELCORE I3 </a:t>
            </a:r>
          </a:p>
          <a:p>
            <a:pPr>
              <a:buNone/>
            </a:pPr>
            <a:r>
              <a:rPr lang="en-US" dirty="0" smtClean="0"/>
              <a:t>RAM : 2 GB</a:t>
            </a:r>
          </a:p>
          <a:p>
            <a:pPr>
              <a:buNone/>
            </a:pPr>
            <a:r>
              <a:rPr lang="en-US" dirty="0" smtClean="0"/>
              <a:t>PACKAGE : PYGAME</a:t>
            </a:r>
          </a:p>
          <a:p>
            <a:pPr>
              <a:buNone/>
            </a:pPr>
            <a:r>
              <a:rPr lang="en-US" dirty="0" smtClean="0"/>
              <a:t>LANGUAGE : PYTHON </a:t>
            </a:r>
          </a:p>
          <a:p>
            <a:pPr>
              <a:buNone/>
            </a:pPr>
            <a:endParaRPr lang="en-US" dirty="0" smtClean="0"/>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BACKGROUND</a:t>
            </a:r>
            <a:endParaRPr lang="en-IN" sz="3600" dirty="0"/>
          </a:p>
        </p:txBody>
      </p:sp>
      <p:pic>
        <p:nvPicPr>
          <p:cNvPr id="7" name="Picture Placeholder 6" descr="image (2).png"/>
          <p:cNvPicPr>
            <a:picLocks noGrp="1" noChangeAspect="1"/>
          </p:cNvPicPr>
          <p:nvPr>
            <p:ph type="pic" idx="1"/>
          </p:nvPr>
        </p:nvPicPr>
        <p:blipFill>
          <a:blip r:embed="rId2" cstate="print"/>
          <a:srcRect l="296" r="296"/>
          <a:stretch>
            <a:fillRect/>
          </a:stretch>
        </p:blipFill>
        <p:spPr/>
      </p:pic>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SAMPLE CODE</a:t>
            </a:r>
            <a:endParaRPr lang="en-IN" sz="4000" dirty="0"/>
          </a:p>
        </p:txBody>
      </p:sp>
      <p:pic>
        <p:nvPicPr>
          <p:cNvPr id="5" name="Picture Placeholder 4"/>
          <p:cNvPicPr>
            <a:picLocks noGrp="1" noChangeAspect="1"/>
          </p:cNvPicPr>
          <p:nvPr>
            <p:ph type="pic" idx="1"/>
          </p:nvPr>
        </p:nvPicPr>
        <p:blipFill rotWithShape="1">
          <a:blip r:embed="rId2" cstate="print">
            <a:extLst>
              <a:ext uri="{28A0092B-C50C-407E-A947-70E740481C1C}">
                <a14:useLocalDpi xmlns="" xmlns:a14="http://schemas.microsoft.com/office/drawing/2010/main" val="0"/>
              </a:ext>
            </a:extLst>
          </a:blip>
          <a:srcRect l="-825" t="-54" r="129"/>
          <a:stretch/>
        </p:blipFill>
        <p:spPr>
          <a:xfrm>
            <a:off x="467544" y="1842655"/>
            <a:ext cx="8316237" cy="4032169"/>
          </a:xfrm>
        </p:spPr>
      </p:pic>
    </p:spTree>
    <p:extLst>
      <p:ext uri="{BB962C8B-B14F-4D97-AF65-F5344CB8AC3E}">
        <p14:creationId xmlns="" xmlns:p14="http://schemas.microsoft.com/office/powerpoint/2010/main" val="2242939624"/>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620688"/>
            <a:ext cx="5486400" cy="522288"/>
          </a:xfrm>
        </p:spPr>
        <p:txBody>
          <a:bodyPr>
            <a:noAutofit/>
          </a:bodyPr>
          <a:lstStyle/>
          <a:p>
            <a:r>
              <a:rPr lang="en-US" sz="4800" dirty="0" smtClean="0"/>
              <a:t>END</a:t>
            </a:r>
            <a:endParaRPr lang="en-IN" sz="4800" dirty="0"/>
          </a:p>
        </p:txBody>
      </p:sp>
      <p:pic>
        <p:nvPicPr>
          <p:cNvPr id="5" name="Picture Placeholder 4" descr="image (1).png"/>
          <p:cNvPicPr>
            <a:picLocks noGrp="1" noChangeAspect="1"/>
          </p:cNvPicPr>
          <p:nvPr>
            <p:ph type="pic" idx="1"/>
          </p:nvPr>
        </p:nvPicPr>
        <p:blipFill>
          <a:blip r:embed="rId2" cstate="print"/>
          <a:srcRect l="2517" r="2517"/>
          <a:stretch>
            <a:fillRect/>
          </a:stretch>
        </p:blipFill>
        <p:spPr/>
      </p:pic>
      <p:sp>
        <p:nvSpPr>
          <p:cNvPr id="4" name="Text Placeholder 3"/>
          <p:cNvSpPr>
            <a:spLocks noGrp="1"/>
          </p:cNvSpPr>
          <p:nvPr>
            <p:ph type="body" sz="half" idx="2"/>
          </p:nvPr>
        </p:nvSpPr>
        <p:spPr/>
        <p:txBody>
          <a:bodyPr/>
          <a:lstStyle/>
          <a:p>
            <a:endParaRPr lang="en-IN" dirty="0"/>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628800"/>
            <a:ext cx="8229600" cy="1828800"/>
          </a:xfrm>
          <a:scene3d>
            <a:camera prst="perspectiveFront"/>
            <a:lightRig rig="threePt" dir="t"/>
          </a:scene3d>
        </p:spPr>
        <p:txBody>
          <a:bodyPr/>
          <a:lstStyle/>
          <a:p>
            <a:r>
              <a:rPr lang="en-US" dirty="0" smtClean="0"/>
              <a:t>THANK YOU</a:t>
            </a:r>
            <a:endParaRPr lang="en-IN" dirty="0"/>
          </a:p>
        </p:txBody>
      </p:sp>
    </p:spTree>
    <p:extLst>
      <p:ext uri="{BB962C8B-B14F-4D97-AF65-F5344CB8AC3E}">
        <p14:creationId xmlns="" xmlns:p14="http://schemas.microsoft.com/office/powerpoint/2010/main" val="3946396889"/>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TITLE </a:t>
            </a:r>
            <a:endParaRPr lang="en-IN" dirty="0"/>
          </a:p>
        </p:txBody>
      </p:sp>
      <p:sp>
        <p:nvSpPr>
          <p:cNvPr id="3" name="Subtitle 2"/>
          <p:cNvSpPr>
            <a:spLocks noGrp="1"/>
          </p:cNvSpPr>
          <p:nvPr>
            <p:ph type="subTitle" idx="1"/>
          </p:nvPr>
        </p:nvSpPr>
        <p:spPr>
          <a:xfrm>
            <a:off x="1187624" y="3933056"/>
            <a:ext cx="6400800" cy="1752600"/>
          </a:xfrm>
          <a:scene3d>
            <a:camera prst="perspectiveFront"/>
            <a:lightRig rig="threePt" dir="t"/>
          </a:scene3d>
        </p:spPr>
        <p:txBody>
          <a:bodyPr>
            <a:normAutofit/>
          </a:bodyPr>
          <a:lstStyle/>
          <a:p>
            <a:r>
              <a:rPr lang="en-US" sz="4800" dirty="0" smtClean="0"/>
              <a:t>HIT MAN</a:t>
            </a:r>
            <a:endParaRPr lang="en-IN" sz="4800" dirty="0"/>
          </a:p>
        </p:txBody>
      </p:sp>
    </p:spTree>
    <p:extLst>
      <p:ext uri="{BB962C8B-B14F-4D97-AF65-F5344CB8AC3E}">
        <p14:creationId xmlns="" xmlns:p14="http://schemas.microsoft.com/office/powerpoint/2010/main" val="4102995796"/>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ACADEMIC MENTOR</a:t>
            </a:r>
            <a:endParaRPr lang="en-IN" dirty="0"/>
          </a:p>
        </p:txBody>
      </p:sp>
      <p:sp>
        <p:nvSpPr>
          <p:cNvPr id="3" name="Subtitle 2"/>
          <p:cNvSpPr>
            <a:spLocks noGrp="1"/>
          </p:cNvSpPr>
          <p:nvPr>
            <p:ph type="subTitle" idx="1"/>
          </p:nvPr>
        </p:nvSpPr>
        <p:spPr>
          <a:scene3d>
            <a:camera prst="perspectiveFront"/>
            <a:lightRig rig="threePt" dir="t"/>
          </a:scene3d>
        </p:spPr>
        <p:txBody>
          <a:bodyPr>
            <a:normAutofit/>
          </a:bodyPr>
          <a:lstStyle/>
          <a:p>
            <a:r>
              <a:rPr lang="en-US" sz="4400" dirty="0" smtClean="0"/>
              <a:t>MR.JOEL ANANDRAJ</a:t>
            </a:r>
            <a:endParaRPr lang="en-IN" sz="4400" dirty="0"/>
          </a:p>
        </p:txBody>
      </p:sp>
    </p:spTree>
    <p:extLst>
      <p:ext uri="{BB962C8B-B14F-4D97-AF65-F5344CB8AC3E}">
        <p14:creationId xmlns="" xmlns:p14="http://schemas.microsoft.com/office/powerpoint/2010/main" val="2811118661"/>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Industrial mentor</a:t>
            </a:r>
            <a:endParaRPr lang="en-IN" dirty="0"/>
          </a:p>
        </p:txBody>
      </p:sp>
      <p:sp>
        <p:nvSpPr>
          <p:cNvPr id="3" name="Subtitle 2"/>
          <p:cNvSpPr>
            <a:spLocks noGrp="1"/>
          </p:cNvSpPr>
          <p:nvPr>
            <p:ph type="subTitle" idx="1"/>
          </p:nvPr>
        </p:nvSpPr>
        <p:spPr/>
        <p:txBody>
          <a:bodyPr/>
          <a:lstStyle/>
          <a:p>
            <a:r>
              <a:rPr lang="en-US" dirty="0" smtClean="0"/>
              <a:t>MS.SUBHASHINI.U</a:t>
            </a:r>
          </a:p>
          <a:p>
            <a:r>
              <a:rPr lang="en-US" dirty="0" smtClean="0"/>
              <a:t>ASSOCIATE</a:t>
            </a:r>
          </a:p>
          <a:p>
            <a:r>
              <a:rPr lang="en-US" dirty="0" smtClean="0"/>
              <a:t>KGISL GSS</a:t>
            </a:r>
            <a:endParaRPr lang="en-IN" dirty="0"/>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1143000"/>
          </a:xfrm>
        </p:spPr>
        <p:txBody>
          <a:bodyPr/>
          <a:lstStyle/>
          <a:p>
            <a:r>
              <a:rPr lang="en-US" dirty="0" smtClean="0"/>
              <a:t>TEAM MATES</a:t>
            </a:r>
            <a:endParaRPr lang="en-IN" dirty="0"/>
          </a:p>
        </p:txBody>
      </p:sp>
      <p:sp>
        <p:nvSpPr>
          <p:cNvPr id="3" name="Content Placeholder 2"/>
          <p:cNvSpPr>
            <a:spLocks noGrp="1"/>
          </p:cNvSpPr>
          <p:nvPr>
            <p:ph idx="1"/>
          </p:nvPr>
        </p:nvSpPr>
        <p:spPr/>
        <p:txBody>
          <a:bodyPr/>
          <a:lstStyle/>
          <a:p>
            <a:pPr marL="0" indent="0">
              <a:buNone/>
            </a:pPr>
            <a:r>
              <a:rPr lang="en-US" dirty="0" smtClean="0"/>
              <a:t>                         ● </a:t>
            </a:r>
            <a:r>
              <a:rPr lang="en-US" dirty="0" smtClean="0"/>
              <a:t>LOKESH.R </a:t>
            </a:r>
            <a:endParaRPr lang="en-US" dirty="0" smtClean="0"/>
          </a:p>
          <a:p>
            <a:pPr marL="0" indent="0">
              <a:buNone/>
            </a:pPr>
            <a:r>
              <a:rPr lang="en-US" dirty="0" smtClean="0"/>
              <a:t>                           </a:t>
            </a:r>
          </a:p>
          <a:p>
            <a:pPr marL="0" indent="0">
              <a:buNone/>
            </a:pPr>
            <a:r>
              <a:rPr lang="en-US" dirty="0"/>
              <a:t> </a:t>
            </a:r>
            <a:r>
              <a:rPr lang="en-US" dirty="0" smtClean="0"/>
              <a:t>                        ● MANEESHA.S</a:t>
            </a:r>
          </a:p>
          <a:p>
            <a:pPr marL="0" indent="0">
              <a:buNone/>
            </a:pPr>
            <a:endParaRPr lang="en-US" dirty="0"/>
          </a:p>
          <a:p>
            <a:pPr marL="0" indent="0">
              <a:buNone/>
            </a:pPr>
            <a:r>
              <a:rPr lang="en-US" dirty="0" smtClean="0"/>
              <a:t>                         ● KEERTHANA.K</a:t>
            </a:r>
            <a:endParaRPr lang="en-US" dirty="0"/>
          </a:p>
          <a:p>
            <a:pPr marL="0" indent="0">
              <a:buNone/>
            </a:pPr>
            <a:r>
              <a:rPr lang="en-US" dirty="0" smtClean="0"/>
              <a:t>                           </a:t>
            </a:r>
            <a:endParaRPr lang="en-IN" dirty="0"/>
          </a:p>
        </p:txBody>
      </p:sp>
    </p:spTree>
    <p:extLst>
      <p:ext uri="{BB962C8B-B14F-4D97-AF65-F5344CB8AC3E}">
        <p14:creationId xmlns="" xmlns:p14="http://schemas.microsoft.com/office/powerpoint/2010/main" val="3307189961"/>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NAME </a:t>
            </a:r>
            <a:endParaRPr lang="en-IN" dirty="0"/>
          </a:p>
        </p:txBody>
      </p:sp>
      <p:sp>
        <p:nvSpPr>
          <p:cNvPr id="3" name="Subtitle 2"/>
          <p:cNvSpPr>
            <a:spLocks noGrp="1"/>
          </p:cNvSpPr>
          <p:nvPr>
            <p:ph type="subTitle" idx="1"/>
          </p:nvPr>
        </p:nvSpPr>
        <p:spPr/>
        <p:txBody>
          <a:bodyPr>
            <a:normAutofit/>
          </a:bodyPr>
          <a:lstStyle/>
          <a:p>
            <a:r>
              <a:rPr lang="en-US" sz="6000" dirty="0" smtClean="0">
                <a:solidFill>
                  <a:srgbClr val="FFFF00"/>
                </a:solidFill>
              </a:rPr>
              <a:t>YELLOW</a:t>
            </a:r>
            <a:r>
              <a:rPr lang="en-US" sz="6000" dirty="0" smtClean="0"/>
              <a:t> </a:t>
            </a:r>
            <a:r>
              <a:rPr lang="en-US" sz="6000" dirty="0" smtClean="0">
                <a:solidFill>
                  <a:srgbClr val="00B0F0"/>
                </a:solidFill>
              </a:rPr>
              <a:t>BLUE </a:t>
            </a:r>
            <a:endParaRPr lang="en-IN" sz="6000" dirty="0">
              <a:solidFill>
                <a:srgbClr val="00B0F0"/>
              </a:solidFill>
            </a:endParaRPr>
          </a:p>
        </p:txBody>
      </p:sp>
    </p:spTree>
    <p:extLst>
      <p:ext uri="{BB962C8B-B14F-4D97-AF65-F5344CB8AC3E}">
        <p14:creationId xmlns="" xmlns:p14="http://schemas.microsoft.com/office/powerpoint/2010/main" val="208919499"/>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NUMBER</a:t>
            </a:r>
            <a:endParaRPr lang="en-IN" dirty="0"/>
          </a:p>
        </p:txBody>
      </p:sp>
      <p:sp>
        <p:nvSpPr>
          <p:cNvPr id="3" name="Subtitle 2"/>
          <p:cNvSpPr>
            <a:spLocks noGrp="1"/>
          </p:cNvSpPr>
          <p:nvPr>
            <p:ph type="subTitle" idx="1"/>
          </p:nvPr>
        </p:nvSpPr>
        <p:spPr>
          <a:xfrm>
            <a:off x="1187624" y="3284984"/>
            <a:ext cx="6400800" cy="1752600"/>
          </a:xfrm>
        </p:spPr>
        <p:txBody>
          <a:bodyPr>
            <a:normAutofit/>
          </a:bodyPr>
          <a:lstStyle/>
          <a:p>
            <a:r>
              <a:rPr lang="en-US" sz="8000" dirty="0" smtClean="0"/>
              <a:t> 22</a:t>
            </a:r>
            <a:endParaRPr lang="en-IN" sz="8000" dirty="0"/>
          </a:p>
        </p:txBody>
      </p:sp>
    </p:spTree>
    <p:extLst>
      <p:ext uri="{BB962C8B-B14F-4D97-AF65-F5344CB8AC3E}">
        <p14:creationId xmlns="" xmlns:p14="http://schemas.microsoft.com/office/powerpoint/2010/main" val="1420091034"/>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NOTE</a:t>
            </a:r>
            <a:endParaRPr lang="en-IN" dirty="0"/>
          </a:p>
        </p:txBody>
      </p:sp>
      <p:sp>
        <p:nvSpPr>
          <p:cNvPr id="3" name="Content Placeholder 2"/>
          <p:cNvSpPr>
            <a:spLocks noGrp="1"/>
          </p:cNvSpPr>
          <p:nvPr>
            <p:ph idx="1"/>
          </p:nvPr>
        </p:nvSpPr>
        <p:spPr/>
        <p:txBody>
          <a:bodyPr/>
          <a:lstStyle/>
          <a:p>
            <a:pPr marL="137160" indent="0">
              <a:buNone/>
            </a:pPr>
            <a:r>
              <a:rPr lang="en-US" dirty="0" smtClean="0"/>
              <a:t>The program works on graphical user interface (GUI),it can process on basic computer. It can be performed by python using </a:t>
            </a:r>
            <a:r>
              <a:rPr lang="en-US" dirty="0" err="1" smtClean="0"/>
              <a:t>pygame</a:t>
            </a:r>
            <a:r>
              <a:rPr lang="en-US" dirty="0" smtClean="0"/>
              <a:t> module .this program is applicable only in python.</a:t>
            </a:r>
            <a:endParaRPr lang="en-IN" dirty="0"/>
          </a:p>
        </p:txBody>
      </p:sp>
    </p:spTree>
    <p:extLst>
      <p:ext uri="{BB962C8B-B14F-4D97-AF65-F5344CB8AC3E}">
        <p14:creationId xmlns="" xmlns:p14="http://schemas.microsoft.com/office/powerpoint/2010/main" val="1945142105"/>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928992" cy="6858000"/>
          </a:xfrm>
          <a:noFill/>
          <a:ln>
            <a:noFill/>
          </a:ln>
        </p:spPr>
        <p:txBody>
          <a:bodyPr>
            <a:normAutofit/>
          </a:bodyPr>
          <a:lstStyle/>
          <a:p>
            <a:pPr marL="0" indent="0">
              <a:buNone/>
            </a:pPr>
            <a:r>
              <a:rPr lang="en-US" dirty="0" smtClean="0"/>
              <a:t>ABSTRACTS</a:t>
            </a:r>
          </a:p>
          <a:p>
            <a:pPr marL="0" indent="0" algn="just">
              <a:buNone/>
            </a:pPr>
            <a:r>
              <a:rPr lang="en-IN" sz="2400" dirty="0" smtClean="0">
                <a:latin typeface="Times New Roman" pitchFamily="18" charset="0"/>
                <a:cs typeface="Times New Roman" pitchFamily="18" charset="0"/>
              </a:rPr>
              <a:t>This game </a:t>
            </a:r>
            <a:r>
              <a:rPr lang="en-IN" sz="2400" dirty="0" err="1" smtClean="0">
                <a:latin typeface="Times New Roman" pitchFamily="18" charset="0"/>
                <a:cs typeface="Times New Roman" pitchFamily="18" charset="0"/>
              </a:rPr>
              <a:t>Hitman</a:t>
            </a:r>
            <a:r>
              <a:rPr lang="en-IN" sz="2400" dirty="0" smtClean="0">
                <a:latin typeface="Times New Roman" pitchFamily="18" charset="0"/>
                <a:cs typeface="Times New Roman" pitchFamily="18" charset="0"/>
              </a:rPr>
              <a:t> is a fun-oriented game . This game is played by a single player . This game is all about escaping from all the obstacles . Here the player loses the match when he hits a blue man . When the player jumps upon the blue man , he will be awarded 1 point . The player can control the movements using left , right , up and down arrow keys . Multiple enemies will be coming , the player must escape from those obstacles .The player can also hit the enemies by pressing the space bar. When you hit the enemies probably the score will be rewarded, The player should jump or hit the enemies to move for the next level .The background of this game is created with multiple pictures that appears to be in motion . Special effects are added in this game for better gaming experience . The player should not fall in the pit , if he falls then the game ends. Depending upon the player’s performance points will be rewarded. </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021992914"/>
      </p:ext>
    </p:extLst>
  </p:cSld>
  <p:clrMapOvr>
    <a:masterClrMapping/>
  </p:clrMapOvr>
  <p:transition>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4957893</TotalTime>
  <Words>312</Words>
  <Application>Microsoft Office PowerPoint</Application>
  <PresentationFormat>On-screen Show (4:3)</PresentationFormat>
  <Paragraphs>45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Apex</vt:lpstr>
      <vt:lpstr>HELLO EVERYONE !!!</vt:lpstr>
      <vt:lpstr>PROJECT TITLE </vt:lpstr>
      <vt:lpstr>ACADEMIC MENTOR</vt:lpstr>
      <vt:lpstr>Industrial mentor</vt:lpstr>
      <vt:lpstr>TEAM MATES</vt:lpstr>
      <vt:lpstr>TEAM NAME </vt:lpstr>
      <vt:lpstr>TEAM NUMBER</vt:lpstr>
      <vt:lpstr>SHORT NOTE</vt:lpstr>
      <vt:lpstr>Slide 9</vt:lpstr>
      <vt:lpstr>HITMAN</vt:lpstr>
      <vt:lpstr>MODULE </vt:lpstr>
      <vt:lpstr> REQUIREMENTS</vt:lpstr>
      <vt:lpstr>BACKGROUND</vt:lpstr>
      <vt:lpstr>SAMPLE CODE</vt:lpstr>
      <vt:lpstr>END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EVEYONE !!!</dc:title>
  <dc:creator>DELL</dc:creator>
  <cp:lastModifiedBy>ITLAB</cp:lastModifiedBy>
  <cp:revision>27</cp:revision>
  <dcterms:created xsi:type="dcterms:W3CDTF">2009-08-19T18:36:44Z</dcterms:created>
  <dcterms:modified xsi:type="dcterms:W3CDTF">2019-01-23T06:43:50Z</dcterms:modified>
</cp:coreProperties>
</file>