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805E-5AD5-4B42-A86A-9F5B1BB09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3F410-5C12-4201-83E1-6994950C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1DB3-D74F-4CA0-A62D-EF190F98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525D-2DC6-4FF7-B51C-1E864602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977A-1515-4540-946A-4441A6F3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E9D-F1B3-4EE2-953F-7CF458E0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ADDE3-8038-494A-BA53-1EE7BE96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EE06-E7F7-49EF-A155-A5AF843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517B-9A0D-4F27-BADA-B2E71A3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61A5-9638-4E08-BC38-34E5492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12262-2C6B-41D5-B68F-2FABCC602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DE66-DD15-48F2-BBDE-53EE06BA6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2751-2EC0-4F49-9529-825C7D13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B317-6C48-4936-BC7D-3C9EB7EB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DCD8-FB1F-4801-8482-9A005D20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A05D-89C2-48FA-A82B-8F43A71C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3C40-2007-48DB-B762-A9D82CE1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D98D-B75F-401D-A670-BEFC5C52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8E98-5F7D-4F07-8BCF-9C52E0BC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21AF-CF46-4AAF-98EB-4FE295EE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BBC4-7333-4E3A-998C-6E04CF1D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2CE6-F190-4668-A784-391E24D2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154B-D1DC-42DF-ABE8-AEA2A802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512B-9747-42E4-9CB9-947480A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6DF1-03A8-44F5-B01B-45213A0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875A-EFFF-44E6-9D75-7E7DCA9C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15C9-BCFB-4A1B-85B7-5DC0C336C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09B2D-BD28-4ACE-907C-188DC3071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D5ED-A013-4677-BE59-29EDB922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828E-8599-4F62-9E8A-262F2B04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4154-5C9A-4F49-8D3B-0564BF6C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497A-0E79-4E24-BDF2-8DA87D85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3B69-6525-410D-87C9-B6CF163C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953D-4B70-42C3-BD0A-FA55D49F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22A5-FD75-473D-8B1D-C14B78E2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F8B35-4F87-423C-A50B-7355D81AB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B90A3-3F90-4F53-A5E2-963CDCF9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50992-853F-4A01-B281-DF429F8E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DB90A-ACA1-4745-9B0A-733A4F53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2A3A-CCC9-471D-9342-B253ADF8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8AAFB-19E1-488E-9BC3-224E2E12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90A0-73DE-451A-B52E-CCB6F6A8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B04A-DC60-4E96-9B71-414A9877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8D69F-135D-481A-A1BC-065988C7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035E1-EC58-49C2-81B9-6E4CE47D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9B29-FDC6-4AC9-A2BD-3478DD30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F02-D4FB-414B-97EA-2534B9A8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1752-E0D5-466D-ABEC-F51992CC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8CE4-354B-4D33-AEE7-299C56D1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9AC39-EC49-4B63-BA2E-6FE404F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E760-4957-4B6D-9CC7-8D779564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A5D7-6D91-40AD-B705-AC7C272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0806-266D-4D30-911E-6F64C14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7AD7-4AA5-41A0-ACF1-51A8374B0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E8B93-3FE7-4816-B580-2577C3373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1DC9-5E47-4716-93D0-66D45F36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5720-6A63-4239-B955-6D19C6E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A93E-6470-414B-AA1E-7BCA65B6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89794-ECF0-4D2C-8AFC-39982A2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7D77-55D8-4A56-9B4F-2E387BC6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7855-100A-4072-90E1-018F0D54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ADB9-2E07-4E10-A23E-D8801B3E160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AFD7-FC21-4C9C-B190-700203A91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1EB4-7015-4327-9662-2F7C8D43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FCA0-6403-4F7A-B214-337EC5A8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okeshrawal092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A63-6A7C-4E87-8984-1364F3B4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Minor Project Presentation: Customer Purchase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5E48-6D88-4814-BBD5-7AA27199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1015"/>
            <a:ext cx="9144000" cy="1655762"/>
          </a:xfrm>
        </p:spPr>
        <p:txBody>
          <a:bodyPr/>
          <a:lstStyle/>
          <a:p>
            <a:r>
              <a:rPr lang="en-US" dirty="0"/>
              <a:t>Presented by : Lokesh Rawal</a:t>
            </a:r>
          </a:p>
          <a:p>
            <a:r>
              <a:rPr lang="en-US" dirty="0"/>
              <a:t>Date: 26</a:t>
            </a:r>
            <a:r>
              <a:rPr lang="en-US" baseline="30000" dirty="0"/>
              <a:t>th</a:t>
            </a:r>
            <a:r>
              <a:rPr lang="en-US" dirty="0"/>
              <a:t> April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4DBA2-D5F4-4383-9B9B-E9A92472C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48" y="4175484"/>
            <a:ext cx="2138903" cy="21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5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D170-2CA5-4B7A-A8F8-3C81FF34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CC7A-F8CB-4083-BD3F-DEAE585C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Feel free to ask any questions you may have about the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E20-05B9-4CD5-8A01-93BDABA7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981D-FA72-40F1-A6BF-5846142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: Lokesh Rawal</a:t>
            </a:r>
          </a:p>
          <a:p>
            <a:pPr marL="0" indent="0">
              <a:buNone/>
            </a:pPr>
            <a:r>
              <a:rPr lang="en-US" dirty="0"/>
              <a:t>Email : </a:t>
            </a:r>
            <a:r>
              <a:rPr lang="en-US" dirty="0">
                <a:hlinkClick r:id="rId2"/>
              </a:rPr>
              <a:t>lokeshrawal092@gmail.com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Phone : 9869664758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1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191E-63B7-45A3-BBFE-3BF6DA91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158-2B99-4B36-82A6-BB5C67DE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Thank you all for taking the time to listen me today and for your attention throughout the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6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66E-3F86-4B57-97E3-15FFBB61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A43-D4A7-4228-B06F-FF7095D7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Customer Purchase Behavior is a dataset that </a:t>
            </a:r>
            <a:r>
              <a:rPr lang="en-US" b="0" i="0" dirty="0">
                <a:effectLst/>
                <a:latin typeface="system-ui"/>
              </a:rPr>
              <a:t>contains data representing customer purchase behavior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It provides knowledge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about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customer preferences, spending habits, and satisfaction levels.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project aims to analyze customer purchase behavior data to gain insights into customer preferences, purchase patterns, and satisfaction levels.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objective is to understand and predict customer behavior to improve marketing strategies and enhance customer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1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9528-3ABB-4367-8C82-6B619BC5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D541-BFB6-434B-BE89-B308C67C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project involves the analysis of a dataset containing customer purchase behavior data.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Key features include age, gender, income, education, region, loyalty status, purchase frequency, purchase amount, product category, promotion usage, and satisfaction score.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Technologies used include Python, machine learning algorithms, and data visualization tools.</a:t>
            </a:r>
          </a:p>
        </p:txBody>
      </p:sp>
    </p:spTree>
    <p:extLst>
      <p:ext uri="{BB962C8B-B14F-4D97-AF65-F5344CB8AC3E}">
        <p14:creationId xmlns:p14="http://schemas.microsoft.com/office/powerpoint/2010/main" val="13568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94E2-11DB-45E8-9CA0-2F1AB9C3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2C39-B025-4D7B-8C11-80EA9B0B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This project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use CRISP DM methodology approach.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project used a supervised learning approach to develop predictive models for customer purchase behavior.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Various machine learning algorithms such as linear regression, were employed to analyze the data.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We use different parameters such as Random Forest, Decision Tree to predict training score.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7918-8BCE-43D5-B768-F3B5C350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18F1-C805-4C65-9B98-772AB601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project was implemented using Python programming language.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project followed a structured approach, including data understanding, preparation, model training, and evaluation.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Libraries such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numpy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pandas, scikit-learn, and matplotlib were used for data manipulation, modeling, and visualization.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This project uses different predictive models like linear regression, decision tree, and random forest.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036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C43A-79B4-4BDF-A425-87D67142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EA62-9E79-4159-AB17-293C56C7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6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project include 100000 rows and 12 columns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Half of the dataset include numerical features and rest includes categorical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Satisfaction score i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 considered as target variable.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04B6A-B8A4-474E-B6BA-8211D40B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5" y="3276596"/>
            <a:ext cx="10294069" cy="33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BD5-3FE6-4894-AE3D-3BA4A326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A1B9-A118-44C9-838E-4256E013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Predictive models achieved an training score of 85% in predicting customer purchase behavior using Random Forest.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Accuracy and F1 score of 99% is obtained during model evaluation. Similarly,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Insights into customer preferences and satisfaction levels were obtained.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810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78C-391C-43A7-B702-0484ABBF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6785-E1FE-4C6E-9EFD-B2B4FB80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dataset have an uneven distribution of data which leads to biasness towards majority class. I use SMOTE technique to overcome.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categorical features needs correct encoding technique before model training. Incorrect encoding introduce noise and impact model performance. To overcome this issue, I use label encoding and one-hot encoding technique.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Outliers in the dataset skew the mode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l’s prediction and affect accuracy. So, identifying and handling outliers is essential. For this, I use Interquartile range to overcome the issue.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261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FB22-118B-438B-956F-4E9A3A8D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ECD-1F75-4073-B4A0-FE21FA1D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Incorporating real-time data for more accurate 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Enhancing the model with advanced machine learning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Integrating additional features for a comprehensive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0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527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system-ui</vt:lpstr>
      <vt:lpstr>Office Theme</vt:lpstr>
      <vt:lpstr>Minor Project Presentation: Customer Purchase Behavior</vt:lpstr>
      <vt:lpstr>Introduction</vt:lpstr>
      <vt:lpstr>Project Overview</vt:lpstr>
      <vt:lpstr>Methodology</vt:lpstr>
      <vt:lpstr>Implementation</vt:lpstr>
      <vt:lpstr>Key Features</vt:lpstr>
      <vt:lpstr>Results</vt:lpstr>
      <vt:lpstr>Challenges Faced</vt:lpstr>
      <vt:lpstr>Future Work</vt:lpstr>
      <vt:lpstr>Questions and Answers</vt:lpstr>
      <vt:lpstr>Contact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Presentation: Customer Purchase Behaviour</dc:title>
  <dc:creator>lokeshrawal092@gmail.com</dc:creator>
  <cp:lastModifiedBy>lokeshrawal092@gmail.com</cp:lastModifiedBy>
  <cp:revision>20</cp:revision>
  <dcterms:created xsi:type="dcterms:W3CDTF">2024-04-24T13:55:15Z</dcterms:created>
  <dcterms:modified xsi:type="dcterms:W3CDTF">2024-04-25T19:09:18Z</dcterms:modified>
</cp:coreProperties>
</file>