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1" r:id="rId11"/>
    <p:sldId id="267" r:id="rId12"/>
    <p:sldId id="268" r:id="rId13"/>
    <p:sldId id="269" r:id="rId14"/>
    <p:sldId id="270" r:id="rId15"/>
    <p:sldId id="271" r:id="rId16"/>
    <p:sldId id="272"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D5353-F463-16FB-EAEF-319B12005B94}" v="227" dt="2024-06-14T14:53:44.324"/>
    <p1510:client id="{7832452C-44A2-2938-D183-CF040E96EF66}" v="11" dt="2024-06-14T14:36:54.595"/>
    <p1510:client id="{7845B155-0A7A-57D3-E04B-FC4494E05117}" v="195" dt="2024-06-14T14:30:48.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 BOY" userId="f36b4ca7b443bbbd" providerId="Windows Live" clId="Web-{7845B155-0A7A-57D3-E04B-FC4494E05117}"/>
    <pc:docChg chg="addSld modSld">
      <pc:chgData name="GOOD BOY" userId="f36b4ca7b443bbbd" providerId="Windows Live" clId="Web-{7845B155-0A7A-57D3-E04B-FC4494E05117}" dt="2024-06-14T14:30:48.618" v="186" actId="14100"/>
      <pc:docMkLst>
        <pc:docMk/>
      </pc:docMkLst>
      <pc:sldChg chg="addSp delSp modSp mod setBg">
        <pc:chgData name="GOOD BOY" userId="f36b4ca7b443bbbd" providerId="Windows Live" clId="Web-{7845B155-0A7A-57D3-E04B-FC4494E05117}" dt="2024-06-14T14:01:28.742" v="2"/>
        <pc:sldMkLst>
          <pc:docMk/>
          <pc:sldMk cId="834302045" sldId="256"/>
        </pc:sldMkLst>
        <pc:spChg chg="mod">
          <ac:chgData name="GOOD BOY" userId="f36b4ca7b443bbbd" providerId="Windows Live" clId="Web-{7845B155-0A7A-57D3-E04B-FC4494E05117}" dt="2024-06-14T14:01:28.742" v="2"/>
          <ac:spMkLst>
            <pc:docMk/>
            <pc:sldMk cId="834302045" sldId="256"/>
            <ac:spMk id="2" creationId="{86046F80-267D-4991-9D33-55470ADB3A46}"/>
          </ac:spMkLst>
        </pc:spChg>
        <pc:spChg chg="mod">
          <ac:chgData name="GOOD BOY" userId="f36b4ca7b443bbbd" providerId="Windows Live" clId="Web-{7845B155-0A7A-57D3-E04B-FC4494E05117}" dt="2024-06-14T14:01:28.742" v="2"/>
          <ac:spMkLst>
            <pc:docMk/>
            <pc:sldMk cId="834302045" sldId="256"/>
            <ac:spMk id="3" creationId="{94C3396C-3BB7-4D74-B029-E9E0B83D4AB6}"/>
          </ac:spMkLst>
        </pc:spChg>
        <pc:spChg chg="add del">
          <ac:chgData name="GOOD BOY" userId="f36b4ca7b443bbbd" providerId="Windows Live" clId="Web-{7845B155-0A7A-57D3-E04B-FC4494E05117}" dt="2024-06-14T14:01:28.711" v="1"/>
          <ac:spMkLst>
            <pc:docMk/>
            <pc:sldMk cId="834302045" sldId="256"/>
            <ac:spMk id="8" creationId="{FFD48BC7-DC40-47DE-87EE-9F4B6ECB9ABB}"/>
          </ac:spMkLst>
        </pc:spChg>
        <pc:spChg chg="add del">
          <ac:chgData name="GOOD BOY" userId="f36b4ca7b443bbbd" providerId="Windows Live" clId="Web-{7845B155-0A7A-57D3-E04B-FC4494E05117}" dt="2024-06-14T14:01:28.711" v="1"/>
          <ac:spMkLst>
            <pc:docMk/>
            <pc:sldMk cId="834302045" sldId="256"/>
            <ac:spMk id="10" creationId="{E502BBC7-2C76-46F3-BC24-5985BC13DB88}"/>
          </ac:spMkLst>
        </pc:spChg>
        <pc:spChg chg="add del">
          <ac:chgData name="GOOD BOY" userId="f36b4ca7b443bbbd" providerId="Windows Live" clId="Web-{7845B155-0A7A-57D3-E04B-FC4494E05117}" dt="2024-06-14T14:01:28.711" v="1"/>
          <ac:spMkLst>
            <pc:docMk/>
            <pc:sldMk cId="834302045" sldId="256"/>
            <ac:spMk id="12" creationId="{C7F28D52-2A5F-4D23-81AE-7CB8B591C7AF}"/>
          </ac:spMkLst>
        </pc:spChg>
        <pc:spChg chg="add del">
          <ac:chgData name="GOOD BOY" userId="f36b4ca7b443bbbd" providerId="Windows Live" clId="Web-{7845B155-0A7A-57D3-E04B-FC4494E05117}" dt="2024-06-14T14:01:28.711" v="1"/>
          <ac:spMkLst>
            <pc:docMk/>
            <pc:sldMk cId="834302045" sldId="256"/>
            <ac:spMk id="14" creationId="{3629484E-3792-4B3D-89AD-7C8A1ED0E0D4}"/>
          </ac:spMkLst>
        </pc:spChg>
        <pc:spChg chg="add">
          <ac:chgData name="GOOD BOY" userId="f36b4ca7b443bbbd" providerId="Windows Live" clId="Web-{7845B155-0A7A-57D3-E04B-FC4494E05117}" dt="2024-06-14T14:01:28.742" v="2"/>
          <ac:spMkLst>
            <pc:docMk/>
            <pc:sldMk cId="834302045" sldId="256"/>
            <ac:spMk id="20" creationId="{A8DB9CD9-59B1-4D73-BC4C-98796A48EF9B}"/>
          </ac:spMkLst>
        </pc:spChg>
        <pc:spChg chg="add">
          <ac:chgData name="GOOD BOY" userId="f36b4ca7b443bbbd" providerId="Windows Live" clId="Web-{7845B155-0A7A-57D3-E04B-FC4494E05117}" dt="2024-06-14T14:01:28.742" v="2"/>
          <ac:spMkLst>
            <pc:docMk/>
            <pc:sldMk cId="834302045" sldId="256"/>
            <ac:spMk id="21" creationId="{8874A6A9-41FF-4E33-AFA8-F9F81436A59E}"/>
          </ac:spMkLst>
        </pc:spChg>
        <pc:grpChg chg="add">
          <ac:chgData name="GOOD BOY" userId="f36b4ca7b443bbbd" providerId="Windows Live" clId="Web-{7845B155-0A7A-57D3-E04B-FC4494E05117}" dt="2024-06-14T14:01:28.742" v="2"/>
          <ac:grpSpMkLst>
            <pc:docMk/>
            <pc:sldMk cId="834302045" sldId="256"/>
            <ac:grpSpMk id="22" creationId="{721D730E-1F97-4071-B143-B05E6D2599BC}"/>
          </ac:grpSpMkLst>
        </pc:grpChg>
      </pc:sldChg>
      <pc:sldChg chg="addSp delSp modSp mod setBg">
        <pc:chgData name="GOOD BOY" userId="f36b4ca7b443bbbd" providerId="Windows Live" clId="Web-{7845B155-0A7A-57D3-E04B-FC4494E05117}" dt="2024-06-14T14:04:18.827" v="28" actId="20577"/>
        <pc:sldMkLst>
          <pc:docMk/>
          <pc:sldMk cId="3702420502" sldId="257"/>
        </pc:sldMkLst>
        <pc:spChg chg="mod">
          <ac:chgData name="GOOD BOY" userId="f36b4ca7b443bbbd" providerId="Windows Live" clId="Web-{7845B155-0A7A-57D3-E04B-FC4494E05117}" dt="2024-06-14T14:04:13.936" v="27"/>
          <ac:spMkLst>
            <pc:docMk/>
            <pc:sldMk cId="3702420502" sldId="257"/>
            <ac:spMk id="2" creationId="{53E87A7A-4D03-4A4B-97DD-C689E2F9CCA3}"/>
          </ac:spMkLst>
        </pc:spChg>
        <pc:spChg chg="mod">
          <ac:chgData name="GOOD BOY" userId="f36b4ca7b443bbbd" providerId="Windows Live" clId="Web-{7845B155-0A7A-57D3-E04B-FC4494E05117}" dt="2024-06-14T14:04:18.827" v="28" actId="20577"/>
          <ac:spMkLst>
            <pc:docMk/>
            <pc:sldMk cId="3702420502" sldId="257"/>
            <ac:spMk id="3" creationId="{82794DE1-E58F-4A87-B3DB-08D587900BA7}"/>
          </ac:spMkLst>
        </pc:spChg>
        <pc:spChg chg="add del">
          <ac:chgData name="GOOD BOY" userId="f36b4ca7b443bbbd" providerId="Windows Live" clId="Web-{7845B155-0A7A-57D3-E04B-FC4494E05117}" dt="2024-06-14T14:04:13.936" v="27"/>
          <ac:spMkLst>
            <pc:docMk/>
            <pc:sldMk cId="3702420502" sldId="257"/>
            <ac:spMk id="8" creationId="{4BC99CB9-DDAD-44A2-8A1C-E3AF4E72DF5C}"/>
          </ac:spMkLst>
        </pc:spChg>
        <pc:spChg chg="add del">
          <ac:chgData name="GOOD BOY" userId="f36b4ca7b443bbbd" providerId="Windows Live" clId="Web-{7845B155-0A7A-57D3-E04B-FC4494E05117}" dt="2024-06-14T14:04:13.936" v="27"/>
          <ac:spMkLst>
            <pc:docMk/>
            <pc:sldMk cId="3702420502" sldId="257"/>
            <ac:spMk id="10" creationId="{64053CBF-3932-45FF-8285-EE5146085F3A}"/>
          </ac:spMkLst>
        </pc:spChg>
        <pc:spChg chg="add">
          <ac:chgData name="GOOD BOY" userId="f36b4ca7b443bbbd" providerId="Windows Live" clId="Web-{7845B155-0A7A-57D3-E04B-FC4494E05117}" dt="2024-06-14T14:04:13.936" v="27"/>
          <ac:spMkLst>
            <pc:docMk/>
            <pc:sldMk cId="3702420502" sldId="257"/>
            <ac:spMk id="27" creationId="{18873D23-2DCF-4B31-A009-95721C06E8E1}"/>
          </ac:spMkLst>
        </pc:spChg>
        <pc:spChg chg="add">
          <ac:chgData name="GOOD BOY" userId="f36b4ca7b443bbbd" providerId="Windows Live" clId="Web-{7845B155-0A7A-57D3-E04B-FC4494E05117}" dt="2024-06-14T14:04:13.936" v="27"/>
          <ac:spMkLst>
            <pc:docMk/>
            <pc:sldMk cId="3702420502" sldId="257"/>
            <ac:spMk id="29" creationId="{C13EF075-D4EF-4929-ADBC-91B27DA19955}"/>
          </ac:spMkLst>
        </pc:spChg>
        <pc:grpChg chg="add del">
          <ac:chgData name="GOOD BOY" userId="f36b4ca7b443bbbd" providerId="Windows Live" clId="Web-{7845B155-0A7A-57D3-E04B-FC4494E05117}" dt="2024-06-14T14:04:13.936" v="27"/>
          <ac:grpSpMkLst>
            <pc:docMk/>
            <pc:sldMk cId="3702420502" sldId="257"/>
            <ac:grpSpMk id="12" creationId="{2E751C04-BEA6-446B-A678-9C74819EBD4C}"/>
          </ac:grpSpMkLst>
        </pc:grpChg>
        <pc:grpChg chg="add del">
          <ac:chgData name="GOOD BOY" userId="f36b4ca7b443bbbd" providerId="Windows Live" clId="Web-{7845B155-0A7A-57D3-E04B-FC4494E05117}" dt="2024-06-14T14:04:13.936" v="27"/>
          <ac:grpSpMkLst>
            <pc:docMk/>
            <pc:sldMk cId="3702420502" sldId="257"/>
            <ac:grpSpMk id="18" creationId="{B63ACBA3-DEFD-4C6D-BBA0-64468FA99C2D}"/>
          </ac:grpSpMkLst>
        </pc:grpChg>
        <pc:grpChg chg="add">
          <ac:chgData name="GOOD BOY" userId="f36b4ca7b443bbbd" providerId="Windows Live" clId="Web-{7845B155-0A7A-57D3-E04B-FC4494E05117}" dt="2024-06-14T14:04:13.936" v="27"/>
          <ac:grpSpMkLst>
            <pc:docMk/>
            <pc:sldMk cId="3702420502" sldId="257"/>
            <ac:grpSpMk id="31" creationId="{DAA26DFA-AAB2-4973-9C17-16D587C7B198}"/>
          </ac:grpSpMkLst>
        </pc:grpChg>
      </pc:sldChg>
      <pc:sldChg chg="addSp modSp mod setBg">
        <pc:chgData name="GOOD BOY" userId="f36b4ca7b443bbbd" providerId="Windows Live" clId="Web-{7845B155-0A7A-57D3-E04B-FC4494E05117}" dt="2024-06-14T14:08:19.742" v="88" actId="20577"/>
        <pc:sldMkLst>
          <pc:docMk/>
          <pc:sldMk cId="1139458330" sldId="258"/>
        </pc:sldMkLst>
        <pc:spChg chg="mod">
          <ac:chgData name="GOOD BOY" userId="f36b4ca7b443bbbd" providerId="Windows Live" clId="Web-{7845B155-0A7A-57D3-E04B-FC4494E05117}" dt="2024-06-14T14:04:28.436" v="29"/>
          <ac:spMkLst>
            <pc:docMk/>
            <pc:sldMk cId="1139458330" sldId="258"/>
            <ac:spMk id="2" creationId="{B1F0F51D-E283-4B60-9611-456FBBF5DB5F}"/>
          </ac:spMkLst>
        </pc:spChg>
        <pc:spChg chg="mod">
          <ac:chgData name="GOOD BOY" userId="f36b4ca7b443bbbd" providerId="Windows Live" clId="Web-{7845B155-0A7A-57D3-E04B-FC4494E05117}" dt="2024-06-14T14:06:08.831" v="41" actId="14100"/>
          <ac:spMkLst>
            <pc:docMk/>
            <pc:sldMk cId="1139458330" sldId="258"/>
            <ac:spMk id="3" creationId="{7B8092F9-8DDC-45E4-938C-366C9460A955}"/>
          </ac:spMkLst>
        </pc:spChg>
        <pc:spChg chg="add mod">
          <ac:chgData name="GOOD BOY" userId="f36b4ca7b443bbbd" providerId="Windows Live" clId="Web-{7845B155-0A7A-57D3-E04B-FC4494E05117}" dt="2024-06-14T14:06:39.597" v="52" actId="20577"/>
          <ac:spMkLst>
            <pc:docMk/>
            <pc:sldMk cId="1139458330" sldId="258"/>
            <ac:spMk id="5" creationId="{4A4AB06F-CE16-A3A7-6090-C1991D688FD3}"/>
          </ac:spMkLst>
        </pc:spChg>
        <pc:spChg chg="add mod">
          <ac:chgData name="GOOD BOY" userId="f36b4ca7b443bbbd" providerId="Windows Live" clId="Web-{7845B155-0A7A-57D3-E04B-FC4494E05117}" dt="2024-06-14T14:07:05.270" v="61" actId="20577"/>
          <ac:spMkLst>
            <pc:docMk/>
            <pc:sldMk cId="1139458330" sldId="258"/>
            <ac:spMk id="6" creationId="{2829FB93-4D14-43CF-7C49-49214F28EC79}"/>
          </ac:spMkLst>
        </pc:spChg>
        <pc:spChg chg="add mod">
          <ac:chgData name="GOOD BOY" userId="f36b4ca7b443bbbd" providerId="Windows Live" clId="Web-{7845B155-0A7A-57D3-E04B-FC4494E05117}" dt="2024-06-14T14:07:24.708" v="67" actId="20577"/>
          <ac:spMkLst>
            <pc:docMk/>
            <pc:sldMk cId="1139458330" sldId="258"/>
            <ac:spMk id="7" creationId="{5A913E19-DCDF-E5FE-D794-2D8AD9C2406E}"/>
          </ac:spMkLst>
        </pc:spChg>
        <pc:spChg chg="add">
          <ac:chgData name="GOOD BOY" userId="f36b4ca7b443bbbd" providerId="Windows Live" clId="Web-{7845B155-0A7A-57D3-E04B-FC4494E05117}" dt="2024-06-14T14:04:28.436" v="29"/>
          <ac:spMkLst>
            <pc:docMk/>
            <pc:sldMk cId="1139458330" sldId="258"/>
            <ac:spMk id="8" creationId="{4BC99CB9-DDAD-44A2-8A1C-E3AF4E72DF5C}"/>
          </ac:spMkLst>
        </pc:spChg>
        <pc:spChg chg="add mod">
          <ac:chgData name="GOOD BOY" userId="f36b4ca7b443bbbd" providerId="Windows Live" clId="Web-{7845B155-0A7A-57D3-E04B-FC4494E05117}" dt="2024-06-14T14:07:41.318" v="73" actId="20577"/>
          <ac:spMkLst>
            <pc:docMk/>
            <pc:sldMk cId="1139458330" sldId="258"/>
            <ac:spMk id="9" creationId="{ECE8469B-E0F3-3701-4ED1-3001C78C4344}"/>
          </ac:spMkLst>
        </pc:spChg>
        <pc:spChg chg="add">
          <ac:chgData name="GOOD BOY" userId="f36b4ca7b443bbbd" providerId="Windows Live" clId="Web-{7845B155-0A7A-57D3-E04B-FC4494E05117}" dt="2024-06-14T14:04:28.436" v="29"/>
          <ac:spMkLst>
            <pc:docMk/>
            <pc:sldMk cId="1139458330" sldId="258"/>
            <ac:spMk id="10" creationId="{64053CBF-3932-45FF-8285-EE5146085F3A}"/>
          </ac:spMkLst>
        </pc:spChg>
        <pc:spChg chg="add mod">
          <ac:chgData name="GOOD BOY" userId="f36b4ca7b443bbbd" providerId="Windows Live" clId="Web-{7845B155-0A7A-57D3-E04B-FC4494E05117}" dt="2024-06-14T14:08:02.147" v="84" actId="20577"/>
          <ac:spMkLst>
            <pc:docMk/>
            <pc:sldMk cId="1139458330" sldId="258"/>
            <ac:spMk id="11" creationId="{001EAF15-9E61-CD56-F80D-002166A76A69}"/>
          </ac:spMkLst>
        </pc:spChg>
        <pc:spChg chg="add mod">
          <ac:chgData name="GOOD BOY" userId="f36b4ca7b443bbbd" providerId="Windows Live" clId="Web-{7845B155-0A7A-57D3-E04B-FC4494E05117}" dt="2024-06-14T14:08:19.742" v="88" actId="20577"/>
          <ac:spMkLst>
            <pc:docMk/>
            <pc:sldMk cId="1139458330" sldId="258"/>
            <ac:spMk id="17" creationId="{CBBE68DE-F8CA-0809-3455-1A75FD2E6714}"/>
          </ac:spMkLst>
        </pc:spChg>
        <pc:grpChg chg="add">
          <ac:chgData name="GOOD BOY" userId="f36b4ca7b443bbbd" providerId="Windows Live" clId="Web-{7845B155-0A7A-57D3-E04B-FC4494E05117}" dt="2024-06-14T14:04:28.436" v="29"/>
          <ac:grpSpMkLst>
            <pc:docMk/>
            <pc:sldMk cId="1139458330" sldId="258"/>
            <ac:grpSpMk id="12" creationId="{2E751C04-BEA6-446B-A678-9C74819EBD4C}"/>
          </ac:grpSpMkLst>
        </pc:grpChg>
        <pc:grpChg chg="add">
          <ac:chgData name="GOOD BOY" userId="f36b4ca7b443bbbd" providerId="Windows Live" clId="Web-{7845B155-0A7A-57D3-E04B-FC4494E05117}" dt="2024-06-14T14:04:28.436" v="29"/>
          <ac:grpSpMkLst>
            <pc:docMk/>
            <pc:sldMk cId="1139458330" sldId="258"/>
            <ac:grpSpMk id="18" creationId="{B63ACBA3-DEFD-4C6D-BBA0-64468FA99C2D}"/>
          </ac:grpSpMkLst>
        </pc:grpChg>
      </pc:sldChg>
      <pc:sldChg chg="addSp delSp modSp mod setBg">
        <pc:chgData name="GOOD BOY" userId="f36b4ca7b443bbbd" providerId="Windows Live" clId="Web-{7845B155-0A7A-57D3-E04B-FC4494E05117}" dt="2024-06-14T14:13:33.940" v="156" actId="1076"/>
        <pc:sldMkLst>
          <pc:docMk/>
          <pc:sldMk cId="2430154244" sldId="259"/>
        </pc:sldMkLst>
        <pc:spChg chg="mod">
          <ac:chgData name="GOOD BOY" userId="f36b4ca7b443bbbd" providerId="Windows Live" clId="Web-{7845B155-0A7A-57D3-E04B-FC4494E05117}" dt="2024-06-14T14:08:37.336" v="89"/>
          <ac:spMkLst>
            <pc:docMk/>
            <pc:sldMk cId="2430154244" sldId="259"/>
            <ac:spMk id="2" creationId="{12ED5723-0C44-49D4-B6A7-4FE1A3C5B275}"/>
          </ac:spMkLst>
        </pc:spChg>
        <pc:spChg chg="mod">
          <ac:chgData name="GOOD BOY" userId="f36b4ca7b443bbbd" providerId="Windows Live" clId="Web-{7845B155-0A7A-57D3-E04B-FC4494E05117}" dt="2024-06-14T14:11:54.765" v="117" actId="14100"/>
          <ac:spMkLst>
            <pc:docMk/>
            <pc:sldMk cId="2430154244" sldId="259"/>
            <ac:spMk id="3" creationId="{79F83652-B462-45FE-AD02-3D249F006E9D}"/>
          </ac:spMkLst>
        </pc:spChg>
        <pc:spChg chg="add del mod">
          <ac:chgData name="GOOD BOY" userId="f36b4ca7b443bbbd" providerId="Windows Live" clId="Web-{7845B155-0A7A-57D3-E04B-FC4494E05117}" dt="2024-06-14T14:12:03.625" v="120"/>
          <ac:spMkLst>
            <pc:docMk/>
            <pc:sldMk cId="2430154244" sldId="259"/>
            <ac:spMk id="5" creationId="{EE9A5417-3C7B-E774-EBF1-3DE4629A12E5}"/>
          </ac:spMkLst>
        </pc:spChg>
        <pc:spChg chg="add mod">
          <ac:chgData name="GOOD BOY" userId="f36b4ca7b443bbbd" providerId="Windows Live" clId="Web-{7845B155-0A7A-57D3-E04B-FC4494E05117}" dt="2024-06-14T14:13:27.174" v="154" actId="1076"/>
          <ac:spMkLst>
            <pc:docMk/>
            <pc:sldMk cId="2430154244" sldId="259"/>
            <ac:spMk id="7" creationId="{7C048877-D8C6-81D6-9D1A-1B23695C95BC}"/>
          </ac:spMkLst>
        </pc:spChg>
        <pc:spChg chg="add">
          <ac:chgData name="GOOD BOY" userId="f36b4ca7b443bbbd" providerId="Windows Live" clId="Web-{7845B155-0A7A-57D3-E04B-FC4494E05117}" dt="2024-06-14T14:08:37.336" v="89"/>
          <ac:spMkLst>
            <pc:docMk/>
            <pc:sldMk cId="2430154244" sldId="259"/>
            <ac:spMk id="8" creationId="{D038248A-211C-4EEC-8401-C761B929FB52}"/>
          </ac:spMkLst>
        </pc:spChg>
        <pc:spChg chg="add mod">
          <ac:chgData name="GOOD BOY" userId="f36b4ca7b443bbbd" providerId="Windows Live" clId="Web-{7845B155-0A7A-57D3-E04B-FC4494E05117}" dt="2024-06-14T14:13:23.659" v="153" actId="1076"/>
          <ac:spMkLst>
            <pc:docMk/>
            <pc:sldMk cId="2430154244" sldId="259"/>
            <ac:spMk id="9" creationId="{687F056F-3D15-7601-C25F-A05EBDBD6835}"/>
          </ac:spMkLst>
        </pc:spChg>
        <pc:spChg chg="add">
          <ac:chgData name="GOOD BOY" userId="f36b4ca7b443bbbd" providerId="Windows Live" clId="Web-{7845B155-0A7A-57D3-E04B-FC4494E05117}" dt="2024-06-14T14:08:37.336" v="89"/>
          <ac:spMkLst>
            <pc:docMk/>
            <pc:sldMk cId="2430154244" sldId="259"/>
            <ac:spMk id="10" creationId="{C30A849F-66D9-40C8-BEC8-35AFF8F4568F}"/>
          </ac:spMkLst>
        </pc:spChg>
        <pc:spChg chg="add mod">
          <ac:chgData name="GOOD BOY" userId="f36b4ca7b443bbbd" providerId="Windows Live" clId="Web-{7845B155-0A7A-57D3-E04B-FC4494E05117}" dt="2024-06-14T14:12:45.907" v="136" actId="20577"/>
          <ac:spMkLst>
            <pc:docMk/>
            <pc:sldMk cId="2430154244" sldId="259"/>
            <ac:spMk id="11" creationId="{673E6CC6-5890-6741-0EF4-044F79148613}"/>
          </ac:spMkLst>
        </pc:spChg>
        <pc:spChg chg="add mod">
          <ac:chgData name="GOOD BOY" userId="f36b4ca7b443bbbd" providerId="Windows Live" clId="Web-{7845B155-0A7A-57D3-E04B-FC4494E05117}" dt="2024-06-14T14:13:30.315" v="155" actId="1076"/>
          <ac:spMkLst>
            <pc:docMk/>
            <pc:sldMk cId="2430154244" sldId="259"/>
            <ac:spMk id="17" creationId="{1C7ABE94-FE15-1F98-2C5F-54D0C959357C}"/>
          </ac:spMkLst>
        </pc:spChg>
        <pc:spChg chg="add mod">
          <ac:chgData name="GOOD BOY" userId="f36b4ca7b443bbbd" providerId="Windows Live" clId="Web-{7845B155-0A7A-57D3-E04B-FC4494E05117}" dt="2024-06-14T14:13:33.940" v="156" actId="1076"/>
          <ac:spMkLst>
            <pc:docMk/>
            <pc:sldMk cId="2430154244" sldId="259"/>
            <ac:spMk id="23" creationId="{8BD6B6FE-C394-4B4D-3E50-F29562A2FADD}"/>
          </ac:spMkLst>
        </pc:spChg>
        <pc:grpChg chg="add">
          <ac:chgData name="GOOD BOY" userId="f36b4ca7b443bbbd" providerId="Windows Live" clId="Web-{7845B155-0A7A-57D3-E04B-FC4494E05117}" dt="2024-06-14T14:08:37.336" v="89"/>
          <ac:grpSpMkLst>
            <pc:docMk/>
            <pc:sldMk cId="2430154244" sldId="259"/>
            <ac:grpSpMk id="12" creationId="{04542298-A2B1-480F-A11C-A40EDD19B857}"/>
          </ac:grpSpMkLst>
        </pc:grpChg>
        <pc:grpChg chg="add">
          <ac:chgData name="GOOD BOY" userId="f36b4ca7b443bbbd" providerId="Windows Live" clId="Web-{7845B155-0A7A-57D3-E04B-FC4494E05117}" dt="2024-06-14T14:08:37.336" v="89"/>
          <ac:grpSpMkLst>
            <pc:docMk/>
            <pc:sldMk cId="2430154244" sldId="259"/>
            <ac:grpSpMk id="18" creationId="{2A5C9C35-2375-49EB-B99C-17C87D42FE7C}"/>
          </ac:grpSpMkLst>
        </pc:grpChg>
      </pc:sldChg>
      <pc:sldChg chg="addSp delSp modSp mod setBg">
        <pc:chgData name="GOOD BOY" userId="f36b4ca7b443bbbd" providerId="Windows Live" clId="Web-{7845B155-0A7A-57D3-E04B-FC4494E05117}" dt="2024-06-14T14:28:43.207" v="173" actId="1076"/>
        <pc:sldMkLst>
          <pc:docMk/>
          <pc:sldMk cId="594792374" sldId="260"/>
        </pc:sldMkLst>
        <pc:spChg chg="mod">
          <ac:chgData name="GOOD BOY" userId="f36b4ca7b443bbbd" providerId="Windows Live" clId="Web-{7845B155-0A7A-57D3-E04B-FC4494E05117}" dt="2024-06-14T14:28:14.003" v="166" actId="1076"/>
          <ac:spMkLst>
            <pc:docMk/>
            <pc:sldMk cId="594792374" sldId="260"/>
            <ac:spMk id="2" creationId="{0AF98030-5BBF-4D5B-9409-F8D5A433DC9E}"/>
          </ac:spMkLst>
        </pc:spChg>
        <pc:spChg chg="del mod">
          <ac:chgData name="GOOD BOY" userId="f36b4ca7b443bbbd" providerId="Windows Live" clId="Web-{7845B155-0A7A-57D3-E04B-FC4494E05117}" dt="2024-06-14T14:22:21.506" v="160"/>
          <ac:spMkLst>
            <pc:docMk/>
            <pc:sldMk cId="594792374" sldId="260"/>
            <ac:spMk id="3" creationId="{0D5DCE96-54DA-4238-99AE-D20BC8399374}"/>
          </ac:spMkLst>
        </pc:spChg>
        <pc:spChg chg="add del mod ord">
          <ac:chgData name="GOOD BOY" userId="f36b4ca7b443bbbd" providerId="Windows Live" clId="Web-{7845B155-0A7A-57D3-E04B-FC4494E05117}" dt="2024-06-14T14:28:25.050" v="168"/>
          <ac:spMkLst>
            <pc:docMk/>
            <pc:sldMk cId="594792374" sldId="260"/>
            <ac:spMk id="5" creationId="{93B6AFCB-0AFB-A2DB-17C4-FAF912B168C7}"/>
          </ac:spMkLst>
        </pc:spChg>
        <pc:spChg chg="add del">
          <ac:chgData name="GOOD BOY" userId="f36b4ca7b443bbbd" providerId="Windows Live" clId="Web-{7845B155-0A7A-57D3-E04B-FC4494E05117}" dt="2024-06-14T14:27:47.893" v="165"/>
          <ac:spMkLst>
            <pc:docMk/>
            <pc:sldMk cId="594792374" sldId="260"/>
            <ac:spMk id="8" creationId="{4BC99CB9-DDAD-44A2-8A1C-E3AF4E72DF5C}"/>
          </ac:spMkLst>
        </pc:spChg>
        <pc:spChg chg="add del">
          <ac:chgData name="GOOD BOY" userId="f36b4ca7b443bbbd" providerId="Windows Live" clId="Web-{7845B155-0A7A-57D3-E04B-FC4494E05117}" dt="2024-06-14T14:27:47.893" v="165"/>
          <ac:spMkLst>
            <pc:docMk/>
            <pc:sldMk cId="594792374" sldId="260"/>
            <ac:spMk id="10" creationId="{64053CBF-3932-45FF-8285-EE5146085F3A}"/>
          </ac:spMkLst>
        </pc:spChg>
        <pc:spChg chg="add del">
          <ac:chgData name="GOOD BOY" userId="f36b4ca7b443bbbd" providerId="Windows Live" clId="Web-{7845B155-0A7A-57D3-E04B-FC4494E05117}" dt="2024-06-14T14:27:47.893" v="165"/>
          <ac:spMkLst>
            <pc:docMk/>
            <pc:sldMk cId="594792374" sldId="260"/>
            <ac:spMk id="27" creationId="{D1942232-83D0-49E2-AF9B-1F97E3C1EF8E}"/>
          </ac:spMkLst>
        </pc:spChg>
        <pc:spChg chg="add del">
          <ac:chgData name="GOOD BOY" userId="f36b4ca7b443bbbd" providerId="Windows Live" clId="Web-{7845B155-0A7A-57D3-E04B-FC4494E05117}" dt="2024-06-14T14:27:47.893" v="165"/>
          <ac:spMkLst>
            <pc:docMk/>
            <pc:sldMk cId="594792374" sldId="260"/>
            <ac:spMk id="29" creationId="{E9E70D72-6E23-4015-A4A6-85C120C19167}"/>
          </ac:spMkLst>
        </pc:spChg>
        <pc:grpChg chg="add del">
          <ac:chgData name="GOOD BOY" userId="f36b4ca7b443bbbd" providerId="Windows Live" clId="Web-{7845B155-0A7A-57D3-E04B-FC4494E05117}" dt="2024-06-14T14:27:47.893" v="165"/>
          <ac:grpSpMkLst>
            <pc:docMk/>
            <pc:sldMk cId="594792374" sldId="260"/>
            <ac:grpSpMk id="12" creationId="{2E751C04-BEA6-446B-A678-9C74819EBD4C}"/>
          </ac:grpSpMkLst>
        </pc:grpChg>
        <pc:grpChg chg="add del">
          <ac:chgData name="GOOD BOY" userId="f36b4ca7b443bbbd" providerId="Windows Live" clId="Web-{7845B155-0A7A-57D3-E04B-FC4494E05117}" dt="2024-06-14T14:27:47.893" v="165"/>
          <ac:grpSpMkLst>
            <pc:docMk/>
            <pc:sldMk cId="594792374" sldId="260"/>
            <ac:grpSpMk id="18" creationId="{B63ACBA3-DEFD-4C6D-BBA0-64468FA99C2D}"/>
          </ac:grpSpMkLst>
        </pc:grpChg>
        <pc:grpChg chg="add del">
          <ac:chgData name="GOOD BOY" userId="f36b4ca7b443bbbd" providerId="Windows Live" clId="Web-{7845B155-0A7A-57D3-E04B-FC4494E05117}" dt="2024-06-14T14:27:47.893" v="165"/>
          <ac:grpSpMkLst>
            <pc:docMk/>
            <pc:sldMk cId="594792374" sldId="260"/>
            <ac:grpSpMk id="31" creationId="{C28A977F-B603-4D81-B0FC-C8DE048A7931}"/>
          </ac:grpSpMkLst>
        </pc:grpChg>
        <pc:grpChg chg="add del">
          <ac:chgData name="GOOD BOY" userId="f36b4ca7b443bbbd" providerId="Windows Live" clId="Web-{7845B155-0A7A-57D3-E04B-FC4494E05117}" dt="2024-06-14T14:27:47.893" v="165"/>
          <ac:grpSpMkLst>
            <pc:docMk/>
            <pc:sldMk cId="594792374" sldId="260"/>
            <ac:grpSpMk id="37" creationId="{C78D9229-E61D-4FEE-8321-2F8B64A8CADF}"/>
          </ac:grpSpMkLst>
        </pc:grpChg>
        <pc:picChg chg="add mod">
          <ac:chgData name="GOOD BOY" userId="f36b4ca7b443bbbd" providerId="Windows Live" clId="Web-{7845B155-0A7A-57D3-E04B-FC4494E05117}" dt="2024-06-14T14:28:43.207" v="173" actId="1076"/>
          <ac:picMkLst>
            <pc:docMk/>
            <pc:sldMk cId="594792374" sldId="260"/>
            <ac:picMk id="6" creationId="{B78C8813-01AE-1EA1-36A5-28295BAC63E6}"/>
          </ac:picMkLst>
        </pc:picChg>
      </pc:sldChg>
      <pc:sldChg chg="addSp modSp add replId">
        <pc:chgData name="GOOD BOY" userId="f36b4ca7b443bbbd" providerId="Windows Live" clId="Web-{7845B155-0A7A-57D3-E04B-FC4494E05117}" dt="2024-06-14T14:29:46.162" v="180" actId="14100"/>
        <pc:sldMkLst>
          <pc:docMk/>
          <pc:sldMk cId="1743959373" sldId="263"/>
        </pc:sldMkLst>
        <pc:picChg chg="add mod">
          <ac:chgData name="GOOD BOY" userId="f36b4ca7b443bbbd" providerId="Windows Live" clId="Web-{7845B155-0A7A-57D3-E04B-FC4494E05117}" dt="2024-06-14T14:29:46.162" v="180" actId="14100"/>
          <ac:picMkLst>
            <pc:docMk/>
            <pc:sldMk cId="1743959373" sldId="263"/>
            <ac:picMk id="3" creationId="{EB091E2C-245E-D1C2-D435-3450E80C33EA}"/>
          </ac:picMkLst>
        </pc:picChg>
      </pc:sldChg>
      <pc:sldChg chg="addSp modSp add replId">
        <pc:chgData name="GOOD BOY" userId="f36b4ca7b443bbbd" providerId="Windows Live" clId="Web-{7845B155-0A7A-57D3-E04B-FC4494E05117}" dt="2024-06-14T14:30:10.820" v="183" actId="14100"/>
        <pc:sldMkLst>
          <pc:docMk/>
          <pc:sldMk cId="1019449229" sldId="264"/>
        </pc:sldMkLst>
        <pc:picChg chg="add mod">
          <ac:chgData name="GOOD BOY" userId="f36b4ca7b443bbbd" providerId="Windows Live" clId="Web-{7845B155-0A7A-57D3-E04B-FC4494E05117}" dt="2024-06-14T14:30:10.820" v="183" actId="14100"/>
          <ac:picMkLst>
            <pc:docMk/>
            <pc:sldMk cId="1019449229" sldId="264"/>
            <ac:picMk id="3" creationId="{BAF9C684-A6D2-80C7-8FC7-FD97989DCA0C}"/>
          </ac:picMkLst>
        </pc:picChg>
      </pc:sldChg>
      <pc:sldChg chg="addSp modSp add replId">
        <pc:chgData name="GOOD BOY" userId="f36b4ca7b443bbbd" providerId="Windows Live" clId="Web-{7845B155-0A7A-57D3-E04B-FC4494E05117}" dt="2024-06-14T14:30:48.618" v="186" actId="14100"/>
        <pc:sldMkLst>
          <pc:docMk/>
          <pc:sldMk cId="991970477" sldId="265"/>
        </pc:sldMkLst>
        <pc:picChg chg="add mod">
          <ac:chgData name="GOOD BOY" userId="f36b4ca7b443bbbd" providerId="Windows Live" clId="Web-{7845B155-0A7A-57D3-E04B-FC4494E05117}" dt="2024-06-14T14:30:48.618" v="186" actId="14100"/>
          <ac:picMkLst>
            <pc:docMk/>
            <pc:sldMk cId="991970477" sldId="265"/>
            <ac:picMk id="3" creationId="{01216801-2A78-DE64-5155-C44C9B004DAB}"/>
          </ac:picMkLst>
        </pc:picChg>
      </pc:sldChg>
      <pc:sldChg chg="add replId">
        <pc:chgData name="GOOD BOY" userId="f36b4ca7b443bbbd" providerId="Windows Live" clId="Web-{7845B155-0A7A-57D3-E04B-FC4494E05117}" dt="2024-06-14T14:29:25.021" v="177"/>
        <pc:sldMkLst>
          <pc:docMk/>
          <pc:sldMk cId="3633357636" sldId="266"/>
        </pc:sldMkLst>
      </pc:sldChg>
    </pc:docChg>
  </pc:docChgLst>
  <pc:docChgLst>
    <pc:chgData name="GOOD BOY" userId="f36b4ca7b443bbbd" providerId="Windows Live" clId="Web-{6CAD5353-F463-16FB-EAEF-319B12005B94}"/>
    <pc:docChg chg="addSld modSld">
      <pc:chgData name="GOOD BOY" userId="f36b4ca7b443bbbd" providerId="Windows Live" clId="Web-{6CAD5353-F463-16FB-EAEF-319B12005B94}" dt="2024-06-14T14:53:30.417" v="231" actId="20577"/>
      <pc:docMkLst>
        <pc:docMk/>
      </pc:docMkLst>
      <pc:sldChg chg="addSp delSp modSp mod setBg">
        <pc:chgData name="GOOD BOY" userId="f36b4ca7b443bbbd" providerId="Windows Live" clId="Web-{6CAD5353-F463-16FB-EAEF-319B12005B94}" dt="2024-06-14T14:45:41.850" v="121" actId="14100"/>
        <pc:sldMkLst>
          <pc:docMk/>
          <pc:sldMk cId="1425540432" sldId="261"/>
        </pc:sldMkLst>
        <pc:spChg chg="mod">
          <ac:chgData name="GOOD BOY" userId="f36b4ca7b443bbbd" providerId="Windows Live" clId="Web-{6CAD5353-F463-16FB-EAEF-319B12005B94}" dt="2024-06-14T14:40:39.811" v="9" actId="1076"/>
          <ac:spMkLst>
            <pc:docMk/>
            <pc:sldMk cId="1425540432" sldId="261"/>
            <ac:spMk id="2" creationId="{7C0BBE4A-26F5-4478-BA00-2F17D6848D40}"/>
          </ac:spMkLst>
        </pc:spChg>
        <pc:spChg chg="mod">
          <ac:chgData name="GOOD BOY" userId="f36b4ca7b443bbbd" providerId="Windows Live" clId="Web-{6CAD5353-F463-16FB-EAEF-319B12005B94}" dt="2024-06-14T14:44:32.001" v="104" actId="1076"/>
          <ac:spMkLst>
            <pc:docMk/>
            <pc:sldMk cId="1425540432" sldId="261"/>
            <ac:spMk id="3" creationId="{A82CAF45-1738-45B6-8FC0-C23D122EC83B}"/>
          </ac:spMkLst>
        </pc:spChg>
        <pc:spChg chg="add del mod">
          <ac:chgData name="GOOD BOY" userId="f36b4ca7b443bbbd" providerId="Windows Live" clId="Web-{6CAD5353-F463-16FB-EAEF-319B12005B94}" dt="2024-06-14T14:43:07.338" v="57"/>
          <ac:spMkLst>
            <pc:docMk/>
            <pc:sldMk cId="1425540432" sldId="261"/>
            <ac:spMk id="5" creationId="{276A6AC1-620E-31B2-D472-361B2A3C1546}"/>
          </ac:spMkLst>
        </pc:spChg>
        <pc:spChg chg="add mod">
          <ac:chgData name="GOOD BOY" userId="f36b4ca7b443bbbd" providerId="Windows Live" clId="Web-{6CAD5353-F463-16FB-EAEF-319B12005B94}" dt="2024-06-14T14:45:41.850" v="121" actId="14100"/>
          <ac:spMkLst>
            <pc:docMk/>
            <pc:sldMk cId="1425540432" sldId="261"/>
            <ac:spMk id="7" creationId="{6F18FD42-4EDC-9257-C002-8E9B9B6EC3FB}"/>
          </ac:spMkLst>
        </pc:spChg>
        <pc:spChg chg="add">
          <ac:chgData name="GOOD BOY" userId="f36b4ca7b443bbbd" providerId="Windows Live" clId="Web-{6CAD5353-F463-16FB-EAEF-319B12005B94}" dt="2024-06-14T14:40:18.294" v="7"/>
          <ac:spMkLst>
            <pc:docMk/>
            <pc:sldMk cId="1425540432" sldId="261"/>
            <ac:spMk id="8" creationId="{43C823D3-D619-407C-89E0-C6F6B1E7A42A}"/>
          </ac:spMkLst>
        </pc:spChg>
        <pc:spChg chg="add">
          <ac:chgData name="GOOD BOY" userId="f36b4ca7b443bbbd" providerId="Windows Live" clId="Web-{6CAD5353-F463-16FB-EAEF-319B12005B94}" dt="2024-06-14T14:40:18.294" v="7"/>
          <ac:spMkLst>
            <pc:docMk/>
            <pc:sldMk cId="1425540432" sldId="261"/>
            <ac:spMk id="10" creationId="{047F8E3E-2FFA-4A0F-B3C7-E57ADDCFB415}"/>
          </ac:spMkLst>
        </pc:spChg>
        <pc:grpChg chg="add">
          <ac:chgData name="GOOD BOY" userId="f36b4ca7b443bbbd" providerId="Windows Live" clId="Web-{6CAD5353-F463-16FB-EAEF-319B12005B94}" dt="2024-06-14T14:40:18.294" v="7"/>
          <ac:grpSpMkLst>
            <pc:docMk/>
            <pc:sldMk cId="1425540432" sldId="261"/>
            <ac:grpSpMk id="12" creationId="{33D939F1-7ABE-4D0E-946A-43F37F556AFD}"/>
          </ac:grpSpMkLst>
        </pc:grpChg>
        <pc:grpChg chg="add">
          <ac:chgData name="GOOD BOY" userId="f36b4ca7b443bbbd" providerId="Windows Live" clId="Web-{6CAD5353-F463-16FB-EAEF-319B12005B94}" dt="2024-06-14T14:40:18.294" v="7"/>
          <ac:grpSpMkLst>
            <pc:docMk/>
            <pc:sldMk cId="1425540432" sldId="261"/>
            <ac:grpSpMk id="18" creationId="{9DB3963A-4187-4A72-9DA4-CA6BADE22931}"/>
          </ac:grpSpMkLst>
        </pc:grpChg>
      </pc:sldChg>
      <pc:sldChg chg="addSp delSp modSp mod setBg">
        <pc:chgData name="GOOD BOY" userId="f36b4ca7b443bbbd" providerId="Windows Live" clId="Web-{6CAD5353-F463-16FB-EAEF-319B12005B94}" dt="2024-06-14T14:39:46.151" v="2"/>
        <pc:sldMkLst>
          <pc:docMk/>
          <pc:sldMk cId="542804577" sldId="262"/>
        </pc:sldMkLst>
        <pc:spChg chg="mod">
          <ac:chgData name="GOOD BOY" userId="f36b4ca7b443bbbd" providerId="Windows Live" clId="Web-{6CAD5353-F463-16FB-EAEF-319B12005B94}" dt="2024-06-14T14:39:46.151" v="2"/>
          <ac:spMkLst>
            <pc:docMk/>
            <pc:sldMk cId="542804577" sldId="262"/>
            <ac:spMk id="2" creationId="{3D6A42FC-95CC-49E1-8256-B20FC9B0C114}"/>
          </ac:spMkLst>
        </pc:spChg>
        <pc:spChg chg="mod">
          <ac:chgData name="GOOD BOY" userId="f36b4ca7b443bbbd" providerId="Windows Live" clId="Web-{6CAD5353-F463-16FB-EAEF-319B12005B94}" dt="2024-06-14T14:39:46.151" v="2"/>
          <ac:spMkLst>
            <pc:docMk/>
            <pc:sldMk cId="542804577" sldId="262"/>
            <ac:spMk id="3" creationId="{FFA9D620-0898-4F89-A76F-46677FCD59DB}"/>
          </ac:spMkLst>
        </pc:spChg>
        <pc:spChg chg="add del">
          <ac:chgData name="GOOD BOY" userId="f36b4ca7b443bbbd" providerId="Windows Live" clId="Web-{6CAD5353-F463-16FB-EAEF-319B12005B94}" dt="2024-06-14T14:39:46.120" v="1"/>
          <ac:spMkLst>
            <pc:docMk/>
            <pc:sldMk cId="542804577" sldId="262"/>
            <ac:spMk id="8" creationId="{A8DB9CD9-59B1-4D73-BC4C-98796A48EF9B}"/>
          </ac:spMkLst>
        </pc:spChg>
        <pc:spChg chg="add del">
          <ac:chgData name="GOOD BOY" userId="f36b4ca7b443bbbd" providerId="Windows Live" clId="Web-{6CAD5353-F463-16FB-EAEF-319B12005B94}" dt="2024-06-14T14:39:46.120" v="1"/>
          <ac:spMkLst>
            <pc:docMk/>
            <pc:sldMk cId="542804577" sldId="262"/>
            <ac:spMk id="10" creationId="{8874A6A9-41FF-4E33-AFA8-F9F81436A59E}"/>
          </ac:spMkLst>
        </pc:spChg>
        <pc:spChg chg="add">
          <ac:chgData name="GOOD BOY" userId="f36b4ca7b443bbbd" providerId="Windows Live" clId="Web-{6CAD5353-F463-16FB-EAEF-319B12005B94}" dt="2024-06-14T14:39:46.151" v="2"/>
          <ac:spMkLst>
            <pc:docMk/>
            <pc:sldMk cId="542804577" sldId="262"/>
            <ac:spMk id="21" creationId="{1EADCAF8-8823-4E89-8612-21029831A4B2}"/>
          </ac:spMkLst>
        </pc:spChg>
        <pc:spChg chg="add">
          <ac:chgData name="GOOD BOY" userId="f36b4ca7b443bbbd" providerId="Windows Live" clId="Web-{6CAD5353-F463-16FB-EAEF-319B12005B94}" dt="2024-06-14T14:39:46.151" v="2"/>
          <ac:spMkLst>
            <pc:docMk/>
            <pc:sldMk cId="542804577" sldId="262"/>
            <ac:spMk id="22" creationId="{28CA07B2-0819-4B62-9425-7A52BBDD7070}"/>
          </ac:spMkLst>
        </pc:spChg>
        <pc:grpChg chg="add del">
          <ac:chgData name="GOOD BOY" userId="f36b4ca7b443bbbd" providerId="Windows Live" clId="Web-{6CAD5353-F463-16FB-EAEF-319B12005B94}" dt="2024-06-14T14:39:46.120" v="1"/>
          <ac:grpSpMkLst>
            <pc:docMk/>
            <pc:sldMk cId="542804577" sldId="262"/>
            <ac:grpSpMk id="12" creationId="{721D730E-1F97-4071-B143-B05E6D2599BC}"/>
          </ac:grpSpMkLst>
        </pc:grpChg>
        <pc:grpChg chg="add">
          <ac:chgData name="GOOD BOY" userId="f36b4ca7b443bbbd" providerId="Windows Live" clId="Web-{6CAD5353-F463-16FB-EAEF-319B12005B94}" dt="2024-06-14T14:39:46.151" v="2"/>
          <ac:grpSpMkLst>
            <pc:docMk/>
            <pc:sldMk cId="542804577" sldId="262"/>
            <ac:grpSpMk id="23" creationId="{DA02BEE4-A5D4-40AF-882D-49D34B086FFF}"/>
          </ac:grpSpMkLst>
        </pc:grpChg>
      </pc:sldChg>
      <pc:sldChg chg="addSp modSp">
        <pc:chgData name="GOOD BOY" userId="f36b4ca7b443bbbd" providerId="Windows Live" clId="Web-{6CAD5353-F463-16FB-EAEF-319B12005B94}" dt="2024-06-14T14:40:07.903" v="6" actId="1076"/>
        <pc:sldMkLst>
          <pc:docMk/>
          <pc:sldMk cId="3633357636" sldId="266"/>
        </pc:sldMkLst>
        <pc:picChg chg="add mod">
          <ac:chgData name="GOOD BOY" userId="f36b4ca7b443bbbd" providerId="Windows Live" clId="Web-{6CAD5353-F463-16FB-EAEF-319B12005B94}" dt="2024-06-14T14:40:07.903" v="6" actId="1076"/>
          <ac:picMkLst>
            <pc:docMk/>
            <pc:sldMk cId="3633357636" sldId="266"/>
            <ac:picMk id="3" creationId="{6FC85D61-8653-7CA3-9B39-FB10E88B8FF0}"/>
          </ac:picMkLst>
        </pc:picChg>
      </pc:sldChg>
      <pc:sldChg chg="addSp delSp modSp add replId">
        <pc:chgData name="GOOD BOY" userId="f36b4ca7b443bbbd" providerId="Windows Live" clId="Web-{6CAD5353-F463-16FB-EAEF-319B12005B94}" dt="2024-06-14T14:49:13.616" v="171" actId="20577"/>
        <pc:sldMkLst>
          <pc:docMk/>
          <pc:sldMk cId="598612224" sldId="267"/>
        </pc:sldMkLst>
        <pc:spChg chg="add del mod">
          <ac:chgData name="GOOD BOY" userId="f36b4ca7b443bbbd" providerId="Windows Live" clId="Web-{6CAD5353-F463-16FB-EAEF-319B12005B94}" dt="2024-06-14T14:46:50.340" v="136"/>
          <ac:spMkLst>
            <pc:docMk/>
            <pc:sldMk cId="598612224" sldId="267"/>
            <ac:spMk id="3" creationId="{A82CAF45-1738-45B6-8FC0-C23D122EC83B}"/>
          </ac:spMkLst>
        </pc:spChg>
        <pc:spChg chg="add del mod">
          <ac:chgData name="GOOD BOY" userId="f36b4ca7b443bbbd" providerId="Windows Live" clId="Web-{6CAD5353-F463-16FB-EAEF-319B12005B94}" dt="2024-06-14T14:46:24.010" v="129"/>
          <ac:spMkLst>
            <pc:docMk/>
            <pc:sldMk cId="598612224" sldId="267"/>
            <ac:spMk id="5" creationId="{BF020D0F-3E97-969F-ADE8-DBC1D125590C}"/>
          </ac:spMkLst>
        </pc:spChg>
        <pc:spChg chg="add del mod">
          <ac:chgData name="GOOD BOY" userId="f36b4ca7b443bbbd" providerId="Windows Live" clId="Web-{6CAD5353-F463-16FB-EAEF-319B12005B94}" dt="2024-06-14T14:49:13.616" v="171" actId="20577"/>
          <ac:spMkLst>
            <pc:docMk/>
            <pc:sldMk cId="598612224" sldId="267"/>
            <ac:spMk id="7" creationId="{6F18FD42-4EDC-9257-C002-8E9B9B6EC3FB}"/>
          </ac:spMkLst>
        </pc:spChg>
        <pc:spChg chg="add del mod">
          <ac:chgData name="GOOD BOY" userId="f36b4ca7b443bbbd" providerId="Windows Live" clId="Web-{6CAD5353-F463-16FB-EAEF-319B12005B94}" dt="2024-06-14T14:47:13.716" v="140"/>
          <ac:spMkLst>
            <pc:docMk/>
            <pc:sldMk cId="598612224" sldId="267"/>
            <ac:spMk id="9" creationId="{680FA9D6-47AD-D3DD-6065-B3030EA17C26}"/>
          </ac:spMkLst>
        </pc:spChg>
      </pc:sldChg>
      <pc:sldChg chg="addSp delSp modSp add replId">
        <pc:chgData name="GOOD BOY" userId="f36b4ca7b443bbbd" providerId="Windows Live" clId="Web-{6CAD5353-F463-16FB-EAEF-319B12005B94}" dt="2024-06-14T14:51:01.890" v="192" actId="20577"/>
        <pc:sldMkLst>
          <pc:docMk/>
          <pc:sldMk cId="3415442427" sldId="268"/>
        </pc:sldMkLst>
        <pc:spChg chg="add del mod">
          <ac:chgData name="GOOD BOY" userId="f36b4ca7b443bbbd" providerId="Windows Live" clId="Web-{6CAD5353-F463-16FB-EAEF-319B12005B94}" dt="2024-06-14T14:51:01.890" v="192" actId="20577"/>
          <ac:spMkLst>
            <pc:docMk/>
            <pc:sldMk cId="3415442427" sldId="268"/>
            <ac:spMk id="7" creationId="{6F18FD42-4EDC-9257-C002-8E9B9B6EC3FB}"/>
          </ac:spMkLst>
        </pc:spChg>
      </pc:sldChg>
      <pc:sldChg chg="modSp add replId">
        <pc:chgData name="GOOD BOY" userId="f36b4ca7b443bbbd" providerId="Windows Live" clId="Web-{6CAD5353-F463-16FB-EAEF-319B12005B94}" dt="2024-06-14T14:51:14.532" v="195" actId="20577"/>
        <pc:sldMkLst>
          <pc:docMk/>
          <pc:sldMk cId="1561401221" sldId="269"/>
        </pc:sldMkLst>
        <pc:spChg chg="mod">
          <ac:chgData name="GOOD BOY" userId="f36b4ca7b443bbbd" providerId="Windows Live" clId="Web-{6CAD5353-F463-16FB-EAEF-319B12005B94}" dt="2024-06-14T14:51:14.532" v="195" actId="20577"/>
          <ac:spMkLst>
            <pc:docMk/>
            <pc:sldMk cId="1561401221" sldId="269"/>
            <ac:spMk id="7" creationId="{6F18FD42-4EDC-9257-C002-8E9B9B6EC3FB}"/>
          </ac:spMkLst>
        </pc:spChg>
      </pc:sldChg>
      <pc:sldChg chg="modSp add replId">
        <pc:chgData name="GOOD BOY" userId="f36b4ca7b443bbbd" providerId="Windows Live" clId="Web-{6CAD5353-F463-16FB-EAEF-319B12005B94}" dt="2024-06-14T14:52:20.318" v="216" actId="20577"/>
        <pc:sldMkLst>
          <pc:docMk/>
          <pc:sldMk cId="677338187" sldId="270"/>
        </pc:sldMkLst>
        <pc:spChg chg="mod">
          <ac:chgData name="GOOD BOY" userId="f36b4ca7b443bbbd" providerId="Windows Live" clId="Web-{6CAD5353-F463-16FB-EAEF-319B12005B94}" dt="2024-06-14T14:52:20.318" v="216" actId="20577"/>
          <ac:spMkLst>
            <pc:docMk/>
            <pc:sldMk cId="677338187" sldId="270"/>
            <ac:spMk id="7" creationId="{6F18FD42-4EDC-9257-C002-8E9B9B6EC3FB}"/>
          </ac:spMkLst>
        </pc:spChg>
        <pc:spChg chg="mod">
          <ac:chgData name="GOOD BOY" userId="f36b4ca7b443bbbd" providerId="Windows Live" clId="Web-{6CAD5353-F463-16FB-EAEF-319B12005B94}" dt="2024-06-14T14:51:38.768" v="205" actId="20577"/>
          <ac:spMkLst>
            <pc:docMk/>
            <pc:sldMk cId="677338187" sldId="270"/>
            <ac:spMk id="8" creationId="{43C823D3-D619-407C-89E0-C6F6B1E7A42A}"/>
          </ac:spMkLst>
        </pc:spChg>
      </pc:sldChg>
      <pc:sldChg chg="modSp add replId">
        <pc:chgData name="GOOD BOY" userId="f36b4ca7b443bbbd" providerId="Windows Live" clId="Web-{6CAD5353-F463-16FB-EAEF-319B12005B94}" dt="2024-06-14T14:53:16.229" v="228" actId="20577"/>
        <pc:sldMkLst>
          <pc:docMk/>
          <pc:sldMk cId="3840391810" sldId="271"/>
        </pc:sldMkLst>
        <pc:spChg chg="mod">
          <ac:chgData name="GOOD BOY" userId="f36b4ca7b443bbbd" providerId="Windows Live" clId="Web-{6CAD5353-F463-16FB-EAEF-319B12005B94}" dt="2024-06-14T14:53:16.229" v="228" actId="20577"/>
          <ac:spMkLst>
            <pc:docMk/>
            <pc:sldMk cId="3840391810" sldId="271"/>
            <ac:spMk id="7" creationId="{6F18FD42-4EDC-9257-C002-8E9B9B6EC3FB}"/>
          </ac:spMkLst>
        </pc:spChg>
      </pc:sldChg>
      <pc:sldChg chg="modSp add replId">
        <pc:chgData name="GOOD BOY" userId="f36b4ca7b443bbbd" providerId="Windows Live" clId="Web-{6CAD5353-F463-16FB-EAEF-319B12005B94}" dt="2024-06-14T14:53:30.417" v="231" actId="20577"/>
        <pc:sldMkLst>
          <pc:docMk/>
          <pc:sldMk cId="3448117082" sldId="272"/>
        </pc:sldMkLst>
        <pc:spChg chg="mod">
          <ac:chgData name="GOOD BOY" userId="f36b4ca7b443bbbd" providerId="Windows Live" clId="Web-{6CAD5353-F463-16FB-EAEF-319B12005B94}" dt="2024-06-14T14:53:30.417" v="231" actId="20577"/>
          <ac:spMkLst>
            <pc:docMk/>
            <pc:sldMk cId="3448117082" sldId="272"/>
            <ac:spMk id="7" creationId="{6F18FD42-4EDC-9257-C002-8E9B9B6EC3FB}"/>
          </ac:spMkLst>
        </pc:spChg>
      </pc:sldChg>
    </pc:docChg>
  </pc:docChgLst>
  <pc:docChgLst>
    <pc:chgData name="GOOD BOY" userId="f36b4ca7b443bbbd" providerId="Windows Live" clId="Web-{7832452C-44A2-2938-D183-CF040E96EF66}"/>
    <pc:docChg chg="modSld">
      <pc:chgData name="GOOD BOY" userId="f36b4ca7b443bbbd" providerId="Windows Live" clId="Web-{7832452C-44A2-2938-D183-CF040E96EF66}" dt="2024-06-14T14:36:54.595" v="10"/>
      <pc:docMkLst>
        <pc:docMk/>
      </pc:docMkLst>
      <pc:sldChg chg="delSp modSp">
        <pc:chgData name="GOOD BOY" userId="f36b4ca7b443bbbd" providerId="Windows Live" clId="Web-{7832452C-44A2-2938-D183-CF040E96EF66}" dt="2024-06-14T14:33:56.104" v="2" actId="1076"/>
        <pc:sldMkLst>
          <pc:docMk/>
          <pc:sldMk cId="1743959373" sldId="263"/>
        </pc:sldMkLst>
        <pc:picChg chg="mod">
          <ac:chgData name="GOOD BOY" userId="f36b4ca7b443bbbd" providerId="Windows Live" clId="Web-{7832452C-44A2-2938-D183-CF040E96EF66}" dt="2024-06-14T14:33:56.104" v="2" actId="1076"/>
          <ac:picMkLst>
            <pc:docMk/>
            <pc:sldMk cId="1743959373" sldId="263"/>
            <ac:picMk id="3" creationId="{EB091E2C-245E-D1C2-D435-3450E80C33EA}"/>
          </ac:picMkLst>
        </pc:picChg>
        <pc:picChg chg="del">
          <ac:chgData name="GOOD BOY" userId="f36b4ca7b443bbbd" providerId="Windows Live" clId="Web-{7832452C-44A2-2938-D183-CF040E96EF66}" dt="2024-06-14T14:33:54.479" v="1"/>
          <ac:picMkLst>
            <pc:docMk/>
            <pc:sldMk cId="1743959373" sldId="263"/>
            <ac:picMk id="6" creationId="{B78C8813-01AE-1EA1-36A5-28295BAC63E6}"/>
          </ac:picMkLst>
        </pc:picChg>
      </pc:sldChg>
      <pc:sldChg chg="delSp modSp">
        <pc:chgData name="GOOD BOY" userId="f36b4ca7b443bbbd" providerId="Windows Live" clId="Web-{7832452C-44A2-2938-D183-CF040E96EF66}" dt="2024-06-14T14:34:05.276" v="5" actId="1076"/>
        <pc:sldMkLst>
          <pc:docMk/>
          <pc:sldMk cId="1019449229" sldId="264"/>
        </pc:sldMkLst>
        <pc:picChg chg="mod">
          <ac:chgData name="GOOD BOY" userId="f36b4ca7b443bbbd" providerId="Windows Live" clId="Web-{7832452C-44A2-2938-D183-CF040E96EF66}" dt="2024-06-14T14:34:05.276" v="5" actId="1076"/>
          <ac:picMkLst>
            <pc:docMk/>
            <pc:sldMk cId="1019449229" sldId="264"/>
            <ac:picMk id="3" creationId="{BAF9C684-A6D2-80C7-8FC7-FD97989DCA0C}"/>
          </ac:picMkLst>
        </pc:picChg>
        <pc:picChg chg="del">
          <ac:chgData name="GOOD BOY" userId="f36b4ca7b443bbbd" providerId="Windows Live" clId="Web-{7832452C-44A2-2938-D183-CF040E96EF66}" dt="2024-06-14T14:34:02.839" v="4"/>
          <ac:picMkLst>
            <pc:docMk/>
            <pc:sldMk cId="1019449229" sldId="264"/>
            <ac:picMk id="6" creationId="{B78C8813-01AE-1EA1-36A5-28295BAC63E6}"/>
          </ac:picMkLst>
        </pc:picChg>
      </pc:sldChg>
      <pc:sldChg chg="delSp modSp">
        <pc:chgData name="GOOD BOY" userId="f36b4ca7b443bbbd" providerId="Windows Live" clId="Web-{7832452C-44A2-2938-D183-CF040E96EF66}" dt="2024-06-14T14:34:18.355" v="8" actId="1076"/>
        <pc:sldMkLst>
          <pc:docMk/>
          <pc:sldMk cId="991970477" sldId="265"/>
        </pc:sldMkLst>
        <pc:picChg chg="mod">
          <ac:chgData name="GOOD BOY" userId="f36b4ca7b443bbbd" providerId="Windows Live" clId="Web-{7832452C-44A2-2938-D183-CF040E96EF66}" dt="2024-06-14T14:34:18.355" v="8" actId="1076"/>
          <ac:picMkLst>
            <pc:docMk/>
            <pc:sldMk cId="991970477" sldId="265"/>
            <ac:picMk id="3" creationId="{01216801-2A78-DE64-5155-C44C9B004DAB}"/>
          </ac:picMkLst>
        </pc:picChg>
        <pc:picChg chg="del">
          <ac:chgData name="GOOD BOY" userId="f36b4ca7b443bbbd" providerId="Windows Live" clId="Web-{7832452C-44A2-2938-D183-CF040E96EF66}" dt="2024-06-14T14:34:16.120" v="7"/>
          <ac:picMkLst>
            <pc:docMk/>
            <pc:sldMk cId="991970477" sldId="265"/>
            <ac:picMk id="6" creationId="{B78C8813-01AE-1EA1-36A5-28295BAC63E6}"/>
          </ac:picMkLst>
        </pc:picChg>
      </pc:sldChg>
      <pc:sldChg chg="delSp modSp">
        <pc:chgData name="GOOD BOY" userId="f36b4ca7b443bbbd" providerId="Windows Live" clId="Web-{7832452C-44A2-2938-D183-CF040E96EF66}" dt="2024-06-14T14:36:54.595" v="10"/>
        <pc:sldMkLst>
          <pc:docMk/>
          <pc:sldMk cId="3633357636" sldId="266"/>
        </pc:sldMkLst>
        <pc:picChg chg="del mod">
          <ac:chgData name="GOOD BOY" userId="f36b4ca7b443bbbd" providerId="Windows Live" clId="Web-{7832452C-44A2-2938-D183-CF040E96EF66}" dt="2024-06-14T14:36:54.595" v="10"/>
          <ac:picMkLst>
            <pc:docMk/>
            <pc:sldMk cId="3633357636" sldId="266"/>
            <ac:picMk id="6" creationId="{B78C8813-01AE-1EA1-36A5-28295BAC63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3986-AB82-4C5E-86D2-FC22A5AF44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0C3DF9AF-8D91-4988-904B-7E2BB23DD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337017E9-5E21-4201-98B6-C89BC1DDB3A9}"/>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5" name="Footer Placeholder 4">
            <a:extLst>
              <a:ext uri="{FF2B5EF4-FFF2-40B4-BE49-F238E27FC236}">
                <a16:creationId xmlns:a16="http://schemas.microsoft.com/office/drawing/2014/main" id="{7FFC69B5-E72C-4911-AB41-CC5F284C0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3ADB4-05B1-416D-9608-3C28BE401F6E}"/>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346503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68C3-9C68-4103-B4E6-8204DF4CDA8B}"/>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F1ADC0C4-60D1-4B6D-9B17-B4F859036B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88A1A255-3591-4472-8F5F-4C79EF2A91D1}"/>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5" name="Footer Placeholder 4">
            <a:extLst>
              <a:ext uri="{FF2B5EF4-FFF2-40B4-BE49-F238E27FC236}">
                <a16:creationId xmlns:a16="http://schemas.microsoft.com/office/drawing/2014/main" id="{80AAFF8D-CF0C-4775-BAA3-2E8A1B472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3F27E-A9B9-4430-A45F-5CB4089BCA5D}"/>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111830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737975-9671-40DC-A9B8-30C5A0F427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B7C35819-047A-4753-8387-078FEA0622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BB6B205-5279-4D92-BDE9-454F8D0C4FA4}"/>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5" name="Footer Placeholder 4">
            <a:extLst>
              <a:ext uri="{FF2B5EF4-FFF2-40B4-BE49-F238E27FC236}">
                <a16:creationId xmlns:a16="http://schemas.microsoft.com/office/drawing/2014/main" id="{0DF80009-EDB7-4B10-BA1C-A441FE805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39114-DD3A-4246-8D4E-8DA0039EBEC5}"/>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3886246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8516-D4AA-4B65-8382-DFCA01BC6E18}"/>
              </a:ext>
            </a:extLst>
          </p:cNvPr>
          <p:cNvSpPr>
            <a:spLocks noGrp="1"/>
          </p:cNvSpPr>
          <p:nvPr>
            <p:ph type="title"/>
          </p:nvPr>
        </p:nvSpPr>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68B7157B-37D9-47B5-9B04-6035920A85A5}"/>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A94FF67-A1D3-4DEB-B5BF-98E06C9B1348}"/>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5" name="Footer Placeholder 4">
            <a:extLst>
              <a:ext uri="{FF2B5EF4-FFF2-40B4-BE49-F238E27FC236}">
                <a16:creationId xmlns:a16="http://schemas.microsoft.com/office/drawing/2014/main" id="{0BFF4B33-24BA-49F7-9E11-5C1AE2EB3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03C1A-BC07-4F3E-AB98-12D03D905010}"/>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175363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85F5-AC3B-4427-9BED-D47E76C6574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12136CB4-39BE-4FEC-972C-226CFE6650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52CC1F8-383F-4EAC-9415-AB3BB821C7FC}"/>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5" name="Footer Placeholder 4">
            <a:extLst>
              <a:ext uri="{FF2B5EF4-FFF2-40B4-BE49-F238E27FC236}">
                <a16:creationId xmlns:a16="http://schemas.microsoft.com/office/drawing/2014/main" id="{DC4C94F6-62A9-4EC7-8281-409B2B752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62497-95F0-4BA8-A5D8-8C892E0D1DC9}"/>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267243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A45E-CBA1-4FF8-8579-FAAD331F00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BB43EFA-90B3-4BEB-9698-42A0B0905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F62B70-9203-44F8-95E4-99B18B275D98}"/>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5" name="Footer Placeholder 4">
            <a:extLst>
              <a:ext uri="{FF2B5EF4-FFF2-40B4-BE49-F238E27FC236}">
                <a16:creationId xmlns:a16="http://schemas.microsoft.com/office/drawing/2014/main" id="{F8FE81A1-BED1-47AC-8A50-67E2A0E38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96F80-338B-4692-927E-884A65D723C5}"/>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309551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C72B-CBA8-4D13-B71F-DA8DA2B1168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A7C53FBE-6032-4A39-B68A-D97E32E8F0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82D941BC-31D4-42A1-A997-136FA755A99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ACA439C8-1654-43B5-81C6-25B2EC6CE085}"/>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6" name="Footer Placeholder 5">
            <a:extLst>
              <a:ext uri="{FF2B5EF4-FFF2-40B4-BE49-F238E27FC236}">
                <a16:creationId xmlns:a16="http://schemas.microsoft.com/office/drawing/2014/main" id="{C15B5505-4801-4AC2-808D-64E0C0CF7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34D47-987E-4CB9-B1C0-D718BB096074}"/>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421245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7D6-6ECA-4090-85CB-E6284F320B6D}"/>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746435B-DB0F-4AD1-B538-1E04ED207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1B541D-2472-47C3-9B1D-38C5321894D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D3E7D77B-D671-4EA9-B947-244387488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B2C8489-DC88-4737-B8AE-0FD4A294E88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9A702AFC-4B02-4B5C-B77F-9255AC798C6C}"/>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8" name="Footer Placeholder 7">
            <a:extLst>
              <a:ext uri="{FF2B5EF4-FFF2-40B4-BE49-F238E27FC236}">
                <a16:creationId xmlns:a16="http://schemas.microsoft.com/office/drawing/2014/main" id="{76C0F179-F722-408D-8D10-9971B61F9A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493B66-261E-4C09-A8B8-521502461A9D}"/>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1453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ACC6-3F07-4A03-982F-C1F1485A0397}"/>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939E332E-4DDB-4D48-8066-68A87E3186B3}"/>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4" name="Footer Placeholder 3">
            <a:extLst>
              <a:ext uri="{FF2B5EF4-FFF2-40B4-BE49-F238E27FC236}">
                <a16:creationId xmlns:a16="http://schemas.microsoft.com/office/drawing/2014/main" id="{FC9B54FC-1490-4992-9B2E-CF5107AC48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ECE02A-F940-432C-B6C0-134BB10C48BE}"/>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360051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95B60-A43D-443C-8C8A-D5B80DC7052F}"/>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3" name="Footer Placeholder 2">
            <a:extLst>
              <a:ext uri="{FF2B5EF4-FFF2-40B4-BE49-F238E27FC236}">
                <a16:creationId xmlns:a16="http://schemas.microsoft.com/office/drawing/2014/main" id="{15C96DFE-C2D9-4157-BB50-D92AD0AF20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21F8AE-A443-4DBC-AF6F-7925C4112332}"/>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144575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13B6-71F2-492C-816A-027D270C33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328FD325-4156-4B5B-9646-4578F4257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1D871FF6-2728-4255-9097-BE8919B30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376093-3DE6-457D-9A34-AF71F90D3024}"/>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6" name="Footer Placeholder 5">
            <a:extLst>
              <a:ext uri="{FF2B5EF4-FFF2-40B4-BE49-F238E27FC236}">
                <a16:creationId xmlns:a16="http://schemas.microsoft.com/office/drawing/2014/main" id="{865DCAD4-96C3-48CF-8B49-43E5D649D7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D67D2-10BC-427C-9ABA-4407D8EB5E7B}"/>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137288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39B3-C9DD-4B3F-96CF-B0B276377F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365F1D37-E476-4EAE-8CEE-68AC91469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E95A19-FEE0-442F-B659-AD84A4560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62E07A-1DA9-49A6-BA2A-39468CD2E3AB}"/>
              </a:ext>
            </a:extLst>
          </p:cNvPr>
          <p:cNvSpPr>
            <a:spLocks noGrp="1"/>
          </p:cNvSpPr>
          <p:nvPr>
            <p:ph type="dt" sz="half" idx="10"/>
          </p:nvPr>
        </p:nvSpPr>
        <p:spPr/>
        <p:txBody>
          <a:bodyPr/>
          <a:lstStyle/>
          <a:p>
            <a:fld id="{A6832A3C-634F-4CBB-B28C-62E4715C7539}" type="datetimeFigureOut">
              <a:rPr lang="en-IN" smtClean="0"/>
              <a:t>14-06-2024</a:t>
            </a:fld>
            <a:endParaRPr lang="en-IN"/>
          </a:p>
        </p:txBody>
      </p:sp>
      <p:sp>
        <p:nvSpPr>
          <p:cNvPr id="6" name="Footer Placeholder 5">
            <a:extLst>
              <a:ext uri="{FF2B5EF4-FFF2-40B4-BE49-F238E27FC236}">
                <a16:creationId xmlns:a16="http://schemas.microsoft.com/office/drawing/2014/main" id="{B2EB8D24-E762-48A6-9B72-759580871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AA06E9-DA70-426E-BD15-2898F3257EA5}"/>
              </a:ext>
            </a:extLst>
          </p:cNvPr>
          <p:cNvSpPr>
            <a:spLocks noGrp="1"/>
          </p:cNvSpPr>
          <p:nvPr>
            <p:ph type="sldNum" sz="quarter" idx="12"/>
          </p:nvPr>
        </p:nvSpPr>
        <p:spPr/>
        <p:txBody>
          <a:bodyPr/>
          <a:lstStyle/>
          <a:p>
            <a:fld id="{512BDA49-A256-4744-AB23-8DD1B9546E76}" type="slidenum">
              <a:rPr lang="en-IN" smtClean="0"/>
              <a:t>‹#›</a:t>
            </a:fld>
            <a:endParaRPr lang="en-IN"/>
          </a:p>
        </p:txBody>
      </p:sp>
    </p:spTree>
    <p:extLst>
      <p:ext uri="{BB962C8B-B14F-4D97-AF65-F5344CB8AC3E}">
        <p14:creationId xmlns:p14="http://schemas.microsoft.com/office/powerpoint/2010/main" val="290937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14B91-BDBC-4796-8268-C5485135C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93D44EF5-FAF9-493C-ADE5-625AD7F98B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D95943F-7420-417C-AA91-5558FD816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32A3C-634F-4CBB-B28C-62E4715C7539}" type="datetimeFigureOut">
              <a:rPr lang="en-IN" smtClean="0"/>
              <a:t>14-06-2024</a:t>
            </a:fld>
            <a:endParaRPr lang="en-IN"/>
          </a:p>
        </p:txBody>
      </p:sp>
      <p:sp>
        <p:nvSpPr>
          <p:cNvPr id="5" name="Footer Placeholder 4">
            <a:extLst>
              <a:ext uri="{FF2B5EF4-FFF2-40B4-BE49-F238E27FC236}">
                <a16:creationId xmlns:a16="http://schemas.microsoft.com/office/drawing/2014/main" id="{747CAAEF-7B42-4A8D-876D-B1AE83BBE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12AD3C-475C-41F9-A08D-D27342185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BDA49-A256-4744-AB23-8DD1B9546E76}" type="slidenum">
              <a:rPr lang="en-IN" smtClean="0"/>
              <a:t>‹#›</a:t>
            </a:fld>
            <a:endParaRPr lang="en-IN"/>
          </a:p>
        </p:txBody>
      </p:sp>
    </p:spTree>
    <p:extLst>
      <p:ext uri="{BB962C8B-B14F-4D97-AF65-F5344CB8AC3E}">
        <p14:creationId xmlns:p14="http://schemas.microsoft.com/office/powerpoint/2010/main" val="1599699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6046F80-267D-4991-9D33-55470ADB3A46}"/>
              </a:ext>
            </a:extLst>
          </p:cNvPr>
          <p:cNvSpPr>
            <a:spLocks noGrp="1"/>
          </p:cNvSpPr>
          <p:nvPr>
            <p:ph type="ctrTitle"/>
          </p:nvPr>
        </p:nvSpPr>
        <p:spPr>
          <a:xfrm>
            <a:off x="3215729" y="1764407"/>
            <a:ext cx="5760846" cy="2310312"/>
          </a:xfrm>
        </p:spPr>
        <p:txBody>
          <a:bodyPr>
            <a:normAutofit/>
          </a:bodyPr>
          <a:lstStyle/>
          <a:p>
            <a:r>
              <a:rPr lang="en-IN" sz="5200">
                <a:solidFill>
                  <a:schemeClr val="tx2"/>
                </a:solidFill>
              </a:rPr>
              <a:t>Crops Data Analysis</a:t>
            </a:r>
          </a:p>
        </p:txBody>
      </p:sp>
      <p:sp>
        <p:nvSpPr>
          <p:cNvPr id="3" name="Subtitle 2">
            <a:extLst>
              <a:ext uri="{FF2B5EF4-FFF2-40B4-BE49-F238E27FC236}">
                <a16:creationId xmlns:a16="http://schemas.microsoft.com/office/drawing/2014/main" id="{94C3396C-3BB7-4D74-B029-E9E0B83D4AB6}"/>
              </a:ext>
            </a:extLst>
          </p:cNvPr>
          <p:cNvSpPr>
            <a:spLocks noGrp="1"/>
          </p:cNvSpPr>
          <p:nvPr>
            <p:ph type="subTitle" idx="1"/>
          </p:nvPr>
        </p:nvSpPr>
        <p:spPr>
          <a:xfrm>
            <a:off x="3215729" y="4165152"/>
            <a:ext cx="5760846" cy="682079"/>
          </a:xfrm>
        </p:spPr>
        <p:txBody>
          <a:bodyPr>
            <a:normAutofit/>
          </a:bodyPr>
          <a:lstStyle/>
          <a:p>
            <a:r>
              <a:rPr lang="en-US" sz="2000">
                <a:solidFill>
                  <a:schemeClr val="tx2"/>
                </a:solidFill>
              </a:rPr>
              <a:t>An overview of data insights on crop production and trends</a:t>
            </a:r>
            <a:endParaRPr lang="en-IN" sz="2000">
              <a:solidFill>
                <a:schemeClr val="tx2"/>
              </a:solidFill>
            </a:endParaRPr>
          </a:p>
        </p:txBody>
      </p:sp>
    </p:spTree>
    <p:extLst>
      <p:ext uri="{BB962C8B-B14F-4D97-AF65-F5344CB8AC3E}">
        <p14:creationId xmlns:p14="http://schemas.microsoft.com/office/powerpoint/2010/main" val="83430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0BBE4A-26F5-4478-BA00-2F17D6848D40}"/>
              </a:ext>
            </a:extLst>
          </p:cNvPr>
          <p:cNvSpPr>
            <a:spLocks noGrp="1"/>
          </p:cNvSpPr>
          <p:nvPr>
            <p:ph type="title"/>
          </p:nvPr>
        </p:nvSpPr>
        <p:spPr>
          <a:xfrm>
            <a:off x="1285327" y="-450154"/>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Analyzed Insights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A82CAF45-1738-45B6-8FC0-C23D122EC83B}"/>
              </a:ext>
            </a:extLst>
          </p:cNvPr>
          <p:cNvSpPr>
            <a:spLocks noGrp="1"/>
          </p:cNvSpPr>
          <p:nvPr>
            <p:ph type="body" idx="1"/>
          </p:nvPr>
        </p:nvSpPr>
        <p:spPr>
          <a:xfrm>
            <a:off x="2706022" y="1882563"/>
            <a:ext cx="2047896" cy="1242487"/>
          </a:xfrm>
        </p:spPr>
        <p:txBody>
          <a:bodyPr vert="horz" lIns="91440" tIns="45720" rIns="91440" bIns="45720" rtlCol="0" anchor="t">
            <a:normAutofit fontScale="92500" lnSpcReduction="20000"/>
          </a:bodyPr>
          <a:lstStyle/>
          <a:p>
            <a:pPr>
              <a:buFont typeface="Wingdings" panose="020B0604020202020204" pitchFamily="34" charset="0"/>
              <a:buChar char="§"/>
            </a:pPr>
            <a:r>
              <a:rPr lang="en-US" sz="1800" err="1">
                <a:solidFill>
                  <a:schemeClr val="tx2"/>
                </a:solidFill>
                <a:ea typeface="+mn-lt"/>
                <a:cs typeface="+mn-lt"/>
              </a:rPr>
              <a:t>Sugercane</a:t>
            </a:r>
          </a:p>
          <a:p>
            <a:pPr>
              <a:buFont typeface="Wingdings" panose="020B0604020202020204" pitchFamily="34" charset="0"/>
              <a:buChar char="§"/>
            </a:pPr>
            <a:r>
              <a:rPr lang="en-US" sz="1800">
                <a:solidFill>
                  <a:schemeClr val="tx2"/>
                </a:solidFill>
                <a:cs typeface="Calibri"/>
              </a:rPr>
              <a:t>Rice</a:t>
            </a:r>
          </a:p>
          <a:p>
            <a:pPr>
              <a:buFont typeface="Wingdings" panose="020B0604020202020204" pitchFamily="34" charset="0"/>
              <a:buChar char="§"/>
            </a:pPr>
            <a:r>
              <a:rPr lang="en-US" sz="1800">
                <a:solidFill>
                  <a:schemeClr val="tx2"/>
                </a:solidFill>
                <a:cs typeface="Calibri"/>
              </a:rPr>
              <a:t>Wheat</a:t>
            </a:r>
          </a:p>
          <a:p>
            <a:pPr marL="0" indent="0">
              <a:buNone/>
            </a:pPr>
            <a:r>
              <a:rPr lang="en-US" sz="1800">
                <a:solidFill>
                  <a:schemeClr val="tx2"/>
                </a:solidFill>
                <a:cs typeface="Calibri"/>
              </a:rPr>
              <a:t>            </a:t>
            </a:r>
          </a:p>
          <a:p>
            <a:pPr>
              <a:buFont typeface="Wingdings" panose="020B0604020202020204" pitchFamily="34" charset="0"/>
              <a:buChar char="§"/>
            </a:pPr>
            <a:endParaRPr lang="en-US" sz="1800">
              <a:solidFill>
                <a:schemeClr val="tx2"/>
              </a:solidFill>
              <a:cs typeface="Calibri"/>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6F18FD42-4EDC-9257-C002-8E9B9B6EC3FB}"/>
              </a:ext>
            </a:extLst>
          </p:cNvPr>
          <p:cNvSpPr txBox="1">
            <a:spLocks/>
          </p:cNvSpPr>
          <p:nvPr/>
        </p:nvSpPr>
        <p:spPr>
          <a:xfrm>
            <a:off x="2074335" y="1427571"/>
            <a:ext cx="9833548" cy="543471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
            </a:pPr>
            <a:r>
              <a:rPr lang="en-US" sz="1800">
                <a:solidFill>
                  <a:schemeClr val="tx2"/>
                </a:solidFill>
                <a:ea typeface="+mn-lt"/>
                <a:cs typeface="+mn-lt"/>
              </a:rPr>
              <a:t>top 3 crops as per production in </a:t>
            </a:r>
            <a:r>
              <a:rPr lang="en-US" sz="1800" err="1">
                <a:solidFill>
                  <a:schemeClr val="tx2"/>
                </a:solidFill>
                <a:ea typeface="+mn-lt"/>
                <a:cs typeface="+mn-lt"/>
              </a:rPr>
              <a:t>india</a:t>
            </a:r>
            <a:r>
              <a:rPr lang="en-US" sz="1800">
                <a:solidFill>
                  <a:schemeClr val="tx2"/>
                </a:solidFill>
                <a:ea typeface="+mn-lt"/>
                <a:cs typeface="+mn-lt"/>
              </a:rPr>
              <a:t>.</a:t>
            </a:r>
            <a:endParaRPr lang="en-US" err="1">
              <a:solidFill>
                <a:schemeClr val="tx2"/>
              </a:solidFill>
              <a:ea typeface="+mn-lt"/>
              <a:cs typeface="+mn-lt"/>
            </a:endParaRPr>
          </a:p>
          <a:p>
            <a:pPr>
              <a:buFont typeface="Wingdings" panose="020B0604020202020204" pitchFamily="34" charset="0"/>
              <a:buChar char="§"/>
            </a:pPr>
            <a:endParaRPr lang="en-US" sz="1800">
              <a:solidFill>
                <a:schemeClr val="tx2"/>
              </a:solidFill>
              <a:cs typeface="Calibri"/>
            </a:endParaRPr>
          </a:p>
          <a:p>
            <a:pPr>
              <a:buFont typeface="Wingdings" panose="020B0604020202020204" pitchFamily="34" charset="0"/>
              <a:buChar char="§"/>
            </a:pPr>
            <a:endParaRPr lang="en-US" sz="1800">
              <a:solidFill>
                <a:schemeClr val="tx2"/>
              </a:solidFill>
              <a:cs typeface="Calibri"/>
            </a:endParaRPr>
          </a:p>
          <a:p>
            <a:pPr>
              <a:buFont typeface="Wingdings" panose="020B0604020202020204" pitchFamily="34" charset="0"/>
              <a:buChar char="§"/>
            </a:pPr>
            <a:endParaRPr lang="en-US" sz="1800">
              <a:solidFill>
                <a:schemeClr val="tx2"/>
              </a:solidFill>
              <a:cs typeface="Calibri"/>
            </a:endParaRPr>
          </a:p>
          <a:p>
            <a:r>
              <a:rPr lang="en-US" sz="1800">
                <a:solidFill>
                  <a:schemeClr val="tx2"/>
                </a:solidFill>
                <a:ea typeface="+mn-lt"/>
                <a:cs typeface="+mn-lt"/>
              </a:rPr>
              <a:t>total production of sugarcane is highest among all crops</a:t>
            </a:r>
            <a:endParaRPr lang="en-US" sz="1800">
              <a:solidFill>
                <a:schemeClr val="tx2"/>
              </a:solidFill>
              <a:cs typeface="Calibri"/>
            </a:endParaRPr>
          </a:p>
          <a:p>
            <a:r>
              <a:rPr lang="en-US" sz="1800">
                <a:solidFill>
                  <a:schemeClr val="tx2"/>
                </a:solidFill>
                <a:ea typeface="+mn-lt"/>
                <a:cs typeface="+mn-lt"/>
              </a:rPr>
              <a:t>Uttar Pradesh is having highest production and cultivation area among all the states</a:t>
            </a:r>
            <a:endParaRPr lang="en-US"/>
          </a:p>
          <a:p>
            <a:r>
              <a:rPr lang="en-US" sz="1800">
                <a:solidFill>
                  <a:schemeClr val="tx2"/>
                </a:solidFill>
                <a:ea typeface="+mn-lt"/>
                <a:cs typeface="+mn-lt"/>
              </a:rPr>
              <a:t>Maximum production of sugarcane comes throughout the Whole Season</a:t>
            </a:r>
            <a:endParaRPr lang="en-US">
              <a:solidFill>
                <a:schemeClr val="tx2"/>
              </a:solidFill>
            </a:endParaRPr>
          </a:p>
          <a:p>
            <a:endParaRPr lang="en-US" sz="1800">
              <a:solidFill>
                <a:schemeClr val="tx2"/>
              </a:solidFill>
              <a:cs typeface="Calibri"/>
            </a:endParaRPr>
          </a:p>
          <a:p>
            <a:r>
              <a:rPr lang="en-US" sz="1800">
                <a:solidFill>
                  <a:schemeClr val="tx2"/>
                </a:solidFill>
                <a:ea typeface="+mn-lt"/>
                <a:cs typeface="+mn-lt"/>
              </a:rPr>
              <a:t>Total production offer rise is second highest among all the crops</a:t>
            </a:r>
            <a:endParaRPr lang="en-US" sz="1800">
              <a:solidFill>
                <a:schemeClr val="tx2"/>
              </a:solidFill>
              <a:cs typeface="Calibri"/>
            </a:endParaRPr>
          </a:p>
          <a:p>
            <a:r>
              <a:rPr lang="en-US" sz="1800">
                <a:solidFill>
                  <a:schemeClr val="tx2"/>
                </a:solidFill>
                <a:ea typeface="+mn-lt"/>
                <a:cs typeface="+mn-lt"/>
              </a:rPr>
              <a:t>West Bengal is having highest production but cultivation area is higher in Uttar Pradesh</a:t>
            </a:r>
            <a:endParaRPr lang="en-US">
              <a:solidFill>
                <a:schemeClr val="tx2"/>
              </a:solidFill>
            </a:endParaRPr>
          </a:p>
          <a:p>
            <a:r>
              <a:rPr lang="en-US" sz="1800">
                <a:solidFill>
                  <a:schemeClr val="tx2"/>
                </a:solidFill>
                <a:ea typeface="+mn-lt"/>
                <a:cs typeface="+mn-lt"/>
              </a:rPr>
              <a:t>Maximum production of rice comes with its sown in rainy season</a:t>
            </a:r>
            <a:endParaRPr lang="en-US">
              <a:solidFill>
                <a:schemeClr val="tx2"/>
              </a:solidFill>
            </a:endParaRPr>
          </a:p>
          <a:p>
            <a:pPr>
              <a:buFont typeface="Wingdings" panose="020B0604020202020204" pitchFamily="34" charset="0"/>
              <a:buChar char="§"/>
            </a:pPr>
            <a:endParaRPr lang="en-US" sz="1800">
              <a:solidFill>
                <a:schemeClr val="tx2"/>
              </a:solidFill>
              <a:cs typeface="Calibri"/>
            </a:endParaRPr>
          </a:p>
          <a:p>
            <a:r>
              <a:rPr lang="en-US" sz="1800">
                <a:solidFill>
                  <a:schemeClr val="tx2"/>
                </a:solidFill>
                <a:ea typeface="+mn-lt"/>
                <a:cs typeface="+mn-lt"/>
              </a:rPr>
              <a:t>Total production of wheat is 3rd highest among crops</a:t>
            </a:r>
            <a:endParaRPr lang="en-US" sz="1800">
              <a:solidFill>
                <a:schemeClr val="tx2"/>
              </a:solidFill>
              <a:cs typeface="Calibri"/>
            </a:endParaRPr>
          </a:p>
          <a:p>
            <a:r>
              <a:rPr lang="en-US" sz="1800">
                <a:solidFill>
                  <a:schemeClr val="tx2"/>
                </a:solidFill>
                <a:ea typeface="+mn-lt"/>
                <a:cs typeface="+mn-lt"/>
              </a:rPr>
              <a:t>Uttar Pradesh is having highest production and cultivation area among all the states</a:t>
            </a:r>
            <a:endParaRPr lang="en-US"/>
          </a:p>
          <a:p>
            <a:pPr>
              <a:buFont typeface="Wingdings" panose="020B0604020202020204" pitchFamily="34" charset="0"/>
              <a:buChar char="§"/>
            </a:pPr>
            <a:r>
              <a:rPr lang="en-US" sz="1800">
                <a:solidFill>
                  <a:schemeClr val="tx2"/>
                </a:solidFill>
                <a:ea typeface="+mn-lt"/>
                <a:cs typeface="+mn-lt"/>
              </a:rPr>
              <a:t>Maximum production of wheat comes when it is winter season</a:t>
            </a:r>
            <a:endParaRPr lang="en-US"/>
          </a:p>
          <a:p>
            <a:pPr marL="0" indent="0">
              <a:buFont typeface="Arial" panose="020B0604020202020204" pitchFamily="34" charset="0"/>
              <a:buNone/>
            </a:pPr>
            <a:r>
              <a:rPr lang="en-US" sz="1800">
                <a:solidFill>
                  <a:schemeClr val="tx2"/>
                </a:solidFill>
                <a:cs typeface="Calibri"/>
              </a:rPr>
              <a:t>            </a:t>
            </a:r>
          </a:p>
          <a:p>
            <a:pPr>
              <a:buFont typeface="Wingdings" panose="020B0604020202020204" pitchFamily="34" charset="0"/>
              <a:buChar char="§"/>
            </a:pPr>
            <a:endParaRPr lang="en-US" sz="1800">
              <a:solidFill>
                <a:schemeClr val="tx2"/>
              </a:solidFill>
              <a:cs typeface="Calibri"/>
            </a:endParaRPr>
          </a:p>
        </p:txBody>
      </p:sp>
    </p:spTree>
    <p:extLst>
      <p:ext uri="{BB962C8B-B14F-4D97-AF65-F5344CB8AC3E}">
        <p14:creationId xmlns:p14="http://schemas.microsoft.com/office/powerpoint/2010/main" val="142554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0BBE4A-26F5-4478-BA00-2F17D6848D40}"/>
              </a:ext>
            </a:extLst>
          </p:cNvPr>
          <p:cNvSpPr>
            <a:spLocks noGrp="1"/>
          </p:cNvSpPr>
          <p:nvPr>
            <p:ph type="title"/>
          </p:nvPr>
        </p:nvSpPr>
        <p:spPr>
          <a:xfrm>
            <a:off x="1285327" y="-450154"/>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Analyzed Insights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6F18FD42-4EDC-9257-C002-8E9B9B6EC3FB}"/>
              </a:ext>
            </a:extLst>
          </p:cNvPr>
          <p:cNvSpPr txBox="1">
            <a:spLocks/>
          </p:cNvSpPr>
          <p:nvPr/>
        </p:nvSpPr>
        <p:spPr>
          <a:xfrm>
            <a:off x="2074335" y="1032460"/>
            <a:ext cx="9043326" cy="58298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
            </a:pPr>
            <a:r>
              <a:rPr lang="en-US" sz="1800">
                <a:solidFill>
                  <a:schemeClr val="tx2"/>
                </a:solidFill>
                <a:ea typeface="+mn-lt"/>
                <a:cs typeface="+mn-lt"/>
              </a:rPr>
              <a:t>North India is having magazine production among all those zones</a:t>
            </a:r>
          </a:p>
          <a:p>
            <a:pPr>
              <a:buFont typeface="Wingdings" panose="020B0604020202020204" pitchFamily="34" charset="0"/>
              <a:buChar char="§"/>
            </a:pPr>
            <a:r>
              <a:rPr lang="en-US" sz="1800">
                <a:solidFill>
                  <a:schemeClr val="tx2"/>
                </a:solidFill>
                <a:ea typeface="+mn-lt"/>
                <a:cs typeface="+mn-lt"/>
              </a:rPr>
              <a:t>Top three district to production and cultivation area belongs to Uttar Pradesh</a:t>
            </a:r>
            <a:endParaRPr lang="en-US" sz="1800">
              <a:solidFill>
                <a:schemeClr val="tx2"/>
              </a:solidFill>
              <a:cs typeface="Calibri"/>
            </a:endParaRPr>
          </a:p>
          <a:p>
            <a:pPr>
              <a:buFont typeface="Wingdings" panose="020B0604020202020204" pitchFamily="34" charset="0"/>
              <a:buChar char="§"/>
            </a:pPr>
            <a:endParaRPr lang="en-US" sz="1800">
              <a:solidFill>
                <a:schemeClr val="tx2"/>
              </a:solidFill>
              <a:ea typeface="+mn-lt"/>
              <a:cs typeface="+mn-lt"/>
            </a:endParaRPr>
          </a:p>
          <a:p>
            <a:r>
              <a:rPr lang="en-US" sz="1800">
                <a:solidFill>
                  <a:schemeClr val="tx2"/>
                </a:solidFill>
                <a:ea typeface="+mn-lt"/>
                <a:cs typeface="+mn-lt"/>
              </a:rPr>
              <a:t>In every state some district are dominating in production and cultivation area like</a:t>
            </a:r>
            <a:endParaRPr lang="en-US" sz="1800">
              <a:solidFill>
                <a:schemeClr val="tx2"/>
              </a:solidFill>
              <a:cs typeface="Calibri"/>
            </a:endParaRPr>
          </a:p>
          <a:p>
            <a:r>
              <a:rPr lang="en-US" sz="1800">
                <a:solidFill>
                  <a:schemeClr val="tx2"/>
                </a:solidFill>
                <a:ea typeface="+mn-lt"/>
                <a:cs typeface="+mn-lt"/>
              </a:rPr>
              <a:t>In West Bengal - </a:t>
            </a:r>
            <a:r>
              <a:rPr lang="en-US" sz="1800" err="1">
                <a:solidFill>
                  <a:schemeClr val="tx2"/>
                </a:solidFill>
                <a:ea typeface="+mn-lt"/>
                <a:cs typeface="+mn-lt"/>
              </a:rPr>
              <a:t>Murshidadad</a:t>
            </a:r>
            <a:r>
              <a:rPr lang="en-US" sz="1800">
                <a:solidFill>
                  <a:schemeClr val="tx2"/>
                </a:solidFill>
                <a:ea typeface="+mn-lt"/>
                <a:cs typeface="+mn-lt"/>
              </a:rPr>
              <a:t>, Midnapur west, </a:t>
            </a:r>
            <a:r>
              <a:rPr lang="en-US" sz="1800" err="1">
                <a:solidFill>
                  <a:schemeClr val="tx2"/>
                </a:solidFill>
                <a:ea typeface="+mn-lt"/>
                <a:cs typeface="+mn-lt"/>
              </a:rPr>
              <a:t>bardaman</a:t>
            </a:r>
            <a:r>
              <a:rPr lang="en-US" sz="1800">
                <a:solidFill>
                  <a:schemeClr val="tx2"/>
                </a:solidFill>
                <a:ea typeface="+mn-lt"/>
                <a:cs typeface="+mn-lt"/>
              </a:rPr>
              <a:t> </a:t>
            </a:r>
            <a:endParaRPr lang="en-US"/>
          </a:p>
          <a:p>
            <a:pPr>
              <a:buFont typeface="Wingdings" panose="020B0604020202020204" pitchFamily="34" charset="0"/>
              <a:buChar char="§"/>
            </a:pPr>
            <a:r>
              <a:rPr lang="en-US" sz="1800">
                <a:solidFill>
                  <a:schemeClr val="tx2"/>
                </a:solidFill>
                <a:ea typeface="+mn-lt"/>
                <a:cs typeface="+mn-lt"/>
              </a:rPr>
              <a:t>in utter </a:t>
            </a:r>
            <a:r>
              <a:rPr lang="en-US" sz="1800" err="1">
                <a:solidFill>
                  <a:schemeClr val="tx2"/>
                </a:solidFill>
                <a:ea typeface="+mn-lt"/>
                <a:cs typeface="+mn-lt"/>
              </a:rPr>
              <a:t>predesh</a:t>
            </a:r>
            <a:r>
              <a:rPr lang="en-US" sz="1800">
                <a:solidFill>
                  <a:schemeClr val="tx2"/>
                </a:solidFill>
                <a:ea typeface="+mn-lt"/>
                <a:cs typeface="+mn-lt"/>
              </a:rPr>
              <a:t> - </a:t>
            </a:r>
            <a:r>
              <a:rPr lang="en-US" sz="1800" err="1">
                <a:solidFill>
                  <a:schemeClr val="tx2"/>
                </a:solidFill>
                <a:ea typeface="+mn-lt"/>
                <a:cs typeface="+mn-lt"/>
              </a:rPr>
              <a:t>muzzfer</a:t>
            </a:r>
            <a:r>
              <a:rPr lang="en-US" sz="1800">
                <a:solidFill>
                  <a:schemeClr val="tx2"/>
                </a:solidFill>
                <a:ea typeface="+mn-lt"/>
                <a:cs typeface="+mn-lt"/>
              </a:rPr>
              <a:t> </a:t>
            </a:r>
            <a:r>
              <a:rPr lang="en-US" sz="1800" err="1">
                <a:solidFill>
                  <a:schemeClr val="tx2"/>
                </a:solidFill>
                <a:ea typeface="+mn-lt"/>
                <a:cs typeface="+mn-lt"/>
              </a:rPr>
              <a:t>nagar</a:t>
            </a:r>
            <a:r>
              <a:rPr lang="en-US" sz="1800">
                <a:solidFill>
                  <a:schemeClr val="tx2"/>
                </a:solidFill>
                <a:ea typeface="+mn-lt"/>
                <a:cs typeface="+mn-lt"/>
              </a:rPr>
              <a:t>, </a:t>
            </a:r>
            <a:r>
              <a:rPr lang="en-US" sz="1800" err="1">
                <a:solidFill>
                  <a:schemeClr val="tx2"/>
                </a:solidFill>
                <a:ea typeface="+mn-lt"/>
                <a:cs typeface="+mn-lt"/>
              </a:rPr>
              <a:t>kheri</a:t>
            </a:r>
            <a:r>
              <a:rPr lang="en-US" sz="1800">
                <a:solidFill>
                  <a:schemeClr val="tx2"/>
                </a:solidFill>
                <a:ea typeface="+mn-lt"/>
                <a:cs typeface="+mn-lt"/>
              </a:rPr>
              <a:t>, Bijnor</a:t>
            </a:r>
          </a:p>
          <a:p>
            <a:pPr>
              <a:buFont typeface="Wingdings" panose="020B0604020202020204" pitchFamily="34" charset="0"/>
              <a:buChar char="§"/>
            </a:pPr>
            <a:endParaRPr lang="en-US" sz="1800">
              <a:solidFill>
                <a:schemeClr val="tx2"/>
              </a:solidFill>
              <a:cs typeface="Calibri"/>
            </a:endParaRPr>
          </a:p>
          <a:p>
            <a:pPr>
              <a:buFont typeface="Wingdings" panose="020B0604020202020204" pitchFamily="34" charset="0"/>
              <a:buChar char="§"/>
            </a:pPr>
            <a:r>
              <a:rPr lang="en-US" sz="1800">
                <a:solidFill>
                  <a:schemeClr val="tx2"/>
                </a:solidFill>
                <a:ea typeface="+mn-lt"/>
                <a:cs typeface="+mn-lt"/>
              </a:rPr>
              <a:t>if variety of crops are higher in state doesn't mean Maximum production comes from the same state</a:t>
            </a:r>
          </a:p>
          <a:p>
            <a:pPr>
              <a:buFont typeface="Wingdings" panose="020B0604020202020204" pitchFamily="34" charset="0"/>
              <a:buChar char="§"/>
            </a:pPr>
            <a:endParaRPr lang="en-US" sz="1800">
              <a:solidFill>
                <a:schemeClr val="tx2"/>
              </a:solidFill>
              <a:cs typeface="Calibri"/>
            </a:endParaRPr>
          </a:p>
          <a:p>
            <a:pPr>
              <a:buFont typeface="Wingdings" panose="020B0604020202020204" pitchFamily="34" charset="0"/>
              <a:buChar char="§"/>
            </a:pPr>
            <a:r>
              <a:rPr lang="en-US" sz="1800">
                <a:solidFill>
                  <a:schemeClr val="tx2"/>
                </a:solidFill>
                <a:ea typeface="+mn-lt"/>
                <a:cs typeface="+mn-lt"/>
              </a:rPr>
              <a:t>Karnataka is having highest count of crops but maximum production comes from other state lower variety of cross belongs from Chhattisgarh</a:t>
            </a:r>
          </a:p>
          <a:p>
            <a:pPr marL="0" indent="0">
              <a:buNone/>
            </a:pPr>
            <a:endParaRPr lang="en-US" sz="1800">
              <a:solidFill>
                <a:schemeClr val="tx2"/>
              </a:solidFill>
              <a:cs typeface="Calibri"/>
            </a:endParaRPr>
          </a:p>
          <a:p>
            <a:pPr>
              <a:buFont typeface="Wingdings" panose="020B0604020202020204" pitchFamily="34" charset="0"/>
              <a:buChar char="§"/>
            </a:pPr>
            <a:r>
              <a:rPr lang="en-US" sz="1800">
                <a:solidFill>
                  <a:schemeClr val="tx2"/>
                </a:solidFill>
                <a:ea typeface="+mn-lt"/>
                <a:cs typeface="+mn-lt"/>
              </a:rPr>
              <a:t>Thirty 8 different types of crops are cultivating in 646 districts of India</a:t>
            </a:r>
            <a:endParaRPr lang="en-US">
              <a:solidFill>
                <a:schemeClr val="tx2"/>
              </a:solidFill>
            </a:endParaRPr>
          </a:p>
        </p:txBody>
      </p:sp>
    </p:spTree>
    <p:extLst>
      <p:ext uri="{BB962C8B-B14F-4D97-AF65-F5344CB8AC3E}">
        <p14:creationId xmlns:p14="http://schemas.microsoft.com/office/powerpoint/2010/main" val="59861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0BBE4A-26F5-4478-BA00-2F17D6848D40}"/>
              </a:ext>
            </a:extLst>
          </p:cNvPr>
          <p:cNvSpPr>
            <a:spLocks noGrp="1"/>
          </p:cNvSpPr>
          <p:nvPr>
            <p:ph type="title"/>
          </p:nvPr>
        </p:nvSpPr>
        <p:spPr>
          <a:xfrm>
            <a:off x="1285327" y="-450154"/>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Analyzed Insights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6F18FD42-4EDC-9257-C002-8E9B9B6EC3FB}"/>
              </a:ext>
            </a:extLst>
          </p:cNvPr>
          <p:cNvSpPr txBox="1">
            <a:spLocks/>
          </p:cNvSpPr>
          <p:nvPr/>
        </p:nvSpPr>
        <p:spPr>
          <a:xfrm>
            <a:off x="2074335" y="1032460"/>
            <a:ext cx="9043326" cy="58298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r>
              <a:rPr lang="en-US" sz="1800">
                <a:solidFill>
                  <a:schemeClr val="tx2"/>
                </a:solidFill>
                <a:ea typeface="+mn-lt"/>
                <a:cs typeface="+mn-lt"/>
              </a:rPr>
              <a:t>coconut is having highest production of India</a:t>
            </a:r>
            <a:endParaRPr lang="en-US">
              <a:solidFill>
                <a:schemeClr val="tx2"/>
              </a:solidFill>
              <a:ea typeface="+mn-lt"/>
              <a:cs typeface="+mn-lt"/>
            </a:endParaRPr>
          </a:p>
          <a:p>
            <a:r>
              <a:rPr lang="en-US" sz="1800">
                <a:solidFill>
                  <a:schemeClr val="tx2"/>
                </a:solidFill>
                <a:ea typeface="+mn-lt"/>
                <a:cs typeface="+mn-lt"/>
              </a:rPr>
              <a:t>North zone is having zero production of coconut</a:t>
            </a:r>
            <a:endParaRPr lang="en-US">
              <a:solidFill>
                <a:schemeClr val="tx2"/>
              </a:solidFill>
            </a:endParaRPr>
          </a:p>
          <a:p>
            <a:r>
              <a:rPr lang="en-US" sz="1800">
                <a:solidFill>
                  <a:schemeClr val="tx2"/>
                </a:solidFill>
                <a:ea typeface="+mn-lt"/>
                <a:cs typeface="+mn-lt"/>
              </a:rPr>
              <a:t>South Zone is the highest production of coconut</a:t>
            </a:r>
          </a:p>
          <a:p>
            <a:endParaRPr lang="en-US" sz="1800">
              <a:solidFill>
                <a:schemeClr val="tx2"/>
              </a:solidFill>
              <a:cs typeface="Calibri" panose="020F0502020204030204"/>
            </a:endParaRPr>
          </a:p>
          <a:p>
            <a:r>
              <a:rPr lang="en-US" sz="1800">
                <a:solidFill>
                  <a:schemeClr val="tx2"/>
                </a:solidFill>
                <a:ea typeface="+mn-lt"/>
                <a:cs typeface="+mn-lt"/>
              </a:rPr>
              <a:t>Kerala is having maximum production in South zone which is approximately 75% of total coconut production</a:t>
            </a:r>
          </a:p>
          <a:p>
            <a:r>
              <a:rPr lang="en-US" sz="1800" err="1">
                <a:solidFill>
                  <a:schemeClr val="tx2"/>
                </a:solidFill>
                <a:ea typeface="+mn-lt"/>
                <a:cs typeface="+mn-lt"/>
              </a:rPr>
              <a:t>Aassam</a:t>
            </a:r>
            <a:r>
              <a:rPr lang="en-US" sz="1800">
                <a:solidFill>
                  <a:schemeClr val="tx2"/>
                </a:solidFill>
                <a:ea typeface="+mn-lt"/>
                <a:cs typeface="+mn-lt"/>
              </a:rPr>
              <a:t> is having maximum production in East Zone</a:t>
            </a:r>
          </a:p>
          <a:p>
            <a:endParaRPr lang="en-US" sz="1800">
              <a:solidFill>
                <a:schemeClr val="tx2"/>
              </a:solidFill>
              <a:cs typeface="Calibri" panose="020F0502020204030204"/>
            </a:endParaRPr>
          </a:p>
        </p:txBody>
      </p:sp>
    </p:spTree>
    <p:extLst>
      <p:ext uri="{BB962C8B-B14F-4D97-AF65-F5344CB8AC3E}">
        <p14:creationId xmlns:p14="http://schemas.microsoft.com/office/powerpoint/2010/main" val="341544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0BBE4A-26F5-4478-BA00-2F17D6848D40}"/>
              </a:ext>
            </a:extLst>
          </p:cNvPr>
          <p:cNvSpPr>
            <a:spLocks noGrp="1"/>
          </p:cNvSpPr>
          <p:nvPr>
            <p:ph type="title"/>
          </p:nvPr>
        </p:nvSpPr>
        <p:spPr>
          <a:xfrm>
            <a:off x="1285327" y="-450154"/>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Analyzed Insights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6F18FD42-4EDC-9257-C002-8E9B9B6EC3FB}"/>
              </a:ext>
            </a:extLst>
          </p:cNvPr>
          <p:cNvSpPr txBox="1">
            <a:spLocks/>
          </p:cNvSpPr>
          <p:nvPr/>
        </p:nvSpPr>
        <p:spPr>
          <a:xfrm>
            <a:off x="2074335" y="1032460"/>
            <a:ext cx="9043326" cy="58298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r>
              <a:rPr lang="en-US" sz="1800">
                <a:solidFill>
                  <a:schemeClr val="tx2"/>
                </a:solidFill>
                <a:ea typeface="+mn-lt"/>
                <a:cs typeface="+mn-lt"/>
              </a:rPr>
              <a:t>coconut is having highest production of India</a:t>
            </a:r>
            <a:endParaRPr lang="en-US">
              <a:solidFill>
                <a:schemeClr val="tx2"/>
              </a:solidFill>
              <a:ea typeface="+mn-lt"/>
              <a:cs typeface="+mn-lt"/>
            </a:endParaRPr>
          </a:p>
          <a:p>
            <a:r>
              <a:rPr lang="en-US" sz="1800">
                <a:solidFill>
                  <a:schemeClr val="tx2"/>
                </a:solidFill>
                <a:ea typeface="+mn-lt"/>
                <a:cs typeface="+mn-lt"/>
              </a:rPr>
              <a:t>North zone is having zero production of coconut</a:t>
            </a:r>
            <a:endParaRPr lang="en-US">
              <a:solidFill>
                <a:schemeClr val="tx2"/>
              </a:solidFill>
            </a:endParaRPr>
          </a:p>
          <a:p>
            <a:r>
              <a:rPr lang="en-US" sz="1800">
                <a:solidFill>
                  <a:schemeClr val="tx2"/>
                </a:solidFill>
                <a:ea typeface="+mn-lt"/>
                <a:cs typeface="+mn-lt"/>
              </a:rPr>
              <a:t>South Zone is the highest production of coconut</a:t>
            </a:r>
          </a:p>
          <a:p>
            <a:endParaRPr lang="en-US" sz="1800">
              <a:solidFill>
                <a:schemeClr val="tx2"/>
              </a:solidFill>
              <a:cs typeface="Calibri" panose="020F0502020204030204"/>
            </a:endParaRPr>
          </a:p>
          <a:p>
            <a:r>
              <a:rPr lang="en-US" sz="1800">
                <a:solidFill>
                  <a:schemeClr val="tx2"/>
                </a:solidFill>
                <a:ea typeface="+mn-lt"/>
                <a:cs typeface="+mn-lt"/>
              </a:rPr>
              <a:t>Kerala is having maximum production in South zone which is approximately 75% of total coconut production</a:t>
            </a:r>
          </a:p>
          <a:p>
            <a:r>
              <a:rPr lang="en-US" sz="1800" err="1">
                <a:solidFill>
                  <a:schemeClr val="tx2"/>
                </a:solidFill>
                <a:ea typeface="+mn-lt"/>
                <a:cs typeface="+mn-lt"/>
              </a:rPr>
              <a:t>Aassam</a:t>
            </a:r>
            <a:r>
              <a:rPr lang="en-US" sz="1800">
                <a:solidFill>
                  <a:schemeClr val="tx2"/>
                </a:solidFill>
                <a:ea typeface="+mn-lt"/>
                <a:cs typeface="+mn-lt"/>
              </a:rPr>
              <a:t> is having maximum production in East Zone</a:t>
            </a:r>
          </a:p>
          <a:p>
            <a:endParaRPr lang="en-US" sz="1800">
              <a:solidFill>
                <a:schemeClr val="tx2"/>
              </a:solidFill>
              <a:cs typeface="Calibri" panose="020F0502020204030204"/>
            </a:endParaRPr>
          </a:p>
          <a:p>
            <a:endParaRPr lang="en-US" sz="1800">
              <a:solidFill>
                <a:schemeClr val="tx2"/>
              </a:solidFill>
              <a:cs typeface="Calibri" panose="020F0502020204030204"/>
            </a:endParaRPr>
          </a:p>
        </p:txBody>
      </p:sp>
    </p:spTree>
    <p:extLst>
      <p:ext uri="{BB962C8B-B14F-4D97-AF65-F5344CB8AC3E}">
        <p14:creationId xmlns:p14="http://schemas.microsoft.com/office/powerpoint/2010/main" val="156140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Sugarcane potato coconut is having highest yield among all crops</a:t>
            </a: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0BBE4A-26F5-4478-BA00-2F17D6848D40}"/>
              </a:ext>
            </a:extLst>
          </p:cNvPr>
          <p:cNvSpPr>
            <a:spLocks noGrp="1"/>
          </p:cNvSpPr>
          <p:nvPr>
            <p:ph type="title"/>
          </p:nvPr>
        </p:nvSpPr>
        <p:spPr>
          <a:xfrm>
            <a:off x="1285327" y="-450154"/>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Analyzed Insights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6F18FD42-4EDC-9257-C002-8E9B9B6EC3FB}"/>
              </a:ext>
            </a:extLst>
          </p:cNvPr>
          <p:cNvSpPr txBox="1">
            <a:spLocks/>
          </p:cNvSpPr>
          <p:nvPr/>
        </p:nvSpPr>
        <p:spPr>
          <a:xfrm>
            <a:off x="2074335" y="1032460"/>
            <a:ext cx="9043326" cy="58298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r>
              <a:rPr lang="en-US" sz="1800">
                <a:solidFill>
                  <a:schemeClr val="tx2"/>
                </a:solidFill>
                <a:ea typeface="+mn-lt"/>
                <a:cs typeface="+mn-lt"/>
              </a:rPr>
              <a:t>coconut is having highest production of India</a:t>
            </a:r>
            <a:endParaRPr lang="en-US">
              <a:solidFill>
                <a:schemeClr val="tx2"/>
              </a:solidFill>
              <a:ea typeface="+mn-lt"/>
              <a:cs typeface="+mn-lt"/>
            </a:endParaRPr>
          </a:p>
          <a:p>
            <a:r>
              <a:rPr lang="en-US" sz="1800">
                <a:solidFill>
                  <a:schemeClr val="tx2"/>
                </a:solidFill>
                <a:ea typeface="+mn-lt"/>
                <a:cs typeface="+mn-lt"/>
              </a:rPr>
              <a:t>North zone is having zero production of coconut</a:t>
            </a:r>
            <a:endParaRPr lang="en-US">
              <a:solidFill>
                <a:schemeClr val="tx2"/>
              </a:solidFill>
            </a:endParaRPr>
          </a:p>
          <a:p>
            <a:r>
              <a:rPr lang="en-US" sz="1800">
                <a:solidFill>
                  <a:schemeClr val="tx2"/>
                </a:solidFill>
                <a:ea typeface="+mn-lt"/>
                <a:cs typeface="+mn-lt"/>
              </a:rPr>
              <a:t>South Zone is the highest production of coconut</a:t>
            </a:r>
          </a:p>
          <a:p>
            <a:endParaRPr lang="en-US" sz="1800">
              <a:solidFill>
                <a:schemeClr val="tx2"/>
              </a:solidFill>
              <a:cs typeface="Calibri" panose="020F0502020204030204"/>
            </a:endParaRPr>
          </a:p>
          <a:p>
            <a:r>
              <a:rPr lang="en-US" sz="1800">
                <a:solidFill>
                  <a:schemeClr val="tx2"/>
                </a:solidFill>
                <a:ea typeface="+mn-lt"/>
                <a:cs typeface="+mn-lt"/>
              </a:rPr>
              <a:t>Kerala is having maximum production in South zone which is approximately 75% of total coconut production</a:t>
            </a:r>
          </a:p>
          <a:p>
            <a:r>
              <a:rPr lang="en-US" sz="1800" err="1">
                <a:solidFill>
                  <a:schemeClr val="tx2"/>
                </a:solidFill>
                <a:ea typeface="+mn-lt"/>
                <a:cs typeface="+mn-lt"/>
              </a:rPr>
              <a:t>Aassam</a:t>
            </a:r>
            <a:r>
              <a:rPr lang="en-US" sz="1800">
                <a:solidFill>
                  <a:schemeClr val="tx2"/>
                </a:solidFill>
                <a:ea typeface="+mn-lt"/>
                <a:cs typeface="+mn-lt"/>
              </a:rPr>
              <a:t> is having maximum production in East Zone</a:t>
            </a:r>
          </a:p>
          <a:p>
            <a:r>
              <a:rPr lang="en-US" sz="1800">
                <a:solidFill>
                  <a:schemeClr val="tx2"/>
                </a:solidFill>
                <a:ea typeface="+mn-lt"/>
                <a:cs typeface="+mn-lt"/>
              </a:rPr>
              <a:t>Goa is having maximum production in West zone</a:t>
            </a:r>
            <a:endParaRPr lang="en-US" sz="1800">
              <a:solidFill>
                <a:schemeClr val="tx2"/>
              </a:solidFill>
              <a:cs typeface="Calibri" panose="020F0502020204030204"/>
            </a:endParaRPr>
          </a:p>
          <a:p>
            <a:endParaRPr lang="en-US" sz="1800">
              <a:solidFill>
                <a:schemeClr val="tx2"/>
              </a:solidFill>
              <a:cs typeface="Calibri" panose="020F0502020204030204"/>
            </a:endParaRPr>
          </a:p>
          <a:p>
            <a:r>
              <a:rPr lang="en-US" sz="1800">
                <a:solidFill>
                  <a:schemeClr val="tx2"/>
                </a:solidFill>
                <a:ea typeface="+mn-lt"/>
                <a:cs typeface="+mn-lt"/>
              </a:rPr>
              <a:t>Sugarcane potato coconut is having highest yield among all crops</a:t>
            </a:r>
            <a:endParaRPr lang="en-US" sz="1800">
              <a:solidFill>
                <a:schemeClr val="tx2"/>
              </a:solidFill>
              <a:cs typeface="Calibri" panose="020F0502020204030204"/>
            </a:endParaRPr>
          </a:p>
          <a:p>
            <a:r>
              <a:rPr lang="en-US" sz="1800">
                <a:solidFill>
                  <a:schemeClr val="tx2"/>
                </a:solidFill>
                <a:ea typeface="+mn-lt"/>
                <a:cs typeface="+mn-lt"/>
              </a:rPr>
              <a:t>Total production and total cultivation area of India is decreasing continuously after 2010</a:t>
            </a:r>
            <a:endParaRPr lang="en-US" sz="1800">
              <a:solidFill>
                <a:schemeClr val="tx2"/>
              </a:solidFill>
              <a:cs typeface="Calibri" panose="020F0502020204030204"/>
            </a:endParaRPr>
          </a:p>
          <a:p>
            <a:endParaRPr lang="en-US"/>
          </a:p>
          <a:p>
            <a:r>
              <a:rPr lang="en-US" sz="1800">
                <a:solidFill>
                  <a:schemeClr val="tx2"/>
                </a:solidFill>
                <a:ea typeface="+mn-lt"/>
                <a:cs typeface="+mn-lt"/>
              </a:rPr>
              <a:t>Crop who yield is maximum those crop generally shown in whole year season</a:t>
            </a:r>
            <a:endParaRPr lang="en-US">
              <a:solidFill>
                <a:schemeClr val="tx2"/>
              </a:solidFill>
            </a:endParaRPr>
          </a:p>
          <a:p>
            <a:endParaRPr lang="en-US"/>
          </a:p>
          <a:p>
            <a:endParaRPr lang="en-US" sz="1800">
              <a:solidFill>
                <a:schemeClr val="tx2"/>
              </a:solidFill>
              <a:cs typeface="Calibri" panose="020F0502020204030204"/>
            </a:endParaRPr>
          </a:p>
          <a:p>
            <a:endParaRPr lang="en-US" sz="1800">
              <a:solidFill>
                <a:schemeClr val="tx2"/>
              </a:solidFill>
              <a:cs typeface="Calibri" panose="020F0502020204030204"/>
            </a:endParaRPr>
          </a:p>
          <a:p>
            <a:endParaRPr lang="en-US" sz="1800">
              <a:solidFill>
                <a:schemeClr val="tx2"/>
              </a:solidFill>
              <a:cs typeface="Calibri" panose="020F0502020204030204"/>
            </a:endParaRPr>
          </a:p>
          <a:p>
            <a:endParaRPr lang="en-US" sz="1800">
              <a:solidFill>
                <a:schemeClr val="tx2"/>
              </a:solidFill>
              <a:cs typeface="Calibri" panose="020F0502020204030204"/>
            </a:endParaRPr>
          </a:p>
          <a:p>
            <a:endParaRPr lang="en-US" sz="1800">
              <a:solidFill>
                <a:schemeClr val="tx2"/>
              </a:solidFill>
              <a:cs typeface="Calibri" panose="020F0502020204030204"/>
            </a:endParaRPr>
          </a:p>
        </p:txBody>
      </p:sp>
    </p:spTree>
    <p:extLst>
      <p:ext uri="{BB962C8B-B14F-4D97-AF65-F5344CB8AC3E}">
        <p14:creationId xmlns:p14="http://schemas.microsoft.com/office/powerpoint/2010/main" val="67733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Sugarcane potato coconut is having highest yield among all crops</a:t>
            </a: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0BBE4A-26F5-4478-BA00-2F17D6848D40}"/>
              </a:ext>
            </a:extLst>
          </p:cNvPr>
          <p:cNvSpPr>
            <a:spLocks noGrp="1"/>
          </p:cNvSpPr>
          <p:nvPr>
            <p:ph type="title"/>
          </p:nvPr>
        </p:nvSpPr>
        <p:spPr>
          <a:xfrm>
            <a:off x="1285327" y="-450154"/>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Analyzed Insights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6F18FD42-4EDC-9257-C002-8E9B9B6EC3FB}"/>
              </a:ext>
            </a:extLst>
          </p:cNvPr>
          <p:cNvSpPr txBox="1">
            <a:spLocks/>
          </p:cNvSpPr>
          <p:nvPr/>
        </p:nvSpPr>
        <p:spPr>
          <a:xfrm>
            <a:off x="2074335" y="1032460"/>
            <a:ext cx="9043326" cy="5829823"/>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North Zone has highest production in all year among all zones</a:t>
            </a:r>
            <a:endParaRPr lang="en-US">
              <a:solidFill>
                <a:srgbClr val="000000"/>
              </a:solidFill>
              <a:ea typeface="+mn-lt"/>
              <a:cs typeface="+mn-lt"/>
            </a:endParaRPr>
          </a:p>
          <a:p>
            <a:endParaRPr lang="en-US"/>
          </a:p>
          <a:p>
            <a:r>
              <a:rPr lang="en-US">
                <a:ea typeface="+mn-lt"/>
                <a:cs typeface="+mn-lt"/>
              </a:rPr>
              <a:t>Indian territory is having lowest production in all areas over all the zone</a:t>
            </a:r>
            <a:endParaRPr lang="en-US"/>
          </a:p>
          <a:p>
            <a:endParaRPr lang="en-US"/>
          </a:p>
          <a:p>
            <a:r>
              <a:rPr lang="en-US">
                <a:ea typeface="+mn-lt"/>
                <a:cs typeface="+mn-lt"/>
              </a:rPr>
              <a:t>South zone is having maximum production in whole year season</a:t>
            </a:r>
            <a:endParaRPr lang="en-US"/>
          </a:p>
          <a:p>
            <a:endParaRPr lang="en-US"/>
          </a:p>
          <a:p>
            <a:r>
              <a:rPr lang="en-US">
                <a:ea typeface="+mn-lt"/>
                <a:cs typeface="+mn-lt"/>
              </a:rPr>
              <a:t>North Zone is having maximum production from 1997 to 2003 in whole year season and from year 2003 to 2014 in rainy season</a:t>
            </a:r>
            <a:endParaRPr lang="en-US"/>
          </a:p>
          <a:p>
            <a:endParaRPr lang="en-US"/>
          </a:p>
          <a:p>
            <a:r>
              <a:rPr lang="en-US">
                <a:ea typeface="+mn-lt"/>
                <a:cs typeface="+mn-lt"/>
              </a:rPr>
              <a:t>West zone is having highest production in whole year season and west zone is having highest in winter season</a:t>
            </a:r>
            <a:endParaRPr lang="en-US"/>
          </a:p>
          <a:p>
            <a:endParaRPr lang="en-US">
              <a:solidFill>
                <a:srgbClr val="000000"/>
              </a:solidFill>
              <a:cs typeface="Calibri" panose="020F0502020204030204"/>
            </a:endParaRPr>
          </a:p>
          <a:p>
            <a:r>
              <a:rPr lang="en-US">
                <a:solidFill>
                  <a:srgbClr val="000000"/>
                </a:solidFill>
                <a:ea typeface="+mn-lt"/>
                <a:cs typeface="+mn-lt"/>
              </a:rPr>
              <a:t>Wheat Rice Pulses are the most cultivated crop among all crop yield of sugarcane banana  in high all seasons</a:t>
            </a:r>
            <a:endParaRPr lang="en-US">
              <a:solidFill>
                <a:srgbClr val="000000"/>
              </a:solidFill>
              <a:cs typeface="Calibri" panose="020F0502020204030204"/>
            </a:endParaRPr>
          </a:p>
          <a:p>
            <a:endParaRPr lang="en-US">
              <a:solidFill>
                <a:srgbClr val="000000"/>
              </a:solidFill>
              <a:cs typeface="Calibri" panose="020F0502020204030204"/>
            </a:endParaRPr>
          </a:p>
          <a:p>
            <a:r>
              <a:rPr lang="en-US">
                <a:solidFill>
                  <a:srgbClr val="000000"/>
                </a:solidFill>
                <a:ea typeface="+mn-lt"/>
                <a:cs typeface="+mn-lt"/>
              </a:rPr>
              <a:t>Sugarcane has high yield in rabbi and whole year season </a:t>
            </a:r>
          </a:p>
          <a:p>
            <a:r>
              <a:rPr lang="en-US">
                <a:solidFill>
                  <a:srgbClr val="000000"/>
                </a:solidFill>
                <a:ea typeface="+mn-lt"/>
                <a:cs typeface="+mn-lt"/>
              </a:rPr>
              <a:t>crop yield of sugarcane is high among all crops </a:t>
            </a:r>
            <a:endParaRPr lang="en-US"/>
          </a:p>
          <a:p>
            <a:r>
              <a:rPr lang="en-US">
                <a:solidFill>
                  <a:srgbClr val="000000"/>
                </a:solidFill>
                <a:ea typeface="+mn-lt"/>
                <a:cs typeface="+mn-lt"/>
              </a:rPr>
              <a:t>cultivation of sugar cane is less but production is high</a:t>
            </a:r>
            <a:endParaRPr lang="en-US"/>
          </a:p>
          <a:p>
            <a:endParaRPr lang="en-US">
              <a:solidFill>
                <a:srgbClr val="000000"/>
              </a:solidFill>
              <a:cs typeface="Calibri" panose="020F0502020204030204"/>
            </a:endParaRPr>
          </a:p>
        </p:txBody>
      </p:sp>
    </p:spTree>
    <p:extLst>
      <p:ext uri="{BB962C8B-B14F-4D97-AF65-F5344CB8AC3E}">
        <p14:creationId xmlns:p14="http://schemas.microsoft.com/office/powerpoint/2010/main" val="384039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Sugarcane potato coconut is having highest yield among all crops</a:t>
            </a: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C0BBE4A-26F5-4478-BA00-2F17D6848D40}"/>
              </a:ext>
            </a:extLst>
          </p:cNvPr>
          <p:cNvSpPr>
            <a:spLocks noGrp="1"/>
          </p:cNvSpPr>
          <p:nvPr>
            <p:ph type="title"/>
          </p:nvPr>
        </p:nvSpPr>
        <p:spPr>
          <a:xfrm>
            <a:off x="1285327" y="-450154"/>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Analyzed Insights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6F18FD42-4EDC-9257-C002-8E9B9B6EC3FB}"/>
              </a:ext>
            </a:extLst>
          </p:cNvPr>
          <p:cNvSpPr txBox="1">
            <a:spLocks/>
          </p:cNvSpPr>
          <p:nvPr/>
        </p:nvSpPr>
        <p:spPr>
          <a:xfrm>
            <a:off x="2074335" y="1032460"/>
            <a:ext cx="9043326" cy="5829823"/>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Rice production and cultivation is high approximately 84% in rainy season among all crops rice cultivation is high in rainny season but production is second to the sugarcane</a:t>
            </a:r>
            <a:endParaRPr lang="en-US">
              <a:cs typeface="Calibri"/>
            </a:endParaRPr>
          </a:p>
          <a:p>
            <a:endParaRPr lang="en-US"/>
          </a:p>
          <a:p>
            <a:r>
              <a:rPr lang="en-US">
                <a:ea typeface="+mn-lt"/>
                <a:cs typeface="+mn-lt"/>
              </a:rPr>
              <a:t>Weight production is high approximately 57% in summer season among all the crops</a:t>
            </a:r>
            <a:endParaRPr lang="en-US"/>
          </a:p>
          <a:p>
            <a:endParaRPr lang="en-US"/>
          </a:p>
          <a:p>
            <a:r>
              <a:rPr lang="en-US">
                <a:ea typeface="+mn-lt"/>
                <a:cs typeface="+mn-lt"/>
              </a:rPr>
              <a:t>Sugar cane rice wheat has highest production and cultivation in northern zone</a:t>
            </a:r>
          </a:p>
          <a:p>
            <a:r>
              <a:rPr lang="en-US">
                <a:ea typeface="+mn-lt"/>
                <a:cs typeface="+mn-lt"/>
              </a:rPr>
              <a:t>Cultivation of Bajrang pulsar soya bin is also good in north zone</a:t>
            </a:r>
            <a:endParaRPr lang="en-US"/>
          </a:p>
          <a:p>
            <a:endParaRPr lang="en-US"/>
          </a:p>
          <a:p>
            <a:r>
              <a:rPr lang="en-US">
                <a:ea typeface="+mn-lt"/>
                <a:cs typeface="+mn-lt"/>
              </a:rPr>
              <a:t>rice production and cultivation is high potato jute sugar cane also has good production in east zone</a:t>
            </a:r>
            <a:endParaRPr lang="en-US"/>
          </a:p>
          <a:p>
            <a:endParaRPr lang="en-US"/>
          </a:p>
          <a:p>
            <a:r>
              <a:rPr lang="en-US">
                <a:ea typeface="+mn-lt"/>
                <a:cs typeface="+mn-lt"/>
              </a:rPr>
              <a:t>Sugarcane and cotton has highest cultivation and production in west zone</a:t>
            </a:r>
            <a:endParaRPr lang="en-US"/>
          </a:p>
          <a:p>
            <a:endParaRPr lang="en-US">
              <a:ea typeface="+mn-lt"/>
              <a:cs typeface="+mn-lt"/>
            </a:endParaRPr>
          </a:p>
          <a:p>
            <a:r>
              <a:rPr lang="en-US">
                <a:ea typeface="+mn-lt"/>
                <a:cs typeface="+mn-lt"/>
              </a:rPr>
              <a:t>Maze rise and weight has highest production and cultivated in union </a:t>
            </a:r>
            <a:r>
              <a:rPr lang="en-US" err="1">
                <a:ea typeface="+mn-lt"/>
                <a:cs typeface="+mn-lt"/>
              </a:rPr>
              <a:t>teritorys</a:t>
            </a:r>
            <a:endParaRPr lang="en-US" err="1"/>
          </a:p>
        </p:txBody>
      </p:sp>
    </p:spTree>
    <p:extLst>
      <p:ext uri="{BB962C8B-B14F-4D97-AF65-F5344CB8AC3E}">
        <p14:creationId xmlns:p14="http://schemas.microsoft.com/office/powerpoint/2010/main" val="3448117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2">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3D6A42FC-95CC-49E1-8256-B20FC9B0C114}"/>
              </a:ext>
            </a:extLst>
          </p:cNvPr>
          <p:cNvSpPr>
            <a:spLocks noGrp="1"/>
          </p:cNvSpPr>
          <p:nvPr>
            <p:ph type="ctrTitle"/>
          </p:nvPr>
        </p:nvSpPr>
        <p:spPr>
          <a:xfrm>
            <a:off x="3045368" y="2043663"/>
            <a:ext cx="6105194" cy="2031055"/>
          </a:xfrm>
        </p:spPr>
        <p:txBody>
          <a:bodyPr>
            <a:normAutofit/>
          </a:bodyPr>
          <a:lstStyle/>
          <a:p>
            <a:r>
              <a:rPr lang="en-IN" sz="5200">
                <a:solidFill>
                  <a:schemeClr val="tx2"/>
                </a:solidFill>
              </a:rPr>
              <a:t>Thank You</a:t>
            </a:r>
          </a:p>
        </p:txBody>
      </p:sp>
      <p:sp>
        <p:nvSpPr>
          <p:cNvPr id="3" name="Subtitle 2">
            <a:extLst>
              <a:ext uri="{FF2B5EF4-FFF2-40B4-BE49-F238E27FC236}">
                <a16:creationId xmlns:a16="http://schemas.microsoft.com/office/drawing/2014/main" id="{FFA9D620-0898-4F89-A76F-46677FCD59DB}"/>
              </a:ext>
            </a:extLst>
          </p:cNvPr>
          <p:cNvSpPr>
            <a:spLocks noGrp="1"/>
          </p:cNvSpPr>
          <p:nvPr>
            <p:ph type="subTitle" idx="1"/>
          </p:nvPr>
        </p:nvSpPr>
        <p:spPr>
          <a:xfrm>
            <a:off x="3045368" y="4160126"/>
            <a:ext cx="6105194" cy="682079"/>
          </a:xfrm>
        </p:spPr>
        <p:txBody>
          <a:bodyPr>
            <a:normAutofit/>
          </a:bodyPr>
          <a:lstStyle/>
          <a:p>
            <a:r>
              <a:rPr lang="en-US" sz="2000">
                <a:solidFill>
                  <a:schemeClr val="tx2"/>
                </a:solidFill>
              </a:rPr>
              <a:t>Thank you for your attention. We look forward to your questions and feedback.</a:t>
            </a:r>
            <a:endParaRPr lang="en-IN" sz="2000">
              <a:solidFill>
                <a:schemeClr val="tx2"/>
              </a:solidFill>
            </a:endParaRPr>
          </a:p>
        </p:txBody>
      </p:sp>
    </p:spTree>
    <p:extLst>
      <p:ext uri="{BB962C8B-B14F-4D97-AF65-F5344CB8AC3E}">
        <p14:creationId xmlns:p14="http://schemas.microsoft.com/office/powerpoint/2010/main" val="54280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3E87A7A-4D03-4A4B-97DD-C689E2F9CCA3}"/>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Introduction</a:t>
            </a:r>
          </a:p>
        </p:txBody>
      </p:sp>
      <p:sp>
        <p:nvSpPr>
          <p:cNvPr id="3" name="Text Placeholder 2">
            <a:extLst>
              <a:ext uri="{FF2B5EF4-FFF2-40B4-BE49-F238E27FC236}">
                <a16:creationId xmlns:a16="http://schemas.microsoft.com/office/drawing/2014/main" id="{82794DE1-E58F-4A87-B3DB-08D587900BA7}"/>
              </a:ext>
            </a:extLst>
          </p:cNvPr>
          <p:cNvSpPr>
            <a:spLocks noGrp="1"/>
          </p:cNvSpPr>
          <p:nvPr>
            <p:ph type="body" idx="1"/>
          </p:nvPr>
        </p:nvSpPr>
        <p:spPr>
          <a:xfrm>
            <a:off x="6172200" y="804672"/>
            <a:ext cx="5221224" cy="5230368"/>
          </a:xfrm>
        </p:spPr>
        <p:txBody>
          <a:bodyPr vert="horz" lIns="91440" tIns="45720" rIns="91440" bIns="45720" rtlCol="0" anchor="ctr">
            <a:normAutofit/>
          </a:bodyPr>
          <a:lstStyle/>
          <a:p>
            <a:pPr marL="0" indent="0">
              <a:buNone/>
            </a:pPr>
            <a:r>
              <a:rPr lang="en-US" sz="1800">
                <a:solidFill>
                  <a:schemeClr val="tx2"/>
                </a:solidFill>
              </a:rPr>
              <a:t>This dataset provides a huge amount of information on crop production in India ranging from several years. Based on the Information the ultimate goal would be to predict crop production and find important insights highlighting key indicators and metrics that influence crop production.</a:t>
            </a:r>
            <a:endParaRPr lang="en-US"/>
          </a:p>
        </p:txBody>
      </p:sp>
    </p:spTree>
    <p:extLst>
      <p:ext uri="{BB962C8B-B14F-4D97-AF65-F5344CB8AC3E}">
        <p14:creationId xmlns:p14="http://schemas.microsoft.com/office/powerpoint/2010/main" val="370242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F0F51D-E283-4B60-9611-456FBBF5DB5F}"/>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sz="3600" kern="1200">
                <a:solidFill>
                  <a:schemeClr val="tx2"/>
                </a:solidFill>
                <a:latin typeface="+mj-lt"/>
                <a:ea typeface="+mj-ea"/>
                <a:cs typeface="+mj-cs"/>
              </a:rPr>
              <a:t>Data Details</a:t>
            </a:r>
          </a:p>
        </p:txBody>
      </p:sp>
      <p:sp>
        <p:nvSpPr>
          <p:cNvPr id="3" name="Text Placeholder 2">
            <a:extLst>
              <a:ext uri="{FF2B5EF4-FFF2-40B4-BE49-F238E27FC236}">
                <a16:creationId xmlns:a16="http://schemas.microsoft.com/office/drawing/2014/main" id="{7B8092F9-8DDC-45E4-938C-366C9460A955}"/>
              </a:ext>
            </a:extLst>
          </p:cNvPr>
          <p:cNvSpPr>
            <a:spLocks noGrp="1"/>
          </p:cNvSpPr>
          <p:nvPr>
            <p:ph type="body" idx="1"/>
          </p:nvPr>
        </p:nvSpPr>
        <p:spPr>
          <a:xfrm>
            <a:off x="3031121" y="2979336"/>
            <a:ext cx="1928659" cy="347421"/>
          </a:xfrm>
        </p:spPr>
        <p:txBody>
          <a:bodyPr vert="horz" lIns="91440" tIns="45720" rIns="91440" bIns="45720" rtlCol="0" anchor="t">
            <a:normAutofit lnSpcReduction="10000"/>
          </a:bodyPr>
          <a:lstStyle/>
          <a:p>
            <a:r>
              <a:rPr lang="en-US" sz="2000">
                <a:solidFill>
                  <a:schemeClr val="tx2"/>
                </a:solidFill>
                <a:cs typeface="Calibri"/>
              </a:rPr>
              <a:t>State Name</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 Placeholder 2">
            <a:extLst>
              <a:ext uri="{FF2B5EF4-FFF2-40B4-BE49-F238E27FC236}">
                <a16:creationId xmlns:a16="http://schemas.microsoft.com/office/drawing/2014/main" id="{4A4AB06F-CE16-A3A7-6090-C1991D688FD3}"/>
              </a:ext>
            </a:extLst>
          </p:cNvPr>
          <p:cNvSpPr txBox="1">
            <a:spLocks/>
          </p:cNvSpPr>
          <p:nvPr/>
        </p:nvSpPr>
        <p:spPr>
          <a:xfrm>
            <a:off x="5131926" y="2977407"/>
            <a:ext cx="1928659" cy="34742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Districts Name</a:t>
            </a:r>
          </a:p>
        </p:txBody>
      </p:sp>
      <p:sp>
        <p:nvSpPr>
          <p:cNvPr id="6" name="Text Placeholder 2">
            <a:extLst>
              <a:ext uri="{FF2B5EF4-FFF2-40B4-BE49-F238E27FC236}">
                <a16:creationId xmlns:a16="http://schemas.microsoft.com/office/drawing/2014/main" id="{2829FB93-4D14-43CF-7C49-49214F28EC79}"/>
              </a:ext>
            </a:extLst>
          </p:cNvPr>
          <p:cNvSpPr txBox="1">
            <a:spLocks/>
          </p:cNvSpPr>
          <p:nvPr/>
        </p:nvSpPr>
        <p:spPr>
          <a:xfrm>
            <a:off x="7524027" y="2977406"/>
            <a:ext cx="1928659" cy="34742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Crop Year</a:t>
            </a:r>
            <a:endParaRPr lang="en-US"/>
          </a:p>
        </p:txBody>
      </p:sp>
      <p:sp>
        <p:nvSpPr>
          <p:cNvPr id="7" name="Text Placeholder 2">
            <a:extLst>
              <a:ext uri="{FF2B5EF4-FFF2-40B4-BE49-F238E27FC236}">
                <a16:creationId xmlns:a16="http://schemas.microsoft.com/office/drawing/2014/main" id="{5A913E19-DCDF-E5FE-D794-2D8AD9C2406E}"/>
              </a:ext>
            </a:extLst>
          </p:cNvPr>
          <p:cNvSpPr txBox="1">
            <a:spLocks/>
          </p:cNvSpPr>
          <p:nvPr/>
        </p:nvSpPr>
        <p:spPr>
          <a:xfrm>
            <a:off x="3029191" y="3671886"/>
            <a:ext cx="1928659" cy="34742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Crops</a:t>
            </a:r>
            <a:endParaRPr lang="en-US">
              <a:cs typeface="Calibri"/>
            </a:endParaRPr>
          </a:p>
        </p:txBody>
      </p:sp>
      <p:sp>
        <p:nvSpPr>
          <p:cNvPr id="9" name="Text Placeholder 2">
            <a:extLst>
              <a:ext uri="{FF2B5EF4-FFF2-40B4-BE49-F238E27FC236}">
                <a16:creationId xmlns:a16="http://schemas.microsoft.com/office/drawing/2014/main" id="{ECE8469B-E0F3-3701-4ED1-3001C78C4344}"/>
              </a:ext>
            </a:extLst>
          </p:cNvPr>
          <p:cNvSpPr txBox="1">
            <a:spLocks/>
          </p:cNvSpPr>
          <p:nvPr/>
        </p:nvSpPr>
        <p:spPr>
          <a:xfrm>
            <a:off x="5131925" y="3671885"/>
            <a:ext cx="1928659" cy="34742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Area</a:t>
            </a:r>
          </a:p>
        </p:txBody>
      </p:sp>
      <p:sp>
        <p:nvSpPr>
          <p:cNvPr id="11" name="Text Placeholder 2">
            <a:extLst>
              <a:ext uri="{FF2B5EF4-FFF2-40B4-BE49-F238E27FC236}">
                <a16:creationId xmlns:a16="http://schemas.microsoft.com/office/drawing/2014/main" id="{001EAF15-9E61-CD56-F80D-002166A76A69}"/>
              </a:ext>
            </a:extLst>
          </p:cNvPr>
          <p:cNvSpPr txBox="1">
            <a:spLocks/>
          </p:cNvSpPr>
          <p:nvPr/>
        </p:nvSpPr>
        <p:spPr>
          <a:xfrm>
            <a:off x="7524026" y="3671884"/>
            <a:ext cx="1928659" cy="34742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Production</a:t>
            </a:r>
          </a:p>
        </p:txBody>
      </p:sp>
      <p:sp>
        <p:nvSpPr>
          <p:cNvPr id="17" name="Text Placeholder 2">
            <a:extLst>
              <a:ext uri="{FF2B5EF4-FFF2-40B4-BE49-F238E27FC236}">
                <a16:creationId xmlns:a16="http://schemas.microsoft.com/office/drawing/2014/main" id="{CBBE68DE-F8CA-0809-3455-1A75FD2E6714}"/>
              </a:ext>
            </a:extLst>
          </p:cNvPr>
          <p:cNvSpPr txBox="1">
            <a:spLocks/>
          </p:cNvSpPr>
          <p:nvPr/>
        </p:nvSpPr>
        <p:spPr>
          <a:xfrm>
            <a:off x="5131924" y="4260263"/>
            <a:ext cx="1928659" cy="34742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Zone</a:t>
            </a:r>
          </a:p>
        </p:txBody>
      </p:sp>
    </p:spTree>
    <p:extLst>
      <p:ext uri="{BB962C8B-B14F-4D97-AF65-F5344CB8AC3E}">
        <p14:creationId xmlns:p14="http://schemas.microsoft.com/office/powerpoint/2010/main" val="113945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2ED5723-0C44-49D4-B6A7-4FE1A3C5B275}"/>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Key Performance Indicators (KPIs)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79F83652-B462-45FE-AD02-3D249F006E9D}"/>
              </a:ext>
            </a:extLst>
          </p:cNvPr>
          <p:cNvSpPr>
            <a:spLocks noGrp="1"/>
          </p:cNvSpPr>
          <p:nvPr>
            <p:ph type="body" idx="1"/>
          </p:nvPr>
        </p:nvSpPr>
        <p:spPr>
          <a:xfrm>
            <a:off x="1449302" y="2929561"/>
            <a:ext cx="2290712" cy="407974"/>
          </a:xfrm>
        </p:spPr>
        <p:txBody>
          <a:bodyPr vert="horz" lIns="91440" tIns="45720" rIns="91440" bIns="45720" rtlCol="0" anchor="t">
            <a:normAutofit/>
          </a:bodyPr>
          <a:lstStyle/>
          <a:p>
            <a:r>
              <a:rPr lang="en-US" sz="2000">
                <a:solidFill>
                  <a:schemeClr val="tx2"/>
                </a:solidFill>
                <a:cs typeface="Calibri"/>
              </a:rPr>
              <a:t>Total Production</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2">
            <a:extLst>
              <a:ext uri="{FF2B5EF4-FFF2-40B4-BE49-F238E27FC236}">
                <a16:creationId xmlns:a16="http://schemas.microsoft.com/office/drawing/2014/main" id="{7C048877-D8C6-81D6-9D1A-1B23695C95BC}"/>
              </a:ext>
            </a:extLst>
          </p:cNvPr>
          <p:cNvSpPr txBox="1">
            <a:spLocks/>
          </p:cNvSpPr>
          <p:nvPr/>
        </p:nvSpPr>
        <p:spPr>
          <a:xfrm>
            <a:off x="4948715" y="2927632"/>
            <a:ext cx="2290712" cy="40797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Total Area</a:t>
            </a:r>
          </a:p>
        </p:txBody>
      </p:sp>
      <p:sp>
        <p:nvSpPr>
          <p:cNvPr id="9" name="Text Placeholder 2">
            <a:extLst>
              <a:ext uri="{FF2B5EF4-FFF2-40B4-BE49-F238E27FC236}">
                <a16:creationId xmlns:a16="http://schemas.microsoft.com/office/drawing/2014/main" id="{687F056F-3D15-7601-C25F-A05EBDBD6835}"/>
              </a:ext>
            </a:extLst>
          </p:cNvPr>
          <p:cNvSpPr txBox="1">
            <a:spLocks/>
          </p:cNvSpPr>
          <p:nvPr/>
        </p:nvSpPr>
        <p:spPr>
          <a:xfrm>
            <a:off x="8189626" y="2927631"/>
            <a:ext cx="2290712" cy="40797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Total States</a:t>
            </a:r>
          </a:p>
        </p:txBody>
      </p:sp>
      <p:sp>
        <p:nvSpPr>
          <p:cNvPr id="11" name="Text Placeholder 2">
            <a:extLst>
              <a:ext uri="{FF2B5EF4-FFF2-40B4-BE49-F238E27FC236}">
                <a16:creationId xmlns:a16="http://schemas.microsoft.com/office/drawing/2014/main" id="{673E6CC6-5890-6741-0EF4-044F79148613}"/>
              </a:ext>
            </a:extLst>
          </p:cNvPr>
          <p:cNvSpPr txBox="1">
            <a:spLocks/>
          </p:cNvSpPr>
          <p:nvPr/>
        </p:nvSpPr>
        <p:spPr>
          <a:xfrm>
            <a:off x="1447372" y="3747504"/>
            <a:ext cx="2290712" cy="40797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Total Crops</a:t>
            </a:r>
          </a:p>
        </p:txBody>
      </p:sp>
      <p:sp>
        <p:nvSpPr>
          <p:cNvPr id="17" name="Text Placeholder 2">
            <a:extLst>
              <a:ext uri="{FF2B5EF4-FFF2-40B4-BE49-F238E27FC236}">
                <a16:creationId xmlns:a16="http://schemas.microsoft.com/office/drawing/2014/main" id="{1C7ABE94-FE15-1F98-2C5F-54D0C959357C}"/>
              </a:ext>
            </a:extLst>
          </p:cNvPr>
          <p:cNvSpPr txBox="1">
            <a:spLocks/>
          </p:cNvSpPr>
          <p:nvPr/>
        </p:nvSpPr>
        <p:spPr>
          <a:xfrm>
            <a:off x="4948714" y="3747503"/>
            <a:ext cx="2290712" cy="40797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Total Districts</a:t>
            </a:r>
          </a:p>
        </p:txBody>
      </p:sp>
      <p:sp>
        <p:nvSpPr>
          <p:cNvPr id="23" name="Text Placeholder 2">
            <a:extLst>
              <a:ext uri="{FF2B5EF4-FFF2-40B4-BE49-F238E27FC236}">
                <a16:creationId xmlns:a16="http://schemas.microsoft.com/office/drawing/2014/main" id="{8BD6B6FE-C394-4B4D-3E50-F29562A2FADD}"/>
              </a:ext>
            </a:extLst>
          </p:cNvPr>
          <p:cNvSpPr txBox="1">
            <a:spLocks/>
          </p:cNvSpPr>
          <p:nvPr/>
        </p:nvSpPr>
        <p:spPr>
          <a:xfrm>
            <a:off x="8189625" y="3747502"/>
            <a:ext cx="2290712" cy="40797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tx2"/>
                </a:solidFill>
                <a:cs typeface="Calibri"/>
              </a:rPr>
              <a:t>Total Yield</a:t>
            </a:r>
          </a:p>
        </p:txBody>
      </p:sp>
    </p:spTree>
    <p:extLst>
      <p:ext uri="{BB962C8B-B14F-4D97-AF65-F5344CB8AC3E}">
        <p14:creationId xmlns:p14="http://schemas.microsoft.com/office/powerpoint/2010/main" val="243015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F98030-5BBF-4D5B-9409-F8D5A433DC9E}"/>
              </a:ext>
            </a:extLst>
          </p:cNvPr>
          <p:cNvSpPr>
            <a:spLocks noGrp="1"/>
          </p:cNvSpPr>
          <p:nvPr>
            <p:ph type="title"/>
          </p:nvPr>
        </p:nvSpPr>
        <p:spPr>
          <a:xfrm>
            <a:off x="3201544" y="132805"/>
            <a:ext cx="5745051" cy="978894"/>
          </a:xfrm>
        </p:spPr>
        <p:txBody>
          <a:bodyPr vert="horz" lIns="91440" tIns="45720" rIns="91440" bIns="45720" rtlCol="0" anchor="ctr">
            <a:normAutofit/>
          </a:bodyPr>
          <a:lstStyle/>
          <a:p>
            <a:pPr algn="ctr"/>
            <a:r>
              <a:rPr lang="en-US" sz="3600" kern="1200">
                <a:solidFill>
                  <a:schemeClr val="tx2"/>
                </a:solidFill>
                <a:latin typeface="+mj-lt"/>
                <a:ea typeface="+mj-ea"/>
                <a:cs typeface="+mj-cs"/>
              </a:rPr>
              <a:t>My Design</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screenshot of a graph&#10;&#10;Description automatically generated">
            <a:extLst>
              <a:ext uri="{FF2B5EF4-FFF2-40B4-BE49-F238E27FC236}">
                <a16:creationId xmlns:a16="http://schemas.microsoft.com/office/drawing/2014/main" id="{B78C8813-01AE-1EA1-36A5-28295BAC63E6}"/>
              </a:ext>
            </a:extLst>
          </p:cNvPr>
          <p:cNvPicPr>
            <a:picLocks noChangeAspect="1"/>
          </p:cNvPicPr>
          <p:nvPr/>
        </p:nvPicPr>
        <p:blipFill>
          <a:blip r:embed="rId2"/>
          <a:stretch>
            <a:fillRect/>
          </a:stretch>
        </p:blipFill>
        <p:spPr>
          <a:xfrm>
            <a:off x="1360025" y="1108267"/>
            <a:ext cx="10118201" cy="5625314"/>
          </a:xfrm>
          <a:prstGeom prst="rect">
            <a:avLst/>
          </a:prstGeom>
        </p:spPr>
      </p:pic>
    </p:spTree>
    <p:extLst>
      <p:ext uri="{BB962C8B-B14F-4D97-AF65-F5344CB8AC3E}">
        <p14:creationId xmlns:p14="http://schemas.microsoft.com/office/powerpoint/2010/main" val="59479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F98030-5BBF-4D5B-9409-F8D5A433DC9E}"/>
              </a:ext>
            </a:extLst>
          </p:cNvPr>
          <p:cNvSpPr>
            <a:spLocks noGrp="1"/>
          </p:cNvSpPr>
          <p:nvPr>
            <p:ph type="title"/>
          </p:nvPr>
        </p:nvSpPr>
        <p:spPr>
          <a:xfrm>
            <a:off x="3201544" y="132805"/>
            <a:ext cx="5745051" cy="978894"/>
          </a:xfrm>
        </p:spPr>
        <p:txBody>
          <a:bodyPr vert="horz" lIns="91440" tIns="45720" rIns="91440" bIns="45720" rtlCol="0" anchor="ctr">
            <a:normAutofit/>
          </a:bodyPr>
          <a:lstStyle/>
          <a:p>
            <a:pPr algn="ctr"/>
            <a:r>
              <a:rPr lang="en-US" sz="3600" kern="1200">
                <a:solidFill>
                  <a:schemeClr val="tx2"/>
                </a:solidFill>
                <a:latin typeface="+mj-lt"/>
                <a:ea typeface="+mj-ea"/>
                <a:cs typeface="+mj-cs"/>
              </a:rPr>
              <a:t>My Design</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screenshot of a graph&#10;&#10;Description automatically generated">
            <a:extLst>
              <a:ext uri="{FF2B5EF4-FFF2-40B4-BE49-F238E27FC236}">
                <a16:creationId xmlns:a16="http://schemas.microsoft.com/office/drawing/2014/main" id="{EB091E2C-245E-D1C2-D435-3450E80C33EA}"/>
              </a:ext>
            </a:extLst>
          </p:cNvPr>
          <p:cNvPicPr>
            <a:picLocks noChangeAspect="1"/>
          </p:cNvPicPr>
          <p:nvPr/>
        </p:nvPicPr>
        <p:blipFill>
          <a:blip r:embed="rId2"/>
          <a:stretch>
            <a:fillRect/>
          </a:stretch>
        </p:blipFill>
        <p:spPr>
          <a:xfrm>
            <a:off x="1350379" y="1108273"/>
            <a:ext cx="10118202" cy="5625301"/>
          </a:xfrm>
          <a:prstGeom prst="rect">
            <a:avLst/>
          </a:prstGeom>
        </p:spPr>
      </p:pic>
    </p:spTree>
    <p:extLst>
      <p:ext uri="{BB962C8B-B14F-4D97-AF65-F5344CB8AC3E}">
        <p14:creationId xmlns:p14="http://schemas.microsoft.com/office/powerpoint/2010/main" val="174395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F98030-5BBF-4D5B-9409-F8D5A433DC9E}"/>
              </a:ext>
            </a:extLst>
          </p:cNvPr>
          <p:cNvSpPr>
            <a:spLocks noGrp="1"/>
          </p:cNvSpPr>
          <p:nvPr>
            <p:ph type="title"/>
          </p:nvPr>
        </p:nvSpPr>
        <p:spPr>
          <a:xfrm>
            <a:off x="3201544" y="132805"/>
            <a:ext cx="5745051" cy="978894"/>
          </a:xfrm>
        </p:spPr>
        <p:txBody>
          <a:bodyPr vert="horz" lIns="91440" tIns="45720" rIns="91440" bIns="45720" rtlCol="0" anchor="ctr">
            <a:normAutofit/>
          </a:bodyPr>
          <a:lstStyle/>
          <a:p>
            <a:pPr algn="ctr"/>
            <a:r>
              <a:rPr lang="en-US" sz="3600" kern="1200">
                <a:solidFill>
                  <a:schemeClr val="tx2"/>
                </a:solidFill>
                <a:latin typeface="+mj-lt"/>
                <a:ea typeface="+mj-ea"/>
                <a:cs typeface="+mj-cs"/>
              </a:rPr>
              <a:t>My Design</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screenshot of a computer&#10;&#10;Description automatically generated">
            <a:extLst>
              <a:ext uri="{FF2B5EF4-FFF2-40B4-BE49-F238E27FC236}">
                <a16:creationId xmlns:a16="http://schemas.microsoft.com/office/drawing/2014/main" id="{BAF9C684-A6D2-80C7-8FC7-FD97989DCA0C}"/>
              </a:ext>
            </a:extLst>
          </p:cNvPr>
          <p:cNvPicPr>
            <a:picLocks noChangeAspect="1"/>
          </p:cNvPicPr>
          <p:nvPr/>
        </p:nvPicPr>
        <p:blipFill>
          <a:blip r:embed="rId2"/>
          <a:stretch>
            <a:fillRect/>
          </a:stretch>
        </p:blipFill>
        <p:spPr>
          <a:xfrm>
            <a:off x="1495063" y="1234451"/>
            <a:ext cx="10108556" cy="5623730"/>
          </a:xfrm>
          <a:prstGeom prst="rect">
            <a:avLst/>
          </a:prstGeom>
        </p:spPr>
      </p:pic>
    </p:spTree>
    <p:extLst>
      <p:ext uri="{BB962C8B-B14F-4D97-AF65-F5344CB8AC3E}">
        <p14:creationId xmlns:p14="http://schemas.microsoft.com/office/powerpoint/2010/main" val="101944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F98030-5BBF-4D5B-9409-F8D5A433DC9E}"/>
              </a:ext>
            </a:extLst>
          </p:cNvPr>
          <p:cNvSpPr>
            <a:spLocks noGrp="1"/>
          </p:cNvSpPr>
          <p:nvPr>
            <p:ph type="title"/>
          </p:nvPr>
        </p:nvSpPr>
        <p:spPr>
          <a:xfrm>
            <a:off x="3201544" y="132805"/>
            <a:ext cx="5745051" cy="978894"/>
          </a:xfrm>
        </p:spPr>
        <p:txBody>
          <a:bodyPr vert="horz" lIns="91440" tIns="45720" rIns="91440" bIns="45720" rtlCol="0" anchor="ctr">
            <a:normAutofit/>
          </a:bodyPr>
          <a:lstStyle/>
          <a:p>
            <a:pPr algn="ctr"/>
            <a:r>
              <a:rPr lang="en-US" sz="3600" kern="1200">
                <a:solidFill>
                  <a:schemeClr val="tx2"/>
                </a:solidFill>
                <a:latin typeface="+mj-lt"/>
                <a:ea typeface="+mj-ea"/>
                <a:cs typeface="+mj-cs"/>
              </a:rPr>
              <a:t>My Design</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screenshot of a graph&#10;&#10;Description automatically generated">
            <a:extLst>
              <a:ext uri="{FF2B5EF4-FFF2-40B4-BE49-F238E27FC236}">
                <a16:creationId xmlns:a16="http://schemas.microsoft.com/office/drawing/2014/main" id="{01216801-2A78-DE64-5155-C44C9B004DAB}"/>
              </a:ext>
            </a:extLst>
          </p:cNvPr>
          <p:cNvPicPr>
            <a:picLocks noChangeAspect="1"/>
          </p:cNvPicPr>
          <p:nvPr/>
        </p:nvPicPr>
        <p:blipFill>
          <a:blip r:embed="rId2"/>
          <a:stretch>
            <a:fillRect/>
          </a:stretch>
        </p:blipFill>
        <p:spPr>
          <a:xfrm>
            <a:off x="1321443" y="1107105"/>
            <a:ext cx="10108556" cy="5627637"/>
          </a:xfrm>
          <a:prstGeom prst="rect">
            <a:avLst/>
          </a:prstGeom>
        </p:spPr>
      </p:pic>
    </p:spTree>
    <p:extLst>
      <p:ext uri="{BB962C8B-B14F-4D97-AF65-F5344CB8AC3E}">
        <p14:creationId xmlns:p14="http://schemas.microsoft.com/office/powerpoint/2010/main" val="99197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F98030-5BBF-4D5B-9409-F8D5A433DC9E}"/>
              </a:ext>
            </a:extLst>
          </p:cNvPr>
          <p:cNvSpPr>
            <a:spLocks noGrp="1"/>
          </p:cNvSpPr>
          <p:nvPr>
            <p:ph type="title"/>
          </p:nvPr>
        </p:nvSpPr>
        <p:spPr>
          <a:xfrm>
            <a:off x="3201544" y="132805"/>
            <a:ext cx="5745051" cy="978894"/>
          </a:xfrm>
        </p:spPr>
        <p:txBody>
          <a:bodyPr vert="horz" lIns="91440" tIns="45720" rIns="91440" bIns="45720" rtlCol="0" anchor="ctr">
            <a:normAutofit/>
          </a:bodyPr>
          <a:lstStyle/>
          <a:p>
            <a:pPr algn="ctr"/>
            <a:r>
              <a:rPr lang="en-US" sz="3600" kern="1200">
                <a:solidFill>
                  <a:schemeClr val="tx2"/>
                </a:solidFill>
                <a:latin typeface="+mj-lt"/>
                <a:ea typeface="+mj-ea"/>
                <a:cs typeface="+mj-cs"/>
              </a:rPr>
              <a:t>My Design</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screenshot of a graph&#10;&#10;Description automatically generated">
            <a:extLst>
              <a:ext uri="{FF2B5EF4-FFF2-40B4-BE49-F238E27FC236}">
                <a16:creationId xmlns:a16="http://schemas.microsoft.com/office/drawing/2014/main" id="{6FC85D61-8653-7CA3-9B39-FB10E88B8FF0}"/>
              </a:ext>
            </a:extLst>
          </p:cNvPr>
          <p:cNvPicPr>
            <a:picLocks noChangeAspect="1"/>
          </p:cNvPicPr>
          <p:nvPr/>
        </p:nvPicPr>
        <p:blipFill>
          <a:blip r:embed="rId2"/>
          <a:stretch>
            <a:fillRect/>
          </a:stretch>
        </p:blipFill>
        <p:spPr>
          <a:xfrm>
            <a:off x="1273215" y="1234220"/>
            <a:ext cx="9606987" cy="5219079"/>
          </a:xfrm>
          <a:prstGeom prst="rect">
            <a:avLst/>
          </a:prstGeom>
        </p:spPr>
      </p:pic>
    </p:spTree>
    <p:extLst>
      <p:ext uri="{BB962C8B-B14F-4D97-AF65-F5344CB8AC3E}">
        <p14:creationId xmlns:p14="http://schemas.microsoft.com/office/powerpoint/2010/main" val="363335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Crops Data Analysis</vt:lpstr>
      <vt:lpstr>Introduction</vt:lpstr>
      <vt:lpstr>Data Details</vt:lpstr>
      <vt:lpstr>Key Performance Indicators (KPIs)</vt:lpstr>
      <vt:lpstr>My Design</vt:lpstr>
      <vt:lpstr>My Design</vt:lpstr>
      <vt:lpstr>My Design</vt:lpstr>
      <vt:lpstr>My Design</vt:lpstr>
      <vt:lpstr>My Design</vt:lpstr>
      <vt:lpstr>Analyzed Insights</vt:lpstr>
      <vt:lpstr>Analyzed Insights</vt:lpstr>
      <vt:lpstr>Analyzed Insights</vt:lpstr>
      <vt:lpstr>Analyzed Insights</vt:lpstr>
      <vt:lpstr>Analyzed Insights</vt:lpstr>
      <vt:lpstr>Analyzed Insights</vt:lpstr>
      <vt:lpstr>Analyzed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Crops Data Analysis</dc:title>
  <dc:creator>lokesh sable</dc:creator>
  <cp:revision>1</cp:revision>
  <dcterms:created xsi:type="dcterms:W3CDTF">2024-06-14T13:58:50Z</dcterms:created>
  <dcterms:modified xsi:type="dcterms:W3CDTF">2024-06-14T14:54:37Z</dcterms:modified>
</cp:coreProperties>
</file>