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EF500-D41B-EF0E-6625-09120F92C84B}" v="18" dt="2024-06-04T13:18:52.456"/>
    <p1510:client id="{EB952C3F-6F76-1DE8-C25B-EEC5867D465D}" v="38" dt="2024-06-04T11:51:37.488"/>
    <p1510:client id="{FCE157FD-A406-B84E-2FDD-0771A2155970}" v="1004" dt="2024-06-04T13:11:3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 BOY" userId="f36b4ca7b443bbbd" providerId="Windows Live" clId="Web-{EB952C3F-6F76-1DE8-C25B-EEC5867D465D}"/>
    <pc:docChg chg="modSld addMainMaster delMainMaster">
      <pc:chgData name="GOOD BOY" userId="f36b4ca7b443bbbd" providerId="Windows Live" clId="Web-{EB952C3F-6F76-1DE8-C25B-EEC5867D465D}" dt="2024-06-04T11:52:45.504" v="48"/>
      <pc:docMkLst>
        <pc:docMk/>
      </pc:docMkLst>
      <pc:sldChg chg="addSp delSp modSp mod setBg modClrScheme delDesignElem chgLayout">
        <pc:chgData name="GOOD BOY" userId="f36b4ca7b443bbbd" providerId="Windows Live" clId="Web-{EB952C3F-6F76-1DE8-C25B-EEC5867D465D}" dt="2024-06-04T11:52:45.504" v="48"/>
        <pc:sldMkLst>
          <pc:docMk/>
          <pc:sldMk cId="1561273937" sldId="256"/>
        </pc:sldMkLst>
        <pc:spChg chg="mod or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2" creationId="{E2266AB8-7A34-4796-80C4-F585C4B9ACB7}"/>
          </ac:spMkLst>
        </pc:spChg>
        <pc:spChg chg="mod or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3" creationId="{EC802CA1-3EF2-4CA7-96D2-00FD8D53D51B}"/>
          </ac:spMkLst>
        </pc:spChg>
        <pc:spChg chg="add del">
          <ac:chgData name="GOOD BOY" userId="f36b4ca7b443bbbd" providerId="Windows Live" clId="Web-{EB952C3F-6F76-1DE8-C25B-EEC5867D465D}" dt="2024-06-04T10:49:08.281" v="4"/>
          <ac:spMkLst>
            <pc:docMk/>
            <pc:sldMk cId="1561273937" sldId="256"/>
            <ac:spMk id="8" creationId="{787F4F1C-8D3D-4EC1-B72D-A0470A5A08B8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21" creationId="{489B7BFD-8F45-4093-AD9C-91B15B0503D9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25" creationId="{5608F6B8-DDC9-422E-B241-3222341D709C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27" creationId="{498F8FF6-43B4-494A-AF8F-123A4983EDF7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29" creationId="{2B06059C-C357-4011-82B9-9C0106301384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31" creationId="{5AFEC601-A132-47EE-B0C2-B38ACD9FCE6F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33" creationId="{279CAF82-0ECF-42BE-8F37-F71941E5D410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35" creationId="{218E095B-4870-4AD5-9C41-C16D59523501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39" creationId="{331C48F7-8F88-43DC-B1A6-2967CF5AFFE4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44" creationId="{033BC44A-0661-43B4-9C14-FD5963C226AE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46" creationId="{BE8CB2F0-2F5A-4EBD-B214-E0309C31F578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48" creationId="{FFD3887D-244B-4EC4-9208-E304984C5D0F}"/>
          </ac:spMkLst>
        </pc:spChg>
        <pc:spChg chg="add del">
          <ac:chgData name="GOOD BOY" userId="f36b4ca7b443bbbd" providerId="Windows Live" clId="Web-{EB952C3F-6F76-1DE8-C25B-EEC5867D465D}" dt="2024-06-04T10:49:08.250" v="3"/>
          <ac:spMkLst>
            <pc:docMk/>
            <pc:sldMk cId="1561273937" sldId="256"/>
            <ac:spMk id="50" creationId="{97224C31-855E-4593-8A58-5B2B0CC4F537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2" creationId="{489B7BFD-8F45-4093-AD9C-91B15B0503D9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3" creationId="{D9DFE8A5-DCEC-4A43-B613-D62AC8C5734F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4" creationId="{26B7664A-BE61-4A65-B937-A31E08B8B9AD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5" creationId="{279CAF82-0ECF-42BE-8F37-F71941E5D410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6" creationId="{14A1FA07-A873-4AB3-8D01-CFEEEA8CA495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7" creationId="{E16C8D8F-10E9-4498-ABDB-0F923F8B6837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8" creationId="{1E5A83E3-8A11-4492-BB6E-F5F2240316FB}"/>
          </ac:spMkLst>
        </pc:spChg>
        <pc:spChg chg="add del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59" creationId="{033BC44A-0661-43B4-9C14-FD5963C226AE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66" creationId="{3A397E3E-B90C-4D82-BAAA-36F7AC6A4565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68" creationId="{E16C8D8F-10E9-4498-ABDB-0F923F8B6837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70" creationId="{1E5A83E3-8A11-4492-BB6E-F5F2240316FB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72" creationId="{8CF5E676-CA04-4CED-9F1E-5026ED66E66D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74" creationId="{6BA9E676-A8FC-4C2F-8D78-C13ED8ABDBA8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76" creationId="{A2B5CBEA-F125-49B6-8335-227C325B112B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78" creationId="{EECD79B5-5FC5-495F-BFD6-346C16E787A7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80" creationId="{2C1D3151-5F97-4860-B56C-C98BD62CC255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82" creationId="{32D9D048-3063-435A-8C23-26C1907E9619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84" creationId="{8DE96824-E506-4448-8704-5EC7BF7BC51B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86" creationId="{4D1A5E71-B6B6-486A-8CDC-C7ABD9B903F6}"/>
          </ac:spMkLst>
        </pc:spChg>
        <pc:spChg chg="add">
          <ac:chgData name="GOOD BOY" userId="f36b4ca7b443bbbd" providerId="Windows Live" clId="Web-{EB952C3F-6F76-1DE8-C25B-EEC5867D465D}" dt="2024-06-04T11:52:45.504" v="48"/>
          <ac:spMkLst>
            <pc:docMk/>
            <pc:sldMk cId="1561273937" sldId="256"/>
            <ac:spMk id="88" creationId="{B6C541AE-9B02-44C0-B8C6-B2DEA7ED3813}"/>
          </ac:spMkLst>
        </pc:spChg>
        <pc:grpChg chg="add del">
          <ac:chgData name="GOOD BOY" userId="f36b4ca7b443bbbd" providerId="Windows Live" clId="Web-{EB952C3F-6F76-1DE8-C25B-EEC5867D465D}" dt="2024-06-04T10:49:08.281" v="4"/>
          <ac:grpSpMkLst>
            <pc:docMk/>
            <pc:sldMk cId="1561273937" sldId="256"/>
            <ac:grpSpMk id="10" creationId="{D1E3DD61-64DB-46AD-B249-E273CD86B051}"/>
          </ac:grpSpMkLst>
        </pc:grpChg>
        <pc:grpChg chg="add del">
          <ac:chgData name="GOOD BOY" userId="f36b4ca7b443bbbd" providerId="Windows Live" clId="Web-{EB952C3F-6F76-1DE8-C25B-EEC5867D465D}" dt="2024-06-04T10:49:08.250" v="3"/>
          <ac:grpSpMkLst>
            <pc:docMk/>
            <pc:sldMk cId="1561273937" sldId="256"/>
            <ac:grpSpMk id="23" creationId="{042BC7E5-76DB-4826-8C07-4A49B6353F76}"/>
          </ac:grpSpMkLst>
        </pc:grpChg>
        <pc:grpChg chg="add del">
          <ac:chgData name="GOOD BOY" userId="f36b4ca7b443bbbd" providerId="Windows Live" clId="Web-{EB952C3F-6F76-1DE8-C25B-EEC5867D465D}" dt="2024-06-04T10:49:08.250" v="3"/>
          <ac:grpSpMkLst>
            <pc:docMk/>
            <pc:sldMk cId="1561273937" sldId="256"/>
            <ac:grpSpMk id="37" creationId="{FB9739EB-7F66-433D-841F-AB3CD18700B7}"/>
          </ac:grpSpMkLst>
        </pc:grpChg>
        <pc:grpChg chg="add del">
          <ac:chgData name="GOOD BOY" userId="f36b4ca7b443bbbd" providerId="Windows Live" clId="Web-{EB952C3F-6F76-1DE8-C25B-EEC5867D465D}" dt="2024-06-04T11:52:45.504" v="48"/>
          <ac:grpSpMkLst>
            <pc:docMk/>
            <pc:sldMk cId="1561273937" sldId="256"/>
            <ac:grpSpMk id="41" creationId="{FB9739EB-7F66-433D-841F-AB3CD18700B7}"/>
          </ac:grpSpMkLst>
        </pc:grpChg>
      </pc:sldChg>
      <pc:sldChg chg="addSp delSp modSp mod setBg modClrScheme setClrOvrMap delDesignElem chgLayout">
        <pc:chgData name="GOOD BOY" userId="f36b4ca7b443bbbd" providerId="Windows Live" clId="Web-{EB952C3F-6F76-1DE8-C25B-EEC5867D465D}" dt="2024-06-04T11:51:37.488" v="47" actId="14100"/>
        <pc:sldMkLst>
          <pc:docMk/>
          <pc:sldMk cId="1505129241" sldId="257"/>
        </pc:sldMkLst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1505129241" sldId="257"/>
            <ac:spMk id="2" creationId="{E4597D04-FCCA-4178-9702-893B4EC78CD9}"/>
          </ac:spMkLst>
        </pc:spChg>
        <pc:spChg chg="mod ord">
          <ac:chgData name="GOOD BOY" userId="f36b4ca7b443bbbd" providerId="Windows Live" clId="Web-{EB952C3F-6F76-1DE8-C25B-EEC5867D465D}" dt="2024-06-04T11:51:37.488" v="47" actId="14100"/>
          <ac:spMkLst>
            <pc:docMk/>
            <pc:sldMk cId="1505129241" sldId="257"/>
            <ac:spMk id="3" creationId="{CFFFD3C0-B2EB-4D61-A675-B085A5BB7500}"/>
          </ac:spMkLst>
        </pc:spChg>
        <pc:spChg chg="add del">
          <ac:chgData name="GOOD BOY" userId="f36b4ca7b443bbbd" providerId="Windows Live" clId="Web-{EB952C3F-6F76-1DE8-C25B-EEC5867D465D}" dt="2024-06-04T10:49:21.266" v="5"/>
          <ac:spMkLst>
            <pc:docMk/>
            <pc:sldMk cId="1505129241" sldId="257"/>
            <ac:spMk id="8" creationId="{C6D09588-9668-4D38-8AD4-C27CF2B2D41C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19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21" creationId="{4E0A5C5C-2A95-428E-9F6A-0D29EBD57C9F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23" creationId="{1056F38F-7C4E-461D-8709-7D0024AE1F79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25" creationId="{C7278469-3C3C-49CE-AEEE-E176A4900B78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31" creationId="{4C6598AB-1C17-4D54-951C-A082D94ACB7A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33" creationId="{C83B66D7-137D-4AC1-B172-53D60F08BEB5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35" creationId="{F6B92503-6984-4D15-8B98-8718709B785D}"/>
          </ac:spMkLst>
        </pc:spChg>
        <pc:spChg chg="add del">
          <ac:chgData name="GOOD BOY" userId="f36b4ca7b443bbbd" providerId="Windows Live" clId="Web-{EB952C3F-6F76-1DE8-C25B-EEC5867D465D}" dt="2024-06-04T10:51:55.093" v="12"/>
          <ac:spMkLst>
            <pc:docMk/>
            <pc:sldMk cId="1505129241" sldId="257"/>
            <ac:spMk id="37" creationId="{08DDF938-524E-4C18-A47D-C00627832366}"/>
          </ac:spMkLst>
        </pc:spChg>
        <pc:spChg chg="add del">
          <ac:chgData name="GOOD BOY" userId="f36b4ca7b443bbbd" providerId="Windows Live" clId="Web-{EB952C3F-6F76-1DE8-C25B-EEC5867D465D}" dt="2024-06-04T10:51:55.078" v="11"/>
          <ac:spMkLst>
            <pc:docMk/>
            <pc:sldMk cId="1505129241" sldId="257"/>
            <ac:spMk id="49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1:55.078" v="11"/>
          <ac:spMkLst>
            <pc:docMk/>
            <pc:sldMk cId="1505129241" sldId="257"/>
            <ac:spMk id="51" creationId="{A99050EE-26AF-4253-BD50-F0FCD965A8F6}"/>
          </ac:spMkLst>
        </pc:spChg>
        <pc:spChg chg="add del">
          <ac:chgData name="GOOD BOY" userId="f36b4ca7b443bbbd" providerId="Windows Live" clId="Web-{EB952C3F-6F76-1DE8-C25B-EEC5867D465D}" dt="2024-06-04T10:51:55.078" v="11"/>
          <ac:spMkLst>
            <pc:docMk/>
            <pc:sldMk cId="1505129241" sldId="257"/>
            <ac:spMk id="57" creationId="{D0C78466-EB6E-45A0-99A6-A00789ACD90A}"/>
          </ac:spMkLst>
        </pc:spChg>
        <pc:spChg chg="add del">
          <ac:chgData name="GOOD BOY" userId="f36b4ca7b443bbbd" providerId="Windows Live" clId="Web-{EB952C3F-6F76-1DE8-C25B-EEC5867D465D}" dt="2024-06-04T10:51:55.078" v="11"/>
          <ac:spMkLst>
            <pc:docMk/>
            <pc:sldMk cId="1505129241" sldId="257"/>
            <ac:spMk id="59" creationId="{E99F76E4-5DFD-4DBE-B042-66FBCD1182C9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1505129241" sldId="257"/>
            <ac:spMk id="70" creationId="{EC11F68A-CC71-4196-BBF3-20CDCD75D4E6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1505129241" sldId="257"/>
            <ac:spMk id="72" creationId="{085F9950-F10E-4E64-962B-F70345789875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1505129241" sldId="257"/>
            <ac:spMk id="403" creationId="{5A0118C5-4F8D-4CF4-BADD-53FEACC6C42A}"/>
          </ac:spMkLst>
        </pc:spChg>
        <pc:grpChg chg="add del">
          <ac:chgData name="GOOD BOY" userId="f36b4ca7b443bbbd" providerId="Windows Live" clId="Web-{EB952C3F-6F76-1DE8-C25B-EEC5867D465D}" dt="2024-06-04T10:49:21.266" v="5"/>
          <ac:grpSpMkLst>
            <pc:docMk/>
            <pc:sldMk cId="1505129241" sldId="257"/>
            <ac:grpSpMk id="10" creationId="{95A28492-272D-4814-AE2C-61575C989EA3}"/>
          </ac:grpSpMkLst>
        </pc:grpChg>
        <pc:grpChg chg="add del">
          <ac:chgData name="GOOD BOY" userId="f36b4ca7b443bbbd" providerId="Windows Live" clId="Web-{EB952C3F-6F76-1DE8-C25B-EEC5867D465D}" dt="2024-06-04T10:51:55.093" v="12"/>
          <ac:grpSpMkLst>
            <pc:docMk/>
            <pc:sldMk cId="1505129241" sldId="257"/>
            <ac:grpSpMk id="27" creationId="{93DC754C-7E09-422D-A8BB-AF632E90DFA2}"/>
          </ac:grpSpMkLst>
        </pc:grpChg>
        <pc:grpChg chg="add del">
          <ac:chgData name="GOOD BOY" userId="f36b4ca7b443bbbd" providerId="Windows Live" clId="Web-{EB952C3F-6F76-1DE8-C25B-EEC5867D465D}" dt="2024-06-04T10:51:55.093" v="12"/>
          <ac:grpSpMkLst>
            <pc:docMk/>
            <pc:sldMk cId="1505129241" sldId="257"/>
            <ac:grpSpMk id="39" creationId="{3773FAF5-C452-4455-9411-D6AF5EBD4CA9}"/>
          </ac:grpSpMkLst>
        </pc:grpChg>
        <pc:grpChg chg="add del">
          <ac:chgData name="GOOD BOY" userId="f36b4ca7b443bbbd" providerId="Windows Live" clId="Web-{EB952C3F-6F76-1DE8-C25B-EEC5867D465D}" dt="2024-06-04T10:51:55.078" v="11"/>
          <ac:grpSpMkLst>
            <pc:docMk/>
            <pc:sldMk cId="1505129241" sldId="257"/>
            <ac:grpSpMk id="53" creationId="{00E015F5-1A99-4E40-BC3D-7707802996B5}"/>
          </ac:grpSpMkLst>
        </pc:grpChg>
        <pc:grpChg chg="add del">
          <ac:chgData name="GOOD BOY" userId="f36b4ca7b443bbbd" providerId="Windows Live" clId="Web-{EB952C3F-6F76-1DE8-C25B-EEC5867D465D}" dt="2024-06-04T10:56:59.593" v="33"/>
          <ac:grpSpMkLst>
            <pc:docMk/>
            <pc:sldMk cId="1505129241" sldId="257"/>
            <ac:grpSpMk id="55" creationId="{C6F74901-2A71-43C3-837C-27CCD6B6D636}"/>
          </ac:grpSpMkLst>
        </pc:grpChg>
        <pc:grpChg chg="add del">
          <ac:chgData name="GOOD BOY" userId="f36b4ca7b443bbbd" providerId="Windows Live" clId="Web-{EB952C3F-6F76-1DE8-C25B-EEC5867D465D}" dt="2024-06-04T10:51:55.078" v="11"/>
          <ac:grpSpMkLst>
            <pc:docMk/>
            <pc:sldMk cId="1505129241" sldId="257"/>
            <ac:grpSpMk id="61" creationId="{5468B3A9-705E-43C3-A742-0619B0D8F2EE}"/>
          </ac:grpSpMkLst>
        </pc:grpChg>
        <pc:grpChg chg="add del">
          <ac:chgData name="GOOD BOY" userId="f36b4ca7b443bbbd" providerId="Windows Live" clId="Web-{EB952C3F-6F76-1DE8-C25B-EEC5867D465D}" dt="2024-06-04T10:51:55.078" v="11"/>
          <ac:grpSpMkLst>
            <pc:docMk/>
            <pc:sldMk cId="1505129241" sldId="257"/>
            <ac:grpSpMk id="232" creationId="{773717CC-ECEE-4ABF-BA61-C59F46801775}"/>
          </ac:grpSpMkLst>
        </pc:grpChg>
        <pc:grpChg chg="add del">
          <ac:chgData name="GOOD BOY" userId="f36b4ca7b443bbbd" providerId="Windows Live" clId="Web-{EB952C3F-6F76-1DE8-C25B-EEC5867D465D}" dt="2024-06-04T10:56:59.593" v="33"/>
          <ac:grpSpMkLst>
            <pc:docMk/>
            <pc:sldMk cId="1505129241" sldId="257"/>
            <ac:grpSpMk id="404" creationId="{1E8369D0-2C3B-4E27-AC6C-A246AC28CDA1}"/>
          </ac:grpSpMkLst>
        </pc:grpChg>
      </pc:sldChg>
      <pc:sldChg chg="addSp delSp modSp mod setBg modClrScheme delDesignElem chgLayout">
        <pc:chgData name="GOOD BOY" userId="f36b4ca7b443bbbd" providerId="Windows Live" clId="Web-{EB952C3F-6F76-1DE8-C25B-EEC5867D465D}" dt="2024-06-04T10:56:59.593" v="33"/>
        <pc:sldMkLst>
          <pc:docMk/>
          <pc:sldMk cId="875367454" sldId="258"/>
        </pc:sldMkLst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2" creationId="{6225F7F3-7160-49B8-9985-71D421C352A8}"/>
          </ac:spMkLst>
        </pc:spChg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3" creationId="{C2D72520-2180-4FF6-BDA6-341C09E93DEF}"/>
          </ac:spMkLst>
        </pc:spChg>
        <pc:spChg chg="add del">
          <ac:chgData name="GOOD BOY" userId="f36b4ca7b443bbbd" providerId="Windows Live" clId="Web-{EB952C3F-6F76-1DE8-C25B-EEC5867D465D}" dt="2024-06-04T10:51:08.578" v="7"/>
          <ac:spMkLst>
            <pc:docMk/>
            <pc:sldMk cId="875367454" sldId="258"/>
            <ac:spMk id="8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12" creationId="{1056F38F-7C4E-461D-8709-7D0024AE1F79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20" creationId="{4C6598AB-1C17-4D54-951C-A082D94ACB7A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22" creationId="{C83B66D7-137D-4AC1-B172-53D60F08BEB5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24" creationId="{F6B92503-6984-4D15-8B98-8718709B785D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26" creationId="{08DDF938-524E-4C18-A47D-C00627832366}"/>
          </ac:spMkLst>
        </pc:spChg>
        <pc:spChg chg="add del">
          <ac:chgData name="GOOD BOY" userId="f36b4ca7b443bbbd" providerId="Windows Live" clId="Web-{EB952C3F-6F76-1DE8-C25B-EEC5867D465D}" dt="2024-06-04T10:51:08.578" v="7"/>
          <ac:spMkLst>
            <pc:docMk/>
            <pc:sldMk cId="875367454" sldId="258"/>
            <ac:spMk id="29" creationId="{EC11F68A-CC71-4196-BBF3-20CDCD75D4E6}"/>
          </ac:spMkLst>
        </pc:spChg>
        <pc:spChg chg="add del">
          <ac:chgData name="GOOD BOY" userId="f36b4ca7b443bbbd" providerId="Windows Live" clId="Web-{EB952C3F-6F76-1DE8-C25B-EEC5867D465D}" dt="2024-06-04T10:51:08.578" v="7"/>
          <ac:spMkLst>
            <pc:docMk/>
            <pc:sldMk cId="875367454" sldId="258"/>
            <ac:spMk id="31" creationId="{085F9950-F10E-4E64-962B-F70345789875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34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35" creationId="{4E0A5C5C-2A95-428E-9F6A-0D29EBD57C9F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875367454" sldId="258"/>
            <ac:spMk id="36" creationId="{C7278469-3C3C-49CE-AEEE-E176A4900B78}"/>
          </ac:spMkLst>
        </pc:spChg>
        <pc:grpChg chg="add del">
          <ac:chgData name="GOOD BOY" userId="f36b4ca7b443bbbd" providerId="Windows Live" clId="Web-{EB952C3F-6F76-1DE8-C25B-EEC5867D465D}" dt="2024-06-04T10:51:08.578" v="7"/>
          <ac:grpSpMkLst>
            <pc:docMk/>
            <pc:sldMk cId="875367454" sldId="258"/>
            <ac:grpSpMk id="10" creationId="{1E8369D0-2C3B-4E27-AC6C-A246AC28CDA1}"/>
          </ac:grpSpMkLst>
        </pc:grpChg>
        <pc:grpChg chg="add del">
          <ac:chgData name="GOOD BOY" userId="f36b4ca7b443bbbd" providerId="Windows Live" clId="Web-{EB952C3F-6F76-1DE8-C25B-EEC5867D465D}" dt="2024-06-04T10:51:08.578" v="7"/>
          <ac:grpSpMkLst>
            <pc:docMk/>
            <pc:sldMk cId="875367454" sldId="258"/>
            <ac:grpSpMk id="14" creationId="{C6F74901-2A71-43C3-837C-27CCD6B6D636}"/>
          </ac:grpSpMkLst>
        </pc:grpChg>
        <pc:grpChg chg="add del">
          <ac:chgData name="GOOD BOY" userId="f36b4ca7b443bbbd" providerId="Windows Live" clId="Web-{EB952C3F-6F76-1DE8-C25B-EEC5867D465D}" dt="2024-06-04T10:56:59.593" v="33"/>
          <ac:grpSpMkLst>
            <pc:docMk/>
            <pc:sldMk cId="875367454" sldId="258"/>
            <ac:grpSpMk id="16" creationId="{93DC754C-7E09-422D-A8BB-AF632E90DFA2}"/>
          </ac:grpSpMkLst>
        </pc:grpChg>
        <pc:grpChg chg="add del">
          <ac:chgData name="GOOD BOY" userId="f36b4ca7b443bbbd" providerId="Windows Live" clId="Web-{EB952C3F-6F76-1DE8-C25B-EEC5867D465D}" dt="2024-06-04T10:56:59.593" v="33"/>
          <ac:grpSpMkLst>
            <pc:docMk/>
            <pc:sldMk cId="875367454" sldId="258"/>
            <ac:grpSpMk id="28" creationId="{3773FAF5-C452-4455-9411-D6AF5EBD4CA9}"/>
          </ac:grpSpMkLst>
        </pc:grpChg>
      </pc:sldChg>
      <pc:sldChg chg="addSp delSp modSp mod setBg modClrScheme delDesignElem chgLayout">
        <pc:chgData name="GOOD BOY" userId="f36b4ca7b443bbbd" providerId="Windows Live" clId="Web-{EB952C3F-6F76-1DE8-C25B-EEC5867D465D}" dt="2024-06-04T10:56:59.593" v="33"/>
        <pc:sldMkLst>
          <pc:docMk/>
          <pc:sldMk cId="2366569089" sldId="259"/>
        </pc:sldMkLst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366569089" sldId="259"/>
            <ac:spMk id="2" creationId="{6DF029A9-F2BE-4424-AE4F-7AEB9FBE47FE}"/>
          </ac:spMkLst>
        </pc:spChg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366569089" sldId="259"/>
            <ac:spMk id="3" creationId="{3C16B786-27C0-48F1-89A1-5FC261B9FA62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366569089" sldId="259"/>
            <ac:spMk id="8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366569089" sldId="259"/>
            <ac:spMk id="29" creationId="{EC11F68A-CC71-4196-BBF3-20CDCD75D4E6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366569089" sldId="259"/>
            <ac:spMk id="31" creationId="{085F9950-F10E-4E64-962B-F70345789875}"/>
          </ac:spMkLst>
        </pc:spChg>
        <pc:grpChg chg="add del">
          <ac:chgData name="GOOD BOY" userId="f36b4ca7b443bbbd" providerId="Windows Live" clId="Web-{EB952C3F-6F76-1DE8-C25B-EEC5867D465D}" dt="2024-06-04T10:56:59.593" v="33"/>
          <ac:grpSpMkLst>
            <pc:docMk/>
            <pc:sldMk cId="2366569089" sldId="259"/>
            <ac:grpSpMk id="10" creationId="{1E8369D0-2C3B-4E27-AC6C-A246AC28CDA1}"/>
          </ac:grpSpMkLst>
        </pc:grpChg>
        <pc:grpChg chg="add del">
          <ac:chgData name="GOOD BOY" userId="f36b4ca7b443bbbd" providerId="Windows Live" clId="Web-{EB952C3F-6F76-1DE8-C25B-EEC5867D465D}" dt="2024-06-04T10:56:59.593" v="33"/>
          <ac:grpSpMkLst>
            <pc:docMk/>
            <pc:sldMk cId="2366569089" sldId="259"/>
            <ac:grpSpMk id="14" creationId="{C6F74901-2A71-43C3-837C-27CCD6B6D636}"/>
          </ac:grpSpMkLst>
        </pc:grpChg>
      </pc:sldChg>
      <pc:sldChg chg="addSp delSp modSp mod setBg modClrScheme chgLayout">
        <pc:chgData name="GOOD BOY" userId="f36b4ca7b443bbbd" providerId="Windows Live" clId="Web-{EB952C3F-6F76-1DE8-C25B-EEC5867D465D}" dt="2024-06-04T10:57:16.687" v="35"/>
        <pc:sldMkLst>
          <pc:docMk/>
          <pc:sldMk cId="2737545317" sldId="260"/>
        </pc:sldMkLst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737545317" sldId="260"/>
            <ac:spMk id="2" creationId="{6A110A7E-4649-4AEC-AF77-A88B4D0A1201}"/>
          </ac:spMkLst>
        </pc:spChg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737545317" sldId="260"/>
            <ac:spMk id="3" creationId="{5DB9D593-4714-4504-8024-97EC84EA130D}"/>
          </ac:spMkLst>
        </pc:spChg>
        <pc:spChg chg="add del">
          <ac:chgData name="GOOD BOY" userId="f36b4ca7b443bbbd" providerId="Windows Live" clId="Web-{EB952C3F-6F76-1DE8-C25B-EEC5867D465D}" dt="2024-06-04T10:55:58.687" v="30"/>
          <ac:spMkLst>
            <pc:docMk/>
            <pc:sldMk cId="2737545317" sldId="260"/>
            <ac:spMk id="8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5:58.687" v="30"/>
          <ac:spMkLst>
            <pc:docMk/>
            <pc:sldMk cId="2737545317" sldId="260"/>
            <ac:spMk id="10" creationId="{D0A98BBA-D3EA-45DC-B8A1-9C61397D4C21}"/>
          </ac:spMkLst>
        </pc:spChg>
        <pc:spChg chg="add del">
          <ac:chgData name="GOOD BOY" userId="f36b4ca7b443bbbd" providerId="Windows Live" clId="Web-{EB952C3F-6F76-1DE8-C25B-EEC5867D465D}" dt="2024-06-04T10:55:58.687" v="30"/>
          <ac:spMkLst>
            <pc:docMk/>
            <pc:sldMk cId="2737545317" sldId="260"/>
            <ac:spMk id="12" creationId="{2E4C95AB-2BD7-4E38-BDD5-1E41F3A9BCF3}"/>
          </ac:spMkLst>
        </pc:spChg>
        <pc:grpChg chg="add del">
          <ac:chgData name="GOOD BOY" userId="f36b4ca7b443bbbd" providerId="Windows Live" clId="Web-{EB952C3F-6F76-1DE8-C25B-EEC5867D465D}" dt="2024-06-04T10:55:58.687" v="30"/>
          <ac:grpSpMkLst>
            <pc:docMk/>
            <pc:sldMk cId="2737545317" sldId="260"/>
            <ac:grpSpMk id="14" creationId="{85836128-58DE-4E5A-B27E-DFE747CA0B2B}"/>
          </ac:grpSpMkLst>
        </pc:grpChg>
      </pc:sldChg>
      <pc:sldChg chg="addSp delSp modSp mod setBg modClrScheme modShow chgLayout">
        <pc:chgData name="GOOD BOY" userId="f36b4ca7b443bbbd" providerId="Windows Live" clId="Web-{EB952C3F-6F76-1DE8-C25B-EEC5867D465D}" dt="2024-06-04T10:56:59.593" v="33"/>
        <pc:sldMkLst>
          <pc:docMk/>
          <pc:sldMk cId="2920953082" sldId="261"/>
        </pc:sldMkLst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920953082" sldId="261"/>
            <ac:spMk id="2" creationId="{502F6086-1448-4752-8A7E-EA79A5D00749}"/>
          </ac:spMkLst>
        </pc:spChg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920953082" sldId="261"/>
            <ac:spMk id="3" creationId="{6C65C19B-BA8B-49BC-A4F1-EA580D81F37F}"/>
          </ac:spMkLst>
        </pc:spChg>
        <pc:spChg chg="add del">
          <ac:chgData name="GOOD BOY" userId="f36b4ca7b443bbbd" providerId="Windows Live" clId="Web-{EB952C3F-6F76-1DE8-C25B-EEC5867D465D}" dt="2024-06-04T10:54:38.140" v="15"/>
          <ac:spMkLst>
            <pc:docMk/>
            <pc:sldMk cId="2920953082" sldId="261"/>
            <ac:spMk id="8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4:38.140" v="15"/>
          <ac:spMkLst>
            <pc:docMk/>
            <pc:sldMk cId="2920953082" sldId="261"/>
            <ac:spMk id="10" creationId="{55C61911-45B2-48BF-AC7A-1EB579B42CBB}"/>
          </ac:spMkLst>
        </pc:spChg>
        <pc:spChg chg="add del">
          <ac:chgData name="GOOD BOY" userId="f36b4ca7b443bbbd" providerId="Windows Live" clId="Web-{EB952C3F-6F76-1DE8-C25B-EEC5867D465D}" dt="2024-06-04T10:54:38.140" v="15"/>
          <ac:spMkLst>
            <pc:docMk/>
            <pc:sldMk cId="2920953082" sldId="261"/>
            <ac:spMk id="12" creationId="{2DE4D4CE-6DAE-4A05-BE5B-6BCE3F4EC79B}"/>
          </ac:spMkLst>
        </pc:spChg>
        <pc:spChg chg="add del">
          <ac:chgData name="GOOD BOY" userId="f36b4ca7b443bbbd" providerId="Windows Live" clId="Web-{EB952C3F-6F76-1DE8-C25B-EEC5867D465D}" dt="2024-06-04T10:54:38.140" v="15"/>
          <ac:spMkLst>
            <pc:docMk/>
            <pc:sldMk cId="2920953082" sldId="261"/>
            <ac:spMk id="18" creationId="{10C23D31-5B0A-4956-A59F-A24F57D2A959}"/>
          </ac:spMkLst>
        </pc:spChg>
        <pc:spChg chg="add del">
          <ac:chgData name="GOOD BOY" userId="f36b4ca7b443bbbd" providerId="Windows Live" clId="Web-{EB952C3F-6F76-1DE8-C25B-EEC5867D465D}" dt="2024-06-04T10:54:38.140" v="15"/>
          <ac:spMkLst>
            <pc:docMk/>
            <pc:sldMk cId="2920953082" sldId="261"/>
            <ac:spMk id="20" creationId="{F4C6FC6E-4AAF-4628-B7E5-85DF9D323B6F}"/>
          </ac:spMkLst>
        </pc:spChg>
        <pc:spChg chg="add del">
          <ac:chgData name="GOOD BOY" userId="f36b4ca7b443bbbd" providerId="Windows Live" clId="Web-{EB952C3F-6F76-1DE8-C25B-EEC5867D465D}" dt="2024-06-04T10:55:49.718" v="29"/>
          <ac:spMkLst>
            <pc:docMk/>
            <pc:sldMk cId="2920953082" sldId="261"/>
            <ac:spMk id="29" creationId="{EC11F68A-CC71-4196-BBF3-20CDCD75D4E6}"/>
          </ac:spMkLst>
        </pc:spChg>
        <pc:spChg chg="add del">
          <ac:chgData name="GOOD BOY" userId="f36b4ca7b443bbbd" providerId="Windows Live" clId="Web-{EB952C3F-6F76-1DE8-C25B-EEC5867D465D}" dt="2024-06-04T10:55:49.718" v="29"/>
          <ac:spMkLst>
            <pc:docMk/>
            <pc:sldMk cId="2920953082" sldId="261"/>
            <ac:spMk id="30" creationId="{5A0118C5-4F8D-4CF4-BADD-53FEACC6C42A}"/>
          </ac:spMkLst>
        </pc:spChg>
        <pc:spChg chg="add del">
          <ac:chgData name="GOOD BOY" userId="f36b4ca7b443bbbd" providerId="Windows Live" clId="Web-{EB952C3F-6F76-1DE8-C25B-EEC5867D465D}" dt="2024-06-04T10:55:49.718" v="29"/>
          <ac:spMkLst>
            <pc:docMk/>
            <pc:sldMk cId="2920953082" sldId="261"/>
            <ac:spMk id="31" creationId="{085F9950-F10E-4E64-962B-F70345789875}"/>
          </ac:spMkLst>
        </pc:spChg>
        <pc:grpChg chg="add del">
          <ac:chgData name="GOOD BOY" userId="f36b4ca7b443bbbd" providerId="Windows Live" clId="Web-{EB952C3F-6F76-1DE8-C25B-EEC5867D465D}" dt="2024-06-04T10:54:38.140" v="15"/>
          <ac:grpSpMkLst>
            <pc:docMk/>
            <pc:sldMk cId="2920953082" sldId="261"/>
            <ac:grpSpMk id="14" creationId="{B8CB1D39-68D4-4372-BF3B-2A33A7495E2B}"/>
          </ac:grpSpMkLst>
        </pc:grpChg>
        <pc:grpChg chg="add del">
          <ac:chgData name="GOOD BOY" userId="f36b4ca7b443bbbd" providerId="Windows Live" clId="Web-{EB952C3F-6F76-1DE8-C25B-EEC5867D465D}" dt="2024-06-04T10:54:38.140" v="15"/>
          <ac:grpSpMkLst>
            <pc:docMk/>
            <pc:sldMk cId="2920953082" sldId="261"/>
            <ac:grpSpMk id="22" creationId="{582A903B-6B78-4F0A-B7C9-3D80499020B8}"/>
          </ac:grpSpMkLst>
        </pc:grpChg>
        <pc:grpChg chg="add del">
          <ac:chgData name="GOOD BOY" userId="f36b4ca7b443bbbd" providerId="Windows Live" clId="Web-{EB952C3F-6F76-1DE8-C25B-EEC5867D465D}" dt="2024-06-04T10:55:49.718" v="29"/>
          <ac:grpSpMkLst>
            <pc:docMk/>
            <pc:sldMk cId="2920953082" sldId="261"/>
            <ac:grpSpMk id="32" creationId="{1E8369D0-2C3B-4E27-AC6C-A246AC28CDA1}"/>
          </ac:grpSpMkLst>
        </pc:grpChg>
        <pc:grpChg chg="add del">
          <ac:chgData name="GOOD BOY" userId="f36b4ca7b443bbbd" providerId="Windows Live" clId="Web-{EB952C3F-6F76-1DE8-C25B-EEC5867D465D}" dt="2024-06-04T10:55:49.718" v="29"/>
          <ac:grpSpMkLst>
            <pc:docMk/>
            <pc:sldMk cId="2920953082" sldId="261"/>
            <ac:grpSpMk id="34" creationId="{C6F74901-2A71-43C3-837C-27CCD6B6D636}"/>
          </ac:grpSpMkLst>
        </pc:grpChg>
      </pc:sldChg>
      <pc:sldChg chg="addSp delSp modSp mod setBg modClrScheme delDesignElem chgLayout">
        <pc:chgData name="GOOD BOY" userId="f36b4ca7b443bbbd" providerId="Windows Live" clId="Web-{EB952C3F-6F76-1DE8-C25B-EEC5867D465D}" dt="2024-06-04T10:56:59.593" v="33"/>
        <pc:sldMkLst>
          <pc:docMk/>
          <pc:sldMk cId="2583440883" sldId="262"/>
        </pc:sldMkLst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2" creationId="{8832CD42-2E5F-470B-8306-7E3C3CDE5427}"/>
          </ac:spMkLst>
        </pc:spChg>
        <pc:spChg chg="mod ord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3" creationId="{84FD7A2A-DF14-481A-B6E6-192D25D468FF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8" creationId="{3A397E3E-B90C-4D82-BAAA-36F7AC6A4565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10" creationId="{E16C8D8F-10E9-4498-ABDB-0F923F8B6837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12" creationId="{1E5A83E3-8A11-4492-BB6E-F5F2240316FB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14" creationId="{8CF5E676-CA04-4CED-9F1E-5026ED66E66D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16" creationId="{6BA9E676-A8FC-4C2F-8D78-C13ED8ABDBA8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18" creationId="{A2B5CBEA-F125-49B6-8335-227C325B112B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20" creationId="{EECD79B5-5FC5-495F-BFD6-346C16E787A7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22" creationId="{2C1D3151-5F97-4860-B56C-C98BD62CC255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24" creationId="{32D9D048-3063-435A-8C23-26C1907E9619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26" creationId="{8DE96824-E506-4448-8704-5EC7BF7BC51B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28" creationId="{4D1A5E71-B6B6-486A-8CDC-C7ABD9B903F6}"/>
          </ac:spMkLst>
        </pc:spChg>
        <pc:spChg chg="add del">
          <ac:chgData name="GOOD BOY" userId="f36b4ca7b443bbbd" providerId="Windows Live" clId="Web-{EB952C3F-6F76-1DE8-C25B-EEC5867D465D}" dt="2024-06-04T10:56:59.593" v="33"/>
          <ac:spMkLst>
            <pc:docMk/>
            <pc:sldMk cId="2583440883" sldId="262"/>
            <ac:spMk id="30" creationId="{B6C541AE-9B02-44C0-B8C6-B2DEA7ED3813}"/>
          </ac:spMkLst>
        </pc:spChg>
      </pc:sldChg>
      <pc:sldMasterChg chg="add del addSldLayout delSldLayout">
        <pc:chgData name="GOOD BOY" userId="f36b4ca7b443bbbd" providerId="Windows Live" clId="Web-{EB952C3F-6F76-1DE8-C25B-EEC5867D465D}" dt="2024-06-04T10:56:59.593" v="33"/>
        <pc:sldMasterMkLst>
          <pc:docMk/>
          <pc:sldMasterMk cId="2728444088" sldId="2147483648"/>
        </pc:sldMasterMkLst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14113594" sldId="2147483649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4144824581" sldId="2147483650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3432196309" sldId="2147483651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2852202364" sldId="2147483652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520857281" sldId="2147483653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1756158570" sldId="2147483654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3942010502" sldId="2147483655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3453516567" sldId="2147483656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22769655" sldId="2147483657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3169826070" sldId="2147483658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1726235254" sldId="2147483659"/>
          </pc:sldLayoutMkLst>
        </pc:sldLayoutChg>
        <pc:sldLayoutChg chg="add del">
          <pc:chgData name="GOOD BOY" userId="f36b4ca7b443bbbd" providerId="Windows Live" clId="Web-{EB952C3F-6F76-1DE8-C25B-EEC5867D465D}" dt="2024-06-04T10:56:59.593" v="33"/>
          <pc:sldLayoutMkLst>
            <pc:docMk/>
            <pc:sldMasterMk cId="2728444088" sldId="2147483648"/>
            <pc:sldLayoutMk cId="1141515245" sldId="2147483660"/>
          </pc:sldLayoutMkLst>
        </pc:sldLayoutChg>
      </pc:sldMasterChg>
      <pc:sldMasterChg chg="add del addSldLayout delSldLayout modSldLayout">
        <pc:chgData name="GOOD BOY" userId="f36b4ca7b443bbbd" providerId="Windows Live" clId="Web-{EB952C3F-6F76-1DE8-C25B-EEC5867D465D}" dt="2024-06-04T10:56:59.593" v="33"/>
        <pc:sldMasterMkLst>
          <pc:docMk/>
          <pc:sldMasterMk cId="3461904887" sldId="2147483661"/>
        </pc:sldMasterMkLst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1118761074" sldId="2147483662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3026888888" sldId="2147483663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2615331594" sldId="2147483664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2245608798" sldId="2147483665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3453131052" sldId="2147483666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240143000" sldId="2147483667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3110099556" sldId="2147483668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2595219981" sldId="2147483669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996329313" sldId="2147483670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4075771998" sldId="2147483671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302439460" sldId="2147483672"/>
          </pc:sldLayoutMkLst>
        </pc:sldLayoutChg>
        <pc:sldLayoutChg chg="add del mod replId">
          <pc:chgData name="GOOD BOY" userId="f36b4ca7b443bbbd" providerId="Windows Live" clId="Web-{EB952C3F-6F76-1DE8-C25B-EEC5867D465D}" dt="2024-06-04T10:56:59.593" v="33"/>
          <pc:sldLayoutMkLst>
            <pc:docMk/>
            <pc:sldMasterMk cId="3461904887" sldId="2147483661"/>
            <pc:sldLayoutMk cId="2502183784" sldId="2147483673"/>
          </pc:sldLayoutMkLst>
        </pc:sldLayoutChg>
      </pc:sldMasterChg>
    </pc:docChg>
  </pc:docChgLst>
  <pc:docChgLst>
    <pc:chgData name="GOOD BOY" userId="f36b4ca7b443bbbd" providerId="Windows Live" clId="Web-{FCE157FD-A406-B84E-2FDD-0771A2155970}"/>
    <pc:docChg chg="addSld modSld">
      <pc:chgData name="GOOD BOY" userId="f36b4ca7b443bbbd" providerId="Windows Live" clId="Web-{FCE157FD-A406-B84E-2FDD-0771A2155970}" dt="2024-06-04T13:11:30.265" v="798" actId="20577"/>
      <pc:docMkLst>
        <pc:docMk/>
      </pc:docMkLst>
      <pc:sldChg chg="addSp delSp modSp">
        <pc:chgData name="GOOD BOY" userId="f36b4ca7b443bbbd" providerId="Windows Live" clId="Web-{FCE157FD-A406-B84E-2FDD-0771A2155970}" dt="2024-06-04T11:55:03.435" v="5"/>
        <pc:sldMkLst>
          <pc:docMk/>
          <pc:sldMk cId="1561273937" sldId="256"/>
        </pc:sldMkLst>
        <pc:spChg chg="mod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2" creationId="{E2266AB8-7A34-4796-80C4-F585C4B9ACB7}"/>
          </ac:spMkLst>
        </pc:spChg>
        <pc:spChg chg="mod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3" creationId="{EC802CA1-3EF2-4CA7-96D2-00FD8D53D51B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66" creationId="{3A397E3E-B90C-4D82-BAAA-36F7AC6A4565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68" creationId="{E16C8D8F-10E9-4498-ABDB-0F923F8B6837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70" creationId="{1E5A83E3-8A11-4492-BB6E-F5F2240316FB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72" creationId="{8CF5E676-CA04-4CED-9F1E-5026ED66E66D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74" creationId="{6BA9E676-A8FC-4C2F-8D78-C13ED8ABDBA8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76" creationId="{A2B5CBEA-F125-49B6-8335-227C325B112B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78" creationId="{EECD79B5-5FC5-495F-BFD6-346C16E787A7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80" creationId="{2C1D3151-5F97-4860-B56C-C98BD62CC255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82" creationId="{32D9D048-3063-435A-8C23-26C1907E9619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84" creationId="{8DE96824-E506-4448-8704-5EC7BF7BC51B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86" creationId="{4D1A5E71-B6B6-486A-8CDC-C7ABD9B903F6}"/>
          </ac:spMkLst>
        </pc:spChg>
        <pc:spChg chg="del">
          <ac:chgData name="GOOD BOY" userId="f36b4ca7b443bbbd" providerId="Windows Live" clId="Web-{FCE157FD-A406-B84E-2FDD-0771A2155970}" dt="2024-06-04T11:54:22.730" v="0"/>
          <ac:spMkLst>
            <pc:docMk/>
            <pc:sldMk cId="1561273937" sldId="256"/>
            <ac:spMk id="88" creationId="{B6C541AE-9B02-44C0-B8C6-B2DEA7ED3813}"/>
          </ac:spMkLst>
        </pc:spChg>
        <pc:spChg chg="add del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93" creationId="{FD4AD0ED-45F1-4AB2-8C18-7DED238A0FC1}"/>
          </ac:spMkLst>
        </pc:spChg>
        <pc:spChg chg="add del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95" creationId="{B7430622-9855-482E-98A8-1FAECC90908E}"/>
          </ac:spMkLst>
        </pc:spChg>
        <pc:spChg chg="add del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105" creationId="{73162FBC-1EE8-4355-8B2B-CB9A5B4BD576}"/>
          </ac:spMkLst>
        </pc:spChg>
        <pc:spChg chg="add del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113" creationId="{26CE109B-4241-4CF1-B587-868774BB4464}"/>
          </ac:spMkLst>
        </pc:spChg>
        <pc:spChg chg="add del">
          <ac:chgData name="GOOD BOY" userId="f36b4ca7b443bbbd" providerId="Windows Live" clId="Web-{FCE157FD-A406-B84E-2FDD-0771A2155970}" dt="2024-06-04T11:55:00.419" v="2"/>
          <ac:spMkLst>
            <pc:docMk/>
            <pc:sldMk cId="1561273937" sldId="256"/>
            <ac:spMk id="124" creationId="{A8DB9CD9-59B1-4D73-BC4C-98796A48EF9B}"/>
          </ac:spMkLst>
        </pc:spChg>
        <pc:spChg chg="add del">
          <ac:chgData name="GOOD BOY" userId="f36b4ca7b443bbbd" providerId="Windows Live" clId="Web-{FCE157FD-A406-B84E-2FDD-0771A2155970}" dt="2024-06-04T11:55:00.419" v="2"/>
          <ac:spMkLst>
            <pc:docMk/>
            <pc:sldMk cId="1561273937" sldId="256"/>
            <ac:spMk id="126" creationId="{8874A6A9-41FF-4E33-AFA8-F9F81436A59E}"/>
          </ac:spMkLst>
        </pc:spChg>
        <pc:spChg chg="add del">
          <ac:chgData name="GOOD BOY" userId="f36b4ca7b443bbbd" providerId="Windows Live" clId="Web-{FCE157FD-A406-B84E-2FDD-0771A2155970}" dt="2024-06-04T11:55:03.420" v="4"/>
          <ac:spMkLst>
            <pc:docMk/>
            <pc:sldMk cId="1561273937" sldId="256"/>
            <ac:spMk id="138" creationId="{6DDA8CE9-E0A6-4FF2-823D-D08607606DC2}"/>
          </ac:spMkLst>
        </pc:spChg>
        <pc:spChg chg="add del">
          <ac:chgData name="GOOD BOY" userId="f36b4ca7b443bbbd" providerId="Windows Live" clId="Web-{FCE157FD-A406-B84E-2FDD-0771A2155970}" dt="2024-06-04T11:55:03.420" v="4"/>
          <ac:spMkLst>
            <pc:docMk/>
            <pc:sldMk cId="1561273937" sldId="256"/>
            <ac:spMk id="139" creationId="{11195564-33B9-434B-9641-764F5905A56F}"/>
          </ac:spMkLst>
        </pc:spChg>
        <pc:spChg chg="add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142" creationId="{A8DB9CD9-59B1-4D73-BC4C-98796A48EF9B}"/>
          </ac:spMkLst>
        </pc:spChg>
        <pc:spChg chg="add">
          <ac:chgData name="GOOD BOY" userId="f36b4ca7b443bbbd" providerId="Windows Live" clId="Web-{FCE157FD-A406-B84E-2FDD-0771A2155970}" dt="2024-06-04T11:55:03.435" v="5"/>
          <ac:spMkLst>
            <pc:docMk/>
            <pc:sldMk cId="1561273937" sldId="256"/>
            <ac:spMk id="143" creationId="{8874A6A9-41FF-4E33-AFA8-F9F81436A59E}"/>
          </ac:spMkLst>
        </pc:spChg>
        <pc:grpChg chg="add del">
          <ac:chgData name="GOOD BOY" userId="f36b4ca7b443bbbd" providerId="Windows Live" clId="Web-{FCE157FD-A406-B84E-2FDD-0771A2155970}" dt="2024-06-04T11:55:03.435" v="5"/>
          <ac:grpSpMkLst>
            <pc:docMk/>
            <pc:sldMk cId="1561273937" sldId="256"/>
            <ac:grpSpMk id="97" creationId="{715C76D5-716D-420A-ABDC-55BF6D9ED2C2}"/>
          </ac:grpSpMkLst>
        </pc:grpChg>
        <pc:grpChg chg="add del">
          <ac:chgData name="GOOD BOY" userId="f36b4ca7b443bbbd" providerId="Windows Live" clId="Web-{FCE157FD-A406-B84E-2FDD-0771A2155970}" dt="2024-06-04T11:55:03.435" v="5"/>
          <ac:grpSpMkLst>
            <pc:docMk/>
            <pc:sldMk cId="1561273937" sldId="256"/>
            <ac:grpSpMk id="107" creationId="{C2940EF9-7ECF-49BA-8F14-5EBC7ADE07FD}"/>
          </ac:grpSpMkLst>
        </pc:grpChg>
        <pc:grpChg chg="add del">
          <ac:chgData name="GOOD BOY" userId="f36b4ca7b443bbbd" providerId="Windows Live" clId="Web-{FCE157FD-A406-B84E-2FDD-0771A2155970}" dt="2024-06-04T11:55:03.435" v="5"/>
          <ac:grpSpMkLst>
            <pc:docMk/>
            <pc:sldMk cId="1561273937" sldId="256"/>
            <ac:grpSpMk id="115" creationId="{DD107650-C271-404F-98D8-BB8E7E030643}"/>
          </ac:grpSpMkLst>
        </pc:grpChg>
        <pc:grpChg chg="add del">
          <ac:chgData name="GOOD BOY" userId="f36b4ca7b443bbbd" providerId="Windows Live" clId="Web-{FCE157FD-A406-B84E-2FDD-0771A2155970}" dt="2024-06-04T11:55:00.419" v="2"/>
          <ac:grpSpMkLst>
            <pc:docMk/>
            <pc:sldMk cId="1561273937" sldId="256"/>
            <ac:grpSpMk id="128" creationId="{721D730E-1F97-4071-B143-B05E6D2599BC}"/>
          </ac:grpSpMkLst>
        </pc:grpChg>
        <pc:grpChg chg="add del">
          <ac:chgData name="GOOD BOY" userId="f36b4ca7b443bbbd" providerId="Windows Live" clId="Web-{FCE157FD-A406-B84E-2FDD-0771A2155970}" dt="2024-06-04T11:55:03.420" v="4"/>
          <ac:grpSpMkLst>
            <pc:docMk/>
            <pc:sldMk cId="1561273937" sldId="256"/>
            <ac:grpSpMk id="134" creationId="{5A1259D8-0C3A-4069-A22F-537BBBB61A9C}"/>
          </ac:grpSpMkLst>
        </pc:grpChg>
        <pc:grpChg chg="add del">
          <ac:chgData name="GOOD BOY" userId="f36b4ca7b443bbbd" providerId="Windows Live" clId="Web-{FCE157FD-A406-B84E-2FDD-0771A2155970}" dt="2024-06-04T11:55:03.420" v="4"/>
          <ac:grpSpMkLst>
            <pc:docMk/>
            <pc:sldMk cId="1561273937" sldId="256"/>
            <ac:grpSpMk id="140" creationId="{1D18C537-E336-47C4-836B-C342A230F8F3}"/>
          </ac:grpSpMkLst>
        </pc:grpChg>
        <pc:grpChg chg="add">
          <ac:chgData name="GOOD BOY" userId="f36b4ca7b443bbbd" providerId="Windows Live" clId="Web-{FCE157FD-A406-B84E-2FDD-0771A2155970}" dt="2024-06-04T11:55:03.435" v="5"/>
          <ac:grpSpMkLst>
            <pc:docMk/>
            <pc:sldMk cId="1561273937" sldId="256"/>
            <ac:grpSpMk id="144" creationId="{721D730E-1F97-4071-B143-B05E6D2599BC}"/>
          </ac:grpSpMkLst>
        </pc:grpChg>
      </pc:sldChg>
      <pc:sldChg chg="addSp delSp modSp">
        <pc:chgData name="GOOD BOY" userId="f36b4ca7b443bbbd" providerId="Windows Live" clId="Web-{FCE157FD-A406-B84E-2FDD-0771A2155970}" dt="2024-06-04T11:55:55.984" v="23" actId="20577"/>
        <pc:sldMkLst>
          <pc:docMk/>
          <pc:sldMk cId="1505129241" sldId="257"/>
        </pc:sldMkLst>
        <pc:spChg chg="mod">
          <ac:chgData name="GOOD BOY" userId="f36b4ca7b443bbbd" providerId="Windows Live" clId="Web-{FCE157FD-A406-B84E-2FDD-0771A2155970}" dt="2024-06-04T11:55:13.982" v="8"/>
          <ac:spMkLst>
            <pc:docMk/>
            <pc:sldMk cId="1505129241" sldId="257"/>
            <ac:spMk id="2" creationId="{E4597D04-FCCA-4178-9702-893B4EC78CD9}"/>
          </ac:spMkLst>
        </pc:spChg>
        <pc:spChg chg="mod">
          <ac:chgData name="GOOD BOY" userId="f36b4ca7b443bbbd" providerId="Windows Live" clId="Web-{FCE157FD-A406-B84E-2FDD-0771A2155970}" dt="2024-06-04T11:55:55.984" v="23" actId="20577"/>
          <ac:spMkLst>
            <pc:docMk/>
            <pc:sldMk cId="1505129241" sldId="257"/>
            <ac:spMk id="3" creationId="{CFFFD3C0-B2EB-4D61-A675-B085A5BB7500}"/>
          </ac:spMkLst>
        </pc:spChg>
        <pc:spChg chg="add del">
          <ac:chgData name="GOOD BOY" userId="f36b4ca7b443bbbd" providerId="Windows Live" clId="Web-{FCE157FD-A406-B84E-2FDD-0771A2155970}" dt="2024-06-04T11:55:13.982" v="8"/>
          <ac:spMkLst>
            <pc:docMk/>
            <pc:sldMk cId="1505129241" sldId="257"/>
            <ac:spMk id="70" creationId="{EC11F68A-CC71-4196-BBF3-20CDCD75D4E6}"/>
          </ac:spMkLst>
        </pc:spChg>
        <pc:spChg chg="add del">
          <ac:chgData name="GOOD BOY" userId="f36b4ca7b443bbbd" providerId="Windows Live" clId="Web-{FCE157FD-A406-B84E-2FDD-0771A2155970}" dt="2024-06-04T11:55:13.982" v="8"/>
          <ac:spMkLst>
            <pc:docMk/>
            <pc:sldMk cId="1505129241" sldId="257"/>
            <ac:spMk id="72" creationId="{085F9950-F10E-4E64-962B-F70345789875}"/>
          </ac:spMkLst>
        </pc:spChg>
        <pc:spChg chg="add del">
          <ac:chgData name="GOOD BOY" userId="f36b4ca7b443bbbd" providerId="Windows Live" clId="Web-{FCE157FD-A406-B84E-2FDD-0771A2155970}" dt="2024-06-04T11:55:13.982" v="8"/>
          <ac:spMkLst>
            <pc:docMk/>
            <pc:sldMk cId="1505129241" sldId="257"/>
            <ac:spMk id="403" creationId="{5A0118C5-4F8D-4CF4-BADD-53FEACC6C42A}"/>
          </ac:spMkLst>
        </pc:spChg>
        <pc:spChg chg="add del">
          <ac:chgData name="GOOD BOY" userId="f36b4ca7b443bbbd" providerId="Windows Live" clId="Web-{FCE157FD-A406-B84E-2FDD-0771A2155970}" dt="2024-06-04T11:55:13.967" v="7"/>
          <ac:spMkLst>
            <pc:docMk/>
            <pc:sldMk cId="1505129241" sldId="257"/>
            <ac:spMk id="413" creationId="{4BC99CB9-DDAD-44A2-8A1C-E3AF4E72DF5C}"/>
          </ac:spMkLst>
        </pc:spChg>
        <pc:spChg chg="add del">
          <ac:chgData name="GOOD BOY" userId="f36b4ca7b443bbbd" providerId="Windows Live" clId="Web-{FCE157FD-A406-B84E-2FDD-0771A2155970}" dt="2024-06-04T11:55:13.967" v="7"/>
          <ac:spMkLst>
            <pc:docMk/>
            <pc:sldMk cId="1505129241" sldId="257"/>
            <ac:spMk id="415" creationId="{64053CBF-3932-45FF-8285-EE5146085F3A}"/>
          </ac:spMkLst>
        </pc:spChg>
        <pc:spChg chg="add">
          <ac:chgData name="GOOD BOY" userId="f36b4ca7b443bbbd" providerId="Windows Live" clId="Web-{FCE157FD-A406-B84E-2FDD-0771A2155970}" dt="2024-06-04T11:55:13.982" v="8"/>
          <ac:spMkLst>
            <pc:docMk/>
            <pc:sldMk cId="1505129241" sldId="257"/>
            <ac:spMk id="429" creationId="{D038248A-211C-4EEC-8401-C761B929FB52}"/>
          </ac:spMkLst>
        </pc:spChg>
        <pc:spChg chg="add">
          <ac:chgData name="GOOD BOY" userId="f36b4ca7b443bbbd" providerId="Windows Live" clId="Web-{FCE157FD-A406-B84E-2FDD-0771A2155970}" dt="2024-06-04T11:55:13.982" v="8"/>
          <ac:spMkLst>
            <pc:docMk/>
            <pc:sldMk cId="1505129241" sldId="257"/>
            <ac:spMk id="430" creationId="{C30A849F-66D9-40C8-BEC8-35AFF8F4568F}"/>
          </ac:spMkLst>
        </pc:spChg>
        <pc:grpChg chg="add del">
          <ac:chgData name="GOOD BOY" userId="f36b4ca7b443bbbd" providerId="Windows Live" clId="Web-{FCE157FD-A406-B84E-2FDD-0771A2155970}" dt="2024-06-04T11:55:13.982" v="8"/>
          <ac:grpSpMkLst>
            <pc:docMk/>
            <pc:sldMk cId="1505129241" sldId="257"/>
            <ac:grpSpMk id="55" creationId="{C6F74901-2A71-43C3-837C-27CCD6B6D636}"/>
          </ac:grpSpMkLst>
        </pc:grpChg>
        <pc:grpChg chg="add del">
          <ac:chgData name="GOOD BOY" userId="f36b4ca7b443bbbd" providerId="Windows Live" clId="Web-{FCE157FD-A406-B84E-2FDD-0771A2155970}" dt="2024-06-04T11:55:13.982" v="8"/>
          <ac:grpSpMkLst>
            <pc:docMk/>
            <pc:sldMk cId="1505129241" sldId="257"/>
            <ac:grpSpMk id="404" creationId="{1E8369D0-2C3B-4E27-AC6C-A246AC28CDA1}"/>
          </ac:grpSpMkLst>
        </pc:grpChg>
        <pc:grpChg chg="add del">
          <ac:chgData name="GOOD BOY" userId="f36b4ca7b443bbbd" providerId="Windows Live" clId="Web-{FCE157FD-A406-B84E-2FDD-0771A2155970}" dt="2024-06-04T11:55:13.967" v="7"/>
          <ac:grpSpMkLst>
            <pc:docMk/>
            <pc:sldMk cId="1505129241" sldId="257"/>
            <ac:grpSpMk id="417" creationId="{2E751C04-BEA6-446B-A678-9C74819EBD4C}"/>
          </ac:grpSpMkLst>
        </pc:grpChg>
        <pc:grpChg chg="add del">
          <ac:chgData name="GOOD BOY" userId="f36b4ca7b443bbbd" providerId="Windows Live" clId="Web-{FCE157FD-A406-B84E-2FDD-0771A2155970}" dt="2024-06-04T11:55:13.967" v="7"/>
          <ac:grpSpMkLst>
            <pc:docMk/>
            <pc:sldMk cId="1505129241" sldId="257"/>
            <ac:grpSpMk id="423" creationId="{B63ACBA3-DEFD-4C6D-BBA0-64468FA99C2D}"/>
          </ac:grpSpMkLst>
        </pc:grpChg>
        <pc:grpChg chg="add">
          <ac:chgData name="GOOD BOY" userId="f36b4ca7b443bbbd" providerId="Windows Live" clId="Web-{FCE157FD-A406-B84E-2FDD-0771A2155970}" dt="2024-06-04T11:55:13.982" v="8"/>
          <ac:grpSpMkLst>
            <pc:docMk/>
            <pc:sldMk cId="1505129241" sldId="257"/>
            <ac:grpSpMk id="431" creationId="{04542298-A2B1-480F-A11C-A40EDD19B857}"/>
          </ac:grpSpMkLst>
        </pc:grpChg>
        <pc:grpChg chg="add">
          <ac:chgData name="GOOD BOY" userId="f36b4ca7b443bbbd" providerId="Windows Live" clId="Web-{FCE157FD-A406-B84E-2FDD-0771A2155970}" dt="2024-06-04T11:55:13.982" v="8"/>
          <ac:grpSpMkLst>
            <pc:docMk/>
            <pc:sldMk cId="1505129241" sldId="257"/>
            <ac:grpSpMk id="432" creationId="{2A5C9C35-2375-49EB-B99C-17C87D42FE7C}"/>
          </ac:grpSpMkLst>
        </pc:grpChg>
      </pc:sldChg>
      <pc:sldChg chg="addSp delSp modSp mod modClrScheme delDesignElem chgLayout">
        <pc:chgData name="GOOD BOY" userId="f36b4ca7b443bbbd" providerId="Windows Live" clId="Web-{FCE157FD-A406-B84E-2FDD-0771A2155970}" dt="2024-06-04T12:18:44.353" v="430" actId="20577"/>
        <pc:sldMkLst>
          <pc:docMk/>
          <pc:sldMk cId="875367454" sldId="258"/>
        </pc:sldMkLst>
        <pc:spChg chg="mod ord">
          <ac:chgData name="GOOD BOY" userId="f36b4ca7b443bbbd" providerId="Windows Live" clId="Web-{FCE157FD-A406-B84E-2FDD-0771A2155970}" dt="2024-06-04T12:05:06.976" v="125"/>
          <ac:spMkLst>
            <pc:docMk/>
            <pc:sldMk cId="875367454" sldId="258"/>
            <ac:spMk id="2" creationId="{6225F7F3-7160-49B8-9985-71D421C352A8}"/>
          </ac:spMkLst>
        </pc:spChg>
        <pc:spChg chg="add del mod ord">
          <ac:chgData name="GOOD BOY" userId="f36b4ca7b443bbbd" providerId="Windows Live" clId="Web-{FCE157FD-A406-B84E-2FDD-0771A2155970}" dt="2024-06-04T12:17:46.882" v="425"/>
          <ac:spMkLst>
            <pc:docMk/>
            <pc:sldMk cId="875367454" sldId="258"/>
            <ac:spMk id="3" creationId="{C2D72520-2180-4FF6-BDA6-341C09E93DEF}"/>
          </ac:spMkLst>
        </pc:spChg>
        <pc:spChg chg="add del mod ord">
          <ac:chgData name="GOOD BOY" userId="f36b4ca7b443bbbd" providerId="Windows Live" clId="Web-{FCE157FD-A406-B84E-2FDD-0771A2155970}" dt="2024-06-04T12:05:06.976" v="125"/>
          <ac:spMkLst>
            <pc:docMk/>
            <pc:sldMk cId="875367454" sldId="258"/>
            <ac:spMk id="4" creationId="{00D27518-0C6A-0E82-F910-A6464D83B7D9}"/>
          </ac:spMkLst>
        </pc:spChg>
        <pc:spChg chg="add mod">
          <ac:chgData name="GOOD BOY" userId="f36b4ca7b443bbbd" providerId="Windows Live" clId="Web-{FCE157FD-A406-B84E-2FDD-0771A2155970}" dt="2024-06-04T12:10:00.785" v="250" actId="1076"/>
          <ac:spMkLst>
            <pc:docMk/>
            <pc:sldMk cId="875367454" sldId="258"/>
            <ac:spMk id="5" creationId="{18669229-AC93-9AA4-139F-0B14980D3265}"/>
          </ac:spMkLst>
        </pc:spChg>
        <pc:spChg chg="add mod">
          <ac:chgData name="GOOD BOY" userId="f36b4ca7b443bbbd" providerId="Windows Live" clId="Web-{FCE157FD-A406-B84E-2FDD-0771A2155970}" dt="2024-06-04T12:07:40.247" v="171" actId="20577"/>
          <ac:spMkLst>
            <pc:docMk/>
            <pc:sldMk cId="875367454" sldId="258"/>
            <ac:spMk id="6" creationId="{B2351782-0B71-585E-2570-15DCC3BE6CC7}"/>
          </ac:spMkLst>
        </pc:spChg>
        <pc:spChg chg="add mod">
          <ac:chgData name="GOOD BOY" userId="f36b4ca7b443bbbd" providerId="Windows Live" clId="Web-{FCE157FD-A406-B84E-2FDD-0771A2155970}" dt="2024-06-04T12:10:11.801" v="251" actId="1076"/>
          <ac:spMkLst>
            <pc:docMk/>
            <pc:sldMk cId="875367454" sldId="258"/>
            <ac:spMk id="7" creationId="{A0664585-6A2A-54AC-544E-3F35CF81ED1F}"/>
          </ac:spMkLst>
        </pc:spChg>
        <pc:spChg chg="add mod">
          <ac:chgData name="GOOD BOY" userId="f36b4ca7b443bbbd" providerId="Windows Live" clId="Web-{FCE157FD-A406-B84E-2FDD-0771A2155970}" dt="2024-06-04T12:13:22.855" v="299" actId="1076"/>
          <ac:spMkLst>
            <pc:docMk/>
            <pc:sldMk cId="875367454" sldId="258"/>
            <ac:spMk id="8" creationId="{AC54F943-74CC-6602-9827-86FE66E63AAC}"/>
          </ac:spMkLst>
        </pc:spChg>
        <pc:spChg chg="add mod">
          <ac:chgData name="GOOD BOY" userId="f36b4ca7b443bbbd" providerId="Windows Live" clId="Web-{FCE157FD-A406-B84E-2FDD-0771A2155970}" dt="2024-06-04T12:13:15.246" v="297" actId="1076"/>
          <ac:spMkLst>
            <pc:docMk/>
            <pc:sldMk cId="875367454" sldId="258"/>
            <ac:spMk id="9" creationId="{686ECEFA-3EA2-F622-6C4B-8A0E98603FDB}"/>
          </ac:spMkLst>
        </pc:spChg>
        <pc:spChg chg="add mod">
          <ac:chgData name="GOOD BOY" userId="f36b4ca7b443bbbd" providerId="Windows Live" clId="Web-{FCE157FD-A406-B84E-2FDD-0771A2155970}" dt="2024-06-04T12:13:20.074" v="298" actId="1076"/>
          <ac:spMkLst>
            <pc:docMk/>
            <pc:sldMk cId="875367454" sldId="258"/>
            <ac:spMk id="10" creationId="{54A78944-941B-5255-3739-481A10A3A59B}"/>
          </ac:spMkLst>
        </pc:spChg>
        <pc:spChg chg="add mod">
          <ac:chgData name="GOOD BOY" userId="f36b4ca7b443bbbd" providerId="Windows Live" clId="Web-{FCE157FD-A406-B84E-2FDD-0771A2155970}" dt="2024-06-04T12:12:12.071" v="285" actId="1076"/>
          <ac:spMkLst>
            <pc:docMk/>
            <pc:sldMk cId="875367454" sldId="258"/>
            <ac:spMk id="11" creationId="{CB33A1B6-E387-E5EB-E910-520DCB4B1F2F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12" creationId="{1056F38F-7C4E-461D-8709-7D0024AE1F79}"/>
          </ac:spMkLst>
        </pc:spChg>
        <pc:spChg chg="add mod">
          <ac:chgData name="GOOD BOY" userId="f36b4ca7b443bbbd" providerId="Windows Live" clId="Web-{FCE157FD-A406-B84E-2FDD-0771A2155970}" dt="2024-06-04T12:12:04.430" v="284" actId="20577"/>
          <ac:spMkLst>
            <pc:docMk/>
            <pc:sldMk cId="875367454" sldId="258"/>
            <ac:spMk id="13" creationId="{0A25DB2F-DD5A-A4F4-270A-1339A294A95A}"/>
          </ac:spMkLst>
        </pc:spChg>
        <pc:spChg chg="add mod">
          <ac:chgData name="GOOD BOY" userId="f36b4ca7b443bbbd" providerId="Windows Live" clId="Web-{FCE157FD-A406-B84E-2FDD-0771A2155970}" dt="2024-06-04T12:13:40.262" v="301"/>
          <ac:spMkLst>
            <pc:docMk/>
            <pc:sldMk cId="875367454" sldId="258"/>
            <ac:spMk id="14" creationId="{FD8FDA00-F17C-0228-ABCE-DB846A18EA22}"/>
          </ac:spMkLst>
        </pc:spChg>
        <pc:spChg chg="add mod">
          <ac:chgData name="GOOD BOY" userId="f36b4ca7b443bbbd" providerId="Windows Live" clId="Web-{FCE157FD-A406-B84E-2FDD-0771A2155970}" dt="2024-06-04T12:14:58.937" v="329" actId="20577"/>
          <ac:spMkLst>
            <pc:docMk/>
            <pc:sldMk cId="875367454" sldId="258"/>
            <ac:spMk id="15" creationId="{5973113F-9F25-0C06-E507-9B43D6A4B9AC}"/>
          </ac:spMkLst>
        </pc:spChg>
        <pc:spChg chg="add mod">
          <ac:chgData name="GOOD BOY" userId="f36b4ca7b443bbbd" providerId="Windows Live" clId="Web-{FCE157FD-A406-B84E-2FDD-0771A2155970}" dt="2024-06-04T12:15:09.063" v="337" actId="20577"/>
          <ac:spMkLst>
            <pc:docMk/>
            <pc:sldMk cId="875367454" sldId="258"/>
            <ac:spMk id="19" creationId="{9B0F8590-5469-9227-12F4-EB02B903ED98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20" creationId="{4C6598AB-1C17-4D54-951C-A082D94ACB7A}"/>
          </ac:spMkLst>
        </pc:spChg>
        <pc:spChg chg="add mod">
          <ac:chgData name="GOOD BOY" userId="f36b4ca7b443bbbd" providerId="Windows Live" clId="Web-{FCE157FD-A406-B84E-2FDD-0771A2155970}" dt="2024-06-04T12:15:24.235" v="354" actId="20577"/>
          <ac:spMkLst>
            <pc:docMk/>
            <pc:sldMk cId="875367454" sldId="258"/>
            <ac:spMk id="21" creationId="{57CA76CC-3A39-98FE-E76F-A24643DB5057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22" creationId="{C83B66D7-137D-4AC1-B172-53D60F08BEB5}"/>
          </ac:spMkLst>
        </pc:spChg>
        <pc:spChg chg="add mod">
          <ac:chgData name="GOOD BOY" userId="f36b4ca7b443bbbd" providerId="Windows Live" clId="Web-{FCE157FD-A406-B84E-2FDD-0771A2155970}" dt="2024-06-04T12:16:31.598" v="401" actId="1076"/>
          <ac:spMkLst>
            <pc:docMk/>
            <pc:sldMk cId="875367454" sldId="258"/>
            <ac:spMk id="23" creationId="{A8D3B101-879E-B37F-E079-E18F45ED3292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24" creationId="{F6B92503-6984-4D15-8B98-8718709B785D}"/>
          </ac:spMkLst>
        </pc:spChg>
        <pc:spChg chg="add mod">
          <ac:chgData name="GOOD BOY" userId="f36b4ca7b443bbbd" providerId="Windows Live" clId="Web-{FCE157FD-A406-B84E-2FDD-0771A2155970}" dt="2024-06-04T12:16:27.894" v="400" actId="1076"/>
          <ac:spMkLst>
            <pc:docMk/>
            <pc:sldMk cId="875367454" sldId="258"/>
            <ac:spMk id="25" creationId="{9CAF4975-20B6-7274-9A20-3C9E069E2C1E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26" creationId="{08DDF938-524E-4C18-A47D-C00627832366}"/>
          </ac:spMkLst>
        </pc:spChg>
        <pc:spChg chg="add mod">
          <ac:chgData name="GOOD BOY" userId="f36b4ca7b443bbbd" providerId="Windows Live" clId="Web-{FCE157FD-A406-B84E-2FDD-0771A2155970}" dt="2024-06-04T12:15:35.267" v="365" actId="20577"/>
          <ac:spMkLst>
            <pc:docMk/>
            <pc:sldMk cId="875367454" sldId="258"/>
            <ac:spMk id="27" creationId="{B8DAFD0D-EB88-2269-53BD-2A24FF56B0E2}"/>
          </ac:spMkLst>
        </pc:spChg>
        <pc:spChg chg="add mod">
          <ac:chgData name="GOOD BOY" userId="f36b4ca7b443bbbd" providerId="Windows Live" clId="Web-{FCE157FD-A406-B84E-2FDD-0771A2155970}" dt="2024-06-04T12:17:07.146" v="417" actId="20577"/>
          <ac:spMkLst>
            <pc:docMk/>
            <pc:sldMk cId="875367454" sldId="258"/>
            <ac:spMk id="29" creationId="{8A8FFC78-8BA5-7746-0BFA-16D80B429CC6}"/>
          </ac:spMkLst>
        </pc:spChg>
        <pc:spChg chg="add mod">
          <ac:chgData name="GOOD BOY" userId="f36b4ca7b443bbbd" providerId="Windows Live" clId="Web-{FCE157FD-A406-B84E-2FDD-0771A2155970}" dt="2024-06-04T12:17:01.458" v="415" actId="20577"/>
          <ac:spMkLst>
            <pc:docMk/>
            <pc:sldMk cId="875367454" sldId="258"/>
            <ac:spMk id="31" creationId="{3F8BC860-20F6-DBD7-5115-FADBFC60AB37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34" creationId="{5A0118C5-4F8D-4CF4-BADD-53FEACC6C42A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35" creationId="{4E0A5C5C-2A95-428E-9F6A-0D29EBD57C9F}"/>
          </ac:spMkLst>
        </pc:spChg>
        <pc:spChg chg="del">
          <ac:chgData name="GOOD BOY" userId="f36b4ca7b443bbbd" providerId="Windows Live" clId="Web-{FCE157FD-A406-B84E-2FDD-0771A2155970}" dt="2024-06-04T11:56:05.703" v="24"/>
          <ac:spMkLst>
            <pc:docMk/>
            <pc:sldMk cId="875367454" sldId="258"/>
            <ac:spMk id="36" creationId="{C7278469-3C3C-49CE-AEEE-E176A4900B78}"/>
          </ac:spMkLst>
        </pc:spChg>
        <pc:spChg chg="add del">
          <ac:chgData name="GOOD BOY" userId="f36b4ca7b443bbbd" providerId="Windows Live" clId="Web-{FCE157FD-A406-B84E-2FDD-0771A2155970}" dt="2024-06-04T12:16:40.645" v="405"/>
          <ac:spMkLst>
            <pc:docMk/>
            <pc:sldMk cId="875367454" sldId="258"/>
            <ac:spMk id="39" creationId="{713F4FC4-067B-FE43-4A58-4F509D352116}"/>
          </ac:spMkLst>
        </pc:spChg>
        <pc:spChg chg="add del mod">
          <ac:chgData name="GOOD BOY" userId="f36b4ca7b443bbbd" providerId="Windows Live" clId="Web-{FCE157FD-A406-B84E-2FDD-0771A2155970}" dt="2024-06-04T12:17:25.131" v="419"/>
          <ac:spMkLst>
            <pc:docMk/>
            <pc:sldMk cId="875367454" sldId="258"/>
            <ac:spMk id="41" creationId="{397BB078-7E11-7342-00A6-6457F0E2A847}"/>
          </ac:spMkLst>
        </pc:spChg>
        <pc:spChg chg="add del mod">
          <ac:chgData name="GOOD BOY" userId="f36b4ca7b443bbbd" providerId="Windows Live" clId="Web-{FCE157FD-A406-B84E-2FDD-0771A2155970}" dt="2024-06-04T12:05:06.976" v="125"/>
          <ac:spMkLst>
            <pc:docMk/>
            <pc:sldMk cId="875367454" sldId="258"/>
            <ac:spMk id="43" creationId="{4BC99CB9-DDAD-44A2-8A1C-E3AF4E72DF5C}"/>
          </ac:spMkLst>
        </pc:spChg>
        <pc:spChg chg="add mod">
          <ac:chgData name="GOOD BOY" userId="f36b4ca7b443bbbd" providerId="Windows Live" clId="Web-{FCE157FD-A406-B84E-2FDD-0771A2155970}" dt="2024-06-04T12:18:44.353" v="430" actId="20577"/>
          <ac:spMkLst>
            <pc:docMk/>
            <pc:sldMk cId="875367454" sldId="258"/>
            <ac:spMk id="44" creationId="{1FEC89F5-E7D4-CBBB-2B83-D82F2DA2CEAB}"/>
          </ac:spMkLst>
        </pc:spChg>
        <pc:spChg chg="add del">
          <ac:chgData name="GOOD BOY" userId="f36b4ca7b443bbbd" providerId="Windows Live" clId="Web-{FCE157FD-A406-B84E-2FDD-0771A2155970}" dt="2024-06-04T12:05:06.976" v="125"/>
          <ac:spMkLst>
            <pc:docMk/>
            <pc:sldMk cId="875367454" sldId="258"/>
            <ac:spMk id="45" creationId="{64053CBF-3932-45FF-8285-EE5146085F3A}"/>
          </ac:spMkLst>
        </pc:spChg>
        <pc:grpChg chg="del">
          <ac:chgData name="GOOD BOY" userId="f36b4ca7b443bbbd" providerId="Windows Live" clId="Web-{FCE157FD-A406-B84E-2FDD-0771A2155970}" dt="2024-06-04T11:56:05.703" v="24"/>
          <ac:grpSpMkLst>
            <pc:docMk/>
            <pc:sldMk cId="875367454" sldId="258"/>
            <ac:grpSpMk id="16" creationId="{93DC754C-7E09-422D-A8BB-AF632E90DFA2}"/>
          </ac:grpSpMkLst>
        </pc:grpChg>
        <pc:grpChg chg="del">
          <ac:chgData name="GOOD BOY" userId="f36b4ca7b443bbbd" providerId="Windows Live" clId="Web-{FCE157FD-A406-B84E-2FDD-0771A2155970}" dt="2024-06-04T11:56:05.703" v="24"/>
          <ac:grpSpMkLst>
            <pc:docMk/>
            <pc:sldMk cId="875367454" sldId="258"/>
            <ac:grpSpMk id="28" creationId="{3773FAF5-C452-4455-9411-D6AF5EBD4CA9}"/>
          </ac:grpSpMkLst>
        </pc:grpChg>
        <pc:grpChg chg="add del">
          <ac:chgData name="GOOD BOY" userId="f36b4ca7b443bbbd" providerId="Windows Live" clId="Web-{FCE157FD-A406-B84E-2FDD-0771A2155970}" dt="2024-06-04T12:05:06.976" v="125"/>
          <ac:grpSpMkLst>
            <pc:docMk/>
            <pc:sldMk cId="875367454" sldId="258"/>
            <ac:grpSpMk id="47" creationId="{2E751C04-BEA6-446B-A678-9C74819EBD4C}"/>
          </ac:grpSpMkLst>
        </pc:grpChg>
        <pc:grpChg chg="add del">
          <ac:chgData name="GOOD BOY" userId="f36b4ca7b443bbbd" providerId="Windows Live" clId="Web-{FCE157FD-A406-B84E-2FDD-0771A2155970}" dt="2024-06-04T12:05:06.976" v="125"/>
          <ac:grpSpMkLst>
            <pc:docMk/>
            <pc:sldMk cId="875367454" sldId="258"/>
            <ac:grpSpMk id="53" creationId="{B63ACBA3-DEFD-4C6D-BBA0-64468FA99C2D}"/>
          </ac:grpSpMkLst>
        </pc:grpChg>
      </pc:sldChg>
      <pc:sldChg chg="addSp delSp modSp">
        <pc:chgData name="GOOD BOY" userId="f36b4ca7b443bbbd" providerId="Windows Live" clId="Web-{FCE157FD-A406-B84E-2FDD-0771A2155970}" dt="2024-06-04T12:27:17.640" v="578" actId="1076"/>
        <pc:sldMkLst>
          <pc:docMk/>
          <pc:sldMk cId="2366569089" sldId="259"/>
        </pc:sldMkLst>
        <pc:spChg chg="mod">
          <ac:chgData name="GOOD BOY" userId="f36b4ca7b443bbbd" providerId="Windows Live" clId="Web-{FCE157FD-A406-B84E-2FDD-0771A2155970}" dt="2024-06-04T12:21:25.703" v="468" actId="1076"/>
          <ac:spMkLst>
            <pc:docMk/>
            <pc:sldMk cId="2366569089" sldId="259"/>
            <ac:spMk id="2" creationId="{6DF029A9-F2BE-4424-AE4F-7AEB9FBE47FE}"/>
          </ac:spMkLst>
        </pc:spChg>
        <pc:spChg chg="mod">
          <ac:chgData name="GOOD BOY" userId="f36b4ca7b443bbbd" providerId="Windows Live" clId="Web-{FCE157FD-A406-B84E-2FDD-0771A2155970}" dt="2024-06-04T12:23:44.662" v="525" actId="20577"/>
          <ac:spMkLst>
            <pc:docMk/>
            <pc:sldMk cId="2366569089" sldId="259"/>
            <ac:spMk id="3" creationId="{3C16B786-27C0-48F1-89A1-5FC261B9FA62}"/>
          </ac:spMkLst>
        </pc:spChg>
        <pc:spChg chg="add mod">
          <ac:chgData name="GOOD BOY" userId="f36b4ca7b443bbbd" providerId="Windows Live" clId="Web-{FCE157FD-A406-B84E-2FDD-0771A2155970}" dt="2024-06-04T12:27:13.327" v="577" actId="1076"/>
          <ac:spMkLst>
            <pc:docMk/>
            <pc:sldMk cId="2366569089" sldId="259"/>
            <ac:spMk id="5" creationId="{3E9D4CF1-05A6-0892-2DCD-CBB836ACC5DF}"/>
          </ac:spMkLst>
        </pc:spChg>
        <pc:spChg chg="add mod">
          <ac:chgData name="GOOD BOY" userId="f36b4ca7b443bbbd" providerId="Windows Live" clId="Web-{FCE157FD-A406-B84E-2FDD-0771A2155970}" dt="2024-06-04T12:27:17.640" v="578" actId="1076"/>
          <ac:spMkLst>
            <pc:docMk/>
            <pc:sldMk cId="2366569089" sldId="259"/>
            <ac:spMk id="6" creationId="{99290A3E-1846-7CA7-1143-6A3F228158EE}"/>
          </ac:spMkLst>
        </pc:spChg>
        <pc:spChg chg="del">
          <ac:chgData name="GOOD BOY" userId="f36b4ca7b443bbbd" providerId="Windows Live" clId="Web-{FCE157FD-A406-B84E-2FDD-0771A2155970}" dt="2024-06-04T12:19:51.231" v="431"/>
          <ac:spMkLst>
            <pc:docMk/>
            <pc:sldMk cId="2366569089" sldId="259"/>
            <ac:spMk id="8" creationId="{5A0118C5-4F8D-4CF4-BADD-53FEACC6C42A}"/>
          </ac:spMkLst>
        </pc:spChg>
        <pc:spChg chg="del">
          <ac:chgData name="GOOD BOY" userId="f36b4ca7b443bbbd" providerId="Windows Live" clId="Web-{FCE157FD-A406-B84E-2FDD-0771A2155970}" dt="2024-06-04T12:19:51.231" v="431"/>
          <ac:spMkLst>
            <pc:docMk/>
            <pc:sldMk cId="2366569089" sldId="259"/>
            <ac:spMk id="29" creationId="{EC11F68A-CC71-4196-BBF3-20CDCD75D4E6}"/>
          </ac:spMkLst>
        </pc:spChg>
        <pc:spChg chg="del">
          <ac:chgData name="GOOD BOY" userId="f36b4ca7b443bbbd" providerId="Windows Live" clId="Web-{FCE157FD-A406-B84E-2FDD-0771A2155970}" dt="2024-06-04T12:19:51.231" v="431"/>
          <ac:spMkLst>
            <pc:docMk/>
            <pc:sldMk cId="2366569089" sldId="259"/>
            <ac:spMk id="31" creationId="{085F9950-F10E-4E64-962B-F70345789875}"/>
          </ac:spMkLst>
        </pc:spChg>
        <pc:spChg chg="add">
          <ac:chgData name="GOOD BOY" userId="f36b4ca7b443bbbd" providerId="Windows Live" clId="Web-{FCE157FD-A406-B84E-2FDD-0771A2155970}" dt="2024-06-04T12:19:51.231" v="431"/>
          <ac:spMkLst>
            <pc:docMk/>
            <pc:sldMk cId="2366569089" sldId="259"/>
            <ac:spMk id="36" creationId="{18873D23-2DCF-4B31-A009-95721C06E8E1}"/>
          </ac:spMkLst>
        </pc:spChg>
        <pc:spChg chg="add">
          <ac:chgData name="GOOD BOY" userId="f36b4ca7b443bbbd" providerId="Windows Live" clId="Web-{FCE157FD-A406-B84E-2FDD-0771A2155970}" dt="2024-06-04T12:19:51.231" v="431"/>
          <ac:spMkLst>
            <pc:docMk/>
            <pc:sldMk cId="2366569089" sldId="259"/>
            <ac:spMk id="38" creationId="{C13EF075-D4EF-4929-ADBC-91B27DA19955}"/>
          </ac:spMkLst>
        </pc:spChg>
        <pc:grpChg chg="del">
          <ac:chgData name="GOOD BOY" userId="f36b4ca7b443bbbd" providerId="Windows Live" clId="Web-{FCE157FD-A406-B84E-2FDD-0771A2155970}" dt="2024-06-04T12:19:51.231" v="431"/>
          <ac:grpSpMkLst>
            <pc:docMk/>
            <pc:sldMk cId="2366569089" sldId="259"/>
            <ac:grpSpMk id="10" creationId="{1E8369D0-2C3B-4E27-AC6C-A246AC28CDA1}"/>
          </ac:grpSpMkLst>
        </pc:grpChg>
        <pc:grpChg chg="del">
          <ac:chgData name="GOOD BOY" userId="f36b4ca7b443bbbd" providerId="Windows Live" clId="Web-{FCE157FD-A406-B84E-2FDD-0771A2155970}" dt="2024-06-04T12:19:51.231" v="431"/>
          <ac:grpSpMkLst>
            <pc:docMk/>
            <pc:sldMk cId="2366569089" sldId="259"/>
            <ac:grpSpMk id="14" creationId="{C6F74901-2A71-43C3-837C-27CCD6B6D636}"/>
          </ac:grpSpMkLst>
        </pc:grpChg>
        <pc:grpChg chg="add">
          <ac:chgData name="GOOD BOY" userId="f36b4ca7b443bbbd" providerId="Windows Live" clId="Web-{FCE157FD-A406-B84E-2FDD-0771A2155970}" dt="2024-06-04T12:19:51.231" v="431"/>
          <ac:grpSpMkLst>
            <pc:docMk/>
            <pc:sldMk cId="2366569089" sldId="259"/>
            <ac:grpSpMk id="40" creationId="{DAA26DFA-AAB2-4973-9C17-16D587C7B198}"/>
          </ac:grpSpMkLst>
        </pc:grpChg>
      </pc:sldChg>
      <pc:sldChg chg="addSp modSp mod setBg">
        <pc:chgData name="GOOD BOY" userId="f36b4ca7b443bbbd" providerId="Windows Live" clId="Web-{FCE157FD-A406-B84E-2FDD-0771A2155970}" dt="2024-06-04T12:28:44.034" v="586" actId="1076"/>
        <pc:sldMkLst>
          <pc:docMk/>
          <pc:sldMk cId="2737545317" sldId="260"/>
        </pc:sldMkLst>
        <pc:spChg chg="mod">
          <ac:chgData name="GOOD BOY" userId="f36b4ca7b443bbbd" providerId="Windows Live" clId="Web-{FCE157FD-A406-B84E-2FDD-0771A2155970}" dt="2024-06-04T12:28:44.034" v="586" actId="1076"/>
          <ac:spMkLst>
            <pc:docMk/>
            <pc:sldMk cId="2737545317" sldId="260"/>
            <ac:spMk id="2" creationId="{6A110A7E-4649-4AEC-AF77-A88B4D0A1201}"/>
          </ac:spMkLst>
        </pc:spChg>
        <pc:spChg chg="mod">
          <ac:chgData name="GOOD BOY" userId="f36b4ca7b443bbbd" providerId="Windows Live" clId="Web-{FCE157FD-A406-B84E-2FDD-0771A2155970}" dt="2024-06-04T12:28:07.111" v="581"/>
          <ac:spMkLst>
            <pc:docMk/>
            <pc:sldMk cId="2737545317" sldId="260"/>
            <ac:spMk id="3" creationId="{5DB9D593-4714-4504-8024-97EC84EA130D}"/>
          </ac:spMkLst>
        </pc:spChg>
        <pc:spChg chg="add">
          <ac:chgData name="GOOD BOY" userId="f36b4ca7b443bbbd" providerId="Windows Live" clId="Web-{FCE157FD-A406-B84E-2FDD-0771A2155970}" dt="2024-06-04T12:28:07.111" v="581"/>
          <ac:spMkLst>
            <pc:docMk/>
            <pc:sldMk cId="2737545317" sldId="260"/>
            <ac:spMk id="5" creationId="{73A25D70-4A55-4F72-B9C5-A69CDBF4DB42}"/>
          </ac:spMkLst>
        </pc:spChg>
        <pc:spChg chg="add">
          <ac:chgData name="GOOD BOY" userId="f36b4ca7b443bbbd" providerId="Windows Live" clId="Web-{FCE157FD-A406-B84E-2FDD-0771A2155970}" dt="2024-06-04T12:28:07.111" v="581"/>
          <ac:spMkLst>
            <pc:docMk/>
            <pc:sldMk cId="2737545317" sldId="260"/>
            <ac:spMk id="6" creationId="{54957100-6D8B-4161-9F2F-C0A949EC84C4}"/>
          </ac:spMkLst>
        </pc:spChg>
        <pc:spChg chg="add">
          <ac:chgData name="GOOD BOY" userId="f36b4ca7b443bbbd" providerId="Windows Live" clId="Web-{FCE157FD-A406-B84E-2FDD-0771A2155970}" dt="2024-06-04T12:28:07.111" v="581"/>
          <ac:spMkLst>
            <pc:docMk/>
            <pc:sldMk cId="2737545317" sldId="260"/>
            <ac:spMk id="7" creationId="{0BD8B065-EE51-4AE2-A94C-86249998FD7B}"/>
          </ac:spMkLst>
        </pc:spChg>
        <pc:grpChg chg="add">
          <ac:chgData name="GOOD BOY" userId="f36b4ca7b443bbbd" providerId="Windows Live" clId="Web-{FCE157FD-A406-B84E-2FDD-0771A2155970}" dt="2024-06-04T12:28:07.111" v="581"/>
          <ac:grpSpMkLst>
            <pc:docMk/>
            <pc:sldMk cId="2737545317" sldId="260"/>
            <ac:grpSpMk id="9" creationId="{18999293-B054-4B57-A26F-D04C2BB11338}"/>
          </ac:grpSpMkLst>
        </pc:grpChg>
        <pc:grpChg chg="add">
          <ac:chgData name="GOOD BOY" userId="f36b4ca7b443bbbd" providerId="Windows Live" clId="Web-{FCE157FD-A406-B84E-2FDD-0771A2155970}" dt="2024-06-04T12:28:07.111" v="581"/>
          <ac:grpSpMkLst>
            <pc:docMk/>
            <pc:sldMk cId="2737545317" sldId="260"/>
            <ac:grpSpMk id="20" creationId="{761945C4-D997-42F3-B59A-984CF0066715}"/>
          </ac:grpSpMkLst>
        </pc:grpChg>
      </pc:sldChg>
      <pc:sldChg chg="addSp modSp mod setBg">
        <pc:chgData name="GOOD BOY" userId="f36b4ca7b443bbbd" providerId="Windows Live" clId="Web-{FCE157FD-A406-B84E-2FDD-0771A2155970}" dt="2024-06-04T12:58:15.670" v="687" actId="1076"/>
        <pc:sldMkLst>
          <pc:docMk/>
          <pc:sldMk cId="2920953082" sldId="261"/>
        </pc:sldMkLst>
        <pc:spChg chg="mod">
          <ac:chgData name="GOOD BOY" userId="f36b4ca7b443bbbd" providerId="Windows Live" clId="Web-{FCE157FD-A406-B84E-2FDD-0771A2155970}" dt="2024-06-04T12:30:31.429" v="590" actId="1076"/>
          <ac:spMkLst>
            <pc:docMk/>
            <pc:sldMk cId="2920953082" sldId="261"/>
            <ac:spMk id="2" creationId="{502F6086-1448-4752-8A7E-EA79A5D00749}"/>
          </ac:spMkLst>
        </pc:spChg>
        <pc:spChg chg="mod">
          <ac:chgData name="GOOD BOY" userId="f36b4ca7b443bbbd" providerId="Windows Live" clId="Web-{FCE157FD-A406-B84E-2FDD-0771A2155970}" dt="2024-06-04T12:58:15.670" v="687" actId="1076"/>
          <ac:spMkLst>
            <pc:docMk/>
            <pc:sldMk cId="2920953082" sldId="261"/>
            <ac:spMk id="3" creationId="{6C65C19B-BA8B-49BC-A4F1-EA580D81F37F}"/>
          </ac:spMkLst>
        </pc:spChg>
        <pc:spChg chg="add">
          <ac:chgData name="GOOD BOY" userId="f36b4ca7b443bbbd" providerId="Windows Live" clId="Web-{FCE157FD-A406-B84E-2FDD-0771A2155970}" dt="2024-06-04T12:29:51.787" v="587"/>
          <ac:spMkLst>
            <pc:docMk/>
            <pc:sldMk cId="2920953082" sldId="261"/>
            <ac:spMk id="5" creationId="{FA3C7DEA-BCC2-4295-8850-147993296189}"/>
          </ac:spMkLst>
        </pc:spChg>
        <pc:spChg chg="add">
          <ac:chgData name="GOOD BOY" userId="f36b4ca7b443bbbd" providerId="Windows Live" clId="Web-{FCE157FD-A406-B84E-2FDD-0771A2155970}" dt="2024-06-04T12:29:51.787" v="587"/>
          <ac:spMkLst>
            <pc:docMk/>
            <pc:sldMk cId="2920953082" sldId="261"/>
            <ac:spMk id="6" creationId="{C289949D-B9F6-468A-86FE-2694DC5AE773}"/>
          </ac:spMkLst>
        </pc:spChg>
        <pc:grpChg chg="add">
          <ac:chgData name="GOOD BOY" userId="f36b4ca7b443bbbd" providerId="Windows Live" clId="Web-{FCE157FD-A406-B84E-2FDD-0771A2155970}" dt="2024-06-04T12:29:51.787" v="587"/>
          <ac:grpSpMkLst>
            <pc:docMk/>
            <pc:sldMk cId="2920953082" sldId="261"/>
            <ac:grpSpMk id="7" creationId="{E4DF0958-0C87-4C28-9554-2FADC788C2B1}"/>
          </ac:grpSpMkLst>
        </pc:grpChg>
      </pc:sldChg>
      <pc:sldChg chg="addSp delSp modSp">
        <pc:chgData name="GOOD BOY" userId="f36b4ca7b443bbbd" providerId="Windows Live" clId="Web-{FCE157FD-A406-B84E-2FDD-0771A2155970}" dt="2024-06-04T12:48:29.521" v="622"/>
        <pc:sldMkLst>
          <pc:docMk/>
          <pc:sldMk cId="2583440883" sldId="262"/>
        </pc:sldMkLst>
        <pc:spChg chg="mod">
          <ac:chgData name="GOOD BOY" userId="f36b4ca7b443bbbd" providerId="Windows Live" clId="Web-{FCE157FD-A406-B84E-2FDD-0771A2155970}" dt="2024-06-04T12:48:29.521" v="622"/>
          <ac:spMkLst>
            <pc:docMk/>
            <pc:sldMk cId="2583440883" sldId="262"/>
            <ac:spMk id="2" creationId="{8832CD42-2E5F-470B-8306-7E3C3CDE5427}"/>
          </ac:spMkLst>
        </pc:spChg>
        <pc:spChg chg="mod">
          <ac:chgData name="GOOD BOY" userId="f36b4ca7b443bbbd" providerId="Windows Live" clId="Web-{FCE157FD-A406-B84E-2FDD-0771A2155970}" dt="2024-06-04T12:48:29.521" v="622"/>
          <ac:spMkLst>
            <pc:docMk/>
            <pc:sldMk cId="2583440883" sldId="262"/>
            <ac:spMk id="3" creationId="{84FD7A2A-DF14-481A-B6E6-192D25D468FF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8" creationId="{3A397E3E-B90C-4D82-BAAA-36F7AC6A4565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10" creationId="{E16C8D8F-10E9-4498-ABDB-0F923F8B6837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12" creationId="{1E5A83E3-8A11-4492-BB6E-F5F2240316FB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14" creationId="{8CF5E676-CA04-4CED-9F1E-5026ED66E66D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16" creationId="{6BA9E676-A8FC-4C2F-8D78-C13ED8ABDBA8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18" creationId="{A2B5CBEA-F125-49B6-8335-227C325B112B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20" creationId="{EECD79B5-5FC5-495F-BFD6-346C16E787A7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22" creationId="{2C1D3151-5F97-4860-B56C-C98BD62CC255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24" creationId="{32D9D048-3063-435A-8C23-26C1907E9619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26" creationId="{8DE96824-E506-4448-8704-5EC7BF7BC51B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28" creationId="{4D1A5E71-B6B6-486A-8CDC-C7ABD9B903F6}"/>
          </ac:spMkLst>
        </pc:spChg>
        <pc:spChg chg="del">
          <ac:chgData name="GOOD BOY" userId="f36b4ca7b443bbbd" providerId="Windows Live" clId="Web-{FCE157FD-A406-B84E-2FDD-0771A2155970}" dt="2024-06-04T12:45:50.264" v="615"/>
          <ac:spMkLst>
            <pc:docMk/>
            <pc:sldMk cId="2583440883" sldId="262"/>
            <ac:spMk id="30" creationId="{B6C541AE-9B02-44C0-B8C6-B2DEA7ED3813}"/>
          </ac:spMkLst>
        </pc:spChg>
        <pc:spChg chg="add del">
          <ac:chgData name="GOOD BOY" userId="f36b4ca7b443bbbd" providerId="Windows Live" clId="Web-{FCE157FD-A406-B84E-2FDD-0771A2155970}" dt="2024-06-04T12:48:29.521" v="622"/>
          <ac:spMkLst>
            <pc:docMk/>
            <pc:sldMk cId="2583440883" sldId="262"/>
            <ac:spMk id="37" creationId="{65219498-D544-41AC-98FE-8F956EF66A62}"/>
          </ac:spMkLst>
        </pc:spChg>
        <pc:spChg chg="add del">
          <ac:chgData name="GOOD BOY" userId="f36b4ca7b443bbbd" providerId="Windows Live" clId="Web-{FCE157FD-A406-B84E-2FDD-0771A2155970}" dt="2024-06-04T12:48:29.521" v="622"/>
          <ac:spMkLst>
            <pc:docMk/>
            <pc:sldMk cId="2583440883" sldId="262"/>
            <ac:spMk id="39" creationId="{F500DBFC-17A9-4E0A-AEE2-A49F9AEEF0FD}"/>
          </ac:spMkLst>
        </pc:spChg>
        <pc:spChg chg="add">
          <ac:chgData name="GOOD BOY" userId="f36b4ca7b443bbbd" providerId="Windows Live" clId="Web-{FCE157FD-A406-B84E-2FDD-0771A2155970}" dt="2024-06-04T12:48:29.521" v="622"/>
          <ac:spMkLst>
            <pc:docMk/>
            <pc:sldMk cId="2583440883" sldId="262"/>
            <ac:spMk id="50" creationId="{A8DB9CD9-59B1-4D73-BC4C-98796A48EF9B}"/>
          </ac:spMkLst>
        </pc:spChg>
        <pc:spChg chg="add">
          <ac:chgData name="GOOD BOY" userId="f36b4ca7b443bbbd" providerId="Windows Live" clId="Web-{FCE157FD-A406-B84E-2FDD-0771A2155970}" dt="2024-06-04T12:48:29.521" v="622"/>
          <ac:spMkLst>
            <pc:docMk/>
            <pc:sldMk cId="2583440883" sldId="262"/>
            <ac:spMk id="52" creationId="{8874A6A9-41FF-4E33-AFA8-F9F81436A59E}"/>
          </ac:spMkLst>
        </pc:spChg>
        <pc:grpChg chg="add del">
          <ac:chgData name="GOOD BOY" userId="f36b4ca7b443bbbd" providerId="Windows Live" clId="Web-{FCE157FD-A406-B84E-2FDD-0771A2155970}" dt="2024-06-04T12:48:29.521" v="622"/>
          <ac:grpSpMkLst>
            <pc:docMk/>
            <pc:sldMk cId="2583440883" sldId="262"/>
            <ac:grpSpMk id="41" creationId="{D74613BB-817C-4C4F-8A24-4936F2F064C0}"/>
          </ac:grpSpMkLst>
        </pc:grpChg>
        <pc:grpChg chg="add">
          <ac:chgData name="GOOD BOY" userId="f36b4ca7b443bbbd" providerId="Windows Live" clId="Web-{FCE157FD-A406-B84E-2FDD-0771A2155970}" dt="2024-06-04T12:48:29.521" v="622"/>
          <ac:grpSpMkLst>
            <pc:docMk/>
            <pc:sldMk cId="2583440883" sldId="262"/>
            <ac:grpSpMk id="54" creationId="{721D730E-1F97-4071-B143-B05E6D2599BC}"/>
          </ac:grpSpMkLst>
        </pc:grpChg>
        <pc:picChg chg="add del">
          <ac:chgData name="GOOD BOY" userId="f36b4ca7b443bbbd" providerId="Windows Live" clId="Web-{FCE157FD-A406-B84E-2FDD-0771A2155970}" dt="2024-06-04T12:47:55.410" v="621"/>
          <ac:picMkLst>
            <pc:docMk/>
            <pc:sldMk cId="2583440883" sldId="262"/>
            <ac:picMk id="34" creationId="{BA585956-52F4-AF94-F468-2E90D92F9117}"/>
          </ac:picMkLst>
        </pc:picChg>
      </pc:sldChg>
      <pc:sldChg chg="addSp delSp modSp add mod replId modClrScheme delDesignElem chgLayout">
        <pc:chgData name="GOOD BOY" userId="f36b4ca7b443bbbd" providerId="Windows Live" clId="Web-{FCE157FD-A406-B84E-2FDD-0771A2155970}" dt="2024-06-04T13:11:30.265" v="798" actId="20577"/>
        <pc:sldMkLst>
          <pc:docMk/>
          <pc:sldMk cId="1673450282" sldId="263"/>
        </pc:sldMkLst>
        <pc:spChg chg="add del mod ord">
          <ac:chgData name="GOOD BOY" userId="f36b4ca7b443bbbd" providerId="Windows Live" clId="Web-{FCE157FD-A406-B84E-2FDD-0771A2155970}" dt="2024-06-04T13:00:21.769" v="695"/>
          <ac:spMkLst>
            <pc:docMk/>
            <pc:sldMk cId="1673450282" sldId="263"/>
            <ac:spMk id="2" creationId="{502F6086-1448-4752-8A7E-EA79A5D00749}"/>
          </ac:spMkLst>
        </pc:spChg>
        <pc:spChg chg="mod ord">
          <ac:chgData name="GOOD BOY" userId="f36b4ca7b443bbbd" providerId="Windows Live" clId="Web-{FCE157FD-A406-B84E-2FDD-0771A2155970}" dt="2024-06-04T13:11:30.265" v="798" actId="20577"/>
          <ac:spMkLst>
            <pc:docMk/>
            <pc:sldMk cId="1673450282" sldId="263"/>
            <ac:spMk id="3" creationId="{6C65C19B-BA8B-49BC-A4F1-EA580D81F37F}"/>
          </ac:spMkLst>
        </pc:spChg>
        <pc:spChg chg="add del">
          <ac:chgData name="GOOD BOY" userId="f36b4ca7b443bbbd" providerId="Windows Live" clId="Web-{FCE157FD-A406-B84E-2FDD-0771A2155970}" dt="2024-06-04T12:59:35.845" v="693"/>
          <ac:spMkLst>
            <pc:docMk/>
            <pc:sldMk cId="1673450282" sldId="263"/>
            <ac:spMk id="5" creationId="{FA3C7DEA-BCC2-4295-8850-147993296189}"/>
          </ac:spMkLst>
        </pc:spChg>
        <pc:spChg chg="add del">
          <ac:chgData name="GOOD BOY" userId="f36b4ca7b443bbbd" providerId="Windows Live" clId="Web-{FCE157FD-A406-B84E-2FDD-0771A2155970}" dt="2024-06-04T12:59:35.845" v="693"/>
          <ac:spMkLst>
            <pc:docMk/>
            <pc:sldMk cId="1673450282" sldId="263"/>
            <ac:spMk id="6" creationId="{C289949D-B9F6-468A-86FE-2694DC5AE773}"/>
          </ac:spMkLst>
        </pc:spChg>
        <pc:spChg chg="add del mod">
          <ac:chgData name="GOOD BOY" userId="f36b4ca7b443bbbd" providerId="Windows Live" clId="Web-{FCE157FD-A406-B84E-2FDD-0771A2155970}" dt="2024-06-04T12:59:24.860" v="692"/>
          <ac:spMkLst>
            <pc:docMk/>
            <pc:sldMk cId="1673450282" sldId="263"/>
            <ac:spMk id="8" creationId="{05C8D000-8C2D-F44C-746A-FC1CC40B93F9}"/>
          </ac:spMkLst>
        </pc:spChg>
        <pc:spChg chg="add">
          <ac:chgData name="GOOD BOY" userId="f36b4ca7b443bbbd" providerId="Windows Live" clId="Web-{FCE157FD-A406-B84E-2FDD-0771A2155970}" dt="2024-06-04T13:00:14.503" v="694"/>
          <ac:spMkLst>
            <pc:docMk/>
            <pc:sldMk cId="1673450282" sldId="263"/>
            <ac:spMk id="9" creationId="{FA3C7DEA-BCC2-4295-8850-147993296189}"/>
          </ac:spMkLst>
        </pc:spChg>
        <pc:spChg chg="add">
          <ac:chgData name="GOOD BOY" userId="f36b4ca7b443bbbd" providerId="Windows Live" clId="Web-{FCE157FD-A406-B84E-2FDD-0771A2155970}" dt="2024-06-04T13:00:14.503" v="694"/>
          <ac:spMkLst>
            <pc:docMk/>
            <pc:sldMk cId="1673450282" sldId="263"/>
            <ac:spMk id="10" creationId="{C289949D-B9F6-468A-86FE-2694DC5AE773}"/>
          </ac:spMkLst>
        </pc:spChg>
        <pc:spChg chg="add del">
          <ac:chgData name="GOOD BOY" userId="f36b4ca7b443bbbd" providerId="Windows Live" clId="Web-{FCE157FD-A406-B84E-2FDD-0771A2155970}" dt="2024-06-04T12:58:56.156" v="690"/>
          <ac:spMkLst>
            <pc:docMk/>
            <pc:sldMk cId="1673450282" sldId="263"/>
            <ac:spMk id="21" creationId="{D038248A-211C-4EEC-8401-C761B929FB52}"/>
          </ac:spMkLst>
        </pc:spChg>
        <pc:spChg chg="add del">
          <ac:chgData name="GOOD BOY" userId="f36b4ca7b443bbbd" providerId="Windows Live" clId="Web-{FCE157FD-A406-B84E-2FDD-0771A2155970}" dt="2024-06-04T12:58:56.156" v="690"/>
          <ac:spMkLst>
            <pc:docMk/>
            <pc:sldMk cId="1673450282" sldId="263"/>
            <ac:spMk id="23" creationId="{C30A849F-66D9-40C8-BEC8-35AFF8F4568F}"/>
          </ac:spMkLst>
        </pc:spChg>
        <pc:grpChg chg="add del">
          <ac:chgData name="GOOD BOY" userId="f36b4ca7b443bbbd" providerId="Windows Live" clId="Web-{FCE157FD-A406-B84E-2FDD-0771A2155970}" dt="2024-06-04T12:59:35.845" v="693"/>
          <ac:grpSpMkLst>
            <pc:docMk/>
            <pc:sldMk cId="1673450282" sldId="263"/>
            <ac:grpSpMk id="7" creationId="{E4DF0958-0C87-4C28-9554-2FADC788C2B1}"/>
          </ac:grpSpMkLst>
        </pc:grpChg>
        <pc:grpChg chg="add">
          <ac:chgData name="GOOD BOY" userId="f36b4ca7b443bbbd" providerId="Windows Live" clId="Web-{FCE157FD-A406-B84E-2FDD-0771A2155970}" dt="2024-06-04T13:00:14.503" v="694"/>
          <ac:grpSpMkLst>
            <pc:docMk/>
            <pc:sldMk cId="1673450282" sldId="263"/>
            <ac:grpSpMk id="12" creationId="{E4DF0958-0C87-4C28-9554-2FADC788C2B1}"/>
          </ac:grpSpMkLst>
        </pc:grpChg>
        <pc:grpChg chg="add del">
          <ac:chgData name="GOOD BOY" userId="f36b4ca7b443bbbd" providerId="Windows Live" clId="Web-{FCE157FD-A406-B84E-2FDD-0771A2155970}" dt="2024-06-04T12:58:56.156" v="690"/>
          <ac:grpSpMkLst>
            <pc:docMk/>
            <pc:sldMk cId="1673450282" sldId="263"/>
            <ac:grpSpMk id="25" creationId="{04542298-A2B1-480F-A11C-A40EDD19B857}"/>
          </ac:grpSpMkLst>
        </pc:grpChg>
        <pc:grpChg chg="add del">
          <ac:chgData name="GOOD BOY" userId="f36b4ca7b443bbbd" providerId="Windows Live" clId="Web-{FCE157FD-A406-B84E-2FDD-0771A2155970}" dt="2024-06-04T12:58:56.156" v="690"/>
          <ac:grpSpMkLst>
            <pc:docMk/>
            <pc:sldMk cId="1673450282" sldId="263"/>
            <ac:grpSpMk id="31" creationId="{2A5C9C35-2375-49EB-B99C-17C87D42FE7C}"/>
          </ac:grpSpMkLst>
        </pc:grpChg>
      </pc:sldChg>
    </pc:docChg>
  </pc:docChgLst>
  <pc:docChgLst>
    <pc:chgData name="GOOD BOY" userId="f36b4ca7b443bbbd" providerId="Windows Live" clId="Web-{AB7EF500-D41B-EF0E-6625-09120F92C84B}"/>
    <pc:docChg chg="modSld">
      <pc:chgData name="GOOD BOY" userId="f36b4ca7b443bbbd" providerId="Windows Live" clId="Web-{AB7EF500-D41B-EF0E-6625-09120F92C84B}" dt="2024-06-04T13:18:52.456" v="15" actId="1076"/>
      <pc:docMkLst>
        <pc:docMk/>
      </pc:docMkLst>
      <pc:sldChg chg="modSp">
        <pc:chgData name="GOOD BOY" userId="f36b4ca7b443bbbd" providerId="Windows Live" clId="Web-{AB7EF500-D41B-EF0E-6625-09120F92C84B}" dt="2024-06-04T13:18:09.751" v="13" actId="1076"/>
        <pc:sldMkLst>
          <pc:docMk/>
          <pc:sldMk cId="2366569089" sldId="259"/>
        </pc:sldMkLst>
        <pc:spChg chg="mod">
          <ac:chgData name="GOOD BOY" userId="f36b4ca7b443bbbd" providerId="Windows Live" clId="Web-{AB7EF500-D41B-EF0E-6625-09120F92C84B}" dt="2024-06-04T13:18:09.751" v="13" actId="1076"/>
          <ac:spMkLst>
            <pc:docMk/>
            <pc:sldMk cId="2366569089" sldId="259"/>
            <ac:spMk id="2" creationId="{6DF029A9-F2BE-4424-AE4F-7AEB9FBE47FE}"/>
          </ac:spMkLst>
        </pc:spChg>
      </pc:sldChg>
      <pc:sldChg chg="addSp modSp">
        <pc:chgData name="GOOD BOY" userId="f36b4ca7b443bbbd" providerId="Windows Live" clId="Web-{AB7EF500-D41B-EF0E-6625-09120F92C84B}" dt="2024-06-04T13:16:54.671" v="9" actId="1076"/>
        <pc:sldMkLst>
          <pc:docMk/>
          <pc:sldMk cId="2737545317" sldId="260"/>
        </pc:sldMkLst>
        <pc:picChg chg="add mod">
          <ac:chgData name="GOOD BOY" userId="f36b4ca7b443bbbd" providerId="Windows Live" clId="Web-{AB7EF500-D41B-EF0E-6625-09120F92C84B}" dt="2024-06-04T13:16:54.671" v="9" actId="1076"/>
          <ac:picMkLst>
            <pc:docMk/>
            <pc:sldMk cId="2737545317" sldId="260"/>
            <ac:picMk id="4" creationId="{58B317A2-7604-B86C-675B-59C1176D61C8}"/>
          </ac:picMkLst>
        </pc:picChg>
        <pc:picChg chg="add mod">
          <ac:chgData name="GOOD BOY" userId="f36b4ca7b443bbbd" providerId="Windows Live" clId="Web-{AB7EF500-D41B-EF0E-6625-09120F92C84B}" dt="2024-06-04T13:16:52.983" v="8" actId="1076"/>
          <ac:picMkLst>
            <pc:docMk/>
            <pc:sldMk cId="2737545317" sldId="260"/>
            <ac:picMk id="8" creationId="{91C81D2F-756C-0E16-119A-98133C3AAA92}"/>
          </ac:picMkLst>
        </pc:picChg>
      </pc:sldChg>
      <pc:sldChg chg="modSp">
        <pc:chgData name="GOOD BOY" userId="f36b4ca7b443bbbd" providerId="Windows Live" clId="Web-{AB7EF500-D41B-EF0E-6625-09120F92C84B}" dt="2024-06-04T13:18:52.456" v="15" actId="1076"/>
        <pc:sldMkLst>
          <pc:docMk/>
          <pc:sldMk cId="2920953082" sldId="261"/>
        </pc:sldMkLst>
        <pc:spChg chg="mod">
          <ac:chgData name="GOOD BOY" userId="f36b4ca7b443bbbd" providerId="Windows Live" clId="Web-{AB7EF500-D41B-EF0E-6625-09120F92C84B}" dt="2024-06-04T13:18:52.456" v="15" actId="1076"/>
          <ac:spMkLst>
            <pc:docMk/>
            <pc:sldMk cId="2920953082" sldId="261"/>
            <ac:spMk id="2" creationId="{502F6086-1448-4752-8A7E-EA79A5D00749}"/>
          </ac:spMkLst>
        </pc:spChg>
        <pc:spChg chg="mod">
          <ac:chgData name="GOOD BOY" userId="f36b4ca7b443bbbd" providerId="Windows Live" clId="Web-{AB7EF500-D41B-EF0E-6625-09120F92C84B}" dt="2024-06-04T13:18:43.706" v="14" actId="1076"/>
          <ac:spMkLst>
            <pc:docMk/>
            <pc:sldMk cId="2920953082" sldId="261"/>
            <ac:spMk id="3" creationId="{6C65C19B-BA8B-49BC-A4F1-EA580D81F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89B6-76B4-497E-9D0F-39A4C4D1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E697D-A8FD-4A4B-8608-C67C1EC1B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6760-205D-4C5C-A175-51F5060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1382-E849-4AAB-90DD-02F93EB2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A367-724D-4DD4-8558-69A40B52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5839-77C0-4DD3-8FC9-A9A6069B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849B-2800-4BDE-AD04-871079C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3158-F18E-4734-B66B-8F951C50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BDC7-31FA-41A7-928E-AA69886A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4EBC-BA26-4A83-B2CD-F7E5ACB1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2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77438-8510-4095-BFAC-2204518E2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60F9A-CE8D-4AE9-B1F9-F80C0BA65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F059-D742-4C84-80E0-A8A3008D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FA84-877C-40B5-8A69-C9EC4483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97EF-EE55-445E-AD66-01CE0965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3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694-E619-4BE7-A03A-6186437F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1A04-35D5-496C-BB63-E52A7C7E8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B681-EFEF-4555-AC3C-E9970C9F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A12D-3DC4-48CB-A279-F7401511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DB65-6AAF-4773-80B9-3F80D557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1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8BC2-CDB0-42F9-9742-35C1A383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5F0E-CA92-4E2F-9F2A-B23CB4B3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083B-3A5B-4174-AB58-CCEA1B50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CF0A-9CC6-4136-8EA0-092718E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CA8C-A158-4291-941A-F376BCED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7946-DC7F-45CA-89BD-996B19AA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39CE-CDEA-4A36-BD49-D13569FC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BBA1-2580-4D72-9548-CE710986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9860-7AFE-45E4-888C-3026BB37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296A-1EDA-436D-AE4C-724490C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9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16E8-6073-456A-8C7B-2F062D4C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78C4-35DB-4CEC-B277-A488EF268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A9FAA-9209-4EDA-B04B-C35F82BD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DD547-16A7-4B72-98B6-4A9EFB86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555BD-F3F1-42F4-ACE7-56CB5AC2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9724-1140-46CE-BB95-91233672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42B7-79A6-4BB5-8F01-BB91E8C6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7605A-1997-4567-8A10-4CFE3C7D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6EE8-D394-4862-B7A6-4F2ED1EC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E4771-7025-4366-A331-DE102B584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E4E45-8DD5-4057-8131-89EF4C220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FB765-E976-4DF6-B7A2-06FAD9EB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52F3D-92DD-40C0-BD13-ACDD45CF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6F612-2834-48CE-A630-B49920CF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5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D796-110D-47FD-821D-34A1243C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10A2C-3C09-4365-AD34-D14F36C8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C7E72-7637-48BC-A52B-D52F90A6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9ABC-0E29-4C27-A685-3D63EB35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081C4-88AA-4B24-8C32-3B572D37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7215F-5563-422D-9271-55C8A2A3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02CD-9A52-4C0E-85A5-3B576CC0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BBAE-2D99-4921-9CC5-153C894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EB22-B0B8-4890-B7B0-5E532A47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02B-46F5-4545-B91A-2C17A9BE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1B95-E057-4A6A-9767-7AEF351B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F541-F819-4BED-A8DA-4115F03E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F93C1-7E08-494A-941D-8DC90215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1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5E11-10C3-4D88-88A2-BA86D72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9708C-D3AF-4B17-A8DF-53316E39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93F03-C111-4EF8-9C7B-433396C5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77BB-1006-4FCE-AA4C-618AF3FB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D143-614E-4D64-8E64-DCC44964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E513E-D248-41E6-8D44-03AACB85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FDB1A-7ACB-40CB-B384-A480C822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71083-BC87-4B21-912A-9FC4256B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EF0F-4DB7-41AE-8284-B9316174F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36E0-56FD-45F9-B833-AEA77E95ACFE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BE8D-E4A2-4265-A225-4FC8EB541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3E30-9F32-404F-AFF2-02779D25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5559-5F33-459A-804F-269785FC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266AB8-7A34-4796-80C4-F585C4B9A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Entertainer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2CA1-3EF2-4CA7-96D2-00FD8D53D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An overview of data insights on entertainers</a:t>
            </a:r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7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9" name="Rectangle 4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97D04-FCCA-4178-9702-893B4EC7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D3C0-B2EB-4D61-A675-B085A5BB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Normal life can be stressful, and people need to relax. Being entertained by others is a wonderful way to take some time out of life. It can reduce stress and make life's issues easier to face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Applications of </a:t>
            </a:r>
            <a:r>
              <a:rPr lang="en-US" sz="1800" err="1">
                <a:solidFill>
                  <a:schemeClr val="tx2"/>
                </a:solidFill>
                <a:ea typeface="+mn-lt"/>
                <a:cs typeface="+mn-lt"/>
              </a:rPr>
              <a:t>SkillsThe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media and entertainment industry consists of film, television, radio and print. These segments include movies, TV shows, radio shows, news, music, newspapers, magazines, and books. The entertainment industry is a group of sub-industries devoted to entertainment.</a:t>
            </a:r>
            <a:endParaRPr lang="en-US">
              <a:solidFill>
                <a:schemeClr val="tx2"/>
              </a:solidFill>
              <a:cs typeface="Calibri" panose="020F0502020204030204"/>
            </a:endParaRPr>
          </a:p>
          <a:p>
            <a:endParaRPr lang="en-US" sz="1800">
              <a:solidFill>
                <a:schemeClr val="tx2"/>
              </a:solidFill>
              <a:cs typeface="Calibri" panose="020F0502020204030204"/>
            </a:endParaRPr>
          </a:p>
          <a:p>
            <a:endParaRPr lang="en-US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12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25F7F3-7160-49B8-9985-71D421C3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Details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669229-AC93-9AA4-139F-0B14980D3265}"/>
              </a:ext>
            </a:extLst>
          </p:cNvPr>
          <p:cNvSpPr txBox="1"/>
          <p:nvPr/>
        </p:nvSpPr>
        <p:spPr>
          <a:xfrm>
            <a:off x="2067262" y="2845422"/>
            <a:ext cx="1625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>
                <a:cs typeface="Calibri"/>
              </a:rPr>
              <a:t>Entertainer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51782-0B71-585E-2570-15DCC3BE6CC7}"/>
              </a:ext>
            </a:extLst>
          </p:cNvPr>
          <p:cNvSpPr txBox="1"/>
          <p:nvPr/>
        </p:nvSpPr>
        <p:spPr>
          <a:xfrm>
            <a:off x="4812549" y="2845421"/>
            <a:ext cx="1625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Birth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64585-6A2A-54AC-544E-3F35CF81ED1F}"/>
              </a:ext>
            </a:extLst>
          </p:cNvPr>
          <p:cNvSpPr txBox="1"/>
          <p:nvPr/>
        </p:nvSpPr>
        <p:spPr>
          <a:xfrm>
            <a:off x="7411701" y="2845421"/>
            <a:ext cx="2731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Year Of Breakthrough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4F943-74CC-6602-9827-86FE66E63AAC}"/>
              </a:ext>
            </a:extLst>
          </p:cNvPr>
          <p:cNvSpPr txBox="1"/>
          <p:nvPr/>
        </p:nvSpPr>
        <p:spPr>
          <a:xfrm>
            <a:off x="7411700" y="3523914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Name Of  Breakthrough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ECEFA-3EA2-F622-6C4B-8A0E98603FDB}"/>
              </a:ext>
            </a:extLst>
          </p:cNvPr>
          <p:cNvSpPr txBox="1"/>
          <p:nvPr/>
        </p:nvSpPr>
        <p:spPr>
          <a:xfrm>
            <a:off x="2067261" y="3523913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Year Of First Award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78944-941B-5255-3739-481A10A3A59B}"/>
              </a:ext>
            </a:extLst>
          </p:cNvPr>
          <p:cNvSpPr txBox="1"/>
          <p:nvPr/>
        </p:nvSpPr>
        <p:spPr>
          <a:xfrm>
            <a:off x="4812550" y="3523912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Year Of First Award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3A1B6-E387-E5EB-E910-520DCB4B1F2F}"/>
              </a:ext>
            </a:extLst>
          </p:cNvPr>
          <p:cNvSpPr txBox="1"/>
          <p:nvPr/>
        </p:nvSpPr>
        <p:spPr>
          <a:xfrm>
            <a:off x="7411698" y="4150214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Year Of Last Major Work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5DB2F-DD5A-A4F4-270A-1339A294A95A}"/>
              </a:ext>
            </a:extLst>
          </p:cNvPr>
          <p:cNvSpPr txBox="1"/>
          <p:nvPr/>
        </p:nvSpPr>
        <p:spPr>
          <a:xfrm>
            <a:off x="4812547" y="4150213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Year Of Death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DA00-F17C-0228-ABCE-DB846A18EA22}"/>
              </a:ext>
            </a:extLst>
          </p:cNvPr>
          <p:cNvSpPr txBox="1"/>
          <p:nvPr/>
        </p:nvSpPr>
        <p:spPr>
          <a:xfrm>
            <a:off x="2067258" y="4150212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aseline="0">
                <a:latin typeface="Calibri"/>
              </a:rPr>
              <a:t>Gender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3113F-9F25-0C06-E507-9B43D6A4B9AC}"/>
              </a:ext>
            </a:extLst>
          </p:cNvPr>
          <p:cNvSpPr txBox="1"/>
          <p:nvPr/>
        </p:nvSpPr>
        <p:spPr>
          <a:xfrm>
            <a:off x="2067257" y="4797390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Total Award Won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F8590-5469-9227-12F4-EB02B903ED98}"/>
              </a:ext>
            </a:extLst>
          </p:cNvPr>
          <p:cNvSpPr txBox="1"/>
          <p:nvPr/>
        </p:nvSpPr>
        <p:spPr>
          <a:xfrm>
            <a:off x="4812545" y="4797389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Profession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A76CC-3A39-98FE-E76F-A24643DB5057}"/>
              </a:ext>
            </a:extLst>
          </p:cNvPr>
          <p:cNvSpPr txBox="1"/>
          <p:nvPr/>
        </p:nvSpPr>
        <p:spPr>
          <a:xfrm>
            <a:off x="7411695" y="4797389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</a:rPr>
              <a:t>Total Nominees</a:t>
            </a:r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D3B101-879E-B37F-E079-E18F45ED3292}"/>
              </a:ext>
            </a:extLst>
          </p:cNvPr>
          <p:cNvSpPr txBox="1"/>
          <p:nvPr/>
        </p:nvSpPr>
        <p:spPr>
          <a:xfrm>
            <a:off x="7411696" y="5423689"/>
            <a:ext cx="2951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</a:rPr>
              <a:t>Award From Breakthrough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F4975-20B6-7274-9A20-3C9E069E2C1E}"/>
              </a:ext>
            </a:extLst>
          </p:cNvPr>
          <p:cNvSpPr txBox="1"/>
          <p:nvPr/>
        </p:nvSpPr>
        <p:spPr>
          <a:xfrm>
            <a:off x="4812544" y="5423688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</a:rPr>
              <a:t>Oscar Won</a:t>
            </a:r>
            <a:endParaRPr lang="en-US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DAFD0D-EB88-2269-53BD-2A24FF56B0E2}"/>
              </a:ext>
            </a:extLst>
          </p:cNvPr>
          <p:cNvSpPr txBox="1"/>
          <p:nvPr/>
        </p:nvSpPr>
        <p:spPr>
          <a:xfrm>
            <a:off x="2067256" y="5423688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Other Awards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FFC78-8BA5-7746-0BFA-16D80B429CC6}"/>
              </a:ext>
            </a:extLst>
          </p:cNvPr>
          <p:cNvSpPr txBox="1"/>
          <p:nvPr/>
        </p:nvSpPr>
        <p:spPr>
          <a:xfrm>
            <a:off x="4812543" y="5935167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Emmy Awards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BC860-20F6-DBD7-5115-FADBFC60AB37}"/>
              </a:ext>
            </a:extLst>
          </p:cNvPr>
          <p:cNvSpPr txBox="1"/>
          <p:nvPr/>
        </p:nvSpPr>
        <p:spPr>
          <a:xfrm>
            <a:off x="2067255" y="5935166"/>
            <a:ext cx="2742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Grammy Awards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FEC89F5-E7D4-CBBB-2B83-D82F2DA2C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EEF2F9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3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F029A9-F2BE-4424-AE4F-7AEB9FBE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4" y="2722421"/>
            <a:ext cx="3032843" cy="18031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           </a:t>
            </a:r>
            <a:r>
              <a:rPr lang="en-US" sz="7200">
                <a:solidFill>
                  <a:schemeClr val="tx2"/>
                </a:solidFill>
              </a:rPr>
              <a:t>KPIs</a:t>
            </a:r>
            <a:endParaRPr lang="en-US" sz="7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B786-27C0-48F1-89A1-5FC261B9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8755" y="804672"/>
            <a:ext cx="5294669" cy="933789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solidFill>
                  <a:srgbClr val="000000"/>
                </a:solidFill>
                <a:cs typeface="Calibri"/>
              </a:rPr>
              <a:t>Total Awards Won :- </a:t>
            </a: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The amount of awards and individual entertainer won</a:t>
            </a:r>
            <a:endParaRPr lang="en-US" sz="18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E9D4CF1-05A6-0892-2DCD-CBB836ACC5DF}"/>
              </a:ext>
            </a:extLst>
          </p:cNvPr>
          <p:cNvSpPr txBox="1">
            <a:spLocks/>
          </p:cNvSpPr>
          <p:nvPr/>
        </p:nvSpPr>
        <p:spPr>
          <a:xfrm>
            <a:off x="6095083" y="5207747"/>
            <a:ext cx="5294669" cy="9337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cs typeface="Calibri"/>
              </a:rPr>
              <a:t>Career </a:t>
            </a:r>
            <a:r>
              <a:rPr lang="en-US" sz="1800" b="1" err="1">
                <a:solidFill>
                  <a:srgbClr val="000000"/>
                </a:solidFill>
                <a:cs typeface="Calibri"/>
              </a:rPr>
              <a:t>Longitivity</a:t>
            </a:r>
            <a:r>
              <a:rPr lang="en-US" sz="1800" b="1">
                <a:solidFill>
                  <a:srgbClr val="000000"/>
                </a:solidFill>
                <a:cs typeface="Calibri"/>
              </a:rPr>
              <a:t> :- </a:t>
            </a: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The number of years the entertainer was in entertainment industries </a:t>
            </a:r>
            <a:endParaRPr lang="en-US" sz="18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9290A3E-1846-7CA7-1143-6A3F228158EE}"/>
              </a:ext>
            </a:extLst>
          </p:cNvPr>
          <p:cNvSpPr txBox="1">
            <a:spLocks/>
          </p:cNvSpPr>
          <p:nvPr/>
        </p:nvSpPr>
        <p:spPr>
          <a:xfrm>
            <a:off x="6095082" y="2958469"/>
            <a:ext cx="5294669" cy="9337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cs typeface="Calibri"/>
              </a:rPr>
              <a:t>Total Nominees:- </a:t>
            </a:r>
            <a:endParaRPr lang="en-US" sz="18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The amount of time individual entertainer is nominated for an award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10A7E-4649-4AEC-AF77-A88B4D0A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10" y="-3001"/>
            <a:ext cx="3153550" cy="8455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9D593-4714-4504-8024-97EC84EA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58B317A2-7604-B86C-675B-59C1176D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75" y="59984"/>
            <a:ext cx="6096000" cy="33778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1C81D2F-756C-0E16-119A-98133C3A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4" y="3427014"/>
            <a:ext cx="6096000" cy="33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4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F6086-1448-4752-8A7E-EA79A5D0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803" y="341459"/>
            <a:ext cx="3388681" cy="690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Analyzed Insights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C19B-BA8B-49BC-A4F1-EA580D81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272" y="1323350"/>
            <a:ext cx="9833548" cy="493779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</a:rPr>
              <a:t>Insight 1: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profession distribution is 22:48 where 31 .5% of are singers and 68.5% of actors.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 panose="020F0502020204030204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</a:rPr>
              <a:t>Insight 2: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Gender ratio Distribution is 5:2 that is 71.5% of male and 28.5% of female</a:t>
            </a:r>
            <a:r>
              <a:rPr lang="en-US" sz="1800">
                <a:solidFill>
                  <a:schemeClr val="tx2"/>
                </a:solidFill>
              </a:rPr>
              <a:t>.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 panose="020F0502020204030204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</a:rPr>
              <a:t>Insight 3: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Gender profession distribution are as follows </a:t>
            </a:r>
            <a:r>
              <a:rPr lang="en-US" sz="1800">
                <a:solidFill>
                  <a:schemeClr val="tx2"/>
                </a:solidFill>
              </a:rPr>
              <a:t>:-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 marL="800100" lvl="1" indent="-285750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There are 50 males in which 17 are singers and 33 are actors which means 34.5% are singers and 65.5% are actors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marL="514350" lvl="1" indent="0">
              <a:buNone/>
            </a:pP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 marL="800100" lvl="1" indent="-285750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There are 20 females in which 5 are singers 15 are actors which means 25% are singers and 75% are actors</a:t>
            </a:r>
            <a:endParaRPr lang="en-US" sz="1800">
              <a:solidFill>
                <a:schemeClr val="tx2"/>
              </a:solidFill>
            </a:endParaRPr>
          </a:p>
          <a:p>
            <a:pPr marL="514350" lvl="1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</a:rPr>
              <a:t>Insight 4: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maximum number of Oscar Award is won by Katherine Hepburn which are 4 Oscars</a:t>
            </a:r>
            <a:r>
              <a:rPr lang="en-US" sz="180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 panose="020F0502020204030204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cs typeface="Calibri" panose="020F0502020204030204"/>
              </a:rPr>
              <a:t>Insight 5: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maximum number of Grammy Award is won by Steve Water which are 24 Grammy</a:t>
            </a:r>
          </a:p>
        </p:txBody>
      </p:sp>
    </p:spTree>
    <p:extLst>
      <p:ext uri="{BB962C8B-B14F-4D97-AF65-F5344CB8AC3E}">
        <p14:creationId xmlns:p14="http://schemas.microsoft.com/office/powerpoint/2010/main" val="292095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C19B-BA8B-49BC-A4F1-EA580D81F37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09732" y="322651"/>
            <a:ext cx="9833548" cy="637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cs typeface="Calibri"/>
              </a:rPr>
              <a:t>Insight 6: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maximum number of Emmy Award is won by </a:t>
            </a:r>
            <a:r>
              <a:rPr lang="en-US" sz="1800" err="1">
                <a:solidFill>
                  <a:schemeClr val="tx2"/>
                </a:solidFill>
                <a:ea typeface="+mn-lt"/>
                <a:cs typeface="+mn-lt"/>
              </a:rPr>
              <a:t>Opran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Winfrey which  are 18 Emmy</a:t>
            </a:r>
          </a:p>
          <a:p>
            <a:pPr marL="5715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  <a:p>
            <a:pPr marL="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cs typeface="Calibri"/>
              </a:rPr>
              <a:t>Insight 7: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 top entertainer is Angelina Jolie she is 174 times nominated and won 58 awards in                          total with career spam of 17 years</a:t>
            </a:r>
          </a:p>
          <a:p>
            <a:pPr marL="5715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  <a:p>
            <a:pPr marL="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cs typeface="Calibri"/>
              </a:rPr>
              <a:t>Insight 8: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Debbie Reynolds and Cary Grant does not want a single Oscar Grammy and Emmy Award                      they have won 20 and 12 other awards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marL="5715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  <a:p>
            <a:pPr marL="285750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cs typeface="Calibri"/>
              </a:rPr>
              <a:t>Insight 9: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Mikey Jagger is the only singer to watch an Oscar award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marL="5715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  <a:p>
            <a:pPr marL="285750">
              <a:buFont typeface="Wingdings" panose="020B0604020202020204" pitchFamily="34" charset="0"/>
              <a:buChar char="§"/>
            </a:pPr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45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32CD42-2E5F-470B-8306-7E3C3CDE5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D7A2A-DF14-481A-B6E6-192D25D4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 for your attention.</a:t>
            </a:r>
            <a:endParaRPr lang="en-US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44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Entertainer Data Analysis</vt:lpstr>
      <vt:lpstr>Introduction</vt:lpstr>
      <vt:lpstr>Data Details</vt:lpstr>
      <vt:lpstr>           KPIs</vt:lpstr>
      <vt:lpstr>My Design</vt:lpstr>
      <vt:lpstr>Analyzed Insights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Data Analysis</dc:title>
  <dc:creator>lokesh sable</dc:creator>
  <cp:revision>1</cp:revision>
  <dcterms:created xsi:type="dcterms:W3CDTF">2024-06-04T10:43:01Z</dcterms:created>
  <dcterms:modified xsi:type="dcterms:W3CDTF">2024-06-04T13:19:09Z</dcterms:modified>
</cp:coreProperties>
</file>