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500" b="1" i="0" dirty="0"/>
            <a:t> </a:t>
          </a:r>
          <a:r>
            <a:rPr lang="en-US" sz="2400" b="1" i="0" u="sng" dirty="0">
              <a:latin typeface="Sitka Display" pitchFamily="2" charset="0"/>
            </a:rPr>
            <a:t>OUTLINE OF THE PROJECT :</a:t>
          </a:r>
          <a:r>
            <a:rPr lang="en-US" sz="2400" b="1" i="0" dirty="0">
              <a:latin typeface="Sitka Display" pitchFamily="2" charset="0"/>
            </a:rPr>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latin typeface="Sitka Display" pitchFamily="2" charset="0"/>
          </a:endParaRPr>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1089" y="1180060"/>
          <a:ext cx="5312326" cy="5312326"/>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656163" y="1174197"/>
          <a:ext cx="6197713" cy="531232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500" b="1" i="0" kern="1200" dirty="0"/>
            <a:t> </a:t>
          </a:r>
          <a:r>
            <a:rPr lang="en-US" sz="2400" b="1" i="0" u="sng" kern="1200" dirty="0">
              <a:latin typeface="Sitka Display" pitchFamily="2" charset="0"/>
            </a:rPr>
            <a:t>OUTLINE OF THE PROJECT :</a:t>
          </a:r>
          <a:r>
            <a:rPr lang="en-US" sz="2400" b="1" i="0" kern="1200" dirty="0">
              <a:latin typeface="Sitka Display" pitchFamily="2" charset="0"/>
            </a:rPr>
            <a: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latin typeface="Sitka Display" pitchFamily="2" charset="0"/>
          </a:endParaRPr>
        </a:p>
      </dsp:txBody>
      <dsp:txXfrm>
        <a:off x="2656163" y="1174197"/>
        <a:ext cx="6197713" cy="531232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okeshSai29/key_logger_project_APSSDC-CS.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509114"/>
          </a:xfrm>
          <a:prstGeom prst="rect">
            <a:avLst/>
          </a:prstGeom>
        </p:spPr>
        <p:txBody>
          <a:bodyPr vert="horz" wrap="square" lIns="0" tIns="16510" rIns="0" bIns="0" rtlCol="0">
            <a:spAutoFit/>
          </a:bodyPr>
          <a:lstStyle/>
          <a:p>
            <a:pPr marL="3213735" algn="l">
              <a:lnSpc>
                <a:spcPct val="100000"/>
              </a:lnSpc>
              <a:spcBef>
                <a:spcPts val="130"/>
              </a:spcBef>
            </a:pPr>
            <a:r>
              <a:rPr lang="en-IN" b="1" spc="15" dirty="0">
                <a:latin typeface="Sitka Display" pitchFamily="2" charset="0"/>
              </a:rPr>
              <a:t>   </a:t>
            </a:r>
            <a:r>
              <a:rPr lang="en-IN" b="1" spc="15" dirty="0" err="1">
                <a:latin typeface="Sitka Display" pitchFamily="2" charset="0"/>
              </a:rPr>
              <a:t>D.Lokesh</a:t>
            </a:r>
            <a:r>
              <a:rPr lang="en-IN" b="1" spc="15" dirty="0">
                <a:latin typeface="Sitka Display" pitchFamily="2" charset="0"/>
              </a:rPr>
              <a:t> sai</a:t>
            </a:r>
            <a:endParaRPr b="1" spc="15" dirty="0">
              <a:latin typeface="Sitka Display" pitchFamily="2" charset="0"/>
            </a:endParaRPr>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Keylogger</a:t>
            </a:r>
            <a:r>
              <a:rPr sz="2400" b="1" spc="-16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9F17-7120-5042-EA89-B22143A94EE9}"/>
              </a:ext>
            </a:extLst>
          </p:cNvPr>
          <p:cNvSpPr>
            <a:spLocks noGrp="1"/>
          </p:cNvSpPr>
          <p:nvPr>
            <p:ph type="ctrTitle"/>
          </p:nvPr>
        </p:nvSpPr>
        <p:spPr>
          <a:xfrm>
            <a:off x="3195574" y="2067305"/>
            <a:ext cx="5800851" cy="492443"/>
          </a:xfrm>
        </p:spPr>
        <p:txBody>
          <a:bodyPr/>
          <a:lstStyle/>
          <a:p>
            <a:r>
              <a:rPr lang="en-IN" dirty="0"/>
              <a:t>Project Link :</a:t>
            </a:r>
            <a:endParaRPr lang="en-AG" dirty="0"/>
          </a:p>
        </p:txBody>
      </p:sp>
      <p:sp>
        <p:nvSpPr>
          <p:cNvPr id="3" name="Subtitle 2">
            <a:extLst>
              <a:ext uri="{FF2B5EF4-FFF2-40B4-BE49-F238E27FC236}">
                <a16:creationId xmlns:a16="http://schemas.microsoft.com/office/drawing/2014/main" id="{CCD0A737-5C85-22C4-31CB-796006E9A6BE}"/>
              </a:ext>
            </a:extLst>
          </p:cNvPr>
          <p:cNvSpPr>
            <a:spLocks noGrp="1"/>
          </p:cNvSpPr>
          <p:nvPr>
            <p:ph type="subTitle" idx="4"/>
          </p:nvPr>
        </p:nvSpPr>
        <p:spPr>
          <a:xfrm>
            <a:off x="1828800" y="3840480"/>
            <a:ext cx="8534400" cy="276999"/>
          </a:xfrm>
        </p:spPr>
        <p:txBody>
          <a:bodyPr/>
          <a:lstStyle/>
          <a:p>
            <a:r>
              <a:rPr lang="en-IN" dirty="0">
                <a:hlinkClick r:id="rId2"/>
              </a:rPr>
              <a:t>https://github.com/LokeshSai29/key_logger_project_APSSDC-CS.git</a:t>
            </a:r>
            <a:endParaRPr lang="en-AG" dirty="0"/>
          </a:p>
        </p:txBody>
      </p:sp>
    </p:spTree>
    <p:extLst>
      <p:ext uri="{BB962C8B-B14F-4D97-AF65-F5344CB8AC3E}">
        <p14:creationId xmlns:p14="http://schemas.microsoft.com/office/powerpoint/2010/main" val="358102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822825" cy="2902077"/>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br>
              <a:rPr lang="en-US" sz="4250" u="sng" spc="25" dirty="0"/>
            </a:br>
            <a:br>
              <a:rPr lang="en-US" sz="4250" u="sng" spc="25" dirty="0"/>
            </a:br>
            <a:r>
              <a:rPr lang="en-US" sz="4250" spc="25" dirty="0"/>
              <a:t>“</a:t>
            </a:r>
            <a:r>
              <a:rPr lang="en-US" sz="6000" spc="25" dirty="0">
                <a:latin typeface="Sitka Small" pitchFamily="2" charset="0"/>
              </a:rPr>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025996612"/>
              </p:ext>
            </p:extLst>
          </p:nvPr>
        </p:nvGraphicFramePr>
        <p:xfrm>
          <a:off x="326676" y="-228599"/>
          <a:ext cx="8853877" cy="6486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pSp>
        <p:nvGrpSpPr>
          <p:cNvPr id="18" name="object 18"/>
          <p:cNvGrpSpPr/>
          <p:nvPr/>
        </p:nvGrpSpPr>
        <p:grpSpPr>
          <a:xfrm>
            <a:off x="86389" y="3771731"/>
            <a:ext cx="4124325" cy="3009900"/>
            <a:chOff x="47625" y="3819523"/>
            <a:chExt cx="4124325" cy="3009900"/>
          </a:xfrm>
        </p:grpSpPr>
        <p:pic>
          <p:nvPicPr>
            <p:cNvPr id="19" name="object 19"/>
            <p:cNvPicPr/>
            <p:nvPr/>
          </p:nvPicPr>
          <p:blipFill>
            <a:blip r:embed="rId8" cstate="print"/>
            <a:stretch>
              <a:fillRect/>
            </a:stretch>
          </p:blipFill>
          <p:spPr>
            <a:xfrm>
              <a:off x="466725" y="6410325"/>
              <a:ext cx="3705225" cy="295275"/>
            </a:xfrm>
            <a:prstGeom prst="rect">
              <a:avLst/>
            </a:prstGeom>
          </p:spPr>
        </p:pic>
        <p:pic>
          <p:nvPicPr>
            <p:cNvPr id="20" name="object 20"/>
            <p:cNvPicPr/>
            <p:nvPr/>
          </p:nvPicPr>
          <p:blipFill>
            <a:blip r:embed="rId9"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4939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dirty="0"/>
              <a:t>PROBLEM</a:t>
            </a:r>
            <a:br>
              <a:rPr lang="en-IN" dirty="0"/>
            </a:br>
            <a:r>
              <a:rPr dirty="0"/>
              <a:t>STATEMENT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561051"/>
          </a:xfrm>
          <a:prstGeom prst="rect">
            <a:avLst/>
          </a:prstGeom>
        </p:spPr>
        <p:txBody>
          <a:bodyPr vert="horz" wrap="square" lIns="0" tIns="6985" rIns="0" bIns="0" rtlCol="0">
            <a:spAutoFit/>
          </a:bodyPr>
          <a:lstStyle/>
          <a:p>
            <a:pPr marL="12700">
              <a:lnSpc>
                <a:spcPct val="100000"/>
              </a:lnSpc>
              <a:spcBef>
                <a:spcPts val="55"/>
              </a:spcBef>
            </a:pPr>
            <a:r>
              <a:rPr dirty="0"/>
              <a:t>3/21/2024  Annual Review</a:t>
            </a:r>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4</a:t>
            </a:fld>
            <a:endParaRPr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478978" y="2456822"/>
            <a:ext cx="7443095" cy="3108543"/>
          </a:xfrm>
          <a:prstGeom prst="rect">
            <a:avLst/>
          </a:prstGeom>
          <a:noFill/>
        </p:spPr>
        <p:txBody>
          <a:bodyPr wrap="square">
            <a:spAutoFit/>
          </a:bodyPr>
          <a:lstStyle/>
          <a:p>
            <a:r>
              <a:rPr lang="en-US" sz="2800" dirty="0"/>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862322"/>
          </a:xfrm>
          <a:prstGeom prst="rect">
            <a:avLst/>
          </a:prstGeom>
          <a:noFill/>
        </p:spPr>
        <p:txBody>
          <a:bodyPr wrap="square">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63850" y="2243723"/>
            <a:ext cx="6718300" cy="2308324"/>
          </a:xfrm>
          <a:prstGeom prst="rect">
            <a:avLst/>
          </a:prstGeom>
          <a:noFill/>
        </p:spPr>
        <p:txBody>
          <a:bodyPr wrap="square">
            <a:spAutoFit/>
          </a:bodyPr>
          <a:lstStyle/>
          <a:p>
            <a:r>
              <a:rPr lang="en-US" dirty="0"/>
              <a:t> 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dirty="0" err="1"/>
              <a:t>TheOneSpy</a:t>
            </a:r>
            <a:r>
              <a:rPr lang="en-US" dirty="0"/>
              <a:t>. Individuals use it as an opportunity to guarantee the assurance of their families, organizations, and the ones they care about.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703</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helvetica</vt:lpstr>
      <vt:lpstr>HelveticaNeue Regular</vt:lpstr>
      <vt:lpstr>Inter</vt:lpstr>
      <vt:lpstr>neue-haas-grotesk-display</vt:lpstr>
      <vt:lpstr>Sitka Display</vt:lpstr>
      <vt:lpstr>Sitka Small</vt:lpstr>
      <vt:lpstr>Trebuchet MS</vt:lpstr>
      <vt:lpstr>Office Theme</vt:lpstr>
      <vt:lpstr>   D.Lokesh sai</vt:lpstr>
      <vt:lpstr>PROJECT TITLE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indra</dc:creator>
  <cp:lastModifiedBy>lokesh sai_damarla</cp:lastModifiedBy>
  <cp:revision>6</cp:revision>
  <dcterms:created xsi:type="dcterms:W3CDTF">2024-06-03T05:48:59Z</dcterms:created>
  <dcterms:modified xsi:type="dcterms:W3CDTF">2024-06-13T06:10:59Z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