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73" autoAdjust="0"/>
    <p:restoredTop sz="94643"/>
  </p:normalViewPr>
  <p:slideViewPr>
    <p:cSldViewPr>
      <p:cViewPr varScale="1">
        <p:scale>
          <a:sx n="93" d="100"/>
          <a:sy n="93" d="100"/>
        </p:scale>
        <p:origin x="240" y="2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LOKESH K V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/file/d/18XT_u5cfGMb36ujy_y1LLCjoIoEjLkGG/</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drive_link</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659</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LOKESH K V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9</cp:revision>
  <dcterms:created xsi:type="dcterms:W3CDTF">2024-04-11T06:59:37Z</dcterms:created>
  <dcterms:modified xsi:type="dcterms:W3CDTF">2024-04-28T06:17:19Z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