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9E1-1ED7-6E18-6A06-B99597E09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7D86B-D68F-78E1-1E15-413CE2CA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B633-DE47-0FE0-3A31-3A55B3D8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7440-EF6D-B0CB-37CC-E03AFD6E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9350-B145-5264-9850-DD12B36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2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0EA5-C75A-1AF9-77EA-75A89BFD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9D25-9A00-57AD-B2E0-A3C90331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1709-E6C2-C615-BC8C-38694669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40E2-4797-0901-BD9F-FBB8D8AB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F582-09B9-AFBA-DDB0-8B6F11C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3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8752D-9B97-FF54-F16A-0F889C3C0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559CC-009E-F471-1411-1E3967F90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491B-BD7A-0A79-D566-DBC5F13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64E3-8E97-208B-DCD7-BAAB6C35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BFA7-3E1F-2920-72B1-311928DE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6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E005-9856-9D3E-43D2-0C06545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F68E-6756-6762-827A-A50E0FEC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E6A6-0BA3-1B58-F252-68C9926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42AC-F5BA-7510-D345-F93B7BBD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4F23-A720-C8E8-9BA9-5AC0D9B0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0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BF59-DCAF-D109-F684-0C96E84F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FC39-15CD-B865-FFD3-258C48F75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9DA5-0C22-2F88-B67C-34B6C5D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162D-F5E7-6A2F-0A32-EC176FB0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A665-692E-B1AE-8653-9112FAD6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6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DBF0-666F-BC65-736A-D5E70F18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52CB-7826-00F6-76BD-D37C3F0AC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D5326-A348-A12B-AB9F-AD8E27661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3102-3C10-253C-EAC6-A8B099E6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A953-0063-05CF-B55A-1524B97C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1537-41B8-6204-26DE-A38AEF66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4487-19C8-A91A-3A00-9B7D4B1D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D1DA-8679-C093-1A10-7A8DD4D93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6E068-DBAB-772D-BFDD-D399B13E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78A76-2F48-265E-EA00-E1602AFB4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1602-C99E-DA1B-513B-ED866F1A3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00797-3FF6-F7FC-4EF8-63708238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4D978-B437-E12B-D2BF-1A35BCE5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4596A-550A-FC8E-417B-329CC71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ED54-FB0B-9DEB-AE64-FDF8F900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B65D2-E3A9-7A65-8D54-E2909E81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7D87-A78A-5649-A7B2-4603E115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C3B5A-A71B-49F6-D441-F2232893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2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DD073-F502-9C61-9E62-D1E49416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48BB4-60FA-CD93-24A8-11C56AAB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2AB1-28BB-AF64-1725-D8A4CA0C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6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9019-1F18-3891-8FAF-F5B3C9AF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9210-754D-7290-60DB-3E3BDD4E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AC93-1B80-E9E8-E796-1AD7EBCE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D8E8E-F3A5-D308-CC3C-D90D4179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CD830-D715-3462-44A7-FAE66CA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6340-24E3-FAD5-E8CE-1A186553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2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D809-8B9F-3D81-D9EB-8C0EF64A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B50CC-FD9D-8671-E1F8-724AF57A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AEED1-9674-766C-445A-8B1153CC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1746-F601-3C6A-27E5-1F9563E8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88A24-BF9A-BE80-E28C-886C85CB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01E88-8D8B-23A9-ABBC-2C6808D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2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42E04-0C71-6F08-015C-73E5818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249A-BA08-BFFC-DDA0-1ED294FC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CD56F-6249-72EE-528F-1325D8901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07C6-88F7-4F2C-AD34-22AA4D76A78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A131-9705-1550-424D-D6A792FBF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3AA5-066D-758C-3A62-CC772B57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BA5A-5029-41A4-9AB4-0330743D7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91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CBE99FE8-6305-66D8-E8B8-76A54DE4B1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4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3F29E132-1151-EFEC-922F-A0CCC14834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3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19B882ED-A1E9-5598-CF32-89E2713C7D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4C0DA44D-B80A-B26F-81E3-414987A483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A43DF9C1-0FEE-4435-BEF5-3A03454CB8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41B9412F-5302-541F-95C3-F13344C56C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021F2DF6-20FC-800F-2852-44A702A3B3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A509C217-44F9-9065-A44F-A0B66AD1C5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99D37DAA-7193-0F00-D886-C0A5A495E0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5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3B8FDBA4-7B1C-FFE1-8A98-595C13934A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4261A76A-CBDE-0597-2A1C-86449A50AF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Lokesh</dc:creator>
  <cp:lastModifiedBy>SAI Lokesh</cp:lastModifiedBy>
  <cp:revision>1</cp:revision>
  <dcterms:created xsi:type="dcterms:W3CDTF">2023-04-28T20:16:28Z</dcterms:created>
  <dcterms:modified xsi:type="dcterms:W3CDTF">2023-04-28T20:17:58Z</dcterms:modified>
</cp:coreProperties>
</file>