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nton"/>
      <p:regular r:id="rId21"/>
    </p:embeddedFont>
    <p:embeddedFont>
      <p:font typeface="Bebas Neue"/>
      <p:regular r:id="rId22"/>
    </p:embeddedFont>
    <p:embeddedFont>
      <p:font typeface="Albert Sans"/>
      <p:regular r:id="rId23"/>
      <p:bold r:id="rId24"/>
      <p:italic r:id="rId25"/>
      <p:boldItalic r:id="rId26"/>
    </p:embeddedFont>
    <p:embeddedFont>
      <p:font typeface="PT Sans"/>
      <p:regular r:id="rId27"/>
      <p:bold r:id="rId28"/>
      <p:italic r:id="rId29"/>
      <p:boldItalic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BebasNeue-regular.fntdata"/><Relationship Id="rId21" Type="http://schemas.openxmlformats.org/officeDocument/2006/relationships/font" Target="fonts/Anton-regular.fntdata"/><Relationship Id="rId24" Type="http://schemas.openxmlformats.org/officeDocument/2006/relationships/font" Target="fonts/AlbertSans-bold.fntdata"/><Relationship Id="rId23" Type="http://schemas.openxmlformats.org/officeDocument/2006/relationships/font" Target="fonts/Albert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bertSans-boldItalic.fntdata"/><Relationship Id="rId25" Type="http://schemas.openxmlformats.org/officeDocument/2006/relationships/font" Target="fonts/AlbertSans-italic.fntdata"/><Relationship Id="rId28" Type="http://schemas.openxmlformats.org/officeDocument/2006/relationships/font" Target="fonts/PTSans-bold.fntdata"/><Relationship Id="rId27" Type="http://schemas.openxmlformats.org/officeDocument/2006/relationships/font" Target="fonts/PT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regular.fntdata"/><Relationship Id="rId30" Type="http://schemas.openxmlformats.org/officeDocument/2006/relationships/font" Target="fonts/PTSans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190cccfa9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190cccfa9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16bb02b26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16bb02b26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317f5de9fd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317f5de9fd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317f5de9fd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317f5de9fd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317f5de9fd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317f5de9fd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317f5de9fd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317f5de9fd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184d99d1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184d99d1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184d99d1a7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184d99d1a7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184d99d1a7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184d99d1a7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54dda1946d_4_2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54dda1946d_4_2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216241d4a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216241d4a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1869d044d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1869d044d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1250" y="1175588"/>
            <a:ext cx="3901800" cy="29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66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1250" y="3949313"/>
            <a:ext cx="3901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1"/>
          <p:cNvSpPr txBox="1"/>
          <p:nvPr>
            <p:ph hasCustomPrompt="1" type="title"/>
          </p:nvPr>
        </p:nvSpPr>
        <p:spPr>
          <a:xfrm>
            <a:off x="4170479" y="2100700"/>
            <a:ext cx="4260300" cy="76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0" sz="51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01" name="Google Shape;301;p11"/>
          <p:cNvSpPr txBox="1"/>
          <p:nvPr>
            <p:ph idx="1" type="subTitle"/>
          </p:nvPr>
        </p:nvSpPr>
        <p:spPr>
          <a:xfrm>
            <a:off x="4170475" y="2737575"/>
            <a:ext cx="42603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02" name="Google Shape;302;p11"/>
          <p:cNvGrpSpPr/>
          <p:nvPr/>
        </p:nvGrpSpPr>
        <p:grpSpPr>
          <a:xfrm>
            <a:off x="0" y="-26425"/>
            <a:ext cx="969300" cy="2439416"/>
            <a:chOff x="5796600" y="3800"/>
            <a:chExt cx="969300" cy="2409300"/>
          </a:xfrm>
        </p:grpSpPr>
        <p:sp>
          <p:nvSpPr>
            <p:cNvPr id="303" name="Google Shape;303;p11"/>
            <p:cNvSpPr/>
            <p:nvPr/>
          </p:nvSpPr>
          <p:spPr>
            <a:xfrm>
              <a:off x="5796600" y="3800"/>
              <a:ext cx="969300" cy="2409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4" name="Google Shape;304;p11"/>
            <p:cNvGrpSpPr/>
            <p:nvPr/>
          </p:nvGrpSpPr>
          <p:grpSpPr>
            <a:xfrm>
              <a:off x="5913668" y="155693"/>
              <a:ext cx="735164" cy="2105525"/>
              <a:chOff x="3643703" y="415492"/>
              <a:chExt cx="1664397" cy="4766866"/>
            </a:xfrm>
          </p:grpSpPr>
          <p:sp>
            <p:nvSpPr>
              <p:cNvPr id="305" name="Google Shape;305;p11"/>
              <p:cNvSpPr/>
              <p:nvPr/>
            </p:nvSpPr>
            <p:spPr>
              <a:xfrm>
                <a:off x="3643703" y="2888811"/>
                <a:ext cx="1664397" cy="2293547"/>
              </a:xfrm>
              <a:custGeom>
                <a:rect b="b" l="l" r="r" t="t"/>
                <a:pathLst>
                  <a:path extrusionOk="0" h="19547" w="14185">
                    <a:moveTo>
                      <a:pt x="6890" y="1"/>
                    </a:moveTo>
                    <a:cubicBezTo>
                      <a:pt x="6395" y="269"/>
                      <a:pt x="5418" y="794"/>
                      <a:pt x="5418" y="794"/>
                    </a:cubicBezTo>
                    <a:lnTo>
                      <a:pt x="162" y="18554"/>
                    </a:lnTo>
                    <a:cubicBezTo>
                      <a:pt x="0" y="19113"/>
                      <a:pt x="453" y="19547"/>
                      <a:pt x="919" y="19547"/>
                    </a:cubicBezTo>
                    <a:cubicBezTo>
                      <a:pt x="1136" y="19547"/>
                      <a:pt x="1356" y="19452"/>
                      <a:pt x="1518" y="19232"/>
                    </a:cubicBezTo>
                    <a:cubicBezTo>
                      <a:pt x="3017" y="17211"/>
                      <a:pt x="5730" y="13694"/>
                      <a:pt x="7087" y="11927"/>
                    </a:cubicBezTo>
                    <a:cubicBezTo>
                      <a:pt x="8443" y="13694"/>
                      <a:pt x="11169" y="17211"/>
                      <a:pt x="12655" y="19232"/>
                    </a:cubicBezTo>
                    <a:cubicBezTo>
                      <a:pt x="12821" y="19452"/>
                      <a:pt x="13045" y="19547"/>
                      <a:pt x="13264" y="19547"/>
                    </a:cubicBezTo>
                    <a:cubicBezTo>
                      <a:pt x="13734" y="19547"/>
                      <a:pt x="14185" y="19113"/>
                      <a:pt x="14011" y="18554"/>
                    </a:cubicBezTo>
                    <a:lnTo>
                      <a:pt x="8769" y="794"/>
                    </a:lnTo>
                    <a:cubicBezTo>
                      <a:pt x="8769" y="794"/>
                      <a:pt x="7778" y="269"/>
                      <a:pt x="73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1"/>
              <p:cNvSpPr/>
              <p:nvPr/>
            </p:nvSpPr>
            <p:spPr>
              <a:xfrm>
                <a:off x="4279426" y="3636474"/>
                <a:ext cx="393190" cy="167672"/>
              </a:xfrm>
              <a:custGeom>
                <a:rect b="b" l="l" r="r" t="t"/>
                <a:pathLst>
                  <a:path extrusionOk="0" h="1429" w="3351">
                    <a:moveTo>
                      <a:pt x="0" y="1"/>
                    </a:moveTo>
                    <a:lnTo>
                      <a:pt x="0" y="1428"/>
                    </a:lnTo>
                    <a:lnTo>
                      <a:pt x="3351" y="1428"/>
                    </a:lnTo>
                    <a:lnTo>
                      <a:pt x="33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1"/>
              <p:cNvSpPr/>
              <p:nvPr/>
            </p:nvSpPr>
            <p:spPr>
              <a:xfrm>
                <a:off x="4279426" y="3306643"/>
                <a:ext cx="393190" cy="167672"/>
              </a:xfrm>
              <a:custGeom>
                <a:rect b="b" l="l" r="r" t="t"/>
                <a:pathLst>
                  <a:path extrusionOk="0" h="1429" w="3351">
                    <a:moveTo>
                      <a:pt x="0" y="1"/>
                    </a:moveTo>
                    <a:lnTo>
                      <a:pt x="0" y="1428"/>
                    </a:lnTo>
                    <a:lnTo>
                      <a:pt x="3351" y="1428"/>
                    </a:lnTo>
                    <a:lnTo>
                      <a:pt x="33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1"/>
              <p:cNvSpPr/>
              <p:nvPr/>
            </p:nvSpPr>
            <p:spPr>
              <a:xfrm>
                <a:off x="4279426" y="3966774"/>
                <a:ext cx="393190" cy="167202"/>
              </a:xfrm>
              <a:custGeom>
                <a:rect b="b" l="l" r="r" t="t"/>
                <a:pathLst>
                  <a:path extrusionOk="0" h="1425" w="3351">
                    <a:moveTo>
                      <a:pt x="0" y="0"/>
                    </a:moveTo>
                    <a:lnTo>
                      <a:pt x="0" y="1425"/>
                    </a:lnTo>
                    <a:lnTo>
                      <a:pt x="3351" y="1425"/>
                    </a:lnTo>
                    <a:lnTo>
                      <a:pt x="33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1"/>
              <p:cNvSpPr/>
              <p:nvPr/>
            </p:nvSpPr>
            <p:spPr>
              <a:xfrm>
                <a:off x="4390777" y="627634"/>
                <a:ext cx="170840" cy="2616218"/>
              </a:xfrm>
              <a:custGeom>
                <a:rect b="b" l="l" r="r" t="t"/>
                <a:pathLst>
                  <a:path extrusionOk="0" h="22297" w="1456">
                    <a:moveTo>
                      <a:pt x="1" y="0"/>
                    </a:moveTo>
                    <a:lnTo>
                      <a:pt x="1" y="22297"/>
                    </a:lnTo>
                    <a:lnTo>
                      <a:pt x="1455" y="22297"/>
                    </a:lnTo>
                    <a:lnTo>
                      <a:pt x="14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1"/>
              <p:cNvSpPr/>
              <p:nvPr/>
            </p:nvSpPr>
            <p:spPr>
              <a:xfrm>
                <a:off x="4312749" y="415492"/>
                <a:ext cx="326895" cy="624809"/>
              </a:xfrm>
              <a:custGeom>
                <a:rect b="b" l="l" r="r" t="t"/>
                <a:pathLst>
                  <a:path extrusionOk="0" h="5325" w="2786">
                    <a:moveTo>
                      <a:pt x="1391" y="1"/>
                    </a:moveTo>
                    <a:cubicBezTo>
                      <a:pt x="992" y="1"/>
                      <a:pt x="593" y="255"/>
                      <a:pt x="537" y="764"/>
                    </a:cubicBezTo>
                    <a:lnTo>
                      <a:pt x="1" y="5325"/>
                    </a:lnTo>
                    <a:lnTo>
                      <a:pt x="2785" y="5325"/>
                    </a:lnTo>
                    <a:lnTo>
                      <a:pt x="2246" y="764"/>
                    </a:lnTo>
                    <a:cubicBezTo>
                      <a:pt x="2190" y="255"/>
                      <a:pt x="1791" y="1"/>
                      <a:pt x="13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1"/>
              <p:cNvSpPr/>
              <p:nvPr/>
            </p:nvSpPr>
            <p:spPr>
              <a:xfrm>
                <a:off x="4425391" y="544795"/>
                <a:ext cx="39894" cy="3422075"/>
              </a:xfrm>
              <a:custGeom>
                <a:rect b="b" l="l" r="r" t="t"/>
                <a:pathLst>
                  <a:path extrusionOk="0" h="29165" w="340">
                    <a:moveTo>
                      <a:pt x="1" y="1"/>
                    </a:moveTo>
                    <a:lnTo>
                      <a:pt x="1" y="29164"/>
                    </a:lnTo>
                    <a:lnTo>
                      <a:pt x="340" y="29164"/>
                    </a:lnTo>
                    <a:lnTo>
                      <a:pt x="3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1"/>
              <p:cNvSpPr/>
              <p:nvPr/>
            </p:nvSpPr>
            <p:spPr>
              <a:xfrm>
                <a:off x="4488283" y="544795"/>
                <a:ext cx="39894" cy="3422075"/>
              </a:xfrm>
              <a:custGeom>
                <a:rect b="b" l="l" r="r" t="t"/>
                <a:pathLst>
                  <a:path extrusionOk="0" h="29165" w="340">
                    <a:moveTo>
                      <a:pt x="0" y="1"/>
                    </a:moveTo>
                    <a:lnTo>
                      <a:pt x="0" y="29164"/>
                    </a:lnTo>
                    <a:lnTo>
                      <a:pt x="340" y="29164"/>
                    </a:lnTo>
                    <a:lnTo>
                      <a:pt x="3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1"/>
              <p:cNvSpPr/>
              <p:nvPr/>
            </p:nvSpPr>
            <p:spPr>
              <a:xfrm>
                <a:off x="4550001" y="544795"/>
                <a:ext cx="39894" cy="3422075"/>
              </a:xfrm>
              <a:custGeom>
                <a:rect b="b" l="l" r="r" t="t"/>
                <a:pathLst>
                  <a:path extrusionOk="0" h="29165" w="340">
                    <a:moveTo>
                      <a:pt x="0" y="1"/>
                    </a:moveTo>
                    <a:lnTo>
                      <a:pt x="0" y="29164"/>
                    </a:lnTo>
                    <a:lnTo>
                      <a:pt x="339" y="29164"/>
                    </a:lnTo>
                    <a:lnTo>
                      <a:pt x="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1"/>
              <p:cNvSpPr/>
              <p:nvPr/>
            </p:nvSpPr>
            <p:spPr>
              <a:xfrm>
                <a:off x="4362499" y="544795"/>
                <a:ext cx="39894" cy="3422075"/>
              </a:xfrm>
              <a:custGeom>
                <a:rect b="b" l="l" r="r" t="t"/>
                <a:pathLst>
                  <a:path extrusionOk="0" h="29165" w="340">
                    <a:moveTo>
                      <a:pt x="1" y="1"/>
                    </a:moveTo>
                    <a:lnTo>
                      <a:pt x="1" y="29164"/>
                    </a:lnTo>
                    <a:lnTo>
                      <a:pt x="340" y="29164"/>
                    </a:lnTo>
                    <a:lnTo>
                      <a:pt x="3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1"/>
              <p:cNvSpPr/>
              <p:nvPr/>
            </p:nvSpPr>
            <p:spPr>
              <a:xfrm>
                <a:off x="4581330" y="480026"/>
                <a:ext cx="129538" cy="130946"/>
              </a:xfrm>
              <a:custGeom>
                <a:rect b="b" l="l" r="r" t="t"/>
                <a:pathLst>
                  <a:path extrusionOk="0" h="1116" w="1104">
                    <a:moveTo>
                      <a:pt x="550" y="0"/>
                    </a:moveTo>
                    <a:cubicBezTo>
                      <a:pt x="242" y="0"/>
                      <a:pt x="1" y="241"/>
                      <a:pt x="1" y="553"/>
                    </a:cubicBezTo>
                    <a:cubicBezTo>
                      <a:pt x="1" y="862"/>
                      <a:pt x="242" y="1116"/>
                      <a:pt x="550" y="1116"/>
                    </a:cubicBezTo>
                    <a:cubicBezTo>
                      <a:pt x="862" y="1116"/>
                      <a:pt x="1103" y="862"/>
                      <a:pt x="1103" y="553"/>
                    </a:cubicBezTo>
                    <a:cubicBezTo>
                      <a:pt x="1103" y="241"/>
                      <a:pt x="862" y="0"/>
                      <a:pt x="5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1"/>
              <p:cNvSpPr/>
              <p:nvPr/>
            </p:nvSpPr>
            <p:spPr>
              <a:xfrm>
                <a:off x="4619581" y="803521"/>
                <a:ext cx="129421" cy="130946"/>
              </a:xfrm>
              <a:custGeom>
                <a:rect b="b" l="l" r="r" t="t"/>
                <a:pathLst>
                  <a:path extrusionOk="0" h="1116" w="1103">
                    <a:moveTo>
                      <a:pt x="550" y="0"/>
                    </a:moveTo>
                    <a:cubicBezTo>
                      <a:pt x="238" y="0"/>
                      <a:pt x="1" y="254"/>
                      <a:pt x="1" y="563"/>
                    </a:cubicBezTo>
                    <a:cubicBezTo>
                      <a:pt x="1" y="861"/>
                      <a:pt x="238" y="1116"/>
                      <a:pt x="550" y="1116"/>
                    </a:cubicBezTo>
                    <a:cubicBezTo>
                      <a:pt x="862" y="1116"/>
                      <a:pt x="1103" y="861"/>
                      <a:pt x="1103" y="563"/>
                    </a:cubicBezTo>
                    <a:cubicBezTo>
                      <a:pt x="1103" y="254"/>
                      <a:pt x="862" y="0"/>
                      <a:pt x="5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1"/>
              <p:cNvSpPr/>
              <p:nvPr/>
            </p:nvSpPr>
            <p:spPr>
              <a:xfrm>
                <a:off x="4238006" y="480026"/>
                <a:ext cx="131063" cy="130946"/>
              </a:xfrm>
              <a:custGeom>
                <a:rect b="b" l="l" r="r" t="t"/>
                <a:pathLst>
                  <a:path extrusionOk="0" h="1116" w="1117">
                    <a:moveTo>
                      <a:pt x="567" y="0"/>
                    </a:moveTo>
                    <a:cubicBezTo>
                      <a:pt x="255" y="0"/>
                      <a:pt x="0" y="241"/>
                      <a:pt x="0" y="553"/>
                    </a:cubicBezTo>
                    <a:cubicBezTo>
                      <a:pt x="0" y="862"/>
                      <a:pt x="255" y="1116"/>
                      <a:pt x="567" y="1116"/>
                    </a:cubicBezTo>
                    <a:cubicBezTo>
                      <a:pt x="862" y="1116"/>
                      <a:pt x="1116" y="862"/>
                      <a:pt x="1116" y="553"/>
                    </a:cubicBezTo>
                    <a:cubicBezTo>
                      <a:pt x="1116" y="241"/>
                      <a:pt x="862" y="0"/>
                      <a:pt x="5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1"/>
              <p:cNvSpPr/>
              <p:nvPr/>
            </p:nvSpPr>
            <p:spPr>
              <a:xfrm>
                <a:off x="4199755" y="803521"/>
                <a:ext cx="131415" cy="130946"/>
              </a:xfrm>
              <a:custGeom>
                <a:rect b="b" l="l" r="r" t="t"/>
                <a:pathLst>
                  <a:path extrusionOk="0" h="1116" w="1120">
                    <a:moveTo>
                      <a:pt x="567" y="0"/>
                    </a:moveTo>
                    <a:cubicBezTo>
                      <a:pt x="255" y="0"/>
                      <a:pt x="1" y="254"/>
                      <a:pt x="1" y="563"/>
                    </a:cubicBezTo>
                    <a:cubicBezTo>
                      <a:pt x="1" y="861"/>
                      <a:pt x="255" y="1116"/>
                      <a:pt x="567" y="1116"/>
                    </a:cubicBezTo>
                    <a:cubicBezTo>
                      <a:pt x="866" y="1116"/>
                      <a:pt x="1120" y="861"/>
                      <a:pt x="1120" y="563"/>
                    </a:cubicBezTo>
                    <a:cubicBezTo>
                      <a:pt x="1120" y="254"/>
                      <a:pt x="866" y="0"/>
                      <a:pt x="5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9" name="Google Shape;319;p11"/>
          <p:cNvGrpSpPr/>
          <p:nvPr/>
        </p:nvGrpSpPr>
        <p:grpSpPr>
          <a:xfrm>
            <a:off x="-3" y="2413100"/>
            <a:ext cx="969312" cy="1609200"/>
            <a:chOff x="1462350" y="451275"/>
            <a:chExt cx="989700" cy="1609200"/>
          </a:xfrm>
        </p:grpSpPr>
        <p:sp>
          <p:nvSpPr>
            <p:cNvPr id="320" name="Google Shape;320;p11"/>
            <p:cNvSpPr/>
            <p:nvPr/>
          </p:nvSpPr>
          <p:spPr>
            <a:xfrm>
              <a:off x="1462350" y="451275"/>
              <a:ext cx="989700" cy="1609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1" name="Google Shape;321;p11"/>
            <p:cNvGrpSpPr/>
            <p:nvPr/>
          </p:nvGrpSpPr>
          <p:grpSpPr>
            <a:xfrm rot="5400000">
              <a:off x="1394625" y="907896"/>
              <a:ext cx="1125042" cy="695958"/>
              <a:chOff x="728133" y="1158927"/>
              <a:chExt cx="1236581" cy="764873"/>
            </a:xfrm>
          </p:grpSpPr>
          <p:sp>
            <p:nvSpPr>
              <p:cNvPr id="322" name="Google Shape;322;p11"/>
              <p:cNvSpPr/>
              <p:nvPr/>
            </p:nvSpPr>
            <p:spPr>
              <a:xfrm>
                <a:off x="728133" y="1158927"/>
                <a:ext cx="1236581" cy="764873"/>
              </a:xfrm>
              <a:custGeom>
                <a:rect b="b" l="l" r="r" t="t"/>
                <a:pathLst>
                  <a:path extrusionOk="0" h="7814" w="12633">
                    <a:moveTo>
                      <a:pt x="1" y="1"/>
                    </a:moveTo>
                    <a:lnTo>
                      <a:pt x="1" y="7814"/>
                    </a:lnTo>
                    <a:lnTo>
                      <a:pt x="12633" y="7814"/>
                    </a:lnTo>
                    <a:lnTo>
                      <a:pt x="1263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1"/>
              <p:cNvSpPr/>
              <p:nvPr/>
            </p:nvSpPr>
            <p:spPr>
              <a:xfrm>
                <a:off x="1057416" y="1723230"/>
                <a:ext cx="579675" cy="182653"/>
              </a:xfrm>
              <a:custGeom>
                <a:rect b="b" l="l" r="r" t="t"/>
                <a:pathLst>
                  <a:path extrusionOk="0" h="1866" w="5922">
                    <a:moveTo>
                      <a:pt x="581" y="0"/>
                    </a:moveTo>
                    <a:lnTo>
                      <a:pt x="1" y="1866"/>
                    </a:lnTo>
                    <a:lnTo>
                      <a:pt x="5922" y="1866"/>
                    </a:lnTo>
                    <a:lnTo>
                      <a:pt x="53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1"/>
              <p:cNvSpPr/>
              <p:nvPr/>
            </p:nvSpPr>
            <p:spPr>
              <a:xfrm>
                <a:off x="728133" y="1866924"/>
                <a:ext cx="1236581" cy="56871"/>
              </a:xfrm>
              <a:custGeom>
                <a:rect b="b" l="l" r="r" t="t"/>
                <a:pathLst>
                  <a:path extrusionOk="0" h="581" w="12633">
                    <a:moveTo>
                      <a:pt x="1" y="1"/>
                    </a:moveTo>
                    <a:lnTo>
                      <a:pt x="1" y="581"/>
                    </a:lnTo>
                    <a:lnTo>
                      <a:pt x="12633" y="581"/>
                    </a:lnTo>
                    <a:lnTo>
                      <a:pt x="126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1"/>
              <p:cNvSpPr/>
              <p:nvPr/>
            </p:nvSpPr>
            <p:spPr>
              <a:xfrm>
                <a:off x="876232" y="1346767"/>
                <a:ext cx="942143" cy="325468"/>
              </a:xfrm>
              <a:custGeom>
                <a:rect b="b" l="l" r="r" t="t"/>
                <a:pathLst>
                  <a:path extrusionOk="0" h="3325" w="9625">
                    <a:moveTo>
                      <a:pt x="919" y="1"/>
                    </a:moveTo>
                    <a:cubicBezTo>
                      <a:pt x="410" y="1"/>
                      <a:pt x="0" y="411"/>
                      <a:pt x="0" y="920"/>
                    </a:cubicBezTo>
                    <a:lnTo>
                      <a:pt x="0" y="2405"/>
                    </a:lnTo>
                    <a:cubicBezTo>
                      <a:pt x="0" y="2914"/>
                      <a:pt x="410" y="3324"/>
                      <a:pt x="919" y="3324"/>
                    </a:cubicBezTo>
                    <a:lnTo>
                      <a:pt x="8705" y="3324"/>
                    </a:lnTo>
                    <a:cubicBezTo>
                      <a:pt x="9200" y="3324"/>
                      <a:pt x="9624" y="2914"/>
                      <a:pt x="9624" y="2405"/>
                    </a:cubicBezTo>
                    <a:lnTo>
                      <a:pt x="9624" y="920"/>
                    </a:lnTo>
                    <a:cubicBezTo>
                      <a:pt x="9624" y="411"/>
                      <a:pt x="9200" y="1"/>
                      <a:pt x="87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1"/>
              <p:cNvSpPr/>
              <p:nvPr/>
            </p:nvSpPr>
            <p:spPr>
              <a:xfrm>
                <a:off x="953854" y="1413230"/>
                <a:ext cx="192344" cy="192638"/>
              </a:xfrm>
              <a:custGeom>
                <a:rect b="b" l="l" r="r" t="t"/>
                <a:pathLst>
                  <a:path extrusionOk="0" h="1968" w="1965">
                    <a:moveTo>
                      <a:pt x="974" y="0"/>
                    </a:moveTo>
                    <a:cubicBezTo>
                      <a:pt x="438" y="0"/>
                      <a:pt x="1" y="441"/>
                      <a:pt x="1" y="990"/>
                    </a:cubicBezTo>
                    <a:cubicBezTo>
                      <a:pt x="1" y="1526"/>
                      <a:pt x="438" y="1967"/>
                      <a:pt x="974" y="1967"/>
                    </a:cubicBezTo>
                    <a:cubicBezTo>
                      <a:pt x="1527" y="1967"/>
                      <a:pt x="1964" y="1526"/>
                      <a:pt x="1964" y="990"/>
                    </a:cubicBezTo>
                    <a:cubicBezTo>
                      <a:pt x="1964" y="441"/>
                      <a:pt x="1527" y="0"/>
                      <a:pt x="9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1"/>
              <p:cNvSpPr/>
              <p:nvPr/>
            </p:nvSpPr>
            <p:spPr>
              <a:xfrm>
                <a:off x="1548403" y="1413230"/>
                <a:ext cx="192246" cy="192638"/>
              </a:xfrm>
              <a:custGeom>
                <a:rect b="b" l="l" r="r" t="t"/>
                <a:pathLst>
                  <a:path extrusionOk="0" h="1968" w="1964">
                    <a:moveTo>
                      <a:pt x="977" y="0"/>
                    </a:moveTo>
                    <a:cubicBezTo>
                      <a:pt x="438" y="0"/>
                      <a:pt x="0" y="441"/>
                      <a:pt x="0" y="990"/>
                    </a:cubicBezTo>
                    <a:cubicBezTo>
                      <a:pt x="0" y="1526"/>
                      <a:pt x="438" y="1967"/>
                      <a:pt x="977" y="1967"/>
                    </a:cubicBezTo>
                    <a:cubicBezTo>
                      <a:pt x="1526" y="1967"/>
                      <a:pt x="1964" y="1526"/>
                      <a:pt x="1964" y="990"/>
                    </a:cubicBezTo>
                    <a:cubicBezTo>
                      <a:pt x="1964" y="441"/>
                      <a:pt x="1526" y="0"/>
                      <a:pt x="9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8" name="Google Shape;328;p11"/>
          <p:cNvGrpSpPr/>
          <p:nvPr/>
        </p:nvGrpSpPr>
        <p:grpSpPr>
          <a:xfrm>
            <a:off x="75" y="4022300"/>
            <a:ext cx="969435" cy="1121100"/>
            <a:chOff x="5817075" y="4022300"/>
            <a:chExt cx="969435" cy="1121100"/>
          </a:xfrm>
        </p:grpSpPr>
        <p:sp>
          <p:nvSpPr>
            <p:cNvPr id="329" name="Google Shape;329;p11"/>
            <p:cNvSpPr/>
            <p:nvPr/>
          </p:nvSpPr>
          <p:spPr>
            <a:xfrm>
              <a:off x="5817075" y="4022300"/>
              <a:ext cx="969300" cy="112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0" name="Google Shape;330;p11"/>
            <p:cNvGrpSpPr/>
            <p:nvPr/>
          </p:nvGrpSpPr>
          <p:grpSpPr>
            <a:xfrm>
              <a:off x="5817198" y="4163815"/>
              <a:ext cx="969312" cy="838070"/>
              <a:chOff x="5817121" y="4152128"/>
              <a:chExt cx="969312" cy="716361"/>
            </a:xfrm>
          </p:grpSpPr>
          <p:sp>
            <p:nvSpPr>
              <p:cNvPr id="331" name="Google Shape;331;p11"/>
              <p:cNvSpPr/>
              <p:nvPr/>
            </p:nvSpPr>
            <p:spPr>
              <a:xfrm>
                <a:off x="5817121" y="4764521"/>
                <a:ext cx="969312" cy="29537"/>
              </a:xfrm>
              <a:custGeom>
                <a:rect b="b" l="l" r="r" t="t"/>
                <a:pathLst>
                  <a:path extrusionOk="0" h="255" w="7939">
                    <a:moveTo>
                      <a:pt x="0" y="0"/>
                    </a:moveTo>
                    <a:lnTo>
                      <a:pt x="0" y="255"/>
                    </a:lnTo>
                    <a:lnTo>
                      <a:pt x="7939" y="255"/>
                    </a:lnTo>
                    <a:lnTo>
                      <a:pt x="79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1"/>
              <p:cNvSpPr/>
              <p:nvPr/>
            </p:nvSpPr>
            <p:spPr>
              <a:xfrm>
                <a:off x="5817121" y="4492668"/>
                <a:ext cx="969312" cy="29537"/>
              </a:xfrm>
              <a:custGeom>
                <a:rect b="b" l="l" r="r" t="t"/>
                <a:pathLst>
                  <a:path extrusionOk="0" h="255" w="7939">
                    <a:moveTo>
                      <a:pt x="0" y="1"/>
                    </a:moveTo>
                    <a:lnTo>
                      <a:pt x="0" y="255"/>
                    </a:lnTo>
                    <a:lnTo>
                      <a:pt x="7939" y="255"/>
                    </a:lnTo>
                    <a:lnTo>
                      <a:pt x="7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1"/>
              <p:cNvSpPr/>
              <p:nvPr/>
            </p:nvSpPr>
            <p:spPr>
              <a:xfrm>
                <a:off x="5817121" y="4220931"/>
                <a:ext cx="969312" cy="31042"/>
              </a:xfrm>
              <a:custGeom>
                <a:rect b="b" l="l" r="r" t="t"/>
                <a:pathLst>
                  <a:path extrusionOk="0" h="268" w="7939">
                    <a:moveTo>
                      <a:pt x="0" y="0"/>
                    </a:moveTo>
                    <a:lnTo>
                      <a:pt x="0" y="268"/>
                    </a:lnTo>
                    <a:lnTo>
                      <a:pt x="7939" y="268"/>
                    </a:lnTo>
                    <a:lnTo>
                      <a:pt x="79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1"/>
              <p:cNvSpPr/>
              <p:nvPr/>
            </p:nvSpPr>
            <p:spPr>
              <a:xfrm>
                <a:off x="5817121" y="4422359"/>
                <a:ext cx="484961" cy="170154"/>
              </a:xfrm>
              <a:custGeom>
                <a:rect b="b" l="l" r="r" t="t"/>
                <a:pathLst>
                  <a:path extrusionOk="0" h="1469" w="3972">
                    <a:moveTo>
                      <a:pt x="0" y="1"/>
                    </a:moveTo>
                    <a:lnTo>
                      <a:pt x="0" y="1469"/>
                    </a:lnTo>
                    <a:lnTo>
                      <a:pt x="3971" y="1469"/>
                    </a:lnTo>
                    <a:lnTo>
                      <a:pt x="39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1"/>
              <p:cNvSpPr/>
              <p:nvPr/>
            </p:nvSpPr>
            <p:spPr>
              <a:xfrm>
                <a:off x="5817121" y="4152128"/>
                <a:ext cx="484961" cy="168648"/>
              </a:xfrm>
              <a:custGeom>
                <a:rect b="b" l="l" r="r" t="t"/>
                <a:pathLst>
                  <a:path extrusionOk="0" h="1456" w="3972">
                    <a:moveTo>
                      <a:pt x="0" y="1"/>
                    </a:moveTo>
                    <a:lnTo>
                      <a:pt x="0" y="1455"/>
                    </a:lnTo>
                    <a:lnTo>
                      <a:pt x="3971" y="1455"/>
                    </a:lnTo>
                    <a:lnTo>
                      <a:pt x="39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1"/>
              <p:cNvSpPr/>
              <p:nvPr/>
            </p:nvSpPr>
            <p:spPr>
              <a:xfrm>
                <a:off x="5817121" y="4698334"/>
                <a:ext cx="484961" cy="170154"/>
              </a:xfrm>
              <a:custGeom>
                <a:rect b="b" l="l" r="r" t="t"/>
                <a:pathLst>
                  <a:path extrusionOk="0" h="1469" w="3972">
                    <a:moveTo>
                      <a:pt x="0" y="1"/>
                    </a:moveTo>
                    <a:lnTo>
                      <a:pt x="0" y="1469"/>
                    </a:lnTo>
                    <a:lnTo>
                      <a:pt x="3971" y="1469"/>
                    </a:lnTo>
                    <a:lnTo>
                      <a:pt x="39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3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3"/>
          <p:cNvSpPr txBox="1"/>
          <p:nvPr>
            <p:ph type="title"/>
          </p:nvPr>
        </p:nvSpPr>
        <p:spPr>
          <a:xfrm>
            <a:off x="1101000" y="445025"/>
            <a:ext cx="732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0" name="Google Shape;340;p13"/>
          <p:cNvSpPr txBox="1"/>
          <p:nvPr>
            <p:ph hasCustomPrompt="1" idx="2" type="title"/>
          </p:nvPr>
        </p:nvSpPr>
        <p:spPr>
          <a:xfrm>
            <a:off x="1482000" y="1367677"/>
            <a:ext cx="734700" cy="635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1" name="Google Shape;341;p13"/>
          <p:cNvSpPr txBox="1"/>
          <p:nvPr>
            <p:ph hasCustomPrompt="1" idx="3" type="title"/>
          </p:nvPr>
        </p:nvSpPr>
        <p:spPr>
          <a:xfrm>
            <a:off x="1482000" y="2953348"/>
            <a:ext cx="734700" cy="635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2" name="Google Shape;342;p13"/>
          <p:cNvSpPr txBox="1"/>
          <p:nvPr>
            <p:ph hasCustomPrompt="1" idx="4" type="title"/>
          </p:nvPr>
        </p:nvSpPr>
        <p:spPr>
          <a:xfrm>
            <a:off x="3800275" y="1367677"/>
            <a:ext cx="734700" cy="635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3" name="Google Shape;343;p13"/>
          <p:cNvSpPr txBox="1"/>
          <p:nvPr>
            <p:ph hasCustomPrompt="1" idx="5" type="title"/>
          </p:nvPr>
        </p:nvSpPr>
        <p:spPr>
          <a:xfrm>
            <a:off x="3800275" y="2953348"/>
            <a:ext cx="734700" cy="635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4" name="Google Shape;344;p13"/>
          <p:cNvSpPr txBox="1"/>
          <p:nvPr>
            <p:ph hasCustomPrompt="1" idx="6" type="title"/>
          </p:nvPr>
        </p:nvSpPr>
        <p:spPr>
          <a:xfrm>
            <a:off x="6118550" y="1367677"/>
            <a:ext cx="734700" cy="635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5" name="Google Shape;345;p13"/>
          <p:cNvSpPr txBox="1"/>
          <p:nvPr>
            <p:ph hasCustomPrompt="1" idx="7" type="title"/>
          </p:nvPr>
        </p:nvSpPr>
        <p:spPr>
          <a:xfrm>
            <a:off x="6118550" y="2953348"/>
            <a:ext cx="734700" cy="635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6" name="Google Shape;346;p13"/>
          <p:cNvSpPr txBox="1"/>
          <p:nvPr>
            <p:ph idx="1" type="subTitle"/>
          </p:nvPr>
        </p:nvSpPr>
        <p:spPr>
          <a:xfrm>
            <a:off x="1482000" y="1912475"/>
            <a:ext cx="2305500" cy="5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7" name="Google Shape;347;p13"/>
          <p:cNvSpPr txBox="1"/>
          <p:nvPr>
            <p:ph idx="8" type="subTitle"/>
          </p:nvPr>
        </p:nvSpPr>
        <p:spPr>
          <a:xfrm>
            <a:off x="3800275" y="1912475"/>
            <a:ext cx="2305500" cy="5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8" name="Google Shape;348;p13"/>
          <p:cNvSpPr txBox="1"/>
          <p:nvPr>
            <p:ph idx="9" type="subTitle"/>
          </p:nvPr>
        </p:nvSpPr>
        <p:spPr>
          <a:xfrm>
            <a:off x="6118550" y="1912475"/>
            <a:ext cx="2305500" cy="5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9" name="Google Shape;349;p13"/>
          <p:cNvSpPr txBox="1"/>
          <p:nvPr>
            <p:ph idx="13" type="subTitle"/>
          </p:nvPr>
        </p:nvSpPr>
        <p:spPr>
          <a:xfrm>
            <a:off x="1482000" y="3498350"/>
            <a:ext cx="23055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0" name="Google Shape;350;p13"/>
          <p:cNvSpPr txBox="1"/>
          <p:nvPr>
            <p:ph idx="14" type="subTitle"/>
          </p:nvPr>
        </p:nvSpPr>
        <p:spPr>
          <a:xfrm>
            <a:off x="3800275" y="3498350"/>
            <a:ext cx="23055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1" name="Google Shape;351;p13"/>
          <p:cNvSpPr txBox="1"/>
          <p:nvPr>
            <p:ph idx="15" type="subTitle"/>
          </p:nvPr>
        </p:nvSpPr>
        <p:spPr>
          <a:xfrm>
            <a:off x="6118550" y="3498350"/>
            <a:ext cx="23055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52" name="Google Shape;352;p13"/>
          <p:cNvGrpSpPr/>
          <p:nvPr/>
        </p:nvGrpSpPr>
        <p:grpSpPr>
          <a:xfrm>
            <a:off x="0" y="3683925"/>
            <a:ext cx="967800" cy="1459584"/>
            <a:chOff x="7572375" y="3683925"/>
            <a:chExt cx="967800" cy="1459584"/>
          </a:xfrm>
        </p:grpSpPr>
        <p:sp>
          <p:nvSpPr>
            <p:cNvPr id="353" name="Google Shape;353;p13"/>
            <p:cNvSpPr/>
            <p:nvPr/>
          </p:nvSpPr>
          <p:spPr>
            <a:xfrm>
              <a:off x="7572375" y="3683925"/>
              <a:ext cx="967800" cy="14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4" name="Google Shape;354;p13"/>
            <p:cNvGrpSpPr/>
            <p:nvPr/>
          </p:nvGrpSpPr>
          <p:grpSpPr>
            <a:xfrm>
              <a:off x="7637621" y="3844568"/>
              <a:ext cx="837309" cy="1298941"/>
              <a:chOff x="7637621" y="3844568"/>
              <a:chExt cx="837309" cy="1298941"/>
            </a:xfrm>
          </p:grpSpPr>
          <p:sp>
            <p:nvSpPr>
              <p:cNvPr id="355" name="Google Shape;355;p13"/>
              <p:cNvSpPr/>
              <p:nvPr/>
            </p:nvSpPr>
            <p:spPr>
              <a:xfrm>
                <a:off x="7637621" y="3844568"/>
                <a:ext cx="837309" cy="1298941"/>
              </a:xfrm>
              <a:custGeom>
                <a:rect b="b" l="l" r="r" t="t"/>
                <a:pathLst>
                  <a:path extrusionOk="0" h="17167" w="11066">
                    <a:moveTo>
                      <a:pt x="3337" y="0"/>
                    </a:moveTo>
                    <a:lnTo>
                      <a:pt x="0" y="17166"/>
                    </a:lnTo>
                    <a:lnTo>
                      <a:pt x="11065" y="17166"/>
                    </a:lnTo>
                    <a:lnTo>
                      <a:pt x="77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3"/>
              <p:cNvSpPr/>
              <p:nvPr/>
            </p:nvSpPr>
            <p:spPr>
              <a:xfrm>
                <a:off x="7787437" y="3929994"/>
                <a:ext cx="537600" cy="835039"/>
              </a:xfrm>
              <a:custGeom>
                <a:rect b="b" l="l" r="r" t="t"/>
                <a:pathLst>
                  <a:path extrusionOk="0" h="11036" w="7105">
                    <a:moveTo>
                      <a:pt x="2134" y="1"/>
                    </a:moveTo>
                    <a:lnTo>
                      <a:pt x="1" y="11035"/>
                    </a:lnTo>
                    <a:lnTo>
                      <a:pt x="7105" y="11035"/>
                    </a:lnTo>
                    <a:lnTo>
                      <a:pt x="49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3"/>
              <p:cNvSpPr/>
              <p:nvPr/>
            </p:nvSpPr>
            <p:spPr>
              <a:xfrm>
                <a:off x="8045077" y="3929994"/>
                <a:ext cx="21338" cy="835039"/>
              </a:xfrm>
              <a:custGeom>
                <a:rect b="b" l="l" r="r" t="t"/>
                <a:pathLst>
                  <a:path extrusionOk="0" h="11036" w="282">
                    <a:moveTo>
                      <a:pt x="0" y="1"/>
                    </a:moveTo>
                    <a:lnTo>
                      <a:pt x="0" y="11035"/>
                    </a:lnTo>
                    <a:lnTo>
                      <a:pt x="282" y="110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3"/>
              <p:cNvSpPr/>
              <p:nvPr/>
            </p:nvSpPr>
            <p:spPr>
              <a:xfrm>
                <a:off x="7709200" y="3861744"/>
                <a:ext cx="357214" cy="907602"/>
              </a:xfrm>
              <a:custGeom>
                <a:rect b="b" l="l" r="r" t="t"/>
                <a:pathLst>
                  <a:path extrusionOk="0" h="11995" w="4721">
                    <a:moveTo>
                      <a:pt x="255" y="1"/>
                    </a:moveTo>
                    <a:lnTo>
                      <a:pt x="0" y="99"/>
                    </a:lnTo>
                    <a:lnTo>
                      <a:pt x="4453" y="11995"/>
                    </a:lnTo>
                    <a:lnTo>
                      <a:pt x="4721" y="11897"/>
                    </a:lnTo>
                    <a:lnTo>
                      <a:pt x="2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3"/>
              <p:cNvSpPr/>
              <p:nvPr/>
            </p:nvSpPr>
            <p:spPr>
              <a:xfrm>
                <a:off x="7813088" y="4841908"/>
                <a:ext cx="486299" cy="216099"/>
              </a:xfrm>
              <a:custGeom>
                <a:rect b="b" l="l" r="r" t="t"/>
                <a:pathLst>
                  <a:path extrusionOk="0" h="2856" w="6427">
                    <a:moveTo>
                      <a:pt x="6145" y="286"/>
                    </a:moveTo>
                    <a:lnTo>
                      <a:pt x="6145" y="2575"/>
                    </a:lnTo>
                    <a:lnTo>
                      <a:pt x="282" y="2575"/>
                    </a:lnTo>
                    <a:lnTo>
                      <a:pt x="282" y="286"/>
                    </a:lnTo>
                    <a:close/>
                    <a:moveTo>
                      <a:pt x="1" y="1"/>
                    </a:moveTo>
                    <a:lnTo>
                      <a:pt x="1" y="2856"/>
                    </a:lnTo>
                    <a:lnTo>
                      <a:pt x="6427" y="2856"/>
                    </a:lnTo>
                    <a:lnTo>
                      <a:pt x="64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0" name="Google Shape;360;p13"/>
          <p:cNvGrpSpPr/>
          <p:nvPr/>
        </p:nvGrpSpPr>
        <p:grpSpPr>
          <a:xfrm>
            <a:off x="0" y="0"/>
            <a:ext cx="967800" cy="2787600"/>
            <a:chOff x="7572375" y="0"/>
            <a:chExt cx="967800" cy="2787600"/>
          </a:xfrm>
        </p:grpSpPr>
        <p:sp>
          <p:nvSpPr>
            <p:cNvPr id="361" name="Google Shape;361;p13"/>
            <p:cNvSpPr/>
            <p:nvPr/>
          </p:nvSpPr>
          <p:spPr>
            <a:xfrm>
              <a:off x="7572375" y="0"/>
              <a:ext cx="967800" cy="2787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 rot="5400000">
              <a:off x="7893907" y="369487"/>
              <a:ext cx="323522" cy="323536"/>
            </a:xfrm>
            <a:custGeom>
              <a:rect b="b" l="l" r="r" t="t"/>
              <a:pathLst>
                <a:path extrusionOk="0" h="1866" w="1866">
                  <a:moveTo>
                    <a:pt x="933" y="0"/>
                  </a:moveTo>
                  <a:cubicBezTo>
                    <a:pt x="411" y="0"/>
                    <a:pt x="1" y="410"/>
                    <a:pt x="1" y="933"/>
                  </a:cubicBezTo>
                  <a:cubicBezTo>
                    <a:pt x="1" y="1441"/>
                    <a:pt x="411" y="1865"/>
                    <a:pt x="933" y="1865"/>
                  </a:cubicBezTo>
                  <a:cubicBezTo>
                    <a:pt x="1442" y="1865"/>
                    <a:pt x="1866" y="1441"/>
                    <a:pt x="1866" y="933"/>
                  </a:cubicBezTo>
                  <a:cubicBezTo>
                    <a:pt x="1866" y="410"/>
                    <a:pt x="1442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3"/>
            <p:cNvSpPr/>
            <p:nvPr/>
          </p:nvSpPr>
          <p:spPr>
            <a:xfrm rot="5400000">
              <a:off x="8114360" y="450718"/>
              <a:ext cx="44385" cy="161768"/>
            </a:xfrm>
            <a:custGeom>
              <a:rect b="b" l="l" r="r" t="t"/>
              <a:pathLst>
                <a:path extrusionOk="0" h="933" w="256">
                  <a:moveTo>
                    <a:pt x="1" y="0"/>
                  </a:moveTo>
                  <a:lnTo>
                    <a:pt x="1" y="933"/>
                  </a:lnTo>
                  <a:lnTo>
                    <a:pt x="255" y="933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3"/>
            <p:cNvSpPr/>
            <p:nvPr/>
          </p:nvSpPr>
          <p:spPr>
            <a:xfrm rot="5400000">
              <a:off x="7879257" y="943973"/>
              <a:ext cx="355250" cy="323536"/>
            </a:xfrm>
            <a:custGeom>
              <a:rect b="b" l="l" r="r" t="t"/>
              <a:pathLst>
                <a:path extrusionOk="0" h="1866" w="2049">
                  <a:moveTo>
                    <a:pt x="1026" y="0"/>
                  </a:moveTo>
                  <a:cubicBezTo>
                    <a:pt x="789" y="0"/>
                    <a:pt x="553" y="92"/>
                    <a:pt x="370" y="275"/>
                  </a:cubicBezTo>
                  <a:cubicBezTo>
                    <a:pt x="0" y="641"/>
                    <a:pt x="0" y="1235"/>
                    <a:pt x="370" y="1591"/>
                  </a:cubicBezTo>
                  <a:cubicBezTo>
                    <a:pt x="553" y="1774"/>
                    <a:pt x="789" y="1865"/>
                    <a:pt x="1026" y="1865"/>
                  </a:cubicBezTo>
                  <a:cubicBezTo>
                    <a:pt x="1263" y="1865"/>
                    <a:pt x="1499" y="1774"/>
                    <a:pt x="1682" y="1591"/>
                  </a:cubicBezTo>
                  <a:cubicBezTo>
                    <a:pt x="2048" y="1235"/>
                    <a:pt x="2048" y="641"/>
                    <a:pt x="1682" y="275"/>
                  </a:cubicBezTo>
                  <a:cubicBezTo>
                    <a:pt x="1499" y="92"/>
                    <a:pt x="1263" y="0"/>
                    <a:pt x="10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3"/>
            <p:cNvSpPr/>
            <p:nvPr/>
          </p:nvSpPr>
          <p:spPr>
            <a:xfrm rot="5400000">
              <a:off x="8040934" y="1089701"/>
              <a:ext cx="144770" cy="144776"/>
            </a:xfrm>
            <a:custGeom>
              <a:rect b="b" l="l" r="r" t="t"/>
              <a:pathLst>
                <a:path extrusionOk="0" h="835" w="835">
                  <a:moveTo>
                    <a:pt x="665" y="0"/>
                  </a:moveTo>
                  <a:lnTo>
                    <a:pt x="1" y="651"/>
                  </a:lnTo>
                  <a:lnTo>
                    <a:pt x="184" y="834"/>
                  </a:lnTo>
                  <a:lnTo>
                    <a:pt x="835" y="183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3"/>
            <p:cNvSpPr/>
            <p:nvPr/>
          </p:nvSpPr>
          <p:spPr>
            <a:xfrm rot="5400000">
              <a:off x="7893907" y="1518286"/>
              <a:ext cx="323522" cy="323536"/>
            </a:xfrm>
            <a:custGeom>
              <a:rect b="b" l="l" r="r" t="t"/>
              <a:pathLst>
                <a:path extrusionOk="0" h="1866" w="1866">
                  <a:moveTo>
                    <a:pt x="933" y="0"/>
                  </a:moveTo>
                  <a:cubicBezTo>
                    <a:pt x="425" y="0"/>
                    <a:pt x="1" y="410"/>
                    <a:pt x="1" y="933"/>
                  </a:cubicBezTo>
                  <a:cubicBezTo>
                    <a:pt x="1" y="1441"/>
                    <a:pt x="425" y="1865"/>
                    <a:pt x="933" y="1865"/>
                  </a:cubicBezTo>
                  <a:cubicBezTo>
                    <a:pt x="1459" y="1865"/>
                    <a:pt x="1866" y="1441"/>
                    <a:pt x="1866" y="933"/>
                  </a:cubicBezTo>
                  <a:cubicBezTo>
                    <a:pt x="1866" y="410"/>
                    <a:pt x="1459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3"/>
            <p:cNvSpPr/>
            <p:nvPr/>
          </p:nvSpPr>
          <p:spPr>
            <a:xfrm rot="5400000">
              <a:off x="7952678" y="1599431"/>
              <a:ext cx="44385" cy="161942"/>
            </a:xfrm>
            <a:custGeom>
              <a:rect b="b" l="l" r="r" t="t"/>
              <a:pathLst>
                <a:path extrusionOk="0" h="934" w="256">
                  <a:moveTo>
                    <a:pt x="1" y="1"/>
                  </a:moveTo>
                  <a:lnTo>
                    <a:pt x="1" y="933"/>
                  </a:lnTo>
                  <a:lnTo>
                    <a:pt x="255" y="933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 rot="5400000">
              <a:off x="7893907" y="2094593"/>
              <a:ext cx="323522" cy="323536"/>
            </a:xfrm>
            <a:custGeom>
              <a:rect b="b" l="l" r="r" t="t"/>
              <a:pathLst>
                <a:path extrusionOk="0" h="1866" w="1866">
                  <a:moveTo>
                    <a:pt x="933" y="0"/>
                  </a:moveTo>
                  <a:cubicBezTo>
                    <a:pt x="424" y="0"/>
                    <a:pt x="0" y="410"/>
                    <a:pt x="0" y="933"/>
                  </a:cubicBezTo>
                  <a:cubicBezTo>
                    <a:pt x="0" y="1441"/>
                    <a:pt x="424" y="1865"/>
                    <a:pt x="933" y="1865"/>
                  </a:cubicBezTo>
                  <a:cubicBezTo>
                    <a:pt x="1441" y="1865"/>
                    <a:pt x="1865" y="1441"/>
                    <a:pt x="1865" y="933"/>
                  </a:cubicBezTo>
                  <a:cubicBezTo>
                    <a:pt x="1865" y="410"/>
                    <a:pt x="1441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 rot="5400000">
              <a:off x="7975134" y="2153288"/>
              <a:ext cx="161761" cy="44387"/>
            </a:xfrm>
            <a:custGeom>
              <a:rect b="b" l="l" r="r" t="t"/>
              <a:pathLst>
                <a:path extrusionOk="0" h="256" w="933">
                  <a:moveTo>
                    <a:pt x="0" y="1"/>
                  </a:moveTo>
                  <a:lnTo>
                    <a:pt x="0" y="255"/>
                  </a:lnTo>
                  <a:lnTo>
                    <a:pt x="933" y="255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13"/>
          <p:cNvGrpSpPr/>
          <p:nvPr/>
        </p:nvGrpSpPr>
        <p:grpSpPr>
          <a:xfrm>
            <a:off x="0" y="2787700"/>
            <a:ext cx="967800" cy="896400"/>
            <a:chOff x="7572375" y="2787700"/>
            <a:chExt cx="967800" cy="896400"/>
          </a:xfrm>
        </p:grpSpPr>
        <p:sp>
          <p:nvSpPr>
            <p:cNvPr id="371" name="Google Shape;371;p13"/>
            <p:cNvSpPr/>
            <p:nvPr/>
          </p:nvSpPr>
          <p:spPr>
            <a:xfrm>
              <a:off x="7572375" y="2787700"/>
              <a:ext cx="967800" cy="896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2" name="Google Shape;372;p13"/>
            <p:cNvGrpSpPr/>
            <p:nvPr/>
          </p:nvGrpSpPr>
          <p:grpSpPr>
            <a:xfrm>
              <a:off x="7746107" y="2980448"/>
              <a:ext cx="620336" cy="510905"/>
              <a:chOff x="136213" y="2925650"/>
              <a:chExt cx="695366" cy="572699"/>
            </a:xfrm>
          </p:grpSpPr>
          <p:sp>
            <p:nvSpPr>
              <p:cNvPr id="373" name="Google Shape;373;p13"/>
              <p:cNvSpPr/>
              <p:nvPr/>
            </p:nvSpPr>
            <p:spPr>
              <a:xfrm>
                <a:off x="676729" y="3355961"/>
                <a:ext cx="154850" cy="142388"/>
              </a:xfrm>
              <a:custGeom>
                <a:rect b="b" l="l" r="r" t="t"/>
                <a:pathLst>
                  <a:path extrusionOk="0" h="1314" w="1429">
                    <a:moveTo>
                      <a:pt x="0" y="1"/>
                    </a:moveTo>
                    <a:lnTo>
                      <a:pt x="0" y="1313"/>
                    </a:lnTo>
                    <a:lnTo>
                      <a:pt x="1428" y="1313"/>
                    </a:lnTo>
                    <a:lnTo>
                      <a:pt x="14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407337" y="3355961"/>
                <a:ext cx="153008" cy="142388"/>
              </a:xfrm>
              <a:custGeom>
                <a:rect b="b" l="l" r="r" t="t"/>
                <a:pathLst>
                  <a:path extrusionOk="0" h="1314" w="1412">
                    <a:moveTo>
                      <a:pt x="1" y="1"/>
                    </a:moveTo>
                    <a:lnTo>
                      <a:pt x="1" y="1313"/>
                    </a:lnTo>
                    <a:lnTo>
                      <a:pt x="1412" y="1313"/>
                    </a:lnTo>
                    <a:lnTo>
                      <a:pt x="14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136213" y="3355961"/>
                <a:ext cx="154742" cy="142388"/>
              </a:xfrm>
              <a:custGeom>
                <a:rect b="b" l="l" r="r" t="t"/>
                <a:pathLst>
                  <a:path extrusionOk="0" h="1314" w="1428">
                    <a:moveTo>
                      <a:pt x="0" y="1"/>
                    </a:moveTo>
                    <a:lnTo>
                      <a:pt x="0" y="1313"/>
                    </a:lnTo>
                    <a:lnTo>
                      <a:pt x="1428" y="1313"/>
                    </a:lnTo>
                    <a:lnTo>
                      <a:pt x="14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676729" y="3141401"/>
                <a:ext cx="154850" cy="142713"/>
              </a:xfrm>
              <a:custGeom>
                <a:rect b="b" l="l" r="r" t="t"/>
                <a:pathLst>
                  <a:path extrusionOk="0" h="1317" w="1429">
                    <a:moveTo>
                      <a:pt x="0" y="1"/>
                    </a:moveTo>
                    <a:lnTo>
                      <a:pt x="0" y="1316"/>
                    </a:lnTo>
                    <a:lnTo>
                      <a:pt x="1428" y="1316"/>
                    </a:lnTo>
                    <a:lnTo>
                      <a:pt x="14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407337" y="3141401"/>
                <a:ext cx="153008" cy="142713"/>
              </a:xfrm>
              <a:custGeom>
                <a:rect b="b" l="l" r="r" t="t"/>
                <a:pathLst>
                  <a:path extrusionOk="0" h="1317" w="1412">
                    <a:moveTo>
                      <a:pt x="1" y="1"/>
                    </a:moveTo>
                    <a:lnTo>
                      <a:pt x="1" y="1316"/>
                    </a:lnTo>
                    <a:lnTo>
                      <a:pt x="1412" y="1316"/>
                    </a:lnTo>
                    <a:lnTo>
                      <a:pt x="14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3"/>
              <p:cNvSpPr/>
              <p:nvPr/>
            </p:nvSpPr>
            <p:spPr>
              <a:xfrm>
                <a:off x="136213" y="3141401"/>
                <a:ext cx="154742" cy="142713"/>
              </a:xfrm>
              <a:custGeom>
                <a:rect b="b" l="l" r="r" t="t"/>
                <a:pathLst>
                  <a:path extrusionOk="0" h="1317" w="1428">
                    <a:moveTo>
                      <a:pt x="0" y="1"/>
                    </a:moveTo>
                    <a:lnTo>
                      <a:pt x="0" y="1316"/>
                    </a:lnTo>
                    <a:lnTo>
                      <a:pt x="1428" y="1316"/>
                    </a:lnTo>
                    <a:lnTo>
                      <a:pt x="14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3"/>
              <p:cNvSpPr/>
              <p:nvPr/>
            </p:nvSpPr>
            <p:spPr>
              <a:xfrm>
                <a:off x="676729" y="2925650"/>
                <a:ext cx="154850" cy="142388"/>
              </a:xfrm>
              <a:custGeom>
                <a:rect b="b" l="l" r="r" t="t"/>
                <a:pathLst>
                  <a:path extrusionOk="0" h="1314" w="1429">
                    <a:moveTo>
                      <a:pt x="0" y="1"/>
                    </a:moveTo>
                    <a:lnTo>
                      <a:pt x="0" y="1313"/>
                    </a:lnTo>
                    <a:lnTo>
                      <a:pt x="1428" y="1313"/>
                    </a:lnTo>
                    <a:lnTo>
                      <a:pt x="14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407337" y="2925650"/>
                <a:ext cx="153008" cy="142388"/>
              </a:xfrm>
              <a:custGeom>
                <a:rect b="b" l="l" r="r" t="t"/>
                <a:pathLst>
                  <a:path extrusionOk="0" h="1314" w="1412">
                    <a:moveTo>
                      <a:pt x="1" y="1"/>
                    </a:moveTo>
                    <a:lnTo>
                      <a:pt x="1" y="1313"/>
                    </a:lnTo>
                    <a:lnTo>
                      <a:pt x="1412" y="1313"/>
                    </a:lnTo>
                    <a:lnTo>
                      <a:pt x="14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3"/>
              <p:cNvSpPr/>
              <p:nvPr/>
            </p:nvSpPr>
            <p:spPr>
              <a:xfrm>
                <a:off x="136213" y="2925650"/>
                <a:ext cx="154742" cy="142388"/>
              </a:xfrm>
              <a:custGeom>
                <a:rect b="b" l="l" r="r" t="t"/>
                <a:pathLst>
                  <a:path extrusionOk="0" h="1314" w="1428">
                    <a:moveTo>
                      <a:pt x="0" y="1"/>
                    </a:moveTo>
                    <a:lnTo>
                      <a:pt x="0" y="1313"/>
                    </a:lnTo>
                    <a:lnTo>
                      <a:pt x="1428" y="1313"/>
                    </a:lnTo>
                    <a:lnTo>
                      <a:pt x="14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14"/>
          <p:cNvGrpSpPr/>
          <p:nvPr/>
        </p:nvGrpSpPr>
        <p:grpSpPr>
          <a:xfrm>
            <a:off x="8196062" y="0"/>
            <a:ext cx="968885" cy="1399200"/>
            <a:chOff x="2889325" y="1571625"/>
            <a:chExt cx="894300" cy="1399200"/>
          </a:xfrm>
        </p:grpSpPr>
        <p:sp>
          <p:nvSpPr>
            <p:cNvPr id="384" name="Google Shape;384;p14"/>
            <p:cNvSpPr/>
            <p:nvPr/>
          </p:nvSpPr>
          <p:spPr>
            <a:xfrm>
              <a:off x="2889325" y="1571625"/>
              <a:ext cx="894300" cy="1399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3092840" y="1801427"/>
              <a:ext cx="559045" cy="917612"/>
            </a:xfrm>
            <a:custGeom>
              <a:rect b="b" l="l" r="r" t="t"/>
              <a:pathLst>
                <a:path extrusionOk="0" h="6797" w="4141">
                  <a:moveTo>
                    <a:pt x="2076" y="1"/>
                  </a:moveTo>
                  <a:cubicBezTo>
                    <a:pt x="933" y="1"/>
                    <a:pt x="0" y="933"/>
                    <a:pt x="0" y="2079"/>
                  </a:cubicBezTo>
                  <a:lnTo>
                    <a:pt x="0" y="4735"/>
                  </a:lnTo>
                  <a:cubicBezTo>
                    <a:pt x="0" y="5877"/>
                    <a:pt x="933" y="6796"/>
                    <a:pt x="2076" y="6796"/>
                  </a:cubicBezTo>
                  <a:cubicBezTo>
                    <a:pt x="3222" y="6796"/>
                    <a:pt x="4141" y="5877"/>
                    <a:pt x="4141" y="4735"/>
                  </a:cubicBezTo>
                  <a:lnTo>
                    <a:pt x="4141" y="2079"/>
                  </a:lnTo>
                  <a:cubicBezTo>
                    <a:pt x="4141" y="933"/>
                    <a:pt x="3222" y="1"/>
                    <a:pt x="2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3092840" y="2238159"/>
              <a:ext cx="559045" cy="45901"/>
            </a:xfrm>
            <a:custGeom>
              <a:rect b="b" l="l" r="r" t="t"/>
              <a:pathLst>
                <a:path extrusionOk="0" h="340" w="4141">
                  <a:moveTo>
                    <a:pt x="0" y="1"/>
                  </a:moveTo>
                  <a:lnTo>
                    <a:pt x="0" y="340"/>
                  </a:lnTo>
                  <a:lnTo>
                    <a:pt x="4141" y="340"/>
                  </a:lnTo>
                  <a:lnTo>
                    <a:pt x="41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3254843" y="2005686"/>
              <a:ext cx="235039" cy="45901"/>
            </a:xfrm>
            <a:custGeom>
              <a:rect b="b" l="l" r="r" t="t"/>
              <a:pathLst>
                <a:path extrusionOk="0" h="340" w="1741">
                  <a:moveTo>
                    <a:pt x="1" y="0"/>
                  </a:moveTo>
                  <a:lnTo>
                    <a:pt x="1" y="339"/>
                  </a:lnTo>
                  <a:lnTo>
                    <a:pt x="1740" y="339"/>
                  </a:lnTo>
                  <a:lnTo>
                    <a:pt x="17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3254843" y="1887559"/>
              <a:ext cx="235039" cy="45901"/>
            </a:xfrm>
            <a:custGeom>
              <a:rect b="b" l="l" r="r" t="t"/>
              <a:pathLst>
                <a:path extrusionOk="0" h="340" w="1741">
                  <a:moveTo>
                    <a:pt x="1" y="0"/>
                  </a:moveTo>
                  <a:lnTo>
                    <a:pt x="1" y="339"/>
                  </a:lnTo>
                  <a:lnTo>
                    <a:pt x="1740" y="339"/>
                  </a:lnTo>
                  <a:lnTo>
                    <a:pt x="17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3254843" y="2121922"/>
              <a:ext cx="235039" cy="45901"/>
            </a:xfrm>
            <a:custGeom>
              <a:rect b="b" l="l" r="r" t="t"/>
              <a:pathLst>
                <a:path extrusionOk="0" h="340" w="1741">
                  <a:moveTo>
                    <a:pt x="1" y="0"/>
                  </a:moveTo>
                  <a:lnTo>
                    <a:pt x="1" y="340"/>
                  </a:lnTo>
                  <a:lnTo>
                    <a:pt x="1740" y="340"/>
                  </a:lnTo>
                  <a:lnTo>
                    <a:pt x="17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2991588" y="2440527"/>
              <a:ext cx="763304" cy="381517"/>
            </a:xfrm>
            <a:custGeom>
              <a:rect b="b" l="l" r="r" t="t"/>
              <a:pathLst>
                <a:path extrusionOk="0" h="2826" w="5654">
                  <a:moveTo>
                    <a:pt x="1" y="1"/>
                  </a:moveTo>
                  <a:cubicBezTo>
                    <a:pt x="1" y="1554"/>
                    <a:pt x="1259" y="2825"/>
                    <a:pt x="2826" y="2825"/>
                  </a:cubicBezTo>
                  <a:cubicBezTo>
                    <a:pt x="4382" y="2825"/>
                    <a:pt x="5654" y="1554"/>
                    <a:pt x="5654" y="1"/>
                  </a:cubicBezTo>
                  <a:lnTo>
                    <a:pt x="5315" y="1"/>
                  </a:lnTo>
                  <a:cubicBezTo>
                    <a:pt x="5315" y="1371"/>
                    <a:pt x="4199" y="2486"/>
                    <a:pt x="2826" y="2486"/>
                  </a:cubicBezTo>
                  <a:cubicBezTo>
                    <a:pt x="1456" y="2486"/>
                    <a:pt x="340" y="1371"/>
                    <a:pt x="3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3350020" y="2798958"/>
              <a:ext cx="46036" cy="171858"/>
            </a:xfrm>
            <a:custGeom>
              <a:rect b="b" l="l" r="r" t="t"/>
              <a:pathLst>
                <a:path extrusionOk="0" h="1273" w="341">
                  <a:moveTo>
                    <a:pt x="1" y="1"/>
                  </a:moveTo>
                  <a:lnTo>
                    <a:pt x="1" y="1273"/>
                  </a:lnTo>
                  <a:lnTo>
                    <a:pt x="340" y="1273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14"/>
          <p:cNvGrpSpPr/>
          <p:nvPr/>
        </p:nvGrpSpPr>
        <p:grpSpPr>
          <a:xfrm>
            <a:off x="8196031" y="1399200"/>
            <a:ext cx="968916" cy="1609200"/>
            <a:chOff x="1462350" y="451275"/>
            <a:chExt cx="989700" cy="1609200"/>
          </a:xfrm>
        </p:grpSpPr>
        <p:sp>
          <p:nvSpPr>
            <p:cNvPr id="393" name="Google Shape;393;p14"/>
            <p:cNvSpPr/>
            <p:nvPr/>
          </p:nvSpPr>
          <p:spPr>
            <a:xfrm>
              <a:off x="1462350" y="451275"/>
              <a:ext cx="989700" cy="1609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4" name="Google Shape;394;p14"/>
            <p:cNvGrpSpPr/>
            <p:nvPr/>
          </p:nvGrpSpPr>
          <p:grpSpPr>
            <a:xfrm rot="5400000">
              <a:off x="1394625" y="907896"/>
              <a:ext cx="1125042" cy="695958"/>
              <a:chOff x="728133" y="1158927"/>
              <a:chExt cx="1236581" cy="764873"/>
            </a:xfrm>
          </p:grpSpPr>
          <p:sp>
            <p:nvSpPr>
              <p:cNvPr id="395" name="Google Shape;395;p14"/>
              <p:cNvSpPr/>
              <p:nvPr/>
            </p:nvSpPr>
            <p:spPr>
              <a:xfrm>
                <a:off x="728133" y="1158927"/>
                <a:ext cx="1236581" cy="764873"/>
              </a:xfrm>
              <a:custGeom>
                <a:rect b="b" l="l" r="r" t="t"/>
                <a:pathLst>
                  <a:path extrusionOk="0" h="7814" w="12633">
                    <a:moveTo>
                      <a:pt x="1" y="1"/>
                    </a:moveTo>
                    <a:lnTo>
                      <a:pt x="1" y="7814"/>
                    </a:lnTo>
                    <a:lnTo>
                      <a:pt x="12633" y="7814"/>
                    </a:lnTo>
                    <a:lnTo>
                      <a:pt x="126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4"/>
              <p:cNvSpPr/>
              <p:nvPr/>
            </p:nvSpPr>
            <p:spPr>
              <a:xfrm>
                <a:off x="1057416" y="1723230"/>
                <a:ext cx="579675" cy="182653"/>
              </a:xfrm>
              <a:custGeom>
                <a:rect b="b" l="l" r="r" t="t"/>
                <a:pathLst>
                  <a:path extrusionOk="0" h="1866" w="5922">
                    <a:moveTo>
                      <a:pt x="581" y="0"/>
                    </a:moveTo>
                    <a:lnTo>
                      <a:pt x="1" y="1866"/>
                    </a:lnTo>
                    <a:lnTo>
                      <a:pt x="5922" y="1866"/>
                    </a:lnTo>
                    <a:lnTo>
                      <a:pt x="53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4"/>
              <p:cNvSpPr/>
              <p:nvPr/>
            </p:nvSpPr>
            <p:spPr>
              <a:xfrm>
                <a:off x="728133" y="1866924"/>
                <a:ext cx="1236581" cy="56871"/>
              </a:xfrm>
              <a:custGeom>
                <a:rect b="b" l="l" r="r" t="t"/>
                <a:pathLst>
                  <a:path extrusionOk="0" h="581" w="12633">
                    <a:moveTo>
                      <a:pt x="1" y="1"/>
                    </a:moveTo>
                    <a:lnTo>
                      <a:pt x="1" y="581"/>
                    </a:lnTo>
                    <a:lnTo>
                      <a:pt x="12633" y="581"/>
                    </a:lnTo>
                    <a:lnTo>
                      <a:pt x="126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4"/>
              <p:cNvSpPr/>
              <p:nvPr/>
            </p:nvSpPr>
            <p:spPr>
              <a:xfrm>
                <a:off x="876232" y="1346767"/>
                <a:ext cx="942143" cy="325468"/>
              </a:xfrm>
              <a:custGeom>
                <a:rect b="b" l="l" r="r" t="t"/>
                <a:pathLst>
                  <a:path extrusionOk="0" h="3325" w="9625">
                    <a:moveTo>
                      <a:pt x="919" y="1"/>
                    </a:moveTo>
                    <a:cubicBezTo>
                      <a:pt x="410" y="1"/>
                      <a:pt x="0" y="411"/>
                      <a:pt x="0" y="920"/>
                    </a:cubicBezTo>
                    <a:lnTo>
                      <a:pt x="0" y="2405"/>
                    </a:lnTo>
                    <a:cubicBezTo>
                      <a:pt x="0" y="2914"/>
                      <a:pt x="410" y="3324"/>
                      <a:pt x="919" y="3324"/>
                    </a:cubicBezTo>
                    <a:lnTo>
                      <a:pt x="8705" y="3324"/>
                    </a:lnTo>
                    <a:cubicBezTo>
                      <a:pt x="9200" y="3324"/>
                      <a:pt x="9624" y="2914"/>
                      <a:pt x="9624" y="2405"/>
                    </a:cubicBezTo>
                    <a:lnTo>
                      <a:pt x="9624" y="920"/>
                    </a:lnTo>
                    <a:cubicBezTo>
                      <a:pt x="9624" y="411"/>
                      <a:pt x="9200" y="1"/>
                      <a:pt x="87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4"/>
              <p:cNvSpPr/>
              <p:nvPr/>
            </p:nvSpPr>
            <p:spPr>
              <a:xfrm>
                <a:off x="953854" y="1413230"/>
                <a:ext cx="192344" cy="192638"/>
              </a:xfrm>
              <a:custGeom>
                <a:rect b="b" l="l" r="r" t="t"/>
                <a:pathLst>
                  <a:path extrusionOk="0" h="1968" w="1965">
                    <a:moveTo>
                      <a:pt x="974" y="0"/>
                    </a:moveTo>
                    <a:cubicBezTo>
                      <a:pt x="438" y="0"/>
                      <a:pt x="1" y="441"/>
                      <a:pt x="1" y="990"/>
                    </a:cubicBezTo>
                    <a:cubicBezTo>
                      <a:pt x="1" y="1526"/>
                      <a:pt x="438" y="1967"/>
                      <a:pt x="974" y="1967"/>
                    </a:cubicBezTo>
                    <a:cubicBezTo>
                      <a:pt x="1527" y="1967"/>
                      <a:pt x="1964" y="1526"/>
                      <a:pt x="1964" y="990"/>
                    </a:cubicBezTo>
                    <a:cubicBezTo>
                      <a:pt x="1964" y="441"/>
                      <a:pt x="1527" y="0"/>
                      <a:pt x="9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4"/>
              <p:cNvSpPr/>
              <p:nvPr/>
            </p:nvSpPr>
            <p:spPr>
              <a:xfrm>
                <a:off x="1548403" y="1413230"/>
                <a:ext cx="192246" cy="192638"/>
              </a:xfrm>
              <a:custGeom>
                <a:rect b="b" l="l" r="r" t="t"/>
                <a:pathLst>
                  <a:path extrusionOk="0" h="1968" w="1964">
                    <a:moveTo>
                      <a:pt x="977" y="0"/>
                    </a:moveTo>
                    <a:cubicBezTo>
                      <a:pt x="438" y="0"/>
                      <a:pt x="0" y="441"/>
                      <a:pt x="0" y="990"/>
                    </a:cubicBezTo>
                    <a:cubicBezTo>
                      <a:pt x="0" y="1526"/>
                      <a:pt x="438" y="1967"/>
                      <a:pt x="977" y="1967"/>
                    </a:cubicBezTo>
                    <a:cubicBezTo>
                      <a:pt x="1526" y="1967"/>
                      <a:pt x="1964" y="1526"/>
                      <a:pt x="1964" y="990"/>
                    </a:cubicBezTo>
                    <a:cubicBezTo>
                      <a:pt x="1964" y="441"/>
                      <a:pt x="1526" y="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1" name="Google Shape;401;p14"/>
          <p:cNvGrpSpPr/>
          <p:nvPr/>
        </p:nvGrpSpPr>
        <p:grpSpPr>
          <a:xfrm>
            <a:off x="8195981" y="3008400"/>
            <a:ext cx="968966" cy="2135100"/>
            <a:chOff x="8195375" y="3008400"/>
            <a:chExt cx="989750" cy="2135100"/>
          </a:xfrm>
        </p:grpSpPr>
        <p:sp>
          <p:nvSpPr>
            <p:cNvPr id="402" name="Google Shape;402;p14"/>
            <p:cNvSpPr/>
            <p:nvPr/>
          </p:nvSpPr>
          <p:spPr>
            <a:xfrm>
              <a:off x="8195425" y="3008400"/>
              <a:ext cx="989700" cy="213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3" name="Google Shape;403;p14"/>
            <p:cNvGrpSpPr/>
            <p:nvPr/>
          </p:nvGrpSpPr>
          <p:grpSpPr>
            <a:xfrm>
              <a:off x="8195375" y="3156080"/>
              <a:ext cx="989696" cy="1839729"/>
              <a:chOff x="2263475" y="3803350"/>
              <a:chExt cx="198475" cy="371700"/>
            </a:xfrm>
          </p:grpSpPr>
          <p:sp>
            <p:nvSpPr>
              <p:cNvPr id="404" name="Google Shape;404;p14"/>
              <p:cNvSpPr/>
              <p:nvPr/>
            </p:nvSpPr>
            <p:spPr>
              <a:xfrm>
                <a:off x="2263475" y="4168650"/>
                <a:ext cx="198475" cy="6400"/>
              </a:xfrm>
              <a:custGeom>
                <a:rect b="b" l="l" r="r" t="t"/>
                <a:pathLst>
                  <a:path extrusionOk="0" h="256" w="7939">
                    <a:moveTo>
                      <a:pt x="0" y="1"/>
                    </a:moveTo>
                    <a:lnTo>
                      <a:pt x="0" y="255"/>
                    </a:lnTo>
                    <a:lnTo>
                      <a:pt x="7939" y="255"/>
                    </a:lnTo>
                    <a:lnTo>
                      <a:pt x="79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4"/>
              <p:cNvSpPr/>
              <p:nvPr/>
            </p:nvSpPr>
            <p:spPr>
              <a:xfrm>
                <a:off x="2263475" y="4052425"/>
                <a:ext cx="198475" cy="6375"/>
              </a:xfrm>
              <a:custGeom>
                <a:rect b="b" l="l" r="r" t="t"/>
                <a:pathLst>
                  <a:path extrusionOk="0" h="255" w="7939">
                    <a:moveTo>
                      <a:pt x="0" y="1"/>
                    </a:moveTo>
                    <a:lnTo>
                      <a:pt x="0" y="255"/>
                    </a:lnTo>
                    <a:lnTo>
                      <a:pt x="7939" y="255"/>
                    </a:lnTo>
                    <a:lnTo>
                      <a:pt x="79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4"/>
              <p:cNvSpPr/>
              <p:nvPr/>
            </p:nvSpPr>
            <p:spPr>
              <a:xfrm>
                <a:off x="2263475" y="4110325"/>
                <a:ext cx="198475" cy="6725"/>
              </a:xfrm>
              <a:custGeom>
                <a:rect b="b" l="l" r="r" t="t"/>
                <a:pathLst>
                  <a:path extrusionOk="0" h="269" w="7939">
                    <a:moveTo>
                      <a:pt x="0" y="1"/>
                    </a:moveTo>
                    <a:lnTo>
                      <a:pt x="0" y="269"/>
                    </a:lnTo>
                    <a:lnTo>
                      <a:pt x="7939" y="269"/>
                    </a:lnTo>
                    <a:lnTo>
                      <a:pt x="79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4"/>
              <p:cNvSpPr/>
              <p:nvPr/>
            </p:nvSpPr>
            <p:spPr>
              <a:xfrm>
                <a:off x="2263475" y="3935525"/>
                <a:ext cx="198475" cy="6375"/>
              </a:xfrm>
              <a:custGeom>
                <a:rect b="b" l="l" r="r" t="t"/>
                <a:pathLst>
                  <a:path extrusionOk="0" h="255" w="7939">
                    <a:moveTo>
                      <a:pt x="0" y="0"/>
                    </a:moveTo>
                    <a:lnTo>
                      <a:pt x="0" y="255"/>
                    </a:lnTo>
                    <a:lnTo>
                      <a:pt x="7939" y="255"/>
                    </a:lnTo>
                    <a:lnTo>
                      <a:pt x="79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4"/>
              <p:cNvSpPr/>
              <p:nvPr/>
            </p:nvSpPr>
            <p:spPr>
              <a:xfrm>
                <a:off x="2263475" y="3993775"/>
                <a:ext cx="198475" cy="6375"/>
              </a:xfrm>
              <a:custGeom>
                <a:rect b="b" l="l" r="r" t="t"/>
                <a:pathLst>
                  <a:path extrusionOk="0" h="255" w="7939">
                    <a:moveTo>
                      <a:pt x="0" y="0"/>
                    </a:moveTo>
                    <a:lnTo>
                      <a:pt x="0" y="254"/>
                    </a:lnTo>
                    <a:lnTo>
                      <a:pt x="7939" y="254"/>
                    </a:lnTo>
                    <a:lnTo>
                      <a:pt x="79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>
                <a:off x="2263475" y="3876850"/>
                <a:ext cx="198475" cy="6375"/>
              </a:xfrm>
              <a:custGeom>
                <a:rect b="b" l="l" r="r" t="t"/>
                <a:pathLst>
                  <a:path extrusionOk="0" h="255" w="7939">
                    <a:moveTo>
                      <a:pt x="0" y="1"/>
                    </a:moveTo>
                    <a:lnTo>
                      <a:pt x="0" y="255"/>
                    </a:lnTo>
                    <a:lnTo>
                      <a:pt x="7939" y="255"/>
                    </a:lnTo>
                    <a:lnTo>
                      <a:pt x="79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4"/>
              <p:cNvSpPr/>
              <p:nvPr/>
            </p:nvSpPr>
            <p:spPr>
              <a:xfrm>
                <a:off x="2263475" y="3818200"/>
                <a:ext cx="198475" cy="6700"/>
              </a:xfrm>
              <a:custGeom>
                <a:rect b="b" l="l" r="r" t="t"/>
                <a:pathLst>
                  <a:path extrusionOk="0" h="268" w="7939">
                    <a:moveTo>
                      <a:pt x="0" y="0"/>
                    </a:moveTo>
                    <a:lnTo>
                      <a:pt x="0" y="268"/>
                    </a:lnTo>
                    <a:lnTo>
                      <a:pt x="7939" y="268"/>
                    </a:lnTo>
                    <a:lnTo>
                      <a:pt x="79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4"/>
              <p:cNvSpPr/>
              <p:nvPr/>
            </p:nvSpPr>
            <p:spPr>
              <a:xfrm>
                <a:off x="2263475" y="4095500"/>
                <a:ext cx="99300" cy="36400"/>
              </a:xfrm>
              <a:custGeom>
                <a:rect b="b" l="l" r="r" t="t"/>
                <a:pathLst>
                  <a:path extrusionOk="0" h="1456" w="3972">
                    <a:moveTo>
                      <a:pt x="0" y="0"/>
                    </a:moveTo>
                    <a:lnTo>
                      <a:pt x="0" y="1455"/>
                    </a:lnTo>
                    <a:lnTo>
                      <a:pt x="3971" y="1455"/>
                    </a:lnTo>
                    <a:lnTo>
                      <a:pt x="39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4"/>
              <p:cNvSpPr/>
              <p:nvPr/>
            </p:nvSpPr>
            <p:spPr>
              <a:xfrm>
                <a:off x="2263475" y="4037250"/>
                <a:ext cx="99300" cy="36725"/>
              </a:xfrm>
              <a:custGeom>
                <a:rect b="b" l="l" r="r" t="t"/>
                <a:pathLst>
                  <a:path extrusionOk="0" h="1469" w="3972">
                    <a:moveTo>
                      <a:pt x="0" y="1"/>
                    </a:moveTo>
                    <a:lnTo>
                      <a:pt x="0" y="1469"/>
                    </a:lnTo>
                    <a:lnTo>
                      <a:pt x="3971" y="1469"/>
                    </a:lnTo>
                    <a:lnTo>
                      <a:pt x="397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4"/>
              <p:cNvSpPr/>
              <p:nvPr/>
            </p:nvSpPr>
            <p:spPr>
              <a:xfrm>
                <a:off x="2263475" y="3861675"/>
                <a:ext cx="99300" cy="36725"/>
              </a:xfrm>
              <a:custGeom>
                <a:rect b="b" l="l" r="r" t="t"/>
                <a:pathLst>
                  <a:path extrusionOk="0" h="1469" w="3972">
                    <a:moveTo>
                      <a:pt x="0" y="1"/>
                    </a:moveTo>
                    <a:lnTo>
                      <a:pt x="0" y="1469"/>
                    </a:lnTo>
                    <a:lnTo>
                      <a:pt x="3971" y="1469"/>
                    </a:lnTo>
                    <a:lnTo>
                      <a:pt x="397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4"/>
              <p:cNvSpPr/>
              <p:nvPr/>
            </p:nvSpPr>
            <p:spPr>
              <a:xfrm>
                <a:off x="2263475" y="3803350"/>
                <a:ext cx="99300" cy="36400"/>
              </a:xfrm>
              <a:custGeom>
                <a:rect b="b" l="l" r="r" t="t"/>
                <a:pathLst>
                  <a:path extrusionOk="0" h="1456" w="3972">
                    <a:moveTo>
                      <a:pt x="0" y="1"/>
                    </a:moveTo>
                    <a:lnTo>
                      <a:pt x="0" y="1455"/>
                    </a:lnTo>
                    <a:lnTo>
                      <a:pt x="3971" y="1455"/>
                    </a:lnTo>
                    <a:lnTo>
                      <a:pt x="397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5" name="Google Shape;415;p14"/>
          <p:cNvSpPr txBox="1"/>
          <p:nvPr>
            <p:ph type="title"/>
          </p:nvPr>
        </p:nvSpPr>
        <p:spPr>
          <a:xfrm>
            <a:off x="720000" y="445025"/>
            <a:ext cx="743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6" name="Google Shape;416;p14"/>
          <p:cNvSpPr txBox="1"/>
          <p:nvPr>
            <p:ph idx="1" type="subTitle"/>
          </p:nvPr>
        </p:nvSpPr>
        <p:spPr>
          <a:xfrm>
            <a:off x="937625" y="2431273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7" name="Google Shape;417;p14"/>
          <p:cNvSpPr txBox="1"/>
          <p:nvPr>
            <p:ph idx="2" type="subTitle"/>
          </p:nvPr>
        </p:nvSpPr>
        <p:spPr>
          <a:xfrm>
            <a:off x="3255747" y="2431273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8" name="Google Shape;418;p14"/>
          <p:cNvSpPr txBox="1"/>
          <p:nvPr>
            <p:ph idx="3" type="subTitle"/>
          </p:nvPr>
        </p:nvSpPr>
        <p:spPr>
          <a:xfrm>
            <a:off x="5573875" y="2431273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9" name="Google Shape;419;p14"/>
          <p:cNvSpPr txBox="1"/>
          <p:nvPr>
            <p:ph idx="4" type="subTitle"/>
          </p:nvPr>
        </p:nvSpPr>
        <p:spPr>
          <a:xfrm>
            <a:off x="937625" y="1933076"/>
            <a:ext cx="217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0" name="Google Shape;420;p14"/>
          <p:cNvSpPr txBox="1"/>
          <p:nvPr>
            <p:ph idx="5" type="subTitle"/>
          </p:nvPr>
        </p:nvSpPr>
        <p:spPr>
          <a:xfrm>
            <a:off x="3255750" y="1933076"/>
            <a:ext cx="217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1" name="Google Shape;421;p14"/>
          <p:cNvSpPr txBox="1"/>
          <p:nvPr>
            <p:ph idx="6" type="subTitle"/>
          </p:nvPr>
        </p:nvSpPr>
        <p:spPr>
          <a:xfrm>
            <a:off x="5573875" y="1933076"/>
            <a:ext cx="217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2" name="Google Shape;422;p14"/>
          <p:cNvSpPr/>
          <p:nvPr/>
        </p:nvSpPr>
        <p:spPr>
          <a:xfrm>
            <a:off x="476825" y="619050"/>
            <a:ext cx="236400" cy="2247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5"/>
          <p:cNvSpPr txBox="1"/>
          <p:nvPr>
            <p:ph type="title"/>
          </p:nvPr>
        </p:nvSpPr>
        <p:spPr>
          <a:xfrm>
            <a:off x="1101000" y="445025"/>
            <a:ext cx="732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5" name="Google Shape;425;p15"/>
          <p:cNvSpPr txBox="1"/>
          <p:nvPr>
            <p:ph idx="1" type="subTitle"/>
          </p:nvPr>
        </p:nvSpPr>
        <p:spPr>
          <a:xfrm>
            <a:off x="1980824" y="18346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6" name="Google Shape;426;p15"/>
          <p:cNvSpPr txBox="1"/>
          <p:nvPr>
            <p:ph idx="2" type="subTitle"/>
          </p:nvPr>
        </p:nvSpPr>
        <p:spPr>
          <a:xfrm>
            <a:off x="5350176" y="18346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7" name="Google Shape;427;p15"/>
          <p:cNvSpPr txBox="1"/>
          <p:nvPr>
            <p:ph idx="3" type="subTitle"/>
          </p:nvPr>
        </p:nvSpPr>
        <p:spPr>
          <a:xfrm>
            <a:off x="1980824" y="34767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8" name="Google Shape;428;p15"/>
          <p:cNvSpPr txBox="1"/>
          <p:nvPr>
            <p:ph idx="4" type="subTitle"/>
          </p:nvPr>
        </p:nvSpPr>
        <p:spPr>
          <a:xfrm>
            <a:off x="5350176" y="34767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9" name="Google Shape;429;p15"/>
          <p:cNvSpPr txBox="1"/>
          <p:nvPr>
            <p:ph idx="5" type="subTitle"/>
          </p:nvPr>
        </p:nvSpPr>
        <p:spPr>
          <a:xfrm>
            <a:off x="1980825" y="1374075"/>
            <a:ext cx="2811000" cy="5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0" name="Google Shape;430;p15"/>
          <p:cNvSpPr txBox="1"/>
          <p:nvPr>
            <p:ph idx="6" type="subTitle"/>
          </p:nvPr>
        </p:nvSpPr>
        <p:spPr>
          <a:xfrm>
            <a:off x="1980825" y="3016175"/>
            <a:ext cx="2811000" cy="5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1" name="Google Shape;431;p15"/>
          <p:cNvSpPr txBox="1"/>
          <p:nvPr>
            <p:ph idx="7" type="subTitle"/>
          </p:nvPr>
        </p:nvSpPr>
        <p:spPr>
          <a:xfrm>
            <a:off x="5350150" y="1374075"/>
            <a:ext cx="2811000" cy="5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2" name="Google Shape;432;p15"/>
          <p:cNvSpPr txBox="1"/>
          <p:nvPr>
            <p:ph idx="8" type="subTitle"/>
          </p:nvPr>
        </p:nvSpPr>
        <p:spPr>
          <a:xfrm>
            <a:off x="5350150" y="3016175"/>
            <a:ext cx="2811000" cy="5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433" name="Google Shape;433;p15"/>
          <p:cNvGrpSpPr/>
          <p:nvPr/>
        </p:nvGrpSpPr>
        <p:grpSpPr>
          <a:xfrm>
            <a:off x="0" y="2505600"/>
            <a:ext cx="969300" cy="2637900"/>
            <a:chOff x="0" y="2505600"/>
            <a:chExt cx="969300" cy="2637900"/>
          </a:xfrm>
        </p:grpSpPr>
        <p:sp>
          <p:nvSpPr>
            <p:cNvPr id="434" name="Google Shape;434;p15"/>
            <p:cNvSpPr/>
            <p:nvPr/>
          </p:nvSpPr>
          <p:spPr>
            <a:xfrm>
              <a:off x="0" y="2505600"/>
              <a:ext cx="969300" cy="2637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5" name="Google Shape;435;p15"/>
            <p:cNvGrpSpPr/>
            <p:nvPr/>
          </p:nvGrpSpPr>
          <p:grpSpPr>
            <a:xfrm>
              <a:off x="274964" y="2875275"/>
              <a:ext cx="419361" cy="1898559"/>
              <a:chOff x="322014" y="2778794"/>
              <a:chExt cx="325237" cy="1472322"/>
            </a:xfrm>
          </p:grpSpPr>
          <p:sp>
            <p:nvSpPr>
              <p:cNvPr id="436" name="Google Shape;436;p15"/>
              <p:cNvSpPr/>
              <p:nvPr/>
            </p:nvSpPr>
            <p:spPr>
              <a:xfrm rot="5400000">
                <a:off x="322263" y="2778545"/>
                <a:ext cx="323522" cy="324022"/>
              </a:xfrm>
              <a:custGeom>
                <a:rect b="b" l="l" r="r" t="t"/>
                <a:pathLst>
                  <a:path extrusionOk="0" h="1866" w="1866">
                    <a:moveTo>
                      <a:pt x="933" y="0"/>
                    </a:moveTo>
                    <a:cubicBezTo>
                      <a:pt x="411" y="0"/>
                      <a:pt x="1" y="410"/>
                      <a:pt x="1" y="933"/>
                    </a:cubicBezTo>
                    <a:cubicBezTo>
                      <a:pt x="1" y="1441"/>
                      <a:pt x="411" y="1865"/>
                      <a:pt x="933" y="1865"/>
                    </a:cubicBezTo>
                    <a:cubicBezTo>
                      <a:pt x="1442" y="1865"/>
                      <a:pt x="1866" y="1441"/>
                      <a:pt x="1866" y="933"/>
                    </a:cubicBezTo>
                    <a:cubicBezTo>
                      <a:pt x="1866" y="410"/>
                      <a:pt x="1442" y="0"/>
                      <a:pt x="9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 rot="5400000">
                <a:off x="542837" y="2859897"/>
                <a:ext cx="44385" cy="162011"/>
              </a:xfrm>
              <a:custGeom>
                <a:rect b="b" l="l" r="r" t="t"/>
                <a:pathLst>
                  <a:path extrusionOk="0" h="933" w="256">
                    <a:moveTo>
                      <a:pt x="1" y="0"/>
                    </a:moveTo>
                    <a:lnTo>
                      <a:pt x="1" y="933"/>
                    </a:lnTo>
                    <a:lnTo>
                      <a:pt x="255" y="933"/>
                    </a:lnTo>
                    <a:lnTo>
                      <a:pt x="2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 rot="5400000">
                <a:off x="307615" y="3353031"/>
                <a:ext cx="355250" cy="324022"/>
              </a:xfrm>
              <a:custGeom>
                <a:rect b="b" l="l" r="r" t="t"/>
                <a:pathLst>
                  <a:path extrusionOk="0" h="1866" w="2049">
                    <a:moveTo>
                      <a:pt x="1026" y="0"/>
                    </a:moveTo>
                    <a:cubicBezTo>
                      <a:pt x="789" y="0"/>
                      <a:pt x="553" y="92"/>
                      <a:pt x="370" y="275"/>
                    </a:cubicBezTo>
                    <a:cubicBezTo>
                      <a:pt x="0" y="641"/>
                      <a:pt x="0" y="1235"/>
                      <a:pt x="370" y="1591"/>
                    </a:cubicBezTo>
                    <a:cubicBezTo>
                      <a:pt x="553" y="1774"/>
                      <a:pt x="789" y="1865"/>
                      <a:pt x="1026" y="1865"/>
                    </a:cubicBezTo>
                    <a:cubicBezTo>
                      <a:pt x="1263" y="1865"/>
                      <a:pt x="1499" y="1774"/>
                      <a:pt x="1682" y="1591"/>
                    </a:cubicBezTo>
                    <a:cubicBezTo>
                      <a:pt x="2048" y="1235"/>
                      <a:pt x="2048" y="641"/>
                      <a:pt x="1682" y="275"/>
                    </a:cubicBezTo>
                    <a:cubicBezTo>
                      <a:pt x="1499" y="92"/>
                      <a:pt x="1263" y="0"/>
                      <a:pt x="10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 rot="5400000">
                <a:off x="469376" y="3498893"/>
                <a:ext cx="144770" cy="144994"/>
              </a:xfrm>
              <a:custGeom>
                <a:rect b="b" l="l" r="r" t="t"/>
                <a:pathLst>
                  <a:path extrusionOk="0" h="835" w="835">
                    <a:moveTo>
                      <a:pt x="665" y="0"/>
                    </a:moveTo>
                    <a:lnTo>
                      <a:pt x="1" y="651"/>
                    </a:lnTo>
                    <a:lnTo>
                      <a:pt x="184" y="834"/>
                    </a:lnTo>
                    <a:lnTo>
                      <a:pt x="835" y="183"/>
                    </a:lnTo>
                    <a:lnTo>
                      <a:pt x="6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 rot="5400000">
                <a:off x="322263" y="3927344"/>
                <a:ext cx="323522" cy="324022"/>
              </a:xfrm>
              <a:custGeom>
                <a:rect b="b" l="l" r="r" t="t"/>
                <a:pathLst>
                  <a:path extrusionOk="0" h="1866" w="1866">
                    <a:moveTo>
                      <a:pt x="933" y="0"/>
                    </a:moveTo>
                    <a:cubicBezTo>
                      <a:pt x="425" y="0"/>
                      <a:pt x="1" y="410"/>
                      <a:pt x="1" y="933"/>
                    </a:cubicBezTo>
                    <a:cubicBezTo>
                      <a:pt x="1" y="1441"/>
                      <a:pt x="425" y="1865"/>
                      <a:pt x="933" y="1865"/>
                    </a:cubicBezTo>
                    <a:cubicBezTo>
                      <a:pt x="1459" y="1865"/>
                      <a:pt x="1866" y="1441"/>
                      <a:pt x="1866" y="933"/>
                    </a:cubicBezTo>
                    <a:cubicBezTo>
                      <a:pt x="1866" y="410"/>
                      <a:pt x="1459" y="0"/>
                      <a:pt x="9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 rot="5400000">
                <a:off x="380913" y="4008609"/>
                <a:ext cx="44385" cy="162184"/>
              </a:xfrm>
              <a:custGeom>
                <a:rect b="b" l="l" r="r" t="t"/>
                <a:pathLst>
                  <a:path extrusionOk="0" h="934" w="256">
                    <a:moveTo>
                      <a:pt x="1" y="1"/>
                    </a:moveTo>
                    <a:lnTo>
                      <a:pt x="1" y="933"/>
                    </a:lnTo>
                    <a:lnTo>
                      <a:pt x="255" y="933"/>
                    </a:lnTo>
                    <a:lnTo>
                      <a:pt x="2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2" name="Google Shape;442;p15"/>
          <p:cNvGrpSpPr/>
          <p:nvPr/>
        </p:nvGrpSpPr>
        <p:grpSpPr>
          <a:xfrm>
            <a:off x="725" y="0"/>
            <a:ext cx="967800" cy="896400"/>
            <a:chOff x="7572375" y="2787700"/>
            <a:chExt cx="967800" cy="896400"/>
          </a:xfrm>
        </p:grpSpPr>
        <p:sp>
          <p:nvSpPr>
            <p:cNvPr id="443" name="Google Shape;443;p15"/>
            <p:cNvSpPr/>
            <p:nvPr/>
          </p:nvSpPr>
          <p:spPr>
            <a:xfrm>
              <a:off x="7572375" y="2787700"/>
              <a:ext cx="967800" cy="896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4" name="Google Shape;444;p15"/>
            <p:cNvGrpSpPr/>
            <p:nvPr/>
          </p:nvGrpSpPr>
          <p:grpSpPr>
            <a:xfrm>
              <a:off x="7746107" y="2980448"/>
              <a:ext cx="620336" cy="510905"/>
              <a:chOff x="136213" y="2925650"/>
              <a:chExt cx="695366" cy="572699"/>
            </a:xfrm>
          </p:grpSpPr>
          <p:sp>
            <p:nvSpPr>
              <p:cNvPr id="445" name="Google Shape;445;p15"/>
              <p:cNvSpPr/>
              <p:nvPr/>
            </p:nvSpPr>
            <p:spPr>
              <a:xfrm>
                <a:off x="676729" y="3355961"/>
                <a:ext cx="154850" cy="142388"/>
              </a:xfrm>
              <a:custGeom>
                <a:rect b="b" l="l" r="r" t="t"/>
                <a:pathLst>
                  <a:path extrusionOk="0" h="1314" w="1429">
                    <a:moveTo>
                      <a:pt x="0" y="1"/>
                    </a:moveTo>
                    <a:lnTo>
                      <a:pt x="0" y="1313"/>
                    </a:lnTo>
                    <a:lnTo>
                      <a:pt x="1428" y="1313"/>
                    </a:lnTo>
                    <a:lnTo>
                      <a:pt x="14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407337" y="3355961"/>
                <a:ext cx="153008" cy="142388"/>
              </a:xfrm>
              <a:custGeom>
                <a:rect b="b" l="l" r="r" t="t"/>
                <a:pathLst>
                  <a:path extrusionOk="0" h="1314" w="1412">
                    <a:moveTo>
                      <a:pt x="1" y="1"/>
                    </a:moveTo>
                    <a:lnTo>
                      <a:pt x="1" y="1313"/>
                    </a:lnTo>
                    <a:lnTo>
                      <a:pt x="1412" y="1313"/>
                    </a:lnTo>
                    <a:lnTo>
                      <a:pt x="14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136213" y="3355961"/>
                <a:ext cx="154742" cy="142388"/>
              </a:xfrm>
              <a:custGeom>
                <a:rect b="b" l="l" r="r" t="t"/>
                <a:pathLst>
                  <a:path extrusionOk="0" h="1314" w="1428">
                    <a:moveTo>
                      <a:pt x="0" y="1"/>
                    </a:moveTo>
                    <a:lnTo>
                      <a:pt x="0" y="1313"/>
                    </a:lnTo>
                    <a:lnTo>
                      <a:pt x="1428" y="1313"/>
                    </a:lnTo>
                    <a:lnTo>
                      <a:pt x="14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676729" y="3141401"/>
                <a:ext cx="154850" cy="142713"/>
              </a:xfrm>
              <a:custGeom>
                <a:rect b="b" l="l" r="r" t="t"/>
                <a:pathLst>
                  <a:path extrusionOk="0" h="1317" w="1429">
                    <a:moveTo>
                      <a:pt x="0" y="1"/>
                    </a:moveTo>
                    <a:lnTo>
                      <a:pt x="0" y="1316"/>
                    </a:lnTo>
                    <a:lnTo>
                      <a:pt x="1428" y="1316"/>
                    </a:lnTo>
                    <a:lnTo>
                      <a:pt x="14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407337" y="3141401"/>
                <a:ext cx="153008" cy="142713"/>
              </a:xfrm>
              <a:custGeom>
                <a:rect b="b" l="l" r="r" t="t"/>
                <a:pathLst>
                  <a:path extrusionOk="0" h="1317" w="1412">
                    <a:moveTo>
                      <a:pt x="1" y="1"/>
                    </a:moveTo>
                    <a:lnTo>
                      <a:pt x="1" y="1316"/>
                    </a:lnTo>
                    <a:lnTo>
                      <a:pt x="1412" y="1316"/>
                    </a:lnTo>
                    <a:lnTo>
                      <a:pt x="14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136213" y="3141401"/>
                <a:ext cx="154742" cy="142713"/>
              </a:xfrm>
              <a:custGeom>
                <a:rect b="b" l="l" r="r" t="t"/>
                <a:pathLst>
                  <a:path extrusionOk="0" h="1317" w="1428">
                    <a:moveTo>
                      <a:pt x="0" y="1"/>
                    </a:moveTo>
                    <a:lnTo>
                      <a:pt x="0" y="1316"/>
                    </a:lnTo>
                    <a:lnTo>
                      <a:pt x="1428" y="1316"/>
                    </a:lnTo>
                    <a:lnTo>
                      <a:pt x="14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676729" y="2925650"/>
                <a:ext cx="154850" cy="142388"/>
              </a:xfrm>
              <a:custGeom>
                <a:rect b="b" l="l" r="r" t="t"/>
                <a:pathLst>
                  <a:path extrusionOk="0" h="1314" w="1429">
                    <a:moveTo>
                      <a:pt x="0" y="1"/>
                    </a:moveTo>
                    <a:lnTo>
                      <a:pt x="0" y="1313"/>
                    </a:lnTo>
                    <a:lnTo>
                      <a:pt x="1428" y="1313"/>
                    </a:lnTo>
                    <a:lnTo>
                      <a:pt x="14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407337" y="2925650"/>
                <a:ext cx="153008" cy="142388"/>
              </a:xfrm>
              <a:custGeom>
                <a:rect b="b" l="l" r="r" t="t"/>
                <a:pathLst>
                  <a:path extrusionOk="0" h="1314" w="1412">
                    <a:moveTo>
                      <a:pt x="1" y="1"/>
                    </a:moveTo>
                    <a:lnTo>
                      <a:pt x="1" y="1313"/>
                    </a:lnTo>
                    <a:lnTo>
                      <a:pt x="1412" y="1313"/>
                    </a:lnTo>
                    <a:lnTo>
                      <a:pt x="14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136213" y="2925650"/>
                <a:ext cx="154742" cy="142388"/>
              </a:xfrm>
              <a:custGeom>
                <a:rect b="b" l="l" r="r" t="t"/>
                <a:pathLst>
                  <a:path extrusionOk="0" h="1314" w="1428">
                    <a:moveTo>
                      <a:pt x="0" y="1"/>
                    </a:moveTo>
                    <a:lnTo>
                      <a:pt x="0" y="1313"/>
                    </a:lnTo>
                    <a:lnTo>
                      <a:pt x="1428" y="1313"/>
                    </a:lnTo>
                    <a:lnTo>
                      <a:pt x="14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4" name="Google Shape;454;p15"/>
          <p:cNvGrpSpPr/>
          <p:nvPr/>
        </p:nvGrpSpPr>
        <p:grpSpPr>
          <a:xfrm>
            <a:off x="-25" y="896388"/>
            <a:ext cx="969300" cy="1609200"/>
            <a:chOff x="4516150" y="1805113"/>
            <a:chExt cx="969300" cy="1609200"/>
          </a:xfrm>
        </p:grpSpPr>
        <p:sp>
          <p:nvSpPr>
            <p:cNvPr id="455" name="Google Shape;455;p15"/>
            <p:cNvSpPr/>
            <p:nvPr/>
          </p:nvSpPr>
          <p:spPr>
            <a:xfrm>
              <a:off x="4516150" y="1805113"/>
              <a:ext cx="969300" cy="1609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5"/>
            <p:cNvSpPr/>
            <p:nvPr/>
          </p:nvSpPr>
          <p:spPr>
            <a:xfrm rot="5400000">
              <a:off x="4686057" y="1920423"/>
              <a:ext cx="629487" cy="630713"/>
            </a:xfrm>
            <a:custGeom>
              <a:rect b="b" l="l" r="r" t="t"/>
              <a:pathLst>
                <a:path extrusionOk="0" h="6600" w="6587">
                  <a:moveTo>
                    <a:pt x="3294" y="1"/>
                  </a:moveTo>
                  <a:cubicBezTo>
                    <a:pt x="1469" y="1"/>
                    <a:pt x="1" y="1482"/>
                    <a:pt x="1" y="3307"/>
                  </a:cubicBezTo>
                  <a:cubicBezTo>
                    <a:pt x="1" y="5114"/>
                    <a:pt x="1469" y="6600"/>
                    <a:pt x="3294" y="6600"/>
                  </a:cubicBezTo>
                  <a:cubicBezTo>
                    <a:pt x="5115" y="6600"/>
                    <a:pt x="6586" y="5114"/>
                    <a:pt x="6586" y="3307"/>
                  </a:cubicBezTo>
                  <a:cubicBezTo>
                    <a:pt x="6586" y="1482"/>
                    <a:pt x="5115" y="1"/>
                    <a:pt x="3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5"/>
            <p:cNvSpPr/>
            <p:nvPr/>
          </p:nvSpPr>
          <p:spPr>
            <a:xfrm rot="5400000">
              <a:off x="4833227" y="2067541"/>
              <a:ext cx="335146" cy="336476"/>
            </a:xfrm>
            <a:custGeom>
              <a:rect b="b" l="l" r="r" t="t"/>
              <a:pathLst>
                <a:path extrusionOk="0" h="3521" w="3507">
                  <a:moveTo>
                    <a:pt x="1754" y="0"/>
                  </a:moveTo>
                  <a:cubicBezTo>
                    <a:pt x="794" y="0"/>
                    <a:pt x="0" y="790"/>
                    <a:pt x="0" y="1767"/>
                  </a:cubicBezTo>
                  <a:cubicBezTo>
                    <a:pt x="0" y="2727"/>
                    <a:pt x="794" y="3520"/>
                    <a:pt x="1754" y="3520"/>
                  </a:cubicBezTo>
                  <a:cubicBezTo>
                    <a:pt x="2727" y="3520"/>
                    <a:pt x="3507" y="2727"/>
                    <a:pt x="3507" y="1767"/>
                  </a:cubicBezTo>
                  <a:cubicBezTo>
                    <a:pt x="3507" y="790"/>
                    <a:pt x="2727" y="0"/>
                    <a:pt x="1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5"/>
            <p:cNvSpPr/>
            <p:nvPr/>
          </p:nvSpPr>
          <p:spPr>
            <a:xfrm rot="5400000">
              <a:off x="4742822" y="1978429"/>
              <a:ext cx="515955" cy="514700"/>
            </a:xfrm>
            <a:custGeom>
              <a:rect b="b" l="l" r="r" t="t"/>
              <a:pathLst>
                <a:path extrusionOk="0" h="5386" w="5399">
                  <a:moveTo>
                    <a:pt x="2700" y="340"/>
                  </a:moveTo>
                  <a:cubicBezTo>
                    <a:pt x="3998" y="340"/>
                    <a:pt x="5060" y="1401"/>
                    <a:pt x="5060" y="2700"/>
                  </a:cubicBezTo>
                  <a:cubicBezTo>
                    <a:pt x="5060" y="3999"/>
                    <a:pt x="3998" y="5046"/>
                    <a:pt x="2700" y="5046"/>
                  </a:cubicBezTo>
                  <a:cubicBezTo>
                    <a:pt x="1401" y="5046"/>
                    <a:pt x="339" y="3999"/>
                    <a:pt x="339" y="2700"/>
                  </a:cubicBezTo>
                  <a:cubicBezTo>
                    <a:pt x="339" y="1401"/>
                    <a:pt x="1401" y="340"/>
                    <a:pt x="2700" y="340"/>
                  </a:cubicBezTo>
                  <a:close/>
                  <a:moveTo>
                    <a:pt x="2700" y="1"/>
                  </a:moveTo>
                  <a:cubicBezTo>
                    <a:pt x="1214" y="1"/>
                    <a:pt x="0" y="1201"/>
                    <a:pt x="0" y="2700"/>
                  </a:cubicBezTo>
                  <a:cubicBezTo>
                    <a:pt x="0" y="4182"/>
                    <a:pt x="1214" y="5386"/>
                    <a:pt x="2700" y="5386"/>
                  </a:cubicBezTo>
                  <a:cubicBezTo>
                    <a:pt x="4182" y="5386"/>
                    <a:pt x="5399" y="4182"/>
                    <a:pt x="5399" y="2700"/>
                  </a:cubicBezTo>
                  <a:cubicBezTo>
                    <a:pt x="5399" y="1201"/>
                    <a:pt x="4182" y="1"/>
                    <a:pt x="2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5"/>
            <p:cNvSpPr/>
            <p:nvPr/>
          </p:nvSpPr>
          <p:spPr>
            <a:xfrm rot="5400000">
              <a:off x="4686104" y="2668360"/>
              <a:ext cx="629391" cy="630713"/>
            </a:xfrm>
            <a:custGeom>
              <a:rect b="b" l="l" r="r" t="t"/>
              <a:pathLst>
                <a:path extrusionOk="0" h="6600" w="6586">
                  <a:moveTo>
                    <a:pt x="3293" y="1"/>
                  </a:moveTo>
                  <a:cubicBezTo>
                    <a:pt x="1472" y="1"/>
                    <a:pt x="0" y="1482"/>
                    <a:pt x="0" y="3307"/>
                  </a:cubicBezTo>
                  <a:cubicBezTo>
                    <a:pt x="0" y="5114"/>
                    <a:pt x="1472" y="6600"/>
                    <a:pt x="3293" y="6600"/>
                  </a:cubicBezTo>
                  <a:cubicBezTo>
                    <a:pt x="5118" y="6600"/>
                    <a:pt x="6586" y="5114"/>
                    <a:pt x="6586" y="3307"/>
                  </a:cubicBezTo>
                  <a:cubicBezTo>
                    <a:pt x="6586" y="1482"/>
                    <a:pt x="5118" y="1"/>
                    <a:pt x="32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5"/>
            <p:cNvSpPr/>
            <p:nvPr/>
          </p:nvSpPr>
          <p:spPr>
            <a:xfrm rot="5400000">
              <a:off x="4833370" y="2815670"/>
              <a:ext cx="334860" cy="336476"/>
            </a:xfrm>
            <a:custGeom>
              <a:rect b="b" l="l" r="r" t="t"/>
              <a:pathLst>
                <a:path extrusionOk="0" h="3521" w="3504">
                  <a:moveTo>
                    <a:pt x="1750" y="0"/>
                  </a:moveTo>
                  <a:cubicBezTo>
                    <a:pt x="777" y="0"/>
                    <a:pt x="0" y="790"/>
                    <a:pt x="0" y="1767"/>
                  </a:cubicBezTo>
                  <a:cubicBezTo>
                    <a:pt x="0" y="2727"/>
                    <a:pt x="777" y="3520"/>
                    <a:pt x="1750" y="3520"/>
                  </a:cubicBezTo>
                  <a:cubicBezTo>
                    <a:pt x="2713" y="3520"/>
                    <a:pt x="3503" y="2727"/>
                    <a:pt x="3503" y="1767"/>
                  </a:cubicBezTo>
                  <a:cubicBezTo>
                    <a:pt x="3503" y="790"/>
                    <a:pt x="2713" y="0"/>
                    <a:pt x="1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5"/>
            <p:cNvSpPr/>
            <p:nvPr/>
          </p:nvSpPr>
          <p:spPr>
            <a:xfrm rot="5400000">
              <a:off x="4742775" y="2726367"/>
              <a:ext cx="516051" cy="514700"/>
            </a:xfrm>
            <a:custGeom>
              <a:rect b="b" l="l" r="r" t="t"/>
              <a:pathLst>
                <a:path extrusionOk="0" h="5386" w="5400">
                  <a:moveTo>
                    <a:pt x="2700" y="340"/>
                  </a:moveTo>
                  <a:cubicBezTo>
                    <a:pt x="4002" y="340"/>
                    <a:pt x="5060" y="1401"/>
                    <a:pt x="5060" y="2700"/>
                  </a:cubicBezTo>
                  <a:cubicBezTo>
                    <a:pt x="5060" y="3999"/>
                    <a:pt x="4002" y="5046"/>
                    <a:pt x="2700" y="5046"/>
                  </a:cubicBezTo>
                  <a:cubicBezTo>
                    <a:pt x="1401" y="5046"/>
                    <a:pt x="340" y="3999"/>
                    <a:pt x="340" y="2700"/>
                  </a:cubicBezTo>
                  <a:cubicBezTo>
                    <a:pt x="340" y="1401"/>
                    <a:pt x="1401" y="340"/>
                    <a:pt x="2700" y="340"/>
                  </a:cubicBezTo>
                  <a:close/>
                  <a:moveTo>
                    <a:pt x="2700" y="1"/>
                  </a:moveTo>
                  <a:cubicBezTo>
                    <a:pt x="1218" y="1"/>
                    <a:pt x="1" y="1201"/>
                    <a:pt x="1" y="2700"/>
                  </a:cubicBezTo>
                  <a:cubicBezTo>
                    <a:pt x="1" y="4182"/>
                    <a:pt x="1218" y="5386"/>
                    <a:pt x="2700" y="5386"/>
                  </a:cubicBezTo>
                  <a:cubicBezTo>
                    <a:pt x="4186" y="5386"/>
                    <a:pt x="5400" y="4182"/>
                    <a:pt x="5400" y="2700"/>
                  </a:cubicBezTo>
                  <a:cubicBezTo>
                    <a:pt x="5400" y="1201"/>
                    <a:pt x="4186" y="1"/>
                    <a:pt x="2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6"/>
          <p:cNvSpPr txBox="1"/>
          <p:nvPr>
            <p:ph type="title"/>
          </p:nvPr>
        </p:nvSpPr>
        <p:spPr>
          <a:xfrm>
            <a:off x="720000" y="445025"/>
            <a:ext cx="743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4" name="Google Shape;464;p16"/>
          <p:cNvSpPr txBox="1"/>
          <p:nvPr>
            <p:ph idx="1" type="subTitle"/>
          </p:nvPr>
        </p:nvSpPr>
        <p:spPr>
          <a:xfrm>
            <a:off x="723900" y="1852600"/>
            <a:ext cx="19860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5" name="Google Shape;465;p16"/>
          <p:cNvSpPr txBox="1"/>
          <p:nvPr>
            <p:ph idx="2" type="subTitle"/>
          </p:nvPr>
        </p:nvSpPr>
        <p:spPr>
          <a:xfrm>
            <a:off x="3121804" y="1852608"/>
            <a:ext cx="19860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6" name="Google Shape;466;p16"/>
          <p:cNvSpPr txBox="1"/>
          <p:nvPr>
            <p:ph idx="3" type="subTitle"/>
          </p:nvPr>
        </p:nvSpPr>
        <p:spPr>
          <a:xfrm>
            <a:off x="723900" y="356505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7" name="Google Shape;467;p16"/>
          <p:cNvSpPr txBox="1"/>
          <p:nvPr>
            <p:ph idx="4" type="subTitle"/>
          </p:nvPr>
        </p:nvSpPr>
        <p:spPr>
          <a:xfrm>
            <a:off x="3121800" y="356505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8" name="Google Shape;468;p16"/>
          <p:cNvSpPr txBox="1"/>
          <p:nvPr>
            <p:ph idx="5" type="subTitle"/>
          </p:nvPr>
        </p:nvSpPr>
        <p:spPr>
          <a:xfrm>
            <a:off x="5515997" y="1852608"/>
            <a:ext cx="19860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9" name="Google Shape;469;p16"/>
          <p:cNvSpPr txBox="1"/>
          <p:nvPr>
            <p:ph idx="6" type="subTitle"/>
          </p:nvPr>
        </p:nvSpPr>
        <p:spPr>
          <a:xfrm>
            <a:off x="5515988" y="356505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0" name="Google Shape;470;p16"/>
          <p:cNvSpPr txBox="1"/>
          <p:nvPr>
            <p:ph idx="7" type="subTitle"/>
          </p:nvPr>
        </p:nvSpPr>
        <p:spPr>
          <a:xfrm>
            <a:off x="731700" y="1447277"/>
            <a:ext cx="1978200" cy="4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1" name="Google Shape;471;p16"/>
          <p:cNvSpPr txBox="1"/>
          <p:nvPr>
            <p:ph idx="8" type="subTitle"/>
          </p:nvPr>
        </p:nvSpPr>
        <p:spPr>
          <a:xfrm>
            <a:off x="3125704" y="1447284"/>
            <a:ext cx="1978200" cy="4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2" name="Google Shape;472;p16"/>
          <p:cNvSpPr txBox="1"/>
          <p:nvPr>
            <p:ph idx="9" type="subTitle"/>
          </p:nvPr>
        </p:nvSpPr>
        <p:spPr>
          <a:xfrm>
            <a:off x="5519897" y="1447284"/>
            <a:ext cx="1978200" cy="4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3" name="Google Shape;473;p16"/>
          <p:cNvSpPr txBox="1"/>
          <p:nvPr>
            <p:ph idx="13" type="subTitle"/>
          </p:nvPr>
        </p:nvSpPr>
        <p:spPr>
          <a:xfrm>
            <a:off x="723900" y="3156575"/>
            <a:ext cx="1986000" cy="4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4" name="Google Shape;474;p16"/>
          <p:cNvSpPr txBox="1"/>
          <p:nvPr>
            <p:ph idx="14" type="subTitle"/>
          </p:nvPr>
        </p:nvSpPr>
        <p:spPr>
          <a:xfrm>
            <a:off x="3125708" y="3156575"/>
            <a:ext cx="1978200" cy="4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5" name="Google Shape;475;p16"/>
          <p:cNvSpPr txBox="1"/>
          <p:nvPr>
            <p:ph idx="15" type="subTitle"/>
          </p:nvPr>
        </p:nvSpPr>
        <p:spPr>
          <a:xfrm>
            <a:off x="5519897" y="3156575"/>
            <a:ext cx="1978200" cy="4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476" name="Google Shape;476;p16"/>
          <p:cNvGrpSpPr/>
          <p:nvPr/>
        </p:nvGrpSpPr>
        <p:grpSpPr>
          <a:xfrm>
            <a:off x="8184900" y="3347625"/>
            <a:ext cx="969300" cy="1795881"/>
            <a:chOff x="8184900" y="3347625"/>
            <a:chExt cx="969300" cy="1795881"/>
          </a:xfrm>
        </p:grpSpPr>
        <p:sp>
          <p:nvSpPr>
            <p:cNvPr id="477" name="Google Shape;477;p16"/>
            <p:cNvSpPr/>
            <p:nvPr/>
          </p:nvSpPr>
          <p:spPr>
            <a:xfrm>
              <a:off x="8184900" y="3347625"/>
              <a:ext cx="969300" cy="179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8" name="Google Shape;478;p16"/>
            <p:cNvGrpSpPr/>
            <p:nvPr/>
          </p:nvGrpSpPr>
          <p:grpSpPr>
            <a:xfrm>
              <a:off x="8254401" y="3569950"/>
              <a:ext cx="830299" cy="1573556"/>
              <a:chOff x="4375775" y="2261200"/>
              <a:chExt cx="830299" cy="1573556"/>
            </a:xfrm>
          </p:grpSpPr>
          <p:sp>
            <p:nvSpPr>
              <p:cNvPr id="479" name="Google Shape;479;p16"/>
              <p:cNvSpPr/>
              <p:nvPr/>
            </p:nvSpPr>
            <p:spPr>
              <a:xfrm>
                <a:off x="4663824" y="2579975"/>
                <a:ext cx="256025" cy="1254697"/>
              </a:xfrm>
              <a:custGeom>
                <a:rect b="b" l="l" r="r" t="t"/>
                <a:pathLst>
                  <a:path extrusionOk="0" h="9907" w="2375">
                    <a:moveTo>
                      <a:pt x="1" y="1"/>
                    </a:moveTo>
                    <a:lnTo>
                      <a:pt x="1" y="9906"/>
                    </a:lnTo>
                    <a:lnTo>
                      <a:pt x="2375" y="9906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6"/>
              <p:cNvSpPr/>
              <p:nvPr/>
            </p:nvSpPr>
            <p:spPr>
              <a:xfrm>
                <a:off x="4546524" y="2261200"/>
                <a:ext cx="492130" cy="1067019"/>
              </a:xfrm>
              <a:custGeom>
                <a:rect b="b" l="l" r="r" t="t"/>
                <a:pathLst>
                  <a:path extrusionOk="0" h="8723" w="4565">
                    <a:moveTo>
                      <a:pt x="2281" y="0"/>
                    </a:moveTo>
                    <a:cubicBezTo>
                      <a:pt x="1627" y="0"/>
                      <a:pt x="974" y="416"/>
                      <a:pt x="875" y="1249"/>
                    </a:cubicBezTo>
                    <a:lnTo>
                      <a:pt x="0" y="8723"/>
                    </a:lnTo>
                    <a:lnTo>
                      <a:pt x="4565" y="8723"/>
                    </a:lnTo>
                    <a:lnTo>
                      <a:pt x="3687" y="1249"/>
                    </a:lnTo>
                    <a:cubicBezTo>
                      <a:pt x="3588" y="416"/>
                      <a:pt x="2935" y="0"/>
                      <a:pt x="22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6"/>
              <p:cNvSpPr/>
              <p:nvPr/>
            </p:nvSpPr>
            <p:spPr>
              <a:xfrm>
                <a:off x="4727852" y="2483215"/>
                <a:ext cx="36654" cy="1351541"/>
              </a:xfrm>
              <a:custGeom>
                <a:rect b="b" l="l" r="r" t="t"/>
                <a:pathLst>
                  <a:path extrusionOk="0" h="11049" w="340">
                    <a:moveTo>
                      <a:pt x="0" y="0"/>
                    </a:moveTo>
                    <a:lnTo>
                      <a:pt x="0" y="11048"/>
                    </a:lnTo>
                    <a:lnTo>
                      <a:pt x="339" y="11048"/>
                    </a:lnTo>
                    <a:lnTo>
                      <a:pt x="3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6"/>
              <p:cNvSpPr/>
              <p:nvPr/>
            </p:nvSpPr>
            <p:spPr>
              <a:xfrm>
                <a:off x="4822181" y="2483215"/>
                <a:ext cx="36654" cy="1351541"/>
              </a:xfrm>
              <a:custGeom>
                <a:rect b="b" l="l" r="r" t="t"/>
                <a:pathLst>
                  <a:path extrusionOk="0" h="11049" w="340">
                    <a:moveTo>
                      <a:pt x="0" y="0"/>
                    </a:moveTo>
                    <a:lnTo>
                      <a:pt x="0" y="11048"/>
                    </a:lnTo>
                    <a:lnTo>
                      <a:pt x="339" y="11048"/>
                    </a:lnTo>
                    <a:lnTo>
                      <a:pt x="3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6"/>
              <p:cNvSpPr/>
              <p:nvPr/>
            </p:nvSpPr>
            <p:spPr>
              <a:xfrm>
                <a:off x="4916510" y="2483215"/>
                <a:ext cx="36654" cy="1351541"/>
              </a:xfrm>
              <a:custGeom>
                <a:rect b="b" l="l" r="r" t="t"/>
                <a:pathLst>
                  <a:path extrusionOk="0" h="11049" w="340">
                    <a:moveTo>
                      <a:pt x="0" y="0"/>
                    </a:moveTo>
                    <a:lnTo>
                      <a:pt x="0" y="11048"/>
                    </a:lnTo>
                    <a:lnTo>
                      <a:pt x="339" y="11048"/>
                    </a:lnTo>
                    <a:lnTo>
                      <a:pt x="3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6"/>
              <p:cNvSpPr/>
              <p:nvPr/>
            </p:nvSpPr>
            <p:spPr>
              <a:xfrm>
                <a:off x="4633199" y="2483215"/>
                <a:ext cx="36654" cy="1351541"/>
              </a:xfrm>
              <a:custGeom>
                <a:rect b="b" l="l" r="r" t="t"/>
                <a:pathLst>
                  <a:path extrusionOk="0" h="11049" w="340">
                    <a:moveTo>
                      <a:pt x="0" y="0"/>
                    </a:moveTo>
                    <a:lnTo>
                      <a:pt x="0" y="11048"/>
                    </a:lnTo>
                    <a:lnTo>
                      <a:pt x="339" y="11048"/>
                    </a:lnTo>
                    <a:lnTo>
                      <a:pt x="3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6"/>
              <p:cNvSpPr/>
              <p:nvPr/>
            </p:nvSpPr>
            <p:spPr>
              <a:xfrm>
                <a:off x="4433557" y="2365014"/>
                <a:ext cx="201159" cy="183264"/>
              </a:xfrm>
              <a:custGeom>
                <a:rect b="b" l="l" r="r" t="t"/>
                <a:pathLst>
                  <a:path extrusionOk="0" h="1700" w="1866">
                    <a:moveTo>
                      <a:pt x="933" y="1"/>
                    </a:moveTo>
                    <a:cubicBezTo>
                      <a:pt x="715" y="1"/>
                      <a:pt x="496" y="82"/>
                      <a:pt x="326" y="245"/>
                    </a:cubicBezTo>
                    <a:cubicBezTo>
                      <a:pt x="1" y="584"/>
                      <a:pt x="1" y="1120"/>
                      <a:pt x="326" y="1446"/>
                    </a:cubicBezTo>
                    <a:cubicBezTo>
                      <a:pt x="496" y="1615"/>
                      <a:pt x="715" y="1700"/>
                      <a:pt x="933" y="1700"/>
                    </a:cubicBezTo>
                    <a:cubicBezTo>
                      <a:pt x="1150" y="1700"/>
                      <a:pt x="1365" y="1615"/>
                      <a:pt x="1527" y="1446"/>
                    </a:cubicBezTo>
                    <a:cubicBezTo>
                      <a:pt x="1866" y="1120"/>
                      <a:pt x="1866" y="584"/>
                      <a:pt x="1527" y="245"/>
                    </a:cubicBezTo>
                    <a:cubicBezTo>
                      <a:pt x="1365" y="82"/>
                      <a:pt x="1150" y="1"/>
                      <a:pt x="9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6"/>
              <p:cNvSpPr/>
              <p:nvPr/>
            </p:nvSpPr>
            <p:spPr>
              <a:xfrm>
                <a:off x="4375775" y="2851312"/>
                <a:ext cx="201159" cy="184342"/>
              </a:xfrm>
              <a:custGeom>
                <a:rect b="b" l="l" r="r" t="t"/>
                <a:pathLst>
                  <a:path extrusionOk="0" h="1710" w="1866">
                    <a:moveTo>
                      <a:pt x="933" y="0"/>
                    </a:moveTo>
                    <a:cubicBezTo>
                      <a:pt x="715" y="0"/>
                      <a:pt x="496" y="85"/>
                      <a:pt x="326" y="254"/>
                    </a:cubicBezTo>
                    <a:cubicBezTo>
                      <a:pt x="1" y="580"/>
                      <a:pt x="1" y="1129"/>
                      <a:pt x="326" y="1455"/>
                    </a:cubicBezTo>
                    <a:cubicBezTo>
                      <a:pt x="496" y="1624"/>
                      <a:pt x="715" y="1709"/>
                      <a:pt x="933" y="1709"/>
                    </a:cubicBezTo>
                    <a:cubicBezTo>
                      <a:pt x="1152" y="1709"/>
                      <a:pt x="1371" y="1624"/>
                      <a:pt x="1540" y="1455"/>
                    </a:cubicBezTo>
                    <a:cubicBezTo>
                      <a:pt x="1866" y="1129"/>
                      <a:pt x="1866" y="580"/>
                      <a:pt x="1540" y="254"/>
                    </a:cubicBezTo>
                    <a:cubicBezTo>
                      <a:pt x="1371" y="85"/>
                      <a:pt x="1152" y="0"/>
                      <a:pt x="9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6"/>
              <p:cNvSpPr/>
              <p:nvPr/>
            </p:nvSpPr>
            <p:spPr>
              <a:xfrm>
                <a:off x="5004914" y="2851312"/>
                <a:ext cx="201159" cy="184342"/>
              </a:xfrm>
              <a:custGeom>
                <a:rect b="b" l="l" r="r" t="t"/>
                <a:pathLst>
                  <a:path extrusionOk="0" h="1710" w="1866">
                    <a:moveTo>
                      <a:pt x="932" y="0"/>
                    </a:moveTo>
                    <a:cubicBezTo>
                      <a:pt x="715" y="0"/>
                      <a:pt x="496" y="85"/>
                      <a:pt x="326" y="254"/>
                    </a:cubicBezTo>
                    <a:cubicBezTo>
                      <a:pt x="1" y="580"/>
                      <a:pt x="1" y="1129"/>
                      <a:pt x="326" y="1455"/>
                    </a:cubicBezTo>
                    <a:cubicBezTo>
                      <a:pt x="496" y="1624"/>
                      <a:pt x="715" y="1709"/>
                      <a:pt x="932" y="1709"/>
                    </a:cubicBezTo>
                    <a:cubicBezTo>
                      <a:pt x="1149" y="1709"/>
                      <a:pt x="1364" y="1624"/>
                      <a:pt x="1527" y="1455"/>
                    </a:cubicBezTo>
                    <a:cubicBezTo>
                      <a:pt x="1866" y="1129"/>
                      <a:pt x="1866" y="580"/>
                      <a:pt x="1527" y="254"/>
                    </a:cubicBezTo>
                    <a:cubicBezTo>
                      <a:pt x="1364" y="85"/>
                      <a:pt x="1149" y="0"/>
                      <a:pt x="9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6"/>
              <p:cNvSpPr/>
              <p:nvPr/>
            </p:nvSpPr>
            <p:spPr>
              <a:xfrm>
                <a:off x="4947240" y="2365014"/>
                <a:ext cx="201159" cy="183264"/>
              </a:xfrm>
              <a:custGeom>
                <a:rect b="b" l="l" r="r" t="t"/>
                <a:pathLst>
                  <a:path extrusionOk="0" h="1700" w="1866">
                    <a:moveTo>
                      <a:pt x="933" y="1"/>
                    </a:moveTo>
                    <a:cubicBezTo>
                      <a:pt x="716" y="1"/>
                      <a:pt x="500" y="82"/>
                      <a:pt x="339" y="245"/>
                    </a:cubicBezTo>
                    <a:cubicBezTo>
                      <a:pt x="0" y="584"/>
                      <a:pt x="0" y="1120"/>
                      <a:pt x="339" y="1446"/>
                    </a:cubicBezTo>
                    <a:cubicBezTo>
                      <a:pt x="500" y="1615"/>
                      <a:pt x="716" y="1700"/>
                      <a:pt x="933" y="1700"/>
                    </a:cubicBezTo>
                    <a:cubicBezTo>
                      <a:pt x="1150" y="1700"/>
                      <a:pt x="1370" y="1615"/>
                      <a:pt x="1540" y="1446"/>
                    </a:cubicBezTo>
                    <a:cubicBezTo>
                      <a:pt x="1865" y="1120"/>
                      <a:pt x="1865" y="584"/>
                      <a:pt x="1540" y="245"/>
                    </a:cubicBezTo>
                    <a:cubicBezTo>
                      <a:pt x="1370" y="82"/>
                      <a:pt x="1150" y="1"/>
                      <a:pt x="9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9" name="Google Shape;489;p16"/>
          <p:cNvGrpSpPr/>
          <p:nvPr/>
        </p:nvGrpSpPr>
        <p:grpSpPr>
          <a:xfrm>
            <a:off x="8186400" y="0"/>
            <a:ext cx="967800" cy="1399200"/>
            <a:chOff x="8185655" y="0"/>
            <a:chExt cx="967800" cy="1399200"/>
          </a:xfrm>
        </p:grpSpPr>
        <p:sp>
          <p:nvSpPr>
            <p:cNvPr id="490" name="Google Shape;490;p16"/>
            <p:cNvSpPr/>
            <p:nvPr/>
          </p:nvSpPr>
          <p:spPr>
            <a:xfrm>
              <a:off x="8185655" y="0"/>
              <a:ext cx="967800" cy="1399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1" name="Google Shape;491;p16"/>
            <p:cNvGrpSpPr/>
            <p:nvPr/>
          </p:nvGrpSpPr>
          <p:grpSpPr>
            <a:xfrm>
              <a:off x="8287903" y="229802"/>
              <a:ext cx="763304" cy="1169388"/>
              <a:chOff x="8287918" y="229802"/>
              <a:chExt cx="763304" cy="1169388"/>
            </a:xfrm>
          </p:grpSpPr>
          <p:sp>
            <p:nvSpPr>
              <p:cNvPr id="492" name="Google Shape;492;p16"/>
              <p:cNvSpPr/>
              <p:nvPr/>
            </p:nvSpPr>
            <p:spPr>
              <a:xfrm>
                <a:off x="8389170" y="229802"/>
                <a:ext cx="559045" cy="917612"/>
              </a:xfrm>
              <a:custGeom>
                <a:rect b="b" l="l" r="r" t="t"/>
                <a:pathLst>
                  <a:path extrusionOk="0" h="6797" w="4141">
                    <a:moveTo>
                      <a:pt x="2076" y="1"/>
                    </a:moveTo>
                    <a:cubicBezTo>
                      <a:pt x="933" y="1"/>
                      <a:pt x="0" y="933"/>
                      <a:pt x="0" y="2079"/>
                    </a:cubicBezTo>
                    <a:lnTo>
                      <a:pt x="0" y="4735"/>
                    </a:lnTo>
                    <a:cubicBezTo>
                      <a:pt x="0" y="5877"/>
                      <a:pt x="933" y="6796"/>
                      <a:pt x="2076" y="6796"/>
                    </a:cubicBezTo>
                    <a:cubicBezTo>
                      <a:pt x="3222" y="6796"/>
                      <a:pt x="4141" y="5877"/>
                      <a:pt x="4141" y="4735"/>
                    </a:cubicBezTo>
                    <a:lnTo>
                      <a:pt x="4141" y="2079"/>
                    </a:lnTo>
                    <a:cubicBezTo>
                      <a:pt x="4141" y="933"/>
                      <a:pt x="3222" y="1"/>
                      <a:pt x="20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6"/>
              <p:cNvSpPr/>
              <p:nvPr/>
            </p:nvSpPr>
            <p:spPr>
              <a:xfrm>
                <a:off x="8389170" y="666534"/>
                <a:ext cx="559045" cy="45901"/>
              </a:xfrm>
              <a:custGeom>
                <a:rect b="b" l="l" r="r" t="t"/>
                <a:pathLst>
                  <a:path extrusionOk="0" h="340" w="4141">
                    <a:moveTo>
                      <a:pt x="0" y="1"/>
                    </a:moveTo>
                    <a:lnTo>
                      <a:pt x="0" y="340"/>
                    </a:lnTo>
                    <a:lnTo>
                      <a:pt x="4141" y="340"/>
                    </a:lnTo>
                    <a:lnTo>
                      <a:pt x="41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6"/>
              <p:cNvSpPr/>
              <p:nvPr/>
            </p:nvSpPr>
            <p:spPr>
              <a:xfrm>
                <a:off x="8551172" y="434061"/>
                <a:ext cx="235039" cy="45901"/>
              </a:xfrm>
              <a:custGeom>
                <a:rect b="b" l="l" r="r" t="t"/>
                <a:pathLst>
                  <a:path extrusionOk="0" h="340" w="1741">
                    <a:moveTo>
                      <a:pt x="1" y="0"/>
                    </a:moveTo>
                    <a:lnTo>
                      <a:pt x="1" y="339"/>
                    </a:lnTo>
                    <a:lnTo>
                      <a:pt x="1740" y="339"/>
                    </a:lnTo>
                    <a:lnTo>
                      <a:pt x="17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6"/>
              <p:cNvSpPr/>
              <p:nvPr/>
            </p:nvSpPr>
            <p:spPr>
              <a:xfrm>
                <a:off x="8551172" y="315934"/>
                <a:ext cx="235039" cy="45901"/>
              </a:xfrm>
              <a:custGeom>
                <a:rect b="b" l="l" r="r" t="t"/>
                <a:pathLst>
                  <a:path extrusionOk="0" h="340" w="1741">
                    <a:moveTo>
                      <a:pt x="1" y="0"/>
                    </a:moveTo>
                    <a:lnTo>
                      <a:pt x="1" y="339"/>
                    </a:lnTo>
                    <a:lnTo>
                      <a:pt x="1740" y="339"/>
                    </a:lnTo>
                    <a:lnTo>
                      <a:pt x="17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6"/>
              <p:cNvSpPr/>
              <p:nvPr/>
            </p:nvSpPr>
            <p:spPr>
              <a:xfrm>
                <a:off x="8551172" y="550297"/>
                <a:ext cx="235039" cy="45901"/>
              </a:xfrm>
              <a:custGeom>
                <a:rect b="b" l="l" r="r" t="t"/>
                <a:pathLst>
                  <a:path extrusionOk="0" h="340" w="1741">
                    <a:moveTo>
                      <a:pt x="1" y="0"/>
                    </a:moveTo>
                    <a:lnTo>
                      <a:pt x="1" y="340"/>
                    </a:lnTo>
                    <a:lnTo>
                      <a:pt x="1740" y="340"/>
                    </a:lnTo>
                    <a:lnTo>
                      <a:pt x="17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6"/>
              <p:cNvSpPr/>
              <p:nvPr/>
            </p:nvSpPr>
            <p:spPr>
              <a:xfrm>
                <a:off x="8287918" y="868902"/>
                <a:ext cx="763304" cy="381517"/>
              </a:xfrm>
              <a:custGeom>
                <a:rect b="b" l="l" r="r" t="t"/>
                <a:pathLst>
                  <a:path extrusionOk="0" h="2826" w="5654">
                    <a:moveTo>
                      <a:pt x="1" y="1"/>
                    </a:moveTo>
                    <a:cubicBezTo>
                      <a:pt x="1" y="1554"/>
                      <a:pt x="1259" y="2825"/>
                      <a:pt x="2826" y="2825"/>
                    </a:cubicBezTo>
                    <a:cubicBezTo>
                      <a:pt x="4382" y="2825"/>
                      <a:pt x="5654" y="1554"/>
                      <a:pt x="5654" y="1"/>
                    </a:cubicBezTo>
                    <a:lnTo>
                      <a:pt x="5315" y="1"/>
                    </a:lnTo>
                    <a:cubicBezTo>
                      <a:pt x="5315" y="1371"/>
                      <a:pt x="4199" y="2486"/>
                      <a:pt x="2826" y="2486"/>
                    </a:cubicBezTo>
                    <a:cubicBezTo>
                      <a:pt x="1456" y="2486"/>
                      <a:pt x="340" y="1371"/>
                      <a:pt x="3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6"/>
              <p:cNvSpPr/>
              <p:nvPr/>
            </p:nvSpPr>
            <p:spPr>
              <a:xfrm>
                <a:off x="8646349" y="1227333"/>
                <a:ext cx="46036" cy="171858"/>
              </a:xfrm>
              <a:custGeom>
                <a:rect b="b" l="l" r="r" t="t"/>
                <a:pathLst>
                  <a:path extrusionOk="0" h="1273" w="341">
                    <a:moveTo>
                      <a:pt x="1" y="1"/>
                    </a:moveTo>
                    <a:lnTo>
                      <a:pt x="1" y="1273"/>
                    </a:lnTo>
                    <a:lnTo>
                      <a:pt x="340" y="1273"/>
                    </a:lnTo>
                    <a:lnTo>
                      <a:pt x="3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99" name="Google Shape;499;p16"/>
          <p:cNvGrpSpPr/>
          <p:nvPr/>
        </p:nvGrpSpPr>
        <p:grpSpPr>
          <a:xfrm>
            <a:off x="8184900" y="1399200"/>
            <a:ext cx="969300" cy="1948200"/>
            <a:chOff x="8184900" y="1399200"/>
            <a:chExt cx="969300" cy="1948200"/>
          </a:xfrm>
        </p:grpSpPr>
        <p:sp>
          <p:nvSpPr>
            <p:cNvPr id="500" name="Google Shape;500;p16"/>
            <p:cNvSpPr/>
            <p:nvPr/>
          </p:nvSpPr>
          <p:spPr>
            <a:xfrm>
              <a:off x="8184900" y="1399200"/>
              <a:ext cx="969300" cy="194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1" name="Google Shape;501;p16"/>
            <p:cNvGrpSpPr/>
            <p:nvPr/>
          </p:nvGrpSpPr>
          <p:grpSpPr>
            <a:xfrm>
              <a:off x="8366485" y="1668177"/>
              <a:ext cx="607628" cy="1410247"/>
              <a:chOff x="8365747" y="1666694"/>
              <a:chExt cx="607628" cy="1410247"/>
            </a:xfrm>
          </p:grpSpPr>
          <p:grpSp>
            <p:nvGrpSpPr>
              <p:cNvPr id="502" name="Google Shape;502;p16"/>
              <p:cNvGrpSpPr/>
              <p:nvPr/>
            </p:nvGrpSpPr>
            <p:grpSpPr>
              <a:xfrm>
                <a:off x="8365747" y="1666694"/>
                <a:ext cx="607628" cy="606872"/>
                <a:chOff x="1561643" y="1630791"/>
                <a:chExt cx="838223" cy="837180"/>
              </a:xfrm>
            </p:grpSpPr>
            <p:sp>
              <p:nvSpPr>
                <p:cNvPr id="503" name="Google Shape;503;p16"/>
                <p:cNvSpPr/>
                <p:nvPr/>
              </p:nvSpPr>
              <p:spPr>
                <a:xfrm>
                  <a:off x="1561643" y="1630791"/>
                  <a:ext cx="838223" cy="837180"/>
                </a:xfrm>
                <a:custGeom>
                  <a:rect b="b" l="l" r="r" t="t"/>
                  <a:pathLst>
                    <a:path extrusionOk="0" h="8028" w="8038">
                      <a:moveTo>
                        <a:pt x="4025" y="0"/>
                      </a:moveTo>
                      <a:cubicBezTo>
                        <a:pt x="1808" y="0"/>
                        <a:pt x="0" y="1794"/>
                        <a:pt x="0" y="4015"/>
                      </a:cubicBezTo>
                      <a:cubicBezTo>
                        <a:pt x="0" y="6233"/>
                        <a:pt x="1808" y="8027"/>
                        <a:pt x="4025" y="8027"/>
                      </a:cubicBezTo>
                      <a:cubicBezTo>
                        <a:pt x="6243" y="8027"/>
                        <a:pt x="8037" y="6233"/>
                        <a:pt x="8037" y="4015"/>
                      </a:cubicBezTo>
                      <a:cubicBezTo>
                        <a:pt x="8037" y="1794"/>
                        <a:pt x="6243" y="0"/>
                        <a:pt x="402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" name="Google Shape;504;p16"/>
                <p:cNvSpPr/>
                <p:nvPr/>
              </p:nvSpPr>
              <p:spPr>
                <a:xfrm>
                  <a:off x="1757486" y="1826633"/>
                  <a:ext cx="446433" cy="446746"/>
                </a:xfrm>
                <a:custGeom>
                  <a:rect b="b" l="l" r="r" t="t"/>
                  <a:pathLst>
                    <a:path extrusionOk="0" h="4284" w="4281">
                      <a:moveTo>
                        <a:pt x="2147" y="1"/>
                      </a:moveTo>
                      <a:cubicBezTo>
                        <a:pt x="961" y="1"/>
                        <a:pt x="1" y="964"/>
                        <a:pt x="1" y="2137"/>
                      </a:cubicBezTo>
                      <a:cubicBezTo>
                        <a:pt x="1" y="3324"/>
                        <a:pt x="961" y="4284"/>
                        <a:pt x="2147" y="4284"/>
                      </a:cubicBezTo>
                      <a:cubicBezTo>
                        <a:pt x="3321" y="4284"/>
                        <a:pt x="4280" y="3324"/>
                        <a:pt x="4280" y="2137"/>
                      </a:cubicBezTo>
                      <a:cubicBezTo>
                        <a:pt x="4280" y="964"/>
                        <a:pt x="3321" y="1"/>
                        <a:pt x="21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" name="Google Shape;505;p16"/>
                <p:cNvSpPr/>
                <p:nvPr/>
              </p:nvSpPr>
              <p:spPr>
                <a:xfrm>
                  <a:off x="1649971" y="1717762"/>
                  <a:ext cx="663237" cy="663132"/>
                </a:xfrm>
                <a:custGeom>
                  <a:rect b="b" l="l" r="r" t="t"/>
                  <a:pathLst>
                    <a:path extrusionOk="0" h="6359" w="6360">
                      <a:moveTo>
                        <a:pt x="3178" y="197"/>
                      </a:moveTo>
                      <a:cubicBezTo>
                        <a:pt x="4816" y="197"/>
                        <a:pt x="6159" y="1540"/>
                        <a:pt x="6159" y="3181"/>
                      </a:cubicBezTo>
                      <a:cubicBezTo>
                        <a:pt x="6159" y="4833"/>
                        <a:pt x="4816" y="6162"/>
                        <a:pt x="3178" y="6162"/>
                      </a:cubicBezTo>
                      <a:cubicBezTo>
                        <a:pt x="1527" y="6162"/>
                        <a:pt x="198" y="4833"/>
                        <a:pt x="198" y="3181"/>
                      </a:cubicBezTo>
                      <a:cubicBezTo>
                        <a:pt x="198" y="1540"/>
                        <a:pt x="1527" y="197"/>
                        <a:pt x="3178" y="197"/>
                      </a:cubicBezTo>
                      <a:close/>
                      <a:moveTo>
                        <a:pt x="3178" y="1"/>
                      </a:moveTo>
                      <a:cubicBezTo>
                        <a:pt x="1425" y="1"/>
                        <a:pt x="1" y="1428"/>
                        <a:pt x="1" y="3181"/>
                      </a:cubicBezTo>
                      <a:cubicBezTo>
                        <a:pt x="1" y="4931"/>
                        <a:pt x="1425" y="6359"/>
                        <a:pt x="3178" y="6359"/>
                      </a:cubicBezTo>
                      <a:cubicBezTo>
                        <a:pt x="4932" y="6359"/>
                        <a:pt x="6359" y="4931"/>
                        <a:pt x="6359" y="3181"/>
                      </a:cubicBezTo>
                      <a:cubicBezTo>
                        <a:pt x="6359" y="1428"/>
                        <a:pt x="4932" y="1"/>
                        <a:pt x="31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06" name="Google Shape;506;p16"/>
              <p:cNvGrpSpPr/>
              <p:nvPr/>
            </p:nvGrpSpPr>
            <p:grpSpPr>
              <a:xfrm>
                <a:off x="8365747" y="2470069"/>
                <a:ext cx="607628" cy="606872"/>
                <a:chOff x="1561643" y="1630791"/>
                <a:chExt cx="838223" cy="837180"/>
              </a:xfrm>
            </p:grpSpPr>
            <p:sp>
              <p:nvSpPr>
                <p:cNvPr id="507" name="Google Shape;507;p16"/>
                <p:cNvSpPr/>
                <p:nvPr/>
              </p:nvSpPr>
              <p:spPr>
                <a:xfrm>
                  <a:off x="1561643" y="1630791"/>
                  <a:ext cx="838223" cy="837180"/>
                </a:xfrm>
                <a:custGeom>
                  <a:rect b="b" l="l" r="r" t="t"/>
                  <a:pathLst>
                    <a:path extrusionOk="0" h="8028" w="8038">
                      <a:moveTo>
                        <a:pt x="4025" y="0"/>
                      </a:moveTo>
                      <a:cubicBezTo>
                        <a:pt x="1808" y="0"/>
                        <a:pt x="0" y="1794"/>
                        <a:pt x="0" y="4015"/>
                      </a:cubicBezTo>
                      <a:cubicBezTo>
                        <a:pt x="0" y="6233"/>
                        <a:pt x="1808" y="8027"/>
                        <a:pt x="4025" y="8027"/>
                      </a:cubicBezTo>
                      <a:cubicBezTo>
                        <a:pt x="6243" y="8027"/>
                        <a:pt x="8037" y="6233"/>
                        <a:pt x="8037" y="4015"/>
                      </a:cubicBezTo>
                      <a:cubicBezTo>
                        <a:pt x="8037" y="1794"/>
                        <a:pt x="6243" y="0"/>
                        <a:pt x="40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" name="Google Shape;508;p16"/>
                <p:cNvSpPr/>
                <p:nvPr/>
              </p:nvSpPr>
              <p:spPr>
                <a:xfrm>
                  <a:off x="1757486" y="1826633"/>
                  <a:ext cx="446433" cy="446746"/>
                </a:xfrm>
                <a:custGeom>
                  <a:rect b="b" l="l" r="r" t="t"/>
                  <a:pathLst>
                    <a:path extrusionOk="0" h="4284" w="4281">
                      <a:moveTo>
                        <a:pt x="2147" y="1"/>
                      </a:moveTo>
                      <a:cubicBezTo>
                        <a:pt x="961" y="1"/>
                        <a:pt x="1" y="964"/>
                        <a:pt x="1" y="2137"/>
                      </a:cubicBezTo>
                      <a:cubicBezTo>
                        <a:pt x="1" y="3324"/>
                        <a:pt x="961" y="4284"/>
                        <a:pt x="2147" y="4284"/>
                      </a:cubicBezTo>
                      <a:cubicBezTo>
                        <a:pt x="3321" y="4284"/>
                        <a:pt x="4280" y="3324"/>
                        <a:pt x="4280" y="2137"/>
                      </a:cubicBezTo>
                      <a:cubicBezTo>
                        <a:pt x="4280" y="964"/>
                        <a:pt x="3321" y="1"/>
                        <a:pt x="21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" name="Google Shape;509;p16"/>
                <p:cNvSpPr/>
                <p:nvPr/>
              </p:nvSpPr>
              <p:spPr>
                <a:xfrm>
                  <a:off x="1649971" y="1717762"/>
                  <a:ext cx="663237" cy="663132"/>
                </a:xfrm>
                <a:custGeom>
                  <a:rect b="b" l="l" r="r" t="t"/>
                  <a:pathLst>
                    <a:path extrusionOk="0" h="6359" w="6360">
                      <a:moveTo>
                        <a:pt x="3178" y="197"/>
                      </a:moveTo>
                      <a:cubicBezTo>
                        <a:pt x="4816" y="197"/>
                        <a:pt x="6159" y="1540"/>
                        <a:pt x="6159" y="3181"/>
                      </a:cubicBezTo>
                      <a:cubicBezTo>
                        <a:pt x="6159" y="4833"/>
                        <a:pt x="4816" y="6162"/>
                        <a:pt x="3178" y="6162"/>
                      </a:cubicBezTo>
                      <a:cubicBezTo>
                        <a:pt x="1527" y="6162"/>
                        <a:pt x="198" y="4833"/>
                        <a:pt x="198" y="3181"/>
                      </a:cubicBezTo>
                      <a:cubicBezTo>
                        <a:pt x="198" y="1540"/>
                        <a:pt x="1527" y="197"/>
                        <a:pt x="3178" y="197"/>
                      </a:cubicBezTo>
                      <a:close/>
                      <a:moveTo>
                        <a:pt x="3178" y="1"/>
                      </a:moveTo>
                      <a:cubicBezTo>
                        <a:pt x="1425" y="1"/>
                        <a:pt x="1" y="1428"/>
                        <a:pt x="1" y="3181"/>
                      </a:cubicBezTo>
                      <a:cubicBezTo>
                        <a:pt x="1" y="4931"/>
                        <a:pt x="1425" y="6359"/>
                        <a:pt x="3178" y="6359"/>
                      </a:cubicBezTo>
                      <a:cubicBezTo>
                        <a:pt x="4932" y="6359"/>
                        <a:pt x="6359" y="4931"/>
                        <a:pt x="6359" y="3181"/>
                      </a:cubicBezTo>
                      <a:cubicBezTo>
                        <a:pt x="6359" y="1428"/>
                        <a:pt x="4932" y="1"/>
                        <a:pt x="31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510" name="Google Shape;510;p16"/>
          <p:cNvSpPr/>
          <p:nvPr/>
        </p:nvSpPr>
        <p:spPr>
          <a:xfrm>
            <a:off x="476825" y="619050"/>
            <a:ext cx="236400" cy="2247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1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7"/>
          <p:cNvSpPr txBox="1"/>
          <p:nvPr>
            <p:ph type="title"/>
          </p:nvPr>
        </p:nvSpPr>
        <p:spPr>
          <a:xfrm>
            <a:off x="1101000" y="445025"/>
            <a:ext cx="732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3" name="Google Shape;513;p17"/>
          <p:cNvSpPr txBox="1"/>
          <p:nvPr>
            <p:ph idx="1" type="subTitle"/>
          </p:nvPr>
        </p:nvSpPr>
        <p:spPr>
          <a:xfrm>
            <a:off x="1101000" y="1260225"/>
            <a:ext cx="66072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514" name="Google Shape;514;p17"/>
          <p:cNvGrpSpPr/>
          <p:nvPr/>
        </p:nvGrpSpPr>
        <p:grpSpPr>
          <a:xfrm>
            <a:off x="8174743" y="0"/>
            <a:ext cx="969376" cy="5143496"/>
            <a:chOff x="8174743" y="0"/>
            <a:chExt cx="969376" cy="5143496"/>
          </a:xfrm>
        </p:grpSpPr>
        <p:grpSp>
          <p:nvGrpSpPr>
            <p:cNvPr id="515" name="Google Shape;515;p17"/>
            <p:cNvGrpSpPr/>
            <p:nvPr/>
          </p:nvGrpSpPr>
          <p:grpSpPr>
            <a:xfrm>
              <a:off x="8174819" y="0"/>
              <a:ext cx="969300" cy="2125500"/>
              <a:chOff x="8174700" y="0"/>
              <a:chExt cx="969300" cy="2125500"/>
            </a:xfrm>
          </p:grpSpPr>
          <p:sp>
            <p:nvSpPr>
              <p:cNvPr id="516" name="Google Shape;516;p17"/>
              <p:cNvSpPr/>
              <p:nvPr/>
            </p:nvSpPr>
            <p:spPr>
              <a:xfrm>
                <a:off x="8174700" y="0"/>
                <a:ext cx="969300" cy="2125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17" name="Google Shape;517;p17"/>
              <p:cNvGrpSpPr/>
              <p:nvPr/>
            </p:nvGrpSpPr>
            <p:grpSpPr>
              <a:xfrm>
                <a:off x="8316237" y="230432"/>
                <a:ext cx="686249" cy="1664636"/>
                <a:chOff x="2024147" y="239016"/>
                <a:chExt cx="1262648" cy="3062808"/>
              </a:xfrm>
            </p:grpSpPr>
            <p:sp>
              <p:nvSpPr>
                <p:cNvPr id="518" name="Google Shape;518;p17"/>
                <p:cNvSpPr/>
                <p:nvPr/>
              </p:nvSpPr>
              <p:spPr>
                <a:xfrm>
                  <a:off x="2024147" y="1776820"/>
                  <a:ext cx="1262648" cy="1525003"/>
                </a:xfrm>
                <a:custGeom>
                  <a:rect b="b" l="l" r="r" t="t"/>
                  <a:pathLst>
                    <a:path extrusionOk="0" h="12509" w="10357">
                      <a:moveTo>
                        <a:pt x="5102" y="1"/>
                      </a:moveTo>
                      <a:cubicBezTo>
                        <a:pt x="4252" y="1"/>
                        <a:pt x="3412" y="200"/>
                        <a:pt x="2798" y="581"/>
                      </a:cubicBezTo>
                      <a:cubicBezTo>
                        <a:pt x="2188" y="978"/>
                        <a:pt x="1750" y="1612"/>
                        <a:pt x="1554" y="2307"/>
                      </a:cubicBezTo>
                      <a:cubicBezTo>
                        <a:pt x="1313" y="3097"/>
                        <a:pt x="1594" y="3732"/>
                        <a:pt x="1611" y="4511"/>
                      </a:cubicBezTo>
                      <a:cubicBezTo>
                        <a:pt x="1638" y="6065"/>
                        <a:pt x="0" y="6800"/>
                        <a:pt x="0" y="8608"/>
                      </a:cubicBezTo>
                      <a:cubicBezTo>
                        <a:pt x="0" y="9724"/>
                        <a:pt x="679" y="10754"/>
                        <a:pt x="1581" y="11419"/>
                      </a:cubicBezTo>
                      <a:cubicBezTo>
                        <a:pt x="2609" y="12155"/>
                        <a:pt x="3853" y="12508"/>
                        <a:pt x="5114" y="12508"/>
                      </a:cubicBezTo>
                      <a:cubicBezTo>
                        <a:pt x="5138" y="12508"/>
                        <a:pt x="5162" y="12508"/>
                        <a:pt x="5185" y="12508"/>
                      </a:cubicBezTo>
                      <a:cubicBezTo>
                        <a:pt x="5209" y="12508"/>
                        <a:pt x="5233" y="12508"/>
                        <a:pt x="5256" y="12508"/>
                      </a:cubicBezTo>
                      <a:cubicBezTo>
                        <a:pt x="6505" y="12508"/>
                        <a:pt x="7761" y="12155"/>
                        <a:pt x="8773" y="11419"/>
                      </a:cubicBezTo>
                      <a:cubicBezTo>
                        <a:pt x="9692" y="10754"/>
                        <a:pt x="10357" y="9724"/>
                        <a:pt x="10357" y="8608"/>
                      </a:cubicBezTo>
                      <a:cubicBezTo>
                        <a:pt x="10357" y="6800"/>
                        <a:pt x="8716" y="6065"/>
                        <a:pt x="8760" y="4511"/>
                      </a:cubicBezTo>
                      <a:cubicBezTo>
                        <a:pt x="8773" y="3732"/>
                        <a:pt x="9041" y="3097"/>
                        <a:pt x="8817" y="2307"/>
                      </a:cubicBezTo>
                      <a:cubicBezTo>
                        <a:pt x="8617" y="1612"/>
                        <a:pt x="8180" y="978"/>
                        <a:pt x="7559" y="581"/>
                      </a:cubicBezTo>
                      <a:cubicBezTo>
                        <a:pt x="6955" y="200"/>
                        <a:pt x="6103" y="1"/>
                        <a:pt x="5268" y="1"/>
                      </a:cubicBezTo>
                      <a:cubicBezTo>
                        <a:pt x="5240" y="1"/>
                        <a:pt x="5213" y="1"/>
                        <a:pt x="5185" y="1"/>
                      </a:cubicBezTo>
                      <a:cubicBezTo>
                        <a:pt x="5158" y="1"/>
                        <a:pt x="5130" y="1"/>
                        <a:pt x="51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9" name="Google Shape;519;p17"/>
                <p:cNvSpPr/>
                <p:nvPr/>
              </p:nvSpPr>
              <p:spPr>
                <a:xfrm>
                  <a:off x="2439259" y="2872448"/>
                  <a:ext cx="434130" cy="122522"/>
                </a:xfrm>
                <a:custGeom>
                  <a:rect b="b" l="l" r="r" t="t"/>
                  <a:pathLst>
                    <a:path extrusionOk="0" h="1005" w="3561">
                      <a:moveTo>
                        <a:pt x="0" y="1"/>
                      </a:moveTo>
                      <a:lnTo>
                        <a:pt x="0" y="1004"/>
                      </a:lnTo>
                      <a:lnTo>
                        <a:pt x="3561" y="1004"/>
                      </a:lnTo>
                      <a:lnTo>
                        <a:pt x="356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" name="Google Shape;520;p17"/>
                <p:cNvSpPr/>
                <p:nvPr/>
              </p:nvSpPr>
              <p:spPr>
                <a:xfrm>
                  <a:off x="2561537" y="328256"/>
                  <a:ext cx="189574" cy="1793577"/>
                </a:xfrm>
                <a:custGeom>
                  <a:rect b="b" l="l" r="r" t="t"/>
                  <a:pathLst>
                    <a:path extrusionOk="0" h="14712" w="1555">
                      <a:moveTo>
                        <a:pt x="1" y="1"/>
                      </a:moveTo>
                      <a:lnTo>
                        <a:pt x="1" y="14711"/>
                      </a:lnTo>
                      <a:lnTo>
                        <a:pt x="1554" y="14711"/>
                      </a:lnTo>
                      <a:lnTo>
                        <a:pt x="15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1" name="Google Shape;521;p17"/>
                <p:cNvSpPr/>
                <p:nvPr/>
              </p:nvSpPr>
              <p:spPr>
                <a:xfrm>
                  <a:off x="2475223" y="253036"/>
                  <a:ext cx="361836" cy="590057"/>
                </a:xfrm>
                <a:custGeom>
                  <a:rect b="b" l="l" r="r" t="t"/>
                  <a:pathLst>
                    <a:path extrusionOk="0" h="4840" w="2968">
                      <a:moveTo>
                        <a:pt x="1485" y="1"/>
                      </a:moveTo>
                      <a:cubicBezTo>
                        <a:pt x="990" y="1"/>
                        <a:pt x="495" y="160"/>
                        <a:pt x="0" y="479"/>
                      </a:cubicBezTo>
                      <a:cubicBezTo>
                        <a:pt x="482" y="1778"/>
                        <a:pt x="482" y="3063"/>
                        <a:pt x="0" y="4362"/>
                      </a:cubicBezTo>
                      <a:cubicBezTo>
                        <a:pt x="495" y="4680"/>
                        <a:pt x="990" y="4840"/>
                        <a:pt x="1485" y="4840"/>
                      </a:cubicBezTo>
                      <a:cubicBezTo>
                        <a:pt x="1980" y="4840"/>
                        <a:pt x="2474" y="4680"/>
                        <a:pt x="2967" y="4362"/>
                      </a:cubicBezTo>
                      <a:cubicBezTo>
                        <a:pt x="2472" y="3063"/>
                        <a:pt x="2472" y="1778"/>
                        <a:pt x="2967" y="479"/>
                      </a:cubicBezTo>
                      <a:cubicBezTo>
                        <a:pt x="2474" y="160"/>
                        <a:pt x="1980" y="1"/>
                        <a:pt x="14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17"/>
                <p:cNvSpPr/>
                <p:nvPr/>
              </p:nvSpPr>
              <p:spPr>
                <a:xfrm>
                  <a:off x="2402807" y="356052"/>
                  <a:ext cx="86558" cy="86070"/>
                </a:xfrm>
                <a:custGeom>
                  <a:rect b="b" l="l" r="r" t="t"/>
                  <a:pathLst>
                    <a:path extrusionOk="0" h="706" w="710">
                      <a:moveTo>
                        <a:pt x="353" y="0"/>
                      </a:moveTo>
                      <a:cubicBezTo>
                        <a:pt x="157" y="0"/>
                        <a:pt x="1" y="156"/>
                        <a:pt x="1" y="353"/>
                      </a:cubicBezTo>
                      <a:cubicBezTo>
                        <a:pt x="1" y="536"/>
                        <a:pt x="157" y="705"/>
                        <a:pt x="353" y="705"/>
                      </a:cubicBezTo>
                      <a:cubicBezTo>
                        <a:pt x="540" y="705"/>
                        <a:pt x="709" y="536"/>
                        <a:pt x="709" y="353"/>
                      </a:cubicBezTo>
                      <a:cubicBezTo>
                        <a:pt x="709" y="156"/>
                        <a:pt x="540" y="0"/>
                        <a:pt x="35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" name="Google Shape;523;p17"/>
                <p:cNvSpPr/>
                <p:nvPr/>
              </p:nvSpPr>
              <p:spPr>
                <a:xfrm>
                  <a:off x="2420240" y="504054"/>
                  <a:ext cx="86070" cy="86436"/>
                </a:xfrm>
                <a:custGeom>
                  <a:rect b="b" l="l" r="r" t="t"/>
                  <a:pathLst>
                    <a:path extrusionOk="0" h="709" w="706">
                      <a:moveTo>
                        <a:pt x="353" y="0"/>
                      </a:moveTo>
                      <a:cubicBezTo>
                        <a:pt x="156" y="0"/>
                        <a:pt x="0" y="156"/>
                        <a:pt x="0" y="353"/>
                      </a:cubicBezTo>
                      <a:cubicBezTo>
                        <a:pt x="0" y="553"/>
                        <a:pt x="156" y="709"/>
                        <a:pt x="353" y="709"/>
                      </a:cubicBezTo>
                      <a:cubicBezTo>
                        <a:pt x="550" y="709"/>
                        <a:pt x="706" y="553"/>
                        <a:pt x="706" y="353"/>
                      </a:cubicBezTo>
                      <a:cubicBezTo>
                        <a:pt x="706" y="156"/>
                        <a:pt x="550" y="0"/>
                        <a:pt x="35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4" name="Google Shape;524;p17"/>
                <p:cNvSpPr/>
                <p:nvPr/>
              </p:nvSpPr>
              <p:spPr>
                <a:xfrm>
                  <a:off x="2402807" y="654128"/>
                  <a:ext cx="86558" cy="86070"/>
                </a:xfrm>
                <a:custGeom>
                  <a:rect b="b" l="l" r="r" t="t"/>
                  <a:pathLst>
                    <a:path extrusionOk="0" h="706" w="710">
                      <a:moveTo>
                        <a:pt x="353" y="0"/>
                      </a:moveTo>
                      <a:cubicBezTo>
                        <a:pt x="157" y="0"/>
                        <a:pt x="1" y="156"/>
                        <a:pt x="1" y="353"/>
                      </a:cubicBezTo>
                      <a:cubicBezTo>
                        <a:pt x="1" y="536"/>
                        <a:pt x="157" y="705"/>
                        <a:pt x="353" y="705"/>
                      </a:cubicBezTo>
                      <a:cubicBezTo>
                        <a:pt x="540" y="705"/>
                        <a:pt x="709" y="536"/>
                        <a:pt x="709" y="353"/>
                      </a:cubicBezTo>
                      <a:cubicBezTo>
                        <a:pt x="709" y="156"/>
                        <a:pt x="540" y="0"/>
                        <a:pt x="35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5" name="Google Shape;525;p17"/>
                <p:cNvSpPr/>
                <p:nvPr/>
              </p:nvSpPr>
              <p:spPr>
                <a:xfrm>
                  <a:off x="2823283" y="654128"/>
                  <a:ext cx="86070" cy="86070"/>
                </a:xfrm>
                <a:custGeom>
                  <a:rect b="b" l="l" r="r" t="t"/>
                  <a:pathLst>
                    <a:path extrusionOk="0" h="706" w="706">
                      <a:moveTo>
                        <a:pt x="353" y="0"/>
                      </a:moveTo>
                      <a:cubicBezTo>
                        <a:pt x="156" y="0"/>
                        <a:pt x="0" y="156"/>
                        <a:pt x="0" y="353"/>
                      </a:cubicBezTo>
                      <a:cubicBezTo>
                        <a:pt x="0" y="536"/>
                        <a:pt x="156" y="705"/>
                        <a:pt x="353" y="705"/>
                      </a:cubicBezTo>
                      <a:cubicBezTo>
                        <a:pt x="550" y="705"/>
                        <a:pt x="706" y="536"/>
                        <a:pt x="706" y="353"/>
                      </a:cubicBezTo>
                      <a:cubicBezTo>
                        <a:pt x="706" y="156"/>
                        <a:pt x="550" y="0"/>
                        <a:pt x="35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" name="Google Shape;526;p17"/>
                <p:cNvSpPr/>
                <p:nvPr/>
              </p:nvSpPr>
              <p:spPr>
                <a:xfrm>
                  <a:off x="2805972" y="504054"/>
                  <a:ext cx="86436" cy="86436"/>
                </a:xfrm>
                <a:custGeom>
                  <a:rect b="b" l="l" r="r" t="t"/>
                  <a:pathLst>
                    <a:path extrusionOk="0" h="709" w="709">
                      <a:moveTo>
                        <a:pt x="353" y="0"/>
                      </a:moveTo>
                      <a:cubicBezTo>
                        <a:pt x="156" y="0"/>
                        <a:pt x="0" y="156"/>
                        <a:pt x="0" y="353"/>
                      </a:cubicBezTo>
                      <a:cubicBezTo>
                        <a:pt x="0" y="553"/>
                        <a:pt x="156" y="709"/>
                        <a:pt x="353" y="709"/>
                      </a:cubicBezTo>
                      <a:cubicBezTo>
                        <a:pt x="539" y="709"/>
                        <a:pt x="709" y="553"/>
                        <a:pt x="709" y="353"/>
                      </a:cubicBezTo>
                      <a:cubicBezTo>
                        <a:pt x="709" y="156"/>
                        <a:pt x="539" y="0"/>
                        <a:pt x="35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17"/>
                <p:cNvSpPr/>
                <p:nvPr/>
              </p:nvSpPr>
              <p:spPr>
                <a:xfrm>
                  <a:off x="2823283" y="356052"/>
                  <a:ext cx="86070" cy="86070"/>
                </a:xfrm>
                <a:custGeom>
                  <a:rect b="b" l="l" r="r" t="t"/>
                  <a:pathLst>
                    <a:path extrusionOk="0" h="706" w="706">
                      <a:moveTo>
                        <a:pt x="353" y="0"/>
                      </a:moveTo>
                      <a:cubicBezTo>
                        <a:pt x="156" y="0"/>
                        <a:pt x="0" y="156"/>
                        <a:pt x="0" y="353"/>
                      </a:cubicBezTo>
                      <a:cubicBezTo>
                        <a:pt x="0" y="536"/>
                        <a:pt x="156" y="705"/>
                        <a:pt x="353" y="705"/>
                      </a:cubicBezTo>
                      <a:cubicBezTo>
                        <a:pt x="550" y="705"/>
                        <a:pt x="706" y="536"/>
                        <a:pt x="706" y="353"/>
                      </a:cubicBezTo>
                      <a:cubicBezTo>
                        <a:pt x="706" y="156"/>
                        <a:pt x="550" y="0"/>
                        <a:pt x="35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" name="Google Shape;528;p17"/>
                <p:cNvSpPr/>
                <p:nvPr/>
              </p:nvSpPr>
              <p:spPr>
                <a:xfrm>
                  <a:off x="2402807" y="2071726"/>
                  <a:ext cx="506546" cy="504840"/>
                </a:xfrm>
                <a:custGeom>
                  <a:rect b="b" l="l" r="r" t="t"/>
                  <a:pathLst>
                    <a:path extrusionOk="0" h="4141" w="4155">
                      <a:moveTo>
                        <a:pt x="2079" y="0"/>
                      </a:moveTo>
                      <a:cubicBezTo>
                        <a:pt x="933" y="0"/>
                        <a:pt x="1" y="919"/>
                        <a:pt x="1" y="2076"/>
                      </a:cubicBezTo>
                      <a:cubicBezTo>
                        <a:pt x="1" y="3222"/>
                        <a:pt x="933" y="4141"/>
                        <a:pt x="2079" y="4141"/>
                      </a:cubicBezTo>
                      <a:cubicBezTo>
                        <a:pt x="3222" y="4141"/>
                        <a:pt x="4155" y="3222"/>
                        <a:pt x="4155" y="2076"/>
                      </a:cubicBezTo>
                      <a:cubicBezTo>
                        <a:pt x="4155" y="919"/>
                        <a:pt x="3222" y="0"/>
                        <a:pt x="207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" name="Google Shape;529;p17"/>
                <p:cNvSpPr/>
                <p:nvPr/>
              </p:nvSpPr>
              <p:spPr>
                <a:xfrm>
                  <a:off x="2592625" y="239016"/>
                  <a:ext cx="24017" cy="2680246"/>
                </a:xfrm>
                <a:custGeom>
                  <a:rect b="b" l="l" r="r" t="t"/>
                  <a:pathLst>
                    <a:path extrusionOk="0" h="21985" w="197">
                      <a:moveTo>
                        <a:pt x="0" y="0"/>
                      </a:moveTo>
                      <a:lnTo>
                        <a:pt x="0" y="21985"/>
                      </a:lnTo>
                      <a:lnTo>
                        <a:pt x="197" y="21985"/>
                      </a:lnTo>
                      <a:lnTo>
                        <a:pt x="19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" name="Google Shape;530;p17"/>
                <p:cNvSpPr/>
                <p:nvPr/>
              </p:nvSpPr>
              <p:spPr>
                <a:xfrm>
                  <a:off x="2644316" y="239016"/>
                  <a:ext cx="24017" cy="2680246"/>
                </a:xfrm>
                <a:custGeom>
                  <a:rect b="b" l="l" r="r" t="t"/>
                  <a:pathLst>
                    <a:path extrusionOk="0" h="21985" w="197">
                      <a:moveTo>
                        <a:pt x="0" y="0"/>
                      </a:moveTo>
                      <a:lnTo>
                        <a:pt x="0" y="21985"/>
                      </a:lnTo>
                      <a:lnTo>
                        <a:pt x="197" y="21985"/>
                      </a:lnTo>
                      <a:lnTo>
                        <a:pt x="19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" name="Google Shape;531;p17"/>
                <p:cNvSpPr/>
                <p:nvPr/>
              </p:nvSpPr>
              <p:spPr>
                <a:xfrm>
                  <a:off x="2696007" y="239016"/>
                  <a:ext cx="24017" cy="2680246"/>
                </a:xfrm>
                <a:custGeom>
                  <a:rect b="b" l="l" r="r" t="t"/>
                  <a:pathLst>
                    <a:path extrusionOk="0" h="21985" w="197">
                      <a:moveTo>
                        <a:pt x="0" y="0"/>
                      </a:moveTo>
                      <a:lnTo>
                        <a:pt x="0" y="21985"/>
                      </a:lnTo>
                      <a:lnTo>
                        <a:pt x="197" y="21985"/>
                      </a:lnTo>
                      <a:lnTo>
                        <a:pt x="19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17"/>
                <p:cNvSpPr/>
                <p:nvPr/>
              </p:nvSpPr>
              <p:spPr>
                <a:xfrm>
                  <a:off x="2747576" y="239016"/>
                  <a:ext cx="24139" cy="2680246"/>
                </a:xfrm>
                <a:custGeom>
                  <a:rect b="b" l="l" r="r" t="t"/>
                  <a:pathLst>
                    <a:path extrusionOk="0" h="21985" w="198">
                      <a:moveTo>
                        <a:pt x="1" y="0"/>
                      </a:moveTo>
                      <a:lnTo>
                        <a:pt x="1" y="21985"/>
                      </a:lnTo>
                      <a:lnTo>
                        <a:pt x="198" y="21985"/>
                      </a:lnTo>
                      <a:lnTo>
                        <a:pt x="1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" name="Google Shape;533;p17"/>
                <p:cNvSpPr/>
                <p:nvPr/>
              </p:nvSpPr>
              <p:spPr>
                <a:xfrm>
                  <a:off x="2538861" y="239016"/>
                  <a:ext cx="24504" cy="2680246"/>
                </a:xfrm>
                <a:custGeom>
                  <a:rect b="b" l="l" r="r" t="t"/>
                  <a:pathLst>
                    <a:path extrusionOk="0" h="21985" w="201">
                      <a:moveTo>
                        <a:pt x="0" y="0"/>
                      </a:moveTo>
                      <a:lnTo>
                        <a:pt x="0" y="21985"/>
                      </a:lnTo>
                      <a:lnTo>
                        <a:pt x="200" y="21985"/>
                      </a:lnTo>
                      <a:lnTo>
                        <a:pt x="20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34" name="Google Shape;534;p17"/>
            <p:cNvGrpSpPr/>
            <p:nvPr/>
          </p:nvGrpSpPr>
          <p:grpSpPr>
            <a:xfrm>
              <a:off x="8174743" y="2125500"/>
              <a:ext cx="969376" cy="1604100"/>
              <a:chOff x="1245813" y="1945925"/>
              <a:chExt cx="1910100" cy="1604100"/>
            </a:xfrm>
          </p:grpSpPr>
          <p:sp>
            <p:nvSpPr>
              <p:cNvPr id="535" name="Google Shape;535;p17"/>
              <p:cNvSpPr/>
              <p:nvPr/>
            </p:nvSpPr>
            <p:spPr>
              <a:xfrm>
                <a:off x="1245813" y="1945925"/>
                <a:ext cx="1910100" cy="1604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7"/>
              <p:cNvSpPr/>
              <p:nvPr/>
            </p:nvSpPr>
            <p:spPr>
              <a:xfrm>
                <a:off x="1569526" y="2201021"/>
                <a:ext cx="161138" cy="1093908"/>
              </a:xfrm>
              <a:custGeom>
                <a:rect b="b" l="l" r="r" t="t"/>
                <a:pathLst>
                  <a:path extrusionOk="0" h="8153" w="1201">
                    <a:moveTo>
                      <a:pt x="1" y="1"/>
                    </a:moveTo>
                    <a:lnTo>
                      <a:pt x="1" y="8153"/>
                    </a:lnTo>
                    <a:lnTo>
                      <a:pt x="1201" y="8153"/>
                    </a:lnTo>
                    <a:lnTo>
                      <a:pt x="12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7"/>
              <p:cNvSpPr/>
              <p:nvPr/>
            </p:nvSpPr>
            <p:spPr>
              <a:xfrm>
                <a:off x="1569526" y="2299772"/>
                <a:ext cx="161138" cy="309133"/>
              </a:xfrm>
              <a:custGeom>
                <a:rect b="b" l="l" r="r" t="t"/>
                <a:pathLst>
                  <a:path extrusionOk="0" h="2304" w="1201">
                    <a:moveTo>
                      <a:pt x="1" y="1"/>
                    </a:moveTo>
                    <a:lnTo>
                      <a:pt x="1" y="2303"/>
                    </a:lnTo>
                    <a:lnTo>
                      <a:pt x="1201" y="2303"/>
                    </a:lnTo>
                    <a:lnTo>
                      <a:pt x="120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7"/>
              <p:cNvSpPr/>
              <p:nvPr/>
            </p:nvSpPr>
            <p:spPr>
              <a:xfrm>
                <a:off x="1569526" y="2441726"/>
                <a:ext cx="161138" cy="26969"/>
              </a:xfrm>
              <a:custGeom>
                <a:rect b="b" l="l" r="r" t="t"/>
                <a:pathLst>
                  <a:path extrusionOk="0" h="201" w="1201">
                    <a:moveTo>
                      <a:pt x="1" y="1"/>
                    </a:moveTo>
                    <a:lnTo>
                      <a:pt x="1" y="201"/>
                    </a:lnTo>
                    <a:lnTo>
                      <a:pt x="1201" y="201"/>
                    </a:lnTo>
                    <a:lnTo>
                      <a:pt x="1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7"/>
              <p:cNvSpPr/>
              <p:nvPr/>
            </p:nvSpPr>
            <p:spPr>
              <a:xfrm>
                <a:off x="1935407" y="2201021"/>
                <a:ext cx="163017" cy="1093908"/>
              </a:xfrm>
              <a:custGeom>
                <a:rect b="b" l="l" r="r" t="t"/>
                <a:pathLst>
                  <a:path extrusionOk="0" h="8153" w="1215">
                    <a:moveTo>
                      <a:pt x="0" y="1"/>
                    </a:moveTo>
                    <a:lnTo>
                      <a:pt x="0" y="8153"/>
                    </a:lnTo>
                    <a:lnTo>
                      <a:pt x="1214" y="8153"/>
                    </a:lnTo>
                    <a:lnTo>
                      <a:pt x="1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7"/>
              <p:cNvSpPr/>
              <p:nvPr/>
            </p:nvSpPr>
            <p:spPr>
              <a:xfrm>
                <a:off x="1935407" y="2593744"/>
                <a:ext cx="163017" cy="308999"/>
              </a:xfrm>
              <a:custGeom>
                <a:rect b="b" l="l" r="r" t="t"/>
                <a:pathLst>
                  <a:path extrusionOk="0" h="2303" w="1215">
                    <a:moveTo>
                      <a:pt x="0" y="0"/>
                    </a:moveTo>
                    <a:lnTo>
                      <a:pt x="0" y="2303"/>
                    </a:lnTo>
                    <a:lnTo>
                      <a:pt x="1214" y="2303"/>
                    </a:lnTo>
                    <a:lnTo>
                      <a:pt x="121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7"/>
              <p:cNvSpPr/>
              <p:nvPr/>
            </p:nvSpPr>
            <p:spPr>
              <a:xfrm>
                <a:off x="1935407" y="2735698"/>
                <a:ext cx="163017" cy="26432"/>
              </a:xfrm>
              <a:custGeom>
                <a:rect b="b" l="l" r="r" t="t"/>
                <a:pathLst>
                  <a:path extrusionOk="0" h="197" w="1215">
                    <a:moveTo>
                      <a:pt x="0" y="0"/>
                    </a:moveTo>
                    <a:lnTo>
                      <a:pt x="0" y="197"/>
                    </a:lnTo>
                    <a:lnTo>
                      <a:pt x="1214" y="197"/>
                    </a:lnTo>
                    <a:lnTo>
                      <a:pt x="1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17"/>
              <p:cNvSpPr/>
              <p:nvPr/>
            </p:nvSpPr>
            <p:spPr>
              <a:xfrm>
                <a:off x="2303033" y="2201021"/>
                <a:ext cx="161541" cy="1093908"/>
              </a:xfrm>
              <a:custGeom>
                <a:rect b="b" l="l" r="r" t="t"/>
                <a:pathLst>
                  <a:path extrusionOk="0" h="8153" w="1204">
                    <a:moveTo>
                      <a:pt x="0" y="1"/>
                    </a:moveTo>
                    <a:lnTo>
                      <a:pt x="0" y="8153"/>
                    </a:lnTo>
                    <a:lnTo>
                      <a:pt x="1204" y="8153"/>
                    </a:lnTo>
                    <a:lnTo>
                      <a:pt x="120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17"/>
              <p:cNvSpPr/>
              <p:nvPr/>
            </p:nvSpPr>
            <p:spPr>
              <a:xfrm>
                <a:off x="2303033" y="2794332"/>
                <a:ext cx="161541" cy="309133"/>
              </a:xfrm>
              <a:custGeom>
                <a:rect b="b" l="l" r="r" t="t"/>
                <a:pathLst>
                  <a:path extrusionOk="0" h="2304" w="1204">
                    <a:moveTo>
                      <a:pt x="0" y="1"/>
                    </a:moveTo>
                    <a:lnTo>
                      <a:pt x="0" y="2303"/>
                    </a:lnTo>
                    <a:lnTo>
                      <a:pt x="1204" y="2303"/>
                    </a:lnTo>
                    <a:lnTo>
                      <a:pt x="12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17"/>
              <p:cNvSpPr/>
              <p:nvPr/>
            </p:nvSpPr>
            <p:spPr>
              <a:xfrm>
                <a:off x="2303033" y="2936823"/>
                <a:ext cx="161541" cy="26432"/>
              </a:xfrm>
              <a:custGeom>
                <a:rect b="b" l="l" r="r" t="t"/>
                <a:pathLst>
                  <a:path extrusionOk="0" h="197" w="1204">
                    <a:moveTo>
                      <a:pt x="0" y="0"/>
                    </a:moveTo>
                    <a:lnTo>
                      <a:pt x="0" y="197"/>
                    </a:lnTo>
                    <a:lnTo>
                      <a:pt x="1204" y="197"/>
                    </a:lnTo>
                    <a:lnTo>
                      <a:pt x="12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7"/>
              <p:cNvSpPr/>
              <p:nvPr/>
            </p:nvSpPr>
            <p:spPr>
              <a:xfrm>
                <a:off x="2669183" y="2201021"/>
                <a:ext cx="163017" cy="1093908"/>
              </a:xfrm>
              <a:custGeom>
                <a:rect b="b" l="l" r="r" t="t"/>
                <a:pathLst>
                  <a:path extrusionOk="0" h="8153" w="1215">
                    <a:moveTo>
                      <a:pt x="1" y="1"/>
                    </a:moveTo>
                    <a:lnTo>
                      <a:pt x="1" y="8153"/>
                    </a:lnTo>
                    <a:lnTo>
                      <a:pt x="1215" y="8153"/>
                    </a:lnTo>
                    <a:lnTo>
                      <a:pt x="12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7"/>
              <p:cNvSpPr/>
              <p:nvPr/>
            </p:nvSpPr>
            <p:spPr>
              <a:xfrm>
                <a:off x="2669183" y="2356661"/>
                <a:ext cx="163017" cy="309133"/>
              </a:xfrm>
              <a:custGeom>
                <a:rect b="b" l="l" r="r" t="t"/>
                <a:pathLst>
                  <a:path extrusionOk="0" h="2304" w="1215">
                    <a:moveTo>
                      <a:pt x="1" y="0"/>
                    </a:moveTo>
                    <a:lnTo>
                      <a:pt x="1" y="2303"/>
                    </a:lnTo>
                    <a:lnTo>
                      <a:pt x="1215" y="2303"/>
                    </a:lnTo>
                    <a:lnTo>
                      <a:pt x="12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7"/>
              <p:cNvSpPr/>
              <p:nvPr/>
            </p:nvSpPr>
            <p:spPr>
              <a:xfrm>
                <a:off x="2669183" y="2498615"/>
                <a:ext cx="163017" cy="26969"/>
              </a:xfrm>
              <a:custGeom>
                <a:rect b="b" l="l" r="r" t="t"/>
                <a:pathLst>
                  <a:path extrusionOk="0" h="201" w="1215">
                    <a:moveTo>
                      <a:pt x="1" y="1"/>
                    </a:moveTo>
                    <a:lnTo>
                      <a:pt x="1" y="201"/>
                    </a:lnTo>
                    <a:lnTo>
                      <a:pt x="1215" y="201"/>
                    </a:lnTo>
                    <a:lnTo>
                      <a:pt x="12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8" name="Google Shape;548;p17"/>
            <p:cNvGrpSpPr/>
            <p:nvPr/>
          </p:nvGrpSpPr>
          <p:grpSpPr>
            <a:xfrm>
              <a:off x="8176319" y="3729597"/>
              <a:ext cx="967800" cy="1413899"/>
              <a:chOff x="7572375" y="3683925"/>
              <a:chExt cx="967800" cy="1459584"/>
            </a:xfrm>
          </p:grpSpPr>
          <p:sp>
            <p:nvSpPr>
              <p:cNvPr id="549" name="Google Shape;549;p17"/>
              <p:cNvSpPr/>
              <p:nvPr/>
            </p:nvSpPr>
            <p:spPr>
              <a:xfrm>
                <a:off x="7572375" y="3683925"/>
                <a:ext cx="967800" cy="145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50" name="Google Shape;550;p17"/>
              <p:cNvGrpSpPr/>
              <p:nvPr/>
            </p:nvGrpSpPr>
            <p:grpSpPr>
              <a:xfrm>
                <a:off x="7637621" y="3844568"/>
                <a:ext cx="837309" cy="1298941"/>
                <a:chOff x="7637621" y="3844568"/>
                <a:chExt cx="837309" cy="1298941"/>
              </a:xfrm>
            </p:grpSpPr>
            <p:sp>
              <p:nvSpPr>
                <p:cNvPr id="551" name="Google Shape;551;p17"/>
                <p:cNvSpPr/>
                <p:nvPr/>
              </p:nvSpPr>
              <p:spPr>
                <a:xfrm>
                  <a:off x="7637621" y="3844568"/>
                  <a:ext cx="837309" cy="1298941"/>
                </a:xfrm>
                <a:custGeom>
                  <a:rect b="b" l="l" r="r" t="t"/>
                  <a:pathLst>
                    <a:path extrusionOk="0" h="17167" w="11066">
                      <a:moveTo>
                        <a:pt x="3337" y="0"/>
                      </a:moveTo>
                      <a:lnTo>
                        <a:pt x="0" y="17166"/>
                      </a:lnTo>
                      <a:lnTo>
                        <a:pt x="11065" y="17166"/>
                      </a:lnTo>
                      <a:lnTo>
                        <a:pt x="77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2" name="Google Shape;552;p17"/>
                <p:cNvSpPr/>
                <p:nvPr/>
              </p:nvSpPr>
              <p:spPr>
                <a:xfrm>
                  <a:off x="7787437" y="3929994"/>
                  <a:ext cx="537600" cy="835039"/>
                </a:xfrm>
                <a:custGeom>
                  <a:rect b="b" l="l" r="r" t="t"/>
                  <a:pathLst>
                    <a:path extrusionOk="0" h="11036" w="7105">
                      <a:moveTo>
                        <a:pt x="2134" y="1"/>
                      </a:moveTo>
                      <a:lnTo>
                        <a:pt x="1" y="11035"/>
                      </a:lnTo>
                      <a:lnTo>
                        <a:pt x="7105" y="11035"/>
                      </a:lnTo>
                      <a:lnTo>
                        <a:pt x="497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3" name="Google Shape;553;p17"/>
                <p:cNvSpPr/>
                <p:nvPr/>
              </p:nvSpPr>
              <p:spPr>
                <a:xfrm>
                  <a:off x="8045077" y="3929994"/>
                  <a:ext cx="21338" cy="835039"/>
                </a:xfrm>
                <a:custGeom>
                  <a:rect b="b" l="l" r="r" t="t"/>
                  <a:pathLst>
                    <a:path extrusionOk="0" h="11036" w="282">
                      <a:moveTo>
                        <a:pt x="0" y="1"/>
                      </a:moveTo>
                      <a:lnTo>
                        <a:pt x="0" y="11035"/>
                      </a:lnTo>
                      <a:lnTo>
                        <a:pt x="282" y="110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4" name="Google Shape;554;p17"/>
                <p:cNvSpPr/>
                <p:nvPr/>
              </p:nvSpPr>
              <p:spPr>
                <a:xfrm>
                  <a:off x="7709200" y="3861744"/>
                  <a:ext cx="357214" cy="907602"/>
                </a:xfrm>
                <a:custGeom>
                  <a:rect b="b" l="l" r="r" t="t"/>
                  <a:pathLst>
                    <a:path extrusionOk="0" h="11995" w="4721">
                      <a:moveTo>
                        <a:pt x="255" y="1"/>
                      </a:moveTo>
                      <a:lnTo>
                        <a:pt x="0" y="99"/>
                      </a:lnTo>
                      <a:lnTo>
                        <a:pt x="4453" y="11995"/>
                      </a:lnTo>
                      <a:lnTo>
                        <a:pt x="4721" y="11897"/>
                      </a:lnTo>
                      <a:lnTo>
                        <a:pt x="25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5" name="Google Shape;555;p17"/>
                <p:cNvSpPr/>
                <p:nvPr/>
              </p:nvSpPr>
              <p:spPr>
                <a:xfrm>
                  <a:off x="7813088" y="4841908"/>
                  <a:ext cx="486299" cy="216099"/>
                </a:xfrm>
                <a:custGeom>
                  <a:rect b="b" l="l" r="r" t="t"/>
                  <a:pathLst>
                    <a:path extrusionOk="0" h="2856" w="6427">
                      <a:moveTo>
                        <a:pt x="6145" y="286"/>
                      </a:moveTo>
                      <a:lnTo>
                        <a:pt x="6145" y="2575"/>
                      </a:lnTo>
                      <a:lnTo>
                        <a:pt x="282" y="2575"/>
                      </a:lnTo>
                      <a:lnTo>
                        <a:pt x="282" y="286"/>
                      </a:lnTo>
                      <a:close/>
                      <a:moveTo>
                        <a:pt x="1" y="1"/>
                      </a:moveTo>
                      <a:lnTo>
                        <a:pt x="1" y="2856"/>
                      </a:lnTo>
                      <a:lnTo>
                        <a:pt x="6427" y="2856"/>
                      </a:lnTo>
                      <a:lnTo>
                        <a:pt x="642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556" name="Google Shape;556;p17"/>
          <p:cNvSpPr/>
          <p:nvPr/>
        </p:nvSpPr>
        <p:spPr>
          <a:xfrm>
            <a:off x="476825" y="619050"/>
            <a:ext cx="236400" cy="2247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_1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8"/>
          <p:cNvSpPr txBox="1"/>
          <p:nvPr>
            <p:ph type="title"/>
          </p:nvPr>
        </p:nvSpPr>
        <p:spPr>
          <a:xfrm>
            <a:off x="1101000" y="445025"/>
            <a:ext cx="732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59" name="Google Shape;559;p18"/>
          <p:cNvSpPr txBox="1"/>
          <p:nvPr>
            <p:ph idx="1" type="subTitle"/>
          </p:nvPr>
        </p:nvSpPr>
        <p:spPr>
          <a:xfrm>
            <a:off x="1405800" y="1246325"/>
            <a:ext cx="7025100" cy="32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560" name="Google Shape;560;p18"/>
          <p:cNvGrpSpPr/>
          <p:nvPr/>
        </p:nvGrpSpPr>
        <p:grpSpPr>
          <a:xfrm>
            <a:off x="5" y="896400"/>
            <a:ext cx="967800" cy="1399200"/>
            <a:chOff x="2889325" y="1571625"/>
            <a:chExt cx="967800" cy="1399200"/>
          </a:xfrm>
        </p:grpSpPr>
        <p:sp>
          <p:nvSpPr>
            <p:cNvPr id="561" name="Google Shape;561;p18"/>
            <p:cNvSpPr/>
            <p:nvPr/>
          </p:nvSpPr>
          <p:spPr>
            <a:xfrm>
              <a:off x="2889325" y="1571625"/>
              <a:ext cx="967800" cy="1399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3092840" y="1801427"/>
              <a:ext cx="559045" cy="917612"/>
            </a:xfrm>
            <a:custGeom>
              <a:rect b="b" l="l" r="r" t="t"/>
              <a:pathLst>
                <a:path extrusionOk="0" h="6797" w="4141">
                  <a:moveTo>
                    <a:pt x="2076" y="1"/>
                  </a:moveTo>
                  <a:cubicBezTo>
                    <a:pt x="933" y="1"/>
                    <a:pt x="0" y="933"/>
                    <a:pt x="0" y="2079"/>
                  </a:cubicBezTo>
                  <a:lnTo>
                    <a:pt x="0" y="4735"/>
                  </a:lnTo>
                  <a:cubicBezTo>
                    <a:pt x="0" y="5877"/>
                    <a:pt x="933" y="6796"/>
                    <a:pt x="2076" y="6796"/>
                  </a:cubicBezTo>
                  <a:cubicBezTo>
                    <a:pt x="3222" y="6796"/>
                    <a:pt x="4141" y="5877"/>
                    <a:pt x="4141" y="4735"/>
                  </a:cubicBezTo>
                  <a:lnTo>
                    <a:pt x="4141" y="2079"/>
                  </a:lnTo>
                  <a:cubicBezTo>
                    <a:pt x="4141" y="933"/>
                    <a:pt x="3222" y="1"/>
                    <a:pt x="2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3092840" y="2238159"/>
              <a:ext cx="559045" cy="45901"/>
            </a:xfrm>
            <a:custGeom>
              <a:rect b="b" l="l" r="r" t="t"/>
              <a:pathLst>
                <a:path extrusionOk="0" h="340" w="4141">
                  <a:moveTo>
                    <a:pt x="0" y="1"/>
                  </a:moveTo>
                  <a:lnTo>
                    <a:pt x="0" y="340"/>
                  </a:lnTo>
                  <a:lnTo>
                    <a:pt x="4141" y="340"/>
                  </a:lnTo>
                  <a:lnTo>
                    <a:pt x="4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8"/>
            <p:cNvSpPr/>
            <p:nvPr/>
          </p:nvSpPr>
          <p:spPr>
            <a:xfrm>
              <a:off x="3254843" y="2005686"/>
              <a:ext cx="235039" cy="45901"/>
            </a:xfrm>
            <a:custGeom>
              <a:rect b="b" l="l" r="r" t="t"/>
              <a:pathLst>
                <a:path extrusionOk="0" h="340" w="1741">
                  <a:moveTo>
                    <a:pt x="1" y="0"/>
                  </a:moveTo>
                  <a:lnTo>
                    <a:pt x="1" y="339"/>
                  </a:lnTo>
                  <a:lnTo>
                    <a:pt x="1740" y="339"/>
                  </a:lnTo>
                  <a:lnTo>
                    <a:pt x="17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3254843" y="1887559"/>
              <a:ext cx="235039" cy="45901"/>
            </a:xfrm>
            <a:custGeom>
              <a:rect b="b" l="l" r="r" t="t"/>
              <a:pathLst>
                <a:path extrusionOk="0" h="340" w="1741">
                  <a:moveTo>
                    <a:pt x="1" y="0"/>
                  </a:moveTo>
                  <a:lnTo>
                    <a:pt x="1" y="339"/>
                  </a:lnTo>
                  <a:lnTo>
                    <a:pt x="1740" y="339"/>
                  </a:lnTo>
                  <a:lnTo>
                    <a:pt x="17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3254843" y="2121922"/>
              <a:ext cx="235039" cy="45901"/>
            </a:xfrm>
            <a:custGeom>
              <a:rect b="b" l="l" r="r" t="t"/>
              <a:pathLst>
                <a:path extrusionOk="0" h="340" w="1741">
                  <a:moveTo>
                    <a:pt x="1" y="0"/>
                  </a:moveTo>
                  <a:lnTo>
                    <a:pt x="1" y="340"/>
                  </a:lnTo>
                  <a:lnTo>
                    <a:pt x="1740" y="340"/>
                  </a:lnTo>
                  <a:lnTo>
                    <a:pt x="17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2991588" y="2440527"/>
              <a:ext cx="763304" cy="381517"/>
            </a:xfrm>
            <a:custGeom>
              <a:rect b="b" l="l" r="r" t="t"/>
              <a:pathLst>
                <a:path extrusionOk="0" h="2826" w="5654">
                  <a:moveTo>
                    <a:pt x="1" y="1"/>
                  </a:moveTo>
                  <a:cubicBezTo>
                    <a:pt x="1" y="1554"/>
                    <a:pt x="1259" y="2825"/>
                    <a:pt x="2826" y="2825"/>
                  </a:cubicBezTo>
                  <a:cubicBezTo>
                    <a:pt x="4382" y="2825"/>
                    <a:pt x="5654" y="1554"/>
                    <a:pt x="5654" y="1"/>
                  </a:cubicBezTo>
                  <a:lnTo>
                    <a:pt x="5315" y="1"/>
                  </a:lnTo>
                  <a:cubicBezTo>
                    <a:pt x="5315" y="1371"/>
                    <a:pt x="4199" y="2486"/>
                    <a:pt x="2826" y="2486"/>
                  </a:cubicBezTo>
                  <a:cubicBezTo>
                    <a:pt x="1456" y="2486"/>
                    <a:pt x="340" y="1371"/>
                    <a:pt x="3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3350020" y="2798958"/>
              <a:ext cx="46036" cy="171858"/>
            </a:xfrm>
            <a:custGeom>
              <a:rect b="b" l="l" r="r" t="t"/>
              <a:pathLst>
                <a:path extrusionOk="0" h="1273" w="341">
                  <a:moveTo>
                    <a:pt x="1" y="1"/>
                  </a:moveTo>
                  <a:lnTo>
                    <a:pt x="1" y="1273"/>
                  </a:lnTo>
                  <a:lnTo>
                    <a:pt x="340" y="1273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18"/>
          <p:cNvGrpSpPr/>
          <p:nvPr/>
        </p:nvGrpSpPr>
        <p:grpSpPr>
          <a:xfrm>
            <a:off x="0" y="2295600"/>
            <a:ext cx="967800" cy="2847812"/>
            <a:chOff x="7572375" y="0"/>
            <a:chExt cx="967800" cy="2787600"/>
          </a:xfrm>
        </p:grpSpPr>
        <p:sp>
          <p:nvSpPr>
            <p:cNvPr id="570" name="Google Shape;570;p18"/>
            <p:cNvSpPr/>
            <p:nvPr/>
          </p:nvSpPr>
          <p:spPr>
            <a:xfrm>
              <a:off x="7572375" y="0"/>
              <a:ext cx="967800" cy="2787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 rot="5400000">
              <a:off x="7893907" y="369487"/>
              <a:ext cx="323522" cy="323536"/>
            </a:xfrm>
            <a:custGeom>
              <a:rect b="b" l="l" r="r" t="t"/>
              <a:pathLst>
                <a:path extrusionOk="0" h="1866" w="1866">
                  <a:moveTo>
                    <a:pt x="933" y="0"/>
                  </a:moveTo>
                  <a:cubicBezTo>
                    <a:pt x="411" y="0"/>
                    <a:pt x="1" y="410"/>
                    <a:pt x="1" y="933"/>
                  </a:cubicBezTo>
                  <a:cubicBezTo>
                    <a:pt x="1" y="1441"/>
                    <a:pt x="411" y="1865"/>
                    <a:pt x="933" y="1865"/>
                  </a:cubicBezTo>
                  <a:cubicBezTo>
                    <a:pt x="1442" y="1865"/>
                    <a:pt x="1866" y="1441"/>
                    <a:pt x="1866" y="933"/>
                  </a:cubicBezTo>
                  <a:cubicBezTo>
                    <a:pt x="1866" y="410"/>
                    <a:pt x="1442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8"/>
            <p:cNvSpPr/>
            <p:nvPr/>
          </p:nvSpPr>
          <p:spPr>
            <a:xfrm rot="5400000">
              <a:off x="8114360" y="450718"/>
              <a:ext cx="44385" cy="161768"/>
            </a:xfrm>
            <a:custGeom>
              <a:rect b="b" l="l" r="r" t="t"/>
              <a:pathLst>
                <a:path extrusionOk="0" h="933" w="256">
                  <a:moveTo>
                    <a:pt x="1" y="0"/>
                  </a:moveTo>
                  <a:lnTo>
                    <a:pt x="1" y="933"/>
                  </a:lnTo>
                  <a:lnTo>
                    <a:pt x="255" y="933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8"/>
            <p:cNvSpPr/>
            <p:nvPr/>
          </p:nvSpPr>
          <p:spPr>
            <a:xfrm rot="5400000">
              <a:off x="7879257" y="943973"/>
              <a:ext cx="355250" cy="323536"/>
            </a:xfrm>
            <a:custGeom>
              <a:rect b="b" l="l" r="r" t="t"/>
              <a:pathLst>
                <a:path extrusionOk="0" h="1866" w="2049">
                  <a:moveTo>
                    <a:pt x="1026" y="0"/>
                  </a:moveTo>
                  <a:cubicBezTo>
                    <a:pt x="789" y="0"/>
                    <a:pt x="553" y="92"/>
                    <a:pt x="370" y="275"/>
                  </a:cubicBezTo>
                  <a:cubicBezTo>
                    <a:pt x="0" y="641"/>
                    <a:pt x="0" y="1235"/>
                    <a:pt x="370" y="1591"/>
                  </a:cubicBezTo>
                  <a:cubicBezTo>
                    <a:pt x="553" y="1774"/>
                    <a:pt x="789" y="1865"/>
                    <a:pt x="1026" y="1865"/>
                  </a:cubicBezTo>
                  <a:cubicBezTo>
                    <a:pt x="1263" y="1865"/>
                    <a:pt x="1499" y="1774"/>
                    <a:pt x="1682" y="1591"/>
                  </a:cubicBezTo>
                  <a:cubicBezTo>
                    <a:pt x="2048" y="1235"/>
                    <a:pt x="2048" y="641"/>
                    <a:pt x="1682" y="275"/>
                  </a:cubicBezTo>
                  <a:cubicBezTo>
                    <a:pt x="1499" y="92"/>
                    <a:pt x="1263" y="0"/>
                    <a:pt x="10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8"/>
            <p:cNvSpPr/>
            <p:nvPr/>
          </p:nvSpPr>
          <p:spPr>
            <a:xfrm rot="5400000">
              <a:off x="8040934" y="1089701"/>
              <a:ext cx="144770" cy="144776"/>
            </a:xfrm>
            <a:custGeom>
              <a:rect b="b" l="l" r="r" t="t"/>
              <a:pathLst>
                <a:path extrusionOk="0" h="835" w="835">
                  <a:moveTo>
                    <a:pt x="665" y="0"/>
                  </a:moveTo>
                  <a:lnTo>
                    <a:pt x="1" y="651"/>
                  </a:lnTo>
                  <a:lnTo>
                    <a:pt x="184" y="834"/>
                  </a:lnTo>
                  <a:lnTo>
                    <a:pt x="835" y="183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8"/>
            <p:cNvSpPr/>
            <p:nvPr/>
          </p:nvSpPr>
          <p:spPr>
            <a:xfrm rot="5400000">
              <a:off x="7893907" y="1518286"/>
              <a:ext cx="323522" cy="323536"/>
            </a:xfrm>
            <a:custGeom>
              <a:rect b="b" l="l" r="r" t="t"/>
              <a:pathLst>
                <a:path extrusionOk="0" h="1866" w="1866">
                  <a:moveTo>
                    <a:pt x="933" y="0"/>
                  </a:moveTo>
                  <a:cubicBezTo>
                    <a:pt x="425" y="0"/>
                    <a:pt x="1" y="410"/>
                    <a:pt x="1" y="933"/>
                  </a:cubicBezTo>
                  <a:cubicBezTo>
                    <a:pt x="1" y="1441"/>
                    <a:pt x="425" y="1865"/>
                    <a:pt x="933" y="1865"/>
                  </a:cubicBezTo>
                  <a:cubicBezTo>
                    <a:pt x="1459" y="1865"/>
                    <a:pt x="1866" y="1441"/>
                    <a:pt x="1866" y="933"/>
                  </a:cubicBezTo>
                  <a:cubicBezTo>
                    <a:pt x="1866" y="410"/>
                    <a:pt x="1459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8"/>
            <p:cNvSpPr/>
            <p:nvPr/>
          </p:nvSpPr>
          <p:spPr>
            <a:xfrm rot="5400000">
              <a:off x="7952678" y="1599431"/>
              <a:ext cx="44385" cy="161942"/>
            </a:xfrm>
            <a:custGeom>
              <a:rect b="b" l="l" r="r" t="t"/>
              <a:pathLst>
                <a:path extrusionOk="0" h="934" w="256">
                  <a:moveTo>
                    <a:pt x="1" y="1"/>
                  </a:moveTo>
                  <a:lnTo>
                    <a:pt x="1" y="933"/>
                  </a:lnTo>
                  <a:lnTo>
                    <a:pt x="255" y="933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8"/>
            <p:cNvSpPr/>
            <p:nvPr/>
          </p:nvSpPr>
          <p:spPr>
            <a:xfrm rot="5400000">
              <a:off x="7893907" y="2094593"/>
              <a:ext cx="323522" cy="323536"/>
            </a:xfrm>
            <a:custGeom>
              <a:rect b="b" l="l" r="r" t="t"/>
              <a:pathLst>
                <a:path extrusionOk="0" h="1866" w="1866">
                  <a:moveTo>
                    <a:pt x="933" y="0"/>
                  </a:moveTo>
                  <a:cubicBezTo>
                    <a:pt x="424" y="0"/>
                    <a:pt x="0" y="410"/>
                    <a:pt x="0" y="933"/>
                  </a:cubicBezTo>
                  <a:cubicBezTo>
                    <a:pt x="0" y="1441"/>
                    <a:pt x="424" y="1865"/>
                    <a:pt x="933" y="1865"/>
                  </a:cubicBezTo>
                  <a:cubicBezTo>
                    <a:pt x="1441" y="1865"/>
                    <a:pt x="1865" y="1441"/>
                    <a:pt x="1865" y="933"/>
                  </a:cubicBezTo>
                  <a:cubicBezTo>
                    <a:pt x="1865" y="410"/>
                    <a:pt x="1441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8"/>
            <p:cNvSpPr/>
            <p:nvPr/>
          </p:nvSpPr>
          <p:spPr>
            <a:xfrm rot="5400000">
              <a:off x="7975134" y="2153288"/>
              <a:ext cx="161761" cy="44387"/>
            </a:xfrm>
            <a:custGeom>
              <a:rect b="b" l="l" r="r" t="t"/>
              <a:pathLst>
                <a:path extrusionOk="0" h="256" w="933">
                  <a:moveTo>
                    <a:pt x="0" y="1"/>
                  </a:moveTo>
                  <a:lnTo>
                    <a:pt x="0" y="255"/>
                  </a:lnTo>
                  <a:lnTo>
                    <a:pt x="933" y="255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8"/>
          <p:cNvGrpSpPr/>
          <p:nvPr/>
        </p:nvGrpSpPr>
        <p:grpSpPr>
          <a:xfrm>
            <a:off x="0" y="0"/>
            <a:ext cx="967800" cy="896400"/>
            <a:chOff x="7572375" y="2787700"/>
            <a:chExt cx="967800" cy="896400"/>
          </a:xfrm>
        </p:grpSpPr>
        <p:sp>
          <p:nvSpPr>
            <p:cNvPr id="580" name="Google Shape;580;p18"/>
            <p:cNvSpPr/>
            <p:nvPr/>
          </p:nvSpPr>
          <p:spPr>
            <a:xfrm>
              <a:off x="7572375" y="2787700"/>
              <a:ext cx="967800" cy="896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1" name="Google Shape;581;p18"/>
            <p:cNvGrpSpPr/>
            <p:nvPr/>
          </p:nvGrpSpPr>
          <p:grpSpPr>
            <a:xfrm>
              <a:off x="7746107" y="2980448"/>
              <a:ext cx="620336" cy="510905"/>
              <a:chOff x="136213" y="2925650"/>
              <a:chExt cx="695366" cy="572699"/>
            </a:xfrm>
          </p:grpSpPr>
          <p:sp>
            <p:nvSpPr>
              <p:cNvPr id="582" name="Google Shape;582;p18"/>
              <p:cNvSpPr/>
              <p:nvPr/>
            </p:nvSpPr>
            <p:spPr>
              <a:xfrm>
                <a:off x="676729" y="3355961"/>
                <a:ext cx="154850" cy="142388"/>
              </a:xfrm>
              <a:custGeom>
                <a:rect b="b" l="l" r="r" t="t"/>
                <a:pathLst>
                  <a:path extrusionOk="0" h="1314" w="1429">
                    <a:moveTo>
                      <a:pt x="0" y="1"/>
                    </a:moveTo>
                    <a:lnTo>
                      <a:pt x="0" y="1313"/>
                    </a:lnTo>
                    <a:lnTo>
                      <a:pt x="1428" y="1313"/>
                    </a:lnTo>
                    <a:lnTo>
                      <a:pt x="142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8"/>
              <p:cNvSpPr/>
              <p:nvPr/>
            </p:nvSpPr>
            <p:spPr>
              <a:xfrm>
                <a:off x="407337" y="3355961"/>
                <a:ext cx="153008" cy="142388"/>
              </a:xfrm>
              <a:custGeom>
                <a:rect b="b" l="l" r="r" t="t"/>
                <a:pathLst>
                  <a:path extrusionOk="0" h="1314" w="1412">
                    <a:moveTo>
                      <a:pt x="1" y="1"/>
                    </a:moveTo>
                    <a:lnTo>
                      <a:pt x="1" y="1313"/>
                    </a:lnTo>
                    <a:lnTo>
                      <a:pt x="1412" y="1313"/>
                    </a:lnTo>
                    <a:lnTo>
                      <a:pt x="14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18"/>
              <p:cNvSpPr/>
              <p:nvPr/>
            </p:nvSpPr>
            <p:spPr>
              <a:xfrm>
                <a:off x="136213" y="3355961"/>
                <a:ext cx="154742" cy="142388"/>
              </a:xfrm>
              <a:custGeom>
                <a:rect b="b" l="l" r="r" t="t"/>
                <a:pathLst>
                  <a:path extrusionOk="0" h="1314" w="1428">
                    <a:moveTo>
                      <a:pt x="0" y="1"/>
                    </a:moveTo>
                    <a:lnTo>
                      <a:pt x="0" y="1313"/>
                    </a:lnTo>
                    <a:lnTo>
                      <a:pt x="1428" y="1313"/>
                    </a:lnTo>
                    <a:lnTo>
                      <a:pt x="142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18"/>
              <p:cNvSpPr/>
              <p:nvPr/>
            </p:nvSpPr>
            <p:spPr>
              <a:xfrm>
                <a:off x="676729" y="3141401"/>
                <a:ext cx="154850" cy="142713"/>
              </a:xfrm>
              <a:custGeom>
                <a:rect b="b" l="l" r="r" t="t"/>
                <a:pathLst>
                  <a:path extrusionOk="0" h="1317" w="1429">
                    <a:moveTo>
                      <a:pt x="0" y="1"/>
                    </a:moveTo>
                    <a:lnTo>
                      <a:pt x="0" y="1316"/>
                    </a:lnTo>
                    <a:lnTo>
                      <a:pt x="1428" y="1316"/>
                    </a:lnTo>
                    <a:lnTo>
                      <a:pt x="142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8"/>
              <p:cNvSpPr/>
              <p:nvPr/>
            </p:nvSpPr>
            <p:spPr>
              <a:xfrm>
                <a:off x="407337" y="3141401"/>
                <a:ext cx="153008" cy="142713"/>
              </a:xfrm>
              <a:custGeom>
                <a:rect b="b" l="l" r="r" t="t"/>
                <a:pathLst>
                  <a:path extrusionOk="0" h="1317" w="1412">
                    <a:moveTo>
                      <a:pt x="1" y="1"/>
                    </a:moveTo>
                    <a:lnTo>
                      <a:pt x="1" y="1316"/>
                    </a:lnTo>
                    <a:lnTo>
                      <a:pt x="1412" y="1316"/>
                    </a:lnTo>
                    <a:lnTo>
                      <a:pt x="14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18"/>
              <p:cNvSpPr/>
              <p:nvPr/>
            </p:nvSpPr>
            <p:spPr>
              <a:xfrm>
                <a:off x="136213" y="3141401"/>
                <a:ext cx="154742" cy="142713"/>
              </a:xfrm>
              <a:custGeom>
                <a:rect b="b" l="l" r="r" t="t"/>
                <a:pathLst>
                  <a:path extrusionOk="0" h="1317" w="1428">
                    <a:moveTo>
                      <a:pt x="0" y="1"/>
                    </a:moveTo>
                    <a:lnTo>
                      <a:pt x="0" y="1316"/>
                    </a:lnTo>
                    <a:lnTo>
                      <a:pt x="1428" y="1316"/>
                    </a:lnTo>
                    <a:lnTo>
                      <a:pt x="142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18"/>
              <p:cNvSpPr/>
              <p:nvPr/>
            </p:nvSpPr>
            <p:spPr>
              <a:xfrm>
                <a:off x="676729" y="2925650"/>
                <a:ext cx="154850" cy="142388"/>
              </a:xfrm>
              <a:custGeom>
                <a:rect b="b" l="l" r="r" t="t"/>
                <a:pathLst>
                  <a:path extrusionOk="0" h="1314" w="1429">
                    <a:moveTo>
                      <a:pt x="0" y="1"/>
                    </a:moveTo>
                    <a:lnTo>
                      <a:pt x="0" y="1313"/>
                    </a:lnTo>
                    <a:lnTo>
                      <a:pt x="1428" y="1313"/>
                    </a:lnTo>
                    <a:lnTo>
                      <a:pt x="142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18"/>
              <p:cNvSpPr/>
              <p:nvPr/>
            </p:nvSpPr>
            <p:spPr>
              <a:xfrm>
                <a:off x="407337" y="2925650"/>
                <a:ext cx="153008" cy="142388"/>
              </a:xfrm>
              <a:custGeom>
                <a:rect b="b" l="l" r="r" t="t"/>
                <a:pathLst>
                  <a:path extrusionOk="0" h="1314" w="1412">
                    <a:moveTo>
                      <a:pt x="1" y="1"/>
                    </a:moveTo>
                    <a:lnTo>
                      <a:pt x="1" y="1313"/>
                    </a:lnTo>
                    <a:lnTo>
                      <a:pt x="1412" y="1313"/>
                    </a:lnTo>
                    <a:lnTo>
                      <a:pt x="14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18"/>
              <p:cNvSpPr/>
              <p:nvPr/>
            </p:nvSpPr>
            <p:spPr>
              <a:xfrm>
                <a:off x="136213" y="2925650"/>
                <a:ext cx="154742" cy="142388"/>
              </a:xfrm>
              <a:custGeom>
                <a:rect b="b" l="l" r="r" t="t"/>
                <a:pathLst>
                  <a:path extrusionOk="0" h="1314" w="1428">
                    <a:moveTo>
                      <a:pt x="0" y="1"/>
                    </a:moveTo>
                    <a:lnTo>
                      <a:pt x="0" y="1313"/>
                    </a:lnTo>
                    <a:lnTo>
                      <a:pt x="1428" y="1313"/>
                    </a:lnTo>
                    <a:lnTo>
                      <a:pt x="142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9"/>
          <p:cNvSpPr txBox="1"/>
          <p:nvPr>
            <p:ph hasCustomPrompt="1" type="title"/>
          </p:nvPr>
        </p:nvSpPr>
        <p:spPr>
          <a:xfrm>
            <a:off x="1324813" y="2100696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51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3" name="Google Shape;593;p19"/>
          <p:cNvSpPr txBox="1"/>
          <p:nvPr>
            <p:ph idx="1" type="subTitle"/>
          </p:nvPr>
        </p:nvSpPr>
        <p:spPr>
          <a:xfrm>
            <a:off x="1324813" y="2722947"/>
            <a:ext cx="34926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94" name="Google Shape;594;p19"/>
          <p:cNvSpPr txBox="1"/>
          <p:nvPr>
            <p:ph hasCustomPrompt="1" idx="2" type="title"/>
          </p:nvPr>
        </p:nvSpPr>
        <p:spPr>
          <a:xfrm>
            <a:off x="1324813" y="696360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51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5" name="Google Shape;595;p19"/>
          <p:cNvSpPr txBox="1"/>
          <p:nvPr>
            <p:ph idx="3" type="subTitle"/>
          </p:nvPr>
        </p:nvSpPr>
        <p:spPr>
          <a:xfrm>
            <a:off x="1324813" y="1318899"/>
            <a:ext cx="34926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96" name="Google Shape;596;p19"/>
          <p:cNvSpPr txBox="1"/>
          <p:nvPr>
            <p:ph hasCustomPrompt="1" idx="4" type="title"/>
          </p:nvPr>
        </p:nvSpPr>
        <p:spPr>
          <a:xfrm>
            <a:off x="1324813" y="3504746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51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7" name="Google Shape;597;p19"/>
          <p:cNvSpPr txBox="1"/>
          <p:nvPr>
            <p:ph idx="5" type="subTitle"/>
          </p:nvPr>
        </p:nvSpPr>
        <p:spPr>
          <a:xfrm>
            <a:off x="1324825" y="4126997"/>
            <a:ext cx="34926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598" name="Google Shape;598;p19"/>
          <p:cNvGrpSpPr/>
          <p:nvPr/>
        </p:nvGrpSpPr>
        <p:grpSpPr>
          <a:xfrm>
            <a:off x="7747946" y="126"/>
            <a:ext cx="1396052" cy="2018346"/>
            <a:chOff x="2889325" y="1571625"/>
            <a:chExt cx="967800" cy="1399200"/>
          </a:xfrm>
        </p:grpSpPr>
        <p:sp>
          <p:nvSpPr>
            <p:cNvPr id="599" name="Google Shape;599;p19"/>
            <p:cNvSpPr/>
            <p:nvPr/>
          </p:nvSpPr>
          <p:spPr>
            <a:xfrm>
              <a:off x="2889325" y="1571625"/>
              <a:ext cx="967800" cy="1399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3092840" y="1801427"/>
              <a:ext cx="559045" cy="917612"/>
            </a:xfrm>
            <a:custGeom>
              <a:rect b="b" l="l" r="r" t="t"/>
              <a:pathLst>
                <a:path extrusionOk="0" h="6797" w="4141">
                  <a:moveTo>
                    <a:pt x="2076" y="1"/>
                  </a:moveTo>
                  <a:cubicBezTo>
                    <a:pt x="933" y="1"/>
                    <a:pt x="0" y="933"/>
                    <a:pt x="0" y="2079"/>
                  </a:cubicBezTo>
                  <a:lnTo>
                    <a:pt x="0" y="4735"/>
                  </a:lnTo>
                  <a:cubicBezTo>
                    <a:pt x="0" y="5877"/>
                    <a:pt x="933" y="6796"/>
                    <a:pt x="2076" y="6796"/>
                  </a:cubicBezTo>
                  <a:cubicBezTo>
                    <a:pt x="3222" y="6796"/>
                    <a:pt x="4141" y="5877"/>
                    <a:pt x="4141" y="4735"/>
                  </a:cubicBezTo>
                  <a:lnTo>
                    <a:pt x="4141" y="2079"/>
                  </a:lnTo>
                  <a:cubicBezTo>
                    <a:pt x="4141" y="933"/>
                    <a:pt x="3222" y="1"/>
                    <a:pt x="2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3092840" y="2238159"/>
              <a:ext cx="559045" cy="45901"/>
            </a:xfrm>
            <a:custGeom>
              <a:rect b="b" l="l" r="r" t="t"/>
              <a:pathLst>
                <a:path extrusionOk="0" h="340" w="4141">
                  <a:moveTo>
                    <a:pt x="0" y="1"/>
                  </a:moveTo>
                  <a:lnTo>
                    <a:pt x="0" y="340"/>
                  </a:lnTo>
                  <a:lnTo>
                    <a:pt x="4141" y="340"/>
                  </a:lnTo>
                  <a:lnTo>
                    <a:pt x="4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3254843" y="2005686"/>
              <a:ext cx="235039" cy="45901"/>
            </a:xfrm>
            <a:custGeom>
              <a:rect b="b" l="l" r="r" t="t"/>
              <a:pathLst>
                <a:path extrusionOk="0" h="340" w="1741">
                  <a:moveTo>
                    <a:pt x="1" y="0"/>
                  </a:moveTo>
                  <a:lnTo>
                    <a:pt x="1" y="339"/>
                  </a:lnTo>
                  <a:lnTo>
                    <a:pt x="1740" y="339"/>
                  </a:lnTo>
                  <a:lnTo>
                    <a:pt x="17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3254843" y="1887559"/>
              <a:ext cx="235039" cy="45901"/>
            </a:xfrm>
            <a:custGeom>
              <a:rect b="b" l="l" r="r" t="t"/>
              <a:pathLst>
                <a:path extrusionOk="0" h="340" w="1741">
                  <a:moveTo>
                    <a:pt x="1" y="0"/>
                  </a:moveTo>
                  <a:lnTo>
                    <a:pt x="1" y="339"/>
                  </a:lnTo>
                  <a:lnTo>
                    <a:pt x="1740" y="339"/>
                  </a:lnTo>
                  <a:lnTo>
                    <a:pt x="17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3254843" y="2121922"/>
              <a:ext cx="235039" cy="45901"/>
            </a:xfrm>
            <a:custGeom>
              <a:rect b="b" l="l" r="r" t="t"/>
              <a:pathLst>
                <a:path extrusionOk="0" h="340" w="1741">
                  <a:moveTo>
                    <a:pt x="1" y="0"/>
                  </a:moveTo>
                  <a:lnTo>
                    <a:pt x="1" y="340"/>
                  </a:lnTo>
                  <a:lnTo>
                    <a:pt x="1740" y="340"/>
                  </a:lnTo>
                  <a:lnTo>
                    <a:pt x="17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2991588" y="2440527"/>
              <a:ext cx="763304" cy="381517"/>
            </a:xfrm>
            <a:custGeom>
              <a:rect b="b" l="l" r="r" t="t"/>
              <a:pathLst>
                <a:path extrusionOk="0" h="2826" w="5654">
                  <a:moveTo>
                    <a:pt x="1" y="1"/>
                  </a:moveTo>
                  <a:cubicBezTo>
                    <a:pt x="1" y="1554"/>
                    <a:pt x="1259" y="2825"/>
                    <a:pt x="2826" y="2825"/>
                  </a:cubicBezTo>
                  <a:cubicBezTo>
                    <a:pt x="4382" y="2825"/>
                    <a:pt x="5654" y="1554"/>
                    <a:pt x="5654" y="1"/>
                  </a:cubicBezTo>
                  <a:lnTo>
                    <a:pt x="5315" y="1"/>
                  </a:lnTo>
                  <a:cubicBezTo>
                    <a:pt x="5315" y="1371"/>
                    <a:pt x="4199" y="2486"/>
                    <a:pt x="2826" y="2486"/>
                  </a:cubicBezTo>
                  <a:cubicBezTo>
                    <a:pt x="1456" y="2486"/>
                    <a:pt x="340" y="1371"/>
                    <a:pt x="3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3350020" y="2798958"/>
              <a:ext cx="46036" cy="171858"/>
            </a:xfrm>
            <a:custGeom>
              <a:rect b="b" l="l" r="r" t="t"/>
              <a:pathLst>
                <a:path extrusionOk="0" h="1273" w="341">
                  <a:moveTo>
                    <a:pt x="1" y="1"/>
                  </a:moveTo>
                  <a:lnTo>
                    <a:pt x="1" y="1273"/>
                  </a:lnTo>
                  <a:lnTo>
                    <a:pt x="340" y="1273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19"/>
          <p:cNvGrpSpPr/>
          <p:nvPr/>
        </p:nvGrpSpPr>
        <p:grpSpPr>
          <a:xfrm>
            <a:off x="7714417" y="2018475"/>
            <a:ext cx="1429476" cy="3124992"/>
            <a:chOff x="7714417" y="2018475"/>
            <a:chExt cx="1429476" cy="3124992"/>
          </a:xfrm>
        </p:grpSpPr>
        <p:sp>
          <p:nvSpPr>
            <p:cNvPr id="608" name="Google Shape;608;p19"/>
            <p:cNvSpPr/>
            <p:nvPr/>
          </p:nvSpPr>
          <p:spPr>
            <a:xfrm>
              <a:off x="7747951" y="2018475"/>
              <a:ext cx="1395900" cy="312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9" name="Google Shape;609;p19"/>
            <p:cNvGrpSpPr/>
            <p:nvPr/>
          </p:nvGrpSpPr>
          <p:grpSpPr>
            <a:xfrm>
              <a:off x="7714417" y="2166965"/>
              <a:ext cx="1429476" cy="2976502"/>
              <a:chOff x="2263475" y="3803350"/>
              <a:chExt cx="198475" cy="561350"/>
            </a:xfrm>
          </p:grpSpPr>
          <p:sp>
            <p:nvSpPr>
              <p:cNvPr id="610" name="Google Shape;610;p19"/>
              <p:cNvSpPr/>
              <p:nvPr/>
            </p:nvSpPr>
            <p:spPr>
              <a:xfrm>
                <a:off x="2263475" y="4284800"/>
                <a:ext cx="198475" cy="6375"/>
              </a:xfrm>
              <a:custGeom>
                <a:rect b="b" l="l" r="r" t="t"/>
                <a:pathLst>
                  <a:path extrusionOk="0" h="255" w="7939">
                    <a:moveTo>
                      <a:pt x="0" y="1"/>
                    </a:moveTo>
                    <a:lnTo>
                      <a:pt x="0" y="255"/>
                    </a:lnTo>
                    <a:lnTo>
                      <a:pt x="7939" y="255"/>
                    </a:lnTo>
                    <a:lnTo>
                      <a:pt x="7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9"/>
              <p:cNvSpPr/>
              <p:nvPr/>
            </p:nvSpPr>
            <p:spPr>
              <a:xfrm>
                <a:off x="2263475" y="4343125"/>
                <a:ext cx="198475" cy="6400"/>
              </a:xfrm>
              <a:custGeom>
                <a:rect b="b" l="l" r="r" t="t"/>
                <a:pathLst>
                  <a:path extrusionOk="0" h="256" w="7939">
                    <a:moveTo>
                      <a:pt x="0" y="1"/>
                    </a:moveTo>
                    <a:lnTo>
                      <a:pt x="0" y="255"/>
                    </a:lnTo>
                    <a:lnTo>
                      <a:pt x="7939" y="255"/>
                    </a:lnTo>
                    <a:lnTo>
                      <a:pt x="7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9"/>
              <p:cNvSpPr/>
              <p:nvPr/>
            </p:nvSpPr>
            <p:spPr>
              <a:xfrm>
                <a:off x="2263475" y="4168650"/>
                <a:ext cx="198475" cy="6400"/>
              </a:xfrm>
              <a:custGeom>
                <a:rect b="b" l="l" r="r" t="t"/>
                <a:pathLst>
                  <a:path extrusionOk="0" h="256" w="7939">
                    <a:moveTo>
                      <a:pt x="0" y="1"/>
                    </a:moveTo>
                    <a:lnTo>
                      <a:pt x="0" y="255"/>
                    </a:lnTo>
                    <a:lnTo>
                      <a:pt x="7939" y="255"/>
                    </a:lnTo>
                    <a:lnTo>
                      <a:pt x="7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9"/>
              <p:cNvSpPr/>
              <p:nvPr/>
            </p:nvSpPr>
            <p:spPr>
              <a:xfrm>
                <a:off x="2263475" y="4226900"/>
                <a:ext cx="198475" cy="6375"/>
              </a:xfrm>
              <a:custGeom>
                <a:rect b="b" l="l" r="r" t="t"/>
                <a:pathLst>
                  <a:path extrusionOk="0" h="255" w="7939">
                    <a:moveTo>
                      <a:pt x="0" y="1"/>
                    </a:moveTo>
                    <a:lnTo>
                      <a:pt x="0" y="255"/>
                    </a:lnTo>
                    <a:lnTo>
                      <a:pt x="7939" y="255"/>
                    </a:lnTo>
                    <a:lnTo>
                      <a:pt x="7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9"/>
              <p:cNvSpPr/>
              <p:nvPr/>
            </p:nvSpPr>
            <p:spPr>
              <a:xfrm>
                <a:off x="2263475" y="4052425"/>
                <a:ext cx="198475" cy="6375"/>
              </a:xfrm>
              <a:custGeom>
                <a:rect b="b" l="l" r="r" t="t"/>
                <a:pathLst>
                  <a:path extrusionOk="0" h="255" w="7939">
                    <a:moveTo>
                      <a:pt x="0" y="1"/>
                    </a:moveTo>
                    <a:lnTo>
                      <a:pt x="0" y="255"/>
                    </a:lnTo>
                    <a:lnTo>
                      <a:pt x="7939" y="255"/>
                    </a:lnTo>
                    <a:lnTo>
                      <a:pt x="7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19"/>
              <p:cNvSpPr/>
              <p:nvPr/>
            </p:nvSpPr>
            <p:spPr>
              <a:xfrm>
                <a:off x="2263475" y="4110325"/>
                <a:ext cx="198475" cy="6725"/>
              </a:xfrm>
              <a:custGeom>
                <a:rect b="b" l="l" r="r" t="t"/>
                <a:pathLst>
                  <a:path extrusionOk="0" h="269" w="7939">
                    <a:moveTo>
                      <a:pt x="0" y="1"/>
                    </a:moveTo>
                    <a:lnTo>
                      <a:pt x="0" y="269"/>
                    </a:lnTo>
                    <a:lnTo>
                      <a:pt x="7939" y="269"/>
                    </a:lnTo>
                    <a:lnTo>
                      <a:pt x="7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9"/>
              <p:cNvSpPr/>
              <p:nvPr/>
            </p:nvSpPr>
            <p:spPr>
              <a:xfrm>
                <a:off x="2263475" y="3935525"/>
                <a:ext cx="198475" cy="6375"/>
              </a:xfrm>
              <a:custGeom>
                <a:rect b="b" l="l" r="r" t="t"/>
                <a:pathLst>
                  <a:path extrusionOk="0" h="255" w="7939">
                    <a:moveTo>
                      <a:pt x="0" y="0"/>
                    </a:moveTo>
                    <a:lnTo>
                      <a:pt x="0" y="255"/>
                    </a:lnTo>
                    <a:lnTo>
                      <a:pt x="7939" y="255"/>
                    </a:lnTo>
                    <a:lnTo>
                      <a:pt x="79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9"/>
              <p:cNvSpPr/>
              <p:nvPr/>
            </p:nvSpPr>
            <p:spPr>
              <a:xfrm>
                <a:off x="2263475" y="3993775"/>
                <a:ext cx="198475" cy="6375"/>
              </a:xfrm>
              <a:custGeom>
                <a:rect b="b" l="l" r="r" t="t"/>
                <a:pathLst>
                  <a:path extrusionOk="0" h="255" w="7939">
                    <a:moveTo>
                      <a:pt x="0" y="0"/>
                    </a:moveTo>
                    <a:lnTo>
                      <a:pt x="0" y="254"/>
                    </a:lnTo>
                    <a:lnTo>
                      <a:pt x="7939" y="254"/>
                    </a:lnTo>
                    <a:lnTo>
                      <a:pt x="79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9"/>
              <p:cNvSpPr/>
              <p:nvPr/>
            </p:nvSpPr>
            <p:spPr>
              <a:xfrm>
                <a:off x="2263475" y="3876850"/>
                <a:ext cx="198475" cy="6375"/>
              </a:xfrm>
              <a:custGeom>
                <a:rect b="b" l="l" r="r" t="t"/>
                <a:pathLst>
                  <a:path extrusionOk="0" h="255" w="7939">
                    <a:moveTo>
                      <a:pt x="0" y="1"/>
                    </a:moveTo>
                    <a:lnTo>
                      <a:pt x="0" y="255"/>
                    </a:lnTo>
                    <a:lnTo>
                      <a:pt x="7939" y="255"/>
                    </a:lnTo>
                    <a:lnTo>
                      <a:pt x="7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9"/>
              <p:cNvSpPr/>
              <p:nvPr/>
            </p:nvSpPr>
            <p:spPr>
              <a:xfrm>
                <a:off x="2263475" y="3818200"/>
                <a:ext cx="198475" cy="6700"/>
              </a:xfrm>
              <a:custGeom>
                <a:rect b="b" l="l" r="r" t="t"/>
                <a:pathLst>
                  <a:path extrusionOk="0" h="268" w="7939">
                    <a:moveTo>
                      <a:pt x="0" y="0"/>
                    </a:moveTo>
                    <a:lnTo>
                      <a:pt x="0" y="268"/>
                    </a:lnTo>
                    <a:lnTo>
                      <a:pt x="7939" y="268"/>
                    </a:lnTo>
                    <a:lnTo>
                      <a:pt x="79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9"/>
              <p:cNvSpPr/>
              <p:nvPr/>
            </p:nvSpPr>
            <p:spPr>
              <a:xfrm>
                <a:off x="2263475" y="4327950"/>
                <a:ext cx="99300" cy="36750"/>
              </a:xfrm>
              <a:custGeom>
                <a:rect b="b" l="l" r="r" t="t"/>
                <a:pathLst>
                  <a:path extrusionOk="0" h="1470" w="3972">
                    <a:moveTo>
                      <a:pt x="0" y="1"/>
                    </a:moveTo>
                    <a:lnTo>
                      <a:pt x="0" y="1469"/>
                    </a:lnTo>
                    <a:lnTo>
                      <a:pt x="3971" y="1469"/>
                    </a:lnTo>
                    <a:lnTo>
                      <a:pt x="39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9"/>
              <p:cNvSpPr/>
              <p:nvPr/>
            </p:nvSpPr>
            <p:spPr>
              <a:xfrm>
                <a:off x="2263475" y="4268950"/>
                <a:ext cx="99300" cy="36725"/>
              </a:xfrm>
              <a:custGeom>
                <a:rect b="b" l="l" r="r" t="t"/>
                <a:pathLst>
                  <a:path extrusionOk="0" h="1469" w="3972">
                    <a:moveTo>
                      <a:pt x="0" y="1"/>
                    </a:moveTo>
                    <a:lnTo>
                      <a:pt x="0" y="1469"/>
                    </a:lnTo>
                    <a:lnTo>
                      <a:pt x="3971" y="1469"/>
                    </a:lnTo>
                    <a:lnTo>
                      <a:pt x="39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19"/>
              <p:cNvSpPr/>
              <p:nvPr/>
            </p:nvSpPr>
            <p:spPr>
              <a:xfrm>
                <a:off x="2263475" y="4095500"/>
                <a:ext cx="99300" cy="36400"/>
              </a:xfrm>
              <a:custGeom>
                <a:rect b="b" l="l" r="r" t="t"/>
                <a:pathLst>
                  <a:path extrusionOk="0" h="1456" w="3972">
                    <a:moveTo>
                      <a:pt x="0" y="0"/>
                    </a:moveTo>
                    <a:lnTo>
                      <a:pt x="0" y="1455"/>
                    </a:lnTo>
                    <a:lnTo>
                      <a:pt x="3971" y="1455"/>
                    </a:lnTo>
                    <a:lnTo>
                      <a:pt x="39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19"/>
              <p:cNvSpPr/>
              <p:nvPr/>
            </p:nvSpPr>
            <p:spPr>
              <a:xfrm>
                <a:off x="2263475" y="4037250"/>
                <a:ext cx="99300" cy="36725"/>
              </a:xfrm>
              <a:custGeom>
                <a:rect b="b" l="l" r="r" t="t"/>
                <a:pathLst>
                  <a:path extrusionOk="0" h="1469" w="3972">
                    <a:moveTo>
                      <a:pt x="0" y="1"/>
                    </a:moveTo>
                    <a:lnTo>
                      <a:pt x="0" y="1469"/>
                    </a:lnTo>
                    <a:lnTo>
                      <a:pt x="3971" y="1469"/>
                    </a:lnTo>
                    <a:lnTo>
                      <a:pt x="39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19"/>
              <p:cNvSpPr/>
              <p:nvPr/>
            </p:nvSpPr>
            <p:spPr>
              <a:xfrm>
                <a:off x="2263475" y="3861675"/>
                <a:ext cx="99300" cy="36725"/>
              </a:xfrm>
              <a:custGeom>
                <a:rect b="b" l="l" r="r" t="t"/>
                <a:pathLst>
                  <a:path extrusionOk="0" h="1469" w="3972">
                    <a:moveTo>
                      <a:pt x="0" y="1"/>
                    </a:moveTo>
                    <a:lnTo>
                      <a:pt x="0" y="1469"/>
                    </a:lnTo>
                    <a:lnTo>
                      <a:pt x="3971" y="1469"/>
                    </a:lnTo>
                    <a:lnTo>
                      <a:pt x="39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19"/>
              <p:cNvSpPr/>
              <p:nvPr/>
            </p:nvSpPr>
            <p:spPr>
              <a:xfrm>
                <a:off x="2263475" y="3803350"/>
                <a:ext cx="99300" cy="36400"/>
              </a:xfrm>
              <a:custGeom>
                <a:rect b="b" l="l" r="r" t="t"/>
                <a:pathLst>
                  <a:path extrusionOk="0" h="1456" w="3972">
                    <a:moveTo>
                      <a:pt x="0" y="1"/>
                    </a:moveTo>
                    <a:lnTo>
                      <a:pt x="0" y="1455"/>
                    </a:lnTo>
                    <a:lnTo>
                      <a:pt x="3971" y="1455"/>
                    </a:lnTo>
                    <a:lnTo>
                      <a:pt x="39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0"/>
          <p:cNvSpPr txBox="1"/>
          <p:nvPr>
            <p:ph type="title"/>
          </p:nvPr>
        </p:nvSpPr>
        <p:spPr>
          <a:xfrm>
            <a:off x="720000" y="445025"/>
            <a:ext cx="746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28" name="Google Shape;628;p20"/>
          <p:cNvGrpSpPr/>
          <p:nvPr/>
        </p:nvGrpSpPr>
        <p:grpSpPr>
          <a:xfrm>
            <a:off x="8176200" y="0"/>
            <a:ext cx="967800" cy="1459584"/>
            <a:chOff x="7572375" y="3683925"/>
            <a:chExt cx="967800" cy="1459584"/>
          </a:xfrm>
        </p:grpSpPr>
        <p:sp>
          <p:nvSpPr>
            <p:cNvPr id="629" name="Google Shape;629;p20"/>
            <p:cNvSpPr/>
            <p:nvPr/>
          </p:nvSpPr>
          <p:spPr>
            <a:xfrm>
              <a:off x="7572375" y="3683925"/>
              <a:ext cx="967800" cy="14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0" name="Google Shape;630;p20"/>
            <p:cNvGrpSpPr/>
            <p:nvPr/>
          </p:nvGrpSpPr>
          <p:grpSpPr>
            <a:xfrm>
              <a:off x="7637621" y="3844568"/>
              <a:ext cx="837309" cy="1298941"/>
              <a:chOff x="7637621" y="3844568"/>
              <a:chExt cx="837309" cy="1298941"/>
            </a:xfrm>
          </p:grpSpPr>
          <p:sp>
            <p:nvSpPr>
              <p:cNvPr id="631" name="Google Shape;631;p20"/>
              <p:cNvSpPr/>
              <p:nvPr/>
            </p:nvSpPr>
            <p:spPr>
              <a:xfrm>
                <a:off x="7637621" y="3844568"/>
                <a:ext cx="837309" cy="1298941"/>
              </a:xfrm>
              <a:custGeom>
                <a:rect b="b" l="l" r="r" t="t"/>
                <a:pathLst>
                  <a:path extrusionOk="0" h="17167" w="11066">
                    <a:moveTo>
                      <a:pt x="3337" y="0"/>
                    </a:moveTo>
                    <a:lnTo>
                      <a:pt x="0" y="17166"/>
                    </a:lnTo>
                    <a:lnTo>
                      <a:pt x="11065" y="17166"/>
                    </a:lnTo>
                    <a:lnTo>
                      <a:pt x="77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0"/>
              <p:cNvSpPr/>
              <p:nvPr/>
            </p:nvSpPr>
            <p:spPr>
              <a:xfrm>
                <a:off x="7787437" y="3929994"/>
                <a:ext cx="537600" cy="835039"/>
              </a:xfrm>
              <a:custGeom>
                <a:rect b="b" l="l" r="r" t="t"/>
                <a:pathLst>
                  <a:path extrusionOk="0" h="11036" w="7105">
                    <a:moveTo>
                      <a:pt x="2134" y="1"/>
                    </a:moveTo>
                    <a:lnTo>
                      <a:pt x="1" y="11035"/>
                    </a:lnTo>
                    <a:lnTo>
                      <a:pt x="7105" y="11035"/>
                    </a:lnTo>
                    <a:lnTo>
                      <a:pt x="49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0"/>
              <p:cNvSpPr/>
              <p:nvPr/>
            </p:nvSpPr>
            <p:spPr>
              <a:xfrm>
                <a:off x="8045077" y="3929994"/>
                <a:ext cx="21338" cy="835039"/>
              </a:xfrm>
              <a:custGeom>
                <a:rect b="b" l="l" r="r" t="t"/>
                <a:pathLst>
                  <a:path extrusionOk="0" h="11036" w="282">
                    <a:moveTo>
                      <a:pt x="0" y="1"/>
                    </a:moveTo>
                    <a:lnTo>
                      <a:pt x="0" y="11035"/>
                    </a:lnTo>
                    <a:lnTo>
                      <a:pt x="282" y="110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0"/>
              <p:cNvSpPr/>
              <p:nvPr/>
            </p:nvSpPr>
            <p:spPr>
              <a:xfrm>
                <a:off x="7709200" y="3861744"/>
                <a:ext cx="357214" cy="907602"/>
              </a:xfrm>
              <a:custGeom>
                <a:rect b="b" l="l" r="r" t="t"/>
                <a:pathLst>
                  <a:path extrusionOk="0" h="11995" w="4721">
                    <a:moveTo>
                      <a:pt x="255" y="1"/>
                    </a:moveTo>
                    <a:lnTo>
                      <a:pt x="0" y="99"/>
                    </a:lnTo>
                    <a:lnTo>
                      <a:pt x="4453" y="11995"/>
                    </a:lnTo>
                    <a:lnTo>
                      <a:pt x="4721" y="11897"/>
                    </a:lnTo>
                    <a:lnTo>
                      <a:pt x="2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0"/>
              <p:cNvSpPr/>
              <p:nvPr/>
            </p:nvSpPr>
            <p:spPr>
              <a:xfrm>
                <a:off x="7813088" y="4841908"/>
                <a:ext cx="486299" cy="216099"/>
              </a:xfrm>
              <a:custGeom>
                <a:rect b="b" l="l" r="r" t="t"/>
                <a:pathLst>
                  <a:path extrusionOk="0" h="2856" w="6427">
                    <a:moveTo>
                      <a:pt x="6145" y="286"/>
                    </a:moveTo>
                    <a:lnTo>
                      <a:pt x="6145" y="2575"/>
                    </a:lnTo>
                    <a:lnTo>
                      <a:pt x="282" y="2575"/>
                    </a:lnTo>
                    <a:lnTo>
                      <a:pt x="282" y="286"/>
                    </a:lnTo>
                    <a:close/>
                    <a:moveTo>
                      <a:pt x="1" y="1"/>
                    </a:moveTo>
                    <a:lnTo>
                      <a:pt x="1" y="2856"/>
                    </a:lnTo>
                    <a:lnTo>
                      <a:pt x="6427" y="2856"/>
                    </a:lnTo>
                    <a:lnTo>
                      <a:pt x="64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6" name="Google Shape;636;p20"/>
          <p:cNvGrpSpPr/>
          <p:nvPr/>
        </p:nvGrpSpPr>
        <p:grpSpPr>
          <a:xfrm>
            <a:off x="8176200" y="2355975"/>
            <a:ext cx="967800" cy="2787600"/>
            <a:chOff x="7572375" y="0"/>
            <a:chExt cx="967800" cy="2787600"/>
          </a:xfrm>
        </p:grpSpPr>
        <p:sp>
          <p:nvSpPr>
            <p:cNvPr id="637" name="Google Shape;637;p20"/>
            <p:cNvSpPr/>
            <p:nvPr/>
          </p:nvSpPr>
          <p:spPr>
            <a:xfrm>
              <a:off x="7572375" y="0"/>
              <a:ext cx="967800" cy="2787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 rot="5400000">
              <a:off x="7893907" y="369487"/>
              <a:ext cx="323522" cy="323536"/>
            </a:xfrm>
            <a:custGeom>
              <a:rect b="b" l="l" r="r" t="t"/>
              <a:pathLst>
                <a:path extrusionOk="0" h="1866" w="1866">
                  <a:moveTo>
                    <a:pt x="933" y="0"/>
                  </a:moveTo>
                  <a:cubicBezTo>
                    <a:pt x="411" y="0"/>
                    <a:pt x="1" y="410"/>
                    <a:pt x="1" y="933"/>
                  </a:cubicBezTo>
                  <a:cubicBezTo>
                    <a:pt x="1" y="1441"/>
                    <a:pt x="411" y="1865"/>
                    <a:pt x="933" y="1865"/>
                  </a:cubicBezTo>
                  <a:cubicBezTo>
                    <a:pt x="1442" y="1865"/>
                    <a:pt x="1866" y="1441"/>
                    <a:pt x="1866" y="933"/>
                  </a:cubicBezTo>
                  <a:cubicBezTo>
                    <a:pt x="1866" y="410"/>
                    <a:pt x="1442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 rot="5400000">
              <a:off x="8114360" y="450718"/>
              <a:ext cx="44385" cy="161768"/>
            </a:xfrm>
            <a:custGeom>
              <a:rect b="b" l="l" r="r" t="t"/>
              <a:pathLst>
                <a:path extrusionOk="0" h="933" w="256">
                  <a:moveTo>
                    <a:pt x="1" y="0"/>
                  </a:moveTo>
                  <a:lnTo>
                    <a:pt x="1" y="933"/>
                  </a:lnTo>
                  <a:lnTo>
                    <a:pt x="255" y="933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 rot="5400000">
              <a:off x="7879257" y="943973"/>
              <a:ext cx="355250" cy="323536"/>
            </a:xfrm>
            <a:custGeom>
              <a:rect b="b" l="l" r="r" t="t"/>
              <a:pathLst>
                <a:path extrusionOk="0" h="1866" w="2049">
                  <a:moveTo>
                    <a:pt x="1026" y="0"/>
                  </a:moveTo>
                  <a:cubicBezTo>
                    <a:pt x="789" y="0"/>
                    <a:pt x="553" y="92"/>
                    <a:pt x="370" y="275"/>
                  </a:cubicBezTo>
                  <a:cubicBezTo>
                    <a:pt x="0" y="641"/>
                    <a:pt x="0" y="1235"/>
                    <a:pt x="370" y="1591"/>
                  </a:cubicBezTo>
                  <a:cubicBezTo>
                    <a:pt x="553" y="1774"/>
                    <a:pt x="789" y="1865"/>
                    <a:pt x="1026" y="1865"/>
                  </a:cubicBezTo>
                  <a:cubicBezTo>
                    <a:pt x="1263" y="1865"/>
                    <a:pt x="1499" y="1774"/>
                    <a:pt x="1682" y="1591"/>
                  </a:cubicBezTo>
                  <a:cubicBezTo>
                    <a:pt x="2048" y="1235"/>
                    <a:pt x="2048" y="641"/>
                    <a:pt x="1682" y="275"/>
                  </a:cubicBezTo>
                  <a:cubicBezTo>
                    <a:pt x="1499" y="92"/>
                    <a:pt x="1263" y="0"/>
                    <a:pt x="10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 rot="5400000">
              <a:off x="8040934" y="1089701"/>
              <a:ext cx="144770" cy="144776"/>
            </a:xfrm>
            <a:custGeom>
              <a:rect b="b" l="l" r="r" t="t"/>
              <a:pathLst>
                <a:path extrusionOk="0" h="835" w="835">
                  <a:moveTo>
                    <a:pt x="665" y="0"/>
                  </a:moveTo>
                  <a:lnTo>
                    <a:pt x="1" y="651"/>
                  </a:lnTo>
                  <a:lnTo>
                    <a:pt x="184" y="834"/>
                  </a:lnTo>
                  <a:lnTo>
                    <a:pt x="835" y="183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 rot="5400000">
              <a:off x="7893907" y="1518286"/>
              <a:ext cx="323522" cy="323536"/>
            </a:xfrm>
            <a:custGeom>
              <a:rect b="b" l="l" r="r" t="t"/>
              <a:pathLst>
                <a:path extrusionOk="0" h="1866" w="1866">
                  <a:moveTo>
                    <a:pt x="933" y="0"/>
                  </a:moveTo>
                  <a:cubicBezTo>
                    <a:pt x="425" y="0"/>
                    <a:pt x="1" y="410"/>
                    <a:pt x="1" y="933"/>
                  </a:cubicBezTo>
                  <a:cubicBezTo>
                    <a:pt x="1" y="1441"/>
                    <a:pt x="425" y="1865"/>
                    <a:pt x="933" y="1865"/>
                  </a:cubicBezTo>
                  <a:cubicBezTo>
                    <a:pt x="1459" y="1865"/>
                    <a:pt x="1866" y="1441"/>
                    <a:pt x="1866" y="933"/>
                  </a:cubicBezTo>
                  <a:cubicBezTo>
                    <a:pt x="1866" y="410"/>
                    <a:pt x="1459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 rot="5400000">
              <a:off x="7952678" y="1599431"/>
              <a:ext cx="44385" cy="161942"/>
            </a:xfrm>
            <a:custGeom>
              <a:rect b="b" l="l" r="r" t="t"/>
              <a:pathLst>
                <a:path extrusionOk="0" h="934" w="256">
                  <a:moveTo>
                    <a:pt x="1" y="1"/>
                  </a:moveTo>
                  <a:lnTo>
                    <a:pt x="1" y="933"/>
                  </a:lnTo>
                  <a:lnTo>
                    <a:pt x="255" y="933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 rot="5400000">
              <a:off x="7893907" y="2094593"/>
              <a:ext cx="323522" cy="323536"/>
            </a:xfrm>
            <a:custGeom>
              <a:rect b="b" l="l" r="r" t="t"/>
              <a:pathLst>
                <a:path extrusionOk="0" h="1866" w="1866">
                  <a:moveTo>
                    <a:pt x="933" y="0"/>
                  </a:moveTo>
                  <a:cubicBezTo>
                    <a:pt x="424" y="0"/>
                    <a:pt x="0" y="410"/>
                    <a:pt x="0" y="933"/>
                  </a:cubicBezTo>
                  <a:cubicBezTo>
                    <a:pt x="0" y="1441"/>
                    <a:pt x="424" y="1865"/>
                    <a:pt x="933" y="1865"/>
                  </a:cubicBezTo>
                  <a:cubicBezTo>
                    <a:pt x="1441" y="1865"/>
                    <a:pt x="1865" y="1441"/>
                    <a:pt x="1865" y="933"/>
                  </a:cubicBezTo>
                  <a:cubicBezTo>
                    <a:pt x="1865" y="410"/>
                    <a:pt x="1441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 rot="5400000">
              <a:off x="7975134" y="2153288"/>
              <a:ext cx="161761" cy="44387"/>
            </a:xfrm>
            <a:custGeom>
              <a:rect b="b" l="l" r="r" t="t"/>
              <a:pathLst>
                <a:path extrusionOk="0" h="256" w="933">
                  <a:moveTo>
                    <a:pt x="0" y="1"/>
                  </a:moveTo>
                  <a:lnTo>
                    <a:pt x="0" y="255"/>
                  </a:lnTo>
                  <a:lnTo>
                    <a:pt x="933" y="255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20"/>
          <p:cNvGrpSpPr/>
          <p:nvPr/>
        </p:nvGrpSpPr>
        <p:grpSpPr>
          <a:xfrm>
            <a:off x="8176200" y="1459575"/>
            <a:ext cx="967800" cy="896400"/>
            <a:chOff x="7572375" y="2787700"/>
            <a:chExt cx="967800" cy="896400"/>
          </a:xfrm>
        </p:grpSpPr>
        <p:sp>
          <p:nvSpPr>
            <p:cNvPr id="647" name="Google Shape;647;p20"/>
            <p:cNvSpPr/>
            <p:nvPr/>
          </p:nvSpPr>
          <p:spPr>
            <a:xfrm>
              <a:off x="7572375" y="2787700"/>
              <a:ext cx="967800" cy="896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8" name="Google Shape;648;p20"/>
            <p:cNvGrpSpPr/>
            <p:nvPr/>
          </p:nvGrpSpPr>
          <p:grpSpPr>
            <a:xfrm>
              <a:off x="7746107" y="2980448"/>
              <a:ext cx="620336" cy="510905"/>
              <a:chOff x="136213" y="2925650"/>
              <a:chExt cx="695366" cy="572699"/>
            </a:xfrm>
          </p:grpSpPr>
          <p:sp>
            <p:nvSpPr>
              <p:cNvPr id="649" name="Google Shape;649;p20"/>
              <p:cNvSpPr/>
              <p:nvPr/>
            </p:nvSpPr>
            <p:spPr>
              <a:xfrm>
                <a:off x="676729" y="3355961"/>
                <a:ext cx="154850" cy="142388"/>
              </a:xfrm>
              <a:custGeom>
                <a:rect b="b" l="l" r="r" t="t"/>
                <a:pathLst>
                  <a:path extrusionOk="0" h="1314" w="1429">
                    <a:moveTo>
                      <a:pt x="0" y="1"/>
                    </a:moveTo>
                    <a:lnTo>
                      <a:pt x="0" y="1313"/>
                    </a:lnTo>
                    <a:lnTo>
                      <a:pt x="1428" y="1313"/>
                    </a:lnTo>
                    <a:lnTo>
                      <a:pt x="14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0"/>
              <p:cNvSpPr/>
              <p:nvPr/>
            </p:nvSpPr>
            <p:spPr>
              <a:xfrm>
                <a:off x="407337" y="3355961"/>
                <a:ext cx="153008" cy="142388"/>
              </a:xfrm>
              <a:custGeom>
                <a:rect b="b" l="l" r="r" t="t"/>
                <a:pathLst>
                  <a:path extrusionOk="0" h="1314" w="1412">
                    <a:moveTo>
                      <a:pt x="1" y="1"/>
                    </a:moveTo>
                    <a:lnTo>
                      <a:pt x="1" y="1313"/>
                    </a:lnTo>
                    <a:lnTo>
                      <a:pt x="1412" y="1313"/>
                    </a:lnTo>
                    <a:lnTo>
                      <a:pt x="14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0"/>
              <p:cNvSpPr/>
              <p:nvPr/>
            </p:nvSpPr>
            <p:spPr>
              <a:xfrm>
                <a:off x="136213" y="3355961"/>
                <a:ext cx="154742" cy="142388"/>
              </a:xfrm>
              <a:custGeom>
                <a:rect b="b" l="l" r="r" t="t"/>
                <a:pathLst>
                  <a:path extrusionOk="0" h="1314" w="1428">
                    <a:moveTo>
                      <a:pt x="0" y="1"/>
                    </a:moveTo>
                    <a:lnTo>
                      <a:pt x="0" y="1313"/>
                    </a:lnTo>
                    <a:lnTo>
                      <a:pt x="1428" y="1313"/>
                    </a:lnTo>
                    <a:lnTo>
                      <a:pt x="14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0"/>
              <p:cNvSpPr/>
              <p:nvPr/>
            </p:nvSpPr>
            <p:spPr>
              <a:xfrm>
                <a:off x="676729" y="3141401"/>
                <a:ext cx="154850" cy="142713"/>
              </a:xfrm>
              <a:custGeom>
                <a:rect b="b" l="l" r="r" t="t"/>
                <a:pathLst>
                  <a:path extrusionOk="0" h="1317" w="1429">
                    <a:moveTo>
                      <a:pt x="0" y="1"/>
                    </a:moveTo>
                    <a:lnTo>
                      <a:pt x="0" y="1316"/>
                    </a:lnTo>
                    <a:lnTo>
                      <a:pt x="1428" y="1316"/>
                    </a:lnTo>
                    <a:lnTo>
                      <a:pt x="14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0"/>
              <p:cNvSpPr/>
              <p:nvPr/>
            </p:nvSpPr>
            <p:spPr>
              <a:xfrm>
                <a:off x="407337" y="3141401"/>
                <a:ext cx="153008" cy="142713"/>
              </a:xfrm>
              <a:custGeom>
                <a:rect b="b" l="l" r="r" t="t"/>
                <a:pathLst>
                  <a:path extrusionOk="0" h="1317" w="1412">
                    <a:moveTo>
                      <a:pt x="1" y="1"/>
                    </a:moveTo>
                    <a:lnTo>
                      <a:pt x="1" y="1316"/>
                    </a:lnTo>
                    <a:lnTo>
                      <a:pt x="1412" y="1316"/>
                    </a:lnTo>
                    <a:lnTo>
                      <a:pt x="14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0"/>
              <p:cNvSpPr/>
              <p:nvPr/>
            </p:nvSpPr>
            <p:spPr>
              <a:xfrm>
                <a:off x="136213" y="3141401"/>
                <a:ext cx="154742" cy="142713"/>
              </a:xfrm>
              <a:custGeom>
                <a:rect b="b" l="l" r="r" t="t"/>
                <a:pathLst>
                  <a:path extrusionOk="0" h="1317" w="1428">
                    <a:moveTo>
                      <a:pt x="0" y="1"/>
                    </a:moveTo>
                    <a:lnTo>
                      <a:pt x="0" y="1316"/>
                    </a:lnTo>
                    <a:lnTo>
                      <a:pt x="1428" y="1316"/>
                    </a:lnTo>
                    <a:lnTo>
                      <a:pt x="14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0"/>
              <p:cNvSpPr/>
              <p:nvPr/>
            </p:nvSpPr>
            <p:spPr>
              <a:xfrm>
                <a:off x="676729" y="2925650"/>
                <a:ext cx="154850" cy="142388"/>
              </a:xfrm>
              <a:custGeom>
                <a:rect b="b" l="l" r="r" t="t"/>
                <a:pathLst>
                  <a:path extrusionOk="0" h="1314" w="1429">
                    <a:moveTo>
                      <a:pt x="0" y="1"/>
                    </a:moveTo>
                    <a:lnTo>
                      <a:pt x="0" y="1313"/>
                    </a:lnTo>
                    <a:lnTo>
                      <a:pt x="1428" y="1313"/>
                    </a:lnTo>
                    <a:lnTo>
                      <a:pt x="14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0"/>
              <p:cNvSpPr/>
              <p:nvPr/>
            </p:nvSpPr>
            <p:spPr>
              <a:xfrm>
                <a:off x="407337" y="2925650"/>
                <a:ext cx="153008" cy="142388"/>
              </a:xfrm>
              <a:custGeom>
                <a:rect b="b" l="l" r="r" t="t"/>
                <a:pathLst>
                  <a:path extrusionOk="0" h="1314" w="1412">
                    <a:moveTo>
                      <a:pt x="1" y="1"/>
                    </a:moveTo>
                    <a:lnTo>
                      <a:pt x="1" y="1313"/>
                    </a:lnTo>
                    <a:lnTo>
                      <a:pt x="1412" y="1313"/>
                    </a:lnTo>
                    <a:lnTo>
                      <a:pt x="14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0"/>
              <p:cNvSpPr/>
              <p:nvPr/>
            </p:nvSpPr>
            <p:spPr>
              <a:xfrm>
                <a:off x="136213" y="2925650"/>
                <a:ext cx="154742" cy="142388"/>
              </a:xfrm>
              <a:custGeom>
                <a:rect b="b" l="l" r="r" t="t"/>
                <a:pathLst>
                  <a:path extrusionOk="0" h="1314" w="1428">
                    <a:moveTo>
                      <a:pt x="0" y="1"/>
                    </a:moveTo>
                    <a:lnTo>
                      <a:pt x="0" y="1313"/>
                    </a:lnTo>
                    <a:lnTo>
                      <a:pt x="1428" y="1313"/>
                    </a:lnTo>
                    <a:lnTo>
                      <a:pt x="14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8" name="Google Shape;658;p20"/>
          <p:cNvSpPr/>
          <p:nvPr/>
        </p:nvSpPr>
        <p:spPr>
          <a:xfrm>
            <a:off x="476825" y="619050"/>
            <a:ext cx="236400" cy="2247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269850" y="2571975"/>
            <a:ext cx="3972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sz="58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4269850" y="1514950"/>
            <a:ext cx="1235700" cy="1069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6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/>
          <p:nvPr>
            <p:ph idx="3" type="pic"/>
          </p:nvPr>
        </p:nvSpPr>
        <p:spPr>
          <a:xfrm>
            <a:off x="0" y="0"/>
            <a:ext cx="2694600" cy="2757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5" name="Google Shape;15;p3"/>
          <p:cNvCxnSpPr/>
          <p:nvPr/>
        </p:nvCxnSpPr>
        <p:spPr>
          <a:xfrm rot="10800000">
            <a:off x="8531550" y="2992875"/>
            <a:ext cx="623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1"/>
          <p:cNvSpPr txBox="1"/>
          <p:nvPr>
            <p:ph type="title"/>
          </p:nvPr>
        </p:nvSpPr>
        <p:spPr>
          <a:xfrm>
            <a:off x="1101000" y="445025"/>
            <a:ext cx="732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61" name="Google Shape;661;p21"/>
          <p:cNvGrpSpPr/>
          <p:nvPr/>
        </p:nvGrpSpPr>
        <p:grpSpPr>
          <a:xfrm>
            <a:off x="-10200" y="0"/>
            <a:ext cx="969312" cy="1609200"/>
            <a:chOff x="1462350" y="451275"/>
            <a:chExt cx="989700" cy="1609200"/>
          </a:xfrm>
        </p:grpSpPr>
        <p:sp>
          <p:nvSpPr>
            <p:cNvPr id="662" name="Google Shape;662;p21"/>
            <p:cNvSpPr/>
            <p:nvPr/>
          </p:nvSpPr>
          <p:spPr>
            <a:xfrm>
              <a:off x="1462350" y="451275"/>
              <a:ext cx="989700" cy="1609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3" name="Google Shape;663;p21"/>
            <p:cNvGrpSpPr/>
            <p:nvPr/>
          </p:nvGrpSpPr>
          <p:grpSpPr>
            <a:xfrm rot="5400000">
              <a:off x="1394625" y="907896"/>
              <a:ext cx="1125042" cy="695958"/>
              <a:chOff x="728133" y="1158927"/>
              <a:chExt cx="1236581" cy="764873"/>
            </a:xfrm>
          </p:grpSpPr>
          <p:sp>
            <p:nvSpPr>
              <p:cNvPr id="664" name="Google Shape;664;p21"/>
              <p:cNvSpPr/>
              <p:nvPr/>
            </p:nvSpPr>
            <p:spPr>
              <a:xfrm>
                <a:off x="728133" y="1158927"/>
                <a:ext cx="1236581" cy="764873"/>
              </a:xfrm>
              <a:custGeom>
                <a:rect b="b" l="l" r="r" t="t"/>
                <a:pathLst>
                  <a:path extrusionOk="0" h="7814" w="12633">
                    <a:moveTo>
                      <a:pt x="1" y="1"/>
                    </a:moveTo>
                    <a:lnTo>
                      <a:pt x="1" y="7814"/>
                    </a:lnTo>
                    <a:lnTo>
                      <a:pt x="12633" y="7814"/>
                    </a:lnTo>
                    <a:lnTo>
                      <a:pt x="126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1"/>
              <p:cNvSpPr/>
              <p:nvPr/>
            </p:nvSpPr>
            <p:spPr>
              <a:xfrm>
                <a:off x="1057416" y="1723230"/>
                <a:ext cx="579675" cy="182653"/>
              </a:xfrm>
              <a:custGeom>
                <a:rect b="b" l="l" r="r" t="t"/>
                <a:pathLst>
                  <a:path extrusionOk="0" h="1866" w="5922">
                    <a:moveTo>
                      <a:pt x="581" y="0"/>
                    </a:moveTo>
                    <a:lnTo>
                      <a:pt x="1" y="1866"/>
                    </a:lnTo>
                    <a:lnTo>
                      <a:pt x="5922" y="1866"/>
                    </a:lnTo>
                    <a:lnTo>
                      <a:pt x="53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1"/>
              <p:cNvSpPr/>
              <p:nvPr/>
            </p:nvSpPr>
            <p:spPr>
              <a:xfrm>
                <a:off x="728133" y="1866924"/>
                <a:ext cx="1236581" cy="56871"/>
              </a:xfrm>
              <a:custGeom>
                <a:rect b="b" l="l" r="r" t="t"/>
                <a:pathLst>
                  <a:path extrusionOk="0" h="581" w="12633">
                    <a:moveTo>
                      <a:pt x="1" y="1"/>
                    </a:moveTo>
                    <a:lnTo>
                      <a:pt x="1" y="581"/>
                    </a:lnTo>
                    <a:lnTo>
                      <a:pt x="12633" y="581"/>
                    </a:lnTo>
                    <a:lnTo>
                      <a:pt x="126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1"/>
              <p:cNvSpPr/>
              <p:nvPr/>
            </p:nvSpPr>
            <p:spPr>
              <a:xfrm>
                <a:off x="876232" y="1346767"/>
                <a:ext cx="942143" cy="325468"/>
              </a:xfrm>
              <a:custGeom>
                <a:rect b="b" l="l" r="r" t="t"/>
                <a:pathLst>
                  <a:path extrusionOk="0" h="3325" w="9625">
                    <a:moveTo>
                      <a:pt x="919" y="1"/>
                    </a:moveTo>
                    <a:cubicBezTo>
                      <a:pt x="410" y="1"/>
                      <a:pt x="0" y="411"/>
                      <a:pt x="0" y="920"/>
                    </a:cubicBezTo>
                    <a:lnTo>
                      <a:pt x="0" y="2405"/>
                    </a:lnTo>
                    <a:cubicBezTo>
                      <a:pt x="0" y="2914"/>
                      <a:pt x="410" y="3324"/>
                      <a:pt x="919" y="3324"/>
                    </a:cubicBezTo>
                    <a:lnTo>
                      <a:pt x="8705" y="3324"/>
                    </a:lnTo>
                    <a:cubicBezTo>
                      <a:pt x="9200" y="3324"/>
                      <a:pt x="9624" y="2914"/>
                      <a:pt x="9624" y="2405"/>
                    </a:cubicBezTo>
                    <a:lnTo>
                      <a:pt x="9624" y="920"/>
                    </a:lnTo>
                    <a:cubicBezTo>
                      <a:pt x="9624" y="411"/>
                      <a:pt x="9200" y="1"/>
                      <a:pt x="87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1"/>
              <p:cNvSpPr/>
              <p:nvPr/>
            </p:nvSpPr>
            <p:spPr>
              <a:xfrm>
                <a:off x="953854" y="1413230"/>
                <a:ext cx="192344" cy="192638"/>
              </a:xfrm>
              <a:custGeom>
                <a:rect b="b" l="l" r="r" t="t"/>
                <a:pathLst>
                  <a:path extrusionOk="0" h="1968" w="1965">
                    <a:moveTo>
                      <a:pt x="974" y="0"/>
                    </a:moveTo>
                    <a:cubicBezTo>
                      <a:pt x="438" y="0"/>
                      <a:pt x="1" y="441"/>
                      <a:pt x="1" y="990"/>
                    </a:cubicBezTo>
                    <a:cubicBezTo>
                      <a:pt x="1" y="1526"/>
                      <a:pt x="438" y="1967"/>
                      <a:pt x="974" y="1967"/>
                    </a:cubicBezTo>
                    <a:cubicBezTo>
                      <a:pt x="1527" y="1967"/>
                      <a:pt x="1964" y="1526"/>
                      <a:pt x="1964" y="990"/>
                    </a:cubicBezTo>
                    <a:cubicBezTo>
                      <a:pt x="1964" y="441"/>
                      <a:pt x="1527" y="0"/>
                      <a:pt x="9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1"/>
              <p:cNvSpPr/>
              <p:nvPr/>
            </p:nvSpPr>
            <p:spPr>
              <a:xfrm>
                <a:off x="1548403" y="1413230"/>
                <a:ext cx="192246" cy="192638"/>
              </a:xfrm>
              <a:custGeom>
                <a:rect b="b" l="l" r="r" t="t"/>
                <a:pathLst>
                  <a:path extrusionOk="0" h="1968" w="1964">
                    <a:moveTo>
                      <a:pt x="977" y="0"/>
                    </a:moveTo>
                    <a:cubicBezTo>
                      <a:pt x="438" y="0"/>
                      <a:pt x="0" y="441"/>
                      <a:pt x="0" y="990"/>
                    </a:cubicBezTo>
                    <a:cubicBezTo>
                      <a:pt x="0" y="1526"/>
                      <a:pt x="438" y="1967"/>
                      <a:pt x="977" y="1967"/>
                    </a:cubicBezTo>
                    <a:cubicBezTo>
                      <a:pt x="1526" y="1967"/>
                      <a:pt x="1964" y="1526"/>
                      <a:pt x="1964" y="990"/>
                    </a:cubicBezTo>
                    <a:cubicBezTo>
                      <a:pt x="1964" y="441"/>
                      <a:pt x="1526" y="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70" name="Google Shape;670;p21"/>
          <p:cNvGrpSpPr/>
          <p:nvPr/>
        </p:nvGrpSpPr>
        <p:grpSpPr>
          <a:xfrm>
            <a:off x="-10200" y="1609200"/>
            <a:ext cx="969300" cy="2409300"/>
            <a:chOff x="-10200" y="1609200"/>
            <a:chExt cx="969300" cy="2409300"/>
          </a:xfrm>
        </p:grpSpPr>
        <p:sp>
          <p:nvSpPr>
            <p:cNvPr id="671" name="Google Shape;671;p21"/>
            <p:cNvSpPr/>
            <p:nvPr/>
          </p:nvSpPr>
          <p:spPr>
            <a:xfrm>
              <a:off x="-10200" y="1609200"/>
              <a:ext cx="969300" cy="2409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2" name="Google Shape;672;p21"/>
            <p:cNvGrpSpPr/>
            <p:nvPr/>
          </p:nvGrpSpPr>
          <p:grpSpPr>
            <a:xfrm>
              <a:off x="106868" y="1761093"/>
              <a:ext cx="735164" cy="2105525"/>
              <a:chOff x="3643703" y="415492"/>
              <a:chExt cx="1664397" cy="4766866"/>
            </a:xfrm>
          </p:grpSpPr>
          <p:sp>
            <p:nvSpPr>
              <p:cNvPr id="673" name="Google Shape;673;p21"/>
              <p:cNvSpPr/>
              <p:nvPr/>
            </p:nvSpPr>
            <p:spPr>
              <a:xfrm>
                <a:off x="3643703" y="2888811"/>
                <a:ext cx="1664397" cy="2293547"/>
              </a:xfrm>
              <a:custGeom>
                <a:rect b="b" l="l" r="r" t="t"/>
                <a:pathLst>
                  <a:path extrusionOk="0" h="19547" w="14185">
                    <a:moveTo>
                      <a:pt x="6890" y="1"/>
                    </a:moveTo>
                    <a:cubicBezTo>
                      <a:pt x="6395" y="269"/>
                      <a:pt x="5418" y="794"/>
                      <a:pt x="5418" y="794"/>
                    </a:cubicBezTo>
                    <a:lnTo>
                      <a:pt x="162" y="18554"/>
                    </a:lnTo>
                    <a:cubicBezTo>
                      <a:pt x="0" y="19113"/>
                      <a:pt x="453" y="19547"/>
                      <a:pt x="919" y="19547"/>
                    </a:cubicBezTo>
                    <a:cubicBezTo>
                      <a:pt x="1136" y="19547"/>
                      <a:pt x="1356" y="19452"/>
                      <a:pt x="1518" y="19232"/>
                    </a:cubicBezTo>
                    <a:cubicBezTo>
                      <a:pt x="3017" y="17211"/>
                      <a:pt x="5730" y="13694"/>
                      <a:pt x="7087" y="11927"/>
                    </a:cubicBezTo>
                    <a:cubicBezTo>
                      <a:pt x="8443" y="13694"/>
                      <a:pt x="11169" y="17211"/>
                      <a:pt x="12655" y="19232"/>
                    </a:cubicBezTo>
                    <a:cubicBezTo>
                      <a:pt x="12821" y="19452"/>
                      <a:pt x="13045" y="19547"/>
                      <a:pt x="13264" y="19547"/>
                    </a:cubicBezTo>
                    <a:cubicBezTo>
                      <a:pt x="13734" y="19547"/>
                      <a:pt x="14185" y="19113"/>
                      <a:pt x="14011" y="18554"/>
                    </a:cubicBezTo>
                    <a:lnTo>
                      <a:pt x="8769" y="794"/>
                    </a:lnTo>
                    <a:cubicBezTo>
                      <a:pt x="8769" y="794"/>
                      <a:pt x="7778" y="269"/>
                      <a:pt x="73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1"/>
              <p:cNvSpPr/>
              <p:nvPr/>
            </p:nvSpPr>
            <p:spPr>
              <a:xfrm>
                <a:off x="4279426" y="3636474"/>
                <a:ext cx="393190" cy="167672"/>
              </a:xfrm>
              <a:custGeom>
                <a:rect b="b" l="l" r="r" t="t"/>
                <a:pathLst>
                  <a:path extrusionOk="0" h="1429" w="3351">
                    <a:moveTo>
                      <a:pt x="0" y="1"/>
                    </a:moveTo>
                    <a:lnTo>
                      <a:pt x="0" y="1428"/>
                    </a:lnTo>
                    <a:lnTo>
                      <a:pt x="3351" y="1428"/>
                    </a:lnTo>
                    <a:lnTo>
                      <a:pt x="33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1"/>
              <p:cNvSpPr/>
              <p:nvPr/>
            </p:nvSpPr>
            <p:spPr>
              <a:xfrm>
                <a:off x="4279426" y="3306643"/>
                <a:ext cx="393190" cy="167672"/>
              </a:xfrm>
              <a:custGeom>
                <a:rect b="b" l="l" r="r" t="t"/>
                <a:pathLst>
                  <a:path extrusionOk="0" h="1429" w="3351">
                    <a:moveTo>
                      <a:pt x="0" y="1"/>
                    </a:moveTo>
                    <a:lnTo>
                      <a:pt x="0" y="1428"/>
                    </a:lnTo>
                    <a:lnTo>
                      <a:pt x="3351" y="1428"/>
                    </a:lnTo>
                    <a:lnTo>
                      <a:pt x="33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1"/>
              <p:cNvSpPr/>
              <p:nvPr/>
            </p:nvSpPr>
            <p:spPr>
              <a:xfrm>
                <a:off x="4279426" y="3966774"/>
                <a:ext cx="393190" cy="167202"/>
              </a:xfrm>
              <a:custGeom>
                <a:rect b="b" l="l" r="r" t="t"/>
                <a:pathLst>
                  <a:path extrusionOk="0" h="1425" w="3351">
                    <a:moveTo>
                      <a:pt x="0" y="0"/>
                    </a:moveTo>
                    <a:lnTo>
                      <a:pt x="0" y="1425"/>
                    </a:lnTo>
                    <a:lnTo>
                      <a:pt x="3351" y="1425"/>
                    </a:lnTo>
                    <a:lnTo>
                      <a:pt x="33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1"/>
              <p:cNvSpPr/>
              <p:nvPr/>
            </p:nvSpPr>
            <p:spPr>
              <a:xfrm>
                <a:off x="4390777" y="627634"/>
                <a:ext cx="170840" cy="2616218"/>
              </a:xfrm>
              <a:custGeom>
                <a:rect b="b" l="l" r="r" t="t"/>
                <a:pathLst>
                  <a:path extrusionOk="0" h="22297" w="1456">
                    <a:moveTo>
                      <a:pt x="1" y="0"/>
                    </a:moveTo>
                    <a:lnTo>
                      <a:pt x="1" y="22297"/>
                    </a:lnTo>
                    <a:lnTo>
                      <a:pt x="1455" y="22297"/>
                    </a:lnTo>
                    <a:lnTo>
                      <a:pt x="14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1"/>
              <p:cNvSpPr/>
              <p:nvPr/>
            </p:nvSpPr>
            <p:spPr>
              <a:xfrm>
                <a:off x="4312749" y="415492"/>
                <a:ext cx="326895" cy="624809"/>
              </a:xfrm>
              <a:custGeom>
                <a:rect b="b" l="l" r="r" t="t"/>
                <a:pathLst>
                  <a:path extrusionOk="0" h="5325" w="2786">
                    <a:moveTo>
                      <a:pt x="1391" y="1"/>
                    </a:moveTo>
                    <a:cubicBezTo>
                      <a:pt x="992" y="1"/>
                      <a:pt x="593" y="255"/>
                      <a:pt x="537" y="764"/>
                    </a:cubicBezTo>
                    <a:lnTo>
                      <a:pt x="1" y="5325"/>
                    </a:lnTo>
                    <a:lnTo>
                      <a:pt x="2785" y="5325"/>
                    </a:lnTo>
                    <a:lnTo>
                      <a:pt x="2246" y="764"/>
                    </a:lnTo>
                    <a:cubicBezTo>
                      <a:pt x="2190" y="255"/>
                      <a:pt x="1791" y="1"/>
                      <a:pt x="13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1"/>
              <p:cNvSpPr/>
              <p:nvPr/>
            </p:nvSpPr>
            <p:spPr>
              <a:xfrm>
                <a:off x="4425391" y="544795"/>
                <a:ext cx="39894" cy="3422075"/>
              </a:xfrm>
              <a:custGeom>
                <a:rect b="b" l="l" r="r" t="t"/>
                <a:pathLst>
                  <a:path extrusionOk="0" h="29165" w="340">
                    <a:moveTo>
                      <a:pt x="1" y="1"/>
                    </a:moveTo>
                    <a:lnTo>
                      <a:pt x="1" y="29164"/>
                    </a:lnTo>
                    <a:lnTo>
                      <a:pt x="340" y="29164"/>
                    </a:lnTo>
                    <a:lnTo>
                      <a:pt x="3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1"/>
              <p:cNvSpPr/>
              <p:nvPr/>
            </p:nvSpPr>
            <p:spPr>
              <a:xfrm>
                <a:off x="4488283" y="544795"/>
                <a:ext cx="39894" cy="3422075"/>
              </a:xfrm>
              <a:custGeom>
                <a:rect b="b" l="l" r="r" t="t"/>
                <a:pathLst>
                  <a:path extrusionOk="0" h="29165" w="340">
                    <a:moveTo>
                      <a:pt x="0" y="1"/>
                    </a:moveTo>
                    <a:lnTo>
                      <a:pt x="0" y="29164"/>
                    </a:lnTo>
                    <a:lnTo>
                      <a:pt x="340" y="29164"/>
                    </a:lnTo>
                    <a:lnTo>
                      <a:pt x="3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1"/>
              <p:cNvSpPr/>
              <p:nvPr/>
            </p:nvSpPr>
            <p:spPr>
              <a:xfrm>
                <a:off x="4550001" y="544795"/>
                <a:ext cx="39894" cy="3422075"/>
              </a:xfrm>
              <a:custGeom>
                <a:rect b="b" l="l" r="r" t="t"/>
                <a:pathLst>
                  <a:path extrusionOk="0" h="29165" w="340">
                    <a:moveTo>
                      <a:pt x="0" y="1"/>
                    </a:moveTo>
                    <a:lnTo>
                      <a:pt x="0" y="29164"/>
                    </a:lnTo>
                    <a:lnTo>
                      <a:pt x="339" y="29164"/>
                    </a:lnTo>
                    <a:lnTo>
                      <a:pt x="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1"/>
              <p:cNvSpPr/>
              <p:nvPr/>
            </p:nvSpPr>
            <p:spPr>
              <a:xfrm>
                <a:off x="4362499" y="544795"/>
                <a:ext cx="39894" cy="3422075"/>
              </a:xfrm>
              <a:custGeom>
                <a:rect b="b" l="l" r="r" t="t"/>
                <a:pathLst>
                  <a:path extrusionOk="0" h="29165" w="340">
                    <a:moveTo>
                      <a:pt x="1" y="1"/>
                    </a:moveTo>
                    <a:lnTo>
                      <a:pt x="1" y="29164"/>
                    </a:lnTo>
                    <a:lnTo>
                      <a:pt x="340" y="29164"/>
                    </a:lnTo>
                    <a:lnTo>
                      <a:pt x="3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1"/>
              <p:cNvSpPr/>
              <p:nvPr/>
            </p:nvSpPr>
            <p:spPr>
              <a:xfrm>
                <a:off x="4581330" y="480026"/>
                <a:ext cx="129538" cy="130946"/>
              </a:xfrm>
              <a:custGeom>
                <a:rect b="b" l="l" r="r" t="t"/>
                <a:pathLst>
                  <a:path extrusionOk="0" h="1116" w="1104">
                    <a:moveTo>
                      <a:pt x="550" y="0"/>
                    </a:moveTo>
                    <a:cubicBezTo>
                      <a:pt x="242" y="0"/>
                      <a:pt x="1" y="241"/>
                      <a:pt x="1" y="553"/>
                    </a:cubicBezTo>
                    <a:cubicBezTo>
                      <a:pt x="1" y="862"/>
                      <a:pt x="242" y="1116"/>
                      <a:pt x="550" y="1116"/>
                    </a:cubicBezTo>
                    <a:cubicBezTo>
                      <a:pt x="862" y="1116"/>
                      <a:pt x="1103" y="862"/>
                      <a:pt x="1103" y="553"/>
                    </a:cubicBezTo>
                    <a:cubicBezTo>
                      <a:pt x="1103" y="241"/>
                      <a:pt x="862" y="0"/>
                      <a:pt x="5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1"/>
              <p:cNvSpPr/>
              <p:nvPr/>
            </p:nvSpPr>
            <p:spPr>
              <a:xfrm>
                <a:off x="4619581" y="803521"/>
                <a:ext cx="129421" cy="130946"/>
              </a:xfrm>
              <a:custGeom>
                <a:rect b="b" l="l" r="r" t="t"/>
                <a:pathLst>
                  <a:path extrusionOk="0" h="1116" w="1103">
                    <a:moveTo>
                      <a:pt x="550" y="0"/>
                    </a:moveTo>
                    <a:cubicBezTo>
                      <a:pt x="238" y="0"/>
                      <a:pt x="1" y="254"/>
                      <a:pt x="1" y="563"/>
                    </a:cubicBezTo>
                    <a:cubicBezTo>
                      <a:pt x="1" y="861"/>
                      <a:pt x="238" y="1116"/>
                      <a:pt x="550" y="1116"/>
                    </a:cubicBezTo>
                    <a:cubicBezTo>
                      <a:pt x="862" y="1116"/>
                      <a:pt x="1103" y="861"/>
                      <a:pt x="1103" y="563"/>
                    </a:cubicBezTo>
                    <a:cubicBezTo>
                      <a:pt x="1103" y="254"/>
                      <a:pt x="862" y="0"/>
                      <a:pt x="5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1"/>
              <p:cNvSpPr/>
              <p:nvPr/>
            </p:nvSpPr>
            <p:spPr>
              <a:xfrm>
                <a:off x="4238006" y="480026"/>
                <a:ext cx="131063" cy="130946"/>
              </a:xfrm>
              <a:custGeom>
                <a:rect b="b" l="l" r="r" t="t"/>
                <a:pathLst>
                  <a:path extrusionOk="0" h="1116" w="1117">
                    <a:moveTo>
                      <a:pt x="567" y="0"/>
                    </a:moveTo>
                    <a:cubicBezTo>
                      <a:pt x="255" y="0"/>
                      <a:pt x="0" y="241"/>
                      <a:pt x="0" y="553"/>
                    </a:cubicBezTo>
                    <a:cubicBezTo>
                      <a:pt x="0" y="862"/>
                      <a:pt x="255" y="1116"/>
                      <a:pt x="567" y="1116"/>
                    </a:cubicBezTo>
                    <a:cubicBezTo>
                      <a:pt x="862" y="1116"/>
                      <a:pt x="1116" y="862"/>
                      <a:pt x="1116" y="553"/>
                    </a:cubicBezTo>
                    <a:cubicBezTo>
                      <a:pt x="1116" y="241"/>
                      <a:pt x="862" y="0"/>
                      <a:pt x="5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1"/>
              <p:cNvSpPr/>
              <p:nvPr/>
            </p:nvSpPr>
            <p:spPr>
              <a:xfrm>
                <a:off x="4199755" y="803521"/>
                <a:ext cx="131415" cy="130946"/>
              </a:xfrm>
              <a:custGeom>
                <a:rect b="b" l="l" r="r" t="t"/>
                <a:pathLst>
                  <a:path extrusionOk="0" h="1116" w="1120">
                    <a:moveTo>
                      <a:pt x="567" y="0"/>
                    </a:moveTo>
                    <a:cubicBezTo>
                      <a:pt x="255" y="0"/>
                      <a:pt x="1" y="254"/>
                      <a:pt x="1" y="563"/>
                    </a:cubicBezTo>
                    <a:cubicBezTo>
                      <a:pt x="1" y="861"/>
                      <a:pt x="255" y="1116"/>
                      <a:pt x="567" y="1116"/>
                    </a:cubicBezTo>
                    <a:cubicBezTo>
                      <a:pt x="866" y="1116"/>
                      <a:pt x="1120" y="861"/>
                      <a:pt x="1120" y="563"/>
                    </a:cubicBezTo>
                    <a:cubicBezTo>
                      <a:pt x="1120" y="254"/>
                      <a:pt x="866" y="0"/>
                      <a:pt x="5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7" name="Google Shape;687;p21"/>
          <p:cNvGrpSpPr/>
          <p:nvPr/>
        </p:nvGrpSpPr>
        <p:grpSpPr>
          <a:xfrm>
            <a:off x="-10200" y="4018500"/>
            <a:ext cx="969300" cy="1125000"/>
            <a:chOff x="19200" y="4018500"/>
            <a:chExt cx="969300" cy="1125000"/>
          </a:xfrm>
        </p:grpSpPr>
        <p:sp>
          <p:nvSpPr>
            <p:cNvPr id="688" name="Google Shape;688;p21"/>
            <p:cNvSpPr/>
            <p:nvPr/>
          </p:nvSpPr>
          <p:spPr>
            <a:xfrm>
              <a:off x="19200" y="4018500"/>
              <a:ext cx="969300" cy="1125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9" name="Google Shape;689;p21"/>
            <p:cNvGrpSpPr/>
            <p:nvPr/>
          </p:nvGrpSpPr>
          <p:grpSpPr>
            <a:xfrm>
              <a:off x="214850" y="4166150"/>
              <a:ext cx="578000" cy="977338"/>
              <a:chOff x="3041056" y="4050075"/>
              <a:chExt cx="578000" cy="977338"/>
            </a:xfrm>
          </p:grpSpPr>
          <p:sp>
            <p:nvSpPr>
              <p:cNvPr id="690" name="Google Shape;690;p21"/>
              <p:cNvSpPr/>
              <p:nvPr/>
            </p:nvSpPr>
            <p:spPr>
              <a:xfrm>
                <a:off x="3041056" y="4050075"/>
                <a:ext cx="577997" cy="977338"/>
              </a:xfrm>
              <a:custGeom>
                <a:rect b="b" l="l" r="r" t="t"/>
                <a:pathLst>
                  <a:path extrusionOk="0" h="12070" w="6386">
                    <a:moveTo>
                      <a:pt x="0" y="1"/>
                    </a:moveTo>
                    <a:lnTo>
                      <a:pt x="0" y="12070"/>
                    </a:lnTo>
                    <a:lnTo>
                      <a:pt x="6386" y="12070"/>
                    </a:lnTo>
                    <a:lnTo>
                      <a:pt x="63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1"/>
              <p:cNvSpPr/>
              <p:nvPr/>
            </p:nvSpPr>
            <p:spPr>
              <a:xfrm>
                <a:off x="3111295" y="4142215"/>
                <a:ext cx="142191" cy="143368"/>
              </a:xfrm>
              <a:custGeom>
                <a:rect b="b" l="l" r="r" t="t"/>
                <a:pathLst>
                  <a:path extrusionOk="0" h="1584" w="1571">
                    <a:moveTo>
                      <a:pt x="777" y="0"/>
                    </a:moveTo>
                    <a:cubicBezTo>
                      <a:pt x="353" y="0"/>
                      <a:pt x="1" y="353"/>
                      <a:pt x="1" y="794"/>
                    </a:cubicBezTo>
                    <a:cubicBezTo>
                      <a:pt x="1" y="1231"/>
                      <a:pt x="353" y="1584"/>
                      <a:pt x="777" y="1584"/>
                    </a:cubicBezTo>
                    <a:cubicBezTo>
                      <a:pt x="1215" y="1584"/>
                      <a:pt x="1571" y="1231"/>
                      <a:pt x="1571" y="794"/>
                    </a:cubicBezTo>
                    <a:cubicBezTo>
                      <a:pt x="1571" y="353"/>
                      <a:pt x="1215" y="0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1"/>
              <p:cNvSpPr/>
              <p:nvPr/>
            </p:nvSpPr>
            <p:spPr>
              <a:xfrm>
                <a:off x="3166235" y="4142215"/>
                <a:ext cx="30773" cy="71865"/>
              </a:xfrm>
              <a:custGeom>
                <a:rect b="b" l="l" r="r" t="t"/>
                <a:pathLst>
                  <a:path extrusionOk="0" h="794" w="340">
                    <a:moveTo>
                      <a:pt x="1" y="0"/>
                    </a:moveTo>
                    <a:lnTo>
                      <a:pt x="1" y="794"/>
                    </a:lnTo>
                    <a:lnTo>
                      <a:pt x="340" y="794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1"/>
              <p:cNvSpPr/>
              <p:nvPr/>
            </p:nvSpPr>
            <p:spPr>
              <a:xfrm>
                <a:off x="3400475" y="4142849"/>
                <a:ext cx="155949" cy="142191"/>
              </a:xfrm>
              <a:custGeom>
                <a:rect b="b" l="l" r="r" t="t"/>
                <a:pathLst>
                  <a:path extrusionOk="0" h="1571" w="1723">
                    <a:moveTo>
                      <a:pt x="863" y="0"/>
                    </a:moveTo>
                    <a:cubicBezTo>
                      <a:pt x="660" y="0"/>
                      <a:pt x="458" y="78"/>
                      <a:pt x="309" y="234"/>
                    </a:cubicBezTo>
                    <a:cubicBezTo>
                      <a:pt x="0" y="532"/>
                      <a:pt x="0" y="1041"/>
                      <a:pt x="309" y="1336"/>
                    </a:cubicBezTo>
                    <a:cubicBezTo>
                      <a:pt x="458" y="1492"/>
                      <a:pt x="660" y="1570"/>
                      <a:pt x="863" y="1570"/>
                    </a:cubicBezTo>
                    <a:cubicBezTo>
                      <a:pt x="1067" y="1570"/>
                      <a:pt x="1272" y="1492"/>
                      <a:pt x="1428" y="1336"/>
                    </a:cubicBezTo>
                    <a:cubicBezTo>
                      <a:pt x="1723" y="1041"/>
                      <a:pt x="1723" y="532"/>
                      <a:pt x="1428" y="234"/>
                    </a:cubicBezTo>
                    <a:cubicBezTo>
                      <a:pt x="1272" y="78"/>
                      <a:pt x="1067" y="0"/>
                      <a:pt x="8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1"/>
              <p:cNvSpPr/>
              <p:nvPr/>
            </p:nvSpPr>
            <p:spPr>
              <a:xfrm>
                <a:off x="3468267" y="4152624"/>
                <a:ext cx="71593" cy="72861"/>
              </a:xfrm>
              <a:custGeom>
                <a:rect b="b" l="l" r="r" t="t"/>
                <a:pathLst>
                  <a:path extrusionOk="0" h="805" w="791">
                    <a:moveTo>
                      <a:pt x="550" y="1"/>
                    </a:moveTo>
                    <a:lnTo>
                      <a:pt x="1" y="563"/>
                    </a:lnTo>
                    <a:lnTo>
                      <a:pt x="238" y="804"/>
                    </a:lnTo>
                    <a:lnTo>
                      <a:pt x="791" y="238"/>
                    </a:lnTo>
                    <a:lnTo>
                      <a:pt x="5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1"/>
              <p:cNvSpPr/>
              <p:nvPr/>
            </p:nvSpPr>
            <p:spPr>
              <a:xfrm>
                <a:off x="3258374" y="4293186"/>
                <a:ext cx="143368" cy="143458"/>
              </a:xfrm>
              <a:custGeom>
                <a:rect b="b" l="l" r="r" t="t"/>
                <a:pathLst>
                  <a:path extrusionOk="0" h="1585" w="1584">
                    <a:moveTo>
                      <a:pt x="794" y="1"/>
                    </a:moveTo>
                    <a:cubicBezTo>
                      <a:pt x="353" y="1"/>
                      <a:pt x="0" y="353"/>
                      <a:pt x="0" y="791"/>
                    </a:cubicBezTo>
                    <a:cubicBezTo>
                      <a:pt x="0" y="1228"/>
                      <a:pt x="353" y="1584"/>
                      <a:pt x="794" y="1584"/>
                    </a:cubicBezTo>
                    <a:cubicBezTo>
                      <a:pt x="1231" y="1584"/>
                      <a:pt x="1584" y="1228"/>
                      <a:pt x="1584" y="791"/>
                    </a:cubicBezTo>
                    <a:cubicBezTo>
                      <a:pt x="1584" y="353"/>
                      <a:pt x="1231" y="1"/>
                      <a:pt x="7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1"/>
              <p:cNvSpPr/>
              <p:nvPr/>
            </p:nvSpPr>
            <p:spPr>
              <a:xfrm>
                <a:off x="3314852" y="4364689"/>
                <a:ext cx="30773" cy="71955"/>
              </a:xfrm>
              <a:custGeom>
                <a:rect b="b" l="l" r="r" t="t"/>
                <a:pathLst>
                  <a:path extrusionOk="0" h="795" w="340">
                    <a:moveTo>
                      <a:pt x="0" y="1"/>
                    </a:moveTo>
                    <a:lnTo>
                      <a:pt x="0" y="794"/>
                    </a:lnTo>
                    <a:lnTo>
                      <a:pt x="339" y="794"/>
                    </a:lnTo>
                    <a:lnTo>
                      <a:pt x="33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1"/>
              <p:cNvSpPr/>
              <p:nvPr/>
            </p:nvSpPr>
            <p:spPr>
              <a:xfrm>
                <a:off x="3041059" y="4580827"/>
                <a:ext cx="577997" cy="30773"/>
              </a:xfrm>
              <a:custGeom>
                <a:rect b="b" l="l" r="r" t="t"/>
                <a:pathLst>
                  <a:path extrusionOk="0" h="340" w="6386">
                    <a:moveTo>
                      <a:pt x="0" y="0"/>
                    </a:moveTo>
                    <a:lnTo>
                      <a:pt x="0" y="339"/>
                    </a:lnTo>
                    <a:lnTo>
                      <a:pt x="6386" y="339"/>
                    </a:lnTo>
                    <a:lnTo>
                      <a:pt x="63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1"/>
              <p:cNvSpPr/>
              <p:nvPr/>
            </p:nvSpPr>
            <p:spPr>
              <a:xfrm>
                <a:off x="3041059" y="4716411"/>
                <a:ext cx="577997" cy="30864"/>
              </a:xfrm>
              <a:custGeom>
                <a:rect b="b" l="l" r="r" t="t"/>
                <a:pathLst>
                  <a:path extrusionOk="0" h="341" w="6386">
                    <a:moveTo>
                      <a:pt x="0" y="1"/>
                    </a:moveTo>
                    <a:lnTo>
                      <a:pt x="0" y="340"/>
                    </a:lnTo>
                    <a:lnTo>
                      <a:pt x="6386" y="340"/>
                    </a:lnTo>
                    <a:lnTo>
                      <a:pt x="6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1"/>
              <p:cNvSpPr/>
              <p:nvPr/>
            </p:nvSpPr>
            <p:spPr>
              <a:xfrm>
                <a:off x="3041059" y="4853352"/>
                <a:ext cx="577997" cy="30773"/>
              </a:xfrm>
              <a:custGeom>
                <a:rect b="b" l="l" r="r" t="t"/>
                <a:pathLst>
                  <a:path extrusionOk="0" h="340" w="6386">
                    <a:moveTo>
                      <a:pt x="0" y="0"/>
                    </a:moveTo>
                    <a:lnTo>
                      <a:pt x="0" y="340"/>
                    </a:lnTo>
                    <a:lnTo>
                      <a:pt x="6386" y="340"/>
                    </a:lnTo>
                    <a:lnTo>
                      <a:pt x="63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1"/>
              <p:cNvSpPr/>
              <p:nvPr/>
            </p:nvSpPr>
            <p:spPr>
              <a:xfrm>
                <a:off x="3041059" y="4990203"/>
                <a:ext cx="577997" cy="30773"/>
              </a:xfrm>
              <a:custGeom>
                <a:rect b="b" l="l" r="r" t="t"/>
                <a:pathLst>
                  <a:path extrusionOk="0" h="340" w="6386">
                    <a:moveTo>
                      <a:pt x="0" y="1"/>
                    </a:moveTo>
                    <a:lnTo>
                      <a:pt x="0" y="340"/>
                    </a:lnTo>
                    <a:lnTo>
                      <a:pt x="6386" y="340"/>
                    </a:lnTo>
                    <a:lnTo>
                      <a:pt x="6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2"/>
          <p:cNvSpPr txBox="1"/>
          <p:nvPr>
            <p:ph type="title"/>
          </p:nvPr>
        </p:nvSpPr>
        <p:spPr>
          <a:xfrm>
            <a:off x="3256370" y="1224125"/>
            <a:ext cx="51744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72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3" name="Google Shape;703;p22"/>
          <p:cNvSpPr txBox="1"/>
          <p:nvPr>
            <p:ph idx="1" type="subTitle"/>
          </p:nvPr>
        </p:nvSpPr>
        <p:spPr>
          <a:xfrm>
            <a:off x="3256375" y="2166500"/>
            <a:ext cx="5174400" cy="9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4" name="Google Shape;704;p22"/>
          <p:cNvSpPr txBox="1"/>
          <p:nvPr/>
        </p:nvSpPr>
        <p:spPr>
          <a:xfrm>
            <a:off x="3256375" y="3714225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b="1" sz="1200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23"/>
          <p:cNvGrpSpPr/>
          <p:nvPr/>
        </p:nvGrpSpPr>
        <p:grpSpPr>
          <a:xfrm>
            <a:off x="-7131" y="2094873"/>
            <a:ext cx="967800" cy="1997589"/>
            <a:chOff x="6727650" y="821225"/>
            <a:chExt cx="967800" cy="1983900"/>
          </a:xfrm>
        </p:grpSpPr>
        <p:sp>
          <p:nvSpPr>
            <p:cNvPr id="707" name="Google Shape;707;p23"/>
            <p:cNvSpPr/>
            <p:nvPr/>
          </p:nvSpPr>
          <p:spPr>
            <a:xfrm>
              <a:off x="6727650" y="821225"/>
              <a:ext cx="967800" cy="198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8" name="Google Shape;708;p23"/>
            <p:cNvGrpSpPr/>
            <p:nvPr/>
          </p:nvGrpSpPr>
          <p:grpSpPr>
            <a:xfrm>
              <a:off x="6957943" y="1093464"/>
              <a:ext cx="507213" cy="1711649"/>
              <a:chOff x="1979517" y="-173944"/>
              <a:chExt cx="1273445" cy="4297387"/>
            </a:xfrm>
          </p:grpSpPr>
          <p:sp>
            <p:nvSpPr>
              <p:cNvPr id="709" name="Google Shape;709;p23"/>
              <p:cNvSpPr/>
              <p:nvPr/>
            </p:nvSpPr>
            <p:spPr>
              <a:xfrm rot="-5400000">
                <a:off x="1449841" y="355732"/>
                <a:ext cx="2332796" cy="1273445"/>
              </a:xfrm>
              <a:custGeom>
                <a:rect b="b" l="l" r="r" t="t"/>
                <a:pathLst>
                  <a:path extrusionOk="0" h="6163" w="11290">
                    <a:moveTo>
                      <a:pt x="5440" y="1"/>
                    </a:moveTo>
                    <a:lnTo>
                      <a:pt x="1" y="1330"/>
                    </a:lnTo>
                    <a:lnTo>
                      <a:pt x="1" y="4677"/>
                    </a:lnTo>
                    <a:lnTo>
                      <a:pt x="5440" y="6162"/>
                    </a:lnTo>
                    <a:lnTo>
                      <a:pt x="11290" y="6162"/>
                    </a:lnTo>
                    <a:lnTo>
                      <a:pt x="112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3"/>
              <p:cNvSpPr/>
              <p:nvPr/>
            </p:nvSpPr>
            <p:spPr>
              <a:xfrm rot="-5400000">
                <a:off x="2470052" y="488905"/>
                <a:ext cx="292374" cy="694475"/>
              </a:xfrm>
              <a:custGeom>
                <a:rect b="b" l="l" r="r" t="t"/>
                <a:pathLst>
                  <a:path extrusionOk="0" h="3361" w="1415">
                    <a:moveTo>
                      <a:pt x="0" y="0"/>
                    </a:moveTo>
                    <a:lnTo>
                      <a:pt x="0" y="3361"/>
                    </a:lnTo>
                    <a:lnTo>
                      <a:pt x="1414" y="3361"/>
                    </a:lnTo>
                    <a:lnTo>
                      <a:pt x="141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3"/>
              <p:cNvSpPr/>
              <p:nvPr/>
            </p:nvSpPr>
            <p:spPr>
              <a:xfrm rot="-5400000">
                <a:off x="2470466" y="1070141"/>
                <a:ext cx="291548" cy="694475"/>
              </a:xfrm>
              <a:custGeom>
                <a:rect b="b" l="l" r="r" t="t"/>
                <a:pathLst>
                  <a:path extrusionOk="0" h="3361" w="1411">
                    <a:moveTo>
                      <a:pt x="0" y="0"/>
                    </a:moveTo>
                    <a:lnTo>
                      <a:pt x="0" y="3361"/>
                    </a:lnTo>
                    <a:lnTo>
                      <a:pt x="1411" y="336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3"/>
              <p:cNvSpPr/>
              <p:nvPr/>
            </p:nvSpPr>
            <p:spPr>
              <a:xfrm rot="-5400000">
                <a:off x="2468606" y="-93364"/>
                <a:ext cx="295267" cy="694475"/>
              </a:xfrm>
              <a:custGeom>
                <a:rect b="b" l="l" r="r" t="t"/>
                <a:pathLst>
                  <a:path extrusionOk="0" h="3361" w="1429">
                    <a:moveTo>
                      <a:pt x="1" y="0"/>
                    </a:moveTo>
                    <a:lnTo>
                      <a:pt x="1" y="3361"/>
                    </a:lnTo>
                    <a:lnTo>
                      <a:pt x="1428" y="3361"/>
                    </a:lnTo>
                    <a:lnTo>
                      <a:pt x="14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3"/>
              <p:cNvSpPr/>
              <p:nvPr/>
            </p:nvSpPr>
            <p:spPr>
              <a:xfrm rot="-5400000">
                <a:off x="1393226" y="2748662"/>
                <a:ext cx="2448920" cy="300643"/>
              </a:xfrm>
              <a:custGeom>
                <a:rect b="b" l="l" r="r" t="t"/>
                <a:pathLst>
                  <a:path extrusionOk="0" h="1455" w="11852">
                    <a:moveTo>
                      <a:pt x="0" y="0"/>
                    </a:moveTo>
                    <a:lnTo>
                      <a:pt x="0" y="1455"/>
                    </a:lnTo>
                    <a:lnTo>
                      <a:pt x="11852" y="1455"/>
                    </a:lnTo>
                    <a:lnTo>
                      <a:pt x="1185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3"/>
              <p:cNvSpPr/>
              <p:nvPr/>
            </p:nvSpPr>
            <p:spPr>
              <a:xfrm rot="-5400000">
                <a:off x="810544" y="2233134"/>
                <a:ext cx="3722143" cy="58476"/>
              </a:xfrm>
              <a:custGeom>
                <a:rect b="b" l="l" r="r" t="t"/>
                <a:pathLst>
                  <a:path extrusionOk="0" h="283" w="18014">
                    <a:moveTo>
                      <a:pt x="0" y="1"/>
                    </a:moveTo>
                    <a:lnTo>
                      <a:pt x="0" y="282"/>
                    </a:lnTo>
                    <a:lnTo>
                      <a:pt x="18014" y="282"/>
                    </a:lnTo>
                    <a:lnTo>
                      <a:pt x="180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3"/>
              <p:cNvSpPr/>
              <p:nvPr/>
            </p:nvSpPr>
            <p:spPr>
              <a:xfrm rot="-5400000">
                <a:off x="699895" y="2233237"/>
                <a:ext cx="3722143" cy="58269"/>
              </a:xfrm>
              <a:custGeom>
                <a:rect b="b" l="l" r="r" t="t"/>
                <a:pathLst>
                  <a:path extrusionOk="0" h="282" w="18014">
                    <a:moveTo>
                      <a:pt x="0" y="0"/>
                    </a:moveTo>
                    <a:lnTo>
                      <a:pt x="0" y="282"/>
                    </a:lnTo>
                    <a:lnTo>
                      <a:pt x="18014" y="282"/>
                    </a:lnTo>
                    <a:lnTo>
                      <a:pt x="180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3"/>
              <p:cNvSpPr/>
              <p:nvPr/>
            </p:nvSpPr>
            <p:spPr>
              <a:xfrm rot="-5400000">
                <a:off x="588730" y="2232824"/>
                <a:ext cx="3722143" cy="59095"/>
              </a:xfrm>
              <a:custGeom>
                <a:rect b="b" l="l" r="r" t="t"/>
                <a:pathLst>
                  <a:path extrusionOk="0" h="286" w="18014">
                    <a:moveTo>
                      <a:pt x="0" y="1"/>
                    </a:moveTo>
                    <a:lnTo>
                      <a:pt x="0" y="286"/>
                    </a:lnTo>
                    <a:lnTo>
                      <a:pt x="18014" y="286"/>
                    </a:lnTo>
                    <a:lnTo>
                      <a:pt x="180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3"/>
              <p:cNvSpPr/>
              <p:nvPr/>
            </p:nvSpPr>
            <p:spPr>
              <a:xfrm rot="-5400000">
                <a:off x="921607" y="2232824"/>
                <a:ext cx="3722143" cy="59095"/>
              </a:xfrm>
              <a:custGeom>
                <a:rect b="b" l="l" r="r" t="t"/>
                <a:pathLst>
                  <a:path extrusionOk="0" h="286" w="18014">
                    <a:moveTo>
                      <a:pt x="0" y="1"/>
                    </a:moveTo>
                    <a:lnTo>
                      <a:pt x="0" y="285"/>
                    </a:lnTo>
                    <a:lnTo>
                      <a:pt x="18014" y="285"/>
                    </a:lnTo>
                    <a:lnTo>
                      <a:pt x="180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18" name="Google Shape;718;p23"/>
          <p:cNvGrpSpPr/>
          <p:nvPr/>
        </p:nvGrpSpPr>
        <p:grpSpPr>
          <a:xfrm>
            <a:off x="-7141" y="3739668"/>
            <a:ext cx="967800" cy="1408854"/>
            <a:chOff x="2889325" y="1571625"/>
            <a:chExt cx="967800" cy="1399200"/>
          </a:xfrm>
        </p:grpSpPr>
        <p:sp>
          <p:nvSpPr>
            <p:cNvPr id="719" name="Google Shape;719;p23"/>
            <p:cNvSpPr/>
            <p:nvPr/>
          </p:nvSpPr>
          <p:spPr>
            <a:xfrm>
              <a:off x="2889325" y="1571625"/>
              <a:ext cx="967800" cy="1399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3"/>
            <p:cNvSpPr/>
            <p:nvPr/>
          </p:nvSpPr>
          <p:spPr>
            <a:xfrm>
              <a:off x="3092840" y="1801427"/>
              <a:ext cx="559045" cy="917612"/>
            </a:xfrm>
            <a:custGeom>
              <a:rect b="b" l="l" r="r" t="t"/>
              <a:pathLst>
                <a:path extrusionOk="0" h="6797" w="4141">
                  <a:moveTo>
                    <a:pt x="2076" y="1"/>
                  </a:moveTo>
                  <a:cubicBezTo>
                    <a:pt x="933" y="1"/>
                    <a:pt x="0" y="933"/>
                    <a:pt x="0" y="2079"/>
                  </a:cubicBezTo>
                  <a:lnTo>
                    <a:pt x="0" y="4735"/>
                  </a:lnTo>
                  <a:cubicBezTo>
                    <a:pt x="0" y="5877"/>
                    <a:pt x="933" y="6796"/>
                    <a:pt x="2076" y="6796"/>
                  </a:cubicBezTo>
                  <a:cubicBezTo>
                    <a:pt x="3222" y="6796"/>
                    <a:pt x="4141" y="5877"/>
                    <a:pt x="4141" y="4735"/>
                  </a:cubicBezTo>
                  <a:lnTo>
                    <a:pt x="4141" y="2079"/>
                  </a:lnTo>
                  <a:cubicBezTo>
                    <a:pt x="4141" y="933"/>
                    <a:pt x="3222" y="1"/>
                    <a:pt x="2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3"/>
            <p:cNvSpPr/>
            <p:nvPr/>
          </p:nvSpPr>
          <p:spPr>
            <a:xfrm>
              <a:off x="3092840" y="2238159"/>
              <a:ext cx="559045" cy="45901"/>
            </a:xfrm>
            <a:custGeom>
              <a:rect b="b" l="l" r="r" t="t"/>
              <a:pathLst>
                <a:path extrusionOk="0" h="340" w="4141">
                  <a:moveTo>
                    <a:pt x="0" y="1"/>
                  </a:moveTo>
                  <a:lnTo>
                    <a:pt x="0" y="340"/>
                  </a:lnTo>
                  <a:lnTo>
                    <a:pt x="4141" y="340"/>
                  </a:lnTo>
                  <a:lnTo>
                    <a:pt x="4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3"/>
            <p:cNvSpPr/>
            <p:nvPr/>
          </p:nvSpPr>
          <p:spPr>
            <a:xfrm>
              <a:off x="3254843" y="2005686"/>
              <a:ext cx="235039" cy="45901"/>
            </a:xfrm>
            <a:custGeom>
              <a:rect b="b" l="l" r="r" t="t"/>
              <a:pathLst>
                <a:path extrusionOk="0" h="340" w="1741">
                  <a:moveTo>
                    <a:pt x="1" y="0"/>
                  </a:moveTo>
                  <a:lnTo>
                    <a:pt x="1" y="339"/>
                  </a:lnTo>
                  <a:lnTo>
                    <a:pt x="1740" y="339"/>
                  </a:lnTo>
                  <a:lnTo>
                    <a:pt x="17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3"/>
            <p:cNvSpPr/>
            <p:nvPr/>
          </p:nvSpPr>
          <p:spPr>
            <a:xfrm>
              <a:off x="3254843" y="1887559"/>
              <a:ext cx="235039" cy="45901"/>
            </a:xfrm>
            <a:custGeom>
              <a:rect b="b" l="l" r="r" t="t"/>
              <a:pathLst>
                <a:path extrusionOk="0" h="340" w="1741">
                  <a:moveTo>
                    <a:pt x="1" y="0"/>
                  </a:moveTo>
                  <a:lnTo>
                    <a:pt x="1" y="339"/>
                  </a:lnTo>
                  <a:lnTo>
                    <a:pt x="1740" y="339"/>
                  </a:lnTo>
                  <a:lnTo>
                    <a:pt x="17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3"/>
            <p:cNvSpPr/>
            <p:nvPr/>
          </p:nvSpPr>
          <p:spPr>
            <a:xfrm>
              <a:off x="3254843" y="2121922"/>
              <a:ext cx="235039" cy="45901"/>
            </a:xfrm>
            <a:custGeom>
              <a:rect b="b" l="l" r="r" t="t"/>
              <a:pathLst>
                <a:path extrusionOk="0" h="340" w="1741">
                  <a:moveTo>
                    <a:pt x="1" y="0"/>
                  </a:moveTo>
                  <a:lnTo>
                    <a:pt x="1" y="340"/>
                  </a:lnTo>
                  <a:lnTo>
                    <a:pt x="1740" y="340"/>
                  </a:lnTo>
                  <a:lnTo>
                    <a:pt x="17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3"/>
            <p:cNvSpPr/>
            <p:nvPr/>
          </p:nvSpPr>
          <p:spPr>
            <a:xfrm>
              <a:off x="2991588" y="2440527"/>
              <a:ext cx="763304" cy="381517"/>
            </a:xfrm>
            <a:custGeom>
              <a:rect b="b" l="l" r="r" t="t"/>
              <a:pathLst>
                <a:path extrusionOk="0" h="2826" w="5654">
                  <a:moveTo>
                    <a:pt x="1" y="1"/>
                  </a:moveTo>
                  <a:cubicBezTo>
                    <a:pt x="1" y="1554"/>
                    <a:pt x="1259" y="2825"/>
                    <a:pt x="2826" y="2825"/>
                  </a:cubicBezTo>
                  <a:cubicBezTo>
                    <a:pt x="4382" y="2825"/>
                    <a:pt x="5654" y="1554"/>
                    <a:pt x="5654" y="1"/>
                  </a:cubicBezTo>
                  <a:lnTo>
                    <a:pt x="5315" y="1"/>
                  </a:lnTo>
                  <a:cubicBezTo>
                    <a:pt x="5315" y="1371"/>
                    <a:pt x="4199" y="2486"/>
                    <a:pt x="2826" y="2486"/>
                  </a:cubicBezTo>
                  <a:cubicBezTo>
                    <a:pt x="1456" y="2486"/>
                    <a:pt x="340" y="1371"/>
                    <a:pt x="3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3"/>
            <p:cNvSpPr/>
            <p:nvPr/>
          </p:nvSpPr>
          <p:spPr>
            <a:xfrm>
              <a:off x="3350020" y="2798958"/>
              <a:ext cx="46036" cy="171858"/>
            </a:xfrm>
            <a:custGeom>
              <a:rect b="b" l="l" r="r" t="t"/>
              <a:pathLst>
                <a:path extrusionOk="0" h="1273" w="341">
                  <a:moveTo>
                    <a:pt x="1" y="1"/>
                  </a:moveTo>
                  <a:lnTo>
                    <a:pt x="1" y="1273"/>
                  </a:lnTo>
                  <a:lnTo>
                    <a:pt x="340" y="1273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23"/>
          <p:cNvGrpSpPr/>
          <p:nvPr/>
        </p:nvGrpSpPr>
        <p:grpSpPr>
          <a:xfrm>
            <a:off x="-20336" y="-30546"/>
            <a:ext cx="981002" cy="2125365"/>
            <a:chOff x="5590977" y="821225"/>
            <a:chExt cx="981002" cy="2110800"/>
          </a:xfrm>
        </p:grpSpPr>
        <p:sp>
          <p:nvSpPr>
            <p:cNvPr id="728" name="Google Shape;728;p23"/>
            <p:cNvSpPr/>
            <p:nvPr/>
          </p:nvSpPr>
          <p:spPr>
            <a:xfrm>
              <a:off x="5603975" y="821225"/>
              <a:ext cx="967800" cy="2110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9" name="Google Shape;729;p23"/>
            <p:cNvGrpSpPr/>
            <p:nvPr/>
          </p:nvGrpSpPr>
          <p:grpSpPr>
            <a:xfrm>
              <a:off x="5590977" y="1001194"/>
              <a:ext cx="981002" cy="1751042"/>
              <a:chOff x="2263475" y="3803350"/>
              <a:chExt cx="198475" cy="371700"/>
            </a:xfrm>
          </p:grpSpPr>
          <p:sp>
            <p:nvSpPr>
              <p:cNvPr id="730" name="Google Shape;730;p23"/>
              <p:cNvSpPr/>
              <p:nvPr/>
            </p:nvSpPr>
            <p:spPr>
              <a:xfrm>
                <a:off x="2263475" y="4168650"/>
                <a:ext cx="198475" cy="6400"/>
              </a:xfrm>
              <a:custGeom>
                <a:rect b="b" l="l" r="r" t="t"/>
                <a:pathLst>
                  <a:path extrusionOk="0" h="256" w="7939">
                    <a:moveTo>
                      <a:pt x="0" y="1"/>
                    </a:moveTo>
                    <a:lnTo>
                      <a:pt x="0" y="255"/>
                    </a:lnTo>
                    <a:lnTo>
                      <a:pt x="7939" y="255"/>
                    </a:lnTo>
                    <a:lnTo>
                      <a:pt x="79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3"/>
              <p:cNvSpPr/>
              <p:nvPr/>
            </p:nvSpPr>
            <p:spPr>
              <a:xfrm>
                <a:off x="2263475" y="4052425"/>
                <a:ext cx="198475" cy="6375"/>
              </a:xfrm>
              <a:custGeom>
                <a:rect b="b" l="l" r="r" t="t"/>
                <a:pathLst>
                  <a:path extrusionOk="0" h="255" w="7939">
                    <a:moveTo>
                      <a:pt x="0" y="1"/>
                    </a:moveTo>
                    <a:lnTo>
                      <a:pt x="0" y="255"/>
                    </a:lnTo>
                    <a:lnTo>
                      <a:pt x="7939" y="255"/>
                    </a:lnTo>
                    <a:lnTo>
                      <a:pt x="79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3"/>
              <p:cNvSpPr/>
              <p:nvPr/>
            </p:nvSpPr>
            <p:spPr>
              <a:xfrm>
                <a:off x="2263475" y="4110325"/>
                <a:ext cx="198475" cy="6725"/>
              </a:xfrm>
              <a:custGeom>
                <a:rect b="b" l="l" r="r" t="t"/>
                <a:pathLst>
                  <a:path extrusionOk="0" h="269" w="7939">
                    <a:moveTo>
                      <a:pt x="0" y="1"/>
                    </a:moveTo>
                    <a:lnTo>
                      <a:pt x="0" y="269"/>
                    </a:lnTo>
                    <a:lnTo>
                      <a:pt x="7939" y="269"/>
                    </a:lnTo>
                    <a:lnTo>
                      <a:pt x="79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3"/>
              <p:cNvSpPr/>
              <p:nvPr/>
            </p:nvSpPr>
            <p:spPr>
              <a:xfrm>
                <a:off x="2263475" y="3935525"/>
                <a:ext cx="198475" cy="6375"/>
              </a:xfrm>
              <a:custGeom>
                <a:rect b="b" l="l" r="r" t="t"/>
                <a:pathLst>
                  <a:path extrusionOk="0" h="255" w="7939">
                    <a:moveTo>
                      <a:pt x="0" y="0"/>
                    </a:moveTo>
                    <a:lnTo>
                      <a:pt x="0" y="255"/>
                    </a:lnTo>
                    <a:lnTo>
                      <a:pt x="7939" y="255"/>
                    </a:lnTo>
                    <a:lnTo>
                      <a:pt x="79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3"/>
              <p:cNvSpPr/>
              <p:nvPr/>
            </p:nvSpPr>
            <p:spPr>
              <a:xfrm>
                <a:off x="2263475" y="3993775"/>
                <a:ext cx="198475" cy="6375"/>
              </a:xfrm>
              <a:custGeom>
                <a:rect b="b" l="l" r="r" t="t"/>
                <a:pathLst>
                  <a:path extrusionOk="0" h="255" w="7939">
                    <a:moveTo>
                      <a:pt x="0" y="0"/>
                    </a:moveTo>
                    <a:lnTo>
                      <a:pt x="0" y="254"/>
                    </a:lnTo>
                    <a:lnTo>
                      <a:pt x="7939" y="254"/>
                    </a:lnTo>
                    <a:lnTo>
                      <a:pt x="79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3"/>
              <p:cNvSpPr/>
              <p:nvPr/>
            </p:nvSpPr>
            <p:spPr>
              <a:xfrm>
                <a:off x="2263475" y="3876850"/>
                <a:ext cx="198475" cy="6375"/>
              </a:xfrm>
              <a:custGeom>
                <a:rect b="b" l="l" r="r" t="t"/>
                <a:pathLst>
                  <a:path extrusionOk="0" h="255" w="7939">
                    <a:moveTo>
                      <a:pt x="0" y="1"/>
                    </a:moveTo>
                    <a:lnTo>
                      <a:pt x="0" y="255"/>
                    </a:lnTo>
                    <a:lnTo>
                      <a:pt x="7939" y="255"/>
                    </a:lnTo>
                    <a:lnTo>
                      <a:pt x="79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3"/>
              <p:cNvSpPr/>
              <p:nvPr/>
            </p:nvSpPr>
            <p:spPr>
              <a:xfrm>
                <a:off x="2263475" y="3818200"/>
                <a:ext cx="198475" cy="6700"/>
              </a:xfrm>
              <a:custGeom>
                <a:rect b="b" l="l" r="r" t="t"/>
                <a:pathLst>
                  <a:path extrusionOk="0" h="268" w="7939">
                    <a:moveTo>
                      <a:pt x="0" y="0"/>
                    </a:moveTo>
                    <a:lnTo>
                      <a:pt x="0" y="268"/>
                    </a:lnTo>
                    <a:lnTo>
                      <a:pt x="7939" y="268"/>
                    </a:lnTo>
                    <a:lnTo>
                      <a:pt x="79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3"/>
              <p:cNvSpPr/>
              <p:nvPr/>
            </p:nvSpPr>
            <p:spPr>
              <a:xfrm>
                <a:off x="2263475" y="4095500"/>
                <a:ext cx="99300" cy="36400"/>
              </a:xfrm>
              <a:custGeom>
                <a:rect b="b" l="l" r="r" t="t"/>
                <a:pathLst>
                  <a:path extrusionOk="0" h="1456" w="3972">
                    <a:moveTo>
                      <a:pt x="0" y="0"/>
                    </a:moveTo>
                    <a:lnTo>
                      <a:pt x="0" y="1455"/>
                    </a:lnTo>
                    <a:lnTo>
                      <a:pt x="3971" y="1455"/>
                    </a:lnTo>
                    <a:lnTo>
                      <a:pt x="39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3"/>
              <p:cNvSpPr/>
              <p:nvPr/>
            </p:nvSpPr>
            <p:spPr>
              <a:xfrm>
                <a:off x="2263475" y="4037250"/>
                <a:ext cx="99300" cy="36725"/>
              </a:xfrm>
              <a:custGeom>
                <a:rect b="b" l="l" r="r" t="t"/>
                <a:pathLst>
                  <a:path extrusionOk="0" h="1469" w="3972">
                    <a:moveTo>
                      <a:pt x="0" y="1"/>
                    </a:moveTo>
                    <a:lnTo>
                      <a:pt x="0" y="1469"/>
                    </a:lnTo>
                    <a:lnTo>
                      <a:pt x="3971" y="1469"/>
                    </a:lnTo>
                    <a:lnTo>
                      <a:pt x="39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3"/>
              <p:cNvSpPr/>
              <p:nvPr/>
            </p:nvSpPr>
            <p:spPr>
              <a:xfrm>
                <a:off x="2263475" y="3861675"/>
                <a:ext cx="99300" cy="36725"/>
              </a:xfrm>
              <a:custGeom>
                <a:rect b="b" l="l" r="r" t="t"/>
                <a:pathLst>
                  <a:path extrusionOk="0" h="1469" w="3972">
                    <a:moveTo>
                      <a:pt x="0" y="1"/>
                    </a:moveTo>
                    <a:lnTo>
                      <a:pt x="0" y="1469"/>
                    </a:lnTo>
                    <a:lnTo>
                      <a:pt x="3971" y="1469"/>
                    </a:lnTo>
                    <a:lnTo>
                      <a:pt x="39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3"/>
              <p:cNvSpPr/>
              <p:nvPr/>
            </p:nvSpPr>
            <p:spPr>
              <a:xfrm>
                <a:off x="2263475" y="3803350"/>
                <a:ext cx="99300" cy="36400"/>
              </a:xfrm>
              <a:custGeom>
                <a:rect b="b" l="l" r="r" t="t"/>
                <a:pathLst>
                  <a:path extrusionOk="0" h="1456" w="3972">
                    <a:moveTo>
                      <a:pt x="0" y="1"/>
                    </a:moveTo>
                    <a:lnTo>
                      <a:pt x="0" y="1455"/>
                    </a:lnTo>
                    <a:lnTo>
                      <a:pt x="3971" y="1455"/>
                    </a:lnTo>
                    <a:lnTo>
                      <a:pt x="39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1" name="Google Shape;741;p23"/>
          <p:cNvSpPr/>
          <p:nvPr/>
        </p:nvSpPr>
        <p:spPr>
          <a:xfrm>
            <a:off x="8430775" y="619050"/>
            <a:ext cx="236400" cy="2247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3" name="Google Shape;743;p24"/>
          <p:cNvGrpSpPr/>
          <p:nvPr/>
        </p:nvGrpSpPr>
        <p:grpSpPr>
          <a:xfrm>
            <a:off x="8186375" y="0"/>
            <a:ext cx="967800" cy="1459584"/>
            <a:chOff x="7572375" y="3683925"/>
            <a:chExt cx="967800" cy="1459584"/>
          </a:xfrm>
        </p:grpSpPr>
        <p:sp>
          <p:nvSpPr>
            <p:cNvPr id="744" name="Google Shape;744;p24"/>
            <p:cNvSpPr/>
            <p:nvPr/>
          </p:nvSpPr>
          <p:spPr>
            <a:xfrm>
              <a:off x="7572375" y="3683925"/>
              <a:ext cx="967800" cy="14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5" name="Google Shape;745;p24"/>
            <p:cNvGrpSpPr/>
            <p:nvPr/>
          </p:nvGrpSpPr>
          <p:grpSpPr>
            <a:xfrm>
              <a:off x="7637621" y="3844568"/>
              <a:ext cx="837309" cy="1298941"/>
              <a:chOff x="7637621" y="3844568"/>
              <a:chExt cx="837309" cy="1298941"/>
            </a:xfrm>
          </p:grpSpPr>
          <p:sp>
            <p:nvSpPr>
              <p:cNvPr id="746" name="Google Shape;746;p24"/>
              <p:cNvSpPr/>
              <p:nvPr/>
            </p:nvSpPr>
            <p:spPr>
              <a:xfrm>
                <a:off x="7637621" y="3844568"/>
                <a:ext cx="837309" cy="1298941"/>
              </a:xfrm>
              <a:custGeom>
                <a:rect b="b" l="l" r="r" t="t"/>
                <a:pathLst>
                  <a:path extrusionOk="0" h="17167" w="11066">
                    <a:moveTo>
                      <a:pt x="3337" y="0"/>
                    </a:moveTo>
                    <a:lnTo>
                      <a:pt x="0" y="17166"/>
                    </a:lnTo>
                    <a:lnTo>
                      <a:pt x="11065" y="17166"/>
                    </a:lnTo>
                    <a:lnTo>
                      <a:pt x="77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4"/>
              <p:cNvSpPr/>
              <p:nvPr/>
            </p:nvSpPr>
            <p:spPr>
              <a:xfrm>
                <a:off x="7787437" y="3929994"/>
                <a:ext cx="537600" cy="835039"/>
              </a:xfrm>
              <a:custGeom>
                <a:rect b="b" l="l" r="r" t="t"/>
                <a:pathLst>
                  <a:path extrusionOk="0" h="11036" w="7105">
                    <a:moveTo>
                      <a:pt x="2134" y="1"/>
                    </a:moveTo>
                    <a:lnTo>
                      <a:pt x="1" y="11035"/>
                    </a:lnTo>
                    <a:lnTo>
                      <a:pt x="7105" y="11035"/>
                    </a:lnTo>
                    <a:lnTo>
                      <a:pt x="49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4"/>
              <p:cNvSpPr/>
              <p:nvPr/>
            </p:nvSpPr>
            <p:spPr>
              <a:xfrm>
                <a:off x="8045077" y="3929994"/>
                <a:ext cx="21338" cy="835039"/>
              </a:xfrm>
              <a:custGeom>
                <a:rect b="b" l="l" r="r" t="t"/>
                <a:pathLst>
                  <a:path extrusionOk="0" h="11036" w="282">
                    <a:moveTo>
                      <a:pt x="0" y="1"/>
                    </a:moveTo>
                    <a:lnTo>
                      <a:pt x="0" y="11035"/>
                    </a:lnTo>
                    <a:lnTo>
                      <a:pt x="282" y="110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4"/>
              <p:cNvSpPr/>
              <p:nvPr/>
            </p:nvSpPr>
            <p:spPr>
              <a:xfrm>
                <a:off x="7709200" y="3861744"/>
                <a:ext cx="357214" cy="907602"/>
              </a:xfrm>
              <a:custGeom>
                <a:rect b="b" l="l" r="r" t="t"/>
                <a:pathLst>
                  <a:path extrusionOk="0" h="11995" w="4721">
                    <a:moveTo>
                      <a:pt x="255" y="1"/>
                    </a:moveTo>
                    <a:lnTo>
                      <a:pt x="0" y="99"/>
                    </a:lnTo>
                    <a:lnTo>
                      <a:pt x="4453" y="11995"/>
                    </a:lnTo>
                    <a:lnTo>
                      <a:pt x="4721" y="11897"/>
                    </a:lnTo>
                    <a:lnTo>
                      <a:pt x="2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4"/>
              <p:cNvSpPr/>
              <p:nvPr/>
            </p:nvSpPr>
            <p:spPr>
              <a:xfrm>
                <a:off x="7813088" y="4841908"/>
                <a:ext cx="486299" cy="216099"/>
              </a:xfrm>
              <a:custGeom>
                <a:rect b="b" l="l" r="r" t="t"/>
                <a:pathLst>
                  <a:path extrusionOk="0" h="2856" w="6427">
                    <a:moveTo>
                      <a:pt x="6145" y="286"/>
                    </a:moveTo>
                    <a:lnTo>
                      <a:pt x="6145" y="2575"/>
                    </a:lnTo>
                    <a:lnTo>
                      <a:pt x="282" y="2575"/>
                    </a:lnTo>
                    <a:lnTo>
                      <a:pt x="282" y="286"/>
                    </a:lnTo>
                    <a:close/>
                    <a:moveTo>
                      <a:pt x="1" y="1"/>
                    </a:moveTo>
                    <a:lnTo>
                      <a:pt x="1" y="2856"/>
                    </a:lnTo>
                    <a:lnTo>
                      <a:pt x="6427" y="2856"/>
                    </a:lnTo>
                    <a:lnTo>
                      <a:pt x="64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51" name="Google Shape;751;p24"/>
          <p:cNvGrpSpPr/>
          <p:nvPr/>
        </p:nvGrpSpPr>
        <p:grpSpPr>
          <a:xfrm>
            <a:off x="8186375" y="1459575"/>
            <a:ext cx="967800" cy="2787600"/>
            <a:chOff x="7572375" y="0"/>
            <a:chExt cx="967800" cy="2787600"/>
          </a:xfrm>
        </p:grpSpPr>
        <p:sp>
          <p:nvSpPr>
            <p:cNvPr id="752" name="Google Shape;752;p24"/>
            <p:cNvSpPr/>
            <p:nvPr/>
          </p:nvSpPr>
          <p:spPr>
            <a:xfrm>
              <a:off x="7572375" y="0"/>
              <a:ext cx="967800" cy="2787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4"/>
            <p:cNvSpPr/>
            <p:nvPr/>
          </p:nvSpPr>
          <p:spPr>
            <a:xfrm rot="5400000">
              <a:off x="7893907" y="369487"/>
              <a:ext cx="323522" cy="323536"/>
            </a:xfrm>
            <a:custGeom>
              <a:rect b="b" l="l" r="r" t="t"/>
              <a:pathLst>
                <a:path extrusionOk="0" h="1866" w="1866">
                  <a:moveTo>
                    <a:pt x="933" y="0"/>
                  </a:moveTo>
                  <a:cubicBezTo>
                    <a:pt x="411" y="0"/>
                    <a:pt x="1" y="410"/>
                    <a:pt x="1" y="933"/>
                  </a:cubicBezTo>
                  <a:cubicBezTo>
                    <a:pt x="1" y="1441"/>
                    <a:pt x="411" y="1865"/>
                    <a:pt x="933" y="1865"/>
                  </a:cubicBezTo>
                  <a:cubicBezTo>
                    <a:pt x="1442" y="1865"/>
                    <a:pt x="1866" y="1441"/>
                    <a:pt x="1866" y="933"/>
                  </a:cubicBezTo>
                  <a:cubicBezTo>
                    <a:pt x="1866" y="410"/>
                    <a:pt x="1442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4"/>
            <p:cNvSpPr/>
            <p:nvPr/>
          </p:nvSpPr>
          <p:spPr>
            <a:xfrm rot="5400000">
              <a:off x="8114360" y="450718"/>
              <a:ext cx="44385" cy="161768"/>
            </a:xfrm>
            <a:custGeom>
              <a:rect b="b" l="l" r="r" t="t"/>
              <a:pathLst>
                <a:path extrusionOk="0" h="933" w="256">
                  <a:moveTo>
                    <a:pt x="1" y="0"/>
                  </a:moveTo>
                  <a:lnTo>
                    <a:pt x="1" y="933"/>
                  </a:lnTo>
                  <a:lnTo>
                    <a:pt x="255" y="933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4"/>
            <p:cNvSpPr/>
            <p:nvPr/>
          </p:nvSpPr>
          <p:spPr>
            <a:xfrm rot="5400000">
              <a:off x="7879257" y="943973"/>
              <a:ext cx="355250" cy="323536"/>
            </a:xfrm>
            <a:custGeom>
              <a:rect b="b" l="l" r="r" t="t"/>
              <a:pathLst>
                <a:path extrusionOk="0" h="1866" w="2049">
                  <a:moveTo>
                    <a:pt x="1026" y="0"/>
                  </a:moveTo>
                  <a:cubicBezTo>
                    <a:pt x="789" y="0"/>
                    <a:pt x="553" y="92"/>
                    <a:pt x="370" y="275"/>
                  </a:cubicBezTo>
                  <a:cubicBezTo>
                    <a:pt x="0" y="641"/>
                    <a:pt x="0" y="1235"/>
                    <a:pt x="370" y="1591"/>
                  </a:cubicBezTo>
                  <a:cubicBezTo>
                    <a:pt x="553" y="1774"/>
                    <a:pt x="789" y="1865"/>
                    <a:pt x="1026" y="1865"/>
                  </a:cubicBezTo>
                  <a:cubicBezTo>
                    <a:pt x="1263" y="1865"/>
                    <a:pt x="1499" y="1774"/>
                    <a:pt x="1682" y="1591"/>
                  </a:cubicBezTo>
                  <a:cubicBezTo>
                    <a:pt x="2048" y="1235"/>
                    <a:pt x="2048" y="641"/>
                    <a:pt x="1682" y="275"/>
                  </a:cubicBezTo>
                  <a:cubicBezTo>
                    <a:pt x="1499" y="92"/>
                    <a:pt x="1263" y="0"/>
                    <a:pt x="10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4"/>
            <p:cNvSpPr/>
            <p:nvPr/>
          </p:nvSpPr>
          <p:spPr>
            <a:xfrm rot="5400000">
              <a:off x="8040934" y="1089701"/>
              <a:ext cx="144770" cy="144776"/>
            </a:xfrm>
            <a:custGeom>
              <a:rect b="b" l="l" r="r" t="t"/>
              <a:pathLst>
                <a:path extrusionOk="0" h="835" w="835">
                  <a:moveTo>
                    <a:pt x="665" y="0"/>
                  </a:moveTo>
                  <a:lnTo>
                    <a:pt x="1" y="651"/>
                  </a:lnTo>
                  <a:lnTo>
                    <a:pt x="184" y="834"/>
                  </a:lnTo>
                  <a:lnTo>
                    <a:pt x="835" y="183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4"/>
            <p:cNvSpPr/>
            <p:nvPr/>
          </p:nvSpPr>
          <p:spPr>
            <a:xfrm rot="5400000">
              <a:off x="7893907" y="1518286"/>
              <a:ext cx="323522" cy="323536"/>
            </a:xfrm>
            <a:custGeom>
              <a:rect b="b" l="l" r="r" t="t"/>
              <a:pathLst>
                <a:path extrusionOk="0" h="1866" w="1866">
                  <a:moveTo>
                    <a:pt x="933" y="0"/>
                  </a:moveTo>
                  <a:cubicBezTo>
                    <a:pt x="425" y="0"/>
                    <a:pt x="1" y="410"/>
                    <a:pt x="1" y="933"/>
                  </a:cubicBezTo>
                  <a:cubicBezTo>
                    <a:pt x="1" y="1441"/>
                    <a:pt x="425" y="1865"/>
                    <a:pt x="933" y="1865"/>
                  </a:cubicBezTo>
                  <a:cubicBezTo>
                    <a:pt x="1459" y="1865"/>
                    <a:pt x="1866" y="1441"/>
                    <a:pt x="1866" y="933"/>
                  </a:cubicBezTo>
                  <a:cubicBezTo>
                    <a:pt x="1866" y="410"/>
                    <a:pt x="1459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4"/>
            <p:cNvSpPr/>
            <p:nvPr/>
          </p:nvSpPr>
          <p:spPr>
            <a:xfrm rot="5400000">
              <a:off x="7952678" y="1599431"/>
              <a:ext cx="44385" cy="161942"/>
            </a:xfrm>
            <a:custGeom>
              <a:rect b="b" l="l" r="r" t="t"/>
              <a:pathLst>
                <a:path extrusionOk="0" h="934" w="256">
                  <a:moveTo>
                    <a:pt x="1" y="1"/>
                  </a:moveTo>
                  <a:lnTo>
                    <a:pt x="1" y="933"/>
                  </a:lnTo>
                  <a:lnTo>
                    <a:pt x="255" y="933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4"/>
            <p:cNvSpPr/>
            <p:nvPr/>
          </p:nvSpPr>
          <p:spPr>
            <a:xfrm rot="5400000">
              <a:off x="7893907" y="2094593"/>
              <a:ext cx="323522" cy="323536"/>
            </a:xfrm>
            <a:custGeom>
              <a:rect b="b" l="l" r="r" t="t"/>
              <a:pathLst>
                <a:path extrusionOk="0" h="1866" w="1866">
                  <a:moveTo>
                    <a:pt x="933" y="0"/>
                  </a:moveTo>
                  <a:cubicBezTo>
                    <a:pt x="424" y="0"/>
                    <a:pt x="0" y="410"/>
                    <a:pt x="0" y="933"/>
                  </a:cubicBezTo>
                  <a:cubicBezTo>
                    <a:pt x="0" y="1441"/>
                    <a:pt x="424" y="1865"/>
                    <a:pt x="933" y="1865"/>
                  </a:cubicBezTo>
                  <a:cubicBezTo>
                    <a:pt x="1441" y="1865"/>
                    <a:pt x="1865" y="1441"/>
                    <a:pt x="1865" y="933"/>
                  </a:cubicBezTo>
                  <a:cubicBezTo>
                    <a:pt x="1865" y="410"/>
                    <a:pt x="1441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4"/>
            <p:cNvSpPr/>
            <p:nvPr/>
          </p:nvSpPr>
          <p:spPr>
            <a:xfrm rot="5400000">
              <a:off x="7975134" y="2153288"/>
              <a:ext cx="161761" cy="44387"/>
            </a:xfrm>
            <a:custGeom>
              <a:rect b="b" l="l" r="r" t="t"/>
              <a:pathLst>
                <a:path extrusionOk="0" h="256" w="933">
                  <a:moveTo>
                    <a:pt x="0" y="1"/>
                  </a:moveTo>
                  <a:lnTo>
                    <a:pt x="0" y="255"/>
                  </a:lnTo>
                  <a:lnTo>
                    <a:pt x="933" y="255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24"/>
          <p:cNvGrpSpPr/>
          <p:nvPr/>
        </p:nvGrpSpPr>
        <p:grpSpPr>
          <a:xfrm>
            <a:off x="8186375" y="4247175"/>
            <a:ext cx="967800" cy="896400"/>
            <a:chOff x="7572375" y="2787700"/>
            <a:chExt cx="967800" cy="896400"/>
          </a:xfrm>
        </p:grpSpPr>
        <p:sp>
          <p:nvSpPr>
            <p:cNvPr id="762" name="Google Shape;762;p24"/>
            <p:cNvSpPr/>
            <p:nvPr/>
          </p:nvSpPr>
          <p:spPr>
            <a:xfrm>
              <a:off x="7572375" y="2787700"/>
              <a:ext cx="967800" cy="896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3" name="Google Shape;763;p24"/>
            <p:cNvGrpSpPr/>
            <p:nvPr/>
          </p:nvGrpSpPr>
          <p:grpSpPr>
            <a:xfrm>
              <a:off x="7746107" y="2980448"/>
              <a:ext cx="620336" cy="510905"/>
              <a:chOff x="136213" y="2925650"/>
              <a:chExt cx="695366" cy="572699"/>
            </a:xfrm>
          </p:grpSpPr>
          <p:sp>
            <p:nvSpPr>
              <p:cNvPr id="764" name="Google Shape;764;p24"/>
              <p:cNvSpPr/>
              <p:nvPr/>
            </p:nvSpPr>
            <p:spPr>
              <a:xfrm>
                <a:off x="676729" y="3355961"/>
                <a:ext cx="154850" cy="142388"/>
              </a:xfrm>
              <a:custGeom>
                <a:rect b="b" l="l" r="r" t="t"/>
                <a:pathLst>
                  <a:path extrusionOk="0" h="1314" w="1429">
                    <a:moveTo>
                      <a:pt x="0" y="1"/>
                    </a:moveTo>
                    <a:lnTo>
                      <a:pt x="0" y="1313"/>
                    </a:lnTo>
                    <a:lnTo>
                      <a:pt x="1428" y="1313"/>
                    </a:lnTo>
                    <a:lnTo>
                      <a:pt x="14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4"/>
              <p:cNvSpPr/>
              <p:nvPr/>
            </p:nvSpPr>
            <p:spPr>
              <a:xfrm>
                <a:off x="407337" y="3355961"/>
                <a:ext cx="153008" cy="142388"/>
              </a:xfrm>
              <a:custGeom>
                <a:rect b="b" l="l" r="r" t="t"/>
                <a:pathLst>
                  <a:path extrusionOk="0" h="1314" w="1412">
                    <a:moveTo>
                      <a:pt x="1" y="1"/>
                    </a:moveTo>
                    <a:lnTo>
                      <a:pt x="1" y="1313"/>
                    </a:lnTo>
                    <a:lnTo>
                      <a:pt x="1412" y="1313"/>
                    </a:lnTo>
                    <a:lnTo>
                      <a:pt x="14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4"/>
              <p:cNvSpPr/>
              <p:nvPr/>
            </p:nvSpPr>
            <p:spPr>
              <a:xfrm>
                <a:off x="136213" y="3355961"/>
                <a:ext cx="154742" cy="142388"/>
              </a:xfrm>
              <a:custGeom>
                <a:rect b="b" l="l" r="r" t="t"/>
                <a:pathLst>
                  <a:path extrusionOk="0" h="1314" w="1428">
                    <a:moveTo>
                      <a:pt x="0" y="1"/>
                    </a:moveTo>
                    <a:lnTo>
                      <a:pt x="0" y="1313"/>
                    </a:lnTo>
                    <a:lnTo>
                      <a:pt x="1428" y="1313"/>
                    </a:lnTo>
                    <a:lnTo>
                      <a:pt x="14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4"/>
              <p:cNvSpPr/>
              <p:nvPr/>
            </p:nvSpPr>
            <p:spPr>
              <a:xfrm>
                <a:off x="676729" y="3141401"/>
                <a:ext cx="154850" cy="142713"/>
              </a:xfrm>
              <a:custGeom>
                <a:rect b="b" l="l" r="r" t="t"/>
                <a:pathLst>
                  <a:path extrusionOk="0" h="1317" w="1429">
                    <a:moveTo>
                      <a:pt x="0" y="1"/>
                    </a:moveTo>
                    <a:lnTo>
                      <a:pt x="0" y="1316"/>
                    </a:lnTo>
                    <a:lnTo>
                      <a:pt x="1428" y="1316"/>
                    </a:lnTo>
                    <a:lnTo>
                      <a:pt x="14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4"/>
              <p:cNvSpPr/>
              <p:nvPr/>
            </p:nvSpPr>
            <p:spPr>
              <a:xfrm>
                <a:off x="407337" y="3141401"/>
                <a:ext cx="153008" cy="142713"/>
              </a:xfrm>
              <a:custGeom>
                <a:rect b="b" l="l" r="r" t="t"/>
                <a:pathLst>
                  <a:path extrusionOk="0" h="1317" w="1412">
                    <a:moveTo>
                      <a:pt x="1" y="1"/>
                    </a:moveTo>
                    <a:lnTo>
                      <a:pt x="1" y="1316"/>
                    </a:lnTo>
                    <a:lnTo>
                      <a:pt x="1412" y="1316"/>
                    </a:lnTo>
                    <a:lnTo>
                      <a:pt x="14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4"/>
              <p:cNvSpPr/>
              <p:nvPr/>
            </p:nvSpPr>
            <p:spPr>
              <a:xfrm>
                <a:off x="136213" y="3141401"/>
                <a:ext cx="154742" cy="142713"/>
              </a:xfrm>
              <a:custGeom>
                <a:rect b="b" l="l" r="r" t="t"/>
                <a:pathLst>
                  <a:path extrusionOk="0" h="1317" w="1428">
                    <a:moveTo>
                      <a:pt x="0" y="1"/>
                    </a:moveTo>
                    <a:lnTo>
                      <a:pt x="0" y="1316"/>
                    </a:lnTo>
                    <a:lnTo>
                      <a:pt x="1428" y="1316"/>
                    </a:lnTo>
                    <a:lnTo>
                      <a:pt x="14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4"/>
              <p:cNvSpPr/>
              <p:nvPr/>
            </p:nvSpPr>
            <p:spPr>
              <a:xfrm>
                <a:off x="676729" y="2925650"/>
                <a:ext cx="154850" cy="142388"/>
              </a:xfrm>
              <a:custGeom>
                <a:rect b="b" l="l" r="r" t="t"/>
                <a:pathLst>
                  <a:path extrusionOk="0" h="1314" w="1429">
                    <a:moveTo>
                      <a:pt x="0" y="1"/>
                    </a:moveTo>
                    <a:lnTo>
                      <a:pt x="0" y="1313"/>
                    </a:lnTo>
                    <a:lnTo>
                      <a:pt x="1428" y="1313"/>
                    </a:lnTo>
                    <a:lnTo>
                      <a:pt x="14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4"/>
              <p:cNvSpPr/>
              <p:nvPr/>
            </p:nvSpPr>
            <p:spPr>
              <a:xfrm>
                <a:off x="407337" y="2925650"/>
                <a:ext cx="153008" cy="142388"/>
              </a:xfrm>
              <a:custGeom>
                <a:rect b="b" l="l" r="r" t="t"/>
                <a:pathLst>
                  <a:path extrusionOk="0" h="1314" w="1412">
                    <a:moveTo>
                      <a:pt x="1" y="1"/>
                    </a:moveTo>
                    <a:lnTo>
                      <a:pt x="1" y="1313"/>
                    </a:lnTo>
                    <a:lnTo>
                      <a:pt x="1412" y="1313"/>
                    </a:lnTo>
                    <a:lnTo>
                      <a:pt x="14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4"/>
              <p:cNvSpPr/>
              <p:nvPr/>
            </p:nvSpPr>
            <p:spPr>
              <a:xfrm>
                <a:off x="136213" y="2925650"/>
                <a:ext cx="154742" cy="142388"/>
              </a:xfrm>
              <a:custGeom>
                <a:rect b="b" l="l" r="r" t="t"/>
                <a:pathLst>
                  <a:path extrusionOk="0" h="1314" w="1428">
                    <a:moveTo>
                      <a:pt x="0" y="1"/>
                    </a:moveTo>
                    <a:lnTo>
                      <a:pt x="0" y="1313"/>
                    </a:lnTo>
                    <a:lnTo>
                      <a:pt x="1428" y="1313"/>
                    </a:lnTo>
                    <a:lnTo>
                      <a:pt x="14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73" name="Google Shape;773;p24"/>
          <p:cNvSpPr/>
          <p:nvPr/>
        </p:nvSpPr>
        <p:spPr>
          <a:xfrm>
            <a:off x="476825" y="619050"/>
            <a:ext cx="236400" cy="2247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20000" y="445025"/>
            <a:ext cx="746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0000" y="1053401"/>
            <a:ext cx="74622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476825" y="619050"/>
            <a:ext cx="236400" cy="2247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" name="Google Shape;20;p4"/>
          <p:cNvGrpSpPr/>
          <p:nvPr/>
        </p:nvGrpSpPr>
        <p:grpSpPr>
          <a:xfrm>
            <a:off x="8177037" y="0"/>
            <a:ext cx="967800" cy="1399200"/>
            <a:chOff x="2889325" y="1571625"/>
            <a:chExt cx="967800" cy="1399200"/>
          </a:xfrm>
        </p:grpSpPr>
        <p:sp>
          <p:nvSpPr>
            <p:cNvPr id="21" name="Google Shape;21;p4"/>
            <p:cNvSpPr/>
            <p:nvPr/>
          </p:nvSpPr>
          <p:spPr>
            <a:xfrm>
              <a:off x="2889325" y="1571625"/>
              <a:ext cx="967800" cy="1399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3092840" y="1801427"/>
              <a:ext cx="559045" cy="917612"/>
            </a:xfrm>
            <a:custGeom>
              <a:rect b="b" l="l" r="r" t="t"/>
              <a:pathLst>
                <a:path extrusionOk="0" h="6797" w="4141">
                  <a:moveTo>
                    <a:pt x="2076" y="1"/>
                  </a:moveTo>
                  <a:cubicBezTo>
                    <a:pt x="933" y="1"/>
                    <a:pt x="0" y="933"/>
                    <a:pt x="0" y="2079"/>
                  </a:cubicBezTo>
                  <a:lnTo>
                    <a:pt x="0" y="4735"/>
                  </a:lnTo>
                  <a:cubicBezTo>
                    <a:pt x="0" y="5877"/>
                    <a:pt x="933" y="6796"/>
                    <a:pt x="2076" y="6796"/>
                  </a:cubicBezTo>
                  <a:cubicBezTo>
                    <a:pt x="3222" y="6796"/>
                    <a:pt x="4141" y="5877"/>
                    <a:pt x="4141" y="4735"/>
                  </a:cubicBezTo>
                  <a:lnTo>
                    <a:pt x="4141" y="2079"/>
                  </a:lnTo>
                  <a:cubicBezTo>
                    <a:pt x="4141" y="933"/>
                    <a:pt x="3222" y="1"/>
                    <a:pt x="2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3092840" y="2238159"/>
              <a:ext cx="559045" cy="45901"/>
            </a:xfrm>
            <a:custGeom>
              <a:rect b="b" l="l" r="r" t="t"/>
              <a:pathLst>
                <a:path extrusionOk="0" h="340" w="4141">
                  <a:moveTo>
                    <a:pt x="0" y="1"/>
                  </a:moveTo>
                  <a:lnTo>
                    <a:pt x="0" y="340"/>
                  </a:lnTo>
                  <a:lnTo>
                    <a:pt x="4141" y="340"/>
                  </a:lnTo>
                  <a:lnTo>
                    <a:pt x="4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3254843" y="2005686"/>
              <a:ext cx="235039" cy="45901"/>
            </a:xfrm>
            <a:custGeom>
              <a:rect b="b" l="l" r="r" t="t"/>
              <a:pathLst>
                <a:path extrusionOk="0" h="340" w="1741">
                  <a:moveTo>
                    <a:pt x="1" y="0"/>
                  </a:moveTo>
                  <a:lnTo>
                    <a:pt x="1" y="339"/>
                  </a:lnTo>
                  <a:lnTo>
                    <a:pt x="1740" y="339"/>
                  </a:lnTo>
                  <a:lnTo>
                    <a:pt x="17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254843" y="1887559"/>
              <a:ext cx="235039" cy="45901"/>
            </a:xfrm>
            <a:custGeom>
              <a:rect b="b" l="l" r="r" t="t"/>
              <a:pathLst>
                <a:path extrusionOk="0" h="340" w="1741">
                  <a:moveTo>
                    <a:pt x="1" y="0"/>
                  </a:moveTo>
                  <a:lnTo>
                    <a:pt x="1" y="339"/>
                  </a:lnTo>
                  <a:lnTo>
                    <a:pt x="1740" y="339"/>
                  </a:lnTo>
                  <a:lnTo>
                    <a:pt x="17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254843" y="2121922"/>
              <a:ext cx="235039" cy="45901"/>
            </a:xfrm>
            <a:custGeom>
              <a:rect b="b" l="l" r="r" t="t"/>
              <a:pathLst>
                <a:path extrusionOk="0" h="340" w="1741">
                  <a:moveTo>
                    <a:pt x="1" y="0"/>
                  </a:moveTo>
                  <a:lnTo>
                    <a:pt x="1" y="340"/>
                  </a:lnTo>
                  <a:lnTo>
                    <a:pt x="1740" y="340"/>
                  </a:lnTo>
                  <a:lnTo>
                    <a:pt x="17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2991588" y="2440527"/>
              <a:ext cx="763304" cy="381517"/>
            </a:xfrm>
            <a:custGeom>
              <a:rect b="b" l="l" r="r" t="t"/>
              <a:pathLst>
                <a:path extrusionOk="0" h="2826" w="5654">
                  <a:moveTo>
                    <a:pt x="1" y="1"/>
                  </a:moveTo>
                  <a:cubicBezTo>
                    <a:pt x="1" y="1554"/>
                    <a:pt x="1259" y="2825"/>
                    <a:pt x="2826" y="2825"/>
                  </a:cubicBezTo>
                  <a:cubicBezTo>
                    <a:pt x="4382" y="2825"/>
                    <a:pt x="5654" y="1554"/>
                    <a:pt x="5654" y="1"/>
                  </a:cubicBezTo>
                  <a:lnTo>
                    <a:pt x="5315" y="1"/>
                  </a:lnTo>
                  <a:cubicBezTo>
                    <a:pt x="5315" y="1371"/>
                    <a:pt x="4199" y="2486"/>
                    <a:pt x="2826" y="2486"/>
                  </a:cubicBezTo>
                  <a:cubicBezTo>
                    <a:pt x="1456" y="2486"/>
                    <a:pt x="340" y="1371"/>
                    <a:pt x="3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350020" y="2798958"/>
              <a:ext cx="46036" cy="171858"/>
            </a:xfrm>
            <a:custGeom>
              <a:rect b="b" l="l" r="r" t="t"/>
              <a:pathLst>
                <a:path extrusionOk="0" h="1273" w="341">
                  <a:moveTo>
                    <a:pt x="1" y="1"/>
                  </a:moveTo>
                  <a:lnTo>
                    <a:pt x="1" y="1273"/>
                  </a:lnTo>
                  <a:lnTo>
                    <a:pt x="340" y="1273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Google Shape;29;p4"/>
          <p:cNvGrpSpPr/>
          <p:nvPr/>
        </p:nvGrpSpPr>
        <p:grpSpPr>
          <a:xfrm>
            <a:off x="8162767" y="1399200"/>
            <a:ext cx="982070" cy="2110800"/>
            <a:chOff x="5590977" y="821225"/>
            <a:chExt cx="993998" cy="2110800"/>
          </a:xfrm>
        </p:grpSpPr>
        <p:sp>
          <p:nvSpPr>
            <p:cNvPr id="30" name="Google Shape;30;p4"/>
            <p:cNvSpPr/>
            <p:nvPr/>
          </p:nvSpPr>
          <p:spPr>
            <a:xfrm>
              <a:off x="5603975" y="821225"/>
              <a:ext cx="981000" cy="2110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" name="Google Shape;31;p4"/>
            <p:cNvGrpSpPr/>
            <p:nvPr/>
          </p:nvGrpSpPr>
          <p:grpSpPr>
            <a:xfrm>
              <a:off x="5590977" y="1001194"/>
              <a:ext cx="981002" cy="1751042"/>
              <a:chOff x="2263475" y="3803350"/>
              <a:chExt cx="198475" cy="371700"/>
            </a:xfrm>
          </p:grpSpPr>
          <p:sp>
            <p:nvSpPr>
              <p:cNvPr id="32" name="Google Shape;32;p4"/>
              <p:cNvSpPr/>
              <p:nvPr/>
            </p:nvSpPr>
            <p:spPr>
              <a:xfrm>
                <a:off x="2263475" y="4168650"/>
                <a:ext cx="198475" cy="6400"/>
              </a:xfrm>
              <a:custGeom>
                <a:rect b="b" l="l" r="r" t="t"/>
                <a:pathLst>
                  <a:path extrusionOk="0" h="256" w="7939">
                    <a:moveTo>
                      <a:pt x="0" y="1"/>
                    </a:moveTo>
                    <a:lnTo>
                      <a:pt x="0" y="255"/>
                    </a:lnTo>
                    <a:lnTo>
                      <a:pt x="7939" y="255"/>
                    </a:lnTo>
                    <a:lnTo>
                      <a:pt x="79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>
                <a:off x="2263475" y="4052425"/>
                <a:ext cx="198475" cy="6375"/>
              </a:xfrm>
              <a:custGeom>
                <a:rect b="b" l="l" r="r" t="t"/>
                <a:pathLst>
                  <a:path extrusionOk="0" h="255" w="7939">
                    <a:moveTo>
                      <a:pt x="0" y="1"/>
                    </a:moveTo>
                    <a:lnTo>
                      <a:pt x="0" y="255"/>
                    </a:lnTo>
                    <a:lnTo>
                      <a:pt x="7939" y="255"/>
                    </a:lnTo>
                    <a:lnTo>
                      <a:pt x="79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>
                <a:off x="2263475" y="4110325"/>
                <a:ext cx="198475" cy="6725"/>
              </a:xfrm>
              <a:custGeom>
                <a:rect b="b" l="l" r="r" t="t"/>
                <a:pathLst>
                  <a:path extrusionOk="0" h="269" w="7939">
                    <a:moveTo>
                      <a:pt x="0" y="1"/>
                    </a:moveTo>
                    <a:lnTo>
                      <a:pt x="0" y="269"/>
                    </a:lnTo>
                    <a:lnTo>
                      <a:pt x="7939" y="269"/>
                    </a:lnTo>
                    <a:lnTo>
                      <a:pt x="79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>
                <a:off x="2263475" y="3935525"/>
                <a:ext cx="198475" cy="6375"/>
              </a:xfrm>
              <a:custGeom>
                <a:rect b="b" l="l" r="r" t="t"/>
                <a:pathLst>
                  <a:path extrusionOk="0" h="255" w="7939">
                    <a:moveTo>
                      <a:pt x="0" y="0"/>
                    </a:moveTo>
                    <a:lnTo>
                      <a:pt x="0" y="255"/>
                    </a:lnTo>
                    <a:lnTo>
                      <a:pt x="7939" y="255"/>
                    </a:lnTo>
                    <a:lnTo>
                      <a:pt x="79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2263475" y="3993775"/>
                <a:ext cx="198475" cy="6375"/>
              </a:xfrm>
              <a:custGeom>
                <a:rect b="b" l="l" r="r" t="t"/>
                <a:pathLst>
                  <a:path extrusionOk="0" h="255" w="7939">
                    <a:moveTo>
                      <a:pt x="0" y="0"/>
                    </a:moveTo>
                    <a:lnTo>
                      <a:pt x="0" y="254"/>
                    </a:lnTo>
                    <a:lnTo>
                      <a:pt x="7939" y="254"/>
                    </a:lnTo>
                    <a:lnTo>
                      <a:pt x="79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2263475" y="3876850"/>
                <a:ext cx="198475" cy="6375"/>
              </a:xfrm>
              <a:custGeom>
                <a:rect b="b" l="l" r="r" t="t"/>
                <a:pathLst>
                  <a:path extrusionOk="0" h="255" w="7939">
                    <a:moveTo>
                      <a:pt x="0" y="1"/>
                    </a:moveTo>
                    <a:lnTo>
                      <a:pt x="0" y="255"/>
                    </a:lnTo>
                    <a:lnTo>
                      <a:pt x="7939" y="255"/>
                    </a:lnTo>
                    <a:lnTo>
                      <a:pt x="79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>
                <a:off x="2263475" y="3818200"/>
                <a:ext cx="198475" cy="6700"/>
              </a:xfrm>
              <a:custGeom>
                <a:rect b="b" l="l" r="r" t="t"/>
                <a:pathLst>
                  <a:path extrusionOk="0" h="268" w="7939">
                    <a:moveTo>
                      <a:pt x="0" y="0"/>
                    </a:moveTo>
                    <a:lnTo>
                      <a:pt x="0" y="268"/>
                    </a:lnTo>
                    <a:lnTo>
                      <a:pt x="7939" y="268"/>
                    </a:lnTo>
                    <a:lnTo>
                      <a:pt x="79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>
                <a:off x="2263475" y="4095500"/>
                <a:ext cx="99300" cy="36400"/>
              </a:xfrm>
              <a:custGeom>
                <a:rect b="b" l="l" r="r" t="t"/>
                <a:pathLst>
                  <a:path extrusionOk="0" h="1456" w="3972">
                    <a:moveTo>
                      <a:pt x="0" y="0"/>
                    </a:moveTo>
                    <a:lnTo>
                      <a:pt x="0" y="1455"/>
                    </a:lnTo>
                    <a:lnTo>
                      <a:pt x="3971" y="1455"/>
                    </a:lnTo>
                    <a:lnTo>
                      <a:pt x="39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2263475" y="4037250"/>
                <a:ext cx="99300" cy="36725"/>
              </a:xfrm>
              <a:custGeom>
                <a:rect b="b" l="l" r="r" t="t"/>
                <a:pathLst>
                  <a:path extrusionOk="0" h="1469" w="3972">
                    <a:moveTo>
                      <a:pt x="0" y="1"/>
                    </a:moveTo>
                    <a:lnTo>
                      <a:pt x="0" y="1469"/>
                    </a:lnTo>
                    <a:lnTo>
                      <a:pt x="3971" y="1469"/>
                    </a:lnTo>
                    <a:lnTo>
                      <a:pt x="39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2263475" y="3861675"/>
                <a:ext cx="99300" cy="36725"/>
              </a:xfrm>
              <a:custGeom>
                <a:rect b="b" l="l" r="r" t="t"/>
                <a:pathLst>
                  <a:path extrusionOk="0" h="1469" w="3972">
                    <a:moveTo>
                      <a:pt x="0" y="1"/>
                    </a:moveTo>
                    <a:lnTo>
                      <a:pt x="0" y="1469"/>
                    </a:lnTo>
                    <a:lnTo>
                      <a:pt x="3971" y="1469"/>
                    </a:lnTo>
                    <a:lnTo>
                      <a:pt x="39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2263475" y="3803350"/>
                <a:ext cx="99300" cy="36400"/>
              </a:xfrm>
              <a:custGeom>
                <a:rect b="b" l="l" r="r" t="t"/>
                <a:pathLst>
                  <a:path extrusionOk="0" h="1456" w="3972">
                    <a:moveTo>
                      <a:pt x="0" y="1"/>
                    </a:moveTo>
                    <a:lnTo>
                      <a:pt x="0" y="1455"/>
                    </a:lnTo>
                    <a:lnTo>
                      <a:pt x="3971" y="1455"/>
                    </a:lnTo>
                    <a:lnTo>
                      <a:pt x="39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" name="Google Shape;43;p4"/>
          <p:cNvGrpSpPr/>
          <p:nvPr/>
        </p:nvGrpSpPr>
        <p:grpSpPr>
          <a:xfrm>
            <a:off x="8177037" y="3510000"/>
            <a:ext cx="967800" cy="1983900"/>
            <a:chOff x="6727650" y="821225"/>
            <a:chExt cx="967800" cy="1983900"/>
          </a:xfrm>
        </p:grpSpPr>
        <p:sp>
          <p:nvSpPr>
            <p:cNvPr id="44" name="Google Shape;44;p4"/>
            <p:cNvSpPr/>
            <p:nvPr/>
          </p:nvSpPr>
          <p:spPr>
            <a:xfrm>
              <a:off x="6727650" y="821225"/>
              <a:ext cx="967800" cy="198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>
              <a:off x="6957943" y="1093464"/>
              <a:ext cx="507213" cy="1711649"/>
              <a:chOff x="1979517" y="-173944"/>
              <a:chExt cx="1273445" cy="4297387"/>
            </a:xfrm>
          </p:grpSpPr>
          <p:sp>
            <p:nvSpPr>
              <p:cNvPr id="46" name="Google Shape;46;p4"/>
              <p:cNvSpPr/>
              <p:nvPr/>
            </p:nvSpPr>
            <p:spPr>
              <a:xfrm rot="-5400000">
                <a:off x="1449841" y="355732"/>
                <a:ext cx="2332796" cy="1273445"/>
              </a:xfrm>
              <a:custGeom>
                <a:rect b="b" l="l" r="r" t="t"/>
                <a:pathLst>
                  <a:path extrusionOk="0" h="6163" w="11290">
                    <a:moveTo>
                      <a:pt x="5440" y="1"/>
                    </a:moveTo>
                    <a:lnTo>
                      <a:pt x="1" y="1330"/>
                    </a:lnTo>
                    <a:lnTo>
                      <a:pt x="1" y="4677"/>
                    </a:lnTo>
                    <a:lnTo>
                      <a:pt x="5440" y="6162"/>
                    </a:lnTo>
                    <a:lnTo>
                      <a:pt x="11290" y="6162"/>
                    </a:lnTo>
                    <a:lnTo>
                      <a:pt x="112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 rot="-5400000">
                <a:off x="2470052" y="488905"/>
                <a:ext cx="292374" cy="694475"/>
              </a:xfrm>
              <a:custGeom>
                <a:rect b="b" l="l" r="r" t="t"/>
                <a:pathLst>
                  <a:path extrusionOk="0" h="3361" w="1415">
                    <a:moveTo>
                      <a:pt x="0" y="0"/>
                    </a:moveTo>
                    <a:lnTo>
                      <a:pt x="0" y="3361"/>
                    </a:lnTo>
                    <a:lnTo>
                      <a:pt x="1414" y="3361"/>
                    </a:lnTo>
                    <a:lnTo>
                      <a:pt x="141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 rot="-5400000">
                <a:off x="2470466" y="1070141"/>
                <a:ext cx="291548" cy="694475"/>
              </a:xfrm>
              <a:custGeom>
                <a:rect b="b" l="l" r="r" t="t"/>
                <a:pathLst>
                  <a:path extrusionOk="0" h="3361" w="1411">
                    <a:moveTo>
                      <a:pt x="0" y="0"/>
                    </a:moveTo>
                    <a:lnTo>
                      <a:pt x="0" y="3361"/>
                    </a:lnTo>
                    <a:lnTo>
                      <a:pt x="1411" y="336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 rot="-5400000">
                <a:off x="2468606" y="-93364"/>
                <a:ext cx="295267" cy="694475"/>
              </a:xfrm>
              <a:custGeom>
                <a:rect b="b" l="l" r="r" t="t"/>
                <a:pathLst>
                  <a:path extrusionOk="0" h="3361" w="1429">
                    <a:moveTo>
                      <a:pt x="1" y="0"/>
                    </a:moveTo>
                    <a:lnTo>
                      <a:pt x="1" y="3361"/>
                    </a:lnTo>
                    <a:lnTo>
                      <a:pt x="1428" y="3361"/>
                    </a:lnTo>
                    <a:lnTo>
                      <a:pt x="14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 rot="-5400000">
                <a:off x="1393226" y="2748662"/>
                <a:ext cx="2448920" cy="300643"/>
              </a:xfrm>
              <a:custGeom>
                <a:rect b="b" l="l" r="r" t="t"/>
                <a:pathLst>
                  <a:path extrusionOk="0" h="1455" w="11852">
                    <a:moveTo>
                      <a:pt x="0" y="0"/>
                    </a:moveTo>
                    <a:lnTo>
                      <a:pt x="0" y="1455"/>
                    </a:lnTo>
                    <a:lnTo>
                      <a:pt x="11852" y="1455"/>
                    </a:lnTo>
                    <a:lnTo>
                      <a:pt x="1185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 rot="-5400000">
                <a:off x="810544" y="2233134"/>
                <a:ext cx="3722143" cy="58476"/>
              </a:xfrm>
              <a:custGeom>
                <a:rect b="b" l="l" r="r" t="t"/>
                <a:pathLst>
                  <a:path extrusionOk="0" h="283" w="18014">
                    <a:moveTo>
                      <a:pt x="0" y="1"/>
                    </a:moveTo>
                    <a:lnTo>
                      <a:pt x="0" y="282"/>
                    </a:lnTo>
                    <a:lnTo>
                      <a:pt x="18014" y="282"/>
                    </a:lnTo>
                    <a:lnTo>
                      <a:pt x="180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 rot="-5400000">
                <a:off x="699895" y="2233237"/>
                <a:ext cx="3722143" cy="58269"/>
              </a:xfrm>
              <a:custGeom>
                <a:rect b="b" l="l" r="r" t="t"/>
                <a:pathLst>
                  <a:path extrusionOk="0" h="282" w="18014">
                    <a:moveTo>
                      <a:pt x="0" y="0"/>
                    </a:moveTo>
                    <a:lnTo>
                      <a:pt x="0" y="282"/>
                    </a:lnTo>
                    <a:lnTo>
                      <a:pt x="18014" y="282"/>
                    </a:lnTo>
                    <a:lnTo>
                      <a:pt x="180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 rot="-5400000">
                <a:off x="588730" y="2232824"/>
                <a:ext cx="3722143" cy="59095"/>
              </a:xfrm>
              <a:custGeom>
                <a:rect b="b" l="l" r="r" t="t"/>
                <a:pathLst>
                  <a:path extrusionOk="0" h="286" w="18014">
                    <a:moveTo>
                      <a:pt x="0" y="1"/>
                    </a:moveTo>
                    <a:lnTo>
                      <a:pt x="0" y="286"/>
                    </a:lnTo>
                    <a:lnTo>
                      <a:pt x="18014" y="286"/>
                    </a:lnTo>
                    <a:lnTo>
                      <a:pt x="180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 rot="-5400000">
                <a:off x="921607" y="2232824"/>
                <a:ext cx="3722143" cy="59095"/>
              </a:xfrm>
              <a:custGeom>
                <a:rect b="b" l="l" r="r" t="t"/>
                <a:pathLst>
                  <a:path extrusionOk="0" h="286" w="18014">
                    <a:moveTo>
                      <a:pt x="0" y="1"/>
                    </a:moveTo>
                    <a:lnTo>
                      <a:pt x="0" y="285"/>
                    </a:lnTo>
                    <a:lnTo>
                      <a:pt x="18014" y="285"/>
                    </a:lnTo>
                    <a:lnTo>
                      <a:pt x="180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/>
          <p:nvPr>
            <p:ph type="title"/>
          </p:nvPr>
        </p:nvSpPr>
        <p:spPr>
          <a:xfrm>
            <a:off x="1101000" y="445025"/>
            <a:ext cx="732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" type="subTitle"/>
          </p:nvPr>
        </p:nvSpPr>
        <p:spPr>
          <a:xfrm>
            <a:off x="4835174" y="2418124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subTitle"/>
          </p:nvPr>
        </p:nvSpPr>
        <p:spPr>
          <a:xfrm>
            <a:off x="2081900" y="2418124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3" type="subTitle"/>
          </p:nvPr>
        </p:nvSpPr>
        <p:spPr>
          <a:xfrm>
            <a:off x="2081900" y="1934878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" name="Google Shape;60;p5"/>
          <p:cNvSpPr txBox="1"/>
          <p:nvPr>
            <p:ph idx="4" type="subTitle"/>
          </p:nvPr>
        </p:nvSpPr>
        <p:spPr>
          <a:xfrm>
            <a:off x="4835175" y="1934878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" name="Google Shape;61;p5"/>
          <p:cNvSpPr/>
          <p:nvPr/>
        </p:nvSpPr>
        <p:spPr>
          <a:xfrm>
            <a:off x="0" y="0"/>
            <a:ext cx="969300" cy="160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5"/>
          <p:cNvGrpSpPr/>
          <p:nvPr/>
        </p:nvGrpSpPr>
        <p:grpSpPr>
          <a:xfrm>
            <a:off x="69501" y="222325"/>
            <a:ext cx="830299" cy="1386772"/>
            <a:chOff x="5712026" y="3654350"/>
            <a:chExt cx="830299" cy="1386772"/>
          </a:xfrm>
        </p:grpSpPr>
        <p:sp>
          <p:nvSpPr>
            <p:cNvPr id="63" name="Google Shape;63;p5"/>
            <p:cNvSpPr/>
            <p:nvPr/>
          </p:nvSpPr>
          <p:spPr>
            <a:xfrm>
              <a:off x="6000076" y="3973123"/>
              <a:ext cx="256031" cy="1067999"/>
            </a:xfrm>
            <a:custGeom>
              <a:rect b="b" l="l" r="r" t="t"/>
              <a:pathLst>
                <a:path extrusionOk="0" h="9907" w="2375">
                  <a:moveTo>
                    <a:pt x="1" y="1"/>
                  </a:moveTo>
                  <a:lnTo>
                    <a:pt x="1" y="9906"/>
                  </a:lnTo>
                  <a:lnTo>
                    <a:pt x="2375" y="9906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5882786" y="3654350"/>
              <a:ext cx="492118" cy="940361"/>
            </a:xfrm>
            <a:custGeom>
              <a:rect b="b" l="l" r="r" t="t"/>
              <a:pathLst>
                <a:path extrusionOk="0" h="8723" w="4565">
                  <a:moveTo>
                    <a:pt x="2281" y="0"/>
                  </a:moveTo>
                  <a:cubicBezTo>
                    <a:pt x="1627" y="0"/>
                    <a:pt x="974" y="416"/>
                    <a:pt x="875" y="1249"/>
                  </a:cubicBezTo>
                  <a:lnTo>
                    <a:pt x="0" y="8723"/>
                  </a:lnTo>
                  <a:lnTo>
                    <a:pt x="4565" y="8723"/>
                  </a:lnTo>
                  <a:lnTo>
                    <a:pt x="3687" y="1249"/>
                  </a:lnTo>
                  <a:cubicBezTo>
                    <a:pt x="3588" y="416"/>
                    <a:pt x="2935" y="0"/>
                    <a:pt x="2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6064111" y="3850012"/>
              <a:ext cx="36653" cy="1191110"/>
            </a:xfrm>
            <a:custGeom>
              <a:rect b="b" l="l" r="r" t="t"/>
              <a:pathLst>
                <a:path extrusionOk="0" h="11049" w="340">
                  <a:moveTo>
                    <a:pt x="0" y="0"/>
                  </a:moveTo>
                  <a:lnTo>
                    <a:pt x="0" y="11048"/>
                  </a:lnTo>
                  <a:lnTo>
                    <a:pt x="339" y="11048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6158439" y="3850012"/>
              <a:ext cx="36653" cy="1191110"/>
            </a:xfrm>
            <a:custGeom>
              <a:rect b="b" l="l" r="r" t="t"/>
              <a:pathLst>
                <a:path extrusionOk="0" h="11049" w="340">
                  <a:moveTo>
                    <a:pt x="0" y="0"/>
                  </a:moveTo>
                  <a:lnTo>
                    <a:pt x="0" y="11048"/>
                  </a:lnTo>
                  <a:lnTo>
                    <a:pt x="339" y="11048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6252766" y="3850012"/>
              <a:ext cx="36653" cy="1191110"/>
            </a:xfrm>
            <a:custGeom>
              <a:rect b="b" l="l" r="r" t="t"/>
              <a:pathLst>
                <a:path extrusionOk="0" h="11049" w="340">
                  <a:moveTo>
                    <a:pt x="0" y="0"/>
                  </a:moveTo>
                  <a:lnTo>
                    <a:pt x="0" y="11048"/>
                  </a:lnTo>
                  <a:lnTo>
                    <a:pt x="339" y="11048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5969460" y="3850012"/>
              <a:ext cx="36653" cy="1191110"/>
            </a:xfrm>
            <a:custGeom>
              <a:rect b="b" l="l" r="r" t="t"/>
              <a:pathLst>
                <a:path extrusionOk="0" h="11049" w="340">
                  <a:moveTo>
                    <a:pt x="0" y="0"/>
                  </a:moveTo>
                  <a:lnTo>
                    <a:pt x="0" y="11048"/>
                  </a:lnTo>
                  <a:lnTo>
                    <a:pt x="339" y="11048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5769808" y="3758164"/>
              <a:ext cx="201159" cy="183264"/>
            </a:xfrm>
            <a:custGeom>
              <a:rect b="b" l="l" r="r" t="t"/>
              <a:pathLst>
                <a:path extrusionOk="0" h="1700" w="1866">
                  <a:moveTo>
                    <a:pt x="933" y="1"/>
                  </a:moveTo>
                  <a:cubicBezTo>
                    <a:pt x="715" y="1"/>
                    <a:pt x="496" y="82"/>
                    <a:pt x="326" y="245"/>
                  </a:cubicBezTo>
                  <a:cubicBezTo>
                    <a:pt x="1" y="584"/>
                    <a:pt x="1" y="1120"/>
                    <a:pt x="326" y="1446"/>
                  </a:cubicBezTo>
                  <a:cubicBezTo>
                    <a:pt x="496" y="1615"/>
                    <a:pt x="715" y="1700"/>
                    <a:pt x="933" y="1700"/>
                  </a:cubicBezTo>
                  <a:cubicBezTo>
                    <a:pt x="1150" y="1700"/>
                    <a:pt x="1365" y="1615"/>
                    <a:pt x="1527" y="1446"/>
                  </a:cubicBezTo>
                  <a:cubicBezTo>
                    <a:pt x="1866" y="1120"/>
                    <a:pt x="1866" y="584"/>
                    <a:pt x="1527" y="245"/>
                  </a:cubicBezTo>
                  <a:cubicBezTo>
                    <a:pt x="1365" y="82"/>
                    <a:pt x="1150" y="1"/>
                    <a:pt x="9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5712026" y="4244462"/>
              <a:ext cx="201159" cy="184342"/>
            </a:xfrm>
            <a:custGeom>
              <a:rect b="b" l="l" r="r" t="t"/>
              <a:pathLst>
                <a:path extrusionOk="0" h="1710" w="1866">
                  <a:moveTo>
                    <a:pt x="933" y="0"/>
                  </a:moveTo>
                  <a:cubicBezTo>
                    <a:pt x="715" y="0"/>
                    <a:pt x="496" y="85"/>
                    <a:pt x="326" y="254"/>
                  </a:cubicBezTo>
                  <a:cubicBezTo>
                    <a:pt x="1" y="580"/>
                    <a:pt x="1" y="1129"/>
                    <a:pt x="326" y="1455"/>
                  </a:cubicBezTo>
                  <a:cubicBezTo>
                    <a:pt x="496" y="1624"/>
                    <a:pt x="715" y="1709"/>
                    <a:pt x="933" y="1709"/>
                  </a:cubicBezTo>
                  <a:cubicBezTo>
                    <a:pt x="1152" y="1709"/>
                    <a:pt x="1371" y="1624"/>
                    <a:pt x="1540" y="1455"/>
                  </a:cubicBezTo>
                  <a:cubicBezTo>
                    <a:pt x="1866" y="1129"/>
                    <a:pt x="1866" y="580"/>
                    <a:pt x="1540" y="254"/>
                  </a:cubicBezTo>
                  <a:cubicBezTo>
                    <a:pt x="1371" y="85"/>
                    <a:pt x="1152" y="0"/>
                    <a:pt x="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341165" y="4244462"/>
              <a:ext cx="201159" cy="184342"/>
            </a:xfrm>
            <a:custGeom>
              <a:rect b="b" l="l" r="r" t="t"/>
              <a:pathLst>
                <a:path extrusionOk="0" h="1710" w="1866">
                  <a:moveTo>
                    <a:pt x="932" y="0"/>
                  </a:moveTo>
                  <a:cubicBezTo>
                    <a:pt x="715" y="0"/>
                    <a:pt x="496" y="85"/>
                    <a:pt x="326" y="254"/>
                  </a:cubicBezTo>
                  <a:cubicBezTo>
                    <a:pt x="1" y="580"/>
                    <a:pt x="1" y="1129"/>
                    <a:pt x="326" y="1455"/>
                  </a:cubicBezTo>
                  <a:cubicBezTo>
                    <a:pt x="496" y="1624"/>
                    <a:pt x="715" y="1709"/>
                    <a:pt x="932" y="1709"/>
                  </a:cubicBezTo>
                  <a:cubicBezTo>
                    <a:pt x="1149" y="1709"/>
                    <a:pt x="1364" y="1624"/>
                    <a:pt x="1527" y="1455"/>
                  </a:cubicBezTo>
                  <a:cubicBezTo>
                    <a:pt x="1866" y="1129"/>
                    <a:pt x="1866" y="580"/>
                    <a:pt x="1527" y="254"/>
                  </a:cubicBezTo>
                  <a:cubicBezTo>
                    <a:pt x="1364" y="85"/>
                    <a:pt x="1149" y="0"/>
                    <a:pt x="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6283490" y="3758164"/>
              <a:ext cx="201159" cy="183264"/>
            </a:xfrm>
            <a:custGeom>
              <a:rect b="b" l="l" r="r" t="t"/>
              <a:pathLst>
                <a:path extrusionOk="0" h="1700" w="1866">
                  <a:moveTo>
                    <a:pt x="933" y="1"/>
                  </a:moveTo>
                  <a:cubicBezTo>
                    <a:pt x="716" y="1"/>
                    <a:pt x="500" y="82"/>
                    <a:pt x="339" y="245"/>
                  </a:cubicBezTo>
                  <a:cubicBezTo>
                    <a:pt x="0" y="584"/>
                    <a:pt x="0" y="1120"/>
                    <a:pt x="339" y="1446"/>
                  </a:cubicBezTo>
                  <a:cubicBezTo>
                    <a:pt x="500" y="1615"/>
                    <a:pt x="716" y="1700"/>
                    <a:pt x="933" y="1700"/>
                  </a:cubicBezTo>
                  <a:cubicBezTo>
                    <a:pt x="1150" y="1700"/>
                    <a:pt x="1370" y="1615"/>
                    <a:pt x="1540" y="1446"/>
                  </a:cubicBezTo>
                  <a:cubicBezTo>
                    <a:pt x="1865" y="1120"/>
                    <a:pt x="1865" y="584"/>
                    <a:pt x="1540" y="245"/>
                  </a:cubicBezTo>
                  <a:cubicBezTo>
                    <a:pt x="1370" y="82"/>
                    <a:pt x="1150" y="1"/>
                    <a:pt x="9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5"/>
          <p:cNvGrpSpPr/>
          <p:nvPr/>
        </p:nvGrpSpPr>
        <p:grpSpPr>
          <a:xfrm>
            <a:off x="0" y="1609200"/>
            <a:ext cx="969300" cy="2409300"/>
            <a:chOff x="0" y="1609200"/>
            <a:chExt cx="969300" cy="2409300"/>
          </a:xfrm>
        </p:grpSpPr>
        <p:sp>
          <p:nvSpPr>
            <p:cNvPr id="74" name="Google Shape;74;p5"/>
            <p:cNvSpPr/>
            <p:nvPr/>
          </p:nvSpPr>
          <p:spPr>
            <a:xfrm>
              <a:off x="0" y="1609200"/>
              <a:ext cx="969300" cy="2409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" name="Google Shape;75;p5"/>
            <p:cNvGrpSpPr/>
            <p:nvPr/>
          </p:nvGrpSpPr>
          <p:grpSpPr>
            <a:xfrm>
              <a:off x="117068" y="1761093"/>
              <a:ext cx="735164" cy="2105525"/>
              <a:chOff x="3643703" y="415492"/>
              <a:chExt cx="1664397" cy="4766866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3643703" y="2888811"/>
                <a:ext cx="1664397" cy="2293547"/>
              </a:xfrm>
              <a:custGeom>
                <a:rect b="b" l="l" r="r" t="t"/>
                <a:pathLst>
                  <a:path extrusionOk="0" h="19547" w="14185">
                    <a:moveTo>
                      <a:pt x="6890" y="1"/>
                    </a:moveTo>
                    <a:cubicBezTo>
                      <a:pt x="6395" y="269"/>
                      <a:pt x="5418" y="794"/>
                      <a:pt x="5418" y="794"/>
                    </a:cubicBezTo>
                    <a:lnTo>
                      <a:pt x="162" y="18554"/>
                    </a:lnTo>
                    <a:cubicBezTo>
                      <a:pt x="0" y="19113"/>
                      <a:pt x="453" y="19547"/>
                      <a:pt x="919" y="19547"/>
                    </a:cubicBezTo>
                    <a:cubicBezTo>
                      <a:pt x="1136" y="19547"/>
                      <a:pt x="1356" y="19452"/>
                      <a:pt x="1518" y="19232"/>
                    </a:cubicBezTo>
                    <a:cubicBezTo>
                      <a:pt x="3017" y="17211"/>
                      <a:pt x="5730" y="13694"/>
                      <a:pt x="7087" y="11927"/>
                    </a:cubicBezTo>
                    <a:cubicBezTo>
                      <a:pt x="8443" y="13694"/>
                      <a:pt x="11169" y="17211"/>
                      <a:pt x="12655" y="19232"/>
                    </a:cubicBezTo>
                    <a:cubicBezTo>
                      <a:pt x="12821" y="19452"/>
                      <a:pt x="13045" y="19547"/>
                      <a:pt x="13264" y="19547"/>
                    </a:cubicBezTo>
                    <a:cubicBezTo>
                      <a:pt x="13734" y="19547"/>
                      <a:pt x="14185" y="19113"/>
                      <a:pt x="14011" y="18554"/>
                    </a:cubicBezTo>
                    <a:lnTo>
                      <a:pt x="8769" y="794"/>
                    </a:lnTo>
                    <a:cubicBezTo>
                      <a:pt x="8769" y="794"/>
                      <a:pt x="7778" y="269"/>
                      <a:pt x="73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279426" y="3636474"/>
                <a:ext cx="393190" cy="167672"/>
              </a:xfrm>
              <a:custGeom>
                <a:rect b="b" l="l" r="r" t="t"/>
                <a:pathLst>
                  <a:path extrusionOk="0" h="1429" w="3351">
                    <a:moveTo>
                      <a:pt x="0" y="1"/>
                    </a:moveTo>
                    <a:lnTo>
                      <a:pt x="0" y="1428"/>
                    </a:lnTo>
                    <a:lnTo>
                      <a:pt x="3351" y="1428"/>
                    </a:lnTo>
                    <a:lnTo>
                      <a:pt x="33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4279426" y="3306643"/>
                <a:ext cx="393190" cy="167672"/>
              </a:xfrm>
              <a:custGeom>
                <a:rect b="b" l="l" r="r" t="t"/>
                <a:pathLst>
                  <a:path extrusionOk="0" h="1429" w="3351">
                    <a:moveTo>
                      <a:pt x="0" y="1"/>
                    </a:moveTo>
                    <a:lnTo>
                      <a:pt x="0" y="1428"/>
                    </a:lnTo>
                    <a:lnTo>
                      <a:pt x="3351" y="1428"/>
                    </a:lnTo>
                    <a:lnTo>
                      <a:pt x="33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4279426" y="3966774"/>
                <a:ext cx="393190" cy="167202"/>
              </a:xfrm>
              <a:custGeom>
                <a:rect b="b" l="l" r="r" t="t"/>
                <a:pathLst>
                  <a:path extrusionOk="0" h="1425" w="3351">
                    <a:moveTo>
                      <a:pt x="0" y="0"/>
                    </a:moveTo>
                    <a:lnTo>
                      <a:pt x="0" y="1425"/>
                    </a:lnTo>
                    <a:lnTo>
                      <a:pt x="3351" y="1425"/>
                    </a:lnTo>
                    <a:lnTo>
                      <a:pt x="33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4390777" y="627634"/>
                <a:ext cx="170840" cy="2616218"/>
              </a:xfrm>
              <a:custGeom>
                <a:rect b="b" l="l" r="r" t="t"/>
                <a:pathLst>
                  <a:path extrusionOk="0" h="22297" w="1456">
                    <a:moveTo>
                      <a:pt x="1" y="0"/>
                    </a:moveTo>
                    <a:lnTo>
                      <a:pt x="1" y="22297"/>
                    </a:lnTo>
                    <a:lnTo>
                      <a:pt x="1455" y="22297"/>
                    </a:lnTo>
                    <a:lnTo>
                      <a:pt x="14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4312749" y="415492"/>
                <a:ext cx="326895" cy="624809"/>
              </a:xfrm>
              <a:custGeom>
                <a:rect b="b" l="l" r="r" t="t"/>
                <a:pathLst>
                  <a:path extrusionOk="0" h="5325" w="2786">
                    <a:moveTo>
                      <a:pt x="1391" y="1"/>
                    </a:moveTo>
                    <a:cubicBezTo>
                      <a:pt x="992" y="1"/>
                      <a:pt x="593" y="255"/>
                      <a:pt x="537" y="764"/>
                    </a:cubicBezTo>
                    <a:lnTo>
                      <a:pt x="1" y="5325"/>
                    </a:lnTo>
                    <a:lnTo>
                      <a:pt x="2785" y="5325"/>
                    </a:lnTo>
                    <a:lnTo>
                      <a:pt x="2246" y="764"/>
                    </a:lnTo>
                    <a:cubicBezTo>
                      <a:pt x="2190" y="255"/>
                      <a:pt x="1791" y="1"/>
                      <a:pt x="13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4425391" y="544795"/>
                <a:ext cx="39894" cy="3422075"/>
              </a:xfrm>
              <a:custGeom>
                <a:rect b="b" l="l" r="r" t="t"/>
                <a:pathLst>
                  <a:path extrusionOk="0" h="29165" w="340">
                    <a:moveTo>
                      <a:pt x="1" y="1"/>
                    </a:moveTo>
                    <a:lnTo>
                      <a:pt x="1" y="29164"/>
                    </a:lnTo>
                    <a:lnTo>
                      <a:pt x="340" y="29164"/>
                    </a:lnTo>
                    <a:lnTo>
                      <a:pt x="3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4488283" y="544795"/>
                <a:ext cx="39894" cy="3422075"/>
              </a:xfrm>
              <a:custGeom>
                <a:rect b="b" l="l" r="r" t="t"/>
                <a:pathLst>
                  <a:path extrusionOk="0" h="29165" w="340">
                    <a:moveTo>
                      <a:pt x="0" y="1"/>
                    </a:moveTo>
                    <a:lnTo>
                      <a:pt x="0" y="29164"/>
                    </a:lnTo>
                    <a:lnTo>
                      <a:pt x="340" y="29164"/>
                    </a:lnTo>
                    <a:lnTo>
                      <a:pt x="3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4550001" y="544795"/>
                <a:ext cx="39894" cy="3422075"/>
              </a:xfrm>
              <a:custGeom>
                <a:rect b="b" l="l" r="r" t="t"/>
                <a:pathLst>
                  <a:path extrusionOk="0" h="29165" w="340">
                    <a:moveTo>
                      <a:pt x="0" y="1"/>
                    </a:moveTo>
                    <a:lnTo>
                      <a:pt x="0" y="29164"/>
                    </a:lnTo>
                    <a:lnTo>
                      <a:pt x="339" y="29164"/>
                    </a:lnTo>
                    <a:lnTo>
                      <a:pt x="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4362499" y="544795"/>
                <a:ext cx="39894" cy="3422075"/>
              </a:xfrm>
              <a:custGeom>
                <a:rect b="b" l="l" r="r" t="t"/>
                <a:pathLst>
                  <a:path extrusionOk="0" h="29165" w="340">
                    <a:moveTo>
                      <a:pt x="1" y="1"/>
                    </a:moveTo>
                    <a:lnTo>
                      <a:pt x="1" y="29164"/>
                    </a:lnTo>
                    <a:lnTo>
                      <a:pt x="340" y="29164"/>
                    </a:lnTo>
                    <a:lnTo>
                      <a:pt x="3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4581330" y="480026"/>
                <a:ext cx="129538" cy="130946"/>
              </a:xfrm>
              <a:custGeom>
                <a:rect b="b" l="l" r="r" t="t"/>
                <a:pathLst>
                  <a:path extrusionOk="0" h="1116" w="1104">
                    <a:moveTo>
                      <a:pt x="550" y="0"/>
                    </a:moveTo>
                    <a:cubicBezTo>
                      <a:pt x="242" y="0"/>
                      <a:pt x="1" y="241"/>
                      <a:pt x="1" y="553"/>
                    </a:cubicBezTo>
                    <a:cubicBezTo>
                      <a:pt x="1" y="862"/>
                      <a:pt x="242" y="1116"/>
                      <a:pt x="550" y="1116"/>
                    </a:cubicBezTo>
                    <a:cubicBezTo>
                      <a:pt x="862" y="1116"/>
                      <a:pt x="1103" y="862"/>
                      <a:pt x="1103" y="553"/>
                    </a:cubicBezTo>
                    <a:cubicBezTo>
                      <a:pt x="1103" y="241"/>
                      <a:pt x="862" y="0"/>
                      <a:pt x="5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4619581" y="803521"/>
                <a:ext cx="129421" cy="130946"/>
              </a:xfrm>
              <a:custGeom>
                <a:rect b="b" l="l" r="r" t="t"/>
                <a:pathLst>
                  <a:path extrusionOk="0" h="1116" w="1103">
                    <a:moveTo>
                      <a:pt x="550" y="0"/>
                    </a:moveTo>
                    <a:cubicBezTo>
                      <a:pt x="238" y="0"/>
                      <a:pt x="1" y="254"/>
                      <a:pt x="1" y="563"/>
                    </a:cubicBezTo>
                    <a:cubicBezTo>
                      <a:pt x="1" y="861"/>
                      <a:pt x="238" y="1116"/>
                      <a:pt x="550" y="1116"/>
                    </a:cubicBezTo>
                    <a:cubicBezTo>
                      <a:pt x="862" y="1116"/>
                      <a:pt x="1103" y="861"/>
                      <a:pt x="1103" y="563"/>
                    </a:cubicBezTo>
                    <a:cubicBezTo>
                      <a:pt x="1103" y="254"/>
                      <a:pt x="862" y="0"/>
                      <a:pt x="5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4238006" y="480026"/>
                <a:ext cx="131063" cy="130946"/>
              </a:xfrm>
              <a:custGeom>
                <a:rect b="b" l="l" r="r" t="t"/>
                <a:pathLst>
                  <a:path extrusionOk="0" h="1116" w="1117">
                    <a:moveTo>
                      <a:pt x="567" y="0"/>
                    </a:moveTo>
                    <a:cubicBezTo>
                      <a:pt x="255" y="0"/>
                      <a:pt x="0" y="241"/>
                      <a:pt x="0" y="553"/>
                    </a:cubicBezTo>
                    <a:cubicBezTo>
                      <a:pt x="0" y="862"/>
                      <a:pt x="255" y="1116"/>
                      <a:pt x="567" y="1116"/>
                    </a:cubicBezTo>
                    <a:cubicBezTo>
                      <a:pt x="862" y="1116"/>
                      <a:pt x="1116" y="862"/>
                      <a:pt x="1116" y="553"/>
                    </a:cubicBezTo>
                    <a:cubicBezTo>
                      <a:pt x="1116" y="241"/>
                      <a:pt x="862" y="0"/>
                      <a:pt x="5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4199755" y="803521"/>
                <a:ext cx="131415" cy="130946"/>
              </a:xfrm>
              <a:custGeom>
                <a:rect b="b" l="l" r="r" t="t"/>
                <a:pathLst>
                  <a:path extrusionOk="0" h="1116" w="1120">
                    <a:moveTo>
                      <a:pt x="567" y="0"/>
                    </a:moveTo>
                    <a:cubicBezTo>
                      <a:pt x="255" y="0"/>
                      <a:pt x="1" y="254"/>
                      <a:pt x="1" y="563"/>
                    </a:cubicBezTo>
                    <a:cubicBezTo>
                      <a:pt x="1" y="861"/>
                      <a:pt x="255" y="1116"/>
                      <a:pt x="567" y="1116"/>
                    </a:cubicBezTo>
                    <a:cubicBezTo>
                      <a:pt x="866" y="1116"/>
                      <a:pt x="1120" y="861"/>
                      <a:pt x="1120" y="563"/>
                    </a:cubicBezTo>
                    <a:cubicBezTo>
                      <a:pt x="1120" y="254"/>
                      <a:pt x="866" y="0"/>
                      <a:pt x="5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0" name="Google Shape;90;p5"/>
          <p:cNvGrpSpPr/>
          <p:nvPr/>
        </p:nvGrpSpPr>
        <p:grpSpPr>
          <a:xfrm>
            <a:off x="0" y="4018600"/>
            <a:ext cx="969300" cy="1125000"/>
            <a:chOff x="0" y="4018525"/>
            <a:chExt cx="969300" cy="1125000"/>
          </a:xfrm>
        </p:grpSpPr>
        <p:sp>
          <p:nvSpPr>
            <p:cNvPr id="91" name="Google Shape;91;p5"/>
            <p:cNvSpPr/>
            <p:nvPr/>
          </p:nvSpPr>
          <p:spPr>
            <a:xfrm>
              <a:off x="0" y="4018525"/>
              <a:ext cx="969300" cy="1125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Google Shape;92;p5"/>
            <p:cNvGrpSpPr/>
            <p:nvPr/>
          </p:nvGrpSpPr>
          <p:grpSpPr>
            <a:xfrm>
              <a:off x="55238" y="4134436"/>
              <a:ext cx="858824" cy="890090"/>
              <a:chOff x="65438" y="4134436"/>
              <a:chExt cx="858824" cy="890090"/>
            </a:xfrm>
          </p:grpSpPr>
          <p:grpSp>
            <p:nvGrpSpPr>
              <p:cNvPr id="93" name="Google Shape;93;p5"/>
              <p:cNvGrpSpPr/>
              <p:nvPr/>
            </p:nvGrpSpPr>
            <p:grpSpPr>
              <a:xfrm>
                <a:off x="65438" y="4134436"/>
                <a:ext cx="858824" cy="629487"/>
                <a:chOff x="65439" y="4134436"/>
                <a:chExt cx="858824" cy="629487"/>
              </a:xfrm>
            </p:grpSpPr>
            <p:sp>
              <p:nvSpPr>
                <p:cNvPr id="94" name="Google Shape;94;p5"/>
                <p:cNvSpPr/>
                <p:nvPr/>
              </p:nvSpPr>
              <p:spPr>
                <a:xfrm rot="5400000">
                  <a:off x="191433" y="4133823"/>
                  <a:ext cx="629487" cy="630713"/>
                </a:xfrm>
                <a:custGeom>
                  <a:rect b="b" l="l" r="r" t="t"/>
                  <a:pathLst>
                    <a:path extrusionOk="0" h="6600" w="6587">
                      <a:moveTo>
                        <a:pt x="3294" y="1"/>
                      </a:moveTo>
                      <a:cubicBezTo>
                        <a:pt x="1469" y="1"/>
                        <a:pt x="1" y="1482"/>
                        <a:pt x="1" y="3307"/>
                      </a:cubicBezTo>
                      <a:cubicBezTo>
                        <a:pt x="1" y="5114"/>
                        <a:pt x="1469" y="6600"/>
                        <a:pt x="3294" y="6600"/>
                      </a:cubicBezTo>
                      <a:cubicBezTo>
                        <a:pt x="5115" y="6600"/>
                        <a:pt x="6586" y="5114"/>
                        <a:pt x="6586" y="3307"/>
                      </a:cubicBezTo>
                      <a:cubicBezTo>
                        <a:pt x="6586" y="1482"/>
                        <a:pt x="5115" y="1"/>
                        <a:pt x="329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" name="Google Shape;95;p5"/>
                <p:cNvSpPr/>
                <p:nvPr/>
              </p:nvSpPr>
              <p:spPr>
                <a:xfrm rot="5400000">
                  <a:off x="338555" y="4280941"/>
                  <a:ext cx="335146" cy="336476"/>
                </a:xfrm>
                <a:custGeom>
                  <a:rect b="b" l="l" r="r" t="t"/>
                  <a:pathLst>
                    <a:path extrusionOk="0" h="3521" w="3507">
                      <a:moveTo>
                        <a:pt x="1754" y="0"/>
                      </a:moveTo>
                      <a:cubicBezTo>
                        <a:pt x="794" y="0"/>
                        <a:pt x="0" y="790"/>
                        <a:pt x="0" y="1767"/>
                      </a:cubicBezTo>
                      <a:cubicBezTo>
                        <a:pt x="0" y="2727"/>
                        <a:pt x="794" y="3520"/>
                        <a:pt x="1754" y="3520"/>
                      </a:cubicBezTo>
                      <a:cubicBezTo>
                        <a:pt x="2727" y="3520"/>
                        <a:pt x="3507" y="2727"/>
                        <a:pt x="3507" y="1767"/>
                      </a:cubicBezTo>
                      <a:cubicBezTo>
                        <a:pt x="3507" y="790"/>
                        <a:pt x="2727" y="0"/>
                        <a:pt x="17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" name="Google Shape;96;p5"/>
                <p:cNvSpPr/>
                <p:nvPr/>
              </p:nvSpPr>
              <p:spPr>
                <a:xfrm rot="5400000">
                  <a:off x="248198" y="4191829"/>
                  <a:ext cx="515955" cy="514700"/>
                </a:xfrm>
                <a:custGeom>
                  <a:rect b="b" l="l" r="r" t="t"/>
                  <a:pathLst>
                    <a:path extrusionOk="0" h="5386" w="5399">
                      <a:moveTo>
                        <a:pt x="2700" y="340"/>
                      </a:moveTo>
                      <a:cubicBezTo>
                        <a:pt x="3998" y="340"/>
                        <a:pt x="5060" y="1401"/>
                        <a:pt x="5060" y="2700"/>
                      </a:cubicBezTo>
                      <a:cubicBezTo>
                        <a:pt x="5060" y="3999"/>
                        <a:pt x="3998" y="5046"/>
                        <a:pt x="2700" y="5046"/>
                      </a:cubicBezTo>
                      <a:cubicBezTo>
                        <a:pt x="1401" y="5046"/>
                        <a:pt x="339" y="3999"/>
                        <a:pt x="339" y="2700"/>
                      </a:cubicBezTo>
                      <a:cubicBezTo>
                        <a:pt x="339" y="1401"/>
                        <a:pt x="1401" y="340"/>
                        <a:pt x="2700" y="340"/>
                      </a:cubicBezTo>
                      <a:close/>
                      <a:moveTo>
                        <a:pt x="2700" y="1"/>
                      </a:moveTo>
                      <a:cubicBezTo>
                        <a:pt x="1214" y="1"/>
                        <a:pt x="0" y="1201"/>
                        <a:pt x="0" y="2700"/>
                      </a:cubicBezTo>
                      <a:cubicBezTo>
                        <a:pt x="0" y="4182"/>
                        <a:pt x="1214" y="5386"/>
                        <a:pt x="2700" y="5386"/>
                      </a:cubicBezTo>
                      <a:cubicBezTo>
                        <a:pt x="4182" y="5386"/>
                        <a:pt x="5399" y="4182"/>
                        <a:pt x="5399" y="2700"/>
                      </a:cubicBezTo>
                      <a:cubicBezTo>
                        <a:pt x="5399" y="1201"/>
                        <a:pt x="4182" y="1"/>
                        <a:pt x="27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" name="Google Shape;97;p5"/>
                <p:cNvSpPr/>
                <p:nvPr/>
              </p:nvSpPr>
              <p:spPr>
                <a:xfrm rot="5400000">
                  <a:off x="65437" y="4188622"/>
                  <a:ext cx="110569" cy="110566"/>
                </a:xfrm>
                <a:custGeom>
                  <a:rect b="b" l="l" r="r" t="t"/>
                  <a:pathLst>
                    <a:path extrusionOk="0" h="1157" w="1157">
                      <a:moveTo>
                        <a:pt x="580" y="1"/>
                      </a:moveTo>
                      <a:cubicBezTo>
                        <a:pt x="254" y="1"/>
                        <a:pt x="0" y="255"/>
                        <a:pt x="0" y="577"/>
                      </a:cubicBezTo>
                      <a:cubicBezTo>
                        <a:pt x="0" y="889"/>
                        <a:pt x="254" y="1157"/>
                        <a:pt x="580" y="1157"/>
                      </a:cubicBezTo>
                      <a:cubicBezTo>
                        <a:pt x="889" y="1157"/>
                        <a:pt x="1157" y="889"/>
                        <a:pt x="1157" y="577"/>
                      </a:cubicBezTo>
                      <a:cubicBezTo>
                        <a:pt x="1157" y="255"/>
                        <a:pt x="889" y="1"/>
                        <a:pt x="5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" name="Google Shape;98;p5"/>
                <p:cNvSpPr/>
                <p:nvPr/>
              </p:nvSpPr>
              <p:spPr>
                <a:xfrm rot="5400000">
                  <a:off x="814174" y="4189100"/>
                  <a:ext cx="110569" cy="109610"/>
                </a:xfrm>
                <a:custGeom>
                  <a:rect b="b" l="l" r="r" t="t"/>
                  <a:pathLst>
                    <a:path extrusionOk="0" h="1147" w="1157">
                      <a:moveTo>
                        <a:pt x="580" y="1"/>
                      </a:moveTo>
                      <a:cubicBezTo>
                        <a:pt x="254" y="1"/>
                        <a:pt x="0" y="255"/>
                        <a:pt x="0" y="567"/>
                      </a:cubicBezTo>
                      <a:cubicBezTo>
                        <a:pt x="0" y="892"/>
                        <a:pt x="254" y="1147"/>
                        <a:pt x="580" y="1147"/>
                      </a:cubicBezTo>
                      <a:cubicBezTo>
                        <a:pt x="889" y="1147"/>
                        <a:pt x="1157" y="892"/>
                        <a:pt x="1157" y="567"/>
                      </a:cubicBezTo>
                      <a:cubicBezTo>
                        <a:pt x="1157" y="255"/>
                        <a:pt x="889" y="1"/>
                        <a:pt x="5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" name="Google Shape;99;p5"/>
              <p:cNvGrpSpPr/>
              <p:nvPr/>
            </p:nvGrpSpPr>
            <p:grpSpPr>
              <a:xfrm>
                <a:off x="136975" y="4857475"/>
                <a:ext cx="715749" cy="167051"/>
                <a:chOff x="142175" y="4857475"/>
                <a:chExt cx="715749" cy="167051"/>
              </a:xfrm>
            </p:grpSpPr>
            <p:sp>
              <p:nvSpPr>
                <p:cNvPr id="100" name="Google Shape;100;p5"/>
                <p:cNvSpPr/>
                <p:nvPr/>
              </p:nvSpPr>
              <p:spPr>
                <a:xfrm rot="5400000">
                  <a:off x="141455" y="4858195"/>
                  <a:ext cx="167051" cy="165610"/>
                </a:xfrm>
                <a:custGeom>
                  <a:rect b="b" l="l" r="r" t="t"/>
                  <a:pathLst>
                    <a:path extrusionOk="0" h="1147" w="1157">
                      <a:moveTo>
                        <a:pt x="580" y="1"/>
                      </a:moveTo>
                      <a:cubicBezTo>
                        <a:pt x="268" y="1"/>
                        <a:pt x="0" y="255"/>
                        <a:pt x="0" y="567"/>
                      </a:cubicBezTo>
                      <a:cubicBezTo>
                        <a:pt x="0" y="892"/>
                        <a:pt x="268" y="1147"/>
                        <a:pt x="580" y="1147"/>
                      </a:cubicBezTo>
                      <a:cubicBezTo>
                        <a:pt x="902" y="1147"/>
                        <a:pt x="1157" y="892"/>
                        <a:pt x="1157" y="567"/>
                      </a:cubicBezTo>
                      <a:cubicBezTo>
                        <a:pt x="1157" y="255"/>
                        <a:pt x="902" y="1"/>
                        <a:pt x="5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" name="Google Shape;101;p5"/>
                <p:cNvSpPr/>
                <p:nvPr/>
              </p:nvSpPr>
              <p:spPr>
                <a:xfrm rot="5400000">
                  <a:off x="416525" y="4858195"/>
                  <a:ext cx="167051" cy="165610"/>
                </a:xfrm>
                <a:custGeom>
                  <a:rect b="b" l="l" r="r" t="t"/>
                  <a:pathLst>
                    <a:path extrusionOk="0" h="1147" w="1157">
                      <a:moveTo>
                        <a:pt x="580" y="1"/>
                      </a:moveTo>
                      <a:cubicBezTo>
                        <a:pt x="268" y="1"/>
                        <a:pt x="0" y="255"/>
                        <a:pt x="0" y="567"/>
                      </a:cubicBezTo>
                      <a:cubicBezTo>
                        <a:pt x="0" y="892"/>
                        <a:pt x="268" y="1147"/>
                        <a:pt x="580" y="1147"/>
                      </a:cubicBezTo>
                      <a:cubicBezTo>
                        <a:pt x="902" y="1147"/>
                        <a:pt x="1157" y="892"/>
                        <a:pt x="1157" y="567"/>
                      </a:cubicBezTo>
                      <a:cubicBezTo>
                        <a:pt x="1157" y="255"/>
                        <a:pt x="902" y="1"/>
                        <a:pt x="5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" name="Google Shape;102;p5"/>
                <p:cNvSpPr/>
                <p:nvPr/>
              </p:nvSpPr>
              <p:spPr>
                <a:xfrm rot="5400000">
                  <a:off x="691595" y="4858195"/>
                  <a:ext cx="167051" cy="165610"/>
                </a:xfrm>
                <a:custGeom>
                  <a:rect b="b" l="l" r="r" t="t"/>
                  <a:pathLst>
                    <a:path extrusionOk="0" h="1147" w="1157">
                      <a:moveTo>
                        <a:pt x="580" y="1"/>
                      </a:moveTo>
                      <a:cubicBezTo>
                        <a:pt x="268" y="1"/>
                        <a:pt x="0" y="255"/>
                        <a:pt x="0" y="567"/>
                      </a:cubicBezTo>
                      <a:cubicBezTo>
                        <a:pt x="0" y="892"/>
                        <a:pt x="268" y="1147"/>
                        <a:pt x="580" y="1147"/>
                      </a:cubicBezTo>
                      <a:cubicBezTo>
                        <a:pt x="902" y="1147"/>
                        <a:pt x="1157" y="892"/>
                        <a:pt x="1157" y="567"/>
                      </a:cubicBezTo>
                      <a:cubicBezTo>
                        <a:pt x="1157" y="255"/>
                        <a:pt x="902" y="1"/>
                        <a:pt x="5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title"/>
          </p:nvPr>
        </p:nvSpPr>
        <p:spPr>
          <a:xfrm>
            <a:off x="1101000" y="445025"/>
            <a:ext cx="732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5" name="Google Shape;105;p6"/>
          <p:cNvGrpSpPr/>
          <p:nvPr/>
        </p:nvGrpSpPr>
        <p:grpSpPr>
          <a:xfrm>
            <a:off x="1510" y="0"/>
            <a:ext cx="967800" cy="1983900"/>
            <a:chOff x="6727650" y="821225"/>
            <a:chExt cx="967800" cy="1983900"/>
          </a:xfrm>
        </p:grpSpPr>
        <p:sp>
          <p:nvSpPr>
            <p:cNvPr id="106" name="Google Shape;106;p6"/>
            <p:cNvSpPr/>
            <p:nvPr/>
          </p:nvSpPr>
          <p:spPr>
            <a:xfrm>
              <a:off x="6727650" y="821225"/>
              <a:ext cx="967800" cy="198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" name="Google Shape;107;p6"/>
            <p:cNvGrpSpPr/>
            <p:nvPr/>
          </p:nvGrpSpPr>
          <p:grpSpPr>
            <a:xfrm>
              <a:off x="6957943" y="1093464"/>
              <a:ext cx="507213" cy="1711649"/>
              <a:chOff x="1979517" y="-173944"/>
              <a:chExt cx="1273445" cy="4297387"/>
            </a:xfrm>
          </p:grpSpPr>
          <p:sp>
            <p:nvSpPr>
              <p:cNvPr id="108" name="Google Shape;108;p6"/>
              <p:cNvSpPr/>
              <p:nvPr/>
            </p:nvSpPr>
            <p:spPr>
              <a:xfrm rot="-5400000">
                <a:off x="1449841" y="355732"/>
                <a:ext cx="2332796" cy="1273445"/>
              </a:xfrm>
              <a:custGeom>
                <a:rect b="b" l="l" r="r" t="t"/>
                <a:pathLst>
                  <a:path extrusionOk="0" h="6163" w="11290">
                    <a:moveTo>
                      <a:pt x="5440" y="1"/>
                    </a:moveTo>
                    <a:lnTo>
                      <a:pt x="1" y="1330"/>
                    </a:lnTo>
                    <a:lnTo>
                      <a:pt x="1" y="4677"/>
                    </a:lnTo>
                    <a:lnTo>
                      <a:pt x="5440" y="6162"/>
                    </a:lnTo>
                    <a:lnTo>
                      <a:pt x="11290" y="6162"/>
                    </a:lnTo>
                    <a:lnTo>
                      <a:pt x="112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6"/>
              <p:cNvSpPr/>
              <p:nvPr/>
            </p:nvSpPr>
            <p:spPr>
              <a:xfrm rot="-5400000">
                <a:off x="2470052" y="488905"/>
                <a:ext cx="292374" cy="694475"/>
              </a:xfrm>
              <a:custGeom>
                <a:rect b="b" l="l" r="r" t="t"/>
                <a:pathLst>
                  <a:path extrusionOk="0" h="3361" w="1415">
                    <a:moveTo>
                      <a:pt x="0" y="0"/>
                    </a:moveTo>
                    <a:lnTo>
                      <a:pt x="0" y="3361"/>
                    </a:lnTo>
                    <a:lnTo>
                      <a:pt x="1414" y="3361"/>
                    </a:lnTo>
                    <a:lnTo>
                      <a:pt x="141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 rot="-5400000">
                <a:off x="2470466" y="1070141"/>
                <a:ext cx="291548" cy="694475"/>
              </a:xfrm>
              <a:custGeom>
                <a:rect b="b" l="l" r="r" t="t"/>
                <a:pathLst>
                  <a:path extrusionOk="0" h="3361" w="1411">
                    <a:moveTo>
                      <a:pt x="0" y="0"/>
                    </a:moveTo>
                    <a:lnTo>
                      <a:pt x="0" y="3361"/>
                    </a:lnTo>
                    <a:lnTo>
                      <a:pt x="1411" y="336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6"/>
              <p:cNvSpPr/>
              <p:nvPr/>
            </p:nvSpPr>
            <p:spPr>
              <a:xfrm rot="-5400000">
                <a:off x="2468606" y="-93364"/>
                <a:ext cx="295267" cy="694475"/>
              </a:xfrm>
              <a:custGeom>
                <a:rect b="b" l="l" r="r" t="t"/>
                <a:pathLst>
                  <a:path extrusionOk="0" h="3361" w="1429">
                    <a:moveTo>
                      <a:pt x="1" y="0"/>
                    </a:moveTo>
                    <a:lnTo>
                      <a:pt x="1" y="3361"/>
                    </a:lnTo>
                    <a:lnTo>
                      <a:pt x="1428" y="3361"/>
                    </a:lnTo>
                    <a:lnTo>
                      <a:pt x="14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6"/>
              <p:cNvSpPr/>
              <p:nvPr/>
            </p:nvSpPr>
            <p:spPr>
              <a:xfrm rot="-5400000">
                <a:off x="1393226" y="2748662"/>
                <a:ext cx="2448920" cy="300643"/>
              </a:xfrm>
              <a:custGeom>
                <a:rect b="b" l="l" r="r" t="t"/>
                <a:pathLst>
                  <a:path extrusionOk="0" h="1455" w="11852">
                    <a:moveTo>
                      <a:pt x="0" y="0"/>
                    </a:moveTo>
                    <a:lnTo>
                      <a:pt x="0" y="1455"/>
                    </a:lnTo>
                    <a:lnTo>
                      <a:pt x="11852" y="1455"/>
                    </a:lnTo>
                    <a:lnTo>
                      <a:pt x="1185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 rot="-5400000">
                <a:off x="810544" y="2233134"/>
                <a:ext cx="3722143" cy="58476"/>
              </a:xfrm>
              <a:custGeom>
                <a:rect b="b" l="l" r="r" t="t"/>
                <a:pathLst>
                  <a:path extrusionOk="0" h="283" w="18014">
                    <a:moveTo>
                      <a:pt x="0" y="1"/>
                    </a:moveTo>
                    <a:lnTo>
                      <a:pt x="0" y="282"/>
                    </a:lnTo>
                    <a:lnTo>
                      <a:pt x="18014" y="282"/>
                    </a:lnTo>
                    <a:lnTo>
                      <a:pt x="180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 rot="-5400000">
                <a:off x="699895" y="2233237"/>
                <a:ext cx="3722143" cy="58269"/>
              </a:xfrm>
              <a:custGeom>
                <a:rect b="b" l="l" r="r" t="t"/>
                <a:pathLst>
                  <a:path extrusionOk="0" h="282" w="18014">
                    <a:moveTo>
                      <a:pt x="0" y="0"/>
                    </a:moveTo>
                    <a:lnTo>
                      <a:pt x="0" y="282"/>
                    </a:lnTo>
                    <a:lnTo>
                      <a:pt x="18014" y="282"/>
                    </a:lnTo>
                    <a:lnTo>
                      <a:pt x="180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 rot="-5400000">
                <a:off x="588730" y="2232824"/>
                <a:ext cx="3722143" cy="59095"/>
              </a:xfrm>
              <a:custGeom>
                <a:rect b="b" l="l" r="r" t="t"/>
                <a:pathLst>
                  <a:path extrusionOk="0" h="286" w="18014">
                    <a:moveTo>
                      <a:pt x="0" y="1"/>
                    </a:moveTo>
                    <a:lnTo>
                      <a:pt x="0" y="286"/>
                    </a:lnTo>
                    <a:lnTo>
                      <a:pt x="18014" y="286"/>
                    </a:lnTo>
                    <a:lnTo>
                      <a:pt x="180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 rot="-5400000">
                <a:off x="921607" y="2232824"/>
                <a:ext cx="3722143" cy="59095"/>
              </a:xfrm>
              <a:custGeom>
                <a:rect b="b" l="l" r="r" t="t"/>
                <a:pathLst>
                  <a:path extrusionOk="0" h="286" w="18014">
                    <a:moveTo>
                      <a:pt x="0" y="1"/>
                    </a:moveTo>
                    <a:lnTo>
                      <a:pt x="0" y="285"/>
                    </a:lnTo>
                    <a:lnTo>
                      <a:pt x="18014" y="285"/>
                    </a:lnTo>
                    <a:lnTo>
                      <a:pt x="180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7" name="Google Shape;117;p6"/>
          <p:cNvGrpSpPr/>
          <p:nvPr/>
        </p:nvGrpSpPr>
        <p:grpSpPr>
          <a:xfrm>
            <a:off x="296" y="1983892"/>
            <a:ext cx="969014" cy="1815900"/>
            <a:chOff x="-70754" y="1983892"/>
            <a:chExt cx="969014" cy="1815900"/>
          </a:xfrm>
        </p:grpSpPr>
        <p:sp>
          <p:nvSpPr>
            <p:cNvPr id="118" name="Google Shape;118;p6"/>
            <p:cNvSpPr/>
            <p:nvPr/>
          </p:nvSpPr>
          <p:spPr>
            <a:xfrm>
              <a:off x="-70740" y="1983892"/>
              <a:ext cx="969000" cy="1815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9" name="Google Shape;119;p6"/>
            <p:cNvGrpSpPr/>
            <p:nvPr/>
          </p:nvGrpSpPr>
          <p:grpSpPr>
            <a:xfrm>
              <a:off x="-70754" y="2094970"/>
              <a:ext cx="969014" cy="1594256"/>
              <a:chOff x="2263475" y="3803350"/>
              <a:chExt cx="198475" cy="328550"/>
            </a:xfrm>
          </p:grpSpPr>
          <p:sp>
            <p:nvSpPr>
              <p:cNvPr id="120" name="Google Shape;120;p6"/>
              <p:cNvSpPr/>
              <p:nvPr/>
            </p:nvSpPr>
            <p:spPr>
              <a:xfrm>
                <a:off x="2263475" y="4052425"/>
                <a:ext cx="198475" cy="6375"/>
              </a:xfrm>
              <a:custGeom>
                <a:rect b="b" l="l" r="r" t="t"/>
                <a:pathLst>
                  <a:path extrusionOk="0" h="255" w="7939">
                    <a:moveTo>
                      <a:pt x="0" y="1"/>
                    </a:moveTo>
                    <a:lnTo>
                      <a:pt x="0" y="255"/>
                    </a:lnTo>
                    <a:lnTo>
                      <a:pt x="7939" y="255"/>
                    </a:lnTo>
                    <a:lnTo>
                      <a:pt x="7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2263475" y="4110325"/>
                <a:ext cx="198475" cy="6725"/>
              </a:xfrm>
              <a:custGeom>
                <a:rect b="b" l="l" r="r" t="t"/>
                <a:pathLst>
                  <a:path extrusionOk="0" h="269" w="7939">
                    <a:moveTo>
                      <a:pt x="0" y="1"/>
                    </a:moveTo>
                    <a:lnTo>
                      <a:pt x="0" y="269"/>
                    </a:lnTo>
                    <a:lnTo>
                      <a:pt x="7939" y="269"/>
                    </a:lnTo>
                    <a:lnTo>
                      <a:pt x="7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2263475" y="3935525"/>
                <a:ext cx="198475" cy="6375"/>
              </a:xfrm>
              <a:custGeom>
                <a:rect b="b" l="l" r="r" t="t"/>
                <a:pathLst>
                  <a:path extrusionOk="0" h="255" w="7939">
                    <a:moveTo>
                      <a:pt x="0" y="0"/>
                    </a:moveTo>
                    <a:lnTo>
                      <a:pt x="0" y="255"/>
                    </a:lnTo>
                    <a:lnTo>
                      <a:pt x="7939" y="255"/>
                    </a:lnTo>
                    <a:lnTo>
                      <a:pt x="79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2263475" y="3993775"/>
                <a:ext cx="198475" cy="6375"/>
              </a:xfrm>
              <a:custGeom>
                <a:rect b="b" l="l" r="r" t="t"/>
                <a:pathLst>
                  <a:path extrusionOk="0" h="255" w="7939">
                    <a:moveTo>
                      <a:pt x="0" y="0"/>
                    </a:moveTo>
                    <a:lnTo>
                      <a:pt x="0" y="254"/>
                    </a:lnTo>
                    <a:lnTo>
                      <a:pt x="7939" y="254"/>
                    </a:lnTo>
                    <a:lnTo>
                      <a:pt x="79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>
                <a:off x="2263475" y="3876850"/>
                <a:ext cx="198475" cy="6375"/>
              </a:xfrm>
              <a:custGeom>
                <a:rect b="b" l="l" r="r" t="t"/>
                <a:pathLst>
                  <a:path extrusionOk="0" h="255" w="7939">
                    <a:moveTo>
                      <a:pt x="0" y="1"/>
                    </a:moveTo>
                    <a:lnTo>
                      <a:pt x="0" y="255"/>
                    </a:lnTo>
                    <a:lnTo>
                      <a:pt x="7939" y="255"/>
                    </a:lnTo>
                    <a:lnTo>
                      <a:pt x="7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>
                <a:off x="2263475" y="3818200"/>
                <a:ext cx="198475" cy="6700"/>
              </a:xfrm>
              <a:custGeom>
                <a:rect b="b" l="l" r="r" t="t"/>
                <a:pathLst>
                  <a:path extrusionOk="0" h="268" w="7939">
                    <a:moveTo>
                      <a:pt x="0" y="0"/>
                    </a:moveTo>
                    <a:lnTo>
                      <a:pt x="0" y="268"/>
                    </a:lnTo>
                    <a:lnTo>
                      <a:pt x="7939" y="268"/>
                    </a:lnTo>
                    <a:lnTo>
                      <a:pt x="79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>
                <a:off x="2263475" y="4095500"/>
                <a:ext cx="99300" cy="36400"/>
              </a:xfrm>
              <a:custGeom>
                <a:rect b="b" l="l" r="r" t="t"/>
                <a:pathLst>
                  <a:path extrusionOk="0" h="1456" w="3972">
                    <a:moveTo>
                      <a:pt x="0" y="0"/>
                    </a:moveTo>
                    <a:lnTo>
                      <a:pt x="0" y="1455"/>
                    </a:lnTo>
                    <a:lnTo>
                      <a:pt x="3971" y="1455"/>
                    </a:lnTo>
                    <a:lnTo>
                      <a:pt x="39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6"/>
              <p:cNvSpPr/>
              <p:nvPr/>
            </p:nvSpPr>
            <p:spPr>
              <a:xfrm>
                <a:off x="2263475" y="4037250"/>
                <a:ext cx="99300" cy="36725"/>
              </a:xfrm>
              <a:custGeom>
                <a:rect b="b" l="l" r="r" t="t"/>
                <a:pathLst>
                  <a:path extrusionOk="0" h="1469" w="3972">
                    <a:moveTo>
                      <a:pt x="0" y="1"/>
                    </a:moveTo>
                    <a:lnTo>
                      <a:pt x="0" y="1469"/>
                    </a:lnTo>
                    <a:lnTo>
                      <a:pt x="3971" y="1469"/>
                    </a:lnTo>
                    <a:lnTo>
                      <a:pt x="39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>
                <a:off x="2263475" y="3861675"/>
                <a:ext cx="99300" cy="36725"/>
              </a:xfrm>
              <a:custGeom>
                <a:rect b="b" l="l" r="r" t="t"/>
                <a:pathLst>
                  <a:path extrusionOk="0" h="1469" w="3972">
                    <a:moveTo>
                      <a:pt x="0" y="1"/>
                    </a:moveTo>
                    <a:lnTo>
                      <a:pt x="0" y="1469"/>
                    </a:lnTo>
                    <a:lnTo>
                      <a:pt x="3971" y="1469"/>
                    </a:lnTo>
                    <a:lnTo>
                      <a:pt x="39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>
                <a:off x="2263475" y="3803350"/>
                <a:ext cx="99300" cy="36400"/>
              </a:xfrm>
              <a:custGeom>
                <a:rect b="b" l="l" r="r" t="t"/>
                <a:pathLst>
                  <a:path extrusionOk="0" h="1456" w="3972">
                    <a:moveTo>
                      <a:pt x="0" y="1"/>
                    </a:moveTo>
                    <a:lnTo>
                      <a:pt x="0" y="1455"/>
                    </a:lnTo>
                    <a:lnTo>
                      <a:pt x="3971" y="1455"/>
                    </a:lnTo>
                    <a:lnTo>
                      <a:pt x="39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0" name="Google Shape;130;p6"/>
          <p:cNvGrpSpPr/>
          <p:nvPr/>
        </p:nvGrpSpPr>
        <p:grpSpPr>
          <a:xfrm>
            <a:off x="-2" y="3799925"/>
            <a:ext cx="969312" cy="1343700"/>
            <a:chOff x="-10950" y="3799925"/>
            <a:chExt cx="989700" cy="1343700"/>
          </a:xfrm>
        </p:grpSpPr>
        <p:sp>
          <p:nvSpPr>
            <p:cNvPr id="131" name="Google Shape;131;p6"/>
            <p:cNvSpPr/>
            <p:nvPr/>
          </p:nvSpPr>
          <p:spPr>
            <a:xfrm>
              <a:off x="-10950" y="3799925"/>
              <a:ext cx="989700" cy="134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2" name="Google Shape;132;p6"/>
            <p:cNvGrpSpPr/>
            <p:nvPr/>
          </p:nvGrpSpPr>
          <p:grpSpPr>
            <a:xfrm>
              <a:off x="173732" y="3999235"/>
              <a:ext cx="620336" cy="945075"/>
              <a:chOff x="173732" y="3982448"/>
              <a:chExt cx="620336" cy="945075"/>
            </a:xfrm>
          </p:grpSpPr>
          <p:grpSp>
            <p:nvGrpSpPr>
              <p:cNvPr id="133" name="Google Shape;133;p6"/>
              <p:cNvGrpSpPr/>
              <p:nvPr/>
            </p:nvGrpSpPr>
            <p:grpSpPr>
              <a:xfrm>
                <a:off x="173732" y="3982448"/>
                <a:ext cx="620336" cy="510905"/>
                <a:chOff x="136213" y="2925650"/>
                <a:chExt cx="695366" cy="572699"/>
              </a:xfrm>
            </p:grpSpPr>
            <p:sp>
              <p:nvSpPr>
                <p:cNvPr id="134" name="Google Shape;134;p6"/>
                <p:cNvSpPr/>
                <p:nvPr/>
              </p:nvSpPr>
              <p:spPr>
                <a:xfrm>
                  <a:off x="676729" y="3355961"/>
                  <a:ext cx="154850" cy="142388"/>
                </a:xfrm>
                <a:custGeom>
                  <a:rect b="b" l="l" r="r" t="t"/>
                  <a:pathLst>
                    <a:path extrusionOk="0" h="1314" w="1429">
                      <a:moveTo>
                        <a:pt x="0" y="1"/>
                      </a:moveTo>
                      <a:lnTo>
                        <a:pt x="0" y="1313"/>
                      </a:lnTo>
                      <a:lnTo>
                        <a:pt x="1428" y="1313"/>
                      </a:lnTo>
                      <a:lnTo>
                        <a:pt x="142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" name="Google Shape;135;p6"/>
                <p:cNvSpPr/>
                <p:nvPr/>
              </p:nvSpPr>
              <p:spPr>
                <a:xfrm>
                  <a:off x="407337" y="3355961"/>
                  <a:ext cx="153008" cy="142388"/>
                </a:xfrm>
                <a:custGeom>
                  <a:rect b="b" l="l" r="r" t="t"/>
                  <a:pathLst>
                    <a:path extrusionOk="0" h="1314" w="1412">
                      <a:moveTo>
                        <a:pt x="1" y="1"/>
                      </a:moveTo>
                      <a:lnTo>
                        <a:pt x="1" y="1313"/>
                      </a:lnTo>
                      <a:lnTo>
                        <a:pt x="1412" y="1313"/>
                      </a:lnTo>
                      <a:lnTo>
                        <a:pt x="141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" name="Google Shape;136;p6"/>
                <p:cNvSpPr/>
                <p:nvPr/>
              </p:nvSpPr>
              <p:spPr>
                <a:xfrm>
                  <a:off x="136213" y="3355961"/>
                  <a:ext cx="154742" cy="142388"/>
                </a:xfrm>
                <a:custGeom>
                  <a:rect b="b" l="l" r="r" t="t"/>
                  <a:pathLst>
                    <a:path extrusionOk="0" h="1314" w="1428">
                      <a:moveTo>
                        <a:pt x="0" y="1"/>
                      </a:moveTo>
                      <a:lnTo>
                        <a:pt x="0" y="1313"/>
                      </a:lnTo>
                      <a:lnTo>
                        <a:pt x="1428" y="1313"/>
                      </a:lnTo>
                      <a:lnTo>
                        <a:pt x="142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6"/>
                <p:cNvSpPr/>
                <p:nvPr/>
              </p:nvSpPr>
              <p:spPr>
                <a:xfrm>
                  <a:off x="676729" y="3141401"/>
                  <a:ext cx="154850" cy="142713"/>
                </a:xfrm>
                <a:custGeom>
                  <a:rect b="b" l="l" r="r" t="t"/>
                  <a:pathLst>
                    <a:path extrusionOk="0" h="1317" w="1429">
                      <a:moveTo>
                        <a:pt x="0" y="1"/>
                      </a:moveTo>
                      <a:lnTo>
                        <a:pt x="0" y="1316"/>
                      </a:lnTo>
                      <a:lnTo>
                        <a:pt x="1428" y="1316"/>
                      </a:lnTo>
                      <a:lnTo>
                        <a:pt x="142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6"/>
                <p:cNvSpPr/>
                <p:nvPr/>
              </p:nvSpPr>
              <p:spPr>
                <a:xfrm>
                  <a:off x="407337" y="3141401"/>
                  <a:ext cx="153008" cy="142713"/>
                </a:xfrm>
                <a:custGeom>
                  <a:rect b="b" l="l" r="r" t="t"/>
                  <a:pathLst>
                    <a:path extrusionOk="0" h="1317" w="1412">
                      <a:moveTo>
                        <a:pt x="1" y="1"/>
                      </a:moveTo>
                      <a:lnTo>
                        <a:pt x="1" y="1316"/>
                      </a:lnTo>
                      <a:lnTo>
                        <a:pt x="1412" y="1316"/>
                      </a:lnTo>
                      <a:lnTo>
                        <a:pt x="141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6"/>
                <p:cNvSpPr/>
                <p:nvPr/>
              </p:nvSpPr>
              <p:spPr>
                <a:xfrm>
                  <a:off x="136213" y="3141401"/>
                  <a:ext cx="154742" cy="142713"/>
                </a:xfrm>
                <a:custGeom>
                  <a:rect b="b" l="l" r="r" t="t"/>
                  <a:pathLst>
                    <a:path extrusionOk="0" h="1317" w="1428">
                      <a:moveTo>
                        <a:pt x="0" y="1"/>
                      </a:moveTo>
                      <a:lnTo>
                        <a:pt x="0" y="1316"/>
                      </a:lnTo>
                      <a:lnTo>
                        <a:pt x="1428" y="1316"/>
                      </a:lnTo>
                      <a:lnTo>
                        <a:pt x="142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6"/>
                <p:cNvSpPr/>
                <p:nvPr/>
              </p:nvSpPr>
              <p:spPr>
                <a:xfrm>
                  <a:off x="676729" y="2925650"/>
                  <a:ext cx="154850" cy="142388"/>
                </a:xfrm>
                <a:custGeom>
                  <a:rect b="b" l="l" r="r" t="t"/>
                  <a:pathLst>
                    <a:path extrusionOk="0" h="1314" w="1429">
                      <a:moveTo>
                        <a:pt x="0" y="1"/>
                      </a:moveTo>
                      <a:lnTo>
                        <a:pt x="0" y="1313"/>
                      </a:lnTo>
                      <a:lnTo>
                        <a:pt x="1428" y="1313"/>
                      </a:lnTo>
                      <a:lnTo>
                        <a:pt x="142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6"/>
                <p:cNvSpPr/>
                <p:nvPr/>
              </p:nvSpPr>
              <p:spPr>
                <a:xfrm>
                  <a:off x="407337" y="2925650"/>
                  <a:ext cx="153008" cy="142388"/>
                </a:xfrm>
                <a:custGeom>
                  <a:rect b="b" l="l" r="r" t="t"/>
                  <a:pathLst>
                    <a:path extrusionOk="0" h="1314" w="1412">
                      <a:moveTo>
                        <a:pt x="1" y="1"/>
                      </a:moveTo>
                      <a:lnTo>
                        <a:pt x="1" y="1313"/>
                      </a:lnTo>
                      <a:lnTo>
                        <a:pt x="1412" y="1313"/>
                      </a:lnTo>
                      <a:lnTo>
                        <a:pt x="141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" name="Google Shape;142;p6"/>
                <p:cNvSpPr/>
                <p:nvPr/>
              </p:nvSpPr>
              <p:spPr>
                <a:xfrm>
                  <a:off x="136213" y="2925650"/>
                  <a:ext cx="154742" cy="142388"/>
                </a:xfrm>
                <a:custGeom>
                  <a:rect b="b" l="l" r="r" t="t"/>
                  <a:pathLst>
                    <a:path extrusionOk="0" h="1314" w="1428">
                      <a:moveTo>
                        <a:pt x="0" y="1"/>
                      </a:moveTo>
                      <a:lnTo>
                        <a:pt x="0" y="1313"/>
                      </a:lnTo>
                      <a:lnTo>
                        <a:pt x="1428" y="1313"/>
                      </a:lnTo>
                      <a:lnTo>
                        <a:pt x="142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3" name="Google Shape;143;p6"/>
              <p:cNvGrpSpPr/>
              <p:nvPr/>
            </p:nvGrpSpPr>
            <p:grpSpPr>
              <a:xfrm>
                <a:off x="322137" y="4604000"/>
                <a:ext cx="323536" cy="323522"/>
                <a:chOff x="7893900" y="2094600"/>
                <a:chExt cx="323536" cy="323522"/>
              </a:xfrm>
            </p:grpSpPr>
            <p:sp>
              <p:nvSpPr>
                <p:cNvPr id="144" name="Google Shape;144;p6"/>
                <p:cNvSpPr/>
                <p:nvPr/>
              </p:nvSpPr>
              <p:spPr>
                <a:xfrm rot="5400000">
                  <a:off x="7893907" y="2094593"/>
                  <a:ext cx="323522" cy="323536"/>
                </a:xfrm>
                <a:custGeom>
                  <a:rect b="b" l="l" r="r" t="t"/>
                  <a:pathLst>
                    <a:path extrusionOk="0" h="1866" w="1866">
                      <a:moveTo>
                        <a:pt x="933" y="0"/>
                      </a:moveTo>
                      <a:cubicBezTo>
                        <a:pt x="424" y="0"/>
                        <a:pt x="0" y="410"/>
                        <a:pt x="0" y="933"/>
                      </a:cubicBezTo>
                      <a:cubicBezTo>
                        <a:pt x="0" y="1441"/>
                        <a:pt x="424" y="1865"/>
                        <a:pt x="933" y="1865"/>
                      </a:cubicBezTo>
                      <a:cubicBezTo>
                        <a:pt x="1441" y="1865"/>
                        <a:pt x="1865" y="1441"/>
                        <a:pt x="1865" y="933"/>
                      </a:cubicBezTo>
                      <a:cubicBezTo>
                        <a:pt x="1865" y="410"/>
                        <a:pt x="1441" y="0"/>
                        <a:pt x="9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6"/>
                <p:cNvSpPr/>
                <p:nvPr/>
              </p:nvSpPr>
              <p:spPr>
                <a:xfrm rot="5400000">
                  <a:off x="7975134" y="2153288"/>
                  <a:ext cx="161761" cy="44387"/>
                </a:xfrm>
                <a:custGeom>
                  <a:rect b="b" l="l" r="r" t="t"/>
                  <a:pathLst>
                    <a:path extrusionOk="0" h="256" w="933">
                      <a:moveTo>
                        <a:pt x="0" y="1"/>
                      </a:moveTo>
                      <a:lnTo>
                        <a:pt x="0" y="255"/>
                      </a:lnTo>
                      <a:lnTo>
                        <a:pt x="933" y="255"/>
                      </a:lnTo>
                      <a:lnTo>
                        <a:pt x="93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811975" y="1150775"/>
            <a:ext cx="4294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8" name="Google Shape;148;p7"/>
          <p:cNvSpPr txBox="1"/>
          <p:nvPr>
            <p:ph idx="1" type="subTitle"/>
          </p:nvPr>
        </p:nvSpPr>
        <p:spPr>
          <a:xfrm>
            <a:off x="811975" y="1723475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●"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49" name="Google Shape;149;p7"/>
          <p:cNvSpPr/>
          <p:nvPr>
            <p:ph idx="2" type="pic"/>
          </p:nvPr>
        </p:nvSpPr>
        <p:spPr>
          <a:xfrm>
            <a:off x="6652100" y="0"/>
            <a:ext cx="2491800" cy="323790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7"/>
          <p:cNvSpPr/>
          <p:nvPr/>
        </p:nvSpPr>
        <p:spPr>
          <a:xfrm>
            <a:off x="477425" y="1273350"/>
            <a:ext cx="235800" cy="224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type="title"/>
          </p:nvPr>
        </p:nvSpPr>
        <p:spPr>
          <a:xfrm>
            <a:off x="98830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500"/>
              <a:buFont typeface="Anton"/>
              <a:buNone/>
              <a:defRPr b="0" sz="6500"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53" name="Google Shape;153;p8"/>
          <p:cNvGrpSpPr/>
          <p:nvPr/>
        </p:nvGrpSpPr>
        <p:grpSpPr>
          <a:xfrm>
            <a:off x="6786300" y="0"/>
            <a:ext cx="2357700" cy="2754000"/>
            <a:chOff x="6786300" y="0"/>
            <a:chExt cx="2357700" cy="2754000"/>
          </a:xfrm>
        </p:grpSpPr>
        <p:sp>
          <p:nvSpPr>
            <p:cNvPr id="154" name="Google Shape;154;p8"/>
            <p:cNvSpPr/>
            <p:nvPr/>
          </p:nvSpPr>
          <p:spPr>
            <a:xfrm>
              <a:off x="6786300" y="0"/>
              <a:ext cx="2357700" cy="275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5" name="Google Shape;155;p8"/>
            <p:cNvGrpSpPr/>
            <p:nvPr/>
          </p:nvGrpSpPr>
          <p:grpSpPr>
            <a:xfrm>
              <a:off x="7049393" y="263991"/>
              <a:ext cx="1831514" cy="2242936"/>
              <a:chOff x="7049393" y="583341"/>
              <a:chExt cx="1831514" cy="2242936"/>
            </a:xfrm>
          </p:grpSpPr>
          <p:sp>
            <p:nvSpPr>
              <p:cNvPr id="156" name="Google Shape;156;p8"/>
              <p:cNvSpPr/>
              <p:nvPr/>
            </p:nvSpPr>
            <p:spPr>
              <a:xfrm>
                <a:off x="7049393" y="2680177"/>
                <a:ext cx="147143" cy="146100"/>
              </a:xfrm>
              <a:custGeom>
                <a:rect b="b" l="l" r="r" t="t"/>
                <a:pathLst>
                  <a:path extrusionOk="0" h="1401" w="1411">
                    <a:moveTo>
                      <a:pt x="706" y="0"/>
                    </a:moveTo>
                    <a:cubicBezTo>
                      <a:pt x="322" y="0"/>
                      <a:pt x="0" y="312"/>
                      <a:pt x="0" y="706"/>
                    </a:cubicBezTo>
                    <a:cubicBezTo>
                      <a:pt x="0" y="1089"/>
                      <a:pt x="322" y="1401"/>
                      <a:pt x="706" y="1401"/>
                    </a:cubicBezTo>
                    <a:cubicBezTo>
                      <a:pt x="1102" y="1401"/>
                      <a:pt x="1411" y="1089"/>
                      <a:pt x="1411" y="706"/>
                    </a:cubicBezTo>
                    <a:cubicBezTo>
                      <a:pt x="1411" y="312"/>
                      <a:pt x="1102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8"/>
              <p:cNvSpPr/>
              <p:nvPr/>
            </p:nvSpPr>
            <p:spPr>
              <a:xfrm>
                <a:off x="8734807" y="2680177"/>
                <a:ext cx="146100" cy="146100"/>
              </a:xfrm>
              <a:custGeom>
                <a:rect b="b" l="l" r="r" t="t"/>
                <a:pathLst>
                  <a:path extrusionOk="0" h="1401" w="1401">
                    <a:moveTo>
                      <a:pt x="709" y="0"/>
                    </a:moveTo>
                    <a:cubicBezTo>
                      <a:pt x="312" y="0"/>
                      <a:pt x="0" y="312"/>
                      <a:pt x="0" y="706"/>
                    </a:cubicBezTo>
                    <a:cubicBezTo>
                      <a:pt x="0" y="1089"/>
                      <a:pt x="312" y="1401"/>
                      <a:pt x="709" y="1401"/>
                    </a:cubicBezTo>
                    <a:cubicBezTo>
                      <a:pt x="1089" y="1401"/>
                      <a:pt x="1401" y="1089"/>
                      <a:pt x="1401" y="706"/>
                    </a:cubicBezTo>
                    <a:cubicBezTo>
                      <a:pt x="1401" y="312"/>
                      <a:pt x="1089" y="0"/>
                      <a:pt x="7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8"/>
              <p:cNvSpPr/>
              <p:nvPr/>
            </p:nvSpPr>
            <p:spPr>
              <a:xfrm>
                <a:off x="7049393" y="583341"/>
                <a:ext cx="838223" cy="837180"/>
              </a:xfrm>
              <a:custGeom>
                <a:rect b="b" l="l" r="r" t="t"/>
                <a:pathLst>
                  <a:path extrusionOk="0" h="8028" w="8038">
                    <a:moveTo>
                      <a:pt x="4025" y="0"/>
                    </a:moveTo>
                    <a:cubicBezTo>
                      <a:pt x="1808" y="0"/>
                      <a:pt x="0" y="1794"/>
                      <a:pt x="0" y="4015"/>
                    </a:cubicBezTo>
                    <a:cubicBezTo>
                      <a:pt x="0" y="6233"/>
                      <a:pt x="1808" y="8027"/>
                      <a:pt x="4025" y="8027"/>
                    </a:cubicBezTo>
                    <a:cubicBezTo>
                      <a:pt x="6243" y="8027"/>
                      <a:pt x="8037" y="6233"/>
                      <a:pt x="8037" y="4015"/>
                    </a:cubicBezTo>
                    <a:cubicBezTo>
                      <a:pt x="8037" y="1794"/>
                      <a:pt x="6243" y="0"/>
                      <a:pt x="40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8"/>
              <p:cNvSpPr/>
              <p:nvPr/>
            </p:nvSpPr>
            <p:spPr>
              <a:xfrm>
                <a:off x="7245236" y="779183"/>
                <a:ext cx="446433" cy="446746"/>
              </a:xfrm>
              <a:custGeom>
                <a:rect b="b" l="l" r="r" t="t"/>
                <a:pathLst>
                  <a:path extrusionOk="0" h="4284" w="4281">
                    <a:moveTo>
                      <a:pt x="2147" y="1"/>
                    </a:moveTo>
                    <a:cubicBezTo>
                      <a:pt x="961" y="1"/>
                      <a:pt x="1" y="964"/>
                      <a:pt x="1" y="2137"/>
                    </a:cubicBezTo>
                    <a:cubicBezTo>
                      <a:pt x="1" y="3324"/>
                      <a:pt x="961" y="4284"/>
                      <a:pt x="2147" y="4284"/>
                    </a:cubicBezTo>
                    <a:cubicBezTo>
                      <a:pt x="3321" y="4284"/>
                      <a:pt x="4280" y="3324"/>
                      <a:pt x="4280" y="2137"/>
                    </a:cubicBezTo>
                    <a:cubicBezTo>
                      <a:pt x="4280" y="964"/>
                      <a:pt x="3321" y="1"/>
                      <a:pt x="21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8"/>
              <p:cNvSpPr/>
              <p:nvPr/>
            </p:nvSpPr>
            <p:spPr>
              <a:xfrm>
                <a:off x="7137721" y="670312"/>
                <a:ext cx="663237" cy="663132"/>
              </a:xfrm>
              <a:custGeom>
                <a:rect b="b" l="l" r="r" t="t"/>
                <a:pathLst>
                  <a:path extrusionOk="0" h="6359" w="6360">
                    <a:moveTo>
                      <a:pt x="3178" y="197"/>
                    </a:moveTo>
                    <a:cubicBezTo>
                      <a:pt x="4816" y="197"/>
                      <a:pt x="6159" y="1540"/>
                      <a:pt x="6159" y="3181"/>
                    </a:cubicBezTo>
                    <a:cubicBezTo>
                      <a:pt x="6159" y="4833"/>
                      <a:pt x="4816" y="6162"/>
                      <a:pt x="3178" y="6162"/>
                    </a:cubicBezTo>
                    <a:cubicBezTo>
                      <a:pt x="1527" y="6162"/>
                      <a:pt x="198" y="4833"/>
                      <a:pt x="198" y="3181"/>
                    </a:cubicBezTo>
                    <a:cubicBezTo>
                      <a:pt x="198" y="1540"/>
                      <a:pt x="1527" y="197"/>
                      <a:pt x="3178" y="197"/>
                    </a:cubicBezTo>
                    <a:close/>
                    <a:moveTo>
                      <a:pt x="3178" y="1"/>
                    </a:moveTo>
                    <a:cubicBezTo>
                      <a:pt x="1425" y="1"/>
                      <a:pt x="1" y="1428"/>
                      <a:pt x="1" y="3181"/>
                    </a:cubicBezTo>
                    <a:cubicBezTo>
                      <a:pt x="1" y="4931"/>
                      <a:pt x="1425" y="6359"/>
                      <a:pt x="3178" y="6359"/>
                    </a:cubicBezTo>
                    <a:cubicBezTo>
                      <a:pt x="4932" y="6359"/>
                      <a:pt x="6359" y="4931"/>
                      <a:pt x="6359" y="3181"/>
                    </a:cubicBezTo>
                    <a:cubicBezTo>
                      <a:pt x="6359" y="1428"/>
                      <a:pt x="4932" y="1"/>
                      <a:pt x="3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8"/>
              <p:cNvSpPr/>
              <p:nvPr/>
            </p:nvSpPr>
            <p:spPr>
              <a:xfrm>
                <a:off x="8043727" y="583341"/>
                <a:ext cx="837180" cy="837180"/>
              </a:xfrm>
              <a:custGeom>
                <a:rect b="b" l="l" r="r" t="t"/>
                <a:pathLst>
                  <a:path extrusionOk="0" h="8028" w="8028">
                    <a:moveTo>
                      <a:pt x="4013" y="0"/>
                    </a:moveTo>
                    <a:cubicBezTo>
                      <a:pt x="1795" y="0"/>
                      <a:pt x="1" y="1794"/>
                      <a:pt x="1" y="4015"/>
                    </a:cubicBezTo>
                    <a:cubicBezTo>
                      <a:pt x="1" y="6233"/>
                      <a:pt x="1795" y="8027"/>
                      <a:pt x="4013" y="8027"/>
                    </a:cubicBezTo>
                    <a:cubicBezTo>
                      <a:pt x="6234" y="8027"/>
                      <a:pt x="8028" y="6233"/>
                      <a:pt x="8028" y="4015"/>
                    </a:cubicBezTo>
                    <a:cubicBezTo>
                      <a:pt x="8028" y="1794"/>
                      <a:pt x="6234" y="0"/>
                      <a:pt x="40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8"/>
              <p:cNvSpPr/>
              <p:nvPr/>
            </p:nvSpPr>
            <p:spPr>
              <a:xfrm>
                <a:off x="8239674" y="779183"/>
                <a:ext cx="446746" cy="446746"/>
              </a:xfrm>
              <a:custGeom>
                <a:rect b="b" l="l" r="r" t="t"/>
                <a:pathLst>
                  <a:path extrusionOk="0" h="4284" w="4284">
                    <a:moveTo>
                      <a:pt x="2134" y="1"/>
                    </a:moveTo>
                    <a:cubicBezTo>
                      <a:pt x="964" y="1"/>
                      <a:pt x="1" y="964"/>
                      <a:pt x="1" y="2137"/>
                    </a:cubicBezTo>
                    <a:cubicBezTo>
                      <a:pt x="1" y="3324"/>
                      <a:pt x="964" y="4284"/>
                      <a:pt x="2134" y="4284"/>
                    </a:cubicBezTo>
                    <a:cubicBezTo>
                      <a:pt x="3320" y="4284"/>
                      <a:pt x="4284" y="3324"/>
                      <a:pt x="4284" y="2137"/>
                    </a:cubicBezTo>
                    <a:cubicBezTo>
                      <a:pt x="4284" y="964"/>
                      <a:pt x="3320" y="1"/>
                      <a:pt x="21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8130803" y="670312"/>
                <a:ext cx="663132" cy="663132"/>
              </a:xfrm>
              <a:custGeom>
                <a:rect b="b" l="l" r="r" t="t"/>
                <a:pathLst>
                  <a:path extrusionOk="0" h="6359" w="6359">
                    <a:moveTo>
                      <a:pt x="3178" y="197"/>
                    </a:moveTo>
                    <a:cubicBezTo>
                      <a:pt x="4819" y="197"/>
                      <a:pt x="6162" y="1540"/>
                      <a:pt x="6162" y="3181"/>
                    </a:cubicBezTo>
                    <a:cubicBezTo>
                      <a:pt x="6162" y="4833"/>
                      <a:pt x="4819" y="6162"/>
                      <a:pt x="3178" y="6162"/>
                    </a:cubicBezTo>
                    <a:cubicBezTo>
                      <a:pt x="1540" y="6162"/>
                      <a:pt x="197" y="4833"/>
                      <a:pt x="197" y="3181"/>
                    </a:cubicBezTo>
                    <a:cubicBezTo>
                      <a:pt x="197" y="1540"/>
                      <a:pt x="1540" y="197"/>
                      <a:pt x="3178" y="197"/>
                    </a:cubicBezTo>
                    <a:close/>
                    <a:moveTo>
                      <a:pt x="3178" y="1"/>
                    </a:moveTo>
                    <a:cubicBezTo>
                      <a:pt x="1428" y="1"/>
                      <a:pt x="0" y="1428"/>
                      <a:pt x="0" y="3181"/>
                    </a:cubicBezTo>
                    <a:cubicBezTo>
                      <a:pt x="0" y="4931"/>
                      <a:pt x="1428" y="6359"/>
                      <a:pt x="3178" y="6359"/>
                    </a:cubicBezTo>
                    <a:cubicBezTo>
                      <a:pt x="4931" y="6359"/>
                      <a:pt x="6358" y="4931"/>
                      <a:pt x="6358" y="3181"/>
                    </a:cubicBezTo>
                    <a:cubicBezTo>
                      <a:pt x="6358" y="1428"/>
                      <a:pt x="4931" y="1"/>
                      <a:pt x="3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8"/>
              <p:cNvSpPr/>
              <p:nvPr/>
            </p:nvSpPr>
            <p:spPr>
              <a:xfrm>
                <a:off x="7228968" y="1533876"/>
                <a:ext cx="125348" cy="147247"/>
              </a:xfrm>
              <a:custGeom>
                <a:rect b="b" l="l" r="r" t="t"/>
                <a:pathLst>
                  <a:path extrusionOk="0" h="1412" w="1202">
                    <a:moveTo>
                      <a:pt x="1" y="1"/>
                    </a:moveTo>
                    <a:lnTo>
                      <a:pt x="1" y="1411"/>
                    </a:lnTo>
                    <a:lnTo>
                      <a:pt x="1201" y="1411"/>
                    </a:lnTo>
                    <a:lnTo>
                      <a:pt x="1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8"/>
              <p:cNvSpPr/>
              <p:nvPr/>
            </p:nvSpPr>
            <p:spPr>
              <a:xfrm>
                <a:off x="7458911" y="1533876"/>
                <a:ext cx="125243" cy="147247"/>
              </a:xfrm>
              <a:custGeom>
                <a:rect b="b" l="l" r="r" t="t"/>
                <a:pathLst>
                  <a:path extrusionOk="0" h="1412" w="1201">
                    <a:moveTo>
                      <a:pt x="0" y="1"/>
                    </a:moveTo>
                    <a:lnTo>
                      <a:pt x="0" y="1411"/>
                    </a:lnTo>
                    <a:lnTo>
                      <a:pt x="1201" y="1411"/>
                    </a:lnTo>
                    <a:lnTo>
                      <a:pt x="1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8"/>
              <p:cNvSpPr/>
              <p:nvPr/>
            </p:nvSpPr>
            <p:spPr>
              <a:xfrm>
                <a:off x="7688749" y="1533876"/>
                <a:ext cx="125243" cy="147247"/>
              </a:xfrm>
              <a:custGeom>
                <a:rect b="b" l="l" r="r" t="t"/>
                <a:pathLst>
                  <a:path extrusionOk="0" h="1412" w="1201">
                    <a:moveTo>
                      <a:pt x="0" y="1"/>
                    </a:moveTo>
                    <a:lnTo>
                      <a:pt x="0" y="1411"/>
                    </a:lnTo>
                    <a:lnTo>
                      <a:pt x="1201" y="1411"/>
                    </a:lnTo>
                    <a:lnTo>
                      <a:pt x="1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8"/>
              <p:cNvSpPr/>
              <p:nvPr/>
            </p:nvSpPr>
            <p:spPr>
              <a:xfrm>
                <a:off x="7918588" y="1533876"/>
                <a:ext cx="125243" cy="147247"/>
              </a:xfrm>
              <a:custGeom>
                <a:rect b="b" l="l" r="r" t="t"/>
                <a:pathLst>
                  <a:path extrusionOk="0" h="1412" w="1201">
                    <a:moveTo>
                      <a:pt x="0" y="1"/>
                    </a:moveTo>
                    <a:lnTo>
                      <a:pt x="0" y="1411"/>
                    </a:lnTo>
                    <a:lnTo>
                      <a:pt x="1201" y="1411"/>
                    </a:lnTo>
                    <a:lnTo>
                      <a:pt x="120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8"/>
              <p:cNvSpPr/>
              <p:nvPr/>
            </p:nvSpPr>
            <p:spPr>
              <a:xfrm>
                <a:off x="8148426" y="1533876"/>
                <a:ext cx="125348" cy="147247"/>
              </a:xfrm>
              <a:custGeom>
                <a:rect b="b" l="l" r="r" t="t"/>
                <a:pathLst>
                  <a:path extrusionOk="0" h="1412" w="1202">
                    <a:moveTo>
                      <a:pt x="1" y="1"/>
                    </a:moveTo>
                    <a:lnTo>
                      <a:pt x="1" y="1411"/>
                    </a:lnTo>
                    <a:lnTo>
                      <a:pt x="1201" y="1411"/>
                    </a:lnTo>
                    <a:lnTo>
                      <a:pt x="1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8"/>
              <p:cNvSpPr/>
              <p:nvPr/>
            </p:nvSpPr>
            <p:spPr>
              <a:xfrm>
                <a:off x="8378265" y="1533876"/>
                <a:ext cx="125348" cy="147247"/>
              </a:xfrm>
              <a:custGeom>
                <a:rect b="b" l="l" r="r" t="t"/>
                <a:pathLst>
                  <a:path extrusionOk="0" h="1412" w="1202">
                    <a:moveTo>
                      <a:pt x="1" y="1"/>
                    </a:moveTo>
                    <a:lnTo>
                      <a:pt x="1" y="1411"/>
                    </a:lnTo>
                    <a:lnTo>
                      <a:pt x="1201" y="1411"/>
                    </a:lnTo>
                    <a:lnTo>
                      <a:pt x="1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8"/>
              <p:cNvSpPr/>
              <p:nvPr/>
            </p:nvSpPr>
            <p:spPr>
              <a:xfrm>
                <a:off x="8608208" y="1533876"/>
                <a:ext cx="125243" cy="147247"/>
              </a:xfrm>
              <a:custGeom>
                <a:rect b="b" l="l" r="r" t="t"/>
                <a:pathLst>
                  <a:path extrusionOk="0" h="1412" w="1201">
                    <a:moveTo>
                      <a:pt x="0" y="1"/>
                    </a:moveTo>
                    <a:lnTo>
                      <a:pt x="0" y="1411"/>
                    </a:lnTo>
                    <a:lnTo>
                      <a:pt x="1201" y="1411"/>
                    </a:lnTo>
                    <a:lnTo>
                      <a:pt x="1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8"/>
              <p:cNvSpPr/>
              <p:nvPr/>
            </p:nvSpPr>
            <p:spPr>
              <a:xfrm>
                <a:off x="7228968" y="1766530"/>
                <a:ext cx="125348" cy="147664"/>
              </a:xfrm>
              <a:custGeom>
                <a:rect b="b" l="l" r="r" t="t"/>
                <a:pathLst>
                  <a:path extrusionOk="0" h="1416" w="1202">
                    <a:moveTo>
                      <a:pt x="1" y="1"/>
                    </a:moveTo>
                    <a:lnTo>
                      <a:pt x="1" y="1415"/>
                    </a:lnTo>
                    <a:lnTo>
                      <a:pt x="1201" y="1415"/>
                    </a:lnTo>
                    <a:lnTo>
                      <a:pt x="1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8"/>
              <p:cNvSpPr/>
              <p:nvPr/>
            </p:nvSpPr>
            <p:spPr>
              <a:xfrm>
                <a:off x="7458911" y="1766530"/>
                <a:ext cx="125243" cy="147664"/>
              </a:xfrm>
              <a:custGeom>
                <a:rect b="b" l="l" r="r" t="t"/>
                <a:pathLst>
                  <a:path extrusionOk="0" h="1416" w="1201">
                    <a:moveTo>
                      <a:pt x="0" y="1"/>
                    </a:moveTo>
                    <a:lnTo>
                      <a:pt x="0" y="1415"/>
                    </a:lnTo>
                    <a:lnTo>
                      <a:pt x="1201" y="1415"/>
                    </a:lnTo>
                    <a:lnTo>
                      <a:pt x="1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8"/>
              <p:cNvSpPr/>
              <p:nvPr/>
            </p:nvSpPr>
            <p:spPr>
              <a:xfrm>
                <a:off x="7688749" y="1766530"/>
                <a:ext cx="125243" cy="147664"/>
              </a:xfrm>
              <a:custGeom>
                <a:rect b="b" l="l" r="r" t="t"/>
                <a:pathLst>
                  <a:path extrusionOk="0" h="1416" w="1201">
                    <a:moveTo>
                      <a:pt x="0" y="1"/>
                    </a:moveTo>
                    <a:lnTo>
                      <a:pt x="0" y="1415"/>
                    </a:lnTo>
                    <a:lnTo>
                      <a:pt x="1201" y="1415"/>
                    </a:lnTo>
                    <a:lnTo>
                      <a:pt x="120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8"/>
              <p:cNvSpPr/>
              <p:nvPr/>
            </p:nvSpPr>
            <p:spPr>
              <a:xfrm>
                <a:off x="7918588" y="1766530"/>
                <a:ext cx="125243" cy="147664"/>
              </a:xfrm>
              <a:custGeom>
                <a:rect b="b" l="l" r="r" t="t"/>
                <a:pathLst>
                  <a:path extrusionOk="0" h="1416" w="1201">
                    <a:moveTo>
                      <a:pt x="0" y="1"/>
                    </a:moveTo>
                    <a:lnTo>
                      <a:pt x="0" y="1415"/>
                    </a:lnTo>
                    <a:lnTo>
                      <a:pt x="1201" y="1415"/>
                    </a:lnTo>
                    <a:lnTo>
                      <a:pt x="120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8"/>
              <p:cNvSpPr/>
              <p:nvPr/>
            </p:nvSpPr>
            <p:spPr>
              <a:xfrm>
                <a:off x="8148426" y="1766530"/>
                <a:ext cx="125348" cy="147664"/>
              </a:xfrm>
              <a:custGeom>
                <a:rect b="b" l="l" r="r" t="t"/>
                <a:pathLst>
                  <a:path extrusionOk="0" h="1416" w="1202">
                    <a:moveTo>
                      <a:pt x="1" y="1"/>
                    </a:moveTo>
                    <a:lnTo>
                      <a:pt x="1" y="1415"/>
                    </a:lnTo>
                    <a:lnTo>
                      <a:pt x="1201" y="1415"/>
                    </a:lnTo>
                    <a:lnTo>
                      <a:pt x="120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8"/>
              <p:cNvSpPr/>
              <p:nvPr/>
            </p:nvSpPr>
            <p:spPr>
              <a:xfrm>
                <a:off x="8378265" y="1766530"/>
                <a:ext cx="125348" cy="147664"/>
              </a:xfrm>
              <a:custGeom>
                <a:rect b="b" l="l" r="r" t="t"/>
                <a:pathLst>
                  <a:path extrusionOk="0" h="1416" w="1202">
                    <a:moveTo>
                      <a:pt x="1" y="1"/>
                    </a:moveTo>
                    <a:lnTo>
                      <a:pt x="1" y="1415"/>
                    </a:lnTo>
                    <a:lnTo>
                      <a:pt x="1201" y="1415"/>
                    </a:lnTo>
                    <a:lnTo>
                      <a:pt x="1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8"/>
              <p:cNvSpPr/>
              <p:nvPr/>
            </p:nvSpPr>
            <p:spPr>
              <a:xfrm>
                <a:off x="8608208" y="1766530"/>
                <a:ext cx="125243" cy="147664"/>
              </a:xfrm>
              <a:custGeom>
                <a:rect b="b" l="l" r="r" t="t"/>
                <a:pathLst>
                  <a:path extrusionOk="0" h="1416" w="1201">
                    <a:moveTo>
                      <a:pt x="0" y="1"/>
                    </a:moveTo>
                    <a:lnTo>
                      <a:pt x="0" y="1415"/>
                    </a:lnTo>
                    <a:lnTo>
                      <a:pt x="1201" y="1415"/>
                    </a:lnTo>
                    <a:lnTo>
                      <a:pt x="1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8"/>
              <p:cNvSpPr/>
              <p:nvPr/>
            </p:nvSpPr>
            <p:spPr>
              <a:xfrm>
                <a:off x="7228968" y="1999289"/>
                <a:ext cx="125348" cy="147560"/>
              </a:xfrm>
              <a:custGeom>
                <a:rect b="b" l="l" r="r" t="t"/>
                <a:pathLst>
                  <a:path extrusionOk="0" h="1415" w="1202">
                    <a:moveTo>
                      <a:pt x="1" y="0"/>
                    </a:moveTo>
                    <a:lnTo>
                      <a:pt x="1" y="1414"/>
                    </a:lnTo>
                    <a:lnTo>
                      <a:pt x="1201" y="1414"/>
                    </a:lnTo>
                    <a:lnTo>
                      <a:pt x="1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8"/>
              <p:cNvSpPr/>
              <p:nvPr/>
            </p:nvSpPr>
            <p:spPr>
              <a:xfrm>
                <a:off x="7458911" y="1999289"/>
                <a:ext cx="125243" cy="147560"/>
              </a:xfrm>
              <a:custGeom>
                <a:rect b="b" l="l" r="r" t="t"/>
                <a:pathLst>
                  <a:path extrusionOk="0" h="1415" w="1201">
                    <a:moveTo>
                      <a:pt x="0" y="0"/>
                    </a:moveTo>
                    <a:lnTo>
                      <a:pt x="0" y="1414"/>
                    </a:lnTo>
                    <a:lnTo>
                      <a:pt x="1201" y="1414"/>
                    </a:lnTo>
                    <a:lnTo>
                      <a:pt x="12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8"/>
              <p:cNvSpPr/>
              <p:nvPr/>
            </p:nvSpPr>
            <p:spPr>
              <a:xfrm>
                <a:off x="7688749" y="1999289"/>
                <a:ext cx="125243" cy="147560"/>
              </a:xfrm>
              <a:custGeom>
                <a:rect b="b" l="l" r="r" t="t"/>
                <a:pathLst>
                  <a:path extrusionOk="0" h="1415" w="1201">
                    <a:moveTo>
                      <a:pt x="0" y="0"/>
                    </a:moveTo>
                    <a:lnTo>
                      <a:pt x="0" y="1414"/>
                    </a:lnTo>
                    <a:lnTo>
                      <a:pt x="1201" y="1414"/>
                    </a:lnTo>
                    <a:lnTo>
                      <a:pt x="12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8"/>
              <p:cNvSpPr/>
              <p:nvPr/>
            </p:nvSpPr>
            <p:spPr>
              <a:xfrm>
                <a:off x="7918588" y="1999289"/>
                <a:ext cx="125243" cy="147560"/>
              </a:xfrm>
              <a:custGeom>
                <a:rect b="b" l="l" r="r" t="t"/>
                <a:pathLst>
                  <a:path extrusionOk="0" h="1415" w="1201">
                    <a:moveTo>
                      <a:pt x="0" y="0"/>
                    </a:moveTo>
                    <a:lnTo>
                      <a:pt x="0" y="1414"/>
                    </a:lnTo>
                    <a:lnTo>
                      <a:pt x="1201" y="1414"/>
                    </a:lnTo>
                    <a:lnTo>
                      <a:pt x="12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8"/>
              <p:cNvSpPr/>
              <p:nvPr/>
            </p:nvSpPr>
            <p:spPr>
              <a:xfrm>
                <a:off x="8148426" y="1999289"/>
                <a:ext cx="125348" cy="147560"/>
              </a:xfrm>
              <a:custGeom>
                <a:rect b="b" l="l" r="r" t="t"/>
                <a:pathLst>
                  <a:path extrusionOk="0" h="1415" w="1202">
                    <a:moveTo>
                      <a:pt x="1" y="0"/>
                    </a:moveTo>
                    <a:lnTo>
                      <a:pt x="1" y="1414"/>
                    </a:lnTo>
                    <a:lnTo>
                      <a:pt x="1201" y="1414"/>
                    </a:lnTo>
                    <a:lnTo>
                      <a:pt x="12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8"/>
              <p:cNvSpPr/>
              <p:nvPr/>
            </p:nvSpPr>
            <p:spPr>
              <a:xfrm>
                <a:off x="8378265" y="1999289"/>
                <a:ext cx="125348" cy="147560"/>
              </a:xfrm>
              <a:custGeom>
                <a:rect b="b" l="l" r="r" t="t"/>
                <a:pathLst>
                  <a:path extrusionOk="0" h="1415" w="1202">
                    <a:moveTo>
                      <a:pt x="1" y="0"/>
                    </a:moveTo>
                    <a:lnTo>
                      <a:pt x="1" y="1414"/>
                    </a:lnTo>
                    <a:lnTo>
                      <a:pt x="1201" y="1414"/>
                    </a:lnTo>
                    <a:lnTo>
                      <a:pt x="12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8"/>
              <p:cNvSpPr/>
              <p:nvPr/>
            </p:nvSpPr>
            <p:spPr>
              <a:xfrm>
                <a:off x="8608208" y="1999289"/>
                <a:ext cx="125243" cy="147560"/>
              </a:xfrm>
              <a:custGeom>
                <a:rect b="b" l="l" r="r" t="t"/>
                <a:pathLst>
                  <a:path extrusionOk="0" h="1415" w="1201">
                    <a:moveTo>
                      <a:pt x="0" y="0"/>
                    </a:moveTo>
                    <a:lnTo>
                      <a:pt x="0" y="1414"/>
                    </a:lnTo>
                    <a:lnTo>
                      <a:pt x="1201" y="1414"/>
                    </a:lnTo>
                    <a:lnTo>
                      <a:pt x="1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8"/>
              <p:cNvSpPr/>
              <p:nvPr/>
            </p:nvSpPr>
            <p:spPr>
              <a:xfrm>
                <a:off x="7228968" y="2246064"/>
                <a:ext cx="125348" cy="147560"/>
              </a:xfrm>
              <a:custGeom>
                <a:rect b="b" l="l" r="r" t="t"/>
                <a:pathLst>
                  <a:path extrusionOk="0" h="1415" w="1202">
                    <a:moveTo>
                      <a:pt x="1" y="0"/>
                    </a:moveTo>
                    <a:lnTo>
                      <a:pt x="1" y="1414"/>
                    </a:lnTo>
                    <a:lnTo>
                      <a:pt x="1201" y="1414"/>
                    </a:lnTo>
                    <a:lnTo>
                      <a:pt x="12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8"/>
              <p:cNvSpPr/>
              <p:nvPr/>
            </p:nvSpPr>
            <p:spPr>
              <a:xfrm>
                <a:off x="7458911" y="2246064"/>
                <a:ext cx="125243" cy="147560"/>
              </a:xfrm>
              <a:custGeom>
                <a:rect b="b" l="l" r="r" t="t"/>
                <a:pathLst>
                  <a:path extrusionOk="0" h="1415" w="1201">
                    <a:moveTo>
                      <a:pt x="0" y="0"/>
                    </a:moveTo>
                    <a:lnTo>
                      <a:pt x="0" y="1414"/>
                    </a:lnTo>
                    <a:lnTo>
                      <a:pt x="1201" y="1414"/>
                    </a:lnTo>
                    <a:lnTo>
                      <a:pt x="12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8"/>
              <p:cNvSpPr/>
              <p:nvPr/>
            </p:nvSpPr>
            <p:spPr>
              <a:xfrm>
                <a:off x="7688749" y="2246064"/>
                <a:ext cx="125243" cy="147560"/>
              </a:xfrm>
              <a:custGeom>
                <a:rect b="b" l="l" r="r" t="t"/>
                <a:pathLst>
                  <a:path extrusionOk="0" h="1415" w="1201">
                    <a:moveTo>
                      <a:pt x="0" y="0"/>
                    </a:moveTo>
                    <a:lnTo>
                      <a:pt x="0" y="1414"/>
                    </a:lnTo>
                    <a:lnTo>
                      <a:pt x="1201" y="1414"/>
                    </a:lnTo>
                    <a:lnTo>
                      <a:pt x="12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8"/>
              <p:cNvSpPr/>
              <p:nvPr/>
            </p:nvSpPr>
            <p:spPr>
              <a:xfrm>
                <a:off x="7918588" y="2246064"/>
                <a:ext cx="125243" cy="147560"/>
              </a:xfrm>
              <a:custGeom>
                <a:rect b="b" l="l" r="r" t="t"/>
                <a:pathLst>
                  <a:path extrusionOk="0" h="1415" w="1201">
                    <a:moveTo>
                      <a:pt x="0" y="0"/>
                    </a:moveTo>
                    <a:lnTo>
                      <a:pt x="0" y="1414"/>
                    </a:lnTo>
                    <a:lnTo>
                      <a:pt x="1201" y="1414"/>
                    </a:lnTo>
                    <a:lnTo>
                      <a:pt x="12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8"/>
              <p:cNvSpPr/>
              <p:nvPr/>
            </p:nvSpPr>
            <p:spPr>
              <a:xfrm>
                <a:off x="8148426" y="2246064"/>
                <a:ext cx="125348" cy="147560"/>
              </a:xfrm>
              <a:custGeom>
                <a:rect b="b" l="l" r="r" t="t"/>
                <a:pathLst>
                  <a:path extrusionOk="0" h="1415" w="1202">
                    <a:moveTo>
                      <a:pt x="1" y="0"/>
                    </a:moveTo>
                    <a:lnTo>
                      <a:pt x="1" y="1414"/>
                    </a:lnTo>
                    <a:lnTo>
                      <a:pt x="1201" y="1414"/>
                    </a:lnTo>
                    <a:lnTo>
                      <a:pt x="12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8"/>
              <p:cNvSpPr/>
              <p:nvPr/>
            </p:nvSpPr>
            <p:spPr>
              <a:xfrm>
                <a:off x="8378265" y="2246064"/>
                <a:ext cx="125348" cy="147560"/>
              </a:xfrm>
              <a:custGeom>
                <a:rect b="b" l="l" r="r" t="t"/>
                <a:pathLst>
                  <a:path extrusionOk="0" h="1415" w="1202">
                    <a:moveTo>
                      <a:pt x="1" y="0"/>
                    </a:moveTo>
                    <a:lnTo>
                      <a:pt x="1" y="1414"/>
                    </a:lnTo>
                    <a:lnTo>
                      <a:pt x="1201" y="1414"/>
                    </a:lnTo>
                    <a:lnTo>
                      <a:pt x="12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8"/>
              <p:cNvSpPr/>
              <p:nvPr/>
            </p:nvSpPr>
            <p:spPr>
              <a:xfrm>
                <a:off x="8608208" y="2246064"/>
                <a:ext cx="125243" cy="147560"/>
              </a:xfrm>
              <a:custGeom>
                <a:rect b="b" l="l" r="r" t="t"/>
                <a:pathLst>
                  <a:path extrusionOk="0" h="1415" w="1201">
                    <a:moveTo>
                      <a:pt x="0" y="0"/>
                    </a:moveTo>
                    <a:lnTo>
                      <a:pt x="0" y="1414"/>
                    </a:lnTo>
                    <a:lnTo>
                      <a:pt x="1201" y="1414"/>
                    </a:lnTo>
                    <a:lnTo>
                      <a:pt x="12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2" name="Google Shape;192;p8"/>
          <p:cNvGrpSpPr/>
          <p:nvPr/>
        </p:nvGrpSpPr>
        <p:grpSpPr>
          <a:xfrm rot="5400000">
            <a:off x="7473917" y="3472967"/>
            <a:ext cx="982500" cy="2384966"/>
            <a:chOff x="5796600" y="3787"/>
            <a:chExt cx="982500" cy="2409300"/>
          </a:xfrm>
        </p:grpSpPr>
        <p:sp>
          <p:nvSpPr>
            <p:cNvPr id="193" name="Google Shape;193;p8"/>
            <p:cNvSpPr/>
            <p:nvPr/>
          </p:nvSpPr>
          <p:spPr>
            <a:xfrm>
              <a:off x="5796600" y="3787"/>
              <a:ext cx="982500" cy="2409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4" name="Google Shape;194;p8"/>
            <p:cNvGrpSpPr/>
            <p:nvPr/>
          </p:nvGrpSpPr>
          <p:grpSpPr>
            <a:xfrm>
              <a:off x="5913668" y="155693"/>
              <a:ext cx="735164" cy="2105525"/>
              <a:chOff x="3643703" y="415492"/>
              <a:chExt cx="1664397" cy="4766866"/>
            </a:xfrm>
          </p:grpSpPr>
          <p:sp>
            <p:nvSpPr>
              <p:cNvPr id="195" name="Google Shape;195;p8"/>
              <p:cNvSpPr/>
              <p:nvPr/>
            </p:nvSpPr>
            <p:spPr>
              <a:xfrm>
                <a:off x="3643703" y="2888811"/>
                <a:ext cx="1664397" cy="2293547"/>
              </a:xfrm>
              <a:custGeom>
                <a:rect b="b" l="l" r="r" t="t"/>
                <a:pathLst>
                  <a:path extrusionOk="0" h="19547" w="14185">
                    <a:moveTo>
                      <a:pt x="6890" y="1"/>
                    </a:moveTo>
                    <a:cubicBezTo>
                      <a:pt x="6395" y="269"/>
                      <a:pt x="5418" y="794"/>
                      <a:pt x="5418" y="794"/>
                    </a:cubicBezTo>
                    <a:lnTo>
                      <a:pt x="162" y="18554"/>
                    </a:lnTo>
                    <a:cubicBezTo>
                      <a:pt x="0" y="19113"/>
                      <a:pt x="453" y="19547"/>
                      <a:pt x="919" y="19547"/>
                    </a:cubicBezTo>
                    <a:cubicBezTo>
                      <a:pt x="1136" y="19547"/>
                      <a:pt x="1356" y="19452"/>
                      <a:pt x="1518" y="19232"/>
                    </a:cubicBezTo>
                    <a:cubicBezTo>
                      <a:pt x="3017" y="17211"/>
                      <a:pt x="5730" y="13694"/>
                      <a:pt x="7087" y="11927"/>
                    </a:cubicBezTo>
                    <a:cubicBezTo>
                      <a:pt x="8443" y="13694"/>
                      <a:pt x="11169" y="17211"/>
                      <a:pt x="12655" y="19232"/>
                    </a:cubicBezTo>
                    <a:cubicBezTo>
                      <a:pt x="12821" y="19452"/>
                      <a:pt x="13045" y="19547"/>
                      <a:pt x="13264" y="19547"/>
                    </a:cubicBezTo>
                    <a:cubicBezTo>
                      <a:pt x="13734" y="19547"/>
                      <a:pt x="14185" y="19113"/>
                      <a:pt x="14011" y="18554"/>
                    </a:cubicBezTo>
                    <a:lnTo>
                      <a:pt x="8769" y="794"/>
                    </a:lnTo>
                    <a:cubicBezTo>
                      <a:pt x="8769" y="794"/>
                      <a:pt x="7778" y="269"/>
                      <a:pt x="73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8"/>
              <p:cNvSpPr/>
              <p:nvPr/>
            </p:nvSpPr>
            <p:spPr>
              <a:xfrm>
                <a:off x="4279426" y="3636474"/>
                <a:ext cx="393190" cy="167672"/>
              </a:xfrm>
              <a:custGeom>
                <a:rect b="b" l="l" r="r" t="t"/>
                <a:pathLst>
                  <a:path extrusionOk="0" h="1429" w="3351">
                    <a:moveTo>
                      <a:pt x="0" y="1"/>
                    </a:moveTo>
                    <a:lnTo>
                      <a:pt x="0" y="1428"/>
                    </a:lnTo>
                    <a:lnTo>
                      <a:pt x="3351" y="1428"/>
                    </a:lnTo>
                    <a:lnTo>
                      <a:pt x="33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8"/>
              <p:cNvSpPr/>
              <p:nvPr/>
            </p:nvSpPr>
            <p:spPr>
              <a:xfrm>
                <a:off x="4279426" y="3306643"/>
                <a:ext cx="393190" cy="167672"/>
              </a:xfrm>
              <a:custGeom>
                <a:rect b="b" l="l" r="r" t="t"/>
                <a:pathLst>
                  <a:path extrusionOk="0" h="1429" w="3351">
                    <a:moveTo>
                      <a:pt x="0" y="1"/>
                    </a:moveTo>
                    <a:lnTo>
                      <a:pt x="0" y="1428"/>
                    </a:lnTo>
                    <a:lnTo>
                      <a:pt x="3351" y="1428"/>
                    </a:lnTo>
                    <a:lnTo>
                      <a:pt x="33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4279426" y="3966774"/>
                <a:ext cx="393190" cy="167202"/>
              </a:xfrm>
              <a:custGeom>
                <a:rect b="b" l="l" r="r" t="t"/>
                <a:pathLst>
                  <a:path extrusionOk="0" h="1425" w="3351">
                    <a:moveTo>
                      <a:pt x="0" y="0"/>
                    </a:moveTo>
                    <a:lnTo>
                      <a:pt x="0" y="1425"/>
                    </a:lnTo>
                    <a:lnTo>
                      <a:pt x="3351" y="1425"/>
                    </a:lnTo>
                    <a:lnTo>
                      <a:pt x="33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4390777" y="627634"/>
                <a:ext cx="170840" cy="2616218"/>
              </a:xfrm>
              <a:custGeom>
                <a:rect b="b" l="l" r="r" t="t"/>
                <a:pathLst>
                  <a:path extrusionOk="0" h="22297" w="1456">
                    <a:moveTo>
                      <a:pt x="1" y="0"/>
                    </a:moveTo>
                    <a:lnTo>
                      <a:pt x="1" y="22297"/>
                    </a:lnTo>
                    <a:lnTo>
                      <a:pt x="1455" y="22297"/>
                    </a:lnTo>
                    <a:lnTo>
                      <a:pt x="14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>
                <a:off x="4312749" y="415492"/>
                <a:ext cx="326895" cy="624809"/>
              </a:xfrm>
              <a:custGeom>
                <a:rect b="b" l="l" r="r" t="t"/>
                <a:pathLst>
                  <a:path extrusionOk="0" h="5325" w="2786">
                    <a:moveTo>
                      <a:pt x="1391" y="1"/>
                    </a:moveTo>
                    <a:cubicBezTo>
                      <a:pt x="992" y="1"/>
                      <a:pt x="593" y="255"/>
                      <a:pt x="537" y="764"/>
                    </a:cubicBezTo>
                    <a:lnTo>
                      <a:pt x="1" y="5325"/>
                    </a:lnTo>
                    <a:lnTo>
                      <a:pt x="2785" y="5325"/>
                    </a:lnTo>
                    <a:lnTo>
                      <a:pt x="2246" y="764"/>
                    </a:lnTo>
                    <a:cubicBezTo>
                      <a:pt x="2190" y="255"/>
                      <a:pt x="1791" y="1"/>
                      <a:pt x="13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4425391" y="544795"/>
                <a:ext cx="39894" cy="3422075"/>
              </a:xfrm>
              <a:custGeom>
                <a:rect b="b" l="l" r="r" t="t"/>
                <a:pathLst>
                  <a:path extrusionOk="0" h="29165" w="340">
                    <a:moveTo>
                      <a:pt x="1" y="1"/>
                    </a:moveTo>
                    <a:lnTo>
                      <a:pt x="1" y="29164"/>
                    </a:lnTo>
                    <a:lnTo>
                      <a:pt x="340" y="29164"/>
                    </a:lnTo>
                    <a:lnTo>
                      <a:pt x="3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4488283" y="544795"/>
                <a:ext cx="39894" cy="3422075"/>
              </a:xfrm>
              <a:custGeom>
                <a:rect b="b" l="l" r="r" t="t"/>
                <a:pathLst>
                  <a:path extrusionOk="0" h="29165" w="340">
                    <a:moveTo>
                      <a:pt x="0" y="1"/>
                    </a:moveTo>
                    <a:lnTo>
                      <a:pt x="0" y="29164"/>
                    </a:lnTo>
                    <a:lnTo>
                      <a:pt x="340" y="29164"/>
                    </a:lnTo>
                    <a:lnTo>
                      <a:pt x="3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4550001" y="544795"/>
                <a:ext cx="39894" cy="3422075"/>
              </a:xfrm>
              <a:custGeom>
                <a:rect b="b" l="l" r="r" t="t"/>
                <a:pathLst>
                  <a:path extrusionOk="0" h="29165" w="340">
                    <a:moveTo>
                      <a:pt x="0" y="1"/>
                    </a:moveTo>
                    <a:lnTo>
                      <a:pt x="0" y="29164"/>
                    </a:lnTo>
                    <a:lnTo>
                      <a:pt x="339" y="29164"/>
                    </a:lnTo>
                    <a:lnTo>
                      <a:pt x="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4362499" y="544795"/>
                <a:ext cx="39894" cy="3422075"/>
              </a:xfrm>
              <a:custGeom>
                <a:rect b="b" l="l" r="r" t="t"/>
                <a:pathLst>
                  <a:path extrusionOk="0" h="29165" w="340">
                    <a:moveTo>
                      <a:pt x="1" y="1"/>
                    </a:moveTo>
                    <a:lnTo>
                      <a:pt x="1" y="29164"/>
                    </a:lnTo>
                    <a:lnTo>
                      <a:pt x="340" y="29164"/>
                    </a:lnTo>
                    <a:lnTo>
                      <a:pt x="3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4581330" y="480026"/>
                <a:ext cx="129538" cy="130946"/>
              </a:xfrm>
              <a:custGeom>
                <a:rect b="b" l="l" r="r" t="t"/>
                <a:pathLst>
                  <a:path extrusionOk="0" h="1116" w="1104">
                    <a:moveTo>
                      <a:pt x="550" y="0"/>
                    </a:moveTo>
                    <a:cubicBezTo>
                      <a:pt x="242" y="0"/>
                      <a:pt x="1" y="241"/>
                      <a:pt x="1" y="553"/>
                    </a:cubicBezTo>
                    <a:cubicBezTo>
                      <a:pt x="1" y="862"/>
                      <a:pt x="242" y="1116"/>
                      <a:pt x="550" y="1116"/>
                    </a:cubicBezTo>
                    <a:cubicBezTo>
                      <a:pt x="862" y="1116"/>
                      <a:pt x="1103" y="862"/>
                      <a:pt x="1103" y="553"/>
                    </a:cubicBezTo>
                    <a:cubicBezTo>
                      <a:pt x="1103" y="241"/>
                      <a:pt x="862" y="0"/>
                      <a:pt x="5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4619581" y="803521"/>
                <a:ext cx="129421" cy="130946"/>
              </a:xfrm>
              <a:custGeom>
                <a:rect b="b" l="l" r="r" t="t"/>
                <a:pathLst>
                  <a:path extrusionOk="0" h="1116" w="1103">
                    <a:moveTo>
                      <a:pt x="550" y="0"/>
                    </a:moveTo>
                    <a:cubicBezTo>
                      <a:pt x="238" y="0"/>
                      <a:pt x="1" y="254"/>
                      <a:pt x="1" y="563"/>
                    </a:cubicBezTo>
                    <a:cubicBezTo>
                      <a:pt x="1" y="861"/>
                      <a:pt x="238" y="1116"/>
                      <a:pt x="550" y="1116"/>
                    </a:cubicBezTo>
                    <a:cubicBezTo>
                      <a:pt x="862" y="1116"/>
                      <a:pt x="1103" y="861"/>
                      <a:pt x="1103" y="563"/>
                    </a:cubicBezTo>
                    <a:cubicBezTo>
                      <a:pt x="1103" y="254"/>
                      <a:pt x="862" y="0"/>
                      <a:pt x="5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4238006" y="480026"/>
                <a:ext cx="131063" cy="130946"/>
              </a:xfrm>
              <a:custGeom>
                <a:rect b="b" l="l" r="r" t="t"/>
                <a:pathLst>
                  <a:path extrusionOk="0" h="1116" w="1117">
                    <a:moveTo>
                      <a:pt x="567" y="0"/>
                    </a:moveTo>
                    <a:cubicBezTo>
                      <a:pt x="255" y="0"/>
                      <a:pt x="0" y="241"/>
                      <a:pt x="0" y="553"/>
                    </a:cubicBezTo>
                    <a:cubicBezTo>
                      <a:pt x="0" y="862"/>
                      <a:pt x="255" y="1116"/>
                      <a:pt x="567" y="1116"/>
                    </a:cubicBezTo>
                    <a:cubicBezTo>
                      <a:pt x="862" y="1116"/>
                      <a:pt x="1116" y="862"/>
                      <a:pt x="1116" y="553"/>
                    </a:cubicBezTo>
                    <a:cubicBezTo>
                      <a:pt x="1116" y="241"/>
                      <a:pt x="862" y="0"/>
                      <a:pt x="5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4199755" y="803521"/>
                <a:ext cx="131415" cy="130946"/>
              </a:xfrm>
              <a:custGeom>
                <a:rect b="b" l="l" r="r" t="t"/>
                <a:pathLst>
                  <a:path extrusionOk="0" h="1116" w="1120">
                    <a:moveTo>
                      <a:pt x="567" y="0"/>
                    </a:moveTo>
                    <a:cubicBezTo>
                      <a:pt x="255" y="0"/>
                      <a:pt x="1" y="254"/>
                      <a:pt x="1" y="563"/>
                    </a:cubicBezTo>
                    <a:cubicBezTo>
                      <a:pt x="1" y="861"/>
                      <a:pt x="255" y="1116"/>
                      <a:pt x="567" y="1116"/>
                    </a:cubicBezTo>
                    <a:cubicBezTo>
                      <a:pt x="866" y="1116"/>
                      <a:pt x="1120" y="861"/>
                      <a:pt x="1120" y="563"/>
                    </a:cubicBezTo>
                    <a:cubicBezTo>
                      <a:pt x="1120" y="254"/>
                      <a:pt x="866" y="0"/>
                      <a:pt x="5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9" name="Google Shape;209;p8"/>
          <p:cNvGrpSpPr/>
          <p:nvPr/>
        </p:nvGrpSpPr>
        <p:grpSpPr>
          <a:xfrm rot="5400000">
            <a:off x="7242878" y="2285186"/>
            <a:ext cx="1420220" cy="2357800"/>
            <a:chOff x="1462350" y="451275"/>
            <a:chExt cx="989700" cy="1609200"/>
          </a:xfrm>
        </p:grpSpPr>
        <p:sp>
          <p:nvSpPr>
            <p:cNvPr id="210" name="Google Shape;210;p8"/>
            <p:cNvSpPr/>
            <p:nvPr/>
          </p:nvSpPr>
          <p:spPr>
            <a:xfrm>
              <a:off x="1462350" y="451275"/>
              <a:ext cx="989700" cy="1609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1" name="Google Shape;211;p8"/>
            <p:cNvGrpSpPr/>
            <p:nvPr/>
          </p:nvGrpSpPr>
          <p:grpSpPr>
            <a:xfrm rot="5400000">
              <a:off x="1394625" y="907896"/>
              <a:ext cx="1125042" cy="695958"/>
              <a:chOff x="728133" y="1158927"/>
              <a:chExt cx="1236581" cy="764873"/>
            </a:xfrm>
          </p:grpSpPr>
          <p:sp>
            <p:nvSpPr>
              <p:cNvPr id="212" name="Google Shape;212;p8"/>
              <p:cNvSpPr/>
              <p:nvPr/>
            </p:nvSpPr>
            <p:spPr>
              <a:xfrm>
                <a:off x="728133" y="1158927"/>
                <a:ext cx="1236581" cy="764873"/>
              </a:xfrm>
              <a:custGeom>
                <a:rect b="b" l="l" r="r" t="t"/>
                <a:pathLst>
                  <a:path extrusionOk="0" h="7814" w="12633">
                    <a:moveTo>
                      <a:pt x="1" y="1"/>
                    </a:moveTo>
                    <a:lnTo>
                      <a:pt x="1" y="7814"/>
                    </a:lnTo>
                    <a:lnTo>
                      <a:pt x="12633" y="7814"/>
                    </a:lnTo>
                    <a:lnTo>
                      <a:pt x="1263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8"/>
              <p:cNvSpPr/>
              <p:nvPr/>
            </p:nvSpPr>
            <p:spPr>
              <a:xfrm>
                <a:off x="1057416" y="1723230"/>
                <a:ext cx="579675" cy="182653"/>
              </a:xfrm>
              <a:custGeom>
                <a:rect b="b" l="l" r="r" t="t"/>
                <a:pathLst>
                  <a:path extrusionOk="0" h="1866" w="5922">
                    <a:moveTo>
                      <a:pt x="581" y="0"/>
                    </a:moveTo>
                    <a:lnTo>
                      <a:pt x="1" y="1866"/>
                    </a:lnTo>
                    <a:lnTo>
                      <a:pt x="5922" y="1866"/>
                    </a:lnTo>
                    <a:lnTo>
                      <a:pt x="53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728133" y="1866924"/>
                <a:ext cx="1236581" cy="56871"/>
              </a:xfrm>
              <a:custGeom>
                <a:rect b="b" l="l" r="r" t="t"/>
                <a:pathLst>
                  <a:path extrusionOk="0" h="581" w="12633">
                    <a:moveTo>
                      <a:pt x="1" y="1"/>
                    </a:moveTo>
                    <a:lnTo>
                      <a:pt x="1" y="581"/>
                    </a:lnTo>
                    <a:lnTo>
                      <a:pt x="12633" y="581"/>
                    </a:lnTo>
                    <a:lnTo>
                      <a:pt x="126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>
                <a:off x="876232" y="1346767"/>
                <a:ext cx="942143" cy="325468"/>
              </a:xfrm>
              <a:custGeom>
                <a:rect b="b" l="l" r="r" t="t"/>
                <a:pathLst>
                  <a:path extrusionOk="0" h="3325" w="9625">
                    <a:moveTo>
                      <a:pt x="919" y="1"/>
                    </a:moveTo>
                    <a:cubicBezTo>
                      <a:pt x="410" y="1"/>
                      <a:pt x="0" y="411"/>
                      <a:pt x="0" y="920"/>
                    </a:cubicBezTo>
                    <a:lnTo>
                      <a:pt x="0" y="2405"/>
                    </a:lnTo>
                    <a:cubicBezTo>
                      <a:pt x="0" y="2914"/>
                      <a:pt x="410" y="3324"/>
                      <a:pt x="919" y="3324"/>
                    </a:cubicBezTo>
                    <a:lnTo>
                      <a:pt x="8705" y="3324"/>
                    </a:lnTo>
                    <a:cubicBezTo>
                      <a:pt x="9200" y="3324"/>
                      <a:pt x="9624" y="2914"/>
                      <a:pt x="9624" y="2405"/>
                    </a:cubicBezTo>
                    <a:lnTo>
                      <a:pt x="9624" y="920"/>
                    </a:lnTo>
                    <a:cubicBezTo>
                      <a:pt x="9624" y="411"/>
                      <a:pt x="9200" y="1"/>
                      <a:pt x="87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8"/>
              <p:cNvSpPr/>
              <p:nvPr/>
            </p:nvSpPr>
            <p:spPr>
              <a:xfrm>
                <a:off x="953854" y="1413230"/>
                <a:ext cx="192344" cy="192638"/>
              </a:xfrm>
              <a:custGeom>
                <a:rect b="b" l="l" r="r" t="t"/>
                <a:pathLst>
                  <a:path extrusionOk="0" h="1968" w="1965">
                    <a:moveTo>
                      <a:pt x="974" y="0"/>
                    </a:moveTo>
                    <a:cubicBezTo>
                      <a:pt x="438" y="0"/>
                      <a:pt x="1" y="441"/>
                      <a:pt x="1" y="990"/>
                    </a:cubicBezTo>
                    <a:cubicBezTo>
                      <a:pt x="1" y="1526"/>
                      <a:pt x="438" y="1967"/>
                      <a:pt x="974" y="1967"/>
                    </a:cubicBezTo>
                    <a:cubicBezTo>
                      <a:pt x="1527" y="1967"/>
                      <a:pt x="1964" y="1526"/>
                      <a:pt x="1964" y="990"/>
                    </a:cubicBezTo>
                    <a:cubicBezTo>
                      <a:pt x="1964" y="441"/>
                      <a:pt x="1527" y="0"/>
                      <a:pt x="9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1548403" y="1413230"/>
                <a:ext cx="192246" cy="192638"/>
              </a:xfrm>
              <a:custGeom>
                <a:rect b="b" l="l" r="r" t="t"/>
                <a:pathLst>
                  <a:path extrusionOk="0" h="1968" w="1964">
                    <a:moveTo>
                      <a:pt x="977" y="0"/>
                    </a:moveTo>
                    <a:cubicBezTo>
                      <a:pt x="438" y="0"/>
                      <a:pt x="0" y="441"/>
                      <a:pt x="0" y="990"/>
                    </a:cubicBezTo>
                    <a:cubicBezTo>
                      <a:pt x="0" y="1526"/>
                      <a:pt x="438" y="1967"/>
                      <a:pt x="977" y="1967"/>
                    </a:cubicBezTo>
                    <a:cubicBezTo>
                      <a:pt x="1526" y="1967"/>
                      <a:pt x="1964" y="1526"/>
                      <a:pt x="1964" y="990"/>
                    </a:cubicBezTo>
                    <a:cubicBezTo>
                      <a:pt x="1964" y="441"/>
                      <a:pt x="1526" y="0"/>
                      <a:pt x="9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8" name="Google Shape;218;p8"/>
          <p:cNvSpPr/>
          <p:nvPr/>
        </p:nvSpPr>
        <p:spPr>
          <a:xfrm>
            <a:off x="1081375" y="768100"/>
            <a:ext cx="340200" cy="323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 txBox="1"/>
          <p:nvPr>
            <p:ph type="title"/>
          </p:nvPr>
        </p:nvSpPr>
        <p:spPr>
          <a:xfrm>
            <a:off x="3557875" y="1339125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500"/>
              <a:buFont typeface="Anton"/>
              <a:buNone/>
              <a:defRPr b="0" sz="65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1" name="Google Shape;221;p9"/>
          <p:cNvSpPr txBox="1"/>
          <p:nvPr>
            <p:ph idx="1" type="subTitle"/>
          </p:nvPr>
        </p:nvSpPr>
        <p:spPr>
          <a:xfrm>
            <a:off x="3557875" y="3303525"/>
            <a:ext cx="4872900" cy="4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lbert Sans"/>
              <a:buNone/>
              <a:defRPr sz="1400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2" name="Google Shape;222;p9"/>
          <p:cNvSpPr/>
          <p:nvPr/>
        </p:nvSpPr>
        <p:spPr>
          <a:xfrm>
            <a:off x="3720250" y="768100"/>
            <a:ext cx="340200" cy="323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3" name="Google Shape;223;p9"/>
          <p:cNvGrpSpPr/>
          <p:nvPr/>
        </p:nvGrpSpPr>
        <p:grpSpPr>
          <a:xfrm>
            <a:off x="100" y="75"/>
            <a:ext cx="2011800" cy="3534300"/>
            <a:chOff x="100" y="75"/>
            <a:chExt cx="2011800" cy="3534300"/>
          </a:xfrm>
        </p:grpSpPr>
        <p:sp>
          <p:nvSpPr>
            <p:cNvPr id="224" name="Google Shape;224;p9"/>
            <p:cNvSpPr/>
            <p:nvPr/>
          </p:nvSpPr>
          <p:spPr>
            <a:xfrm>
              <a:off x="100" y="75"/>
              <a:ext cx="2011800" cy="353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5" name="Google Shape;225;p9"/>
            <p:cNvGrpSpPr/>
            <p:nvPr/>
          </p:nvGrpSpPr>
          <p:grpSpPr>
            <a:xfrm>
              <a:off x="94207" y="488369"/>
              <a:ext cx="1823585" cy="3045768"/>
              <a:chOff x="5712026" y="3654350"/>
              <a:chExt cx="830299" cy="1386772"/>
            </a:xfrm>
          </p:grpSpPr>
          <p:sp>
            <p:nvSpPr>
              <p:cNvPr id="226" name="Google Shape;226;p9"/>
              <p:cNvSpPr/>
              <p:nvPr/>
            </p:nvSpPr>
            <p:spPr>
              <a:xfrm>
                <a:off x="6000076" y="3973123"/>
                <a:ext cx="256031" cy="1067999"/>
              </a:xfrm>
              <a:custGeom>
                <a:rect b="b" l="l" r="r" t="t"/>
                <a:pathLst>
                  <a:path extrusionOk="0" h="9907" w="2375">
                    <a:moveTo>
                      <a:pt x="1" y="1"/>
                    </a:moveTo>
                    <a:lnTo>
                      <a:pt x="1" y="9906"/>
                    </a:lnTo>
                    <a:lnTo>
                      <a:pt x="2375" y="9906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9"/>
              <p:cNvSpPr/>
              <p:nvPr/>
            </p:nvSpPr>
            <p:spPr>
              <a:xfrm>
                <a:off x="5882786" y="3654350"/>
                <a:ext cx="492118" cy="940361"/>
              </a:xfrm>
              <a:custGeom>
                <a:rect b="b" l="l" r="r" t="t"/>
                <a:pathLst>
                  <a:path extrusionOk="0" h="8723" w="4565">
                    <a:moveTo>
                      <a:pt x="2281" y="0"/>
                    </a:moveTo>
                    <a:cubicBezTo>
                      <a:pt x="1627" y="0"/>
                      <a:pt x="974" y="416"/>
                      <a:pt x="875" y="1249"/>
                    </a:cubicBezTo>
                    <a:lnTo>
                      <a:pt x="0" y="8723"/>
                    </a:lnTo>
                    <a:lnTo>
                      <a:pt x="4565" y="8723"/>
                    </a:lnTo>
                    <a:lnTo>
                      <a:pt x="3687" y="1249"/>
                    </a:lnTo>
                    <a:cubicBezTo>
                      <a:pt x="3588" y="416"/>
                      <a:pt x="2935" y="0"/>
                      <a:pt x="22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9"/>
              <p:cNvSpPr/>
              <p:nvPr/>
            </p:nvSpPr>
            <p:spPr>
              <a:xfrm>
                <a:off x="6064111" y="3850012"/>
                <a:ext cx="36653" cy="1191110"/>
              </a:xfrm>
              <a:custGeom>
                <a:rect b="b" l="l" r="r" t="t"/>
                <a:pathLst>
                  <a:path extrusionOk="0" h="11049" w="340">
                    <a:moveTo>
                      <a:pt x="0" y="0"/>
                    </a:moveTo>
                    <a:lnTo>
                      <a:pt x="0" y="11048"/>
                    </a:lnTo>
                    <a:lnTo>
                      <a:pt x="339" y="11048"/>
                    </a:lnTo>
                    <a:lnTo>
                      <a:pt x="3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9"/>
              <p:cNvSpPr/>
              <p:nvPr/>
            </p:nvSpPr>
            <p:spPr>
              <a:xfrm>
                <a:off x="6158439" y="3850012"/>
                <a:ext cx="36653" cy="1191110"/>
              </a:xfrm>
              <a:custGeom>
                <a:rect b="b" l="l" r="r" t="t"/>
                <a:pathLst>
                  <a:path extrusionOk="0" h="11049" w="340">
                    <a:moveTo>
                      <a:pt x="0" y="0"/>
                    </a:moveTo>
                    <a:lnTo>
                      <a:pt x="0" y="11048"/>
                    </a:lnTo>
                    <a:lnTo>
                      <a:pt x="339" y="11048"/>
                    </a:lnTo>
                    <a:lnTo>
                      <a:pt x="3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9"/>
              <p:cNvSpPr/>
              <p:nvPr/>
            </p:nvSpPr>
            <p:spPr>
              <a:xfrm>
                <a:off x="6252766" y="3850012"/>
                <a:ext cx="36653" cy="1191110"/>
              </a:xfrm>
              <a:custGeom>
                <a:rect b="b" l="l" r="r" t="t"/>
                <a:pathLst>
                  <a:path extrusionOk="0" h="11049" w="340">
                    <a:moveTo>
                      <a:pt x="0" y="0"/>
                    </a:moveTo>
                    <a:lnTo>
                      <a:pt x="0" y="11048"/>
                    </a:lnTo>
                    <a:lnTo>
                      <a:pt x="339" y="11048"/>
                    </a:lnTo>
                    <a:lnTo>
                      <a:pt x="3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9"/>
              <p:cNvSpPr/>
              <p:nvPr/>
            </p:nvSpPr>
            <p:spPr>
              <a:xfrm>
                <a:off x="5969460" y="3850012"/>
                <a:ext cx="36653" cy="1191110"/>
              </a:xfrm>
              <a:custGeom>
                <a:rect b="b" l="l" r="r" t="t"/>
                <a:pathLst>
                  <a:path extrusionOk="0" h="11049" w="340">
                    <a:moveTo>
                      <a:pt x="0" y="0"/>
                    </a:moveTo>
                    <a:lnTo>
                      <a:pt x="0" y="11048"/>
                    </a:lnTo>
                    <a:lnTo>
                      <a:pt x="339" y="11048"/>
                    </a:lnTo>
                    <a:lnTo>
                      <a:pt x="3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9"/>
              <p:cNvSpPr/>
              <p:nvPr/>
            </p:nvSpPr>
            <p:spPr>
              <a:xfrm>
                <a:off x="5769808" y="3758164"/>
                <a:ext cx="201159" cy="183264"/>
              </a:xfrm>
              <a:custGeom>
                <a:rect b="b" l="l" r="r" t="t"/>
                <a:pathLst>
                  <a:path extrusionOk="0" h="1700" w="1866">
                    <a:moveTo>
                      <a:pt x="933" y="1"/>
                    </a:moveTo>
                    <a:cubicBezTo>
                      <a:pt x="715" y="1"/>
                      <a:pt x="496" y="82"/>
                      <a:pt x="326" y="245"/>
                    </a:cubicBezTo>
                    <a:cubicBezTo>
                      <a:pt x="1" y="584"/>
                      <a:pt x="1" y="1120"/>
                      <a:pt x="326" y="1446"/>
                    </a:cubicBezTo>
                    <a:cubicBezTo>
                      <a:pt x="496" y="1615"/>
                      <a:pt x="715" y="1700"/>
                      <a:pt x="933" y="1700"/>
                    </a:cubicBezTo>
                    <a:cubicBezTo>
                      <a:pt x="1150" y="1700"/>
                      <a:pt x="1365" y="1615"/>
                      <a:pt x="1527" y="1446"/>
                    </a:cubicBezTo>
                    <a:cubicBezTo>
                      <a:pt x="1866" y="1120"/>
                      <a:pt x="1866" y="584"/>
                      <a:pt x="1527" y="245"/>
                    </a:cubicBezTo>
                    <a:cubicBezTo>
                      <a:pt x="1365" y="82"/>
                      <a:pt x="1150" y="1"/>
                      <a:pt x="9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9"/>
              <p:cNvSpPr/>
              <p:nvPr/>
            </p:nvSpPr>
            <p:spPr>
              <a:xfrm>
                <a:off x="5712026" y="4244462"/>
                <a:ext cx="201159" cy="184342"/>
              </a:xfrm>
              <a:custGeom>
                <a:rect b="b" l="l" r="r" t="t"/>
                <a:pathLst>
                  <a:path extrusionOk="0" h="1710" w="1866">
                    <a:moveTo>
                      <a:pt x="933" y="0"/>
                    </a:moveTo>
                    <a:cubicBezTo>
                      <a:pt x="715" y="0"/>
                      <a:pt x="496" y="85"/>
                      <a:pt x="326" y="254"/>
                    </a:cubicBezTo>
                    <a:cubicBezTo>
                      <a:pt x="1" y="580"/>
                      <a:pt x="1" y="1129"/>
                      <a:pt x="326" y="1455"/>
                    </a:cubicBezTo>
                    <a:cubicBezTo>
                      <a:pt x="496" y="1624"/>
                      <a:pt x="715" y="1709"/>
                      <a:pt x="933" y="1709"/>
                    </a:cubicBezTo>
                    <a:cubicBezTo>
                      <a:pt x="1152" y="1709"/>
                      <a:pt x="1371" y="1624"/>
                      <a:pt x="1540" y="1455"/>
                    </a:cubicBezTo>
                    <a:cubicBezTo>
                      <a:pt x="1866" y="1129"/>
                      <a:pt x="1866" y="580"/>
                      <a:pt x="1540" y="254"/>
                    </a:cubicBezTo>
                    <a:cubicBezTo>
                      <a:pt x="1371" y="85"/>
                      <a:pt x="1152" y="0"/>
                      <a:pt x="9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9"/>
              <p:cNvSpPr/>
              <p:nvPr/>
            </p:nvSpPr>
            <p:spPr>
              <a:xfrm>
                <a:off x="6341165" y="4244462"/>
                <a:ext cx="201159" cy="184342"/>
              </a:xfrm>
              <a:custGeom>
                <a:rect b="b" l="l" r="r" t="t"/>
                <a:pathLst>
                  <a:path extrusionOk="0" h="1710" w="1866">
                    <a:moveTo>
                      <a:pt x="932" y="0"/>
                    </a:moveTo>
                    <a:cubicBezTo>
                      <a:pt x="715" y="0"/>
                      <a:pt x="496" y="85"/>
                      <a:pt x="326" y="254"/>
                    </a:cubicBezTo>
                    <a:cubicBezTo>
                      <a:pt x="1" y="580"/>
                      <a:pt x="1" y="1129"/>
                      <a:pt x="326" y="1455"/>
                    </a:cubicBezTo>
                    <a:cubicBezTo>
                      <a:pt x="496" y="1624"/>
                      <a:pt x="715" y="1709"/>
                      <a:pt x="932" y="1709"/>
                    </a:cubicBezTo>
                    <a:cubicBezTo>
                      <a:pt x="1149" y="1709"/>
                      <a:pt x="1364" y="1624"/>
                      <a:pt x="1527" y="1455"/>
                    </a:cubicBezTo>
                    <a:cubicBezTo>
                      <a:pt x="1866" y="1129"/>
                      <a:pt x="1866" y="580"/>
                      <a:pt x="1527" y="254"/>
                    </a:cubicBezTo>
                    <a:cubicBezTo>
                      <a:pt x="1364" y="85"/>
                      <a:pt x="1149" y="0"/>
                      <a:pt x="9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9"/>
              <p:cNvSpPr/>
              <p:nvPr/>
            </p:nvSpPr>
            <p:spPr>
              <a:xfrm>
                <a:off x="6283490" y="3758164"/>
                <a:ext cx="201159" cy="183264"/>
              </a:xfrm>
              <a:custGeom>
                <a:rect b="b" l="l" r="r" t="t"/>
                <a:pathLst>
                  <a:path extrusionOk="0" h="1700" w="1866">
                    <a:moveTo>
                      <a:pt x="933" y="1"/>
                    </a:moveTo>
                    <a:cubicBezTo>
                      <a:pt x="716" y="1"/>
                      <a:pt x="500" y="82"/>
                      <a:pt x="339" y="245"/>
                    </a:cubicBezTo>
                    <a:cubicBezTo>
                      <a:pt x="0" y="584"/>
                      <a:pt x="0" y="1120"/>
                      <a:pt x="339" y="1446"/>
                    </a:cubicBezTo>
                    <a:cubicBezTo>
                      <a:pt x="500" y="1615"/>
                      <a:pt x="716" y="1700"/>
                      <a:pt x="933" y="1700"/>
                    </a:cubicBezTo>
                    <a:cubicBezTo>
                      <a:pt x="1150" y="1700"/>
                      <a:pt x="1370" y="1615"/>
                      <a:pt x="1540" y="1446"/>
                    </a:cubicBezTo>
                    <a:cubicBezTo>
                      <a:pt x="1865" y="1120"/>
                      <a:pt x="1865" y="584"/>
                      <a:pt x="1540" y="245"/>
                    </a:cubicBezTo>
                    <a:cubicBezTo>
                      <a:pt x="1370" y="82"/>
                      <a:pt x="1150" y="1"/>
                      <a:pt x="9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6" name="Google Shape;236;p9"/>
          <p:cNvGrpSpPr/>
          <p:nvPr/>
        </p:nvGrpSpPr>
        <p:grpSpPr>
          <a:xfrm rot="5400000">
            <a:off x="800735" y="2733489"/>
            <a:ext cx="1637529" cy="3239051"/>
            <a:chOff x="4876127" y="-228025"/>
            <a:chExt cx="1910100" cy="3778200"/>
          </a:xfrm>
        </p:grpSpPr>
        <p:sp>
          <p:nvSpPr>
            <p:cNvPr id="237" name="Google Shape;237;p9"/>
            <p:cNvSpPr/>
            <p:nvPr/>
          </p:nvSpPr>
          <p:spPr>
            <a:xfrm>
              <a:off x="4876127" y="-228025"/>
              <a:ext cx="1910100" cy="377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8" name="Google Shape;238;p9"/>
            <p:cNvGrpSpPr/>
            <p:nvPr/>
          </p:nvGrpSpPr>
          <p:grpSpPr>
            <a:xfrm>
              <a:off x="5199864" y="212128"/>
              <a:ext cx="1262648" cy="3062808"/>
              <a:chOff x="2024147" y="239016"/>
              <a:chExt cx="1262648" cy="3062808"/>
            </a:xfrm>
          </p:grpSpPr>
          <p:sp>
            <p:nvSpPr>
              <p:cNvPr id="239" name="Google Shape;239;p9"/>
              <p:cNvSpPr/>
              <p:nvPr/>
            </p:nvSpPr>
            <p:spPr>
              <a:xfrm>
                <a:off x="2024147" y="1776820"/>
                <a:ext cx="1262648" cy="1525003"/>
              </a:xfrm>
              <a:custGeom>
                <a:rect b="b" l="l" r="r" t="t"/>
                <a:pathLst>
                  <a:path extrusionOk="0" h="12509" w="10357">
                    <a:moveTo>
                      <a:pt x="5102" y="1"/>
                    </a:moveTo>
                    <a:cubicBezTo>
                      <a:pt x="4252" y="1"/>
                      <a:pt x="3412" y="200"/>
                      <a:pt x="2798" y="581"/>
                    </a:cubicBezTo>
                    <a:cubicBezTo>
                      <a:pt x="2188" y="978"/>
                      <a:pt x="1750" y="1612"/>
                      <a:pt x="1554" y="2307"/>
                    </a:cubicBezTo>
                    <a:cubicBezTo>
                      <a:pt x="1313" y="3097"/>
                      <a:pt x="1594" y="3732"/>
                      <a:pt x="1611" y="4511"/>
                    </a:cubicBezTo>
                    <a:cubicBezTo>
                      <a:pt x="1638" y="6065"/>
                      <a:pt x="0" y="6800"/>
                      <a:pt x="0" y="8608"/>
                    </a:cubicBezTo>
                    <a:cubicBezTo>
                      <a:pt x="0" y="9724"/>
                      <a:pt x="679" y="10754"/>
                      <a:pt x="1581" y="11419"/>
                    </a:cubicBezTo>
                    <a:cubicBezTo>
                      <a:pt x="2609" y="12155"/>
                      <a:pt x="3853" y="12508"/>
                      <a:pt x="5114" y="12508"/>
                    </a:cubicBezTo>
                    <a:cubicBezTo>
                      <a:pt x="5138" y="12508"/>
                      <a:pt x="5162" y="12508"/>
                      <a:pt x="5185" y="12508"/>
                    </a:cubicBezTo>
                    <a:cubicBezTo>
                      <a:pt x="5209" y="12508"/>
                      <a:pt x="5233" y="12508"/>
                      <a:pt x="5256" y="12508"/>
                    </a:cubicBezTo>
                    <a:cubicBezTo>
                      <a:pt x="6505" y="12508"/>
                      <a:pt x="7761" y="12155"/>
                      <a:pt x="8773" y="11419"/>
                    </a:cubicBezTo>
                    <a:cubicBezTo>
                      <a:pt x="9692" y="10754"/>
                      <a:pt x="10357" y="9724"/>
                      <a:pt x="10357" y="8608"/>
                    </a:cubicBezTo>
                    <a:cubicBezTo>
                      <a:pt x="10357" y="6800"/>
                      <a:pt x="8716" y="6065"/>
                      <a:pt x="8760" y="4511"/>
                    </a:cubicBezTo>
                    <a:cubicBezTo>
                      <a:pt x="8773" y="3732"/>
                      <a:pt x="9041" y="3097"/>
                      <a:pt x="8817" y="2307"/>
                    </a:cubicBezTo>
                    <a:cubicBezTo>
                      <a:pt x="8617" y="1612"/>
                      <a:pt x="8180" y="978"/>
                      <a:pt x="7559" y="581"/>
                    </a:cubicBezTo>
                    <a:cubicBezTo>
                      <a:pt x="6955" y="200"/>
                      <a:pt x="6103" y="1"/>
                      <a:pt x="5268" y="1"/>
                    </a:cubicBezTo>
                    <a:cubicBezTo>
                      <a:pt x="5240" y="1"/>
                      <a:pt x="5213" y="1"/>
                      <a:pt x="5185" y="1"/>
                    </a:cubicBezTo>
                    <a:cubicBezTo>
                      <a:pt x="5158" y="1"/>
                      <a:pt x="5130" y="1"/>
                      <a:pt x="51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9"/>
              <p:cNvSpPr/>
              <p:nvPr/>
            </p:nvSpPr>
            <p:spPr>
              <a:xfrm>
                <a:off x="2439259" y="2872448"/>
                <a:ext cx="434130" cy="122522"/>
              </a:xfrm>
              <a:custGeom>
                <a:rect b="b" l="l" r="r" t="t"/>
                <a:pathLst>
                  <a:path extrusionOk="0" h="1005" w="3561">
                    <a:moveTo>
                      <a:pt x="0" y="1"/>
                    </a:moveTo>
                    <a:lnTo>
                      <a:pt x="0" y="1004"/>
                    </a:lnTo>
                    <a:lnTo>
                      <a:pt x="3561" y="1004"/>
                    </a:lnTo>
                    <a:lnTo>
                      <a:pt x="356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>
                <a:off x="2561537" y="328256"/>
                <a:ext cx="189574" cy="1793577"/>
              </a:xfrm>
              <a:custGeom>
                <a:rect b="b" l="l" r="r" t="t"/>
                <a:pathLst>
                  <a:path extrusionOk="0" h="14712" w="1555">
                    <a:moveTo>
                      <a:pt x="1" y="1"/>
                    </a:moveTo>
                    <a:lnTo>
                      <a:pt x="1" y="14711"/>
                    </a:lnTo>
                    <a:lnTo>
                      <a:pt x="1554" y="14711"/>
                    </a:lnTo>
                    <a:lnTo>
                      <a:pt x="15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2475223" y="253036"/>
                <a:ext cx="361836" cy="590057"/>
              </a:xfrm>
              <a:custGeom>
                <a:rect b="b" l="l" r="r" t="t"/>
                <a:pathLst>
                  <a:path extrusionOk="0" h="4840" w="2968">
                    <a:moveTo>
                      <a:pt x="1485" y="1"/>
                    </a:moveTo>
                    <a:cubicBezTo>
                      <a:pt x="990" y="1"/>
                      <a:pt x="495" y="160"/>
                      <a:pt x="0" y="479"/>
                    </a:cubicBezTo>
                    <a:cubicBezTo>
                      <a:pt x="482" y="1778"/>
                      <a:pt x="482" y="3063"/>
                      <a:pt x="0" y="4362"/>
                    </a:cubicBezTo>
                    <a:cubicBezTo>
                      <a:pt x="495" y="4680"/>
                      <a:pt x="990" y="4840"/>
                      <a:pt x="1485" y="4840"/>
                    </a:cubicBezTo>
                    <a:cubicBezTo>
                      <a:pt x="1980" y="4840"/>
                      <a:pt x="2474" y="4680"/>
                      <a:pt x="2967" y="4362"/>
                    </a:cubicBezTo>
                    <a:cubicBezTo>
                      <a:pt x="2472" y="3063"/>
                      <a:pt x="2472" y="1778"/>
                      <a:pt x="2967" y="479"/>
                    </a:cubicBezTo>
                    <a:cubicBezTo>
                      <a:pt x="2474" y="160"/>
                      <a:pt x="1980" y="1"/>
                      <a:pt x="14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>
                <a:off x="2402807" y="356052"/>
                <a:ext cx="86558" cy="86070"/>
              </a:xfrm>
              <a:custGeom>
                <a:rect b="b" l="l" r="r" t="t"/>
                <a:pathLst>
                  <a:path extrusionOk="0" h="706" w="710">
                    <a:moveTo>
                      <a:pt x="353" y="0"/>
                    </a:moveTo>
                    <a:cubicBezTo>
                      <a:pt x="157" y="0"/>
                      <a:pt x="1" y="156"/>
                      <a:pt x="1" y="353"/>
                    </a:cubicBezTo>
                    <a:cubicBezTo>
                      <a:pt x="1" y="536"/>
                      <a:pt x="157" y="705"/>
                      <a:pt x="353" y="705"/>
                    </a:cubicBezTo>
                    <a:cubicBezTo>
                      <a:pt x="540" y="705"/>
                      <a:pt x="709" y="536"/>
                      <a:pt x="709" y="353"/>
                    </a:cubicBezTo>
                    <a:cubicBezTo>
                      <a:pt x="709" y="156"/>
                      <a:pt x="540" y="0"/>
                      <a:pt x="3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9"/>
              <p:cNvSpPr/>
              <p:nvPr/>
            </p:nvSpPr>
            <p:spPr>
              <a:xfrm>
                <a:off x="2420240" y="504054"/>
                <a:ext cx="86070" cy="86436"/>
              </a:xfrm>
              <a:custGeom>
                <a:rect b="b" l="l" r="r" t="t"/>
                <a:pathLst>
                  <a:path extrusionOk="0" h="709" w="706">
                    <a:moveTo>
                      <a:pt x="353" y="0"/>
                    </a:moveTo>
                    <a:cubicBezTo>
                      <a:pt x="156" y="0"/>
                      <a:pt x="0" y="156"/>
                      <a:pt x="0" y="353"/>
                    </a:cubicBezTo>
                    <a:cubicBezTo>
                      <a:pt x="0" y="553"/>
                      <a:pt x="156" y="709"/>
                      <a:pt x="353" y="709"/>
                    </a:cubicBezTo>
                    <a:cubicBezTo>
                      <a:pt x="550" y="709"/>
                      <a:pt x="706" y="553"/>
                      <a:pt x="706" y="353"/>
                    </a:cubicBezTo>
                    <a:cubicBezTo>
                      <a:pt x="706" y="156"/>
                      <a:pt x="550" y="0"/>
                      <a:pt x="3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2402807" y="654128"/>
                <a:ext cx="86558" cy="86070"/>
              </a:xfrm>
              <a:custGeom>
                <a:rect b="b" l="l" r="r" t="t"/>
                <a:pathLst>
                  <a:path extrusionOk="0" h="706" w="710">
                    <a:moveTo>
                      <a:pt x="353" y="0"/>
                    </a:moveTo>
                    <a:cubicBezTo>
                      <a:pt x="157" y="0"/>
                      <a:pt x="1" y="156"/>
                      <a:pt x="1" y="353"/>
                    </a:cubicBezTo>
                    <a:cubicBezTo>
                      <a:pt x="1" y="536"/>
                      <a:pt x="157" y="705"/>
                      <a:pt x="353" y="705"/>
                    </a:cubicBezTo>
                    <a:cubicBezTo>
                      <a:pt x="540" y="705"/>
                      <a:pt x="709" y="536"/>
                      <a:pt x="709" y="353"/>
                    </a:cubicBezTo>
                    <a:cubicBezTo>
                      <a:pt x="709" y="156"/>
                      <a:pt x="540" y="0"/>
                      <a:pt x="3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2823283" y="654128"/>
                <a:ext cx="86070" cy="86070"/>
              </a:xfrm>
              <a:custGeom>
                <a:rect b="b" l="l" r="r" t="t"/>
                <a:pathLst>
                  <a:path extrusionOk="0" h="706" w="706">
                    <a:moveTo>
                      <a:pt x="353" y="0"/>
                    </a:moveTo>
                    <a:cubicBezTo>
                      <a:pt x="156" y="0"/>
                      <a:pt x="0" y="156"/>
                      <a:pt x="0" y="353"/>
                    </a:cubicBezTo>
                    <a:cubicBezTo>
                      <a:pt x="0" y="536"/>
                      <a:pt x="156" y="705"/>
                      <a:pt x="353" y="705"/>
                    </a:cubicBezTo>
                    <a:cubicBezTo>
                      <a:pt x="550" y="705"/>
                      <a:pt x="706" y="536"/>
                      <a:pt x="706" y="353"/>
                    </a:cubicBezTo>
                    <a:cubicBezTo>
                      <a:pt x="706" y="156"/>
                      <a:pt x="550" y="0"/>
                      <a:pt x="3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9"/>
              <p:cNvSpPr/>
              <p:nvPr/>
            </p:nvSpPr>
            <p:spPr>
              <a:xfrm>
                <a:off x="2805972" y="504054"/>
                <a:ext cx="86436" cy="86436"/>
              </a:xfrm>
              <a:custGeom>
                <a:rect b="b" l="l" r="r" t="t"/>
                <a:pathLst>
                  <a:path extrusionOk="0" h="709" w="709">
                    <a:moveTo>
                      <a:pt x="353" y="0"/>
                    </a:moveTo>
                    <a:cubicBezTo>
                      <a:pt x="156" y="0"/>
                      <a:pt x="0" y="156"/>
                      <a:pt x="0" y="353"/>
                    </a:cubicBezTo>
                    <a:cubicBezTo>
                      <a:pt x="0" y="553"/>
                      <a:pt x="156" y="709"/>
                      <a:pt x="353" y="709"/>
                    </a:cubicBezTo>
                    <a:cubicBezTo>
                      <a:pt x="539" y="709"/>
                      <a:pt x="709" y="553"/>
                      <a:pt x="709" y="353"/>
                    </a:cubicBezTo>
                    <a:cubicBezTo>
                      <a:pt x="709" y="156"/>
                      <a:pt x="539" y="0"/>
                      <a:pt x="3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9"/>
              <p:cNvSpPr/>
              <p:nvPr/>
            </p:nvSpPr>
            <p:spPr>
              <a:xfrm>
                <a:off x="2823283" y="356052"/>
                <a:ext cx="86070" cy="86070"/>
              </a:xfrm>
              <a:custGeom>
                <a:rect b="b" l="l" r="r" t="t"/>
                <a:pathLst>
                  <a:path extrusionOk="0" h="706" w="706">
                    <a:moveTo>
                      <a:pt x="353" y="0"/>
                    </a:moveTo>
                    <a:cubicBezTo>
                      <a:pt x="156" y="0"/>
                      <a:pt x="0" y="156"/>
                      <a:pt x="0" y="353"/>
                    </a:cubicBezTo>
                    <a:cubicBezTo>
                      <a:pt x="0" y="536"/>
                      <a:pt x="156" y="705"/>
                      <a:pt x="353" y="705"/>
                    </a:cubicBezTo>
                    <a:cubicBezTo>
                      <a:pt x="550" y="705"/>
                      <a:pt x="706" y="536"/>
                      <a:pt x="706" y="353"/>
                    </a:cubicBezTo>
                    <a:cubicBezTo>
                      <a:pt x="706" y="156"/>
                      <a:pt x="550" y="0"/>
                      <a:pt x="3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9"/>
              <p:cNvSpPr/>
              <p:nvPr/>
            </p:nvSpPr>
            <p:spPr>
              <a:xfrm>
                <a:off x="2402807" y="2071726"/>
                <a:ext cx="506546" cy="504840"/>
              </a:xfrm>
              <a:custGeom>
                <a:rect b="b" l="l" r="r" t="t"/>
                <a:pathLst>
                  <a:path extrusionOk="0" h="4141" w="4155">
                    <a:moveTo>
                      <a:pt x="2079" y="0"/>
                    </a:moveTo>
                    <a:cubicBezTo>
                      <a:pt x="933" y="0"/>
                      <a:pt x="1" y="919"/>
                      <a:pt x="1" y="2076"/>
                    </a:cubicBezTo>
                    <a:cubicBezTo>
                      <a:pt x="1" y="3222"/>
                      <a:pt x="933" y="4141"/>
                      <a:pt x="2079" y="4141"/>
                    </a:cubicBezTo>
                    <a:cubicBezTo>
                      <a:pt x="3222" y="4141"/>
                      <a:pt x="4155" y="3222"/>
                      <a:pt x="4155" y="2076"/>
                    </a:cubicBezTo>
                    <a:cubicBezTo>
                      <a:pt x="4155" y="919"/>
                      <a:pt x="3222" y="0"/>
                      <a:pt x="20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2592625" y="239016"/>
                <a:ext cx="24017" cy="2680246"/>
              </a:xfrm>
              <a:custGeom>
                <a:rect b="b" l="l" r="r" t="t"/>
                <a:pathLst>
                  <a:path extrusionOk="0" h="21985" w="197">
                    <a:moveTo>
                      <a:pt x="0" y="0"/>
                    </a:moveTo>
                    <a:lnTo>
                      <a:pt x="0" y="21985"/>
                    </a:lnTo>
                    <a:lnTo>
                      <a:pt x="197" y="21985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9"/>
              <p:cNvSpPr/>
              <p:nvPr/>
            </p:nvSpPr>
            <p:spPr>
              <a:xfrm>
                <a:off x="2644316" y="239016"/>
                <a:ext cx="24017" cy="2680246"/>
              </a:xfrm>
              <a:custGeom>
                <a:rect b="b" l="l" r="r" t="t"/>
                <a:pathLst>
                  <a:path extrusionOk="0" h="21985" w="197">
                    <a:moveTo>
                      <a:pt x="0" y="0"/>
                    </a:moveTo>
                    <a:lnTo>
                      <a:pt x="0" y="21985"/>
                    </a:lnTo>
                    <a:lnTo>
                      <a:pt x="197" y="21985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9"/>
              <p:cNvSpPr/>
              <p:nvPr/>
            </p:nvSpPr>
            <p:spPr>
              <a:xfrm>
                <a:off x="2696007" y="239016"/>
                <a:ext cx="24017" cy="2680246"/>
              </a:xfrm>
              <a:custGeom>
                <a:rect b="b" l="l" r="r" t="t"/>
                <a:pathLst>
                  <a:path extrusionOk="0" h="21985" w="197">
                    <a:moveTo>
                      <a:pt x="0" y="0"/>
                    </a:moveTo>
                    <a:lnTo>
                      <a:pt x="0" y="21985"/>
                    </a:lnTo>
                    <a:lnTo>
                      <a:pt x="197" y="21985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2747576" y="239016"/>
                <a:ext cx="24139" cy="2680246"/>
              </a:xfrm>
              <a:custGeom>
                <a:rect b="b" l="l" r="r" t="t"/>
                <a:pathLst>
                  <a:path extrusionOk="0" h="21985" w="198">
                    <a:moveTo>
                      <a:pt x="1" y="0"/>
                    </a:moveTo>
                    <a:lnTo>
                      <a:pt x="1" y="21985"/>
                    </a:lnTo>
                    <a:lnTo>
                      <a:pt x="198" y="21985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9"/>
              <p:cNvSpPr/>
              <p:nvPr/>
            </p:nvSpPr>
            <p:spPr>
              <a:xfrm>
                <a:off x="2538861" y="239016"/>
                <a:ext cx="24504" cy="2680246"/>
              </a:xfrm>
              <a:custGeom>
                <a:rect b="b" l="l" r="r" t="t"/>
                <a:pathLst>
                  <a:path extrusionOk="0" h="21985" w="201">
                    <a:moveTo>
                      <a:pt x="0" y="0"/>
                    </a:moveTo>
                    <a:lnTo>
                      <a:pt x="0" y="21985"/>
                    </a:lnTo>
                    <a:lnTo>
                      <a:pt x="200" y="2198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5" name="Google Shape;255;p9"/>
          <p:cNvGrpSpPr/>
          <p:nvPr/>
        </p:nvGrpSpPr>
        <p:grpSpPr>
          <a:xfrm>
            <a:off x="2011941" y="-50"/>
            <a:ext cx="1227074" cy="3534398"/>
            <a:chOff x="2011941" y="-50"/>
            <a:chExt cx="1227074" cy="3534398"/>
          </a:xfrm>
        </p:grpSpPr>
        <p:sp>
          <p:nvSpPr>
            <p:cNvPr id="256" name="Google Shape;256;p9"/>
            <p:cNvSpPr/>
            <p:nvPr/>
          </p:nvSpPr>
          <p:spPr>
            <a:xfrm>
              <a:off x="2011941" y="-50"/>
              <a:ext cx="1227074" cy="35343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 rot="5400000">
              <a:off x="2419612" y="468422"/>
              <a:ext cx="410193" cy="410212"/>
            </a:xfrm>
            <a:custGeom>
              <a:rect b="b" l="l" r="r" t="t"/>
              <a:pathLst>
                <a:path extrusionOk="0" h="1866" w="1866">
                  <a:moveTo>
                    <a:pt x="933" y="0"/>
                  </a:moveTo>
                  <a:cubicBezTo>
                    <a:pt x="411" y="0"/>
                    <a:pt x="1" y="410"/>
                    <a:pt x="1" y="933"/>
                  </a:cubicBezTo>
                  <a:cubicBezTo>
                    <a:pt x="1" y="1441"/>
                    <a:pt x="411" y="1865"/>
                    <a:pt x="933" y="1865"/>
                  </a:cubicBezTo>
                  <a:cubicBezTo>
                    <a:pt x="1442" y="1865"/>
                    <a:pt x="1866" y="1441"/>
                    <a:pt x="1866" y="933"/>
                  </a:cubicBezTo>
                  <a:cubicBezTo>
                    <a:pt x="1866" y="410"/>
                    <a:pt x="1442" y="0"/>
                    <a:pt x="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 rot="5400000">
              <a:off x="2699124" y="571415"/>
              <a:ext cx="56275" cy="205106"/>
            </a:xfrm>
            <a:custGeom>
              <a:rect b="b" l="l" r="r" t="t"/>
              <a:pathLst>
                <a:path extrusionOk="0" h="933" w="256">
                  <a:moveTo>
                    <a:pt x="1" y="0"/>
                  </a:moveTo>
                  <a:lnTo>
                    <a:pt x="1" y="933"/>
                  </a:lnTo>
                  <a:lnTo>
                    <a:pt x="255" y="933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 rot="5400000">
              <a:off x="2401036" y="1196814"/>
              <a:ext cx="450422" cy="410212"/>
            </a:xfrm>
            <a:custGeom>
              <a:rect b="b" l="l" r="r" t="t"/>
              <a:pathLst>
                <a:path extrusionOk="0" h="1866" w="2049">
                  <a:moveTo>
                    <a:pt x="1026" y="0"/>
                  </a:moveTo>
                  <a:cubicBezTo>
                    <a:pt x="789" y="0"/>
                    <a:pt x="553" y="92"/>
                    <a:pt x="370" y="275"/>
                  </a:cubicBezTo>
                  <a:cubicBezTo>
                    <a:pt x="0" y="641"/>
                    <a:pt x="0" y="1235"/>
                    <a:pt x="370" y="1591"/>
                  </a:cubicBezTo>
                  <a:cubicBezTo>
                    <a:pt x="553" y="1774"/>
                    <a:pt x="789" y="1865"/>
                    <a:pt x="1026" y="1865"/>
                  </a:cubicBezTo>
                  <a:cubicBezTo>
                    <a:pt x="1263" y="1865"/>
                    <a:pt x="1499" y="1774"/>
                    <a:pt x="1682" y="1591"/>
                  </a:cubicBezTo>
                  <a:cubicBezTo>
                    <a:pt x="2048" y="1235"/>
                    <a:pt x="2048" y="641"/>
                    <a:pt x="1682" y="275"/>
                  </a:cubicBezTo>
                  <a:cubicBezTo>
                    <a:pt x="1499" y="92"/>
                    <a:pt x="1263" y="0"/>
                    <a:pt x="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 rot="5400000">
              <a:off x="2606027" y="1381582"/>
              <a:ext cx="183554" cy="183562"/>
            </a:xfrm>
            <a:custGeom>
              <a:rect b="b" l="l" r="r" t="t"/>
              <a:pathLst>
                <a:path extrusionOk="0" h="835" w="835">
                  <a:moveTo>
                    <a:pt x="665" y="0"/>
                  </a:moveTo>
                  <a:lnTo>
                    <a:pt x="1" y="651"/>
                  </a:lnTo>
                  <a:lnTo>
                    <a:pt x="184" y="834"/>
                  </a:lnTo>
                  <a:lnTo>
                    <a:pt x="835" y="183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 rot="5400000">
              <a:off x="2419612" y="1924985"/>
              <a:ext cx="410194" cy="410212"/>
            </a:xfrm>
            <a:custGeom>
              <a:rect b="b" l="l" r="r" t="t"/>
              <a:pathLst>
                <a:path extrusionOk="0" h="1866" w="1866">
                  <a:moveTo>
                    <a:pt x="933" y="0"/>
                  </a:moveTo>
                  <a:cubicBezTo>
                    <a:pt x="425" y="0"/>
                    <a:pt x="1" y="410"/>
                    <a:pt x="1" y="933"/>
                  </a:cubicBezTo>
                  <a:cubicBezTo>
                    <a:pt x="1" y="1441"/>
                    <a:pt x="425" y="1865"/>
                    <a:pt x="933" y="1865"/>
                  </a:cubicBezTo>
                  <a:cubicBezTo>
                    <a:pt x="1459" y="1865"/>
                    <a:pt x="1866" y="1441"/>
                    <a:pt x="1866" y="933"/>
                  </a:cubicBezTo>
                  <a:cubicBezTo>
                    <a:pt x="1866" y="410"/>
                    <a:pt x="1459" y="0"/>
                    <a:pt x="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 rot="5400000">
              <a:off x="2494128" y="2027868"/>
              <a:ext cx="56275" cy="205326"/>
            </a:xfrm>
            <a:custGeom>
              <a:rect b="b" l="l" r="r" t="t"/>
              <a:pathLst>
                <a:path extrusionOk="0" h="934" w="256">
                  <a:moveTo>
                    <a:pt x="1" y="1"/>
                  </a:moveTo>
                  <a:lnTo>
                    <a:pt x="1" y="933"/>
                  </a:lnTo>
                  <a:lnTo>
                    <a:pt x="255" y="933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 rot="5400000">
              <a:off x="2419612" y="2655685"/>
              <a:ext cx="410194" cy="410212"/>
            </a:xfrm>
            <a:custGeom>
              <a:rect b="b" l="l" r="r" t="t"/>
              <a:pathLst>
                <a:path extrusionOk="0" h="1866" w="1866">
                  <a:moveTo>
                    <a:pt x="933" y="0"/>
                  </a:moveTo>
                  <a:cubicBezTo>
                    <a:pt x="424" y="0"/>
                    <a:pt x="0" y="410"/>
                    <a:pt x="0" y="933"/>
                  </a:cubicBezTo>
                  <a:cubicBezTo>
                    <a:pt x="0" y="1441"/>
                    <a:pt x="424" y="1865"/>
                    <a:pt x="933" y="1865"/>
                  </a:cubicBezTo>
                  <a:cubicBezTo>
                    <a:pt x="1441" y="1865"/>
                    <a:pt x="1865" y="1441"/>
                    <a:pt x="1865" y="933"/>
                  </a:cubicBezTo>
                  <a:cubicBezTo>
                    <a:pt x="1865" y="410"/>
                    <a:pt x="1441" y="0"/>
                    <a:pt x="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 rot="5400000">
              <a:off x="2522600" y="2730103"/>
              <a:ext cx="205097" cy="56278"/>
            </a:xfrm>
            <a:custGeom>
              <a:rect b="b" l="l" r="r" t="t"/>
              <a:pathLst>
                <a:path extrusionOk="0" h="256" w="933">
                  <a:moveTo>
                    <a:pt x="0" y="1"/>
                  </a:moveTo>
                  <a:lnTo>
                    <a:pt x="0" y="255"/>
                  </a:lnTo>
                  <a:lnTo>
                    <a:pt x="933" y="255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"/>
          <p:cNvSpPr/>
          <p:nvPr>
            <p:ph idx="2" type="pic"/>
          </p:nvPr>
        </p:nvSpPr>
        <p:spPr>
          <a:xfrm>
            <a:off x="6125" y="-320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10"/>
          <p:cNvSpPr txBox="1"/>
          <p:nvPr>
            <p:ph type="title"/>
          </p:nvPr>
        </p:nvSpPr>
        <p:spPr>
          <a:xfrm>
            <a:off x="2018525" y="3717650"/>
            <a:ext cx="6405600" cy="8694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68" name="Google Shape;268;p10"/>
          <p:cNvGrpSpPr/>
          <p:nvPr/>
        </p:nvGrpSpPr>
        <p:grpSpPr>
          <a:xfrm>
            <a:off x="12" y="-3212"/>
            <a:ext cx="1623093" cy="2694605"/>
            <a:chOff x="4516150" y="1805113"/>
            <a:chExt cx="969300" cy="1609200"/>
          </a:xfrm>
        </p:grpSpPr>
        <p:sp>
          <p:nvSpPr>
            <p:cNvPr id="269" name="Google Shape;269;p10"/>
            <p:cNvSpPr/>
            <p:nvPr/>
          </p:nvSpPr>
          <p:spPr>
            <a:xfrm>
              <a:off x="4516150" y="1805113"/>
              <a:ext cx="969300" cy="1609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 rot="5400000">
              <a:off x="4686057" y="1920423"/>
              <a:ext cx="629487" cy="630713"/>
            </a:xfrm>
            <a:custGeom>
              <a:rect b="b" l="l" r="r" t="t"/>
              <a:pathLst>
                <a:path extrusionOk="0" h="6600" w="6587">
                  <a:moveTo>
                    <a:pt x="3294" y="1"/>
                  </a:moveTo>
                  <a:cubicBezTo>
                    <a:pt x="1469" y="1"/>
                    <a:pt x="1" y="1482"/>
                    <a:pt x="1" y="3307"/>
                  </a:cubicBezTo>
                  <a:cubicBezTo>
                    <a:pt x="1" y="5114"/>
                    <a:pt x="1469" y="6600"/>
                    <a:pt x="3294" y="6600"/>
                  </a:cubicBezTo>
                  <a:cubicBezTo>
                    <a:pt x="5115" y="6600"/>
                    <a:pt x="6586" y="5114"/>
                    <a:pt x="6586" y="3307"/>
                  </a:cubicBezTo>
                  <a:cubicBezTo>
                    <a:pt x="6586" y="1482"/>
                    <a:pt x="5115" y="1"/>
                    <a:pt x="3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 rot="5400000">
              <a:off x="4833227" y="2067541"/>
              <a:ext cx="335146" cy="336476"/>
            </a:xfrm>
            <a:custGeom>
              <a:rect b="b" l="l" r="r" t="t"/>
              <a:pathLst>
                <a:path extrusionOk="0" h="3521" w="3507">
                  <a:moveTo>
                    <a:pt x="1754" y="0"/>
                  </a:moveTo>
                  <a:cubicBezTo>
                    <a:pt x="794" y="0"/>
                    <a:pt x="0" y="790"/>
                    <a:pt x="0" y="1767"/>
                  </a:cubicBezTo>
                  <a:cubicBezTo>
                    <a:pt x="0" y="2727"/>
                    <a:pt x="794" y="3520"/>
                    <a:pt x="1754" y="3520"/>
                  </a:cubicBezTo>
                  <a:cubicBezTo>
                    <a:pt x="2727" y="3520"/>
                    <a:pt x="3507" y="2727"/>
                    <a:pt x="3507" y="1767"/>
                  </a:cubicBezTo>
                  <a:cubicBezTo>
                    <a:pt x="3507" y="790"/>
                    <a:pt x="2727" y="0"/>
                    <a:pt x="1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0"/>
            <p:cNvSpPr/>
            <p:nvPr/>
          </p:nvSpPr>
          <p:spPr>
            <a:xfrm rot="5400000">
              <a:off x="4742822" y="1978429"/>
              <a:ext cx="515955" cy="514700"/>
            </a:xfrm>
            <a:custGeom>
              <a:rect b="b" l="l" r="r" t="t"/>
              <a:pathLst>
                <a:path extrusionOk="0" h="5386" w="5399">
                  <a:moveTo>
                    <a:pt x="2700" y="340"/>
                  </a:moveTo>
                  <a:cubicBezTo>
                    <a:pt x="3998" y="340"/>
                    <a:pt x="5060" y="1401"/>
                    <a:pt x="5060" y="2700"/>
                  </a:cubicBezTo>
                  <a:cubicBezTo>
                    <a:pt x="5060" y="3999"/>
                    <a:pt x="3998" y="5046"/>
                    <a:pt x="2700" y="5046"/>
                  </a:cubicBezTo>
                  <a:cubicBezTo>
                    <a:pt x="1401" y="5046"/>
                    <a:pt x="339" y="3999"/>
                    <a:pt x="339" y="2700"/>
                  </a:cubicBezTo>
                  <a:cubicBezTo>
                    <a:pt x="339" y="1401"/>
                    <a:pt x="1401" y="340"/>
                    <a:pt x="2700" y="340"/>
                  </a:cubicBezTo>
                  <a:close/>
                  <a:moveTo>
                    <a:pt x="2700" y="1"/>
                  </a:moveTo>
                  <a:cubicBezTo>
                    <a:pt x="1214" y="1"/>
                    <a:pt x="0" y="1201"/>
                    <a:pt x="0" y="2700"/>
                  </a:cubicBezTo>
                  <a:cubicBezTo>
                    <a:pt x="0" y="4182"/>
                    <a:pt x="1214" y="5386"/>
                    <a:pt x="2700" y="5386"/>
                  </a:cubicBezTo>
                  <a:cubicBezTo>
                    <a:pt x="4182" y="5386"/>
                    <a:pt x="5399" y="4182"/>
                    <a:pt x="5399" y="2700"/>
                  </a:cubicBezTo>
                  <a:cubicBezTo>
                    <a:pt x="5399" y="1201"/>
                    <a:pt x="4182" y="1"/>
                    <a:pt x="2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0"/>
            <p:cNvSpPr/>
            <p:nvPr/>
          </p:nvSpPr>
          <p:spPr>
            <a:xfrm rot="5400000">
              <a:off x="4686104" y="2668360"/>
              <a:ext cx="629391" cy="630713"/>
            </a:xfrm>
            <a:custGeom>
              <a:rect b="b" l="l" r="r" t="t"/>
              <a:pathLst>
                <a:path extrusionOk="0" h="6600" w="6586">
                  <a:moveTo>
                    <a:pt x="3293" y="1"/>
                  </a:moveTo>
                  <a:cubicBezTo>
                    <a:pt x="1472" y="1"/>
                    <a:pt x="0" y="1482"/>
                    <a:pt x="0" y="3307"/>
                  </a:cubicBezTo>
                  <a:cubicBezTo>
                    <a:pt x="0" y="5114"/>
                    <a:pt x="1472" y="6600"/>
                    <a:pt x="3293" y="6600"/>
                  </a:cubicBezTo>
                  <a:cubicBezTo>
                    <a:pt x="5118" y="6600"/>
                    <a:pt x="6586" y="5114"/>
                    <a:pt x="6586" y="3307"/>
                  </a:cubicBezTo>
                  <a:cubicBezTo>
                    <a:pt x="6586" y="1482"/>
                    <a:pt x="5118" y="1"/>
                    <a:pt x="32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0"/>
            <p:cNvSpPr/>
            <p:nvPr/>
          </p:nvSpPr>
          <p:spPr>
            <a:xfrm rot="5400000">
              <a:off x="4833370" y="2815670"/>
              <a:ext cx="334860" cy="336476"/>
            </a:xfrm>
            <a:custGeom>
              <a:rect b="b" l="l" r="r" t="t"/>
              <a:pathLst>
                <a:path extrusionOk="0" h="3521" w="3504">
                  <a:moveTo>
                    <a:pt x="1750" y="0"/>
                  </a:moveTo>
                  <a:cubicBezTo>
                    <a:pt x="777" y="0"/>
                    <a:pt x="0" y="790"/>
                    <a:pt x="0" y="1767"/>
                  </a:cubicBezTo>
                  <a:cubicBezTo>
                    <a:pt x="0" y="2727"/>
                    <a:pt x="777" y="3520"/>
                    <a:pt x="1750" y="3520"/>
                  </a:cubicBezTo>
                  <a:cubicBezTo>
                    <a:pt x="2713" y="3520"/>
                    <a:pt x="3503" y="2727"/>
                    <a:pt x="3503" y="1767"/>
                  </a:cubicBezTo>
                  <a:cubicBezTo>
                    <a:pt x="3503" y="790"/>
                    <a:pt x="2713" y="0"/>
                    <a:pt x="1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rot="5400000">
              <a:off x="4742775" y="2726367"/>
              <a:ext cx="516051" cy="514700"/>
            </a:xfrm>
            <a:custGeom>
              <a:rect b="b" l="l" r="r" t="t"/>
              <a:pathLst>
                <a:path extrusionOk="0" h="5386" w="5400">
                  <a:moveTo>
                    <a:pt x="2700" y="340"/>
                  </a:moveTo>
                  <a:cubicBezTo>
                    <a:pt x="4002" y="340"/>
                    <a:pt x="5060" y="1401"/>
                    <a:pt x="5060" y="2700"/>
                  </a:cubicBezTo>
                  <a:cubicBezTo>
                    <a:pt x="5060" y="3999"/>
                    <a:pt x="4002" y="5046"/>
                    <a:pt x="2700" y="5046"/>
                  </a:cubicBezTo>
                  <a:cubicBezTo>
                    <a:pt x="1401" y="5046"/>
                    <a:pt x="340" y="3999"/>
                    <a:pt x="340" y="2700"/>
                  </a:cubicBezTo>
                  <a:cubicBezTo>
                    <a:pt x="340" y="1401"/>
                    <a:pt x="1401" y="340"/>
                    <a:pt x="2700" y="340"/>
                  </a:cubicBezTo>
                  <a:close/>
                  <a:moveTo>
                    <a:pt x="2700" y="1"/>
                  </a:moveTo>
                  <a:cubicBezTo>
                    <a:pt x="1218" y="1"/>
                    <a:pt x="1" y="1201"/>
                    <a:pt x="1" y="2700"/>
                  </a:cubicBezTo>
                  <a:cubicBezTo>
                    <a:pt x="1" y="4182"/>
                    <a:pt x="1218" y="5386"/>
                    <a:pt x="2700" y="5386"/>
                  </a:cubicBezTo>
                  <a:cubicBezTo>
                    <a:pt x="4186" y="5386"/>
                    <a:pt x="5400" y="4182"/>
                    <a:pt x="5400" y="2700"/>
                  </a:cubicBezTo>
                  <a:cubicBezTo>
                    <a:pt x="5400" y="1201"/>
                    <a:pt x="4186" y="1"/>
                    <a:pt x="2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67" y="2691416"/>
            <a:ext cx="1623012" cy="1474489"/>
            <a:chOff x="1245813" y="1945925"/>
            <a:chExt cx="1910100" cy="1604100"/>
          </a:xfrm>
        </p:grpSpPr>
        <p:sp>
          <p:nvSpPr>
            <p:cNvPr id="277" name="Google Shape;277;p10"/>
            <p:cNvSpPr/>
            <p:nvPr/>
          </p:nvSpPr>
          <p:spPr>
            <a:xfrm>
              <a:off x="1245813" y="1945925"/>
              <a:ext cx="1910100" cy="160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0"/>
            <p:cNvSpPr/>
            <p:nvPr/>
          </p:nvSpPr>
          <p:spPr>
            <a:xfrm>
              <a:off x="1569526" y="2201021"/>
              <a:ext cx="161138" cy="1093908"/>
            </a:xfrm>
            <a:custGeom>
              <a:rect b="b" l="l" r="r" t="t"/>
              <a:pathLst>
                <a:path extrusionOk="0" h="8153" w="1201">
                  <a:moveTo>
                    <a:pt x="1" y="1"/>
                  </a:moveTo>
                  <a:lnTo>
                    <a:pt x="1" y="8153"/>
                  </a:lnTo>
                  <a:lnTo>
                    <a:pt x="1201" y="8153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1569526" y="2299772"/>
              <a:ext cx="161138" cy="309133"/>
            </a:xfrm>
            <a:custGeom>
              <a:rect b="b" l="l" r="r" t="t"/>
              <a:pathLst>
                <a:path extrusionOk="0" h="2304" w="1201">
                  <a:moveTo>
                    <a:pt x="1" y="1"/>
                  </a:moveTo>
                  <a:lnTo>
                    <a:pt x="1" y="2303"/>
                  </a:lnTo>
                  <a:lnTo>
                    <a:pt x="1201" y="2303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0"/>
            <p:cNvSpPr/>
            <p:nvPr/>
          </p:nvSpPr>
          <p:spPr>
            <a:xfrm>
              <a:off x="1569526" y="2441726"/>
              <a:ext cx="161138" cy="26969"/>
            </a:xfrm>
            <a:custGeom>
              <a:rect b="b" l="l" r="r" t="t"/>
              <a:pathLst>
                <a:path extrusionOk="0" h="201" w="1201">
                  <a:moveTo>
                    <a:pt x="1" y="1"/>
                  </a:moveTo>
                  <a:lnTo>
                    <a:pt x="1" y="201"/>
                  </a:lnTo>
                  <a:lnTo>
                    <a:pt x="1201" y="201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0"/>
            <p:cNvSpPr/>
            <p:nvPr/>
          </p:nvSpPr>
          <p:spPr>
            <a:xfrm>
              <a:off x="1935407" y="2201021"/>
              <a:ext cx="163017" cy="1093908"/>
            </a:xfrm>
            <a:custGeom>
              <a:rect b="b" l="l" r="r" t="t"/>
              <a:pathLst>
                <a:path extrusionOk="0" h="8153" w="1215">
                  <a:moveTo>
                    <a:pt x="0" y="1"/>
                  </a:moveTo>
                  <a:lnTo>
                    <a:pt x="0" y="8153"/>
                  </a:lnTo>
                  <a:lnTo>
                    <a:pt x="1214" y="8153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0"/>
            <p:cNvSpPr/>
            <p:nvPr/>
          </p:nvSpPr>
          <p:spPr>
            <a:xfrm>
              <a:off x="1935407" y="2593744"/>
              <a:ext cx="163017" cy="308999"/>
            </a:xfrm>
            <a:custGeom>
              <a:rect b="b" l="l" r="r" t="t"/>
              <a:pathLst>
                <a:path extrusionOk="0" h="2303" w="1215">
                  <a:moveTo>
                    <a:pt x="0" y="0"/>
                  </a:moveTo>
                  <a:lnTo>
                    <a:pt x="0" y="2303"/>
                  </a:lnTo>
                  <a:lnTo>
                    <a:pt x="1214" y="2303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0"/>
            <p:cNvSpPr/>
            <p:nvPr/>
          </p:nvSpPr>
          <p:spPr>
            <a:xfrm>
              <a:off x="1935407" y="2735698"/>
              <a:ext cx="163017" cy="26432"/>
            </a:xfrm>
            <a:custGeom>
              <a:rect b="b" l="l" r="r" t="t"/>
              <a:pathLst>
                <a:path extrusionOk="0" h="197" w="1215">
                  <a:moveTo>
                    <a:pt x="0" y="0"/>
                  </a:moveTo>
                  <a:lnTo>
                    <a:pt x="0" y="197"/>
                  </a:lnTo>
                  <a:lnTo>
                    <a:pt x="1214" y="197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0"/>
            <p:cNvSpPr/>
            <p:nvPr/>
          </p:nvSpPr>
          <p:spPr>
            <a:xfrm>
              <a:off x="2303033" y="2201021"/>
              <a:ext cx="161541" cy="1093908"/>
            </a:xfrm>
            <a:custGeom>
              <a:rect b="b" l="l" r="r" t="t"/>
              <a:pathLst>
                <a:path extrusionOk="0" h="8153" w="1204">
                  <a:moveTo>
                    <a:pt x="0" y="1"/>
                  </a:moveTo>
                  <a:lnTo>
                    <a:pt x="0" y="8153"/>
                  </a:lnTo>
                  <a:lnTo>
                    <a:pt x="1204" y="8153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2303033" y="2794332"/>
              <a:ext cx="161541" cy="309133"/>
            </a:xfrm>
            <a:custGeom>
              <a:rect b="b" l="l" r="r" t="t"/>
              <a:pathLst>
                <a:path extrusionOk="0" h="2304" w="1204">
                  <a:moveTo>
                    <a:pt x="0" y="1"/>
                  </a:moveTo>
                  <a:lnTo>
                    <a:pt x="0" y="2303"/>
                  </a:lnTo>
                  <a:lnTo>
                    <a:pt x="1204" y="2303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2303033" y="2936823"/>
              <a:ext cx="161541" cy="26432"/>
            </a:xfrm>
            <a:custGeom>
              <a:rect b="b" l="l" r="r" t="t"/>
              <a:pathLst>
                <a:path extrusionOk="0" h="197" w="1204">
                  <a:moveTo>
                    <a:pt x="0" y="0"/>
                  </a:moveTo>
                  <a:lnTo>
                    <a:pt x="0" y="197"/>
                  </a:lnTo>
                  <a:lnTo>
                    <a:pt x="1204" y="197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2669183" y="2201021"/>
              <a:ext cx="163017" cy="1093908"/>
            </a:xfrm>
            <a:custGeom>
              <a:rect b="b" l="l" r="r" t="t"/>
              <a:pathLst>
                <a:path extrusionOk="0" h="8153" w="1215">
                  <a:moveTo>
                    <a:pt x="1" y="1"/>
                  </a:moveTo>
                  <a:lnTo>
                    <a:pt x="1" y="8153"/>
                  </a:lnTo>
                  <a:lnTo>
                    <a:pt x="1215" y="8153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0"/>
            <p:cNvSpPr/>
            <p:nvPr/>
          </p:nvSpPr>
          <p:spPr>
            <a:xfrm>
              <a:off x="2669183" y="2356661"/>
              <a:ext cx="163017" cy="309133"/>
            </a:xfrm>
            <a:custGeom>
              <a:rect b="b" l="l" r="r" t="t"/>
              <a:pathLst>
                <a:path extrusionOk="0" h="2304" w="1215">
                  <a:moveTo>
                    <a:pt x="1" y="0"/>
                  </a:moveTo>
                  <a:lnTo>
                    <a:pt x="1" y="2303"/>
                  </a:lnTo>
                  <a:lnTo>
                    <a:pt x="1215" y="2303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0"/>
            <p:cNvSpPr/>
            <p:nvPr/>
          </p:nvSpPr>
          <p:spPr>
            <a:xfrm>
              <a:off x="2669183" y="2498615"/>
              <a:ext cx="163017" cy="26969"/>
            </a:xfrm>
            <a:custGeom>
              <a:rect b="b" l="l" r="r" t="t"/>
              <a:pathLst>
                <a:path extrusionOk="0" h="201" w="1215">
                  <a:moveTo>
                    <a:pt x="1" y="1"/>
                  </a:moveTo>
                  <a:lnTo>
                    <a:pt x="1" y="201"/>
                  </a:lnTo>
                  <a:lnTo>
                    <a:pt x="1215" y="201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Google Shape;290;p10"/>
          <p:cNvGrpSpPr/>
          <p:nvPr/>
        </p:nvGrpSpPr>
        <p:grpSpPr>
          <a:xfrm rot="5400000">
            <a:off x="316738" y="3843172"/>
            <a:ext cx="977626" cy="1623039"/>
            <a:chOff x="1462350" y="451275"/>
            <a:chExt cx="989700" cy="1609200"/>
          </a:xfrm>
        </p:grpSpPr>
        <p:sp>
          <p:nvSpPr>
            <p:cNvPr id="291" name="Google Shape;291;p10"/>
            <p:cNvSpPr/>
            <p:nvPr/>
          </p:nvSpPr>
          <p:spPr>
            <a:xfrm>
              <a:off x="1462350" y="451275"/>
              <a:ext cx="989700" cy="1609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2" name="Google Shape;292;p10"/>
            <p:cNvGrpSpPr/>
            <p:nvPr/>
          </p:nvGrpSpPr>
          <p:grpSpPr>
            <a:xfrm rot="5400000">
              <a:off x="1394625" y="907896"/>
              <a:ext cx="1125042" cy="695958"/>
              <a:chOff x="728133" y="1158927"/>
              <a:chExt cx="1236581" cy="764873"/>
            </a:xfrm>
          </p:grpSpPr>
          <p:sp>
            <p:nvSpPr>
              <p:cNvPr id="293" name="Google Shape;293;p10"/>
              <p:cNvSpPr/>
              <p:nvPr/>
            </p:nvSpPr>
            <p:spPr>
              <a:xfrm>
                <a:off x="728133" y="1158927"/>
                <a:ext cx="1236581" cy="764873"/>
              </a:xfrm>
              <a:custGeom>
                <a:rect b="b" l="l" r="r" t="t"/>
                <a:pathLst>
                  <a:path extrusionOk="0" h="7814" w="12633">
                    <a:moveTo>
                      <a:pt x="1" y="1"/>
                    </a:moveTo>
                    <a:lnTo>
                      <a:pt x="1" y="7814"/>
                    </a:lnTo>
                    <a:lnTo>
                      <a:pt x="12633" y="7814"/>
                    </a:lnTo>
                    <a:lnTo>
                      <a:pt x="1263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0"/>
              <p:cNvSpPr/>
              <p:nvPr/>
            </p:nvSpPr>
            <p:spPr>
              <a:xfrm>
                <a:off x="1057416" y="1723230"/>
                <a:ext cx="579675" cy="182653"/>
              </a:xfrm>
              <a:custGeom>
                <a:rect b="b" l="l" r="r" t="t"/>
                <a:pathLst>
                  <a:path extrusionOk="0" h="1866" w="5922">
                    <a:moveTo>
                      <a:pt x="581" y="0"/>
                    </a:moveTo>
                    <a:lnTo>
                      <a:pt x="1" y="1866"/>
                    </a:lnTo>
                    <a:lnTo>
                      <a:pt x="5922" y="1866"/>
                    </a:lnTo>
                    <a:lnTo>
                      <a:pt x="53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0"/>
              <p:cNvSpPr/>
              <p:nvPr/>
            </p:nvSpPr>
            <p:spPr>
              <a:xfrm>
                <a:off x="728133" y="1866924"/>
                <a:ext cx="1236581" cy="56871"/>
              </a:xfrm>
              <a:custGeom>
                <a:rect b="b" l="l" r="r" t="t"/>
                <a:pathLst>
                  <a:path extrusionOk="0" h="581" w="12633">
                    <a:moveTo>
                      <a:pt x="1" y="1"/>
                    </a:moveTo>
                    <a:lnTo>
                      <a:pt x="1" y="581"/>
                    </a:lnTo>
                    <a:lnTo>
                      <a:pt x="12633" y="581"/>
                    </a:lnTo>
                    <a:lnTo>
                      <a:pt x="126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0"/>
              <p:cNvSpPr/>
              <p:nvPr/>
            </p:nvSpPr>
            <p:spPr>
              <a:xfrm>
                <a:off x="876232" y="1346767"/>
                <a:ext cx="942143" cy="325468"/>
              </a:xfrm>
              <a:custGeom>
                <a:rect b="b" l="l" r="r" t="t"/>
                <a:pathLst>
                  <a:path extrusionOk="0" h="3325" w="9625">
                    <a:moveTo>
                      <a:pt x="919" y="1"/>
                    </a:moveTo>
                    <a:cubicBezTo>
                      <a:pt x="410" y="1"/>
                      <a:pt x="0" y="411"/>
                      <a:pt x="0" y="920"/>
                    </a:cubicBezTo>
                    <a:lnTo>
                      <a:pt x="0" y="2405"/>
                    </a:lnTo>
                    <a:cubicBezTo>
                      <a:pt x="0" y="2914"/>
                      <a:pt x="410" y="3324"/>
                      <a:pt x="919" y="3324"/>
                    </a:cubicBezTo>
                    <a:lnTo>
                      <a:pt x="8705" y="3324"/>
                    </a:lnTo>
                    <a:cubicBezTo>
                      <a:pt x="9200" y="3324"/>
                      <a:pt x="9624" y="2914"/>
                      <a:pt x="9624" y="2405"/>
                    </a:cubicBezTo>
                    <a:lnTo>
                      <a:pt x="9624" y="920"/>
                    </a:lnTo>
                    <a:cubicBezTo>
                      <a:pt x="9624" y="411"/>
                      <a:pt x="9200" y="1"/>
                      <a:pt x="87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0"/>
              <p:cNvSpPr/>
              <p:nvPr/>
            </p:nvSpPr>
            <p:spPr>
              <a:xfrm>
                <a:off x="953854" y="1413230"/>
                <a:ext cx="192344" cy="192638"/>
              </a:xfrm>
              <a:custGeom>
                <a:rect b="b" l="l" r="r" t="t"/>
                <a:pathLst>
                  <a:path extrusionOk="0" h="1968" w="1965">
                    <a:moveTo>
                      <a:pt x="974" y="0"/>
                    </a:moveTo>
                    <a:cubicBezTo>
                      <a:pt x="438" y="0"/>
                      <a:pt x="1" y="441"/>
                      <a:pt x="1" y="990"/>
                    </a:cubicBezTo>
                    <a:cubicBezTo>
                      <a:pt x="1" y="1526"/>
                      <a:pt x="438" y="1967"/>
                      <a:pt x="974" y="1967"/>
                    </a:cubicBezTo>
                    <a:cubicBezTo>
                      <a:pt x="1527" y="1967"/>
                      <a:pt x="1964" y="1526"/>
                      <a:pt x="1964" y="990"/>
                    </a:cubicBezTo>
                    <a:cubicBezTo>
                      <a:pt x="1964" y="441"/>
                      <a:pt x="1527" y="0"/>
                      <a:pt x="9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0"/>
              <p:cNvSpPr/>
              <p:nvPr/>
            </p:nvSpPr>
            <p:spPr>
              <a:xfrm>
                <a:off x="1548403" y="1413230"/>
                <a:ext cx="192246" cy="192638"/>
              </a:xfrm>
              <a:custGeom>
                <a:rect b="b" l="l" r="r" t="t"/>
                <a:pathLst>
                  <a:path extrusionOk="0" h="1968" w="1964">
                    <a:moveTo>
                      <a:pt x="977" y="0"/>
                    </a:moveTo>
                    <a:cubicBezTo>
                      <a:pt x="438" y="0"/>
                      <a:pt x="0" y="441"/>
                      <a:pt x="0" y="990"/>
                    </a:cubicBezTo>
                    <a:cubicBezTo>
                      <a:pt x="0" y="1526"/>
                      <a:pt x="438" y="1967"/>
                      <a:pt x="977" y="1967"/>
                    </a:cubicBezTo>
                    <a:cubicBezTo>
                      <a:pt x="1526" y="1967"/>
                      <a:pt x="1964" y="1526"/>
                      <a:pt x="1964" y="990"/>
                    </a:cubicBezTo>
                    <a:cubicBezTo>
                      <a:pt x="1964" y="441"/>
                      <a:pt x="1526" y="0"/>
                      <a:pt x="9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25"/>
          <p:cNvSpPr txBox="1"/>
          <p:nvPr>
            <p:ph type="ctrTitle"/>
          </p:nvPr>
        </p:nvSpPr>
        <p:spPr>
          <a:xfrm>
            <a:off x="540200" y="1358376"/>
            <a:ext cx="3901800" cy="233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Chinook Music Store</a:t>
            </a:r>
            <a:endParaRPr b="1" sz="5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endParaRPr b="1" sz="5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9" name="Google Shape;779;p25"/>
          <p:cNvSpPr txBox="1"/>
          <p:nvPr>
            <p:ph idx="1" type="subTitle"/>
          </p:nvPr>
        </p:nvSpPr>
        <p:spPr>
          <a:xfrm>
            <a:off x="711250" y="3949313"/>
            <a:ext cx="3901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Lokesh Sharma</a:t>
            </a:r>
            <a:endParaRPr b="1"/>
          </a:p>
        </p:txBody>
      </p:sp>
      <p:sp>
        <p:nvSpPr>
          <p:cNvPr id="780" name="Google Shape;780;p25"/>
          <p:cNvSpPr/>
          <p:nvPr/>
        </p:nvSpPr>
        <p:spPr>
          <a:xfrm>
            <a:off x="808625" y="768100"/>
            <a:ext cx="340200" cy="323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25"/>
          <p:cNvSpPr/>
          <p:nvPr/>
        </p:nvSpPr>
        <p:spPr>
          <a:xfrm>
            <a:off x="5293968" y="654541"/>
            <a:ext cx="85083" cy="84604"/>
          </a:xfrm>
          <a:custGeom>
            <a:rect b="b" l="l" r="r" t="t"/>
            <a:pathLst>
              <a:path extrusionOk="0" h="706" w="710">
                <a:moveTo>
                  <a:pt x="353" y="0"/>
                </a:moveTo>
                <a:cubicBezTo>
                  <a:pt x="157" y="0"/>
                  <a:pt x="1" y="156"/>
                  <a:pt x="1" y="353"/>
                </a:cubicBezTo>
                <a:cubicBezTo>
                  <a:pt x="1" y="536"/>
                  <a:pt x="157" y="705"/>
                  <a:pt x="353" y="705"/>
                </a:cubicBezTo>
                <a:cubicBezTo>
                  <a:pt x="540" y="705"/>
                  <a:pt x="709" y="536"/>
                  <a:pt x="709" y="353"/>
                </a:cubicBezTo>
                <a:cubicBezTo>
                  <a:pt x="709" y="156"/>
                  <a:pt x="540" y="0"/>
                  <a:pt x="353" y="0"/>
                </a:cubicBezTo>
                <a:close/>
              </a:path>
            </a:pathLst>
          </a:custGeom>
          <a:solidFill>
            <a:srgbClr val="FFEE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25"/>
          <p:cNvSpPr/>
          <p:nvPr/>
        </p:nvSpPr>
        <p:spPr>
          <a:xfrm>
            <a:off x="5311105" y="800020"/>
            <a:ext cx="84604" cy="84963"/>
          </a:xfrm>
          <a:custGeom>
            <a:rect b="b" l="l" r="r" t="t"/>
            <a:pathLst>
              <a:path extrusionOk="0" h="709" w="706">
                <a:moveTo>
                  <a:pt x="353" y="0"/>
                </a:moveTo>
                <a:cubicBezTo>
                  <a:pt x="156" y="0"/>
                  <a:pt x="0" y="156"/>
                  <a:pt x="0" y="353"/>
                </a:cubicBezTo>
                <a:cubicBezTo>
                  <a:pt x="0" y="553"/>
                  <a:pt x="156" y="709"/>
                  <a:pt x="353" y="709"/>
                </a:cubicBezTo>
                <a:cubicBezTo>
                  <a:pt x="550" y="709"/>
                  <a:pt x="706" y="553"/>
                  <a:pt x="706" y="353"/>
                </a:cubicBezTo>
                <a:cubicBezTo>
                  <a:pt x="706" y="156"/>
                  <a:pt x="550" y="0"/>
                  <a:pt x="353" y="0"/>
                </a:cubicBezTo>
                <a:close/>
              </a:path>
            </a:pathLst>
          </a:custGeom>
          <a:solidFill>
            <a:srgbClr val="FFEE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25"/>
          <p:cNvSpPr/>
          <p:nvPr/>
        </p:nvSpPr>
        <p:spPr>
          <a:xfrm>
            <a:off x="5690261" y="800020"/>
            <a:ext cx="84963" cy="84963"/>
          </a:xfrm>
          <a:custGeom>
            <a:rect b="b" l="l" r="r" t="t"/>
            <a:pathLst>
              <a:path extrusionOk="0" h="709" w="709">
                <a:moveTo>
                  <a:pt x="353" y="0"/>
                </a:moveTo>
                <a:cubicBezTo>
                  <a:pt x="156" y="0"/>
                  <a:pt x="0" y="156"/>
                  <a:pt x="0" y="353"/>
                </a:cubicBezTo>
                <a:cubicBezTo>
                  <a:pt x="0" y="553"/>
                  <a:pt x="156" y="709"/>
                  <a:pt x="353" y="709"/>
                </a:cubicBezTo>
                <a:cubicBezTo>
                  <a:pt x="539" y="709"/>
                  <a:pt x="709" y="553"/>
                  <a:pt x="709" y="353"/>
                </a:cubicBezTo>
                <a:cubicBezTo>
                  <a:pt x="709" y="156"/>
                  <a:pt x="539" y="0"/>
                  <a:pt x="353" y="0"/>
                </a:cubicBezTo>
                <a:close/>
              </a:path>
            </a:pathLst>
          </a:custGeom>
          <a:solidFill>
            <a:srgbClr val="FFEE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25"/>
          <p:cNvSpPr/>
          <p:nvPr/>
        </p:nvSpPr>
        <p:spPr>
          <a:xfrm>
            <a:off x="5707277" y="654541"/>
            <a:ext cx="84604" cy="84604"/>
          </a:xfrm>
          <a:custGeom>
            <a:rect b="b" l="l" r="r" t="t"/>
            <a:pathLst>
              <a:path extrusionOk="0" h="706" w="706">
                <a:moveTo>
                  <a:pt x="353" y="0"/>
                </a:moveTo>
                <a:cubicBezTo>
                  <a:pt x="156" y="0"/>
                  <a:pt x="0" y="156"/>
                  <a:pt x="0" y="353"/>
                </a:cubicBezTo>
                <a:cubicBezTo>
                  <a:pt x="0" y="536"/>
                  <a:pt x="156" y="705"/>
                  <a:pt x="353" y="705"/>
                </a:cubicBezTo>
                <a:cubicBezTo>
                  <a:pt x="550" y="705"/>
                  <a:pt x="706" y="536"/>
                  <a:pt x="706" y="353"/>
                </a:cubicBezTo>
                <a:cubicBezTo>
                  <a:pt x="706" y="156"/>
                  <a:pt x="550" y="0"/>
                  <a:pt x="353" y="0"/>
                </a:cubicBezTo>
                <a:close/>
              </a:path>
            </a:pathLst>
          </a:custGeom>
          <a:solidFill>
            <a:srgbClr val="FFEE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5" name="Google Shape;785;p25"/>
          <p:cNvGrpSpPr/>
          <p:nvPr/>
        </p:nvGrpSpPr>
        <p:grpSpPr>
          <a:xfrm>
            <a:off x="4876138" y="3550025"/>
            <a:ext cx="1910100" cy="1604100"/>
            <a:chOff x="1245813" y="1945925"/>
            <a:chExt cx="1910100" cy="1604100"/>
          </a:xfrm>
        </p:grpSpPr>
        <p:sp>
          <p:nvSpPr>
            <p:cNvPr id="786" name="Google Shape;786;p25"/>
            <p:cNvSpPr/>
            <p:nvPr/>
          </p:nvSpPr>
          <p:spPr>
            <a:xfrm>
              <a:off x="1245813" y="1945925"/>
              <a:ext cx="1910100" cy="1604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1569526" y="2201021"/>
              <a:ext cx="161138" cy="1093908"/>
            </a:xfrm>
            <a:custGeom>
              <a:rect b="b" l="l" r="r" t="t"/>
              <a:pathLst>
                <a:path extrusionOk="0" h="8153" w="1201">
                  <a:moveTo>
                    <a:pt x="1" y="1"/>
                  </a:moveTo>
                  <a:lnTo>
                    <a:pt x="1" y="8153"/>
                  </a:lnTo>
                  <a:lnTo>
                    <a:pt x="1201" y="8153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1569526" y="2299772"/>
              <a:ext cx="161138" cy="309133"/>
            </a:xfrm>
            <a:custGeom>
              <a:rect b="b" l="l" r="r" t="t"/>
              <a:pathLst>
                <a:path extrusionOk="0" h="2304" w="1201">
                  <a:moveTo>
                    <a:pt x="1" y="1"/>
                  </a:moveTo>
                  <a:lnTo>
                    <a:pt x="1" y="2303"/>
                  </a:lnTo>
                  <a:lnTo>
                    <a:pt x="1201" y="2303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1569526" y="2441726"/>
              <a:ext cx="161138" cy="26969"/>
            </a:xfrm>
            <a:custGeom>
              <a:rect b="b" l="l" r="r" t="t"/>
              <a:pathLst>
                <a:path extrusionOk="0" h="201" w="1201">
                  <a:moveTo>
                    <a:pt x="1" y="1"/>
                  </a:moveTo>
                  <a:lnTo>
                    <a:pt x="1" y="201"/>
                  </a:lnTo>
                  <a:lnTo>
                    <a:pt x="1201" y="201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1935407" y="2201021"/>
              <a:ext cx="163017" cy="1093908"/>
            </a:xfrm>
            <a:custGeom>
              <a:rect b="b" l="l" r="r" t="t"/>
              <a:pathLst>
                <a:path extrusionOk="0" h="8153" w="1215">
                  <a:moveTo>
                    <a:pt x="0" y="1"/>
                  </a:moveTo>
                  <a:lnTo>
                    <a:pt x="0" y="8153"/>
                  </a:lnTo>
                  <a:lnTo>
                    <a:pt x="1214" y="8153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1935407" y="2593744"/>
              <a:ext cx="163017" cy="308999"/>
            </a:xfrm>
            <a:custGeom>
              <a:rect b="b" l="l" r="r" t="t"/>
              <a:pathLst>
                <a:path extrusionOk="0" h="2303" w="1215">
                  <a:moveTo>
                    <a:pt x="0" y="0"/>
                  </a:moveTo>
                  <a:lnTo>
                    <a:pt x="0" y="2303"/>
                  </a:lnTo>
                  <a:lnTo>
                    <a:pt x="1214" y="2303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1935407" y="2735698"/>
              <a:ext cx="163017" cy="26432"/>
            </a:xfrm>
            <a:custGeom>
              <a:rect b="b" l="l" r="r" t="t"/>
              <a:pathLst>
                <a:path extrusionOk="0" h="197" w="1215">
                  <a:moveTo>
                    <a:pt x="0" y="0"/>
                  </a:moveTo>
                  <a:lnTo>
                    <a:pt x="0" y="197"/>
                  </a:lnTo>
                  <a:lnTo>
                    <a:pt x="1214" y="197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2303033" y="2201021"/>
              <a:ext cx="161541" cy="1093908"/>
            </a:xfrm>
            <a:custGeom>
              <a:rect b="b" l="l" r="r" t="t"/>
              <a:pathLst>
                <a:path extrusionOk="0" h="8153" w="1204">
                  <a:moveTo>
                    <a:pt x="0" y="1"/>
                  </a:moveTo>
                  <a:lnTo>
                    <a:pt x="0" y="8153"/>
                  </a:lnTo>
                  <a:lnTo>
                    <a:pt x="1204" y="8153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5"/>
            <p:cNvSpPr/>
            <p:nvPr/>
          </p:nvSpPr>
          <p:spPr>
            <a:xfrm>
              <a:off x="2303033" y="2794332"/>
              <a:ext cx="161541" cy="309133"/>
            </a:xfrm>
            <a:custGeom>
              <a:rect b="b" l="l" r="r" t="t"/>
              <a:pathLst>
                <a:path extrusionOk="0" h="2304" w="1204">
                  <a:moveTo>
                    <a:pt x="0" y="1"/>
                  </a:moveTo>
                  <a:lnTo>
                    <a:pt x="0" y="2303"/>
                  </a:lnTo>
                  <a:lnTo>
                    <a:pt x="1204" y="2303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5"/>
            <p:cNvSpPr/>
            <p:nvPr/>
          </p:nvSpPr>
          <p:spPr>
            <a:xfrm>
              <a:off x="2303033" y="2936823"/>
              <a:ext cx="161541" cy="26432"/>
            </a:xfrm>
            <a:custGeom>
              <a:rect b="b" l="l" r="r" t="t"/>
              <a:pathLst>
                <a:path extrusionOk="0" h="197" w="1204">
                  <a:moveTo>
                    <a:pt x="0" y="0"/>
                  </a:moveTo>
                  <a:lnTo>
                    <a:pt x="0" y="197"/>
                  </a:lnTo>
                  <a:lnTo>
                    <a:pt x="1204" y="197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5"/>
            <p:cNvSpPr/>
            <p:nvPr/>
          </p:nvSpPr>
          <p:spPr>
            <a:xfrm>
              <a:off x="2669183" y="2201021"/>
              <a:ext cx="163017" cy="1093908"/>
            </a:xfrm>
            <a:custGeom>
              <a:rect b="b" l="l" r="r" t="t"/>
              <a:pathLst>
                <a:path extrusionOk="0" h="8153" w="1215">
                  <a:moveTo>
                    <a:pt x="1" y="1"/>
                  </a:moveTo>
                  <a:lnTo>
                    <a:pt x="1" y="8153"/>
                  </a:lnTo>
                  <a:lnTo>
                    <a:pt x="1215" y="8153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5"/>
            <p:cNvSpPr/>
            <p:nvPr/>
          </p:nvSpPr>
          <p:spPr>
            <a:xfrm>
              <a:off x="2669183" y="2356661"/>
              <a:ext cx="163017" cy="309133"/>
            </a:xfrm>
            <a:custGeom>
              <a:rect b="b" l="l" r="r" t="t"/>
              <a:pathLst>
                <a:path extrusionOk="0" h="2304" w="1215">
                  <a:moveTo>
                    <a:pt x="1" y="0"/>
                  </a:moveTo>
                  <a:lnTo>
                    <a:pt x="1" y="2303"/>
                  </a:lnTo>
                  <a:lnTo>
                    <a:pt x="1215" y="2303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5"/>
            <p:cNvSpPr/>
            <p:nvPr/>
          </p:nvSpPr>
          <p:spPr>
            <a:xfrm>
              <a:off x="2669183" y="2498615"/>
              <a:ext cx="163017" cy="26969"/>
            </a:xfrm>
            <a:custGeom>
              <a:rect b="b" l="l" r="r" t="t"/>
              <a:pathLst>
                <a:path extrusionOk="0" h="201" w="1215">
                  <a:moveTo>
                    <a:pt x="1" y="1"/>
                  </a:moveTo>
                  <a:lnTo>
                    <a:pt x="1" y="201"/>
                  </a:lnTo>
                  <a:lnTo>
                    <a:pt x="1215" y="201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9" name="Google Shape;799;p25"/>
          <p:cNvGrpSpPr/>
          <p:nvPr/>
        </p:nvGrpSpPr>
        <p:grpSpPr>
          <a:xfrm>
            <a:off x="6786250" y="0"/>
            <a:ext cx="2357700" cy="2104200"/>
            <a:chOff x="1395975" y="848075"/>
            <a:chExt cx="2357700" cy="2104200"/>
          </a:xfrm>
        </p:grpSpPr>
        <p:sp>
          <p:nvSpPr>
            <p:cNvPr id="800" name="Google Shape;800;p25"/>
            <p:cNvSpPr/>
            <p:nvPr/>
          </p:nvSpPr>
          <p:spPr>
            <a:xfrm>
              <a:off x="1395975" y="848075"/>
              <a:ext cx="2357700" cy="2104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1" name="Google Shape;801;p25"/>
            <p:cNvGrpSpPr/>
            <p:nvPr/>
          </p:nvGrpSpPr>
          <p:grpSpPr>
            <a:xfrm>
              <a:off x="1816806" y="848075"/>
              <a:ext cx="1515993" cy="1871424"/>
              <a:chOff x="1816806" y="848075"/>
              <a:chExt cx="1515993" cy="1871424"/>
            </a:xfrm>
          </p:grpSpPr>
          <p:sp>
            <p:nvSpPr>
              <p:cNvPr id="802" name="Google Shape;802;p25"/>
              <p:cNvSpPr/>
              <p:nvPr/>
            </p:nvSpPr>
            <p:spPr>
              <a:xfrm>
                <a:off x="1816806" y="1351331"/>
                <a:ext cx="1515993" cy="898001"/>
              </a:xfrm>
              <a:custGeom>
                <a:rect b="b" l="l" r="r" t="t"/>
                <a:pathLst>
                  <a:path extrusionOk="0" h="8194" w="13833">
                    <a:moveTo>
                      <a:pt x="0" y="0"/>
                    </a:moveTo>
                    <a:lnTo>
                      <a:pt x="0" y="8193"/>
                    </a:lnTo>
                    <a:lnTo>
                      <a:pt x="13833" y="8193"/>
                    </a:lnTo>
                    <a:lnTo>
                      <a:pt x="138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25"/>
              <p:cNvSpPr/>
              <p:nvPr/>
            </p:nvSpPr>
            <p:spPr>
              <a:xfrm>
                <a:off x="2265702" y="1967469"/>
                <a:ext cx="616348" cy="155183"/>
              </a:xfrm>
              <a:custGeom>
                <a:rect b="b" l="l" r="r" t="t"/>
                <a:pathLst>
                  <a:path extrusionOk="0" h="1416" w="5624">
                    <a:moveTo>
                      <a:pt x="1" y="1"/>
                    </a:moveTo>
                    <a:lnTo>
                      <a:pt x="1" y="1415"/>
                    </a:lnTo>
                    <a:lnTo>
                      <a:pt x="5623" y="1415"/>
                    </a:lnTo>
                    <a:lnTo>
                      <a:pt x="56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5"/>
              <p:cNvSpPr/>
              <p:nvPr/>
            </p:nvSpPr>
            <p:spPr>
              <a:xfrm>
                <a:off x="1816806" y="848075"/>
                <a:ext cx="1515993" cy="503358"/>
              </a:xfrm>
              <a:custGeom>
                <a:rect b="b" l="l" r="r" t="t"/>
                <a:pathLst>
                  <a:path extrusionOk="0" h="4593" w="13833">
                    <a:moveTo>
                      <a:pt x="0" y="1"/>
                    </a:moveTo>
                    <a:lnTo>
                      <a:pt x="0" y="4592"/>
                    </a:lnTo>
                    <a:lnTo>
                      <a:pt x="13833" y="4592"/>
                    </a:lnTo>
                    <a:lnTo>
                      <a:pt x="138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5" name="Google Shape;805;p25"/>
              <p:cNvGrpSpPr/>
              <p:nvPr/>
            </p:nvGrpSpPr>
            <p:grpSpPr>
              <a:xfrm>
                <a:off x="1948319" y="848075"/>
                <a:ext cx="1251437" cy="1029634"/>
                <a:chOff x="1948319" y="848075"/>
                <a:chExt cx="1251437" cy="1029634"/>
              </a:xfrm>
            </p:grpSpPr>
            <p:sp>
              <p:nvSpPr>
                <p:cNvPr id="806" name="Google Shape;806;p25"/>
                <p:cNvSpPr/>
                <p:nvPr/>
              </p:nvSpPr>
              <p:spPr>
                <a:xfrm>
                  <a:off x="2024157" y="1479885"/>
                  <a:ext cx="131621" cy="153210"/>
                </a:xfrm>
                <a:custGeom>
                  <a:rect b="b" l="l" r="r" t="t"/>
                  <a:pathLst>
                    <a:path extrusionOk="0" h="1398" w="1201">
                      <a:moveTo>
                        <a:pt x="1" y="1"/>
                      </a:moveTo>
                      <a:lnTo>
                        <a:pt x="1" y="1398"/>
                      </a:lnTo>
                      <a:lnTo>
                        <a:pt x="1201" y="1398"/>
                      </a:lnTo>
                      <a:lnTo>
                        <a:pt x="120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7" name="Google Shape;807;p25"/>
                <p:cNvSpPr/>
                <p:nvPr/>
              </p:nvSpPr>
              <p:spPr>
                <a:xfrm>
                  <a:off x="2265702" y="1479885"/>
                  <a:ext cx="133155" cy="153210"/>
                </a:xfrm>
                <a:custGeom>
                  <a:rect b="b" l="l" r="r" t="t"/>
                  <a:pathLst>
                    <a:path extrusionOk="0" h="1398" w="1215">
                      <a:moveTo>
                        <a:pt x="1" y="1"/>
                      </a:moveTo>
                      <a:lnTo>
                        <a:pt x="1" y="1398"/>
                      </a:lnTo>
                      <a:lnTo>
                        <a:pt x="1215" y="1398"/>
                      </a:lnTo>
                      <a:lnTo>
                        <a:pt x="121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8" name="Google Shape;808;p25"/>
                <p:cNvSpPr/>
                <p:nvPr/>
              </p:nvSpPr>
              <p:spPr>
                <a:xfrm>
                  <a:off x="2508780" y="1479885"/>
                  <a:ext cx="131621" cy="153210"/>
                </a:xfrm>
                <a:custGeom>
                  <a:rect b="b" l="l" r="r" t="t"/>
                  <a:pathLst>
                    <a:path extrusionOk="0" h="1398" w="1201">
                      <a:moveTo>
                        <a:pt x="0" y="1"/>
                      </a:moveTo>
                      <a:lnTo>
                        <a:pt x="0" y="1398"/>
                      </a:lnTo>
                      <a:lnTo>
                        <a:pt x="1201" y="1398"/>
                      </a:lnTo>
                      <a:lnTo>
                        <a:pt x="120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9" name="Google Shape;809;p25"/>
                <p:cNvSpPr/>
                <p:nvPr/>
              </p:nvSpPr>
              <p:spPr>
                <a:xfrm>
                  <a:off x="2750325" y="1479885"/>
                  <a:ext cx="131730" cy="153210"/>
                </a:xfrm>
                <a:custGeom>
                  <a:rect b="b" l="l" r="r" t="t"/>
                  <a:pathLst>
                    <a:path extrusionOk="0" h="1398" w="1202">
                      <a:moveTo>
                        <a:pt x="1" y="1"/>
                      </a:moveTo>
                      <a:lnTo>
                        <a:pt x="1" y="1398"/>
                      </a:lnTo>
                      <a:lnTo>
                        <a:pt x="1201" y="1398"/>
                      </a:lnTo>
                      <a:lnTo>
                        <a:pt x="120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0" name="Google Shape;810;p25"/>
                <p:cNvSpPr/>
                <p:nvPr/>
              </p:nvSpPr>
              <p:spPr>
                <a:xfrm>
                  <a:off x="2991869" y="1479885"/>
                  <a:ext cx="131730" cy="153210"/>
                </a:xfrm>
                <a:custGeom>
                  <a:rect b="b" l="l" r="r" t="t"/>
                  <a:pathLst>
                    <a:path extrusionOk="0" h="1398" w="1202">
                      <a:moveTo>
                        <a:pt x="1" y="1"/>
                      </a:moveTo>
                      <a:lnTo>
                        <a:pt x="1" y="1398"/>
                      </a:lnTo>
                      <a:lnTo>
                        <a:pt x="1201" y="1398"/>
                      </a:lnTo>
                      <a:lnTo>
                        <a:pt x="120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1" name="Google Shape;811;p25"/>
                <p:cNvSpPr/>
                <p:nvPr/>
              </p:nvSpPr>
              <p:spPr>
                <a:xfrm>
                  <a:off x="2024157" y="1722965"/>
                  <a:ext cx="131621" cy="154745"/>
                </a:xfrm>
                <a:custGeom>
                  <a:rect b="b" l="l" r="r" t="t"/>
                  <a:pathLst>
                    <a:path extrusionOk="0" h="1412" w="1201">
                      <a:moveTo>
                        <a:pt x="1" y="1"/>
                      </a:moveTo>
                      <a:lnTo>
                        <a:pt x="1" y="1411"/>
                      </a:lnTo>
                      <a:lnTo>
                        <a:pt x="1201" y="1411"/>
                      </a:lnTo>
                      <a:lnTo>
                        <a:pt x="120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2" name="Google Shape;812;p25"/>
                <p:cNvSpPr/>
                <p:nvPr/>
              </p:nvSpPr>
              <p:spPr>
                <a:xfrm>
                  <a:off x="2265702" y="1722965"/>
                  <a:ext cx="616348" cy="154745"/>
                </a:xfrm>
                <a:custGeom>
                  <a:rect b="b" l="l" r="r" t="t"/>
                  <a:pathLst>
                    <a:path extrusionOk="0" h="1412" w="5624">
                      <a:moveTo>
                        <a:pt x="1" y="1"/>
                      </a:moveTo>
                      <a:lnTo>
                        <a:pt x="1" y="1411"/>
                      </a:lnTo>
                      <a:lnTo>
                        <a:pt x="5623" y="1411"/>
                      </a:lnTo>
                      <a:lnTo>
                        <a:pt x="562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3" name="Google Shape;813;p25"/>
                <p:cNvSpPr/>
                <p:nvPr/>
              </p:nvSpPr>
              <p:spPr>
                <a:xfrm>
                  <a:off x="2991869" y="1722965"/>
                  <a:ext cx="131730" cy="154745"/>
                </a:xfrm>
                <a:custGeom>
                  <a:rect b="b" l="l" r="r" t="t"/>
                  <a:pathLst>
                    <a:path extrusionOk="0" h="1412" w="1202">
                      <a:moveTo>
                        <a:pt x="1" y="1"/>
                      </a:moveTo>
                      <a:lnTo>
                        <a:pt x="1" y="1411"/>
                      </a:lnTo>
                      <a:lnTo>
                        <a:pt x="1201" y="1411"/>
                      </a:lnTo>
                      <a:lnTo>
                        <a:pt x="120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4" name="Google Shape;814;p25"/>
                <p:cNvSpPr/>
                <p:nvPr/>
              </p:nvSpPr>
              <p:spPr>
                <a:xfrm>
                  <a:off x="1948319" y="848075"/>
                  <a:ext cx="1251437" cy="377765"/>
                </a:xfrm>
                <a:custGeom>
                  <a:rect b="b" l="l" r="r" t="t"/>
                  <a:pathLst>
                    <a:path extrusionOk="0" h="3447" w="11419">
                      <a:moveTo>
                        <a:pt x="1" y="1"/>
                      </a:moveTo>
                      <a:lnTo>
                        <a:pt x="1" y="3446"/>
                      </a:lnTo>
                      <a:lnTo>
                        <a:pt x="11419" y="3446"/>
                      </a:lnTo>
                      <a:lnTo>
                        <a:pt x="1141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15" name="Google Shape;815;p25"/>
              <p:cNvSpPr/>
              <p:nvPr/>
            </p:nvSpPr>
            <p:spPr>
              <a:xfrm>
                <a:off x="1822697" y="2482082"/>
                <a:ext cx="237889" cy="235845"/>
              </a:xfrm>
              <a:custGeom>
                <a:rect b="b" l="l" r="r" t="t"/>
                <a:pathLst>
                  <a:path extrusionOk="0" h="1500" w="1513">
                    <a:moveTo>
                      <a:pt x="763" y="0"/>
                    </a:moveTo>
                    <a:cubicBezTo>
                      <a:pt x="339" y="0"/>
                      <a:pt x="0" y="340"/>
                      <a:pt x="0" y="750"/>
                    </a:cubicBezTo>
                    <a:cubicBezTo>
                      <a:pt x="0" y="1174"/>
                      <a:pt x="339" y="1499"/>
                      <a:pt x="763" y="1499"/>
                    </a:cubicBezTo>
                    <a:cubicBezTo>
                      <a:pt x="1174" y="1499"/>
                      <a:pt x="1513" y="1174"/>
                      <a:pt x="1513" y="750"/>
                    </a:cubicBezTo>
                    <a:cubicBezTo>
                      <a:pt x="1513" y="340"/>
                      <a:pt x="1174" y="0"/>
                      <a:pt x="7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5"/>
              <p:cNvSpPr/>
              <p:nvPr/>
            </p:nvSpPr>
            <p:spPr>
              <a:xfrm>
                <a:off x="1920179" y="2482082"/>
                <a:ext cx="44968" cy="117922"/>
              </a:xfrm>
              <a:custGeom>
                <a:rect b="b" l="l" r="r" t="t"/>
                <a:pathLst>
                  <a:path extrusionOk="0" h="750" w="286">
                    <a:moveTo>
                      <a:pt x="1" y="0"/>
                    </a:moveTo>
                    <a:lnTo>
                      <a:pt x="1" y="750"/>
                    </a:lnTo>
                    <a:lnTo>
                      <a:pt x="286" y="750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5"/>
              <p:cNvSpPr/>
              <p:nvPr/>
            </p:nvSpPr>
            <p:spPr>
              <a:xfrm>
                <a:off x="2233695" y="2482082"/>
                <a:ext cx="259901" cy="237417"/>
              </a:xfrm>
              <a:custGeom>
                <a:rect b="b" l="l" r="r" t="t"/>
                <a:pathLst>
                  <a:path extrusionOk="0" h="1510" w="1653">
                    <a:moveTo>
                      <a:pt x="826" y="0"/>
                    </a:moveTo>
                    <a:cubicBezTo>
                      <a:pt x="636" y="0"/>
                      <a:pt x="445" y="72"/>
                      <a:pt x="296" y="214"/>
                    </a:cubicBezTo>
                    <a:cubicBezTo>
                      <a:pt x="1" y="509"/>
                      <a:pt x="1" y="991"/>
                      <a:pt x="296" y="1286"/>
                    </a:cubicBezTo>
                    <a:cubicBezTo>
                      <a:pt x="445" y="1435"/>
                      <a:pt x="636" y="1509"/>
                      <a:pt x="826" y="1509"/>
                    </a:cubicBezTo>
                    <a:cubicBezTo>
                      <a:pt x="1017" y="1509"/>
                      <a:pt x="1208" y="1435"/>
                      <a:pt x="1357" y="1286"/>
                    </a:cubicBezTo>
                    <a:cubicBezTo>
                      <a:pt x="1652" y="991"/>
                      <a:pt x="1652" y="509"/>
                      <a:pt x="1357" y="214"/>
                    </a:cubicBezTo>
                    <a:cubicBezTo>
                      <a:pt x="1208" y="72"/>
                      <a:pt x="1017" y="0"/>
                      <a:pt x="8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5"/>
              <p:cNvSpPr/>
              <p:nvPr/>
            </p:nvSpPr>
            <p:spPr>
              <a:xfrm>
                <a:off x="2346744" y="2499692"/>
                <a:ext cx="115879" cy="115879"/>
              </a:xfrm>
              <a:custGeom>
                <a:rect b="b" l="l" r="r" t="t"/>
                <a:pathLst>
                  <a:path extrusionOk="0" h="737" w="737">
                    <a:moveTo>
                      <a:pt x="540" y="0"/>
                    </a:moveTo>
                    <a:lnTo>
                      <a:pt x="1" y="540"/>
                    </a:lnTo>
                    <a:lnTo>
                      <a:pt x="214" y="736"/>
                    </a:lnTo>
                    <a:lnTo>
                      <a:pt x="737" y="200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25"/>
              <p:cNvSpPr/>
              <p:nvPr/>
            </p:nvSpPr>
            <p:spPr>
              <a:xfrm>
                <a:off x="2666706" y="2482082"/>
                <a:ext cx="237889" cy="235845"/>
              </a:xfrm>
              <a:custGeom>
                <a:rect b="b" l="l" r="r" t="t"/>
                <a:pathLst>
                  <a:path extrusionOk="0" h="1500" w="1513">
                    <a:moveTo>
                      <a:pt x="750" y="0"/>
                    </a:moveTo>
                    <a:cubicBezTo>
                      <a:pt x="339" y="0"/>
                      <a:pt x="0" y="340"/>
                      <a:pt x="0" y="750"/>
                    </a:cubicBezTo>
                    <a:cubicBezTo>
                      <a:pt x="0" y="1174"/>
                      <a:pt x="339" y="1499"/>
                      <a:pt x="750" y="1499"/>
                    </a:cubicBezTo>
                    <a:cubicBezTo>
                      <a:pt x="1174" y="1499"/>
                      <a:pt x="1513" y="1174"/>
                      <a:pt x="1513" y="750"/>
                    </a:cubicBezTo>
                    <a:cubicBezTo>
                      <a:pt x="1513" y="340"/>
                      <a:pt x="1174" y="0"/>
                      <a:pt x="7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25"/>
              <p:cNvSpPr/>
              <p:nvPr/>
            </p:nvSpPr>
            <p:spPr>
              <a:xfrm>
                <a:off x="2762616" y="2599847"/>
                <a:ext cx="44496" cy="118080"/>
              </a:xfrm>
              <a:custGeom>
                <a:rect b="b" l="l" r="r" t="t"/>
                <a:pathLst>
                  <a:path extrusionOk="0" h="751" w="283">
                    <a:moveTo>
                      <a:pt x="1" y="1"/>
                    </a:moveTo>
                    <a:lnTo>
                      <a:pt x="1" y="750"/>
                    </a:lnTo>
                    <a:lnTo>
                      <a:pt x="282" y="750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25"/>
              <p:cNvSpPr/>
              <p:nvPr/>
            </p:nvSpPr>
            <p:spPr>
              <a:xfrm>
                <a:off x="3089026" y="2482082"/>
                <a:ext cx="237889" cy="235845"/>
              </a:xfrm>
              <a:custGeom>
                <a:rect b="b" l="l" r="r" t="t"/>
                <a:pathLst>
                  <a:path extrusionOk="0" h="1500" w="1513">
                    <a:moveTo>
                      <a:pt x="750" y="0"/>
                    </a:moveTo>
                    <a:cubicBezTo>
                      <a:pt x="339" y="0"/>
                      <a:pt x="0" y="340"/>
                      <a:pt x="0" y="750"/>
                    </a:cubicBezTo>
                    <a:cubicBezTo>
                      <a:pt x="0" y="1174"/>
                      <a:pt x="339" y="1499"/>
                      <a:pt x="750" y="1499"/>
                    </a:cubicBezTo>
                    <a:cubicBezTo>
                      <a:pt x="1173" y="1499"/>
                      <a:pt x="1513" y="1174"/>
                      <a:pt x="1513" y="750"/>
                    </a:cubicBezTo>
                    <a:cubicBezTo>
                      <a:pt x="1513" y="340"/>
                      <a:pt x="1173" y="0"/>
                      <a:pt x="7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25"/>
              <p:cNvSpPr/>
              <p:nvPr/>
            </p:nvSpPr>
            <p:spPr>
              <a:xfrm>
                <a:off x="3089026" y="2577520"/>
                <a:ext cx="117922" cy="44968"/>
              </a:xfrm>
              <a:custGeom>
                <a:rect b="b" l="l" r="r" t="t"/>
                <a:pathLst>
                  <a:path extrusionOk="0" h="286" w="750">
                    <a:moveTo>
                      <a:pt x="0" y="0"/>
                    </a:moveTo>
                    <a:lnTo>
                      <a:pt x="0" y="285"/>
                    </a:lnTo>
                    <a:lnTo>
                      <a:pt x="750" y="285"/>
                    </a:lnTo>
                    <a:lnTo>
                      <a:pt x="7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3" name="Google Shape;823;p25"/>
          <p:cNvGrpSpPr/>
          <p:nvPr/>
        </p:nvGrpSpPr>
        <p:grpSpPr>
          <a:xfrm>
            <a:off x="6786250" y="2104200"/>
            <a:ext cx="2357700" cy="3048600"/>
            <a:chOff x="1298550" y="1047450"/>
            <a:chExt cx="2357700" cy="3048600"/>
          </a:xfrm>
        </p:grpSpPr>
        <p:sp>
          <p:nvSpPr>
            <p:cNvPr id="824" name="Google Shape;824;p25"/>
            <p:cNvSpPr/>
            <p:nvPr/>
          </p:nvSpPr>
          <p:spPr>
            <a:xfrm>
              <a:off x="1298550" y="1047450"/>
              <a:ext cx="2357700" cy="304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5"/>
            <p:cNvSpPr/>
            <p:nvPr/>
          </p:nvSpPr>
          <p:spPr>
            <a:xfrm>
              <a:off x="1561643" y="3727627"/>
              <a:ext cx="147143" cy="146100"/>
            </a:xfrm>
            <a:custGeom>
              <a:rect b="b" l="l" r="r" t="t"/>
              <a:pathLst>
                <a:path extrusionOk="0" h="1401" w="1411">
                  <a:moveTo>
                    <a:pt x="706" y="0"/>
                  </a:moveTo>
                  <a:cubicBezTo>
                    <a:pt x="322" y="0"/>
                    <a:pt x="0" y="312"/>
                    <a:pt x="0" y="706"/>
                  </a:cubicBezTo>
                  <a:cubicBezTo>
                    <a:pt x="0" y="1089"/>
                    <a:pt x="322" y="1401"/>
                    <a:pt x="706" y="1401"/>
                  </a:cubicBezTo>
                  <a:cubicBezTo>
                    <a:pt x="1102" y="1401"/>
                    <a:pt x="1411" y="1089"/>
                    <a:pt x="1411" y="706"/>
                  </a:cubicBezTo>
                  <a:cubicBezTo>
                    <a:pt x="1411" y="312"/>
                    <a:pt x="1102" y="0"/>
                    <a:pt x="7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5"/>
            <p:cNvSpPr/>
            <p:nvPr/>
          </p:nvSpPr>
          <p:spPr>
            <a:xfrm>
              <a:off x="3247057" y="3727627"/>
              <a:ext cx="146100" cy="146100"/>
            </a:xfrm>
            <a:custGeom>
              <a:rect b="b" l="l" r="r" t="t"/>
              <a:pathLst>
                <a:path extrusionOk="0" h="1401" w="1401">
                  <a:moveTo>
                    <a:pt x="709" y="0"/>
                  </a:moveTo>
                  <a:cubicBezTo>
                    <a:pt x="312" y="0"/>
                    <a:pt x="0" y="312"/>
                    <a:pt x="0" y="706"/>
                  </a:cubicBezTo>
                  <a:cubicBezTo>
                    <a:pt x="0" y="1089"/>
                    <a:pt x="312" y="1401"/>
                    <a:pt x="709" y="1401"/>
                  </a:cubicBezTo>
                  <a:cubicBezTo>
                    <a:pt x="1089" y="1401"/>
                    <a:pt x="1401" y="1089"/>
                    <a:pt x="1401" y="706"/>
                  </a:cubicBezTo>
                  <a:cubicBezTo>
                    <a:pt x="1401" y="312"/>
                    <a:pt x="1089" y="0"/>
                    <a:pt x="7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5"/>
            <p:cNvSpPr/>
            <p:nvPr/>
          </p:nvSpPr>
          <p:spPr>
            <a:xfrm>
              <a:off x="1561643" y="1314415"/>
              <a:ext cx="147143" cy="147247"/>
            </a:xfrm>
            <a:custGeom>
              <a:rect b="b" l="l" r="r" t="t"/>
              <a:pathLst>
                <a:path extrusionOk="0" h="1412" w="1411">
                  <a:moveTo>
                    <a:pt x="706" y="1"/>
                  </a:moveTo>
                  <a:cubicBezTo>
                    <a:pt x="322" y="1"/>
                    <a:pt x="0" y="323"/>
                    <a:pt x="0" y="706"/>
                  </a:cubicBezTo>
                  <a:cubicBezTo>
                    <a:pt x="0" y="1103"/>
                    <a:pt x="322" y="1411"/>
                    <a:pt x="706" y="1411"/>
                  </a:cubicBezTo>
                  <a:cubicBezTo>
                    <a:pt x="1102" y="1411"/>
                    <a:pt x="1411" y="1103"/>
                    <a:pt x="1411" y="706"/>
                  </a:cubicBezTo>
                  <a:cubicBezTo>
                    <a:pt x="1411" y="323"/>
                    <a:pt x="1102" y="1"/>
                    <a:pt x="7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5"/>
            <p:cNvSpPr/>
            <p:nvPr/>
          </p:nvSpPr>
          <p:spPr>
            <a:xfrm>
              <a:off x="3247057" y="1314415"/>
              <a:ext cx="146100" cy="147247"/>
            </a:xfrm>
            <a:custGeom>
              <a:rect b="b" l="l" r="r" t="t"/>
              <a:pathLst>
                <a:path extrusionOk="0" h="1412" w="1401">
                  <a:moveTo>
                    <a:pt x="709" y="1"/>
                  </a:moveTo>
                  <a:cubicBezTo>
                    <a:pt x="312" y="1"/>
                    <a:pt x="0" y="323"/>
                    <a:pt x="0" y="706"/>
                  </a:cubicBezTo>
                  <a:cubicBezTo>
                    <a:pt x="0" y="1103"/>
                    <a:pt x="312" y="1411"/>
                    <a:pt x="709" y="1411"/>
                  </a:cubicBezTo>
                  <a:cubicBezTo>
                    <a:pt x="1089" y="1411"/>
                    <a:pt x="1401" y="1103"/>
                    <a:pt x="1401" y="706"/>
                  </a:cubicBezTo>
                  <a:cubicBezTo>
                    <a:pt x="1401" y="323"/>
                    <a:pt x="1089" y="1"/>
                    <a:pt x="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5"/>
            <p:cNvSpPr/>
            <p:nvPr/>
          </p:nvSpPr>
          <p:spPr>
            <a:xfrm>
              <a:off x="1561643" y="1630791"/>
              <a:ext cx="838223" cy="837180"/>
            </a:xfrm>
            <a:custGeom>
              <a:rect b="b" l="l" r="r" t="t"/>
              <a:pathLst>
                <a:path extrusionOk="0" h="8028" w="8038">
                  <a:moveTo>
                    <a:pt x="4025" y="0"/>
                  </a:moveTo>
                  <a:cubicBezTo>
                    <a:pt x="1808" y="0"/>
                    <a:pt x="0" y="1794"/>
                    <a:pt x="0" y="4015"/>
                  </a:cubicBezTo>
                  <a:cubicBezTo>
                    <a:pt x="0" y="6233"/>
                    <a:pt x="1808" y="8027"/>
                    <a:pt x="4025" y="8027"/>
                  </a:cubicBezTo>
                  <a:cubicBezTo>
                    <a:pt x="6243" y="8027"/>
                    <a:pt x="8037" y="6233"/>
                    <a:pt x="8037" y="4015"/>
                  </a:cubicBezTo>
                  <a:cubicBezTo>
                    <a:pt x="8037" y="1794"/>
                    <a:pt x="6243" y="0"/>
                    <a:pt x="4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5"/>
            <p:cNvSpPr/>
            <p:nvPr/>
          </p:nvSpPr>
          <p:spPr>
            <a:xfrm>
              <a:off x="1757486" y="1826633"/>
              <a:ext cx="446433" cy="446746"/>
            </a:xfrm>
            <a:custGeom>
              <a:rect b="b" l="l" r="r" t="t"/>
              <a:pathLst>
                <a:path extrusionOk="0" h="4284" w="4281">
                  <a:moveTo>
                    <a:pt x="2147" y="1"/>
                  </a:moveTo>
                  <a:cubicBezTo>
                    <a:pt x="961" y="1"/>
                    <a:pt x="1" y="964"/>
                    <a:pt x="1" y="2137"/>
                  </a:cubicBezTo>
                  <a:cubicBezTo>
                    <a:pt x="1" y="3324"/>
                    <a:pt x="961" y="4284"/>
                    <a:pt x="2147" y="4284"/>
                  </a:cubicBezTo>
                  <a:cubicBezTo>
                    <a:pt x="3321" y="4284"/>
                    <a:pt x="4280" y="3324"/>
                    <a:pt x="4280" y="2137"/>
                  </a:cubicBezTo>
                  <a:cubicBezTo>
                    <a:pt x="4280" y="964"/>
                    <a:pt x="3321" y="1"/>
                    <a:pt x="2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5"/>
            <p:cNvSpPr/>
            <p:nvPr/>
          </p:nvSpPr>
          <p:spPr>
            <a:xfrm>
              <a:off x="1649971" y="1717762"/>
              <a:ext cx="663237" cy="663132"/>
            </a:xfrm>
            <a:custGeom>
              <a:rect b="b" l="l" r="r" t="t"/>
              <a:pathLst>
                <a:path extrusionOk="0" h="6359" w="6360">
                  <a:moveTo>
                    <a:pt x="3178" y="197"/>
                  </a:moveTo>
                  <a:cubicBezTo>
                    <a:pt x="4816" y="197"/>
                    <a:pt x="6159" y="1540"/>
                    <a:pt x="6159" y="3181"/>
                  </a:cubicBezTo>
                  <a:cubicBezTo>
                    <a:pt x="6159" y="4833"/>
                    <a:pt x="4816" y="6162"/>
                    <a:pt x="3178" y="6162"/>
                  </a:cubicBezTo>
                  <a:cubicBezTo>
                    <a:pt x="1527" y="6162"/>
                    <a:pt x="198" y="4833"/>
                    <a:pt x="198" y="3181"/>
                  </a:cubicBezTo>
                  <a:cubicBezTo>
                    <a:pt x="198" y="1540"/>
                    <a:pt x="1527" y="197"/>
                    <a:pt x="3178" y="197"/>
                  </a:cubicBezTo>
                  <a:close/>
                  <a:moveTo>
                    <a:pt x="3178" y="1"/>
                  </a:moveTo>
                  <a:cubicBezTo>
                    <a:pt x="1425" y="1"/>
                    <a:pt x="1" y="1428"/>
                    <a:pt x="1" y="3181"/>
                  </a:cubicBezTo>
                  <a:cubicBezTo>
                    <a:pt x="1" y="4931"/>
                    <a:pt x="1425" y="6359"/>
                    <a:pt x="3178" y="6359"/>
                  </a:cubicBezTo>
                  <a:cubicBezTo>
                    <a:pt x="4932" y="6359"/>
                    <a:pt x="6359" y="4931"/>
                    <a:pt x="6359" y="3181"/>
                  </a:cubicBezTo>
                  <a:cubicBezTo>
                    <a:pt x="6359" y="1428"/>
                    <a:pt x="4932" y="1"/>
                    <a:pt x="3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5"/>
            <p:cNvSpPr/>
            <p:nvPr/>
          </p:nvSpPr>
          <p:spPr>
            <a:xfrm>
              <a:off x="2555977" y="1630791"/>
              <a:ext cx="837180" cy="837180"/>
            </a:xfrm>
            <a:custGeom>
              <a:rect b="b" l="l" r="r" t="t"/>
              <a:pathLst>
                <a:path extrusionOk="0" h="8028" w="8028">
                  <a:moveTo>
                    <a:pt x="4013" y="0"/>
                  </a:moveTo>
                  <a:cubicBezTo>
                    <a:pt x="1795" y="0"/>
                    <a:pt x="1" y="1794"/>
                    <a:pt x="1" y="4015"/>
                  </a:cubicBezTo>
                  <a:cubicBezTo>
                    <a:pt x="1" y="6233"/>
                    <a:pt x="1795" y="8027"/>
                    <a:pt x="4013" y="8027"/>
                  </a:cubicBezTo>
                  <a:cubicBezTo>
                    <a:pt x="6234" y="8027"/>
                    <a:pt x="8028" y="6233"/>
                    <a:pt x="8028" y="4015"/>
                  </a:cubicBezTo>
                  <a:cubicBezTo>
                    <a:pt x="8028" y="1794"/>
                    <a:pt x="6234" y="0"/>
                    <a:pt x="4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5"/>
            <p:cNvSpPr/>
            <p:nvPr/>
          </p:nvSpPr>
          <p:spPr>
            <a:xfrm>
              <a:off x="2751924" y="1826633"/>
              <a:ext cx="446746" cy="446746"/>
            </a:xfrm>
            <a:custGeom>
              <a:rect b="b" l="l" r="r" t="t"/>
              <a:pathLst>
                <a:path extrusionOk="0" h="4284" w="4284">
                  <a:moveTo>
                    <a:pt x="2134" y="1"/>
                  </a:moveTo>
                  <a:cubicBezTo>
                    <a:pt x="964" y="1"/>
                    <a:pt x="1" y="964"/>
                    <a:pt x="1" y="2137"/>
                  </a:cubicBezTo>
                  <a:cubicBezTo>
                    <a:pt x="1" y="3324"/>
                    <a:pt x="964" y="4284"/>
                    <a:pt x="2134" y="4284"/>
                  </a:cubicBezTo>
                  <a:cubicBezTo>
                    <a:pt x="3320" y="4284"/>
                    <a:pt x="4284" y="3324"/>
                    <a:pt x="4284" y="2137"/>
                  </a:cubicBezTo>
                  <a:cubicBezTo>
                    <a:pt x="4284" y="964"/>
                    <a:pt x="3320" y="1"/>
                    <a:pt x="2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5"/>
            <p:cNvSpPr/>
            <p:nvPr/>
          </p:nvSpPr>
          <p:spPr>
            <a:xfrm>
              <a:off x="2643053" y="1717762"/>
              <a:ext cx="663132" cy="663132"/>
            </a:xfrm>
            <a:custGeom>
              <a:rect b="b" l="l" r="r" t="t"/>
              <a:pathLst>
                <a:path extrusionOk="0" h="6359" w="6359">
                  <a:moveTo>
                    <a:pt x="3178" y="197"/>
                  </a:moveTo>
                  <a:cubicBezTo>
                    <a:pt x="4819" y="197"/>
                    <a:pt x="6162" y="1540"/>
                    <a:pt x="6162" y="3181"/>
                  </a:cubicBezTo>
                  <a:cubicBezTo>
                    <a:pt x="6162" y="4833"/>
                    <a:pt x="4819" y="6162"/>
                    <a:pt x="3178" y="6162"/>
                  </a:cubicBezTo>
                  <a:cubicBezTo>
                    <a:pt x="1540" y="6162"/>
                    <a:pt x="197" y="4833"/>
                    <a:pt x="197" y="3181"/>
                  </a:cubicBezTo>
                  <a:cubicBezTo>
                    <a:pt x="197" y="1540"/>
                    <a:pt x="1540" y="197"/>
                    <a:pt x="3178" y="197"/>
                  </a:cubicBezTo>
                  <a:close/>
                  <a:moveTo>
                    <a:pt x="3178" y="1"/>
                  </a:moveTo>
                  <a:cubicBezTo>
                    <a:pt x="1428" y="1"/>
                    <a:pt x="0" y="1428"/>
                    <a:pt x="0" y="3181"/>
                  </a:cubicBezTo>
                  <a:cubicBezTo>
                    <a:pt x="0" y="4931"/>
                    <a:pt x="1428" y="6359"/>
                    <a:pt x="3178" y="6359"/>
                  </a:cubicBezTo>
                  <a:cubicBezTo>
                    <a:pt x="4931" y="6359"/>
                    <a:pt x="6358" y="4931"/>
                    <a:pt x="6358" y="3181"/>
                  </a:cubicBezTo>
                  <a:cubicBezTo>
                    <a:pt x="6358" y="1428"/>
                    <a:pt x="4931" y="1"/>
                    <a:pt x="3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5"/>
            <p:cNvSpPr/>
            <p:nvPr/>
          </p:nvSpPr>
          <p:spPr>
            <a:xfrm>
              <a:off x="1741218" y="2581326"/>
              <a:ext cx="125348" cy="147247"/>
            </a:xfrm>
            <a:custGeom>
              <a:rect b="b" l="l" r="r" t="t"/>
              <a:pathLst>
                <a:path extrusionOk="0" h="1412" w="1202">
                  <a:moveTo>
                    <a:pt x="1" y="1"/>
                  </a:moveTo>
                  <a:lnTo>
                    <a:pt x="1" y="1411"/>
                  </a:lnTo>
                  <a:lnTo>
                    <a:pt x="1201" y="1411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5"/>
            <p:cNvSpPr/>
            <p:nvPr/>
          </p:nvSpPr>
          <p:spPr>
            <a:xfrm>
              <a:off x="1971161" y="2581326"/>
              <a:ext cx="125243" cy="147247"/>
            </a:xfrm>
            <a:custGeom>
              <a:rect b="b" l="l" r="r" t="t"/>
              <a:pathLst>
                <a:path extrusionOk="0" h="1412" w="1201">
                  <a:moveTo>
                    <a:pt x="0" y="1"/>
                  </a:moveTo>
                  <a:lnTo>
                    <a:pt x="0" y="1411"/>
                  </a:lnTo>
                  <a:lnTo>
                    <a:pt x="1201" y="1411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5"/>
            <p:cNvSpPr/>
            <p:nvPr/>
          </p:nvSpPr>
          <p:spPr>
            <a:xfrm>
              <a:off x="2200999" y="2581326"/>
              <a:ext cx="125243" cy="147247"/>
            </a:xfrm>
            <a:custGeom>
              <a:rect b="b" l="l" r="r" t="t"/>
              <a:pathLst>
                <a:path extrusionOk="0" h="1412" w="1201">
                  <a:moveTo>
                    <a:pt x="0" y="1"/>
                  </a:moveTo>
                  <a:lnTo>
                    <a:pt x="0" y="1411"/>
                  </a:lnTo>
                  <a:lnTo>
                    <a:pt x="1201" y="1411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5"/>
            <p:cNvSpPr/>
            <p:nvPr/>
          </p:nvSpPr>
          <p:spPr>
            <a:xfrm>
              <a:off x="2430838" y="2581326"/>
              <a:ext cx="125243" cy="147247"/>
            </a:xfrm>
            <a:custGeom>
              <a:rect b="b" l="l" r="r" t="t"/>
              <a:pathLst>
                <a:path extrusionOk="0" h="1412" w="1201">
                  <a:moveTo>
                    <a:pt x="0" y="1"/>
                  </a:moveTo>
                  <a:lnTo>
                    <a:pt x="0" y="1411"/>
                  </a:lnTo>
                  <a:lnTo>
                    <a:pt x="1201" y="1411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5"/>
            <p:cNvSpPr/>
            <p:nvPr/>
          </p:nvSpPr>
          <p:spPr>
            <a:xfrm>
              <a:off x="2660676" y="2581326"/>
              <a:ext cx="125348" cy="147247"/>
            </a:xfrm>
            <a:custGeom>
              <a:rect b="b" l="l" r="r" t="t"/>
              <a:pathLst>
                <a:path extrusionOk="0" h="1412" w="1202">
                  <a:moveTo>
                    <a:pt x="1" y="1"/>
                  </a:moveTo>
                  <a:lnTo>
                    <a:pt x="1" y="1411"/>
                  </a:lnTo>
                  <a:lnTo>
                    <a:pt x="1201" y="1411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5"/>
            <p:cNvSpPr/>
            <p:nvPr/>
          </p:nvSpPr>
          <p:spPr>
            <a:xfrm>
              <a:off x="2890515" y="2581326"/>
              <a:ext cx="125348" cy="147247"/>
            </a:xfrm>
            <a:custGeom>
              <a:rect b="b" l="l" r="r" t="t"/>
              <a:pathLst>
                <a:path extrusionOk="0" h="1412" w="1202">
                  <a:moveTo>
                    <a:pt x="1" y="1"/>
                  </a:moveTo>
                  <a:lnTo>
                    <a:pt x="1" y="1411"/>
                  </a:lnTo>
                  <a:lnTo>
                    <a:pt x="1201" y="1411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5"/>
            <p:cNvSpPr/>
            <p:nvPr/>
          </p:nvSpPr>
          <p:spPr>
            <a:xfrm>
              <a:off x="3120458" y="2581326"/>
              <a:ext cx="125243" cy="147247"/>
            </a:xfrm>
            <a:custGeom>
              <a:rect b="b" l="l" r="r" t="t"/>
              <a:pathLst>
                <a:path extrusionOk="0" h="1412" w="1201">
                  <a:moveTo>
                    <a:pt x="0" y="1"/>
                  </a:moveTo>
                  <a:lnTo>
                    <a:pt x="0" y="1411"/>
                  </a:lnTo>
                  <a:lnTo>
                    <a:pt x="1201" y="1411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5"/>
            <p:cNvSpPr/>
            <p:nvPr/>
          </p:nvSpPr>
          <p:spPr>
            <a:xfrm>
              <a:off x="1741218" y="2813980"/>
              <a:ext cx="125348" cy="147664"/>
            </a:xfrm>
            <a:custGeom>
              <a:rect b="b" l="l" r="r" t="t"/>
              <a:pathLst>
                <a:path extrusionOk="0" h="1416" w="1202">
                  <a:moveTo>
                    <a:pt x="1" y="1"/>
                  </a:moveTo>
                  <a:lnTo>
                    <a:pt x="1" y="1415"/>
                  </a:lnTo>
                  <a:lnTo>
                    <a:pt x="1201" y="1415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5"/>
            <p:cNvSpPr/>
            <p:nvPr/>
          </p:nvSpPr>
          <p:spPr>
            <a:xfrm>
              <a:off x="1971161" y="2813980"/>
              <a:ext cx="125243" cy="147664"/>
            </a:xfrm>
            <a:custGeom>
              <a:rect b="b" l="l" r="r" t="t"/>
              <a:pathLst>
                <a:path extrusionOk="0" h="1416" w="1201">
                  <a:moveTo>
                    <a:pt x="0" y="1"/>
                  </a:moveTo>
                  <a:lnTo>
                    <a:pt x="0" y="1415"/>
                  </a:lnTo>
                  <a:lnTo>
                    <a:pt x="1201" y="1415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5"/>
            <p:cNvSpPr/>
            <p:nvPr/>
          </p:nvSpPr>
          <p:spPr>
            <a:xfrm>
              <a:off x="2200999" y="2813980"/>
              <a:ext cx="125243" cy="147664"/>
            </a:xfrm>
            <a:custGeom>
              <a:rect b="b" l="l" r="r" t="t"/>
              <a:pathLst>
                <a:path extrusionOk="0" h="1416" w="1201">
                  <a:moveTo>
                    <a:pt x="0" y="1"/>
                  </a:moveTo>
                  <a:lnTo>
                    <a:pt x="0" y="1415"/>
                  </a:lnTo>
                  <a:lnTo>
                    <a:pt x="1201" y="1415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5"/>
            <p:cNvSpPr/>
            <p:nvPr/>
          </p:nvSpPr>
          <p:spPr>
            <a:xfrm>
              <a:off x="2430838" y="2813980"/>
              <a:ext cx="125243" cy="147664"/>
            </a:xfrm>
            <a:custGeom>
              <a:rect b="b" l="l" r="r" t="t"/>
              <a:pathLst>
                <a:path extrusionOk="0" h="1416" w="1201">
                  <a:moveTo>
                    <a:pt x="0" y="1"/>
                  </a:moveTo>
                  <a:lnTo>
                    <a:pt x="0" y="1415"/>
                  </a:lnTo>
                  <a:lnTo>
                    <a:pt x="1201" y="1415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5"/>
            <p:cNvSpPr/>
            <p:nvPr/>
          </p:nvSpPr>
          <p:spPr>
            <a:xfrm>
              <a:off x="2660676" y="2813980"/>
              <a:ext cx="125348" cy="147664"/>
            </a:xfrm>
            <a:custGeom>
              <a:rect b="b" l="l" r="r" t="t"/>
              <a:pathLst>
                <a:path extrusionOk="0" h="1416" w="1202">
                  <a:moveTo>
                    <a:pt x="1" y="1"/>
                  </a:moveTo>
                  <a:lnTo>
                    <a:pt x="1" y="1415"/>
                  </a:lnTo>
                  <a:lnTo>
                    <a:pt x="1201" y="1415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5"/>
            <p:cNvSpPr/>
            <p:nvPr/>
          </p:nvSpPr>
          <p:spPr>
            <a:xfrm>
              <a:off x="2890515" y="2813980"/>
              <a:ext cx="125348" cy="147664"/>
            </a:xfrm>
            <a:custGeom>
              <a:rect b="b" l="l" r="r" t="t"/>
              <a:pathLst>
                <a:path extrusionOk="0" h="1416" w="1202">
                  <a:moveTo>
                    <a:pt x="1" y="1"/>
                  </a:moveTo>
                  <a:lnTo>
                    <a:pt x="1" y="1415"/>
                  </a:lnTo>
                  <a:lnTo>
                    <a:pt x="1201" y="1415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5"/>
            <p:cNvSpPr/>
            <p:nvPr/>
          </p:nvSpPr>
          <p:spPr>
            <a:xfrm>
              <a:off x="3120458" y="2813980"/>
              <a:ext cx="125243" cy="147664"/>
            </a:xfrm>
            <a:custGeom>
              <a:rect b="b" l="l" r="r" t="t"/>
              <a:pathLst>
                <a:path extrusionOk="0" h="1416" w="1201">
                  <a:moveTo>
                    <a:pt x="0" y="1"/>
                  </a:moveTo>
                  <a:lnTo>
                    <a:pt x="0" y="1415"/>
                  </a:lnTo>
                  <a:lnTo>
                    <a:pt x="1201" y="1415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5"/>
            <p:cNvSpPr/>
            <p:nvPr/>
          </p:nvSpPr>
          <p:spPr>
            <a:xfrm>
              <a:off x="1741218" y="3046739"/>
              <a:ext cx="125348" cy="147560"/>
            </a:xfrm>
            <a:custGeom>
              <a:rect b="b" l="l" r="r" t="t"/>
              <a:pathLst>
                <a:path extrusionOk="0" h="1415" w="1202">
                  <a:moveTo>
                    <a:pt x="1" y="0"/>
                  </a:moveTo>
                  <a:lnTo>
                    <a:pt x="1" y="1414"/>
                  </a:lnTo>
                  <a:lnTo>
                    <a:pt x="1201" y="1414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5"/>
            <p:cNvSpPr/>
            <p:nvPr/>
          </p:nvSpPr>
          <p:spPr>
            <a:xfrm>
              <a:off x="1971161" y="3046739"/>
              <a:ext cx="125243" cy="147560"/>
            </a:xfrm>
            <a:custGeom>
              <a:rect b="b" l="l" r="r" t="t"/>
              <a:pathLst>
                <a:path extrusionOk="0" h="1415" w="1201">
                  <a:moveTo>
                    <a:pt x="0" y="0"/>
                  </a:moveTo>
                  <a:lnTo>
                    <a:pt x="0" y="1414"/>
                  </a:lnTo>
                  <a:lnTo>
                    <a:pt x="1201" y="1414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5"/>
            <p:cNvSpPr/>
            <p:nvPr/>
          </p:nvSpPr>
          <p:spPr>
            <a:xfrm>
              <a:off x="2200999" y="3046739"/>
              <a:ext cx="125243" cy="147560"/>
            </a:xfrm>
            <a:custGeom>
              <a:rect b="b" l="l" r="r" t="t"/>
              <a:pathLst>
                <a:path extrusionOk="0" h="1415" w="1201">
                  <a:moveTo>
                    <a:pt x="0" y="0"/>
                  </a:moveTo>
                  <a:lnTo>
                    <a:pt x="0" y="1414"/>
                  </a:lnTo>
                  <a:lnTo>
                    <a:pt x="1201" y="1414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5"/>
            <p:cNvSpPr/>
            <p:nvPr/>
          </p:nvSpPr>
          <p:spPr>
            <a:xfrm>
              <a:off x="2430838" y="3046739"/>
              <a:ext cx="125243" cy="147560"/>
            </a:xfrm>
            <a:custGeom>
              <a:rect b="b" l="l" r="r" t="t"/>
              <a:pathLst>
                <a:path extrusionOk="0" h="1415" w="1201">
                  <a:moveTo>
                    <a:pt x="0" y="0"/>
                  </a:moveTo>
                  <a:lnTo>
                    <a:pt x="0" y="1414"/>
                  </a:lnTo>
                  <a:lnTo>
                    <a:pt x="1201" y="1414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5"/>
            <p:cNvSpPr/>
            <p:nvPr/>
          </p:nvSpPr>
          <p:spPr>
            <a:xfrm>
              <a:off x="2660676" y="3046739"/>
              <a:ext cx="125348" cy="147560"/>
            </a:xfrm>
            <a:custGeom>
              <a:rect b="b" l="l" r="r" t="t"/>
              <a:pathLst>
                <a:path extrusionOk="0" h="1415" w="1202">
                  <a:moveTo>
                    <a:pt x="1" y="0"/>
                  </a:moveTo>
                  <a:lnTo>
                    <a:pt x="1" y="1414"/>
                  </a:lnTo>
                  <a:lnTo>
                    <a:pt x="1201" y="1414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5"/>
            <p:cNvSpPr/>
            <p:nvPr/>
          </p:nvSpPr>
          <p:spPr>
            <a:xfrm>
              <a:off x="2890515" y="3046739"/>
              <a:ext cx="125348" cy="147560"/>
            </a:xfrm>
            <a:custGeom>
              <a:rect b="b" l="l" r="r" t="t"/>
              <a:pathLst>
                <a:path extrusionOk="0" h="1415" w="1202">
                  <a:moveTo>
                    <a:pt x="1" y="0"/>
                  </a:moveTo>
                  <a:lnTo>
                    <a:pt x="1" y="1414"/>
                  </a:lnTo>
                  <a:lnTo>
                    <a:pt x="1201" y="1414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5"/>
            <p:cNvSpPr/>
            <p:nvPr/>
          </p:nvSpPr>
          <p:spPr>
            <a:xfrm>
              <a:off x="3120458" y="3046739"/>
              <a:ext cx="125243" cy="147560"/>
            </a:xfrm>
            <a:custGeom>
              <a:rect b="b" l="l" r="r" t="t"/>
              <a:pathLst>
                <a:path extrusionOk="0" h="1415" w="1201">
                  <a:moveTo>
                    <a:pt x="0" y="0"/>
                  </a:moveTo>
                  <a:lnTo>
                    <a:pt x="0" y="1414"/>
                  </a:lnTo>
                  <a:lnTo>
                    <a:pt x="1201" y="1414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5"/>
            <p:cNvSpPr/>
            <p:nvPr/>
          </p:nvSpPr>
          <p:spPr>
            <a:xfrm>
              <a:off x="1741218" y="3293514"/>
              <a:ext cx="125348" cy="147560"/>
            </a:xfrm>
            <a:custGeom>
              <a:rect b="b" l="l" r="r" t="t"/>
              <a:pathLst>
                <a:path extrusionOk="0" h="1415" w="1202">
                  <a:moveTo>
                    <a:pt x="1" y="0"/>
                  </a:moveTo>
                  <a:lnTo>
                    <a:pt x="1" y="1414"/>
                  </a:lnTo>
                  <a:lnTo>
                    <a:pt x="1201" y="1414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5"/>
            <p:cNvSpPr/>
            <p:nvPr/>
          </p:nvSpPr>
          <p:spPr>
            <a:xfrm>
              <a:off x="1971161" y="3293514"/>
              <a:ext cx="125243" cy="147560"/>
            </a:xfrm>
            <a:custGeom>
              <a:rect b="b" l="l" r="r" t="t"/>
              <a:pathLst>
                <a:path extrusionOk="0" h="1415" w="1201">
                  <a:moveTo>
                    <a:pt x="0" y="0"/>
                  </a:moveTo>
                  <a:lnTo>
                    <a:pt x="0" y="1414"/>
                  </a:lnTo>
                  <a:lnTo>
                    <a:pt x="1201" y="1414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5"/>
            <p:cNvSpPr/>
            <p:nvPr/>
          </p:nvSpPr>
          <p:spPr>
            <a:xfrm>
              <a:off x="2200999" y="3293514"/>
              <a:ext cx="125243" cy="147560"/>
            </a:xfrm>
            <a:custGeom>
              <a:rect b="b" l="l" r="r" t="t"/>
              <a:pathLst>
                <a:path extrusionOk="0" h="1415" w="1201">
                  <a:moveTo>
                    <a:pt x="0" y="0"/>
                  </a:moveTo>
                  <a:lnTo>
                    <a:pt x="0" y="1414"/>
                  </a:lnTo>
                  <a:lnTo>
                    <a:pt x="1201" y="1414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5"/>
            <p:cNvSpPr/>
            <p:nvPr/>
          </p:nvSpPr>
          <p:spPr>
            <a:xfrm>
              <a:off x="2430838" y="3293514"/>
              <a:ext cx="125243" cy="147560"/>
            </a:xfrm>
            <a:custGeom>
              <a:rect b="b" l="l" r="r" t="t"/>
              <a:pathLst>
                <a:path extrusionOk="0" h="1415" w="1201">
                  <a:moveTo>
                    <a:pt x="0" y="0"/>
                  </a:moveTo>
                  <a:lnTo>
                    <a:pt x="0" y="1414"/>
                  </a:lnTo>
                  <a:lnTo>
                    <a:pt x="1201" y="1414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5"/>
            <p:cNvSpPr/>
            <p:nvPr/>
          </p:nvSpPr>
          <p:spPr>
            <a:xfrm>
              <a:off x="2660676" y="3293514"/>
              <a:ext cx="125348" cy="147560"/>
            </a:xfrm>
            <a:custGeom>
              <a:rect b="b" l="l" r="r" t="t"/>
              <a:pathLst>
                <a:path extrusionOk="0" h="1415" w="1202">
                  <a:moveTo>
                    <a:pt x="1" y="0"/>
                  </a:moveTo>
                  <a:lnTo>
                    <a:pt x="1" y="1414"/>
                  </a:lnTo>
                  <a:lnTo>
                    <a:pt x="1201" y="1414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5"/>
            <p:cNvSpPr/>
            <p:nvPr/>
          </p:nvSpPr>
          <p:spPr>
            <a:xfrm>
              <a:off x="2890515" y="3293514"/>
              <a:ext cx="125348" cy="147560"/>
            </a:xfrm>
            <a:custGeom>
              <a:rect b="b" l="l" r="r" t="t"/>
              <a:pathLst>
                <a:path extrusionOk="0" h="1415" w="1202">
                  <a:moveTo>
                    <a:pt x="1" y="0"/>
                  </a:moveTo>
                  <a:lnTo>
                    <a:pt x="1" y="1414"/>
                  </a:lnTo>
                  <a:lnTo>
                    <a:pt x="1201" y="1414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5"/>
            <p:cNvSpPr/>
            <p:nvPr/>
          </p:nvSpPr>
          <p:spPr>
            <a:xfrm>
              <a:off x="3120458" y="3293514"/>
              <a:ext cx="125243" cy="147560"/>
            </a:xfrm>
            <a:custGeom>
              <a:rect b="b" l="l" r="r" t="t"/>
              <a:pathLst>
                <a:path extrusionOk="0" h="1415" w="1201">
                  <a:moveTo>
                    <a:pt x="0" y="0"/>
                  </a:moveTo>
                  <a:lnTo>
                    <a:pt x="0" y="1414"/>
                  </a:lnTo>
                  <a:lnTo>
                    <a:pt x="1201" y="1414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Google Shape;863;p25"/>
          <p:cNvGrpSpPr/>
          <p:nvPr/>
        </p:nvGrpSpPr>
        <p:grpSpPr>
          <a:xfrm>
            <a:off x="4876138" y="-9175"/>
            <a:ext cx="1910100" cy="3559200"/>
            <a:chOff x="4876138" y="-9175"/>
            <a:chExt cx="1910100" cy="3559200"/>
          </a:xfrm>
        </p:grpSpPr>
        <p:sp>
          <p:nvSpPr>
            <p:cNvPr id="864" name="Google Shape;864;p25"/>
            <p:cNvSpPr/>
            <p:nvPr/>
          </p:nvSpPr>
          <p:spPr>
            <a:xfrm>
              <a:off x="4876138" y="-9175"/>
              <a:ext cx="1910100" cy="3559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5" name="Google Shape;865;p25"/>
            <p:cNvGrpSpPr/>
            <p:nvPr/>
          </p:nvGrpSpPr>
          <p:grpSpPr>
            <a:xfrm>
              <a:off x="5199864" y="212128"/>
              <a:ext cx="1262648" cy="3062808"/>
              <a:chOff x="2024147" y="239016"/>
              <a:chExt cx="1262648" cy="3062808"/>
            </a:xfrm>
          </p:grpSpPr>
          <p:sp>
            <p:nvSpPr>
              <p:cNvPr id="866" name="Google Shape;866;p25"/>
              <p:cNvSpPr/>
              <p:nvPr/>
            </p:nvSpPr>
            <p:spPr>
              <a:xfrm>
                <a:off x="2024147" y="1776820"/>
                <a:ext cx="1262648" cy="1525003"/>
              </a:xfrm>
              <a:custGeom>
                <a:rect b="b" l="l" r="r" t="t"/>
                <a:pathLst>
                  <a:path extrusionOk="0" h="12509" w="10357">
                    <a:moveTo>
                      <a:pt x="5102" y="1"/>
                    </a:moveTo>
                    <a:cubicBezTo>
                      <a:pt x="4252" y="1"/>
                      <a:pt x="3412" y="200"/>
                      <a:pt x="2798" y="581"/>
                    </a:cubicBezTo>
                    <a:cubicBezTo>
                      <a:pt x="2188" y="978"/>
                      <a:pt x="1750" y="1612"/>
                      <a:pt x="1554" y="2307"/>
                    </a:cubicBezTo>
                    <a:cubicBezTo>
                      <a:pt x="1313" y="3097"/>
                      <a:pt x="1594" y="3732"/>
                      <a:pt x="1611" y="4511"/>
                    </a:cubicBezTo>
                    <a:cubicBezTo>
                      <a:pt x="1638" y="6065"/>
                      <a:pt x="0" y="6800"/>
                      <a:pt x="0" y="8608"/>
                    </a:cubicBezTo>
                    <a:cubicBezTo>
                      <a:pt x="0" y="9724"/>
                      <a:pt x="679" y="10754"/>
                      <a:pt x="1581" y="11419"/>
                    </a:cubicBezTo>
                    <a:cubicBezTo>
                      <a:pt x="2609" y="12155"/>
                      <a:pt x="3853" y="12508"/>
                      <a:pt x="5114" y="12508"/>
                    </a:cubicBezTo>
                    <a:cubicBezTo>
                      <a:pt x="5138" y="12508"/>
                      <a:pt x="5162" y="12508"/>
                      <a:pt x="5185" y="12508"/>
                    </a:cubicBezTo>
                    <a:cubicBezTo>
                      <a:pt x="5209" y="12508"/>
                      <a:pt x="5233" y="12508"/>
                      <a:pt x="5256" y="12508"/>
                    </a:cubicBezTo>
                    <a:cubicBezTo>
                      <a:pt x="6505" y="12508"/>
                      <a:pt x="7761" y="12155"/>
                      <a:pt x="8773" y="11419"/>
                    </a:cubicBezTo>
                    <a:cubicBezTo>
                      <a:pt x="9692" y="10754"/>
                      <a:pt x="10357" y="9724"/>
                      <a:pt x="10357" y="8608"/>
                    </a:cubicBezTo>
                    <a:cubicBezTo>
                      <a:pt x="10357" y="6800"/>
                      <a:pt x="8716" y="6065"/>
                      <a:pt x="8760" y="4511"/>
                    </a:cubicBezTo>
                    <a:cubicBezTo>
                      <a:pt x="8773" y="3732"/>
                      <a:pt x="9041" y="3097"/>
                      <a:pt x="8817" y="2307"/>
                    </a:cubicBezTo>
                    <a:cubicBezTo>
                      <a:pt x="8617" y="1612"/>
                      <a:pt x="8180" y="978"/>
                      <a:pt x="7559" y="581"/>
                    </a:cubicBezTo>
                    <a:cubicBezTo>
                      <a:pt x="6955" y="200"/>
                      <a:pt x="6103" y="1"/>
                      <a:pt x="5268" y="1"/>
                    </a:cubicBezTo>
                    <a:cubicBezTo>
                      <a:pt x="5240" y="1"/>
                      <a:pt x="5213" y="1"/>
                      <a:pt x="5185" y="1"/>
                    </a:cubicBezTo>
                    <a:cubicBezTo>
                      <a:pt x="5158" y="1"/>
                      <a:pt x="5130" y="1"/>
                      <a:pt x="51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5"/>
              <p:cNvSpPr/>
              <p:nvPr/>
            </p:nvSpPr>
            <p:spPr>
              <a:xfrm>
                <a:off x="2439259" y="2872448"/>
                <a:ext cx="434130" cy="122522"/>
              </a:xfrm>
              <a:custGeom>
                <a:rect b="b" l="l" r="r" t="t"/>
                <a:pathLst>
                  <a:path extrusionOk="0" h="1005" w="3561">
                    <a:moveTo>
                      <a:pt x="0" y="1"/>
                    </a:moveTo>
                    <a:lnTo>
                      <a:pt x="0" y="1004"/>
                    </a:lnTo>
                    <a:lnTo>
                      <a:pt x="3561" y="1004"/>
                    </a:lnTo>
                    <a:lnTo>
                      <a:pt x="356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5"/>
              <p:cNvSpPr/>
              <p:nvPr/>
            </p:nvSpPr>
            <p:spPr>
              <a:xfrm>
                <a:off x="2561537" y="328256"/>
                <a:ext cx="189574" cy="1793577"/>
              </a:xfrm>
              <a:custGeom>
                <a:rect b="b" l="l" r="r" t="t"/>
                <a:pathLst>
                  <a:path extrusionOk="0" h="14712" w="1555">
                    <a:moveTo>
                      <a:pt x="1" y="1"/>
                    </a:moveTo>
                    <a:lnTo>
                      <a:pt x="1" y="14711"/>
                    </a:lnTo>
                    <a:lnTo>
                      <a:pt x="1554" y="14711"/>
                    </a:lnTo>
                    <a:lnTo>
                      <a:pt x="15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5"/>
              <p:cNvSpPr/>
              <p:nvPr/>
            </p:nvSpPr>
            <p:spPr>
              <a:xfrm>
                <a:off x="2475223" y="253036"/>
                <a:ext cx="361836" cy="590057"/>
              </a:xfrm>
              <a:custGeom>
                <a:rect b="b" l="l" r="r" t="t"/>
                <a:pathLst>
                  <a:path extrusionOk="0" h="4840" w="2968">
                    <a:moveTo>
                      <a:pt x="1485" y="1"/>
                    </a:moveTo>
                    <a:cubicBezTo>
                      <a:pt x="990" y="1"/>
                      <a:pt x="495" y="160"/>
                      <a:pt x="0" y="479"/>
                    </a:cubicBezTo>
                    <a:cubicBezTo>
                      <a:pt x="482" y="1778"/>
                      <a:pt x="482" y="3063"/>
                      <a:pt x="0" y="4362"/>
                    </a:cubicBezTo>
                    <a:cubicBezTo>
                      <a:pt x="495" y="4680"/>
                      <a:pt x="990" y="4840"/>
                      <a:pt x="1485" y="4840"/>
                    </a:cubicBezTo>
                    <a:cubicBezTo>
                      <a:pt x="1980" y="4840"/>
                      <a:pt x="2474" y="4680"/>
                      <a:pt x="2967" y="4362"/>
                    </a:cubicBezTo>
                    <a:cubicBezTo>
                      <a:pt x="2472" y="3063"/>
                      <a:pt x="2472" y="1778"/>
                      <a:pt x="2967" y="479"/>
                    </a:cubicBezTo>
                    <a:cubicBezTo>
                      <a:pt x="2474" y="160"/>
                      <a:pt x="1980" y="1"/>
                      <a:pt x="14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5"/>
              <p:cNvSpPr/>
              <p:nvPr/>
            </p:nvSpPr>
            <p:spPr>
              <a:xfrm>
                <a:off x="2402807" y="356052"/>
                <a:ext cx="86558" cy="86070"/>
              </a:xfrm>
              <a:custGeom>
                <a:rect b="b" l="l" r="r" t="t"/>
                <a:pathLst>
                  <a:path extrusionOk="0" h="706" w="710">
                    <a:moveTo>
                      <a:pt x="353" y="0"/>
                    </a:moveTo>
                    <a:cubicBezTo>
                      <a:pt x="157" y="0"/>
                      <a:pt x="1" y="156"/>
                      <a:pt x="1" y="353"/>
                    </a:cubicBezTo>
                    <a:cubicBezTo>
                      <a:pt x="1" y="536"/>
                      <a:pt x="157" y="705"/>
                      <a:pt x="353" y="705"/>
                    </a:cubicBezTo>
                    <a:cubicBezTo>
                      <a:pt x="540" y="705"/>
                      <a:pt x="709" y="536"/>
                      <a:pt x="709" y="353"/>
                    </a:cubicBezTo>
                    <a:cubicBezTo>
                      <a:pt x="709" y="156"/>
                      <a:pt x="540" y="0"/>
                      <a:pt x="3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25"/>
              <p:cNvSpPr/>
              <p:nvPr/>
            </p:nvSpPr>
            <p:spPr>
              <a:xfrm>
                <a:off x="2420240" y="504054"/>
                <a:ext cx="86070" cy="86436"/>
              </a:xfrm>
              <a:custGeom>
                <a:rect b="b" l="l" r="r" t="t"/>
                <a:pathLst>
                  <a:path extrusionOk="0" h="709" w="706">
                    <a:moveTo>
                      <a:pt x="353" y="0"/>
                    </a:moveTo>
                    <a:cubicBezTo>
                      <a:pt x="156" y="0"/>
                      <a:pt x="0" y="156"/>
                      <a:pt x="0" y="353"/>
                    </a:cubicBezTo>
                    <a:cubicBezTo>
                      <a:pt x="0" y="553"/>
                      <a:pt x="156" y="709"/>
                      <a:pt x="353" y="709"/>
                    </a:cubicBezTo>
                    <a:cubicBezTo>
                      <a:pt x="550" y="709"/>
                      <a:pt x="706" y="553"/>
                      <a:pt x="706" y="353"/>
                    </a:cubicBezTo>
                    <a:cubicBezTo>
                      <a:pt x="706" y="156"/>
                      <a:pt x="550" y="0"/>
                      <a:pt x="3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5"/>
              <p:cNvSpPr/>
              <p:nvPr/>
            </p:nvSpPr>
            <p:spPr>
              <a:xfrm>
                <a:off x="2402807" y="654128"/>
                <a:ext cx="86558" cy="86070"/>
              </a:xfrm>
              <a:custGeom>
                <a:rect b="b" l="l" r="r" t="t"/>
                <a:pathLst>
                  <a:path extrusionOk="0" h="706" w="710">
                    <a:moveTo>
                      <a:pt x="353" y="0"/>
                    </a:moveTo>
                    <a:cubicBezTo>
                      <a:pt x="157" y="0"/>
                      <a:pt x="1" y="156"/>
                      <a:pt x="1" y="353"/>
                    </a:cubicBezTo>
                    <a:cubicBezTo>
                      <a:pt x="1" y="536"/>
                      <a:pt x="157" y="705"/>
                      <a:pt x="353" y="705"/>
                    </a:cubicBezTo>
                    <a:cubicBezTo>
                      <a:pt x="540" y="705"/>
                      <a:pt x="709" y="536"/>
                      <a:pt x="709" y="353"/>
                    </a:cubicBezTo>
                    <a:cubicBezTo>
                      <a:pt x="709" y="156"/>
                      <a:pt x="540" y="0"/>
                      <a:pt x="3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25"/>
              <p:cNvSpPr/>
              <p:nvPr/>
            </p:nvSpPr>
            <p:spPr>
              <a:xfrm>
                <a:off x="2823283" y="654128"/>
                <a:ext cx="86070" cy="86070"/>
              </a:xfrm>
              <a:custGeom>
                <a:rect b="b" l="l" r="r" t="t"/>
                <a:pathLst>
                  <a:path extrusionOk="0" h="706" w="706">
                    <a:moveTo>
                      <a:pt x="353" y="0"/>
                    </a:moveTo>
                    <a:cubicBezTo>
                      <a:pt x="156" y="0"/>
                      <a:pt x="0" y="156"/>
                      <a:pt x="0" y="353"/>
                    </a:cubicBezTo>
                    <a:cubicBezTo>
                      <a:pt x="0" y="536"/>
                      <a:pt x="156" y="705"/>
                      <a:pt x="353" y="705"/>
                    </a:cubicBezTo>
                    <a:cubicBezTo>
                      <a:pt x="550" y="705"/>
                      <a:pt x="706" y="536"/>
                      <a:pt x="706" y="353"/>
                    </a:cubicBezTo>
                    <a:cubicBezTo>
                      <a:pt x="706" y="156"/>
                      <a:pt x="550" y="0"/>
                      <a:pt x="3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25"/>
              <p:cNvSpPr/>
              <p:nvPr/>
            </p:nvSpPr>
            <p:spPr>
              <a:xfrm>
                <a:off x="2805972" y="504054"/>
                <a:ext cx="86436" cy="86436"/>
              </a:xfrm>
              <a:custGeom>
                <a:rect b="b" l="l" r="r" t="t"/>
                <a:pathLst>
                  <a:path extrusionOk="0" h="709" w="709">
                    <a:moveTo>
                      <a:pt x="353" y="0"/>
                    </a:moveTo>
                    <a:cubicBezTo>
                      <a:pt x="156" y="0"/>
                      <a:pt x="0" y="156"/>
                      <a:pt x="0" y="353"/>
                    </a:cubicBezTo>
                    <a:cubicBezTo>
                      <a:pt x="0" y="553"/>
                      <a:pt x="156" y="709"/>
                      <a:pt x="353" y="709"/>
                    </a:cubicBezTo>
                    <a:cubicBezTo>
                      <a:pt x="539" y="709"/>
                      <a:pt x="709" y="553"/>
                      <a:pt x="709" y="353"/>
                    </a:cubicBezTo>
                    <a:cubicBezTo>
                      <a:pt x="709" y="156"/>
                      <a:pt x="539" y="0"/>
                      <a:pt x="3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5"/>
              <p:cNvSpPr/>
              <p:nvPr/>
            </p:nvSpPr>
            <p:spPr>
              <a:xfrm>
                <a:off x="2823283" y="356052"/>
                <a:ext cx="86070" cy="86070"/>
              </a:xfrm>
              <a:custGeom>
                <a:rect b="b" l="l" r="r" t="t"/>
                <a:pathLst>
                  <a:path extrusionOk="0" h="706" w="706">
                    <a:moveTo>
                      <a:pt x="353" y="0"/>
                    </a:moveTo>
                    <a:cubicBezTo>
                      <a:pt x="156" y="0"/>
                      <a:pt x="0" y="156"/>
                      <a:pt x="0" y="353"/>
                    </a:cubicBezTo>
                    <a:cubicBezTo>
                      <a:pt x="0" y="536"/>
                      <a:pt x="156" y="705"/>
                      <a:pt x="353" y="705"/>
                    </a:cubicBezTo>
                    <a:cubicBezTo>
                      <a:pt x="550" y="705"/>
                      <a:pt x="706" y="536"/>
                      <a:pt x="706" y="353"/>
                    </a:cubicBezTo>
                    <a:cubicBezTo>
                      <a:pt x="706" y="156"/>
                      <a:pt x="550" y="0"/>
                      <a:pt x="3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5"/>
              <p:cNvSpPr/>
              <p:nvPr/>
            </p:nvSpPr>
            <p:spPr>
              <a:xfrm>
                <a:off x="2402807" y="2071726"/>
                <a:ext cx="506546" cy="504840"/>
              </a:xfrm>
              <a:custGeom>
                <a:rect b="b" l="l" r="r" t="t"/>
                <a:pathLst>
                  <a:path extrusionOk="0" h="4141" w="4155">
                    <a:moveTo>
                      <a:pt x="2079" y="0"/>
                    </a:moveTo>
                    <a:cubicBezTo>
                      <a:pt x="933" y="0"/>
                      <a:pt x="1" y="919"/>
                      <a:pt x="1" y="2076"/>
                    </a:cubicBezTo>
                    <a:cubicBezTo>
                      <a:pt x="1" y="3222"/>
                      <a:pt x="933" y="4141"/>
                      <a:pt x="2079" y="4141"/>
                    </a:cubicBezTo>
                    <a:cubicBezTo>
                      <a:pt x="3222" y="4141"/>
                      <a:pt x="4155" y="3222"/>
                      <a:pt x="4155" y="2076"/>
                    </a:cubicBezTo>
                    <a:cubicBezTo>
                      <a:pt x="4155" y="919"/>
                      <a:pt x="3222" y="0"/>
                      <a:pt x="20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5"/>
              <p:cNvSpPr/>
              <p:nvPr/>
            </p:nvSpPr>
            <p:spPr>
              <a:xfrm>
                <a:off x="2592625" y="239016"/>
                <a:ext cx="24017" cy="2680246"/>
              </a:xfrm>
              <a:custGeom>
                <a:rect b="b" l="l" r="r" t="t"/>
                <a:pathLst>
                  <a:path extrusionOk="0" h="21985" w="197">
                    <a:moveTo>
                      <a:pt x="0" y="0"/>
                    </a:moveTo>
                    <a:lnTo>
                      <a:pt x="0" y="21985"/>
                    </a:lnTo>
                    <a:lnTo>
                      <a:pt x="197" y="21985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5"/>
              <p:cNvSpPr/>
              <p:nvPr/>
            </p:nvSpPr>
            <p:spPr>
              <a:xfrm>
                <a:off x="2644316" y="239016"/>
                <a:ext cx="24017" cy="2680246"/>
              </a:xfrm>
              <a:custGeom>
                <a:rect b="b" l="l" r="r" t="t"/>
                <a:pathLst>
                  <a:path extrusionOk="0" h="21985" w="197">
                    <a:moveTo>
                      <a:pt x="0" y="0"/>
                    </a:moveTo>
                    <a:lnTo>
                      <a:pt x="0" y="21985"/>
                    </a:lnTo>
                    <a:lnTo>
                      <a:pt x="197" y="21985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5"/>
              <p:cNvSpPr/>
              <p:nvPr/>
            </p:nvSpPr>
            <p:spPr>
              <a:xfrm>
                <a:off x="2696007" y="239016"/>
                <a:ext cx="24017" cy="2680246"/>
              </a:xfrm>
              <a:custGeom>
                <a:rect b="b" l="l" r="r" t="t"/>
                <a:pathLst>
                  <a:path extrusionOk="0" h="21985" w="197">
                    <a:moveTo>
                      <a:pt x="0" y="0"/>
                    </a:moveTo>
                    <a:lnTo>
                      <a:pt x="0" y="21985"/>
                    </a:lnTo>
                    <a:lnTo>
                      <a:pt x="197" y="21985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5"/>
              <p:cNvSpPr/>
              <p:nvPr/>
            </p:nvSpPr>
            <p:spPr>
              <a:xfrm>
                <a:off x="2747576" y="239016"/>
                <a:ext cx="24139" cy="2680246"/>
              </a:xfrm>
              <a:custGeom>
                <a:rect b="b" l="l" r="r" t="t"/>
                <a:pathLst>
                  <a:path extrusionOk="0" h="21985" w="198">
                    <a:moveTo>
                      <a:pt x="1" y="0"/>
                    </a:moveTo>
                    <a:lnTo>
                      <a:pt x="1" y="21985"/>
                    </a:lnTo>
                    <a:lnTo>
                      <a:pt x="198" y="21985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5"/>
              <p:cNvSpPr/>
              <p:nvPr/>
            </p:nvSpPr>
            <p:spPr>
              <a:xfrm>
                <a:off x="2538861" y="239016"/>
                <a:ext cx="24504" cy="2680246"/>
              </a:xfrm>
              <a:custGeom>
                <a:rect b="b" l="l" r="r" t="t"/>
                <a:pathLst>
                  <a:path extrusionOk="0" h="21985" w="201">
                    <a:moveTo>
                      <a:pt x="0" y="0"/>
                    </a:moveTo>
                    <a:lnTo>
                      <a:pt x="0" y="21985"/>
                    </a:lnTo>
                    <a:lnTo>
                      <a:pt x="200" y="2198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34"/>
          <p:cNvSpPr txBox="1"/>
          <p:nvPr>
            <p:ph type="title"/>
          </p:nvPr>
        </p:nvSpPr>
        <p:spPr>
          <a:xfrm>
            <a:off x="1101000" y="445025"/>
            <a:ext cx="732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 SALES ANALYSIS</a:t>
            </a:r>
            <a:endParaRPr/>
          </a:p>
        </p:txBody>
      </p:sp>
      <p:sp>
        <p:nvSpPr>
          <p:cNvPr id="1031" name="Google Shape;1031;p34"/>
          <p:cNvSpPr txBox="1"/>
          <p:nvPr/>
        </p:nvSpPr>
        <p:spPr>
          <a:xfrm>
            <a:off x="1235450" y="1148400"/>
            <a:ext cx="29673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Genre Popularity</a:t>
            </a:r>
            <a:r>
              <a:rPr lang="en" sz="1100"/>
              <a:t>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Rock</a:t>
            </a:r>
            <a:r>
              <a:rPr lang="en" sz="1100"/>
              <a:t> dominates sales (50%+), with </a:t>
            </a:r>
            <a:r>
              <a:rPr b="1" lang="en" sz="1100"/>
              <a:t>Alternative &amp; Punk</a:t>
            </a:r>
            <a:r>
              <a:rPr lang="en" sz="1100"/>
              <a:t> and </a:t>
            </a:r>
            <a:r>
              <a:rPr b="1" lang="en" sz="1100"/>
              <a:t>Metal</a:t>
            </a:r>
            <a:r>
              <a:rPr lang="en" sz="1100"/>
              <a:t> also performing strongly.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Business Recommendations</a:t>
            </a:r>
            <a:r>
              <a:rPr lang="en" sz="1100"/>
              <a:t>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Prioritize </a:t>
            </a:r>
            <a:r>
              <a:rPr b="1" lang="en" sz="1100"/>
              <a:t>Rock</a:t>
            </a:r>
            <a:r>
              <a:rPr lang="en" sz="1100"/>
              <a:t>, </a:t>
            </a:r>
            <a:r>
              <a:rPr b="1" lang="en" sz="1100"/>
              <a:t>Alternative &amp; Punk</a:t>
            </a:r>
            <a:r>
              <a:rPr lang="en" sz="1100"/>
              <a:t>, and </a:t>
            </a:r>
            <a:r>
              <a:rPr b="1" lang="en" sz="1100"/>
              <a:t>Metal</a:t>
            </a:r>
            <a:r>
              <a:rPr lang="en" sz="1100"/>
              <a:t> in inventory and marketing.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Implement </a:t>
            </a:r>
            <a:r>
              <a:rPr b="1" lang="en" sz="1100"/>
              <a:t>genre-specific promotions</a:t>
            </a:r>
            <a:r>
              <a:rPr lang="en" sz="1100"/>
              <a:t> to further boost sales.</a:t>
            </a:r>
            <a:endParaRPr sz="1100"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032" name="Google Shape;1032;p34"/>
          <p:cNvSpPr/>
          <p:nvPr/>
        </p:nvSpPr>
        <p:spPr>
          <a:xfrm>
            <a:off x="2977850" y="3586988"/>
            <a:ext cx="5727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34"/>
          <p:cNvSpPr/>
          <p:nvPr/>
        </p:nvSpPr>
        <p:spPr>
          <a:xfrm>
            <a:off x="6131500" y="1304000"/>
            <a:ext cx="5727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34"/>
          <p:cNvSpPr/>
          <p:nvPr/>
        </p:nvSpPr>
        <p:spPr>
          <a:xfrm>
            <a:off x="6131500" y="2445488"/>
            <a:ext cx="5727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34"/>
          <p:cNvSpPr/>
          <p:nvPr/>
        </p:nvSpPr>
        <p:spPr>
          <a:xfrm>
            <a:off x="6131500" y="3586988"/>
            <a:ext cx="5727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34"/>
          <p:cNvSpPr/>
          <p:nvPr/>
        </p:nvSpPr>
        <p:spPr>
          <a:xfrm>
            <a:off x="4499050" y="619050"/>
            <a:ext cx="236400" cy="2247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7" name="Google Shape;10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45525"/>
            <a:ext cx="4481051" cy="285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35"/>
          <p:cNvSpPr txBox="1"/>
          <p:nvPr>
            <p:ph type="title"/>
          </p:nvPr>
        </p:nvSpPr>
        <p:spPr>
          <a:xfrm>
            <a:off x="720000" y="445025"/>
            <a:ext cx="746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RISK</a:t>
            </a:r>
            <a:endParaRPr/>
          </a:p>
        </p:txBody>
      </p:sp>
      <p:sp>
        <p:nvSpPr>
          <p:cNvPr id="1043" name="Google Shape;1043;p35"/>
          <p:cNvSpPr txBox="1"/>
          <p:nvPr/>
        </p:nvSpPr>
        <p:spPr>
          <a:xfrm>
            <a:off x="4158550" y="1262525"/>
            <a:ext cx="13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44" name="Google Shape;1044;p35"/>
          <p:cNvSpPr txBox="1"/>
          <p:nvPr/>
        </p:nvSpPr>
        <p:spPr>
          <a:xfrm>
            <a:off x="643800" y="1090875"/>
            <a:ext cx="3000000" cy="3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Understanding Customer Churn and Spending Behavior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Inactivity Breeds Churn</a:t>
            </a:r>
            <a:r>
              <a:rPr lang="en" sz="1100"/>
              <a:t>: Longer gaps between purchases increase the likelihood of churn.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Engagement Matters</a:t>
            </a:r>
            <a:r>
              <a:rPr lang="en" sz="1100"/>
              <a:t>: Frequent buyers are more likely to remain customers.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Spending is a Key Indicator</a:t>
            </a:r>
            <a:r>
              <a:rPr lang="en" sz="1100"/>
              <a:t>: Low spenders may be at higher risk of churning.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Demographics Play a Role</a:t>
            </a:r>
            <a:r>
              <a:rPr lang="en" sz="1100"/>
              <a:t>: Age and gender can impact churn and spending, but further analysis is needed.</a:t>
            </a:r>
            <a:endParaRPr sz="1100"/>
          </a:p>
        </p:txBody>
      </p:sp>
      <p:pic>
        <p:nvPicPr>
          <p:cNvPr id="1045" name="Google Shape;104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075" y="329250"/>
            <a:ext cx="4010825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36"/>
          <p:cNvSpPr txBox="1"/>
          <p:nvPr>
            <p:ph type="title"/>
          </p:nvPr>
        </p:nvSpPr>
        <p:spPr>
          <a:xfrm>
            <a:off x="1101000" y="445025"/>
            <a:ext cx="732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TERM AND SHORT TERM CUSTOMERS </a:t>
            </a:r>
            <a:endParaRPr/>
          </a:p>
        </p:txBody>
      </p:sp>
      <p:sp>
        <p:nvSpPr>
          <p:cNvPr id="1051" name="Google Shape;1051;p36"/>
          <p:cNvSpPr txBox="1"/>
          <p:nvPr/>
        </p:nvSpPr>
        <p:spPr>
          <a:xfrm>
            <a:off x="1091675" y="1151125"/>
            <a:ext cx="3000000" cy="3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Customer Lifetime Value</a:t>
            </a:r>
            <a:r>
              <a:rPr lang="en" sz="1100"/>
              <a:t>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Long-term customers spend more and purchase more items.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Customer retention is crucial for sustained revenue.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Segmentation Opportunity</a:t>
            </a:r>
            <a:r>
              <a:rPr lang="en" sz="1100"/>
              <a:t>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Tailor marketing efforts based on customer "term" (e.g., new vs. long-term).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Business Recommendation</a:t>
            </a:r>
            <a:r>
              <a:rPr lang="en" sz="1100"/>
              <a:t>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Focus on </a:t>
            </a:r>
            <a:r>
              <a:rPr b="1" lang="en" sz="1100"/>
              <a:t>retention strategies</a:t>
            </a:r>
            <a:r>
              <a:rPr lang="en" sz="1100"/>
              <a:t> (e.g., loyalty programs, personalized recommendations) to keep customers engaged and coming back.</a:t>
            </a:r>
            <a:endParaRPr sz="1100"/>
          </a:p>
        </p:txBody>
      </p:sp>
      <p:pic>
        <p:nvPicPr>
          <p:cNvPr id="1052" name="Google Shape;105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900" y="1303100"/>
            <a:ext cx="49901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37"/>
          <p:cNvSpPr txBox="1"/>
          <p:nvPr>
            <p:ph type="title"/>
          </p:nvPr>
        </p:nvSpPr>
        <p:spPr>
          <a:xfrm>
            <a:off x="1101000" y="445025"/>
            <a:ext cx="732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1058" name="Google Shape;1058;p37"/>
          <p:cNvSpPr txBox="1"/>
          <p:nvPr>
            <p:ph idx="1" type="subTitle"/>
          </p:nvPr>
        </p:nvSpPr>
        <p:spPr>
          <a:xfrm>
            <a:off x="767025" y="1134950"/>
            <a:ext cx="34845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Reward Loyalty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Implement loyalty programs to incentivize repeat purchases.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Personalize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 targeted recommendations and marketing to cater to individual customer preferences.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Excellent Service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Focus on building strong, lasting customer relationships through exceptional service.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37"/>
          <p:cNvSpPr txBox="1"/>
          <p:nvPr/>
        </p:nvSpPr>
        <p:spPr>
          <a:xfrm>
            <a:off x="767025" y="2444050"/>
            <a:ext cx="30387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Identify &amp; Nurture</a:t>
            </a:r>
            <a:r>
              <a:rPr lang="en" sz="1100"/>
              <a:t>: Focus on high-value, long-term customers to maximize retention.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Exclusive Benefits</a:t>
            </a:r>
            <a:r>
              <a:rPr lang="en" sz="1100"/>
              <a:t>: Provide personalized experiences and exclusive perks to enhance customer loyalty.</a:t>
            </a:r>
            <a:endParaRPr sz="1100"/>
          </a:p>
        </p:txBody>
      </p:sp>
      <p:sp>
        <p:nvSpPr>
          <p:cNvPr id="1060" name="Google Shape;1060;p37"/>
          <p:cNvSpPr txBox="1"/>
          <p:nvPr/>
        </p:nvSpPr>
        <p:spPr>
          <a:xfrm>
            <a:off x="792075" y="3391675"/>
            <a:ext cx="3000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Regional Campaigns</a:t>
            </a:r>
            <a:r>
              <a:rPr lang="en" sz="1100"/>
              <a:t>: Customize marketing efforts based on geographical location.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Cultural Sensitivity</a:t>
            </a:r>
            <a:r>
              <a:rPr lang="en" sz="1100"/>
              <a:t>: Account for language differences and local preferences to enhance engagement.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38"/>
          <p:cNvSpPr txBox="1"/>
          <p:nvPr>
            <p:ph type="title"/>
          </p:nvPr>
        </p:nvSpPr>
        <p:spPr>
          <a:xfrm>
            <a:off x="1101000" y="445025"/>
            <a:ext cx="732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66" name="Google Shape;1066;p38"/>
          <p:cNvSpPr txBox="1"/>
          <p:nvPr>
            <p:ph idx="1" type="subTitle"/>
          </p:nvPr>
        </p:nvSpPr>
        <p:spPr>
          <a:xfrm>
            <a:off x="1405800" y="1246325"/>
            <a:ext cx="7025100" cy="32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Boost Retention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Implement loyalty programs and personalized marketing to enhance customer retention.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 High-Value Customers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Offer exclusive deals to long-term, high-value customers.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Quality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Maintain accurate data for reliable insights.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Targeted Strategies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Develop region-specific marketing campaigns for better engagement.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Gather More Data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Collect demographic information to refine targeting strategies.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acting on these insights, Chinook can optimize operations, improve customer engagement, and drive sustainable growth in a competitive market.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9"/>
          <p:cNvSpPr txBox="1"/>
          <p:nvPr>
            <p:ph type="title"/>
          </p:nvPr>
        </p:nvSpPr>
        <p:spPr>
          <a:xfrm>
            <a:off x="3256370" y="1224125"/>
            <a:ext cx="51744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THANKS!</a:t>
            </a:r>
            <a:endParaRPr sz="4600"/>
          </a:p>
        </p:txBody>
      </p:sp>
      <p:sp>
        <p:nvSpPr>
          <p:cNvPr id="1072" name="Google Shape;1072;p39"/>
          <p:cNvSpPr txBox="1"/>
          <p:nvPr/>
        </p:nvSpPr>
        <p:spPr>
          <a:xfrm>
            <a:off x="2347050" y="67825"/>
            <a:ext cx="6824100" cy="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073" name="Google Shape;1073;p39"/>
          <p:cNvSpPr/>
          <p:nvPr/>
        </p:nvSpPr>
        <p:spPr>
          <a:xfrm>
            <a:off x="3307400" y="768100"/>
            <a:ext cx="340200" cy="323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4" name="Google Shape;1074;p39"/>
          <p:cNvGrpSpPr/>
          <p:nvPr/>
        </p:nvGrpSpPr>
        <p:grpSpPr>
          <a:xfrm rot="-5400000">
            <a:off x="760340" y="-762906"/>
            <a:ext cx="1173982" cy="2694561"/>
            <a:chOff x="8255975" y="3800"/>
            <a:chExt cx="989700" cy="2409300"/>
          </a:xfrm>
        </p:grpSpPr>
        <p:sp>
          <p:nvSpPr>
            <p:cNvPr id="1075" name="Google Shape;1075;p39"/>
            <p:cNvSpPr/>
            <p:nvPr/>
          </p:nvSpPr>
          <p:spPr>
            <a:xfrm>
              <a:off x="8255975" y="3800"/>
              <a:ext cx="989700" cy="24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6" name="Google Shape;1076;p39"/>
            <p:cNvGrpSpPr/>
            <p:nvPr/>
          </p:nvGrpSpPr>
          <p:grpSpPr>
            <a:xfrm>
              <a:off x="8383240" y="155693"/>
              <a:ext cx="735164" cy="2105525"/>
              <a:chOff x="3643703" y="415492"/>
              <a:chExt cx="1664397" cy="4766866"/>
            </a:xfrm>
          </p:grpSpPr>
          <p:sp>
            <p:nvSpPr>
              <p:cNvPr id="1077" name="Google Shape;1077;p39"/>
              <p:cNvSpPr/>
              <p:nvPr/>
            </p:nvSpPr>
            <p:spPr>
              <a:xfrm>
                <a:off x="3643703" y="2888811"/>
                <a:ext cx="1664397" cy="2293547"/>
              </a:xfrm>
              <a:custGeom>
                <a:rect b="b" l="l" r="r" t="t"/>
                <a:pathLst>
                  <a:path extrusionOk="0" h="19547" w="14185">
                    <a:moveTo>
                      <a:pt x="6890" y="1"/>
                    </a:moveTo>
                    <a:cubicBezTo>
                      <a:pt x="6395" y="269"/>
                      <a:pt x="5418" y="794"/>
                      <a:pt x="5418" y="794"/>
                    </a:cubicBezTo>
                    <a:lnTo>
                      <a:pt x="162" y="18554"/>
                    </a:lnTo>
                    <a:cubicBezTo>
                      <a:pt x="0" y="19113"/>
                      <a:pt x="453" y="19547"/>
                      <a:pt x="919" y="19547"/>
                    </a:cubicBezTo>
                    <a:cubicBezTo>
                      <a:pt x="1136" y="19547"/>
                      <a:pt x="1356" y="19452"/>
                      <a:pt x="1518" y="19232"/>
                    </a:cubicBezTo>
                    <a:cubicBezTo>
                      <a:pt x="3017" y="17211"/>
                      <a:pt x="5730" y="13694"/>
                      <a:pt x="7087" y="11927"/>
                    </a:cubicBezTo>
                    <a:cubicBezTo>
                      <a:pt x="8443" y="13694"/>
                      <a:pt x="11169" y="17211"/>
                      <a:pt x="12655" y="19232"/>
                    </a:cubicBezTo>
                    <a:cubicBezTo>
                      <a:pt x="12821" y="19452"/>
                      <a:pt x="13045" y="19547"/>
                      <a:pt x="13264" y="19547"/>
                    </a:cubicBezTo>
                    <a:cubicBezTo>
                      <a:pt x="13734" y="19547"/>
                      <a:pt x="14185" y="19113"/>
                      <a:pt x="14011" y="18554"/>
                    </a:cubicBezTo>
                    <a:lnTo>
                      <a:pt x="8769" y="794"/>
                    </a:lnTo>
                    <a:cubicBezTo>
                      <a:pt x="8769" y="794"/>
                      <a:pt x="7778" y="269"/>
                      <a:pt x="73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9"/>
              <p:cNvSpPr/>
              <p:nvPr/>
            </p:nvSpPr>
            <p:spPr>
              <a:xfrm>
                <a:off x="4279426" y="3636474"/>
                <a:ext cx="393190" cy="167672"/>
              </a:xfrm>
              <a:custGeom>
                <a:rect b="b" l="l" r="r" t="t"/>
                <a:pathLst>
                  <a:path extrusionOk="0" h="1429" w="3351">
                    <a:moveTo>
                      <a:pt x="0" y="1"/>
                    </a:moveTo>
                    <a:lnTo>
                      <a:pt x="0" y="1428"/>
                    </a:lnTo>
                    <a:lnTo>
                      <a:pt x="3351" y="1428"/>
                    </a:lnTo>
                    <a:lnTo>
                      <a:pt x="33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39"/>
              <p:cNvSpPr/>
              <p:nvPr/>
            </p:nvSpPr>
            <p:spPr>
              <a:xfrm>
                <a:off x="4279426" y="3306643"/>
                <a:ext cx="393190" cy="167672"/>
              </a:xfrm>
              <a:custGeom>
                <a:rect b="b" l="l" r="r" t="t"/>
                <a:pathLst>
                  <a:path extrusionOk="0" h="1429" w="3351">
                    <a:moveTo>
                      <a:pt x="0" y="1"/>
                    </a:moveTo>
                    <a:lnTo>
                      <a:pt x="0" y="1428"/>
                    </a:lnTo>
                    <a:lnTo>
                      <a:pt x="3351" y="1428"/>
                    </a:lnTo>
                    <a:lnTo>
                      <a:pt x="33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39"/>
              <p:cNvSpPr/>
              <p:nvPr/>
            </p:nvSpPr>
            <p:spPr>
              <a:xfrm>
                <a:off x="4279426" y="3966774"/>
                <a:ext cx="393190" cy="167202"/>
              </a:xfrm>
              <a:custGeom>
                <a:rect b="b" l="l" r="r" t="t"/>
                <a:pathLst>
                  <a:path extrusionOk="0" h="1425" w="3351">
                    <a:moveTo>
                      <a:pt x="0" y="0"/>
                    </a:moveTo>
                    <a:lnTo>
                      <a:pt x="0" y="1425"/>
                    </a:lnTo>
                    <a:lnTo>
                      <a:pt x="3351" y="1425"/>
                    </a:lnTo>
                    <a:lnTo>
                      <a:pt x="33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39"/>
              <p:cNvSpPr/>
              <p:nvPr/>
            </p:nvSpPr>
            <p:spPr>
              <a:xfrm>
                <a:off x="4390777" y="627634"/>
                <a:ext cx="170840" cy="2616218"/>
              </a:xfrm>
              <a:custGeom>
                <a:rect b="b" l="l" r="r" t="t"/>
                <a:pathLst>
                  <a:path extrusionOk="0" h="22297" w="1456">
                    <a:moveTo>
                      <a:pt x="1" y="0"/>
                    </a:moveTo>
                    <a:lnTo>
                      <a:pt x="1" y="22297"/>
                    </a:lnTo>
                    <a:lnTo>
                      <a:pt x="1455" y="22297"/>
                    </a:lnTo>
                    <a:lnTo>
                      <a:pt x="14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39"/>
              <p:cNvSpPr/>
              <p:nvPr/>
            </p:nvSpPr>
            <p:spPr>
              <a:xfrm>
                <a:off x="4312749" y="415492"/>
                <a:ext cx="326895" cy="624809"/>
              </a:xfrm>
              <a:custGeom>
                <a:rect b="b" l="l" r="r" t="t"/>
                <a:pathLst>
                  <a:path extrusionOk="0" h="5325" w="2786">
                    <a:moveTo>
                      <a:pt x="1391" y="1"/>
                    </a:moveTo>
                    <a:cubicBezTo>
                      <a:pt x="992" y="1"/>
                      <a:pt x="593" y="255"/>
                      <a:pt x="537" y="764"/>
                    </a:cubicBezTo>
                    <a:lnTo>
                      <a:pt x="1" y="5325"/>
                    </a:lnTo>
                    <a:lnTo>
                      <a:pt x="2785" y="5325"/>
                    </a:lnTo>
                    <a:lnTo>
                      <a:pt x="2246" y="764"/>
                    </a:lnTo>
                    <a:cubicBezTo>
                      <a:pt x="2190" y="255"/>
                      <a:pt x="1791" y="1"/>
                      <a:pt x="13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39"/>
              <p:cNvSpPr/>
              <p:nvPr/>
            </p:nvSpPr>
            <p:spPr>
              <a:xfrm>
                <a:off x="4425391" y="544795"/>
                <a:ext cx="39894" cy="3422075"/>
              </a:xfrm>
              <a:custGeom>
                <a:rect b="b" l="l" r="r" t="t"/>
                <a:pathLst>
                  <a:path extrusionOk="0" h="29165" w="340">
                    <a:moveTo>
                      <a:pt x="1" y="1"/>
                    </a:moveTo>
                    <a:lnTo>
                      <a:pt x="1" y="29164"/>
                    </a:lnTo>
                    <a:lnTo>
                      <a:pt x="340" y="29164"/>
                    </a:lnTo>
                    <a:lnTo>
                      <a:pt x="3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39"/>
              <p:cNvSpPr/>
              <p:nvPr/>
            </p:nvSpPr>
            <p:spPr>
              <a:xfrm>
                <a:off x="4488283" y="544795"/>
                <a:ext cx="39894" cy="3422075"/>
              </a:xfrm>
              <a:custGeom>
                <a:rect b="b" l="l" r="r" t="t"/>
                <a:pathLst>
                  <a:path extrusionOk="0" h="29165" w="340">
                    <a:moveTo>
                      <a:pt x="0" y="1"/>
                    </a:moveTo>
                    <a:lnTo>
                      <a:pt x="0" y="29164"/>
                    </a:lnTo>
                    <a:lnTo>
                      <a:pt x="340" y="29164"/>
                    </a:lnTo>
                    <a:lnTo>
                      <a:pt x="3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39"/>
              <p:cNvSpPr/>
              <p:nvPr/>
            </p:nvSpPr>
            <p:spPr>
              <a:xfrm>
                <a:off x="4550001" y="544795"/>
                <a:ext cx="39894" cy="3422075"/>
              </a:xfrm>
              <a:custGeom>
                <a:rect b="b" l="l" r="r" t="t"/>
                <a:pathLst>
                  <a:path extrusionOk="0" h="29165" w="340">
                    <a:moveTo>
                      <a:pt x="0" y="1"/>
                    </a:moveTo>
                    <a:lnTo>
                      <a:pt x="0" y="29164"/>
                    </a:lnTo>
                    <a:lnTo>
                      <a:pt x="339" y="29164"/>
                    </a:lnTo>
                    <a:lnTo>
                      <a:pt x="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39"/>
              <p:cNvSpPr/>
              <p:nvPr/>
            </p:nvSpPr>
            <p:spPr>
              <a:xfrm>
                <a:off x="4362499" y="544795"/>
                <a:ext cx="39894" cy="3422075"/>
              </a:xfrm>
              <a:custGeom>
                <a:rect b="b" l="l" r="r" t="t"/>
                <a:pathLst>
                  <a:path extrusionOk="0" h="29165" w="340">
                    <a:moveTo>
                      <a:pt x="1" y="1"/>
                    </a:moveTo>
                    <a:lnTo>
                      <a:pt x="1" y="29164"/>
                    </a:lnTo>
                    <a:lnTo>
                      <a:pt x="340" y="29164"/>
                    </a:lnTo>
                    <a:lnTo>
                      <a:pt x="3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39"/>
              <p:cNvSpPr/>
              <p:nvPr/>
            </p:nvSpPr>
            <p:spPr>
              <a:xfrm>
                <a:off x="4581330" y="480026"/>
                <a:ext cx="129538" cy="130946"/>
              </a:xfrm>
              <a:custGeom>
                <a:rect b="b" l="l" r="r" t="t"/>
                <a:pathLst>
                  <a:path extrusionOk="0" h="1116" w="1104">
                    <a:moveTo>
                      <a:pt x="550" y="0"/>
                    </a:moveTo>
                    <a:cubicBezTo>
                      <a:pt x="242" y="0"/>
                      <a:pt x="1" y="241"/>
                      <a:pt x="1" y="553"/>
                    </a:cubicBezTo>
                    <a:cubicBezTo>
                      <a:pt x="1" y="862"/>
                      <a:pt x="242" y="1116"/>
                      <a:pt x="550" y="1116"/>
                    </a:cubicBezTo>
                    <a:cubicBezTo>
                      <a:pt x="862" y="1116"/>
                      <a:pt x="1103" y="862"/>
                      <a:pt x="1103" y="553"/>
                    </a:cubicBezTo>
                    <a:cubicBezTo>
                      <a:pt x="1103" y="241"/>
                      <a:pt x="862" y="0"/>
                      <a:pt x="5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39"/>
              <p:cNvSpPr/>
              <p:nvPr/>
            </p:nvSpPr>
            <p:spPr>
              <a:xfrm>
                <a:off x="4619581" y="803521"/>
                <a:ext cx="129421" cy="130946"/>
              </a:xfrm>
              <a:custGeom>
                <a:rect b="b" l="l" r="r" t="t"/>
                <a:pathLst>
                  <a:path extrusionOk="0" h="1116" w="1103">
                    <a:moveTo>
                      <a:pt x="550" y="0"/>
                    </a:moveTo>
                    <a:cubicBezTo>
                      <a:pt x="238" y="0"/>
                      <a:pt x="1" y="254"/>
                      <a:pt x="1" y="563"/>
                    </a:cubicBezTo>
                    <a:cubicBezTo>
                      <a:pt x="1" y="861"/>
                      <a:pt x="238" y="1116"/>
                      <a:pt x="550" y="1116"/>
                    </a:cubicBezTo>
                    <a:cubicBezTo>
                      <a:pt x="862" y="1116"/>
                      <a:pt x="1103" y="861"/>
                      <a:pt x="1103" y="563"/>
                    </a:cubicBezTo>
                    <a:cubicBezTo>
                      <a:pt x="1103" y="254"/>
                      <a:pt x="862" y="0"/>
                      <a:pt x="5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39"/>
              <p:cNvSpPr/>
              <p:nvPr/>
            </p:nvSpPr>
            <p:spPr>
              <a:xfrm>
                <a:off x="4238006" y="480026"/>
                <a:ext cx="131063" cy="130946"/>
              </a:xfrm>
              <a:custGeom>
                <a:rect b="b" l="l" r="r" t="t"/>
                <a:pathLst>
                  <a:path extrusionOk="0" h="1116" w="1117">
                    <a:moveTo>
                      <a:pt x="567" y="0"/>
                    </a:moveTo>
                    <a:cubicBezTo>
                      <a:pt x="255" y="0"/>
                      <a:pt x="0" y="241"/>
                      <a:pt x="0" y="553"/>
                    </a:cubicBezTo>
                    <a:cubicBezTo>
                      <a:pt x="0" y="862"/>
                      <a:pt x="255" y="1116"/>
                      <a:pt x="567" y="1116"/>
                    </a:cubicBezTo>
                    <a:cubicBezTo>
                      <a:pt x="862" y="1116"/>
                      <a:pt x="1116" y="862"/>
                      <a:pt x="1116" y="553"/>
                    </a:cubicBezTo>
                    <a:cubicBezTo>
                      <a:pt x="1116" y="241"/>
                      <a:pt x="862" y="0"/>
                      <a:pt x="5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39"/>
              <p:cNvSpPr/>
              <p:nvPr/>
            </p:nvSpPr>
            <p:spPr>
              <a:xfrm>
                <a:off x="4199755" y="803521"/>
                <a:ext cx="131415" cy="130946"/>
              </a:xfrm>
              <a:custGeom>
                <a:rect b="b" l="l" r="r" t="t"/>
                <a:pathLst>
                  <a:path extrusionOk="0" h="1116" w="1120">
                    <a:moveTo>
                      <a:pt x="567" y="0"/>
                    </a:moveTo>
                    <a:cubicBezTo>
                      <a:pt x="255" y="0"/>
                      <a:pt x="1" y="254"/>
                      <a:pt x="1" y="563"/>
                    </a:cubicBezTo>
                    <a:cubicBezTo>
                      <a:pt x="1" y="861"/>
                      <a:pt x="255" y="1116"/>
                      <a:pt x="567" y="1116"/>
                    </a:cubicBezTo>
                    <a:cubicBezTo>
                      <a:pt x="866" y="1116"/>
                      <a:pt x="1120" y="861"/>
                      <a:pt x="1120" y="563"/>
                    </a:cubicBezTo>
                    <a:cubicBezTo>
                      <a:pt x="1120" y="254"/>
                      <a:pt x="866" y="0"/>
                      <a:pt x="5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91" name="Google Shape;1091;p39"/>
          <p:cNvGrpSpPr/>
          <p:nvPr/>
        </p:nvGrpSpPr>
        <p:grpSpPr>
          <a:xfrm rot="-5400000">
            <a:off x="535762" y="615438"/>
            <a:ext cx="1623093" cy="2694605"/>
            <a:chOff x="4516150" y="1805113"/>
            <a:chExt cx="969300" cy="1609200"/>
          </a:xfrm>
        </p:grpSpPr>
        <p:sp>
          <p:nvSpPr>
            <p:cNvPr id="1092" name="Google Shape;1092;p39"/>
            <p:cNvSpPr/>
            <p:nvPr/>
          </p:nvSpPr>
          <p:spPr>
            <a:xfrm>
              <a:off x="4516150" y="1805113"/>
              <a:ext cx="969300" cy="1609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9"/>
            <p:cNvSpPr/>
            <p:nvPr/>
          </p:nvSpPr>
          <p:spPr>
            <a:xfrm rot="5400000">
              <a:off x="4686057" y="1920423"/>
              <a:ext cx="629487" cy="630713"/>
            </a:xfrm>
            <a:custGeom>
              <a:rect b="b" l="l" r="r" t="t"/>
              <a:pathLst>
                <a:path extrusionOk="0" h="6600" w="6587">
                  <a:moveTo>
                    <a:pt x="3294" y="1"/>
                  </a:moveTo>
                  <a:cubicBezTo>
                    <a:pt x="1469" y="1"/>
                    <a:pt x="1" y="1482"/>
                    <a:pt x="1" y="3307"/>
                  </a:cubicBezTo>
                  <a:cubicBezTo>
                    <a:pt x="1" y="5114"/>
                    <a:pt x="1469" y="6600"/>
                    <a:pt x="3294" y="6600"/>
                  </a:cubicBezTo>
                  <a:cubicBezTo>
                    <a:pt x="5115" y="6600"/>
                    <a:pt x="6586" y="5114"/>
                    <a:pt x="6586" y="3307"/>
                  </a:cubicBezTo>
                  <a:cubicBezTo>
                    <a:pt x="6586" y="1482"/>
                    <a:pt x="5115" y="1"/>
                    <a:pt x="3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9"/>
            <p:cNvSpPr/>
            <p:nvPr/>
          </p:nvSpPr>
          <p:spPr>
            <a:xfrm rot="5400000">
              <a:off x="4833227" y="2067541"/>
              <a:ext cx="335146" cy="336476"/>
            </a:xfrm>
            <a:custGeom>
              <a:rect b="b" l="l" r="r" t="t"/>
              <a:pathLst>
                <a:path extrusionOk="0" h="3521" w="3507">
                  <a:moveTo>
                    <a:pt x="1754" y="0"/>
                  </a:moveTo>
                  <a:cubicBezTo>
                    <a:pt x="794" y="0"/>
                    <a:pt x="0" y="790"/>
                    <a:pt x="0" y="1767"/>
                  </a:cubicBezTo>
                  <a:cubicBezTo>
                    <a:pt x="0" y="2727"/>
                    <a:pt x="794" y="3520"/>
                    <a:pt x="1754" y="3520"/>
                  </a:cubicBezTo>
                  <a:cubicBezTo>
                    <a:pt x="2727" y="3520"/>
                    <a:pt x="3507" y="2727"/>
                    <a:pt x="3507" y="1767"/>
                  </a:cubicBezTo>
                  <a:cubicBezTo>
                    <a:pt x="3507" y="790"/>
                    <a:pt x="2727" y="0"/>
                    <a:pt x="1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9"/>
            <p:cNvSpPr/>
            <p:nvPr/>
          </p:nvSpPr>
          <p:spPr>
            <a:xfrm rot="5400000">
              <a:off x="4742822" y="1978429"/>
              <a:ext cx="515955" cy="514700"/>
            </a:xfrm>
            <a:custGeom>
              <a:rect b="b" l="l" r="r" t="t"/>
              <a:pathLst>
                <a:path extrusionOk="0" h="5386" w="5399">
                  <a:moveTo>
                    <a:pt x="2700" y="340"/>
                  </a:moveTo>
                  <a:cubicBezTo>
                    <a:pt x="3998" y="340"/>
                    <a:pt x="5060" y="1401"/>
                    <a:pt x="5060" y="2700"/>
                  </a:cubicBezTo>
                  <a:cubicBezTo>
                    <a:pt x="5060" y="3999"/>
                    <a:pt x="3998" y="5046"/>
                    <a:pt x="2700" y="5046"/>
                  </a:cubicBezTo>
                  <a:cubicBezTo>
                    <a:pt x="1401" y="5046"/>
                    <a:pt x="339" y="3999"/>
                    <a:pt x="339" y="2700"/>
                  </a:cubicBezTo>
                  <a:cubicBezTo>
                    <a:pt x="339" y="1401"/>
                    <a:pt x="1401" y="340"/>
                    <a:pt x="2700" y="340"/>
                  </a:cubicBezTo>
                  <a:close/>
                  <a:moveTo>
                    <a:pt x="2700" y="1"/>
                  </a:moveTo>
                  <a:cubicBezTo>
                    <a:pt x="1214" y="1"/>
                    <a:pt x="0" y="1201"/>
                    <a:pt x="0" y="2700"/>
                  </a:cubicBezTo>
                  <a:cubicBezTo>
                    <a:pt x="0" y="4182"/>
                    <a:pt x="1214" y="5386"/>
                    <a:pt x="2700" y="5386"/>
                  </a:cubicBezTo>
                  <a:cubicBezTo>
                    <a:pt x="4182" y="5386"/>
                    <a:pt x="5399" y="4182"/>
                    <a:pt x="5399" y="2700"/>
                  </a:cubicBezTo>
                  <a:cubicBezTo>
                    <a:pt x="5399" y="1201"/>
                    <a:pt x="4182" y="1"/>
                    <a:pt x="2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9"/>
            <p:cNvSpPr/>
            <p:nvPr/>
          </p:nvSpPr>
          <p:spPr>
            <a:xfrm rot="5400000">
              <a:off x="4686104" y="2668360"/>
              <a:ext cx="629391" cy="630713"/>
            </a:xfrm>
            <a:custGeom>
              <a:rect b="b" l="l" r="r" t="t"/>
              <a:pathLst>
                <a:path extrusionOk="0" h="6600" w="6586">
                  <a:moveTo>
                    <a:pt x="3293" y="1"/>
                  </a:moveTo>
                  <a:cubicBezTo>
                    <a:pt x="1472" y="1"/>
                    <a:pt x="0" y="1482"/>
                    <a:pt x="0" y="3307"/>
                  </a:cubicBezTo>
                  <a:cubicBezTo>
                    <a:pt x="0" y="5114"/>
                    <a:pt x="1472" y="6600"/>
                    <a:pt x="3293" y="6600"/>
                  </a:cubicBezTo>
                  <a:cubicBezTo>
                    <a:pt x="5118" y="6600"/>
                    <a:pt x="6586" y="5114"/>
                    <a:pt x="6586" y="3307"/>
                  </a:cubicBezTo>
                  <a:cubicBezTo>
                    <a:pt x="6586" y="1482"/>
                    <a:pt x="5118" y="1"/>
                    <a:pt x="32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9"/>
            <p:cNvSpPr/>
            <p:nvPr/>
          </p:nvSpPr>
          <p:spPr>
            <a:xfrm rot="5400000">
              <a:off x="4833370" y="2815670"/>
              <a:ext cx="334860" cy="336476"/>
            </a:xfrm>
            <a:custGeom>
              <a:rect b="b" l="l" r="r" t="t"/>
              <a:pathLst>
                <a:path extrusionOk="0" h="3521" w="3504">
                  <a:moveTo>
                    <a:pt x="1750" y="0"/>
                  </a:moveTo>
                  <a:cubicBezTo>
                    <a:pt x="777" y="0"/>
                    <a:pt x="0" y="790"/>
                    <a:pt x="0" y="1767"/>
                  </a:cubicBezTo>
                  <a:cubicBezTo>
                    <a:pt x="0" y="2727"/>
                    <a:pt x="777" y="3520"/>
                    <a:pt x="1750" y="3520"/>
                  </a:cubicBezTo>
                  <a:cubicBezTo>
                    <a:pt x="2713" y="3520"/>
                    <a:pt x="3503" y="2727"/>
                    <a:pt x="3503" y="1767"/>
                  </a:cubicBezTo>
                  <a:cubicBezTo>
                    <a:pt x="3503" y="790"/>
                    <a:pt x="2713" y="0"/>
                    <a:pt x="1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9"/>
            <p:cNvSpPr/>
            <p:nvPr/>
          </p:nvSpPr>
          <p:spPr>
            <a:xfrm rot="5400000">
              <a:off x="4742775" y="2726367"/>
              <a:ext cx="516051" cy="514700"/>
            </a:xfrm>
            <a:custGeom>
              <a:rect b="b" l="l" r="r" t="t"/>
              <a:pathLst>
                <a:path extrusionOk="0" h="5386" w="5400">
                  <a:moveTo>
                    <a:pt x="2700" y="340"/>
                  </a:moveTo>
                  <a:cubicBezTo>
                    <a:pt x="4002" y="340"/>
                    <a:pt x="5060" y="1401"/>
                    <a:pt x="5060" y="2700"/>
                  </a:cubicBezTo>
                  <a:cubicBezTo>
                    <a:pt x="5060" y="3999"/>
                    <a:pt x="4002" y="5046"/>
                    <a:pt x="2700" y="5046"/>
                  </a:cubicBezTo>
                  <a:cubicBezTo>
                    <a:pt x="1401" y="5046"/>
                    <a:pt x="340" y="3999"/>
                    <a:pt x="340" y="2700"/>
                  </a:cubicBezTo>
                  <a:cubicBezTo>
                    <a:pt x="340" y="1401"/>
                    <a:pt x="1401" y="340"/>
                    <a:pt x="2700" y="340"/>
                  </a:cubicBezTo>
                  <a:close/>
                  <a:moveTo>
                    <a:pt x="2700" y="1"/>
                  </a:moveTo>
                  <a:cubicBezTo>
                    <a:pt x="1218" y="1"/>
                    <a:pt x="1" y="1201"/>
                    <a:pt x="1" y="2700"/>
                  </a:cubicBezTo>
                  <a:cubicBezTo>
                    <a:pt x="1" y="4182"/>
                    <a:pt x="1218" y="5386"/>
                    <a:pt x="2700" y="5386"/>
                  </a:cubicBezTo>
                  <a:cubicBezTo>
                    <a:pt x="4186" y="5386"/>
                    <a:pt x="5400" y="4182"/>
                    <a:pt x="5400" y="2700"/>
                  </a:cubicBezTo>
                  <a:cubicBezTo>
                    <a:pt x="5400" y="1201"/>
                    <a:pt x="4186" y="1"/>
                    <a:pt x="2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39"/>
          <p:cNvGrpSpPr/>
          <p:nvPr/>
        </p:nvGrpSpPr>
        <p:grpSpPr>
          <a:xfrm>
            <a:off x="11" y="2756925"/>
            <a:ext cx="2694600" cy="2386500"/>
            <a:chOff x="0" y="2756925"/>
            <a:chExt cx="2694600" cy="2386500"/>
          </a:xfrm>
        </p:grpSpPr>
        <p:sp>
          <p:nvSpPr>
            <p:cNvPr id="1100" name="Google Shape;1100;p39"/>
            <p:cNvSpPr/>
            <p:nvPr/>
          </p:nvSpPr>
          <p:spPr>
            <a:xfrm>
              <a:off x="0" y="2756925"/>
              <a:ext cx="2694600" cy="2386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1" name="Google Shape;1101;p39"/>
            <p:cNvGrpSpPr/>
            <p:nvPr/>
          </p:nvGrpSpPr>
          <p:grpSpPr>
            <a:xfrm>
              <a:off x="350790" y="2952895"/>
              <a:ext cx="1993020" cy="1981391"/>
              <a:chOff x="350790" y="2952895"/>
              <a:chExt cx="1993020" cy="1981391"/>
            </a:xfrm>
          </p:grpSpPr>
          <p:sp>
            <p:nvSpPr>
              <p:cNvPr id="1102" name="Google Shape;1102;p39"/>
              <p:cNvSpPr/>
              <p:nvPr/>
            </p:nvSpPr>
            <p:spPr>
              <a:xfrm>
                <a:off x="350790" y="3250272"/>
                <a:ext cx="1682570" cy="1684014"/>
              </a:xfrm>
              <a:custGeom>
                <a:rect b="b" l="l" r="r" t="t"/>
                <a:pathLst>
                  <a:path extrusionOk="0" h="16333" w="16319">
                    <a:moveTo>
                      <a:pt x="8153" y="1"/>
                    </a:moveTo>
                    <a:cubicBezTo>
                      <a:pt x="3646" y="1"/>
                      <a:pt x="0" y="3660"/>
                      <a:pt x="0" y="8167"/>
                    </a:cubicBezTo>
                    <a:cubicBezTo>
                      <a:pt x="0" y="12674"/>
                      <a:pt x="3646" y="16333"/>
                      <a:pt x="8153" y="16333"/>
                    </a:cubicBezTo>
                    <a:cubicBezTo>
                      <a:pt x="12673" y="16333"/>
                      <a:pt x="16318" y="12674"/>
                      <a:pt x="16318" y="8167"/>
                    </a:cubicBezTo>
                    <a:cubicBezTo>
                      <a:pt x="16318" y="3660"/>
                      <a:pt x="12673" y="1"/>
                      <a:pt x="81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39"/>
              <p:cNvSpPr/>
              <p:nvPr/>
            </p:nvSpPr>
            <p:spPr>
              <a:xfrm>
                <a:off x="914362" y="3812504"/>
                <a:ext cx="559551" cy="559551"/>
              </a:xfrm>
              <a:custGeom>
                <a:rect b="b" l="l" r="r" t="t"/>
                <a:pathLst>
                  <a:path extrusionOk="0" h="5427" w="5427">
                    <a:moveTo>
                      <a:pt x="2714" y="1"/>
                    </a:moveTo>
                    <a:cubicBezTo>
                      <a:pt x="1218" y="1"/>
                      <a:pt x="1" y="1215"/>
                      <a:pt x="1" y="2714"/>
                    </a:cubicBezTo>
                    <a:cubicBezTo>
                      <a:pt x="1" y="4213"/>
                      <a:pt x="1218" y="5427"/>
                      <a:pt x="2714" y="5427"/>
                    </a:cubicBezTo>
                    <a:cubicBezTo>
                      <a:pt x="4213" y="5427"/>
                      <a:pt x="5427" y="4213"/>
                      <a:pt x="5427" y="2714"/>
                    </a:cubicBezTo>
                    <a:cubicBezTo>
                      <a:pt x="5427" y="1215"/>
                      <a:pt x="4213" y="1"/>
                      <a:pt x="27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9"/>
              <p:cNvSpPr/>
              <p:nvPr/>
            </p:nvSpPr>
            <p:spPr>
              <a:xfrm>
                <a:off x="1153566" y="4053048"/>
                <a:ext cx="77019" cy="78772"/>
              </a:xfrm>
              <a:custGeom>
                <a:rect b="b" l="l" r="r" t="t"/>
                <a:pathLst>
                  <a:path extrusionOk="0" h="764" w="747">
                    <a:moveTo>
                      <a:pt x="367" y="1"/>
                    </a:moveTo>
                    <a:cubicBezTo>
                      <a:pt x="170" y="1"/>
                      <a:pt x="0" y="171"/>
                      <a:pt x="0" y="381"/>
                    </a:cubicBezTo>
                    <a:cubicBezTo>
                      <a:pt x="0" y="594"/>
                      <a:pt x="170" y="764"/>
                      <a:pt x="367" y="764"/>
                    </a:cubicBezTo>
                    <a:cubicBezTo>
                      <a:pt x="577" y="764"/>
                      <a:pt x="746" y="594"/>
                      <a:pt x="746" y="381"/>
                    </a:cubicBezTo>
                    <a:cubicBezTo>
                      <a:pt x="746" y="171"/>
                      <a:pt x="577" y="1"/>
                      <a:pt x="3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39"/>
              <p:cNvSpPr/>
              <p:nvPr/>
            </p:nvSpPr>
            <p:spPr>
              <a:xfrm>
                <a:off x="388527" y="3288112"/>
                <a:ext cx="1607098" cy="1608438"/>
              </a:xfrm>
              <a:custGeom>
                <a:rect b="b" l="l" r="r" t="t"/>
                <a:pathLst>
                  <a:path extrusionOk="0" h="15600" w="15587">
                    <a:moveTo>
                      <a:pt x="7787" y="282"/>
                    </a:moveTo>
                    <a:cubicBezTo>
                      <a:pt x="11941" y="282"/>
                      <a:pt x="15305" y="3659"/>
                      <a:pt x="15305" y="7800"/>
                    </a:cubicBezTo>
                    <a:cubicBezTo>
                      <a:pt x="15305" y="11940"/>
                      <a:pt x="11941" y="15318"/>
                      <a:pt x="7787" y="15318"/>
                    </a:cubicBezTo>
                    <a:cubicBezTo>
                      <a:pt x="3646" y="15318"/>
                      <a:pt x="282" y="11940"/>
                      <a:pt x="282" y="7800"/>
                    </a:cubicBezTo>
                    <a:cubicBezTo>
                      <a:pt x="282" y="3659"/>
                      <a:pt x="3646" y="282"/>
                      <a:pt x="7787" y="282"/>
                    </a:cubicBezTo>
                    <a:close/>
                    <a:moveTo>
                      <a:pt x="7787" y="0"/>
                    </a:moveTo>
                    <a:cubicBezTo>
                      <a:pt x="3490" y="0"/>
                      <a:pt x="1" y="3503"/>
                      <a:pt x="1" y="7800"/>
                    </a:cubicBezTo>
                    <a:cubicBezTo>
                      <a:pt x="1" y="12096"/>
                      <a:pt x="3490" y="15599"/>
                      <a:pt x="7787" y="15599"/>
                    </a:cubicBezTo>
                    <a:cubicBezTo>
                      <a:pt x="12097" y="15599"/>
                      <a:pt x="15586" y="12096"/>
                      <a:pt x="15586" y="7800"/>
                    </a:cubicBezTo>
                    <a:cubicBezTo>
                      <a:pt x="15586" y="3503"/>
                      <a:pt x="12097" y="0"/>
                      <a:pt x="77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39"/>
              <p:cNvSpPr/>
              <p:nvPr/>
            </p:nvSpPr>
            <p:spPr>
              <a:xfrm>
                <a:off x="2052126" y="3251716"/>
                <a:ext cx="182290" cy="1480175"/>
              </a:xfrm>
              <a:custGeom>
                <a:rect b="b" l="l" r="r" t="t"/>
                <a:pathLst>
                  <a:path extrusionOk="0" h="14356" w="1768">
                    <a:moveTo>
                      <a:pt x="1486" y="1"/>
                    </a:moveTo>
                    <a:lnTo>
                      <a:pt x="1486" y="12053"/>
                    </a:lnTo>
                    <a:lnTo>
                      <a:pt x="1" y="14199"/>
                    </a:lnTo>
                    <a:lnTo>
                      <a:pt x="228" y="14355"/>
                    </a:lnTo>
                    <a:lnTo>
                      <a:pt x="1767" y="12137"/>
                    </a:lnTo>
                    <a:lnTo>
                      <a:pt x="17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39"/>
              <p:cNvSpPr/>
              <p:nvPr/>
            </p:nvSpPr>
            <p:spPr>
              <a:xfrm>
                <a:off x="2029030" y="4583110"/>
                <a:ext cx="150121" cy="169402"/>
              </a:xfrm>
              <a:custGeom>
                <a:rect b="b" l="l" r="r" t="t"/>
                <a:pathLst>
                  <a:path extrusionOk="0" h="1643" w="1456">
                    <a:moveTo>
                      <a:pt x="889" y="1"/>
                    </a:moveTo>
                    <a:lnTo>
                      <a:pt x="1" y="1245"/>
                    </a:lnTo>
                    <a:lnTo>
                      <a:pt x="564" y="1642"/>
                    </a:lnTo>
                    <a:lnTo>
                      <a:pt x="1455" y="398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39"/>
              <p:cNvSpPr/>
              <p:nvPr/>
            </p:nvSpPr>
            <p:spPr>
              <a:xfrm>
                <a:off x="2094399" y="3356573"/>
                <a:ext cx="249411" cy="247658"/>
              </a:xfrm>
              <a:custGeom>
                <a:rect b="b" l="l" r="r" t="t"/>
                <a:pathLst>
                  <a:path extrusionOk="0" h="2402" w="2419">
                    <a:moveTo>
                      <a:pt x="1" y="1"/>
                    </a:moveTo>
                    <a:lnTo>
                      <a:pt x="1" y="2402"/>
                    </a:lnTo>
                    <a:lnTo>
                      <a:pt x="2419" y="2402"/>
                    </a:lnTo>
                    <a:lnTo>
                      <a:pt x="24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09" name="Google Shape;1109;p39"/>
              <p:cNvGrpSpPr/>
              <p:nvPr/>
            </p:nvGrpSpPr>
            <p:grpSpPr>
              <a:xfrm>
                <a:off x="590325" y="2952895"/>
                <a:ext cx="1162400" cy="183467"/>
                <a:chOff x="-792476" y="1789776"/>
                <a:chExt cx="3011399" cy="475303"/>
              </a:xfrm>
            </p:grpSpPr>
            <p:sp>
              <p:nvSpPr>
                <p:cNvPr id="1110" name="Google Shape;1110;p39"/>
                <p:cNvSpPr/>
                <p:nvPr/>
              </p:nvSpPr>
              <p:spPr>
                <a:xfrm>
                  <a:off x="-792476" y="1789776"/>
                  <a:ext cx="476247" cy="472155"/>
                </a:xfrm>
                <a:custGeom>
                  <a:rect b="b" l="l" r="r" t="t"/>
                  <a:pathLst>
                    <a:path extrusionOk="0" h="1500" w="1513">
                      <a:moveTo>
                        <a:pt x="763" y="0"/>
                      </a:moveTo>
                      <a:cubicBezTo>
                        <a:pt x="339" y="0"/>
                        <a:pt x="0" y="340"/>
                        <a:pt x="0" y="750"/>
                      </a:cubicBezTo>
                      <a:cubicBezTo>
                        <a:pt x="0" y="1174"/>
                        <a:pt x="339" y="1499"/>
                        <a:pt x="763" y="1499"/>
                      </a:cubicBezTo>
                      <a:cubicBezTo>
                        <a:pt x="1174" y="1499"/>
                        <a:pt x="1513" y="1174"/>
                        <a:pt x="1513" y="750"/>
                      </a:cubicBezTo>
                      <a:cubicBezTo>
                        <a:pt x="1513" y="340"/>
                        <a:pt x="1174" y="0"/>
                        <a:pt x="76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1" name="Google Shape;1111;p39"/>
                <p:cNvSpPr/>
                <p:nvPr/>
              </p:nvSpPr>
              <p:spPr>
                <a:xfrm>
                  <a:off x="-597319" y="1789776"/>
                  <a:ext cx="90024" cy="236078"/>
                </a:xfrm>
                <a:custGeom>
                  <a:rect b="b" l="l" r="r" t="t"/>
                  <a:pathLst>
                    <a:path extrusionOk="0" h="750" w="286">
                      <a:moveTo>
                        <a:pt x="1" y="0"/>
                      </a:moveTo>
                      <a:lnTo>
                        <a:pt x="1" y="750"/>
                      </a:lnTo>
                      <a:lnTo>
                        <a:pt x="286" y="750"/>
                      </a:lnTo>
                      <a:lnTo>
                        <a:pt x="28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2" name="Google Shape;1112;p39"/>
                <p:cNvSpPr/>
                <p:nvPr/>
              </p:nvSpPr>
              <p:spPr>
                <a:xfrm>
                  <a:off x="30331" y="1789776"/>
                  <a:ext cx="520315" cy="475303"/>
                </a:xfrm>
                <a:custGeom>
                  <a:rect b="b" l="l" r="r" t="t"/>
                  <a:pathLst>
                    <a:path extrusionOk="0" h="1510" w="1653">
                      <a:moveTo>
                        <a:pt x="826" y="0"/>
                      </a:moveTo>
                      <a:cubicBezTo>
                        <a:pt x="636" y="0"/>
                        <a:pt x="445" y="72"/>
                        <a:pt x="296" y="214"/>
                      </a:cubicBezTo>
                      <a:cubicBezTo>
                        <a:pt x="1" y="509"/>
                        <a:pt x="1" y="991"/>
                        <a:pt x="296" y="1286"/>
                      </a:cubicBezTo>
                      <a:cubicBezTo>
                        <a:pt x="445" y="1435"/>
                        <a:pt x="636" y="1509"/>
                        <a:pt x="826" y="1509"/>
                      </a:cubicBezTo>
                      <a:cubicBezTo>
                        <a:pt x="1017" y="1509"/>
                        <a:pt x="1208" y="1435"/>
                        <a:pt x="1357" y="1286"/>
                      </a:cubicBezTo>
                      <a:cubicBezTo>
                        <a:pt x="1652" y="991"/>
                        <a:pt x="1652" y="509"/>
                        <a:pt x="1357" y="214"/>
                      </a:cubicBezTo>
                      <a:cubicBezTo>
                        <a:pt x="1208" y="72"/>
                        <a:pt x="1017" y="0"/>
                        <a:pt x="8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3" name="Google Shape;1113;p39"/>
                <p:cNvSpPr/>
                <p:nvPr/>
              </p:nvSpPr>
              <p:spPr>
                <a:xfrm>
                  <a:off x="256650" y="1825030"/>
                  <a:ext cx="231985" cy="231985"/>
                </a:xfrm>
                <a:custGeom>
                  <a:rect b="b" l="l" r="r" t="t"/>
                  <a:pathLst>
                    <a:path extrusionOk="0" h="737" w="737">
                      <a:moveTo>
                        <a:pt x="540" y="0"/>
                      </a:moveTo>
                      <a:lnTo>
                        <a:pt x="1" y="540"/>
                      </a:lnTo>
                      <a:lnTo>
                        <a:pt x="214" y="736"/>
                      </a:lnTo>
                      <a:lnTo>
                        <a:pt x="737" y="200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4" name="Google Shape;1114;p39"/>
                <p:cNvSpPr/>
                <p:nvPr/>
              </p:nvSpPr>
              <p:spPr>
                <a:xfrm>
                  <a:off x="897206" y="1789776"/>
                  <a:ext cx="476247" cy="472155"/>
                </a:xfrm>
                <a:custGeom>
                  <a:rect b="b" l="l" r="r" t="t"/>
                  <a:pathLst>
                    <a:path extrusionOk="0" h="1500" w="1513">
                      <a:moveTo>
                        <a:pt x="750" y="0"/>
                      </a:moveTo>
                      <a:cubicBezTo>
                        <a:pt x="339" y="0"/>
                        <a:pt x="0" y="340"/>
                        <a:pt x="0" y="750"/>
                      </a:cubicBezTo>
                      <a:cubicBezTo>
                        <a:pt x="0" y="1174"/>
                        <a:pt x="339" y="1499"/>
                        <a:pt x="750" y="1499"/>
                      </a:cubicBezTo>
                      <a:cubicBezTo>
                        <a:pt x="1174" y="1499"/>
                        <a:pt x="1513" y="1174"/>
                        <a:pt x="1513" y="750"/>
                      </a:cubicBezTo>
                      <a:cubicBezTo>
                        <a:pt x="1513" y="340"/>
                        <a:pt x="117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5" name="Google Shape;1115;p39"/>
                <p:cNvSpPr/>
                <p:nvPr/>
              </p:nvSpPr>
              <p:spPr>
                <a:xfrm>
                  <a:off x="1089215" y="2025538"/>
                  <a:ext cx="89080" cy="236392"/>
                </a:xfrm>
                <a:custGeom>
                  <a:rect b="b" l="l" r="r" t="t"/>
                  <a:pathLst>
                    <a:path extrusionOk="0" h="751" w="283">
                      <a:moveTo>
                        <a:pt x="1" y="1"/>
                      </a:moveTo>
                      <a:lnTo>
                        <a:pt x="1" y="750"/>
                      </a:lnTo>
                      <a:lnTo>
                        <a:pt x="282" y="750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6" name="Google Shape;1116;p39"/>
                <p:cNvSpPr/>
                <p:nvPr/>
              </p:nvSpPr>
              <p:spPr>
                <a:xfrm>
                  <a:off x="1742676" y="1789776"/>
                  <a:ext cx="476247" cy="472155"/>
                </a:xfrm>
                <a:custGeom>
                  <a:rect b="b" l="l" r="r" t="t"/>
                  <a:pathLst>
                    <a:path extrusionOk="0" h="1500" w="1513">
                      <a:moveTo>
                        <a:pt x="750" y="0"/>
                      </a:moveTo>
                      <a:cubicBezTo>
                        <a:pt x="339" y="0"/>
                        <a:pt x="0" y="340"/>
                        <a:pt x="0" y="750"/>
                      </a:cubicBezTo>
                      <a:cubicBezTo>
                        <a:pt x="0" y="1174"/>
                        <a:pt x="339" y="1499"/>
                        <a:pt x="750" y="1499"/>
                      </a:cubicBezTo>
                      <a:cubicBezTo>
                        <a:pt x="1173" y="1499"/>
                        <a:pt x="1513" y="1174"/>
                        <a:pt x="1513" y="750"/>
                      </a:cubicBezTo>
                      <a:cubicBezTo>
                        <a:pt x="1513" y="340"/>
                        <a:pt x="1173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7" name="Google Shape;1117;p39"/>
                <p:cNvSpPr/>
                <p:nvPr/>
              </p:nvSpPr>
              <p:spPr>
                <a:xfrm>
                  <a:off x="1742676" y="1980841"/>
                  <a:ext cx="236078" cy="90024"/>
                </a:xfrm>
                <a:custGeom>
                  <a:rect b="b" l="l" r="r" t="t"/>
                  <a:pathLst>
                    <a:path extrusionOk="0" h="286" w="750">
                      <a:moveTo>
                        <a:pt x="0" y="0"/>
                      </a:moveTo>
                      <a:lnTo>
                        <a:pt x="0" y="285"/>
                      </a:lnTo>
                      <a:lnTo>
                        <a:pt x="750" y="285"/>
                      </a:lnTo>
                      <a:lnTo>
                        <a:pt x="75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26"/>
          <p:cNvSpPr txBox="1"/>
          <p:nvPr>
            <p:ph type="title"/>
          </p:nvPr>
        </p:nvSpPr>
        <p:spPr>
          <a:xfrm>
            <a:off x="4269850" y="2571975"/>
            <a:ext cx="3972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887" name="Google Shape;887;p26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150" r="107" t="0"/>
          <a:stretch/>
        </p:blipFill>
        <p:spPr>
          <a:xfrm>
            <a:off x="0" y="0"/>
            <a:ext cx="2694600" cy="2756936"/>
          </a:xfrm>
          <a:prstGeom prst="rect">
            <a:avLst/>
          </a:prstGeom>
        </p:spPr>
      </p:pic>
      <p:sp>
        <p:nvSpPr>
          <p:cNvPr id="888" name="Google Shape;888;p26"/>
          <p:cNvSpPr/>
          <p:nvPr/>
        </p:nvSpPr>
        <p:spPr>
          <a:xfrm>
            <a:off x="4531800" y="1115350"/>
            <a:ext cx="340200" cy="323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9" name="Google Shape;889;p26"/>
          <p:cNvGrpSpPr/>
          <p:nvPr/>
        </p:nvGrpSpPr>
        <p:grpSpPr>
          <a:xfrm>
            <a:off x="2694591" y="0"/>
            <a:ext cx="1299932" cy="3962613"/>
            <a:chOff x="2680816" y="-1925"/>
            <a:chExt cx="1299932" cy="3962613"/>
          </a:xfrm>
        </p:grpSpPr>
        <p:sp>
          <p:nvSpPr>
            <p:cNvPr id="890" name="Google Shape;890;p26"/>
            <p:cNvSpPr/>
            <p:nvPr/>
          </p:nvSpPr>
          <p:spPr>
            <a:xfrm>
              <a:off x="2680832" y="-1925"/>
              <a:ext cx="1299900" cy="396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1" name="Google Shape;891;p26"/>
            <p:cNvGrpSpPr/>
            <p:nvPr/>
          </p:nvGrpSpPr>
          <p:grpSpPr>
            <a:xfrm>
              <a:off x="2680816" y="284070"/>
              <a:ext cx="1299932" cy="3676618"/>
              <a:chOff x="2263475" y="3803350"/>
              <a:chExt cx="198475" cy="561350"/>
            </a:xfrm>
          </p:grpSpPr>
          <p:sp>
            <p:nvSpPr>
              <p:cNvPr id="892" name="Google Shape;892;p26"/>
              <p:cNvSpPr/>
              <p:nvPr/>
            </p:nvSpPr>
            <p:spPr>
              <a:xfrm>
                <a:off x="2263475" y="4284800"/>
                <a:ext cx="198475" cy="6375"/>
              </a:xfrm>
              <a:custGeom>
                <a:rect b="b" l="l" r="r" t="t"/>
                <a:pathLst>
                  <a:path extrusionOk="0" h="255" w="7939">
                    <a:moveTo>
                      <a:pt x="0" y="1"/>
                    </a:moveTo>
                    <a:lnTo>
                      <a:pt x="0" y="255"/>
                    </a:lnTo>
                    <a:lnTo>
                      <a:pt x="7939" y="255"/>
                    </a:lnTo>
                    <a:lnTo>
                      <a:pt x="7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26"/>
              <p:cNvSpPr/>
              <p:nvPr/>
            </p:nvSpPr>
            <p:spPr>
              <a:xfrm>
                <a:off x="2263475" y="4343125"/>
                <a:ext cx="198475" cy="6400"/>
              </a:xfrm>
              <a:custGeom>
                <a:rect b="b" l="l" r="r" t="t"/>
                <a:pathLst>
                  <a:path extrusionOk="0" h="256" w="7939">
                    <a:moveTo>
                      <a:pt x="0" y="1"/>
                    </a:moveTo>
                    <a:lnTo>
                      <a:pt x="0" y="255"/>
                    </a:lnTo>
                    <a:lnTo>
                      <a:pt x="7939" y="255"/>
                    </a:lnTo>
                    <a:lnTo>
                      <a:pt x="7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26"/>
              <p:cNvSpPr/>
              <p:nvPr/>
            </p:nvSpPr>
            <p:spPr>
              <a:xfrm>
                <a:off x="2263475" y="4168650"/>
                <a:ext cx="198475" cy="6400"/>
              </a:xfrm>
              <a:custGeom>
                <a:rect b="b" l="l" r="r" t="t"/>
                <a:pathLst>
                  <a:path extrusionOk="0" h="256" w="7939">
                    <a:moveTo>
                      <a:pt x="0" y="1"/>
                    </a:moveTo>
                    <a:lnTo>
                      <a:pt x="0" y="255"/>
                    </a:lnTo>
                    <a:lnTo>
                      <a:pt x="7939" y="255"/>
                    </a:lnTo>
                    <a:lnTo>
                      <a:pt x="7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26"/>
              <p:cNvSpPr/>
              <p:nvPr/>
            </p:nvSpPr>
            <p:spPr>
              <a:xfrm>
                <a:off x="2263475" y="4226900"/>
                <a:ext cx="198475" cy="6375"/>
              </a:xfrm>
              <a:custGeom>
                <a:rect b="b" l="l" r="r" t="t"/>
                <a:pathLst>
                  <a:path extrusionOk="0" h="255" w="7939">
                    <a:moveTo>
                      <a:pt x="0" y="1"/>
                    </a:moveTo>
                    <a:lnTo>
                      <a:pt x="0" y="255"/>
                    </a:lnTo>
                    <a:lnTo>
                      <a:pt x="7939" y="255"/>
                    </a:lnTo>
                    <a:lnTo>
                      <a:pt x="7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26"/>
              <p:cNvSpPr/>
              <p:nvPr/>
            </p:nvSpPr>
            <p:spPr>
              <a:xfrm>
                <a:off x="2263475" y="4052425"/>
                <a:ext cx="198475" cy="6375"/>
              </a:xfrm>
              <a:custGeom>
                <a:rect b="b" l="l" r="r" t="t"/>
                <a:pathLst>
                  <a:path extrusionOk="0" h="255" w="7939">
                    <a:moveTo>
                      <a:pt x="0" y="1"/>
                    </a:moveTo>
                    <a:lnTo>
                      <a:pt x="0" y="255"/>
                    </a:lnTo>
                    <a:lnTo>
                      <a:pt x="7939" y="255"/>
                    </a:lnTo>
                    <a:lnTo>
                      <a:pt x="7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26"/>
              <p:cNvSpPr/>
              <p:nvPr/>
            </p:nvSpPr>
            <p:spPr>
              <a:xfrm>
                <a:off x="2263475" y="4110325"/>
                <a:ext cx="198475" cy="6725"/>
              </a:xfrm>
              <a:custGeom>
                <a:rect b="b" l="l" r="r" t="t"/>
                <a:pathLst>
                  <a:path extrusionOk="0" h="269" w="7939">
                    <a:moveTo>
                      <a:pt x="0" y="1"/>
                    </a:moveTo>
                    <a:lnTo>
                      <a:pt x="0" y="269"/>
                    </a:lnTo>
                    <a:lnTo>
                      <a:pt x="7939" y="269"/>
                    </a:lnTo>
                    <a:lnTo>
                      <a:pt x="7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26"/>
              <p:cNvSpPr/>
              <p:nvPr/>
            </p:nvSpPr>
            <p:spPr>
              <a:xfrm>
                <a:off x="2263475" y="3935525"/>
                <a:ext cx="198475" cy="6375"/>
              </a:xfrm>
              <a:custGeom>
                <a:rect b="b" l="l" r="r" t="t"/>
                <a:pathLst>
                  <a:path extrusionOk="0" h="255" w="7939">
                    <a:moveTo>
                      <a:pt x="0" y="0"/>
                    </a:moveTo>
                    <a:lnTo>
                      <a:pt x="0" y="255"/>
                    </a:lnTo>
                    <a:lnTo>
                      <a:pt x="7939" y="255"/>
                    </a:lnTo>
                    <a:lnTo>
                      <a:pt x="79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26"/>
              <p:cNvSpPr/>
              <p:nvPr/>
            </p:nvSpPr>
            <p:spPr>
              <a:xfrm>
                <a:off x="2263475" y="3993775"/>
                <a:ext cx="198475" cy="6375"/>
              </a:xfrm>
              <a:custGeom>
                <a:rect b="b" l="l" r="r" t="t"/>
                <a:pathLst>
                  <a:path extrusionOk="0" h="255" w="7939">
                    <a:moveTo>
                      <a:pt x="0" y="0"/>
                    </a:moveTo>
                    <a:lnTo>
                      <a:pt x="0" y="254"/>
                    </a:lnTo>
                    <a:lnTo>
                      <a:pt x="7939" y="254"/>
                    </a:lnTo>
                    <a:lnTo>
                      <a:pt x="79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26"/>
              <p:cNvSpPr/>
              <p:nvPr/>
            </p:nvSpPr>
            <p:spPr>
              <a:xfrm>
                <a:off x="2263475" y="3876850"/>
                <a:ext cx="198475" cy="6375"/>
              </a:xfrm>
              <a:custGeom>
                <a:rect b="b" l="l" r="r" t="t"/>
                <a:pathLst>
                  <a:path extrusionOk="0" h="255" w="7939">
                    <a:moveTo>
                      <a:pt x="0" y="1"/>
                    </a:moveTo>
                    <a:lnTo>
                      <a:pt x="0" y="255"/>
                    </a:lnTo>
                    <a:lnTo>
                      <a:pt x="7939" y="255"/>
                    </a:lnTo>
                    <a:lnTo>
                      <a:pt x="7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26"/>
              <p:cNvSpPr/>
              <p:nvPr/>
            </p:nvSpPr>
            <p:spPr>
              <a:xfrm>
                <a:off x="2263475" y="3818200"/>
                <a:ext cx="198475" cy="6700"/>
              </a:xfrm>
              <a:custGeom>
                <a:rect b="b" l="l" r="r" t="t"/>
                <a:pathLst>
                  <a:path extrusionOk="0" h="268" w="7939">
                    <a:moveTo>
                      <a:pt x="0" y="0"/>
                    </a:moveTo>
                    <a:lnTo>
                      <a:pt x="0" y="268"/>
                    </a:lnTo>
                    <a:lnTo>
                      <a:pt x="7939" y="268"/>
                    </a:lnTo>
                    <a:lnTo>
                      <a:pt x="79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26"/>
              <p:cNvSpPr/>
              <p:nvPr/>
            </p:nvSpPr>
            <p:spPr>
              <a:xfrm>
                <a:off x="2263475" y="4327950"/>
                <a:ext cx="99300" cy="36750"/>
              </a:xfrm>
              <a:custGeom>
                <a:rect b="b" l="l" r="r" t="t"/>
                <a:pathLst>
                  <a:path extrusionOk="0" h="1470" w="3972">
                    <a:moveTo>
                      <a:pt x="0" y="1"/>
                    </a:moveTo>
                    <a:lnTo>
                      <a:pt x="0" y="1469"/>
                    </a:lnTo>
                    <a:lnTo>
                      <a:pt x="3971" y="1469"/>
                    </a:lnTo>
                    <a:lnTo>
                      <a:pt x="39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6"/>
              <p:cNvSpPr/>
              <p:nvPr/>
            </p:nvSpPr>
            <p:spPr>
              <a:xfrm>
                <a:off x="2263475" y="4268950"/>
                <a:ext cx="99300" cy="36725"/>
              </a:xfrm>
              <a:custGeom>
                <a:rect b="b" l="l" r="r" t="t"/>
                <a:pathLst>
                  <a:path extrusionOk="0" h="1469" w="3972">
                    <a:moveTo>
                      <a:pt x="0" y="1"/>
                    </a:moveTo>
                    <a:lnTo>
                      <a:pt x="0" y="1469"/>
                    </a:lnTo>
                    <a:lnTo>
                      <a:pt x="3971" y="1469"/>
                    </a:lnTo>
                    <a:lnTo>
                      <a:pt x="39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26"/>
              <p:cNvSpPr/>
              <p:nvPr/>
            </p:nvSpPr>
            <p:spPr>
              <a:xfrm>
                <a:off x="2263475" y="4095500"/>
                <a:ext cx="99300" cy="36400"/>
              </a:xfrm>
              <a:custGeom>
                <a:rect b="b" l="l" r="r" t="t"/>
                <a:pathLst>
                  <a:path extrusionOk="0" h="1456" w="3972">
                    <a:moveTo>
                      <a:pt x="0" y="0"/>
                    </a:moveTo>
                    <a:lnTo>
                      <a:pt x="0" y="1455"/>
                    </a:lnTo>
                    <a:lnTo>
                      <a:pt x="3971" y="1455"/>
                    </a:lnTo>
                    <a:lnTo>
                      <a:pt x="39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26"/>
              <p:cNvSpPr/>
              <p:nvPr/>
            </p:nvSpPr>
            <p:spPr>
              <a:xfrm>
                <a:off x="2263475" y="4037250"/>
                <a:ext cx="99300" cy="36725"/>
              </a:xfrm>
              <a:custGeom>
                <a:rect b="b" l="l" r="r" t="t"/>
                <a:pathLst>
                  <a:path extrusionOk="0" h="1469" w="3972">
                    <a:moveTo>
                      <a:pt x="0" y="1"/>
                    </a:moveTo>
                    <a:lnTo>
                      <a:pt x="0" y="1469"/>
                    </a:lnTo>
                    <a:lnTo>
                      <a:pt x="3971" y="1469"/>
                    </a:lnTo>
                    <a:lnTo>
                      <a:pt x="39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26"/>
              <p:cNvSpPr/>
              <p:nvPr/>
            </p:nvSpPr>
            <p:spPr>
              <a:xfrm>
                <a:off x="2263475" y="3861675"/>
                <a:ext cx="99300" cy="36725"/>
              </a:xfrm>
              <a:custGeom>
                <a:rect b="b" l="l" r="r" t="t"/>
                <a:pathLst>
                  <a:path extrusionOk="0" h="1469" w="3972">
                    <a:moveTo>
                      <a:pt x="0" y="1"/>
                    </a:moveTo>
                    <a:lnTo>
                      <a:pt x="0" y="1469"/>
                    </a:lnTo>
                    <a:lnTo>
                      <a:pt x="3971" y="1469"/>
                    </a:lnTo>
                    <a:lnTo>
                      <a:pt x="39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26"/>
              <p:cNvSpPr/>
              <p:nvPr/>
            </p:nvSpPr>
            <p:spPr>
              <a:xfrm>
                <a:off x="2263475" y="3803350"/>
                <a:ext cx="99300" cy="36400"/>
              </a:xfrm>
              <a:custGeom>
                <a:rect b="b" l="l" r="r" t="t"/>
                <a:pathLst>
                  <a:path extrusionOk="0" h="1456" w="3972">
                    <a:moveTo>
                      <a:pt x="0" y="1"/>
                    </a:moveTo>
                    <a:lnTo>
                      <a:pt x="0" y="1455"/>
                    </a:lnTo>
                    <a:lnTo>
                      <a:pt x="3971" y="1455"/>
                    </a:lnTo>
                    <a:lnTo>
                      <a:pt x="39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08" name="Google Shape;908;p26"/>
          <p:cNvGrpSpPr/>
          <p:nvPr/>
        </p:nvGrpSpPr>
        <p:grpSpPr>
          <a:xfrm>
            <a:off x="2680781" y="3958975"/>
            <a:ext cx="1313679" cy="1184400"/>
            <a:chOff x="2680832" y="3958975"/>
            <a:chExt cx="1299900" cy="1184400"/>
          </a:xfrm>
        </p:grpSpPr>
        <p:sp>
          <p:nvSpPr>
            <p:cNvPr id="909" name="Google Shape;909;p26"/>
            <p:cNvSpPr/>
            <p:nvPr/>
          </p:nvSpPr>
          <p:spPr>
            <a:xfrm>
              <a:off x="2680832" y="3958975"/>
              <a:ext cx="1299900" cy="118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0" name="Google Shape;910;p26"/>
            <p:cNvGrpSpPr/>
            <p:nvPr/>
          </p:nvGrpSpPr>
          <p:grpSpPr>
            <a:xfrm>
              <a:off x="2828632" y="4050076"/>
              <a:ext cx="1004027" cy="1092456"/>
              <a:chOff x="2828632" y="4050076"/>
              <a:chExt cx="1004027" cy="1092456"/>
            </a:xfrm>
          </p:grpSpPr>
          <p:sp>
            <p:nvSpPr>
              <p:cNvPr id="911" name="Google Shape;911;p26"/>
              <p:cNvSpPr/>
              <p:nvPr/>
            </p:nvSpPr>
            <p:spPr>
              <a:xfrm>
                <a:off x="2828632" y="4524620"/>
                <a:ext cx="1004027" cy="142191"/>
              </a:xfrm>
              <a:custGeom>
                <a:rect b="b" l="l" r="r" t="t"/>
                <a:pathLst>
                  <a:path extrusionOk="0" h="1571" w="11093">
                    <a:moveTo>
                      <a:pt x="1" y="1"/>
                    </a:moveTo>
                    <a:lnTo>
                      <a:pt x="1" y="1571"/>
                    </a:lnTo>
                    <a:lnTo>
                      <a:pt x="11093" y="1571"/>
                    </a:lnTo>
                    <a:lnTo>
                      <a:pt x="110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26"/>
              <p:cNvSpPr/>
              <p:nvPr/>
            </p:nvSpPr>
            <p:spPr>
              <a:xfrm>
                <a:off x="3041059" y="4050076"/>
                <a:ext cx="577997" cy="1092456"/>
              </a:xfrm>
              <a:custGeom>
                <a:rect b="b" l="l" r="r" t="t"/>
                <a:pathLst>
                  <a:path extrusionOk="0" h="12070" w="6386">
                    <a:moveTo>
                      <a:pt x="0" y="1"/>
                    </a:moveTo>
                    <a:lnTo>
                      <a:pt x="0" y="12070"/>
                    </a:lnTo>
                    <a:lnTo>
                      <a:pt x="6386" y="12070"/>
                    </a:lnTo>
                    <a:lnTo>
                      <a:pt x="63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26"/>
              <p:cNvSpPr/>
              <p:nvPr/>
            </p:nvSpPr>
            <p:spPr>
              <a:xfrm>
                <a:off x="3111295" y="4142215"/>
                <a:ext cx="142191" cy="143368"/>
              </a:xfrm>
              <a:custGeom>
                <a:rect b="b" l="l" r="r" t="t"/>
                <a:pathLst>
                  <a:path extrusionOk="0" h="1584" w="1571">
                    <a:moveTo>
                      <a:pt x="777" y="0"/>
                    </a:moveTo>
                    <a:cubicBezTo>
                      <a:pt x="353" y="0"/>
                      <a:pt x="1" y="353"/>
                      <a:pt x="1" y="794"/>
                    </a:cubicBezTo>
                    <a:cubicBezTo>
                      <a:pt x="1" y="1231"/>
                      <a:pt x="353" y="1584"/>
                      <a:pt x="777" y="1584"/>
                    </a:cubicBezTo>
                    <a:cubicBezTo>
                      <a:pt x="1215" y="1584"/>
                      <a:pt x="1571" y="1231"/>
                      <a:pt x="1571" y="794"/>
                    </a:cubicBezTo>
                    <a:cubicBezTo>
                      <a:pt x="1571" y="353"/>
                      <a:pt x="1215" y="0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6"/>
              <p:cNvSpPr/>
              <p:nvPr/>
            </p:nvSpPr>
            <p:spPr>
              <a:xfrm>
                <a:off x="3166235" y="4142215"/>
                <a:ext cx="30773" cy="71865"/>
              </a:xfrm>
              <a:custGeom>
                <a:rect b="b" l="l" r="r" t="t"/>
                <a:pathLst>
                  <a:path extrusionOk="0" h="794" w="340">
                    <a:moveTo>
                      <a:pt x="1" y="0"/>
                    </a:moveTo>
                    <a:lnTo>
                      <a:pt x="1" y="794"/>
                    </a:lnTo>
                    <a:lnTo>
                      <a:pt x="340" y="794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26"/>
              <p:cNvSpPr/>
              <p:nvPr/>
            </p:nvSpPr>
            <p:spPr>
              <a:xfrm>
                <a:off x="3400475" y="4142849"/>
                <a:ext cx="155949" cy="142191"/>
              </a:xfrm>
              <a:custGeom>
                <a:rect b="b" l="l" r="r" t="t"/>
                <a:pathLst>
                  <a:path extrusionOk="0" h="1571" w="1723">
                    <a:moveTo>
                      <a:pt x="863" y="0"/>
                    </a:moveTo>
                    <a:cubicBezTo>
                      <a:pt x="660" y="0"/>
                      <a:pt x="458" y="78"/>
                      <a:pt x="309" y="234"/>
                    </a:cubicBezTo>
                    <a:cubicBezTo>
                      <a:pt x="0" y="532"/>
                      <a:pt x="0" y="1041"/>
                      <a:pt x="309" y="1336"/>
                    </a:cubicBezTo>
                    <a:cubicBezTo>
                      <a:pt x="458" y="1492"/>
                      <a:pt x="660" y="1570"/>
                      <a:pt x="863" y="1570"/>
                    </a:cubicBezTo>
                    <a:cubicBezTo>
                      <a:pt x="1067" y="1570"/>
                      <a:pt x="1272" y="1492"/>
                      <a:pt x="1428" y="1336"/>
                    </a:cubicBezTo>
                    <a:cubicBezTo>
                      <a:pt x="1723" y="1041"/>
                      <a:pt x="1723" y="532"/>
                      <a:pt x="1428" y="234"/>
                    </a:cubicBezTo>
                    <a:cubicBezTo>
                      <a:pt x="1272" y="78"/>
                      <a:pt x="1067" y="0"/>
                      <a:pt x="8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26"/>
              <p:cNvSpPr/>
              <p:nvPr/>
            </p:nvSpPr>
            <p:spPr>
              <a:xfrm>
                <a:off x="3468267" y="4152624"/>
                <a:ext cx="71593" cy="72861"/>
              </a:xfrm>
              <a:custGeom>
                <a:rect b="b" l="l" r="r" t="t"/>
                <a:pathLst>
                  <a:path extrusionOk="0" h="805" w="791">
                    <a:moveTo>
                      <a:pt x="550" y="1"/>
                    </a:moveTo>
                    <a:lnTo>
                      <a:pt x="1" y="563"/>
                    </a:lnTo>
                    <a:lnTo>
                      <a:pt x="238" y="804"/>
                    </a:lnTo>
                    <a:lnTo>
                      <a:pt x="791" y="238"/>
                    </a:lnTo>
                    <a:lnTo>
                      <a:pt x="5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6"/>
              <p:cNvSpPr/>
              <p:nvPr/>
            </p:nvSpPr>
            <p:spPr>
              <a:xfrm>
                <a:off x="3258374" y="4293186"/>
                <a:ext cx="143368" cy="143458"/>
              </a:xfrm>
              <a:custGeom>
                <a:rect b="b" l="l" r="r" t="t"/>
                <a:pathLst>
                  <a:path extrusionOk="0" h="1585" w="1584">
                    <a:moveTo>
                      <a:pt x="794" y="1"/>
                    </a:moveTo>
                    <a:cubicBezTo>
                      <a:pt x="353" y="1"/>
                      <a:pt x="0" y="353"/>
                      <a:pt x="0" y="791"/>
                    </a:cubicBezTo>
                    <a:cubicBezTo>
                      <a:pt x="0" y="1228"/>
                      <a:pt x="353" y="1584"/>
                      <a:pt x="794" y="1584"/>
                    </a:cubicBezTo>
                    <a:cubicBezTo>
                      <a:pt x="1231" y="1584"/>
                      <a:pt x="1584" y="1228"/>
                      <a:pt x="1584" y="791"/>
                    </a:cubicBezTo>
                    <a:cubicBezTo>
                      <a:pt x="1584" y="353"/>
                      <a:pt x="1231" y="1"/>
                      <a:pt x="7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26"/>
              <p:cNvSpPr/>
              <p:nvPr/>
            </p:nvSpPr>
            <p:spPr>
              <a:xfrm>
                <a:off x="3314852" y="4364689"/>
                <a:ext cx="30773" cy="71955"/>
              </a:xfrm>
              <a:custGeom>
                <a:rect b="b" l="l" r="r" t="t"/>
                <a:pathLst>
                  <a:path extrusionOk="0" h="795" w="340">
                    <a:moveTo>
                      <a:pt x="0" y="1"/>
                    </a:moveTo>
                    <a:lnTo>
                      <a:pt x="0" y="794"/>
                    </a:lnTo>
                    <a:lnTo>
                      <a:pt x="339" y="794"/>
                    </a:lnTo>
                    <a:lnTo>
                      <a:pt x="33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26"/>
              <p:cNvSpPr/>
              <p:nvPr/>
            </p:nvSpPr>
            <p:spPr>
              <a:xfrm>
                <a:off x="3041059" y="4580827"/>
                <a:ext cx="577997" cy="30773"/>
              </a:xfrm>
              <a:custGeom>
                <a:rect b="b" l="l" r="r" t="t"/>
                <a:pathLst>
                  <a:path extrusionOk="0" h="340" w="6386">
                    <a:moveTo>
                      <a:pt x="0" y="0"/>
                    </a:moveTo>
                    <a:lnTo>
                      <a:pt x="0" y="339"/>
                    </a:lnTo>
                    <a:lnTo>
                      <a:pt x="6386" y="339"/>
                    </a:lnTo>
                    <a:lnTo>
                      <a:pt x="63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26"/>
              <p:cNvSpPr/>
              <p:nvPr/>
            </p:nvSpPr>
            <p:spPr>
              <a:xfrm>
                <a:off x="3041059" y="4716411"/>
                <a:ext cx="577997" cy="30864"/>
              </a:xfrm>
              <a:custGeom>
                <a:rect b="b" l="l" r="r" t="t"/>
                <a:pathLst>
                  <a:path extrusionOk="0" h="341" w="6386">
                    <a:moveTo>
                      <a:pt x="0" y="1"/>
                    </a:moveTo>
                    <a:lnTo>
                      <a:pt x="0" y="340"/>
                    </a:lnTo>
                    <a:lnTo>
                      <a:pt x="6386" y="340"/>
                    </a:lnTo>
                    <a:lnTo>
                      <a:pt x="6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26"/>
              <p:cNvSpPr/>
              <p:nvPr/>
            </p:nvSpPr>
            <p:spPr>
              <a:xfrm>
                <a:off x="3041059" y="4853352"/>
                <a:ext cx="577997" cy="30773"/>
              </a:xfrm>
              <a:custGeom>
                <a:rect b="b" l="l" r="r" t="t"/>
                <a:pathLst>
                  <a:path extrusionOk="0" h="340" w="6386">
                    <a:moveTo>
                      <a:pt x="0" y="0"/>
                    </a:moveTo>
                    <a:lnTo>
                      <a:pt x="0" y="340"/>
                    </a:lnTo>
                    <a:lnTo>
                      <a:pt x="6386" y="340"/>
                    </a:lnTo>
                    <a:lnTo>
                      <a:pt x="63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6"/>
              <p:cNvSpPr/>
              <p:nvPr/>
            </p:nvSpPr>
            <p:spPr>
              <a:xfrm>
                <a:off x="3041059" y="4990203"/>
                <a:ext cx="577997" cy="30773"/>
              </a:xfrm>
              <a:custGeom>
                <a:rect b="b" l="l" r="r" t="t"/>
                <a:pathLst>
                  <a:path extrusionOk="0" h="340" w="6386">
                    <a:moveTo>
                      <a:pt x="0" y="1"/>
                    </a:moveTo>
                    <a:lnTo>
                      <a:pt x="0" y="340"/>
                    </a:lnTo>
                    <a:lnTo>
                      <a:pt x="6386" y="340"/>
                    </a:lnTo>
                    <a:lnTo>
                      <a:pt x="6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23" name="Google Shape;923;p26"/>
          <p:cNvGrpSpPr/>
          <p:nvPr/>
        </p:nvGrpSpPr>
        <p:grpSpPr>
          <a:xfrm>
            <a:off x="0" y="2756925"/>
            <a:ext cx="2694600" cy="2386500"/>
            <a:chOff x="0" y="2756925"/>
            <a:chExt cx="2694600" cy="2386500"/>
          </a:xfrm>
        </p:grpSpPr>
        <p:sp>
          <p:nvSpPr>
            <p:cNvPr id="924" name="Google Shape;924;p26"/>
            <p:cNvSpPr/>
            <p:nvPr/>
          </p:nvSpPr>
          <p:spPr>
            <a:xfrm>
              <a:off x="0" y="2756925"/>
              <a:ext cx="2694600" cy="2386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5" name="Google Shape;925;p26"/>
            <p:cNvGrpSpPr/>
            <p:nvPr/>
          </p:nvGrpSpPr>
          <p:grpSpPr>
            <a:xfrm>
              <a:off x="350790" y="2952895"/>
              <a:ext cx="1993020" cy="1981391"/>
              <a:chOff x="350790" y="2952895"/>
              <a:chExt cx="1993020" cy="1981391"/>
            </a:xfrm>
          </p:grpSpPr>
          <p:sp>
            <p:nvSpPr>
              <p:cNvPr id="926" name="Google Shape;926;p26"/>
              <p:cNvSpPr/>
              <p:nvPr/>
            </p:nvSpPr>
            <p:spPr>
              <a:xfrm>
                <a:off x="350790" y="3250272"/>
                <a:ext cx="1682570" cy="1684014"/>
              </a:xfrm>
              <a:custGeom>
                <a:rect b="b" l="l" r="r" t="t"/>
                <a:pathLst>
                  <a:path extrusionOk="0" h="16333" w="16319">
                    <a:moveTo>
                      <a:pt x="8153" y="1"/>
                    </a:moveTo>
                    <a:cubicBezTo>
                      <a:pt x="3646" y="1"/>
                      <a:pt x="0" y="3660"/>
                      <a:pt x="0" y="8167"/>
                    </a:cubicBezTo>
                    <a:cubicBezTo>
                      <a:pt x="0" y="12674"/>
                      <a:pt x="3646" y="16333"/>
                      <a:pt x="8153" y="16333"/>
                    </a:cubicBezTo>
                    <a:cubicBezTo>
                      <a:pt x="12673" y="16333"/>
                      <a:pt x="16318" y="12674"/>
                      <a:pt x="16318" y="8167"/>
                    </a:cubicBezTo>
                    <a:cubicBezTo>
                      <a:pt x="16318" y="3660"/>
                      <a:pt x="12673" y="1"/>
                      <a:pt x="81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26"/>
              <p:cNvSpPr/>
              <p:nvPr/>
            </p:nvSpPr>
            <p:spPr>
              <a:xfrm>
                <a:off x="914362" y="3812504"/>
                <a:ext cx="559551" cy="559551"/>
              </a:xfrm>
              <a:custGeom>
                <a:rect b="b" l="l" r="r" t="t"/>
                <a:pathLst>
                  <a:path extrusionOk="0" h="5427" w="5427">
                    <a:moveTo>
                      <a:pt x="2714" y="1"/>
                    </a:moveTo>
                    <a:cubicBezTo>
                      <a:pt x="1218" y="1"/>
                      <a:pt x="1" y="1215"/>
                      <a:pt x="1" y="2714"/>
                    </a:cubicBezTo>
                    <a:cubicBezTo>
                      <a:pt x="1" y="4213"/>
                      <a:pt x="1218" y="5427"/>
                      <a:pt x="2714" y="5427"/>
                    </a:cubicBezTo>
                    <a:cubicBezTo>
                      <a:pt x="4213" y="5427"/>
                      <a:pt x="5427" y="4213"/>
                      <a:pt x="5427" y="2714"/>
                    </a:cubicBezTo>
                    <a:cubicBezTo>
                      <a:pt x="5427" y="1215"/>
                      <a:pt x="4213" y="1"/>
                      <a:pt x="27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26"/>
              <p:cNvSpPr/>
              <p:nvPr/>
            </p:nvSpPr>
            <p:spPr>
              <a:xfrm>
                <a:off x="1153566" y="4053048"/>
                <a:ext cx="77019" cy="78772"/>
              </a:xfrm>
              <a:custGeom>
                <a:rect b="b" l="l" r="r" t="t"/>
                <a:pathLst>
                  <a:path extrusionOk="0" h="764" w="747">
                    <a:moveTo>
                      <a:pt x="367" y="1"/>
                    </a:moveTo>
                    <a:cubicBezTo>
                      <a:pt x="170" y="1"/>
                      <a:pt x="0" y="171"/>
                      <a:pt x="0" y="381"/>
                    </a:cubicBezTo>
                    <a:cubicBezTo>
                      <a:pt x="0" y="594"/>
                      <a:pt x="170" y="764"/>
                      <a:pt x="367" y="764"/>
                    </a:cubicBezTo>
                    <a:cubicBezTo>
                      <a:pt x="577" y="764"/>
                      <a:pt x="746" y="594"/>
                      <a:pt x="746" y="381"/>
                    </a:cubicBezTo>
                    <a:cubicBezTo>
                      <a:pt x="746" y="171"/>
                      <a:pt x="577" y="1"/>
                      <a:pt x="3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6"/>
              <p:cNvSpPr/>
              <p:nvPr/>
            </p:nvSpPr>
            <p:spPr>
              <a:xfrm>
                <a:off x="388527" y="3288112"/>
                <a:ext cx="1607098" cy="1608438"/>
              </a:xfrm>
              <a:custGeom>
                <a:rect b="b" l="l" r="r" t="t"/>
                <a:pathLst>
                  <a:path extrusionOk="0" h="15600" w="15587">
                    <a:moveTo>
                      <a:pt x="7787" y="282"/>
                    </a:moveTo>
                    <a:cubicBezTo>
                      <a:pt x="11941" y="282"/>
                      <a:pt x="15305" y="3659"/>
                      <a:pt x="15305" y="7800"/>
                    </a:cubicBezTo>
                    <a:cubicBezTo>
                      <a:pt x="15305" y="11940"/>
                      <a:pt x="11941" y="15318"/>
                      <a:pt x="7787" y="15318"/>
                    </a:cubicBezTo>
                    <a:cubicBezTo>
                      <a:pt x="3646" y="15318"/>
                      <a:pt x="282" y="11940"/>
                      <a:pt x="282" y="7800"/>
                    </a:cubicBezTo>
                    <a:cubicBezTo>
                      <a:pt x="282" y="3659"/>
                      <a:pt x="3646" y="282"/>
                      <a:pt x="7787" y="282"/>
                    </a:cubicBezTo>
                    <a:close/>
                    <a:moveTo>
                      <a:pt x="7787" y="0"/>
                    </a:moveTo>
                    <a:cubicBezTo>
                      <a:pt x="3490" y="0"/>
                      <a:pt x="1" y="3503"/>
                      <a:pt x="1" y="7800"/>
                    </a:cubicBezTo>
                    <a:cubicBezTo>
                      <a:pt x="1" y="12096"/>
                      <a:pt x="3490" y="15599"/>
                      <a:pt x="7787" y="15599"/>
                    </a:cubicBezTo>
                    <a:cubicBezTo>
                      <a:pt x="12097" y="15599"/>
                      <a:pt x="15586" y="12096"/>
                      <a:pt x="15586" y="7800"/>
                    </a:cubicBezTo>
                    <a:cubicBezTo>
                      <a:pt x="15586" y="3503"/>
                      <a:pt x="12097" y="0"/>
                      <a:pt x="77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26"/>
              <p:cNvSpPr/>
              <p:nvPr/>
            </p:nvSpPr>
            <p:spPr>
              <a:xfrm>
                <a:off x="2052126" y="3251716"/>
                <a:ext cx="182290" cy="1480175"/>
              </a:xfrm>
              <a:custGeom>
                <a:rect b="b" l="l" r="r" t="t"/>
                <a:pathLst>
                  <a:path extrusionOk="0" h="14356" w="1768">
                    <a:moveTo>
                      <a:pt x="1486" y="1"/>
                    </a:moveTo>
                    <a:lnTo>
                      <a:pt x="1486" y="12053"/>
                    </a:lnTo>
                    <a:lnTo>
                      <a:pt x="1" y="14199"/>
                    </a:lnTo>
                    <a:lnTo>
                      <a:pt x="228" y="14355"/>
                    </a:lnTo>
                    <a:lnTo>
                      <a:pt x="1767" y="12137"/>
                    </a:lnTo>
                    <a:lnTo>
                      <a:pt x="17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26"/>
              <p:cNvSpPr/>
              <p:nvPr/>
            </p:nvSpPr>
            <p:spPr>
              <a:xfrm>
                <a:off x="2029030" y="4583110"/>
                <a:ext cx="150121" cy="169402"/>
              </a:xfrm>
              <a:custGeom>
                <a:rect b="b" l="l" r="r" t="t"/>
                <a:pathLst>
                  <a:path extrusionOk="0" h="1643" w="1456">
                    <a:moveTo>
                      <a:pt x="889" y="1"/>
                    </a:moveTo>
                    <a:lnTo>
                      <a:pt x="1" y="1245"/>
                    </a:lnTo>
                    <a:lnTo>
                      <a:pt x="564" y="1642"/>
                    </a:lnTo>
                    <a:lnTo>
                      <a:pt x="1455" y="398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6"/>
              <p:cNvSpPr/>
              <p:nvPr/>
            </p:nvSpPr>
            <p:spPr>
              <a:xfrm>
                <a:off x="2094399" y="3356573"/>
                <a:ext cx="249411" cy="247658"/>
              </a:xfrm>
              <a:custGeom>
                <a:rect b="b" l="l" r="r" t="t"/>
                <a:pathLst>
                  <a:path extrusionOk="0" h="2402" w="2419">
                    <a:moveTo>
                      <a:pt x="1" y="1"/>
                    </a:moveTo>
                    <a:lnTo>
                      <a:pt x="1" y="2402"/>
                    </a:lnTo>
                    <a:lnTo>
                      <a:pt x="2419" y="2402"/>
                    </a:lnTo>
                    <a:lnTo>
                      <a:pt x="24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33" name="Google Shape;933;p26"/>
              <p:cNvGrpSpPr/>
              <p:nvPr/>
            </p:nvGrpSpPr>
            <p:grpSpPr>
              <a:xfrm>
                <a:off x="590325" y="2952895"/>
                <a:ext cx="1162400" cy="183467"/>
                <a:chOff x="-792476" y="1789776"/>
                <a:chExt cx="3011399" cy="475303"/>
              </a:xfrm>
            </p:grpSpPr>
            <p:sp>
              <p:nvSpPr>
                <p:cNvPr id="934" name="Google Shape;934;p26"/>
                <p:cNvSpPr/>
                <p:nvPr/>
              </p:nvSpPr>
              <p:spPr>
                <a:xfrm>
                  <a:off x="-792476" y="1789776"/>
                  <a:ext cx="476247" cy="472155"/>
                </a:xfrm>
                <a:custGeom>
                  <a:rect b="b" l="l" r="r" t="t"/>
                  <a:pathLst>
                    <a:path extrusionOk="0" h="1500" w="1513">
                      <a:moveTo>
                        <a:pt x="763" y="0"/>
                      </a:moveTo>
                      <a:cubicBezTo>
                        <a:pt x="339" y="0"/>
                        <a:pt x="0" y="340"/>
                        <a:pt x="0" y="750"/>
                      </a:cubicBezTo>
                      <a:cubicBezTo>
                        <a:pt x="0" y="1174"/>
                        <a:pt x="339" y="1499"/>
                        <a:pt x="763" y="1499"/>
                      </a:cubicBezTo>
                      <a:cubicBezTo>
                        <a:pt x="1174" y="1499"/>
                        <a:pt x="1513" y="1174"/>
                        <a:pt x="1513" y="750"/>
                      </a:cubicBezTo>
                      <a:cubicBezTo>
                        <a:pt x="1513" y="340"/>
                        <a:pt x="1174" y="0"/>
                        <a:pt x="76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5" name="Google Shape;935;p26"/>
                <p:cNvSpPr/>
                <p:nvPr/>
              </p:nvSpPr>
              <p:spPr>
                <a:xfrm>
                  <a:off x="-597319" y="1789776"/>
                  <a:ext cx="90024" cy="236078"/>
                </a:xfrm>
                <a:custGeom>
                  <a:rect b="b" l="l" r="r" t="t"/>
                  <a:pathLst>
                    <a:path extrusionOk="0" h="750" w="286">
                      <a:moveTo>
                        <a:pt x="1" y="0"/>
                      </a:moveTo>
                      <a:lnTo>
                        <a:pt x="1" y="750"/>
                      </a:lnTo>
                      <a:lnTo>
                        <a:pt x="286" y="750"/>
                      </a:lnTo>
                      <a:lnTo>
                        <a:pt x="28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6" name="Google Shape;936;p26"/>
                <p:cNvSpPr/>
                <p:nvPr/>
              </p:nvSpPr>
              <p:spPr>
                <a:xfrm>
                  <a:off x="30331" y="1789776"/>
                  <a:ext cx="520315" cy="475303"/>
                </a:xfrm>
                <a:custGeom>
                  <a:rect b="b" l="l" r="r" t="t"/>
                  <a:pathLst>
                    <a:path extrusionOk="0" h="1510" w="1653">
                      <a:moveTo>
                        <a:pt x="826" y="0"/>
                      </a:moveTo>
                      <a:cubicBezTo>
                        <a:pt x="636" y="0"/>
                        <a:pt x="445" y="72"/>
                        <a:pt x="296" y="214"/>
                      </a:cubicBezTo>
                      <a:cubicBezTo>
                        <a:pt x="1" y="509"/>
                        <a:pt x="1" y="991"/>
                        <a:pt x="296" y="1286"/>
                      </a:cubicBezTo>
                      <a:cubicBezTo>
                        <a:pt x="445" y="1435"/>
                        <a:pt x="636" y="1509"/>
                        <a:pt x="826" y="1509"/>
                      </a:cubicBezTo>
                      <a:cubicBezTo>
                        <a:pt x="1017" y="1509"/>
                        <a:pt x="1208" y="1435"/>
                        <a:pt x="1357" y="1286"/>
                      </a:cubicBezTo>
                      <a:cubicBezTo>
                        <a:pt x="1652" y="991"/>
                        <a:pt x="1652" y="509"/>
                        <a:pt x="1357" y="214"/>
                      </a:cubicBezTo>
                      <a:cubicBezTo>
                        <a:pt x="1208" y="72"/>
                        <a:pt x="1017" y="0"/>
                        <a:pt x="8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7" name="Google Shape;937;p26"/>
                <p:cNvSpPr/>
                <p:nvPr/>
              </p:nvSpPr>
              <p:spPr>
                <a:xfrm>
                  <a:off x="256650" y="1825030"/>
                  <a:ext cx="231985" cy="231985"/>
                </a:xfrm>
                <a:custGeom>
                  <a:rect b="b" l="l" r="r" t="t"/>
                  <a:pathLst>
                    <a:path extrusionOk="0" h="737" w="737">
                      <a:moveTo>
                        <a:pt x="540" y="0"/>
                      </a:moveTo>
                      <a:lnTo>
                        <a:pt x="1" y="540"/>
                      </a:lnTo>
                      <a:lnTo>
                        <a:pt x="214" y="736"/>
                      </a:lnTo>
                      <a:lnTo>
                        <a:pt x="737" y="200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8" name="Google Shape;938;p26"/>
                <p:cNvSpPr/>
                <p:nvPr/>
              </p:nvSpPr>
              <p:spPr>
                <a:xfrm>
                  <a:off x="897206" y="1789776"/>
                  <a:ext cx="476247" cy="472155"/>
                </a:xfrm>
                <a:custGeom>
                  <a:rect b="b" l="l" r="r" t="t"/>
                  <a:pathLst>
                    <a:path extrusionOk="0" h="1500" w="1513">
                      <a:moveTo>
                        <a:pt x="750" y="0"/>
                      </a:moveTo>
                      <a:cubicBezTo>
                        <a:pt x="339" y="0"/>
                        <a:pt x="0" y="340"/>
                        <a:pt x="0" y="750"/>
                      </a:cubicBezTo>
                      <a:cubicBezTo>
                        <a:pt x="0" y="1174"/>
                        <a:pt x="339" y="1499"/>
                        <a:pt x="750" y="1499"/>
                      </a:cubicBezTo>
                      <a:cubicBezTo>
                        <a:pt x="1174" y="1499"/>
                        <a:pt x="1513" y="1174"/>
                        <a:pt x="1513" y="750"/>
                      </a:cubicBezTo>
                      <a:cubicBezTo>
                        <a:pt x="1513" y="340"/>
                        <a:pt x="117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9" name="Google Shape;939;p26"/>
                <p:cNvSpPr/>
                <p:nvPr/>
              </p:nvSpPr>
              <p:spPr>
                <a:xfrm>
                  <a:off x="1089215" y="2025538"/>
                  <a:ext cx="89080" cy="236392"/>
                </a:xfrm>
                <a:custGeom>
                  <a:rect b="b" l="l" r="r" t="t"/>
                  <a:pathLst>
                    <a:path extrusionOk="0" h="751" w="283">
                      <a:moveTo>
                        <a:pt x="1" y="1"/>
                      </a:moveTo>
                      <a:lnTo>
                        <a:pt x="1" y="750"/>
                      </a:lnTo>
                      <a:lnTo>
                        <a:pt x="282" y="750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0" name="Google Shape;940;p26"/>
                <p:cNvSpPr/>
                <p:nvPr/>
              </p:nvSpPr>
              <p:spPr>
                <a:xfrm>
                  <a:off x="1742676" y="1789776"/>
                  <a:ext cx="476247" cy="472155"/>
                </a:xfrm>
                <a:custGeom>
                  <a:rect b="b" l="l" r="r" t="t"/>
                  <a:pathLst>
                    <a:path extrusionOk="0" h="1500" w="1513">
                      <a:moveTo>
                        <a:pt x="750" y="0"/>
                      </a:moveTo>
                      <a:cubicBezTo>
                        <a:pt x="339" y="0"/>
                        <a:pt x="0" y="340"/>
                        <a:pt x="0" y="750"/>
                      </a:cubicBezTo>
                      <a:cubicBezTo>
                        <a:pt x="0" y="1174"/>
                        <a:pt x="339" y="1499"/>
                        <a:pt x="750" y="1499"/>
                      </a:cubicBezTo>
                      <a:cubicBezTo>
                        <a:pt x="1173" y="1499"/>
                        <a:pt x="1513" y="1174"/>
                        <a:pt x="1513" y="750"/>
                      </a:cubicBezTo>
                      <a:cubicBezTo>
                        <a:pt x="1513" y="340"/>
                        <a:pt x="1173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1" name="Google Shape;941;p26"/>
                <p:cNvSpPr/>
                <p:nvPr/>
              </p:nvSpPr>
              <p:spPr>
                <a:xfrm>
                  <a:off x="1742676" y="1980841"/>
                  <a:ext cx="236078" cy="90024"/>
                </a:xfrm>
                <a:custGeom>
                  <a:rect b="b" l="l" r="r" t="t"/>
                  <a:pathLst>
                    <a:path extrusionOk="0" h="286" w="750">
                      <a:moveTo>
                        <a:pt x="0" y="0"/>
                      </a:moveTo>
                      <a:lnTo>
                        <a:pt x="0" y="285"/>
                      </a:lnTo>
                      <a:lnTo>
                        <a:pt x="750" y="285"/>
                      </a:lnTo>
                      <a:lnTo>
                        <a:pt x="75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27"/>
          <p:cNvSpPr txBox="1"/>
          <p:nvPr>
            <p:ph type="title"/>
          </p:nvPr>
        </p:nvSpPr>
        <p:spPr>
          <a:xfrm>
            <a:off x="1101000" y="445025"/>
            <a:ext cx="732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47" name="Google Shape;947;p27"/>
          <p:cNvSpPr txBox="1"/>
          <p:nvPr>
            <p:ph idx="2" type="subTitle"/>
          </p:nvPr>
        </p:nvSpPr>
        <p:spPr>
          <a:xfrm>
            <a:off x="2081900" y="2418125"/>
            <a:ext cx="3379200" cy="20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Chinook, a leading brand in the physical music record sector, provides entertainment to a global audience. With an extensive range of music styles, Chinook serves music lovers worldwide through its international service points, ensuring access to diverse musical genres across various regions.</a:t>
            </a:r>
            <a:endParaRPr/>
          </a:p>
        </p:txBody>
      </p:sp>
      <p:sp>
        <p:nvSpPr>
          <p:cNvPr id="948" name="Google Shape;948;p27"/>
          <p:cNvSpPr txBox="1"/>
          <p:nvPr>
            <p:ph idx="3" type="subTitle"/>
          </p:nvPr>
        </p:nvSpPr>
        <p:spPr>
          <a:xfrm>
            <a:off x="2081900" y="1934878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COMPANY</a:t>
            </a:r>
            <a:endParaRPr/>
          </a:p>
        </p:txBody>
      </p:sp>
      <p:grpSp>
        <p:nvGrpSpPr>
          <p:cNvPr id="949" name="Google Shape;949;p27"/>
          <p:cNvGrpSpPr/>
          <p:nvPr/>
        </p:nvGrpSpPr>
        <p:grpSpPr>
          <a:xfrm>
            <a:off x="2186764" y="1717647"/>
            <a:ext cx="377033" cy="258918"/>
            <a:chOff x="1519473" y="2083546"/>
            <a:chExt cx="377033" cy="258918"/>
          </a:xfrm>
        </p:grpSpPr>
        <p:sp>
          <p:nvSpPr>
            <p:cNvPr id="950" name="Google Shape;950;p27"/>
            <p:cNvSpPr/>
            <p:nvPr/>
          </p:nvSpPr>
          <p:spPr>
            <a:xfrm>
              <a:off x="1519473" y="2190371"/>
              <a:ext cx="18232" cy="44648"/>
            </a:xfrm>
            <a:custGeom>
              <a:rect b="b" l="l" r="r" t="t"/>
              <a:pathLst>
                <a:path extrusionOk="0" h="1653" w="675">
                  <a:moveTo>
                    <a:pt x="373" y="0"/>
                  </a:moveTo>
                  <a:cubicBezTo>
                    <a:pt x="186" y="0"/>
                    <a:pt x="0" y="117"/>
                    <a:pt x="0" y="303"/>
                  </a:cubicBezTo>
                  <a:lnTo>
                    <a:pt x="0" y="1373"/>
                  </a:lnTo>
                  <a:cubicBezTo>
                    <a:pt x="0" y="1466"/>
                    <a:pt x="186" y="1652"/>
                    <a:pt x="373" y="1652"/>
                  </a:cubicBezTo>
                  <a:cubicBezTo>
                    <a:pt x="489" y="1652"/>
                    <a:pt x="675" y="1466"/>
                    <a:pt x="675" y="1373"/>
                  </a:cubicBezTo>
                  <a:lnTo>
                    <a:pt x="675" y="303"/>
                  </a:lnTo>
                  <a:cubicBezTo>
                    <a:pt x="675" y="117"/>
                    <a:pt x="48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7"/>
            <p:cNvSpPr/>
            <p:nvPr/>
          </p:nvSpPr>
          <p:spPr>
            <a:xfrm>
              <a:off x="1553397" y="2190371"/>
              <a:ext cx="15747" cy="44648"/>
            </a:xfrm>
            <a:custGeom>
              <a:rect b="b" l="l" r="r" t="t"/>
              <a:pathLst>
                <a:path extrusionOk="0" h="1653" w="583">
                  <a:moveTo>
                    <a:pt x="187" y="0"/>
                  </a:moveTo>
                  <a:cubicBezTo>
                    <a:pt x="94" y="0"/>
                    <a:pt x="1" y="210"/>
                    <a:pt x="1" y="303"/>
                  </a:cubicBezTo>
                  <a:lnTo>
                    <a:pt x="1" y="1373"/>
                  </a:lnTo>
                  <a:cubicBezTo>
                    <a:pt x="1" y="1466"/>
                    <a:pt x="94" y="1652"/>
                    <a:pt x="187" y="1652"/>
                  </a:cubicBezTo>
                  <a:cubicBezTo>
                    <a:pt x="396" y="1652"/>
                    <a:pt x="582" y="1559"/>
                    <a:pt x="582" y="1373"/>
                  </a:cubicBezTo>
                  <a:lnTo>
                    <a:pt x="582" y="303"/>
                  </a:lnTo>
                  <a:cubicBezTo>
                    <a:pt x="582" y="117"/>
                    <a:pt x="396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7"/>
            <p:cNvSpPr/>
            <p:nvPr/>
          </p:nvSpPr>
          <p:spPr>
            <a:xfrm>
              <a:off x="1584810" y="2177811"/>
              <a:ext cx="18259" cy="68551"/>
            </a:xfrm>
            <a:custGeom>
              <a:rect b="b" l="l" r="r" t="t"/>
              <a:pathLst>
                <a:path extrusionOk="0" h="2538" w="676">
                  <a:moveTo>
                    <a:pt x="280" y="0"/>
                  </a:moveTo>
                  <a:cubicBezTo>
                    <a:pt x="187" y="93"/>
                    <a:pt x="1" y="186"/>
                    <a:pt x="1" y="372"/>
                  </a:cubicBezTo>
                  <a:lnTo>
                    <a:pt x="1" y="2210"/>
                  </a:lnTo>
                  <a:cubicBezTo>
                    <a:pt x="1" y="2420"/>
                    <a:pt x="187" y="2513"/>
                    <a:pt x="280" y="2513"/>
                  </a:cubicBezTo>
                  <a:cubicBezTo>
                    <a:pt x="318" y="2530"/>
                    <a:pt x="355" y="2537"/>
                    <a:pt x="391" y="2537"/>
                  </a:cubicBezTo>
                  <a:cubicBezTo>
                    <a:pt x="551" y="2537"/>
                    <a:pt x="675" y="2381"/>
                    <a:pt x="675" y="2210"/>
                  </a:cubicBezTo>
                  <a:lnTo>
                    <a:pt x="675" y="372"/>
                  </a:lnTo>
                  <a:cubicBezTo>
                    <a:pt x="675" y="186"/>
                    <a:pt x="489" y="0"/>
                    <a:pt x="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7"/>
            <p:cNvSpPr/>
            <p:nvPr/>
          </p:nvSpPr>
          <p:spPr>
            <a:xfrm>
              <a:off x="1618762" y="2164603"/>
              <a:ext cx="15720" cy="96804"/>
            </a:xfrm>
            <a:custGeom>
              <a:rect b="b" l="l" r="r" t="t"/>
              <a:pathLst>
                <a:path extrusionOk="0" h="3584" w="582">
                  <a:moveTo>
                    <a:pt x="302" y="1"/>
                  </a:moveTo>
                  <a:cubicBezTo>
                    <a:pt x="93" y="1"/>
                    <a:pt x="0" y="187"/>
                    <a:pt x="0" y="280"/>
                  </a:cubicBezTo>
                  <a:lnTo>
                    <a:pt x="0" y="3188"/>
                  </a:lnTo>
                  <a:cubicBezTo>
                    <a:pt x="0" y="3397"/>
                    <a:pt x="93" y="3490"/>
                    <a:pt x="302" y="3583"/>
                  </a:cubicBezTo>
                  <a:cubicBezTo>
                    <a:pt x="395" y="3583"/>
                    <a:pt x="582" y="3397"/>
                    <a:pt x="582" y="3188"/>
                  </a:cubicBezTo>
                  <a:lnTo>
                    <a:pt x="582" y="280"/>
                  </a:lnTo>
                  <a:cubicBezTo>
                    <a:pt x="582" y="94"/>
                    <a:pt x="395" y="1"/>
                    <a:pt x="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7"/>
            <p:cNvSpPr/>
            <p:nvPr/>
          </p:nvSpPr>
          <p:spPr>
            <a:xfrm>
              <a:off x="1650174" y="2140726"/>
              <a:ext cx="15720" cy="143909"/>
            </a:xfrm>
            <a:custGeom>
              <a:rect b="b" l="l" r="r" t="t"/>
              <a:pathLst>
                <a:path extrusionOk="0" h="5328" w="582">
                  <a:moveTo>
                    <a:pt x="303" y="1"/>
                  </a:moveTo>
                  <a:cubicBezTo>
                    <a:pt x="93" y="1"/>
                    <a:pt x="0" y="210"/>
                    <a:pt x="0" y="303"/>
                  </a:cubicBezTo>
                  <a:lnTo>
                    <a:pt x="0" y="5049"/>
                  </a:lnTo>
                  <a:cubicBezTo>
                    <a:pt x="0" y="5142"/>
                    <a:pt x="93" y="5328"/>
                    <a:pt x="303" y="5328"/>
                  </a:cubicBezTo>
                  <a:cubicBezTo>
                    <a:pt x="489" y="5328"/>
                    <a:pt x="582" y="5235"/>
                    <a:pt x="582" y="5049"/>
                  </a:cubicBezTo>
                  <a:lnTo>
                    <a:pt x="582" y="303"/>
                  </a:lnTo>
                  <a:cubicBezTo>
                    <a:pt x="582" y="94"/>
                    <a:pt x="489" y="1"/>
                    <a:pt x="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7"/>
            <p:cNvSpPr/>
            <p:nvPr/>
          </p:nvSpPr>
          <p:spPr>
            <a:xfrm>
              <a:off x="1681587" y="2083546"/>
              <a:ext cx="18259" cy="258918"/>
            </a:xfrm>
            <a:custGeom>
              <a:rect b="b" l="l" r="r" t="t"/>
              <a:pathLst>
                <a:path extrusionOk="0" h="9586" w="676">
                  <a:moveTo>
                    <a:pt x="303" y="1"/>
                  </a:moveTo>
                  <a:cubicBezTo>
                    <a:pt x="187" y="1"/>
                    <a:pt x="0" y="94"/>
                    <a:pt x="0" y="280"/>
                  </a:cubicBezTo>
                  <a:lnTo>
                    <a:pt x="0" y="9306"/>
                  </a:lnTo>
                  <a:cubicBezTo>
                    <a:pt x="0" y="9399"/>
                    <a:pt x="187" y="9585"/>
                    <a:pt x="303" y="9585"/>
                  </a:cubicBezTo>
                  <a:cubicBezTo>
                    <a:pt x="489" y="9585"/>
                    <a:pt x="675" y="9492"/>
                    <a:pt x="675" y="9306"/>
                  </a:cubicBezTo>
                  <a:lnTo>
                    <a:pt x="675" y="280"/>
                  </a:lnTo>
                  <a:cubicBezTo>
                    <a:pt x="675" y="94"/>
                    <a:pt x="489" y="1"/>
                    <a:pt x="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7"/>
            <p:cNvSpPr/>
            <p:nvPr/>
          </p:nvSpPr>
          <p:spPr>
            <a:xfrm>
              <a:off x="1715511" y="2103615"/>
              <a:ext cx="18259" cy="218106"/>
            </a:xfrm>
            <a:custGeom>
              <a:rect b="b" l="l" r="r" t="t"/>
              <a:pathLst>
                <a:path extrusionOk="0" h="8075" w="676">
                  <a:moveTo>
                    <a:pt x="404" y="1"/>
                  </a:moveTo>
                  <a:cubicBezTo>
                    <a:pt x="371" y="1"/>
                    <a:pt x="337" y="8"/>
                    <a:pt x="303" y="25"/>
                  </a:cubicBezTo>
                  <a:cubicBezTo>
                    <a:pt x="94" y="25"/>
                    <a:pt x="1" y="118"/>
                    <a:pt x="1" y="304"/>
                  </a:cubicBezTo>
                  <a:lnTo>
                    <a:pt x="1" y="7772"/>
                  </a:lnTo>
                  <a:cubicBezTo>
                    <a:pt x="1" y="7865"/>
                    <a:pt x="94" y="8075"/>
                    <a:pt x="303" y="8075"/>
                  </a:cubicBezTo>
                  <a:cubicBezTo>
                    <a:pt x="489" y="8075"/>
                    <a:pt x="675" y="7981"/>
                    <a:pt x="675" y="7772"/>
                  </a:cubicBezTo>
                  <a:lnTo>
                    <a:pt x="675" y="304"/>
                  </a:lnTo>
                  <a:cubicBezTo>
                    <a:pt x="675" y="152"/>
                    <a:pt x="551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7"/>
            <p:cNvSpPr/>
            <p:nvPr/>
          </p:nvSpPr>
          <p:spPr>
            <a:xfrm>
              <a:off x="1746924" y="2143238"/>
              <a:ext cx="18259" cy="137049"/>
            </a:xfrm>
            <a:custGeom>
              <a:rect b="b" l="l" r="r" t="t"/>
              <a:pathLst>
                <a:path extrusionOk="0" h="5074" w="676">
                  <a:moveTo>
                    <a:pt x="303" y="1"/>
                  </a:moveTo>
                  <a:cubicBezTo>
                    <a:pt x="210" y="117"/>
                    <a:pt x="1" y="210"/>
                    <a:pt x="1" y="396"/>
                  </a:cubicBezTo>
                  <a:lnTo>
                    <a:pt x="1" y="4770"/>
                  </a:lnTo>
                  <a:cubicBezTo>
                    <a:pt x="1" y="4956"/>
                    <a:pt x="210" y="5049"/>
                    <a:pt x="303" y="5049"/>
                  </a:cubicBezTo>
                  <a:cubicBezTo>
                    <a:pt x="337" y="5066"/>
                    <a:pt x="372" y="5074"/>
                    <a:pt x="405" y="5074"/>
                  </a:cubicBezTo>
                  <a:cubicBezTo>
                    <a:pt x="551" y="5074"/>
                    <a:pt x="675" y="4922"/>
                    <a:pt x="675" y="4770"/>
                  </a:cubicBezTo>
                  <a:lnTo>
                    <a:pt x="675" y="396"/>
                  </a:lnTo>
                  <a:cubicBezTo>
                    <a:pt x="675" y="210"/>
                    <a:pt x="489" y="1"/>
                    <a:pt x="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7"/>
            <p:cNvSpPr/>
            <p:nvPr/>
          </p:nvSpPr>
          <p:spPr>
            <a:xfrm>
              <a:off x="1780876" y="2169627"/>
              <a:ext cx="15720" cy="86756"/>
            </a:xfrm>
            <a:custGeom>
              <a:rect b="b" l="l" r="r" t="t"/>
              <a:pathLst>
                <a:path extrusionOk="0" h="3212" w="582">
                  <a:moveTo>
                    <a:pt x="303" y="1"/>
                  </a:moveTo>
                  <a:cubicBezTo>
                    <a:pt x="116" y="1"/>
                    <a:pt x="0" y="187"/>
                    <a:pt x="0" y="303"/>
                  </a:cubicBezTo>
                  <a:lnTo>
                    <a:pt x="0" y="2816"/>
                  </a:lnTo>
                  <a:cubicBezTo>
                    <a:pt x="0" y="3002"/>
                    <a:pt x="116" y="3211"/>
                    <a:pt x="303" y="3211"/>
                  </a:cubicBezTo>
                  <a:cubicBezTo>
                    <a:pt x="396" y="3211"/>
                    <a:pt x="582" y="3002"/>
                    <a:pt x="582" y="2909"/>
                  </a:cubicBezTo>
                  <a:lnTo>
                    <a:pt x="582" y="303"/>
                  </a:lnTo>
                  <a:cubicBezTo>
                    <a:pt x="582" y="94"/>
                    <a:pt x="396" y="1"/>
                    <a:pt x="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7"/>
            <p:cNvSpPr/>
            <p:nvPr/>
          </p:nvSpPr>
          <p:spPr>
            <a:xfrm>
              <a:off x="1812288" y="2180323"/>
              <a:ext cx="15720" cy="65364"/>
            </a:xfrm>
            <a:custGeom>
              <a:rect b="b" l="l" r="r" t="t"/>
              <a:pathLst>
                <a:path extrusionOk="0" h="2420" w="582">
                  <a:moveTo>
                    <a:pt x="303" y="0"/>
                  </a:moveTo>
                  <a:cubicBezTo>
                    <a:pt x="117" y="0"/>
                    <a:pt x="0" y="186"/>
                    <a:pt x="0" y="279"/>
                  </a:cubicBezTo>
                  <a:lnTo>
                    <a:pt x="0" y="2024"/>
                  </a:lnTo>
                  <a:cubicBezTo>
                    <a:pt x="0" y="2234"/>
                    <a:pt x="117" y="2327"/>
                    <a:pt x="303" y="2420"/>
                  </a:cubicBezTo>
                  <a:cubicBezTo>
                    <a:pt x="489" y="2420"/>
                    <a:pt x="582" y="2234"/>
                    <a:pt x="582" y="2117"/>
                  </a:cubicBezTo>
                  <a:lnTo>
                    <a:pt x="582" y="279"/>
                  </a:lnTo>
                  <a:cubicBezTo>
                    <a:pt x="582" y="93"/>
                    <a:pt x="489" y="0"/>
                    <a:pt x="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7"/>
            <p:cNvSpPr/>
            <p:nvPr/>
          </p:nvSpPr>
          <p:spPr>
            <a:xfrm>
              <a:off x="1846834" y="2190371"/>
              <a:ext cx="15747" cy="44648"/>
            </a:xfrm>
            <a:custGeom>
              <a:rect b="b" l="l" r="r" t="t"/>
              <a:pathLst>
                <a:path extrusionOk="0" h="1653" w="583">
                  <a:moveTo>
                    <a:pt x="280" y="0"/>
                  </a:moveTo>
                  <a:cubicBezTo>
                    <a:pt x="94" y="0"/>
                    <a:pt x="1" y="210"/>
                    <a:pt x="1" y="303"/>
                  </a:cubicBezTo>
                  <a:lnTo>
                    <a:pt x="1" y="1373"/>
                  </a:lnTo>
                  <a:cubicBezTo>
                    <a:pt x="1" y="1466"/>
                    <a:pt x="94" y="1652"/>
                    <a:pt x="280" y="1652"/>
                  </a:cubicBezTo>
                  <a:cubicBezTo>
                    <a:pt x="466" y="1652"/>
                    <a:pt x="582" y="1559"/>
                    <a:pt x="582" y="1373"/>
                  </a:cubicBezTo>
                  <a:lnTo>
                    <a:pt x="582" y="303"/>
                  </a:lnTo>
                  <a:cubicBezTo>
                    <a:pt x="582" y="117"/>
                    <a:pt x="466" y="0"/>
                    <a:pt x="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7"/>
            <p:cNvSpPr/>
            <p:nvPr/>
          </p:nvSpPr>
          <p:spPr>
            <a:xfrm>
              <a:off x="1878247" y="2190371"/>
              <a:ext cx="18259" cy="44648"/>
            </a:xfrm>
            <a:custGeom>
              <a:rect b="b" l="l" r="r" t="t"/>
              <a:pathLst>
                <a:path extrusionOk="0" h="1653" w="676">
                  <a:moveTo>
                    <a:pt x="280" y="0"/>
                  </a:moveTo>
                  <a:cubicBezTo>
                    <a:pt x="187" y="0"/>
                    <a:pt x="1" y="117"/>
                    <a:pt x="1" y="303"/>
                  </a:cubicBezTo>
                  <a:lnTo>
                    <a:pt x="1" y="1373"/>
                  </a:lnTo>
                  <a:cubicBezTo>
                    <a:pt x="1" y="1466"/>
                    <a:pt x="187" y="1652"/>
                    <a:pt x="280" y="1652"/>
                  </a:cubicBezTo>
                  <a:cubicBezTo>
                    <a:pt x="466" y="1652"/>
                    <a:pt x="676" y="1466"/>
                    <a:pt x="676" y="1373"/>
                  </a:cubicBezTo>
                  <a:lnTo>
                    <a:pt x="676" y="303"/>
                  </a:lnTo>
                  <a:cubicBezTo>
                    <a:pt x="676" y="117"/>
                    <a:pt x="466" y="0"/>
                    <a:pt x="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2" name="Google Shape;962;p27"/>
          <p:cNvSpPr/>
          <p:nvPr/>
        </p:nvSpPr>
        <p:spPr>
          <a:xfrm>
            <a:off x="3370625" y="619050"/>
            <a:ext cx="236400" cy="2247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28"/>
          <p:cNvSpPr txBox="1"/>
          <p:nvPr>
            <p:ph type="title"/>
          </p:nvPr>
        </p:nvSpPr>
        <p:spPr>
          <a:xfrm>
            <a:off x="720000" y="445025"/>
            <a:ext cx="743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STATEMENTS</a:t>
            </a:r>
            <a:endParaRPr/>
          </a:p>
        </p:txBody>
      </p:sp>
      <p:sp>
        <p:nvSpPr>
          <p:cNvPr id="968" name="Google Shape;968;p28"/>
          <p:cNvSpPr txBox="1"/>
          <p:nvPr>
            <p:ph idx="4" type="subTitle"/>
          </p:nvPr>
        </p:nvSpPr>
        <p:spPr>
          <a:xfrm>
            <a:off x="937625" y="1933076"/>
            <a:ext cx="217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AND CLEANING</a:t>
            </a:r>
            <a:endParaRPr/>
          </a:p>
        </p:txBody>
      </p:sp>
      <p:sp>
        <p:nvSpPr>
          <p:cNvPr id="969" name="Google Shape;969;p28"/>
          <p:cNvSpPr txBox="1"/>
          <p:nvPr>
            <p:ph idx="5" type="subTitle"/>
          </p:nvPr>
        </p:nvSpPr>
        <p:spPr>
          <a:xfrm>
            <a:off x="3255750" y="1933076"/>
            <a:ext cx="217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ANALYSIS</a:t>
            </a:r>
            <a:r>
              <a:rPr lang="en"/>
              <a:t> </a:t>
            </a:r>
            <a:endParaRPr/>
          </a:p>
        </p:txBody>
      </p:sp>
      <p:sp>
        <p:nvSpPr>
          <p:cNvPr id="970" name="Google Shape;970;p28"/>
          <p:cNvSpPr txBox="1"/>
          <p:nvPr>
            <p:ph idx="1" type="subTitle"/>
          </p:nvPr>
        </p:nvSpPr>
        <p:spPr>
          <a:xfrm>
            <a:off x="937625" y="2431273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 and clean sales data, ensuring consistency in product details, customer demographics, and sales figures</a:t>
            </a:r>
            <a:endParaRPr/>
          </a:p>
        </p:txBody>
      </p:sp>
      <p:sp>
        <p:nvSpPr>
          <p:cNvPr id="971" name="Google Shape;971;p28"/>
          <p:cNvSpPr txBox="1"/>
          <p:nvPr>
            <p:ph idx="2" type="subTitle"/>
          </p:nvPr>
        </p:nvSpPr>
        <p:spPr>
          <a:xfrm>
            <a:off x="3255750" y="2431273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Summarize total sales, customer demographics, and product performance to identify top-selling genres, artists, and tracks.</a:t>
            </a:r>
            <a:endParaRPr/>
          </a:p>
        </p:txBody>
      </p:sp>
      <p:sp>
        <p:nvSpPr>
          <p:cNvPr id="972" name="Google Shape;972;p28"/>
          <p:cNvSpPr txBox="1"/>
          <p:nvPr>
            <p:ph idx="3" type="subTitle"/>
          </p:nvPr>
        </p:nvSpPr>
        <p:spPr>
          <a:xfrm>
            <a:off x="5573875" y="2581948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 sales by region and customer behavior to identify strong markets and target audiences.Examine seasonal sales trends, growth or decline patterns, and factors influencing sales performance</a:t>
            </a:r>
            <a:endParaRPr/>
          </a:p>
        </p:txBody>
      </p:sp>
      <p:sp>
        <p:nvSpPr>
          <p:cNvPr id="973" name="Google Shape;973;p28"/>
          <p:cNvSpPr txBox="1"/>
          <p:nvPr>
            <p:ph idx="6" type="subTitle"/>
          </p:nvPr>
        </p:nvSpPr>
        <p:spPr>
          <a:xfrm>
            <a:off x="5573875" y="1670249"/>
            <a:ext cx="2175300" cy="10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AND CUSTOMER SEGMENTATION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29"/>
          <p:cNvSpPr txBox="1"/>
          <p:nvPr>
            <p:ph type="title"/>
          </p:nvPr>
        </p:nvSpPr>
        <p:spPr>
          <a:xfrm>
            <a:off x="1101000" y="445025"/>
            <a:ext cx="732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 </a:t>
            </a:r>
            <a:endParaRPr/>
          </a:p>
        </p:txBody>
      </p:sp>
      <p:sp>
        <p:nvSpPr>
          <p:cNvPr id="979" name="Google Shape;979;p29"/>
          <p:cNvSpPr txBox="1"/>
          <p:nvPr>
            <p:ph idx="1" type="subTitle"/>
          </p:nvPr>
        </p:nvSpPr>
        <p:spPr>
          <a:xfrm>
            <a:off x="1599825" y="1377400"/>
            <a:ext cx="2811000" cy="31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provided data for Chinook music store consists of 11 tables, which include: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Albums Table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Contains details about 251 music albums.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Artists Table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Lists information about 130 artists.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Genres Table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Contains data on 25 music genres.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Customers Table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Holds information about 59 customers across 24 countries.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Invoice Table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Includes transaction data for each customer.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29"/>
          <p:cNvSpPr/>
          <p:nvPr/>
        </p:nvSpPr>
        <p:spPr>
          <a:xfrm>
            <a:off x="6259175" y="619050"/>
            <a:ext cx="236400" cy="2247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1" name="Google Shape;9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225" y="1170125"/>
            <a:ext cx="4047376" cy="3339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30"/>
          <p:cNvSpPr txBox="1"/>
          <p:nvPr>
            <p:ph type="title"/>
          </p:nvPr>
        </p:nvSpPr>
        <p:spPr>
          <a:xfrm>
            <a:off x="720000" y="445025"/>
            <a:ext cx="743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987" name="Google Shape;987;p30"/>
          <p:cNvSpPr txBox="1"/>
          <p:nvPr>
            <p:ph idx="1" type="subTitle"/>
          </p:nvPr>
        </p:nvSpPr>
        <p:spPr>
          <a:xfrm>
            <a:off x="723900" y="1852600"/>
            <a:ext cx="2672400" cy="14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database consists of tables for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Albums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Artists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Genres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Invoices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with relationships linking sales data to customers, albums, and genres, enabling efficient analysis.</a:t>
            </a:r>
            <a:endParaRPr/>
          </a:p>
        </p:txBody>
      </p:sp>
      <p:sp>
        <p:nvSpPr>
          <p:cNvPr id="988" name="Google Shape;988;p30"/>
          <p:cNvSpPr txBox="1"/>
          <p:nvPr>
            <p:ph idx="3" type="subTitle"/>
          </p:nvPr>
        </p:nvSpPr>
        <p:spPr>
          <a:xfrm>
            <a:off x="723900" y="356505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Cleaned and prepped data by handling missing values using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COALESCE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ensuring reliable analysis.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30"/>
          <p:cNvSpPr txBox="1"/>
          <p:nvPr>
            <p:ph idx="7" type="subTitle"/>
          </p:nvPr>
        </p:nvSpPr>
        <p:spPr>
          <a:xfrm>
            <a:off x="731700" y="1447275"/>
            <a:ext cx="2672400" cy="4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STEP-1 (DATA SCHEMA)</a:t>
            </a:r>
            <a:endParaRPr/>
          </a:p>
        </p:txBody>
      </p:sp>
      <p:sp>
        <p:nvSpPr>
          <p:cNvPr id="990" name="Google Shape;990;p30"/>
          <p:cNvSpPr txBox="1"/>
          <p:nvPr>
            <p:ph idx="9" type="subTitle"/>
          </p:nvPr>
        </p:nvSpPr>
        <p:spPr>
          <a:xfrm>
            <a:off x="4994300" y="1447275"/>
            <a:ext cx="2868000" cy="4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STEP-2(DATA </a:t>
            </a:r>
            <a:r>
              <a:rPr lang="en"/>
              <a:t>VISUALIZATION)</a:t>
            </a:r>
            <a:endParaRPr/>
          </a:p>
        </p:txBody>
      </p:sp>
      <p:sp>
        <p:nvSpPr>
          <p:cNvPr id="991" name="Google Shape;991;p30"/>
          <p:cNvSpPr txBox="1"/>
          <p:nvPr>
            <p:ph idx="5" type="subTitle"/>
          </p:nvPr>
        </p:nvSpPr>
        <p:spPr>
          <a:xfrm>
            <a:off x="4987550" y="1852600"/>
            <a:ext cx="28680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queries were used to explore data, highlighting areas for deeper analysis like top albums, customer behavior, and genre trends.</a:t>
            </a:r>
            <a:endParaRPr/>
          </a:p>
        </p:txBody>
      </p:sp>
      <p:sp>
        <p:nvSpPr>
          <p:cNvPr id="992" name="Google Shape;992;p30"/>
          <p:cNvSpPr txBox="1"/>
          <p:nvPr>
            <p:ph idx="6" type="subTitle"/>
          </p:nvPr>
        </p:nvSpPr>
        <p:spPr>
          <a:xfrm>
            <a:off x="5515988" y="356505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advanced queries to uncover patterns like churn rate and customer segmentation, providing valuable business insights.</a:t>
            </a:r>
            <a:endParaRPr/>
          </a:p>
        </p:txBody>
      </p:sp>
      <p:sp>
        <p:nvSpPr>
          <p:cNvPr id="993" name="Google Shape;993;p30"/>
          <p:cNvSpPr txBox="1"/>
          <p:nvPr>
            <p:ph idx="13" type="subTitle"/>
          </p:nvPr>
        </p:nvSpPr>
        <p:spPr>
          <a:xfrm>
            <a:off x="723900" y="3156575"/>
            <a:ext cx="2391600" cy="4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STEP-3(DATA CLEANING)</a:t>
            </a:r>
            <a:endParaRPr/>
          </a:p>
        </p:txBody>
      </p:sp>
      <p:sp>
        <p:nvSpPr>
          <p:cNvPr id="994" name="Google Shape;994;p30"/>
          <p:cNvSpPr txBox="1"/>
          <p:nvPr>
            <p:ph idx="15" type="subTitle"/>
          </p:nvPr>
        </p:nvSpPr>
        <p:spPr>
          <a:xfrm>
            <a:off x="5239100" y="3156575"/>
            <a:ext cx="2775600" cy="4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STEP-4(</a:t>
            </a:r>
            <a:r>
              <a:rPr lang="en"/>
              <a:t>PROBLEM</a:t>
            </a:r>
            <a:r>
              <a:rPr lang="en"/>
              <a:t> SOLVING)</a:t>
            </a:r>
            <a:endParaRPr/>
          </a:p>
        </p:txBody>
      </p:sp>
      <p:sp>
        <p:nvSpPr>
          <p:cNvPr id="995" name="Google Shape;995;p30"/>
          <p:cNvSpPr/>
          <p:nvPr/>
        </p:nvSpPr>
        <p:spPr>
          <a:xfrm>
            <a:off x="5297986" y="2818453"/>
            <a:ext cx="353156" cy="374548"/>
          </a:xfrm>
          <a:custGeom>
            <a:rect b="b" l="l" r="r" t="t"/>
            <a:pathLst>
              <a:path extrusionOk="0" h="13867" w="13075">
                <a:moveTo>
                  <a:pt x="4257" y="2816"/>
                </a:moveTo>
                <a:lnTo>
                  <a:pt x="4257" y="12796"/>
                </a:lnTo>
                <a:cubicBezTo>
                  <a:pt x="3303" y="12517"/>
                  <a:pt x="2419" y="12028"/>
                  <a:pt x="1745" y="11354"/>
                </a:cubicBezTo>
                <a:cubicBezTo>
                  <a:pt x="1070" y="10563"/>
                  <a:pt x="675" y="9702"/>
                  <a:pt x="768" y="8725"/>
                </a:cubicBezTo>
                <a:cubicBezTo>
                  <a:pt x="768" y="7469"/>
                  <a:pt x="1559" y="6491"/>
                  <a:pt x="2326" y="5538"/>
                </a:cubicBezTo>
                <a:cubicBezTo>
                  <a:pt x="3001" y="4747"/>
                  <a:pt x="3583" y="3886"/>
                  <a:pt x="3885" y="2816"/>
                </a:cubicBezTo>
                <a:close/>
                <a:moveTo>
                  <a:pt x="9212" y="2816"/>
                </a:moveTo>
                <a:cubicBezTo>
                  <a:pt x="9492" y="3886"/>
                  <a:pt x="10166" y="4747"/>
                  <a:pt x="10864" y="5538"/>
                </a:cubicBezTo>
                <a:cubicBezTo>
                  <a:pt x="11632" y="6491"/>
                  <a:pt x="12307" y="7469"/>
                  <a:pt x="12400" y="8725"/>
                </a:cubicBezTo>
                <a:cubicBezTo>
                  <a:pt x="12400" y="9702"/>
                  <a:pt x="12120" y="10563"/>
                  <a:pt x="11330" y="11354"/>
                </a:cubicBezTo>
                <a:cubicBezTo>
                  <a:pt x="10748" y="12028"/>
                  <a:pt x="9887" y="12517"/>
                  <a:pt x="8817" y="12796"/>
                </a:cubicBezTo>
                <a:lnTo>
                  <a:pt x="8817" y="2816"/>
                </a:lnTo>
                <a:close/>
                <a:moveTo>
                  <a:pt x="5630" y="2816"/>
                </a:moveTo>
                <a:lnTo>
                  <a:pt x="5630" y="13098"/>
                </a:lnTo>
                <a:cubicBezTo>
                  <a:pt x="5327" y="13098"/>
                  <a:pt x="5141" y="13098"/>
                  <a:pt x="4839" y="12982"/>
                </a:cubicBezTo>
                <a:lnTo>
                  <a:pt x="4839" y="2816"/>
                </a:lnTo>
                <a:close/>
                <a:moveTo>
                  <a:pt x="8235" y="2816"/>
                </a:moveTo>
                <a:lnTo>
                  <a:pt x="8235" y="12982"/>
                </a:lnTo>
                <a:cubicBezTo>
                  <a:pt x="8049" y="13098"/>
                  <a:pt x="7747" y="13098"/>
                  <a:pt x="7561" y="13098"/>
                </a:cubicBezTo>
                <a:lnTo>
                  <a:pt x="7561" y="2816"/>
                </a:lnTo>
                <a:close/>
                <a:moveTo>
                  <a:pt x="6886" y="2816"/>
                </a:moveTo>
                <a:lnTo>
                  <a:pt x="6886" y="13191"/>
                </a:lnTo>
                <a:lnTo>
                  <a:pt x="6211" y="13191"/>
                </a:lnTo>
                <a:lnTo>
                  <a:pt x="6211" y="2816"/>
                </a:lnTo>
                <a:close/>
                <a:moveTo>
                  <a:pt x="2513" y="1"/>
                </a:moveTo>
                <a:cubicBezTo>
                  <a:pt x="1745" y="1"/>
                  <a:pt x="1256" y="489"/>
                  <a:pt x="1256" y="1164"/>
                </a:cubicBezTo>
                <a:cubicBezTo>
                  <a:pt x="1163" y="1350"/>
                  <a:pt x="1349" y="1466"/>
                  <a:pt x="1442" y="1560"/>
                </a:cubicBezTo>
                <a:cubicBezTo>
                  <a:pt x="1652" y="1560"/>
                  <a:pt x="1838" y="1350"/>
                  <a:pt x="1838" y="1164"/>
                </a:cubicBezTo>
                <a:cubicBezTo>
                  <a:pt x="1838" y="769"/>
                  <a:pt x="2140" y="582"/>
                  <a:pt x="2513" y="582"/>
                </a:cubicBezTo>
                <a:cubicBezTo>
                  <a:pt x="2722" y="582"/>
                  <a:pt x="2908" y="675"/>
                  <a:pt x="3094" y="885"/>
                </a:cubicBezTo>
                <a:cubicBezTo>
                  <a:pt x="3303" y="1071"/>
                  <a:pt x="3397" y="1466"/>
                  <a:pt x="3397" y="1839"/>
                </a:cubicBezTo>
                <a:lnTo>
                  <a:pt x="3397" y="2234"/>
                </a:lnTo>
                <a:lnTo>
                  <a:pt x="2815" y="2234"/>
                </a:lnTo>
                <a:cubicBezTo>
                  <a:pt x="2606" y="2234"/>
                  <a:pt x="2513" y="2327"/>
                  <a:pt x="2513" y="2513"/>
                </a:cubicBezTo>
                <a:cubicBezTo>
                  <a:pt x="2513" y="2723"/>
                  <a:pt x="2606" y="2816"/>
                  <a:pt x="2815" y="2816"/>
                </a:cubicBezTo>
                <a:lnTo>
                  <a:pt x="3187" y="2816"/>
                </a:lnTo>
                <a:cubicBezTo>
                  <a:pt x="3001" y="3677"/>
                  <a:pt x="2419" y="4374"/>
                  <a:pt x="1838" y="5142"/>
                </a:cubicBezTo>
                <a:cubicBezTo>
                  <a:pt x="977" y="6212"/>
                  <a:pt x="186" y="7166"/>
                  <a:pt x="93" y="8632"/>
                </a:cubicBezTo>
                <a:cubicBezTo>
                  <a:pt x="0" y="9795"/>
                  <a:pt x="489" y="10865"/>
                  <a:pt x="1349" y="11819"/>
                </a:cubicBezTo>
                <a:cubicBezTo>
                  <a:pt x="1931" y="12400"/>
                  <a:pt x="2722" y="12889"/>
                  <a:pt x="3583" y="13284"/>
                </a:cubicBezTo>
                <a:lnTo>
                  <a:pt x="3187" y="13284"/>
                </a:lnTo>
                <a:cubicBezTo>
                  <a:pt x="3001" y="13284"/>
                  <a:pt x="2908" y="13377"/>
                  <a:pt x="2908" y="13471"/>
                </a:cubicBezTo>
                <a:cubicBezTo>
                  <a:pt x="2815" y="13680"/>
                  <a:pt x="3001" y="13866"/>
                  <a:pt x="3187" y="13866"/>
                </a:cubicBezTo>
                <a:lnTo>
                  <a:pt x="9980" y="13866"/>
                </a:lnTo>
                <a:cubicBezTo>
                  <a:pt x="10073" y="13866"/>
                  <a:pt x="10166" y="13773"/>
                  <a:pt x="10283" y="13564"/>
                </a:cubicBezTo>
                <a:cubicBezTo>
                  <a:pt x="10283" y="13471"/>
                  <a:pt x="10073" y="13284"/>
                  <a:pt x="9887" y="13284"/>
                </a:cubicBezTo>
                <a:lnTo>
                  <a:pt x="9585" y="13284"/>
                </a:lnTo>
                <a:cubicBezTo>
                  <a:pt x="10469" y="12889"/>
                  <a:pt x="11236" y="12400"/>
                  <a:pt x="11818" y="11819"/>
                </a:cubicBezTo>
                <a:cubicBezTo>
                  <a:pt x="12702" y="10865"/>
                  <a:pt x="13074" y="9795"/>
                  <a:pt x="12981" y="8632"/>
                </a:cubicBezTo>
                <a:cubicBezTo>
                  <a:pt x="12981" y="7166"/>
                  <a:pt x="12120" y="6212"/>
                  <a:pt x="11330" y="5142"/>
                </a:cubicBezTo>
                <a:cubicBezTo>
                  <a:pt x="10748" y="4374"/>
                  <a:pt x="10166" y="3677"/>
                  <a:pt x="9887" y="2816"/>
                </a:cubicBezTo>
                <a:lnTo>
                  <a:pt x="10283" y="2816"/>
                </a:lnTo>
                <a:cubicBezTo>
                  <a:pt x="10469" y="2816"/>
                  <a:pt x="10562" y="2723"/>
                  <a:pt x="10655" y="2513"/>
                </a:cubicBezTo>
                <a:cubicBezTo>
                  <a:pt x="10655" y="2420"/>
                  <a:pt x="10469" y="2234"/>
                  <a:pt x="10376" y="2234"/>
                </a:cubicBezTo>
                <a:lnTo>
                  <a:pt x="9794" y="2234"/>
                </a:lnTo>
                <a:lnTo>
                  <a:pt x="9794" y="1839"/>
                </a:lnTo>
                <a:cubicBezTo>
                  <a:pt x="9794" y="1466"/>
                  <a:pt x="9887" y="1071"/>
                  <a:pt x="10073" y="885"/>
                </a:cubicBezTo>
                <a:cubicBezTo>
                  <a:pt x="10166" y="675"/>
                  <a:pt x="10469" y="582"/>
                  <a:pt x="10655" y="582"/>
                </a:cubicBezTo>
                <a:cubicBezTo>
                  <a:pt x="10957" y="582"/>
                  <a:pt x="11330" y="769"/>
                  <a:pt x="11330" y="1164"/>
                </a:cubicBezTo>
                <a:cubicBezTo>
                  <a:pt x="11330" y="1350"/>
                  <a:pt x="11446" y="1466"/>
                  <a:pt x="11539" y="1560"/>
                </a:cubicBezTo>
                <a:cubicBezTo>
                  <a:pt x="11725" y="1560"/>
                  <a:pt x="11911" y="1350"/>
                  <a:pt x="11911" y="1164"/>
                </a:cubicBezTo>
                <a:cubicBezTo>
                  <a:pt x="11911" y="489"/>
                  <a:pt x="11330" y="1"/>
                  <a:pt x="10655" y="1"/>
                </a:cubicBezTo>
                <a:cubicBezTo>
                  <a:pt x="9887" y="1"/>
                  <a:pt x="9119" y="582"/>
                  <a:pt x="9119" y="1839"/>
                </a:cubicBezTo>
                <a:lnTo>
                  <a:pt x="9119" y="2234"/>
                </a:lnTo>
                <a:lnTo>
                  <a:pt x="3978" y="2234"/>
                </a:lnTo>
                <a:lnTo>
                  <a:pt x="3978" y="1839"/>
                </a:lnTo>
                <a:cubicBezTo>
                  <a:pt x="3978" y="582"/>
                  <a:pt x="3187" y="1"/>
                  <a:pt x="25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6" name="Google Shape;996;p30"/>
          <p:cNvGrpSpPr/>
          <p:nvPr/>
        </p:nvGrpSpPr>
        <p:grpSpPr>
          <a:xfrm>
            <a:off x="833703" y="2848110"/>
            <a:ext cx="374521" cy="315234"/>
            <a:chOff x="7240029" y="2671284"/>
            <a:chExt cx="374521" cy="315234"/>
          </a:xfrm>
        </p:grpSpPr>
        <p:sp>
          <p:nvSpPr>
            <p:cNvPr id="997" name="Google Shape;997;p30"/>
            <p:cNvSpPr/>
            <p:nvPr/>
          </p:nvSpPr>
          <p:spPr>
            <a:xfrm>
              <a:off x="7240029" y="2671284"/>
              <a:ext cx="287819" cy="315234"/>
            </a:xfrm>
            <a:custGeom>
              <a:rect b="b" l="l" r="r" t="t"/>
              <a:pathLst>
                <a:path extrusionOk="0" h="11671" w="10656">
                  <a:moveTo>
                    <a:pt x="9004" y="3342"/>
                  </a:moveTo>
                  <a:cubicBezTo>
                    <a:pt x="9585" y="3435"/>
                    <a:pt x="9981" y="4017"/>
                    <a:pt x="9981" y="4598"/>
                  </a:cubicBezTo>
                  <a:cubicBezTo>
                    <a:pt x="9981" y="5273"/>
                    <a:pt x="9585" y="5762"/>
                    <a:pt x="9004" y="5855"/>
                  </a:cubicBezTo>
                  <a:lnTo>
                    <a:pt x="9004" y="3342"/>
                  </a:lnTo>
                  <a:close/>
                  <a:moveTo>
                    <a:pt x="3886" y="2854"/>
                  </a:moveTo>
                  <a:lnTo>
                    <a:pt x="3886" y="6436"/>
                  </a:lnTo>
                  <a:lnTo>
                    <a:pt x="675" y="6436"/>
                  </a:lnTo>
                  <a:cubicBezTo>
                    <a:pt x="582" y="6436"/>
                    <a:pt x="582" y="6343"/>
                    <a:pt x="582" y="6343"/>
                  </a:cubicBezTo>
                  <a:lnTo>
                    <a:pt x="582" y="2947"/>
                  </a:lnTo>
                  <a:cubicBezTo>
                    <a:pt x="582" y="2947"/>
                    <a:pt x="582" y="2854"/>
                    <a:pt x="675" y="2854"/>
                  </a:cubicBezTo>
                  <a:close/>
                  <a:moveTo>
                    <a:pt x="8329" y="806"/>
                  </a:moveTo>
                  <a:lnTo>
                    <a:pt x="8329" y="8483"/>
                  </a:lnTo>
                  <a:lnTo>
                    <a:pt x="4467" y="6529"/>
                  </a:lnTo>
                  <a:lnTo>
                    <a:pt x="4467" y="2761"/>
                  </a:lnTo>
                  <a:lnTo>
                    <a:pt x="8329" y="806"/>
                  </a:lnTo>
                  <a:close/>
                  <a:moveTo>
                    <a:pt x="2606" y="7018"/>
                  </a:moveTo>
                  <a:lnTo>
                    <a:pt x="2606" y="10903"/>
                  </a:lnTo>
                  <a:cubicBezTo>
                    <a:pt x="2606" y="10996"/>
                    <a:pt x="2606" y="10996"/>
                    <a:pt x="2513" y="10996"/>
                  </a:cubicBezTo>
                  <a:lnTo>
                    <a:pt x="1838" y="10996"/>
                  </a:lnTo>
                  <a:cubicBezTo>
                    <a:pt x="1745" y="10996"/>
                    <a:pt x="1745" y="10996"/>
                    <a:pt x="1745" y="10903"/>
                  </a:cubicBezTo>
                  <a:lnTo>
                    <a:pt x="1745" y="7018"/>
                  </a:lnTo>
                  <a:close/>
                  <a:moveTo>
                    <a:pt x="8639" y="0"/>
                  </a:moveTo>
                  <a:cubicBezTo>
                    <a:pt x="8601" y="0"/>
                    <a:pt x="8566" y="11"/>
                    <a:pt x="8538" y="39"/>
                  </a:cubicBezTo>
                  <a:lnTo>
                    <a:pt x="4165" y="2272"/>
                  </a:lnTo>
                  <a:lnTo>
                    <a:pt x="675" y="2272"/>
                  </a:lnTo>
                  <a:cubicBezTo>
                    <a:pt x="280" y="2272"/>
                    <a:pt x="1" y="2551"/>
                    <a:pt x="1" y="2947"/>
                  </a:cubicBezTo>
                  <a:lnTo>
                    <a:pt x="1" y="6343"/>
                  </a:lnTo>
                  <a:cubicBezTo>
                    <a:pt x="1" y="6739"/>
                    <a:pt x="280" y="7018"/>
                    <a:pt x="675" y="7018"/>
                  </a:cubicBezTo>
                  <a:lnTo>
                    <a:pt x="1071" y="7018"/>
                  </a:lnTo>
                  <a:lnTo>
                    <a:pt x="1071" y="10903"/>
                  </a:lnTo>
                  <a:cubicBezTo>
                    <a:pt x="1071" y="11275"/>
                    <a:pt x="1443" y="11671"/>
                    <a:pt x="1838" y="11671"/>
                  </a:cubicBezTo>
                  <a:lnTo>
                    <a:pt x="2513" y="11671"/>
                  </a:lnTo>
                  <a:cubicBezTo>
                    <a:pt x="2908" y="11671"/>
                    <a:pt x="3304" y="11275"/>
                    <a:pt x="3304" y="10903"/>
                  </a:cubicBezTo>
                  <a:lnTo>
                    <a:pt x="3304" y="7018"/>
                  </a:lnTo>
                  <a:lnTo>
                    <a:pt x="4165" y="7018"/>
                  </a:lnTo>
                  <a:lnTo>
                    <a:pt x="8538" y="9251"/>
                  </a:lnTo>
                  <a:cubicBezTo>
                    <a:pt x="8631" y="9344"/>
                    <a:pt x="8631" y="9344"/>
                    <a:pt x="8724" y="9344"/>
                  </a:cubicBezTo>
                  <a:lnTo>
                    <a:pt x="8818" y="9251"/>
                  </a:lnTo>
                  <a:cubicBezTo>
                    <a:pt x="8911" y="9251"/>
                    <a:pt x="9004" y="9158"/>
                    <a:pt x="9004" y="8949"/>
                  </a:cubicBezTo>
                  <a:lnTo>
                    <a:pt x="9004" y="6529"/>
                  </a:lnTo>
                  <a:cubicBezTo>
                    <a:pt x="9888" y="6343"/>
                    <a:pt x="10655" y="5575"/>
                    <a:pt x="10655" y="4598"/>
                  </a:cubicBezTo>
                  <a:cubicBezTo>
                    <a:pt x="10655" y="3621"/>
                    <a:pt x="9004" y="2668"/>
                    <a:pt x="9004" y="2668"/>
                  </a:cubicBezTo>
                  <a:lnTo>
                    <a:pt x="9004" y="341"/>
                  </a:lnTo>
                  <a:cubicBezTo>
                    <a:pt x="9004" y="225"/>
                    <a:pt x="8911" y="132"/>
                    <a:pt x="8911" y="132"/>
                  </a:cubicBezTo>
                  <a:cubicBezTo>
                    <a:pt x="8845" y="66"/>
                    <a:pt x="8732" y="0"/>
                    <a:pt x="8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7551697" y="2754799"/>
              <a:ext cx="28928" cy="82813"/>
            </a:xfrm>
            <a:custGeom>
              <a:rect b="b" l="l" r="r" t="t"/>
              <a:pathLst>
                <a:path extrusionOk="0" h="3066" w="1071">
                  <a:moveTo>
                    <a:pt x="294" y="0"/>
                  </a:moveTo>
                  <a:cubicBezTo>
                    <a:pt x="210" y="0"/>
                    <a:pt x="140" y="52"/>
                    <a:pt x="93" y="157"/>
                  </a:cubicBezTo>
                  <a:cubicBezTo>
                    <a:pt x="0" y="250"/>
                    <a:pt x="0" y="436"/>
                    <a:pt x="93" y="529"/>
                  </a:cubicBezTo>
                  <a:cubicBezTo>
                    <a:pt x="373" y="832"/>
                    <a:pt x="489" y="1111"/>
                    <a:pt x="489" y="1506"/>
                  </a:cubicBezTo>
                  <a:cubicBezTo>
                    <a:pt x="489" y="1902"/>
                    <a:pt x="373" y="2274"/>
                    <a:pt x="93" y="2483"/>
                  </a:cubicBezTo>
                  <a:cubicBezTo>
                    <a:pt x="0" y="2577"/>
                    <a:pt x="0" y="2763"/>
                    <a:pt x="93" y="2949"/>
                  </a:cubicBezTo>
                  <a:cubicBezTo>
                    <a:pt x="186" y="2949"/>
                    <a:pt x="280" y="3065"/>
                    <a:pt x="280" y="3065"/>
                  </a:cubicBezTo>
                  <a:cubicBezTo>
                    <a:pt x="373" y="3065"/>
                    <a:pt x="489" y="2949"/>
                    <a:pt x="582" y="2949"/>
                  </a:cubicBezTo>
                  <a:cubicBezTo>
                    <a:pt x="861" y="2577"/>
                    <a:pt x="1071" y="2088"/>
                    <a:pt x="1071" y="1506"/>
                  </a:cubicBezTo>
                  <a:cubicBezTo>
                    <a:pt x="1071" y="1018"/>
                    <a:pt x="861" y="436"/>
                    <a:pt x="582" y="157"/>
                  </a:cubicBezTo>
                  <a:cubicBezTo>
                    <a:pt x="477" y="52"/>
                    <a:pt x="378" y="0"/>
                    <a:pt x="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7574953" y="2735784"/>
              <a:ext cx="39597" cy="120032"/>
            </a:xfrm>
            <a:custGeom>
              <a:rect b="b" l="l" r="r" t="t"/>
              <a:pathLst>
                <a:path extrusionOk="0" h="4444" w="1466">
                  <a:moveTo>
                    <a:pt x="381" y="0"/>
                  </a:moveTo>
                  <a:cubicBezTo>
                    <a:pt x="297" y="0"/>
                    <a:pt x="198" y="24"/>
                    <a:pt x="93" y="70"/>
                  </a:cubicBezTo>
                  <a:cubicBezTo>
                    <a:pt x="0" y="163"/>
                    <a:pt x="0" y="373"/>
                    <a:pt x="93" y="559"/>
                  </a:cubicBezTo>
                  <a:cubicBezTo>
                    <a:pt x="582" y="954"/>
                    <a:pt x="791" y="1629"/>
                    <a:pt x="791" y="2210"/>
                  </a:cubicBezTo>
                  <a:cubicBezTo>
                    <a:pt x="791" y="2885"/>
                    <a:pt x="582" y="3467"/>
                    <a:pt x="93" y="3955"/>
                  </a:cubicBezTo>
                  <a:cubicBezTo>
                    <a:pt x="0" y="4048"/>
                    <a:pt x="0" y="4234"/>
                    <a:pt x="93" y="4351"/>
                  </a:cubicBezTo>
                  <a:cubicBezTo>
                    <a:pt x="210" y="4444"/>
                    <a:pt x="303" y="4444"/>
                    <a:pt x="396" y="4444"/>
                  </a:cubicBezTo>
                  <a:cubicBezTo>
                    <a:pt x="489" y="4444"/>
                    <a:pt x="489" y="4444"/>
                    <a:pt x="582" y="4351"/>
                  </a:cubicBezTo>
                  <a:cubicBezTo>
                    <a:pt x="1163" y="3769"/>
                    <a:pt x="1466" y="2978"/>
                    <a:pt x="1466" y="2210"/>
                  </a:cubicBezTo>
                  <a:cubicBezTo>
                    <a:pt x="1466" y="1443"/>
                    <a:pt x="1163" y="652"/>
                    <a:pt x="582" y="70"/>
                  </a:cubicBezTo>
                  <a:cubicBezTo>
                    <a:pt x="535" y="24"/>
                    <a:pt x="465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0" name="Google Shape;1000;p30"/>
          <p:cNvSpPr/>
          <p:nvPr/>
        </p:nvSpPr>
        <p:spPr>
          <a:xfrm>
            <a:off x="5109107" y="1144920"/>
            <a:ext cx="379572" cy="356505"/>
          </a:xfrm>
          <a:custGeom>
            <a:rect b="b" l="l" r="r" t="t"/>
            <a:pathLst>
              <a:path extrusionOk="0" h="13199" w="14053">
                <a:moveTo>
                  <a:pt x="3304" y="683"/>
                </a:moveTo>
                <a:cubicBezTo>
                  <a:pt x="4747" y="683"/>
                  <a:pt x="5910" y="1846"/>
                  <a:pt x="5910" y="3312"/>
                </a:cubicBezTo>
                <a:cubicBezTo>
                  <a:pt x="5910" y="4661"/>
                  <a:pt x="4747" y="5824"/>
                  <a:pt x="3304" y="5824"/>
                </a:cubicBezTo>
                <a:cubicBezTo>
                  <a:pt x="1932" y="5824"/>
                  <a:pt x="768" y="4661"/>
                  <a:pt x="768" y="3312"/>
                </a:cubicBezTo>
                <a:cubicBezTo>
                  <a:pt x="768" y="1846"/>
                  <a:pt x="1932" y="683"/>
                  <a:pt x="3304" y="683"/>
                </a:cubicBezTo>
                <a:close/>
                <a:moveTo>
                  <a:pt x="9120" y="683"/>
                </a:moveTo>
                <a:cubicBezTo>
                  <a:pt x="10562" y="683"/>
                  <a:pt x="11726" y="1846"/>
                  <a:pt x="11726" y="3312"/>
                </a:cubicBezTo>
                <a:cubicBezTo>
                  <a:pt x="11726" y="4661"/>
                  <a:pt x="10562" y="5824"/>
                  <a:pt x="9120" y="5824"/>
                </a:cubicBezTo>
                <a:cubicBezTo>
                  <a:pt x="7655" y="5824"/>
                  <a:pt x="6491" y="4661"/>
                  <a:pt x="6491" y="3312"/>
                </a:cubicBezTo>
                <a:cubicBezTo>
                  <a:pt x="6491" y="1846"/>
                  <a:pt x="7655" y="683"/>
                  <a:pt x="9120" y="683"/>
                </a:cubicBezTo>
                <a:close/>
                <a:moveTo>
                  <a:pt x="6212" y="4661"/>
                </a:moveTo>
                <a:cubicBezTo>
                  <a:pt x="6491" y="5242"/>
                  <a:pt x="6980" y="5731"/>
                  <a:pt x="7561" y="6033"/>
                </a:cubicBezTo>
                <a:lnTo>
                  <a:pt x="4933" y="6033"/>
                </a:lnTo>
                <a:cubicBezTo>
                  <a:pt x="5514" y="5731"/>
                  <a:pt x="5910" y="5242"/>
                  <a:pt x="6212" y="4661"/>
                </a:cubicBezTo>
                <a:close/>
                <a:moveTo>
                  <a:pt x="13377" y="7080"/>
                </a:moveTo>
                <a:lnTo>
                  <a:pt x="13377" y="12222"/>
                </a:lnTo>
                <a:lnTo>
                  <a:pt x="10865" y="10965"/>
                </a:lnTo>
                <a:lnTo>
                  <a:pt x="10865" y="8360"/>
                </a:lnTo>
                <a:lnTo>
                  <a:pt x="13377" y="7080"/>
                </a:lnTo>
                <a:close/>
                <a:moveTo>
                  <a:pt x="9981" y="6615"/>
                </a:moveTo>
                <a:cubicBezTo>
                  <a:pt x="10074" y="6615"/>
                  <a:pt x="10167" y="6708"/>
                  <a:pt x="10167" y="6894"/>
                </a:cubicBezTo>
                <a:lnTo>
                  <a:pt x="10167" y="12431"/>
                </a:lnTo>
                <a:cubicBezTo>
                  <a:pt x="10167" y="12524"/>
                  <a:pt x="10074" y="12617"/>
                  <a:pt x="9981" y="12617"/>
                </a:cubicBezTo>
                <a:lnTo>
                  <a:pt x="2420" y="12617"/>
                </a:lnTo>
                <a:cubicBezTo>
                  <a:pt x="2327" y="12617"/>
                  <a:pt x="2234" y="12524"/>
                  <a:pt x="2234" y="12431"/>
                </a:cubicBezTo>
                <a:lnTo>
                  <a:pt x="2234" y="6894"/>
                </a:lnTo>
                <a:cubicBezTo>
                  <a:pt x="2234" y="6708"/>
                  <a:pt x="2327" y="6615"/>
                  <a:pt x="2420" y="6615"/>
                </a:cubicBezTo>
                <a:close/>
                <a:moveTo>
                  <a:pt x="3319" y="0"/>
                </a:moveTo>
                <a:cubicBezTo>
                  <a:pt x="3245" y="0"/>
                  <a:pt x="3170" y="3"/>
                  <a:pt x="3095" y="8"/>
                </a:cubicBezTo>
                <a:cubicBezTo>
                  <a:pt x="1443" y="217"/>
                  <a:pt x="187" y="1474"/>
                  <a:pt x="94" y="3009"/>
                </a:cubicBezTo>
                <a:cubicBezTo>
                  <a:pt x="1" y="4382"/>
                  <a:pt x="768" y="5638"/>
                  <a:pt x="1932" y="6126"/>
                </a:cubicBezTo>
                <a:cubicBezTo>
                  <a:pt x="1745" y="6313"/>
                  <a:pt x="1559" y="6499"/>
                  <a:pt x="1559" y="6801"/>
                </a:cubicBezTo>
                <a:lnTo>
                  <a:pt x="1559" y="12431"/>
                </a:lnTo>
                <a:cubicBezTo>
                  <a:pt x="1559" y="12896"/>
                  <a:pt x="1932" y="13199"/>
                  <a:pt x="2420" y="13199"/>
                </a:cubicBezTo>
                <a:lnTo>
                  <a:pt x="9981" y="13199"/>
                </a:lnTo>
                <a:cubicBezTo>
                  <a:pt x="10469" y="13199"/>
                  <a:pt x="10865" y="12896"/>
                  <a:pt x="10865" y="12431"/>
                </a:cubicBezTo>
                <a:lnTo>
                  <a:pt x="10865" y="11640"/>
                </a:lnTo>
                <a:lnTo>
                  <a:pt x="13564" y="13012"/>
                </a:lnTo>
                <a:lnTo>
                  <a:pt x="13657" y="13012"/>
                </a:lnTo>
                <a:cubicBezTo>
                  <a:pt x="13773" y="13012"/>
                  <a:pt x="13866" y="13012"/>
                  <a:pt x="13959" y="12896"/>
                </a:cubicBezTo>
                <a:cubicBezTo>
                  <a:pt x="13959" y="12803"/>
                  <a:pt x="14052" y="12803"/>
                  <a:pt x="14052" y="12710"/>
                </a:cubicBezTo>
                <a:lnTo>
                  <a:pt x="14052" y="6499"/>
                </a:lnTo>
                <a:cubicBezTo>
                  <a:pt x="14052" y="6499"/>
                  <a:pt x="13959" y="6406"/>
                  <a:pt x="13959" y="6313"/>
                </a:cubicBezTo>
                <a:cubicBezTo>
                  <a:pt x="13866" y="6219"/>
                  <a:pt x="13657" y="6219"/>
                  <a:pt x="13564" y="6219"/>
                </a:cubicBezTo>
                <a:lnTo>
                  <a:pt x="10865" y="7662"/>
                </a:lnTo>
                <a:lnTo>
                  <a:pt x="10865" y="6801"/>
                </a:lnTo>
                <a:cubicBezTo>
                  <a:pt x="10865" y="6499"/>
                  <a:pt x="10656" y="6313"/>
                  <a:pt x="10469" y="6126"/>
                </a:cubicBezTo>
                <a:cubicBezTo>
                  <a:pt x="11633" y="5638"/>
                  <a:pt x="12400" y="4382"/>
                  <a:pt x="12307" y="3009"/>
                </a:cubicBezTo>
                <a:cubicBezTo>
                  <a:pt x="12214" y="1474"/>
                  <a:pt x="10958" y="217"/>
                  <a:pt x="9399" y="8"/>
                </a:cubicBezTo>
                <a:cubicBezTo>
                  <a:pt x="9320" y="3"/>
                  <a:pt x="9242" y="0"/>
                  <a:pt x="9164" y="0"/>
                </a:cubicBezTo>
                <a:cubicBezTo>
                  <a:pt x="7831" y="0"/>
                  <a:pt x="6762" y="747"/>
                  <a:pt x="6212" y="1846"/>
                </a:cubicBezTo>
                <a:cubicBezTo>
                  <a:pt x="5662" y="747"/>
                  <a:pt x="4593" y="0"/>
                  <a:pt x="331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30"/>
          <p:cNvSpPr/>
          <p:nvPr/>
        </p:nvSpPr>
        <p:spPr>
          <a:xfrm>
            <a:off x="833703" y="1213188"/>
            <a:ext cx="374521" cy="219969"/>
          </a:xfrm>
          <a:custGeom>
            <a:rect b="b" l="l" r="r" t="t"/>
            <a:pathLst>
              <a:path extrusionOk="0" h="8144" w="13866">
                <a:moveTo>
                  <a:pt x="675" y="675"/>
                </a:moveTo>
                <a:lnTo>
                  <a:pt x="6584" y="4072"/>
                </a:lnTo>
                <a:lnTo>
                  <a:pt x="6700" y="4072"/>
                </a:lnTo>
                <a:cubicBezTo>
                  <a:pt x="6584" y="4072"/>
                  <a:pt x="6584" y="4165"/>
                  <a:pt x="6584" y="4165"/>
                </a:cubicBezTo>
                <a:lnTo>
                  <a:pt x="675" y="7561"/>
                </a:lnTo>
                <a:lnTo>
                  <a:pt x="675" y="7468"/>
                </a:lnTo>
                <a:lnTo>
                  <a:pt x="675" y="675"/>
                </a:lnTo>
                <a:close/>
                <a:moveTo>
                  <a:pt x="7375" y="675"/>
                </a:moveTo>
                <a:lnTo>
                  <a:pt x="13191" y="4072"/>
                </a:lnTo>
                <a:lnTo>
                  <a:pt x="13284" y="4072"/>
                </a:lnTo>
                <a:cubicBezTo>
                  <a:pt x="13284" y="4072"/>
                  <a:pt x="13284" y="4165"/>
                  <a:pt x="13191" y="4165"/>
                </a:cubicBezTo>
                <a:lnTo>
                  <a:pt x="7375" y="7561"/>
                </a:lnTo>
                <a:lnTo>
                  <a:pt x="7282" y="7561"/>
                </a:lnTo>
                <a:lnTo>
                  <a:pt x="7282" y="7468"/>
                </a:lnTo>
                <a:lnTo>
                  <a:pt x="7282" y="675"/>
                </a:lnTo>
                <a:close/>
                <a:moveTo>
                  <a:pt x="675" y="1"/>
                </a:moveTo>
                <a:cubicBezTo>
                  <a:pt x="302" y="1"/>
                  <a:pt x="0" y="303"/>
                  <a:pt x="0" y="675"/>
                </a:cubicBezTo>
                <a:lnTo>
                  <a:pt x="0" y="7468"/>
                </a:lnTo>
                <a:cubicBezTo>
                  <a:pt x="0" y="7864"/>
                  <a:pt x="302" y="8143"/>
                  <a:pt x="675" y="8143"/>
                </a:cubicBezTo>
                <a:cubicBezTo>
                  <a:pt x="768" y="8143"/>
                  <a:pt x="884" y="8143"/>
                  <a:pt x="1070" y="8050"/>
                </a:cubicBezTo>
                <a:lnTo>
                  <a:pt x="6700" y="4840"/>
                </a:lnTo>
                <a:lnTo>
                  <a:pt x="6700" y="7468"/>
                </a:lnTo>
                <a:cubicBezTo>
                  <a:pt x="6700" y="7864"/>
                  <a:pt x="6886" y="8143"/>
                  <a:pt x="7282" y="8143"/>
                </a:cubicBezTo>
                <a:cubicBezTo>
                  <a:pt x="7375" y="8143"/>
                  <a:pt x="7561" y="8143"/>
                  <a:pt x="7654" y="8050"/>
                </a:cubicBezTo>
                <a:lnTo>
                  <a:pt x="13563" y="4653"/>
                </a:lnTo>
                <a:cubicBezTo>
                  <a:pt x="13772" y="4560"/>
                  <a:pt x="13865" y="4374"/>
                  <a:pt x="13865" y="4072"/>
                </a:cubicBezTo>
                <a:cubicBezTo>
                  <a:pt x="13865" y="3886"/>
                  <a:pt x="13772" y="3676"/>
                  <a:pt x="13563" y="3490"/>
                </a:cubicBezTo>
                <a:lnTo>
                  <a:pt x="7654" y="94"/>
                </a:lnTo>
                <a:cubicBezTo>
                  <a:pt x="7561" y="94"/>
                  <a:pt x="7375" y="1"/>
                  <a:pt x="7282" y="1"/>
                </a:cubicBezTo>
                <a:cubicBezTo>
                  <a:pt x="6886" y="1"/>
                  <a:pt x="6700" y="303"/>
                  <a:pt x="6700" y="675"/>
                </a:cubicBezTo>
                <a:lnTo>
                  <a:pt x="6700" y="3397"/>
                </a:lnTo>
                <a:lnTo>
                  <a:pt x="1070" y="94"/>
                </a:lnTo>
                <a:cubicBezTo>
                  <a:pt x="884" y="94"/>
                  <a:pt x="768" y="1"/>
                  <a:pt x="67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31"/>
          <p:cNvSpPr txBox="1"/>
          <p:nvPr>
            <p:ph type="title"/>
          </p:nvPr>
        </p:nvSpPr>
        <p:spPr>
          <a:xfrm>
            <a:off x="720000" y="445025"/>
            <a:ext cx="746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CHURN RATE ANALYSIS</a:t>
            </a:r>
            <a:endParaRPr/>
          </a:p>
        </p:txBody>
      </p:sp>
      <p:sp>
        <p:nvSpPr>
          <p:cNvPr id="1007" name="Google Shape;1007;p31"/>
          <p:cNvSpPr txBox="1"/>
          <p:nvPr/>
        </p:nvSpPr>
        <p:spPr>
          <a:xfrm>
            <a:off x="806350" y="1087325"/>
            <a:ext cx="4960200" cy="22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Churn Rate Overview: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Overall Churn Rate</a:t>
            </a:r>
            <a:r>
              <a:rPr lang="en" sz="1100"/>
              <a:t>: 19.88% (1 in 5 customers leaves annually).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Yearly Churn Pattern</a:t>
            </a:r>
            <a:r>
              <a:rPr lang="en" sz="1100"/>
              <a:t>: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2018</a:t>
            </a:r>
            <a:r>
              <a:rPr lang="en" sz="1100"/>
              <a:t>: 2 churned customers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2019</a:t>
            </a:r>
            <a:r>
              <a:rPr lang="en" sz="1100"/>
              <a:t>: 4 churned customers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2020</a:t>
            </a:r>
            <a:r>
              <a:rPr lang="en" sz="1100"/>
              <a:t>: 5 churned customers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Increasing Trend</a:t>
            </a:r>
            <a:r>
              <a:rPr lang="en" sz="1100"/>
              <a:t>: Yearly churn is rising, indicating growing customer attrition</a:t>
            </a:r>
            <a:endParaRPr sz="1100"/>
          </a:p>
        </p:txBody>
      </p:sp>
      <p:sp>
        <p:nvSpPr>
          <p:cNvPr id="1008" name="Google Shape;1008;p31"/>
          <p:cNvSpPr txBox="1"/>
          <p:nvPr/>
        </p:nvSpPr>
        <p:spPr>
          <a:xfrm>
            <a:off x="872400" y="3111900"/>
            <a:ext cx="4264800" cy="20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Recommendations: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/>
              <a:t>Implement loyalty programs and personalized offers to encourage repeat business and strengthen customer loyalty.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/>
              <a:t>Gather customer feedback to identify pain points and address the reasons why customers leave.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/>
              <a:t>Focus on engaging new customers early with clear communication, support, and incentives to build lasting relationships.</a:t>
            </a:r>
            <a:endParaRPr b="1"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32"/>
          <p:cNvSpPr txBox="1"/>
          <p:nvPr>
            <p:ph type="title"/>
          </p:nvPr>
        </p:nvSpPr>
        <p:spPr>
          <a:xfrm>
            <a:off x="1101000" y="445025"/>
            <a:ext cx="732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</a:t>
            </a:r>
            <a:r>
              <a:rPr lang="en"/>
              <a:t> ANALYSIS</a:t>
            </a:r>
            <a:endParaRPr/>
          </a:p>
        </p:txBody>
      </p:sp>
      <p:sp>
        <p:nvSpPr>
          <p:cNvPr id="1014" name="Google Shape;1014;p32"/>
          <p:cNvSpPr txBox="1"/>
          <p:nvPr>
            <p:ph idx="4294967295" type="title"/>
          </p:nvPr>
        </p:nvSpPr>
        <p:spPr>
          <a:xfrm>
            <a:off x="1167700" y="1246325"/>
            <a:ext cx="4398300" cy="213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North America: Core Market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●Canada &amp; USA = largest customer base.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●Strong market penetration and success.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Europe &amp; South America: Emerging Presence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●Growing customer base in key countries (Brazil, France, Germany, UK).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015" name="Google Shape;1015;p32"/>
          <p:cNvSpPr/>
          <p:nvPr/>
        </p:nvSpPr>
        <p:spPr>
          <a:xfrm>
            <a:off x="4778425" y="619050"/>
            <a:ext cx="236400" cy="2247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6" name="Google Shape;10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2705100"/>
            <a:ext cx="59436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7" name="Google Shape;1017;p32"/>
          <p:cNvSpPr txBox="1"/>
          <p:nvPr/>
        </p:nvSpPr>
        <p:spPr>
          <a:xfrm>
            <a:off x="5244775" y="925000"/>
            <a:ext cx="27855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3. Global Reach: Expansion Opportunities</a:t>
            </a:r>
            <a:endParaRPr b="1" sz="1200"/>
          </a:p>
          <a:p>
            <a:pPr indent="0" lvl="0" marL="127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●Individual customers worldwide.</a:t>
            </a:r>
            <a:endParaRPr sz="12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●Potential for growth, but consider diverse market needs.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33"/>
          <p:cNvSpPr txBox="1"/>
          <p:nvPr>
            <p:ph type="title"/>
          </p:nvPr>
        </p:nvSpPr>
        <p:spPr>
          <a:xfrm>
            <a:off x="1101000" y="445025"/>
            <a:ext cx="732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GEOGRAPHICAL ANALYSIS</a:t>
            </a:r>
            <a:endParaRPr/>
          </a:p>
        </p:txBody>
      </p:sp>
      <p:sp>
        <p:nvSpPr>
          <p:cNvPr id="1023" name="Google Shape;1023;p33"/>
          <p:cNvSpPr/>
          <p:nvPr/>
        </p:nvSpPr>
        <p:spPr>
          <a:xfrm>
            <a:off x="4647750" y="619050"/>
            <a:ext cx="236400" cy="2247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4" name="Google Shape;10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425" y="1246325"/>
            <a:ext cx="4235324" cy="300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p33"/>
          <p:cNvSpPr txBox="1"/>
          <p:nvPr/>
        </p:nvSpPr>
        <p:spPr>
          <a:xfrm>
            <a:off x="1070600" y="1231050"/>
            <a:ext cx="3543000" cy="27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/>
              <a:t>Churn Rate &amp; Economic Development</a:t>
            </a:r>
            <a:r>
              <a:rPr lang="en" sz="1100"/>
              <a:t>: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Developed economies</a:t>
            </a:r>
            <a:r>
              <a:rPr lang="en" sz="1100"/>
              <a:t> (e.g., USA, Canada) show low or negative churn.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Developing economies</a:t>
            </a:r>
            <a:r>
              <a:rPr lang="en" sz="1100"/>
              <a:t> (e.g., India, Chile) have higher churn.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/>
              <a:t>Business Recommendations</a:t>
            </a:r>
            <a:r>
              <a:rPr lang="en" sz="1100"/>
              <a:t>: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High-GDP countries</a:t>
            </a:r>
            <a:r>
              <a:rPr lang="en" sz="1100"/>
              <a:t>: Increase advertising to strengthen market share.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Lower-GDP countries</a:t>
            </a:r>
            <a:r>
              <a:rPr lang="en" sz="1100"/>
              <a:t>: Offer budget-friendly options to attract and retain customers.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usic Record Pitch Deck by Slidesgo">
  <a:themeElements>
    <a:clrScheme name="Simple Light">
      <a:dk1>
        <a:srgbClr val="102830"/>
      </a:dk1>
      <a:lt1>
        <a:srgbClr val="FF6464"/>
      </a:lt1>
      <a:dk2>
        <a:srgbClr val="FFF7E2"/>
      </a:dk2>
      <a:lt2>
        <a:srgbClr val="F6E09F"/>
      </a:lt2>
      <a:accent1>
        <a:srgbClr val="BF3F3F"/>
      </a:accent1>
      <a:accent2>
        <a:srgbClr val="CCCCC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028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